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Lst>
  <p:notesMasterIdLst>
    <p:notesMasterId r:id="rId57"/>
  </p:notesMasterIdLst>
  <p:sldIdLst>
    <p:sldId id="256" r:id="rId3"/>
    <p:sldId id="257" r:id="rId4"/>
    <p:sldId id="258" r:id="rId5"/>
    <p:sldId id="259" r:id="rId6"/>
    <p:sldId id="260" r:id="rId7"/>
    <p:sldId id="321" r:id="rId8"/>
    <p:sldId id="285" r:id="rId9"/>
    <p:sldId id="261" r:id="rId10"/>
    <p:sldId id="263" r:id="rId11"/>
    <p:sldId id="262" r:id="rId12"/>
    <p:sldId id="264" r:id="rId13"/>
    <p:sldId id="265" r:id="rId14"/>
    <p:sldId id="322" r:id="rId15"/>
    <p:sldId id="323" r:id="rId16"/>
    <p:sldId id="267" r:id="rId17"/>
    <p:sldId id="278" r:id="rId18"/>
    <p:sldId id="268" r:id="rId19"/>
    <p:sldId id="271" r:id="rId20"/>
    <p:sldId id="290" r:id="rId21"/>
    <p:sldId id="272" r:id="rId22"/>
    <p:sldId id="274" r:id="rId23"/>
    <p:sldId id="292" r:id="rId24"/>
    <p:sldId id="286" r:id="rId25"/>
    <p:sldId id="288" r:id="rId26"/>
    <p:sldId id="289" r:id="rId27"/>
    <p:sldId id="291" r:id="rId28"/>
    <p:sldId id="293" r:id="rId29"/>
    <p:sldId id="294" r:id="rId30"/>
    <p:sldId id="295" r:id="rId31"/>
    <p:sldId id="296" r:id="rId32"/>
    <p:sldId id="297" r:id="rId33"/>
    <p:sldId id="298" r:id="rId34"/>
    <p:sldId id="299" r:id="rId35"/>
    <p:sldId id="300" r:id="rId36"/>
    <p:sldId id="301" r:id="rId37"/>
    <p:sldId id="302" r:id="rId38"/>
    <p:sldId id="303" r:id="rId39"/>
    <p:sldId id="304" r:id="rId40"/>
    <p:sldId id="305" r:id="rId41"/>
    <p:sldId id="306" r:id="rId42"/>
    <p:sldId id="307" r:id="rId43"/>
    <p:sldId id="308" r:id="rId44"/>
    <p:sldId id="309" r:id="rId45"/>
    <p:sldId id="310" r:id="rId46"/>
    <p:sldId id="311" r:id="rId47"/>
    <p:sldId id="312" r:id="rId48"/>
    <p:sldId id="313" r:id="rId49"/>
    <p:sldId id="314" r:id="rId50"/>
    <p:sldId id="315" r:id="rId51"/>
    <p:sldId id="316" r:id="rId52"/>
    <p:sldId id="317" r:id="rId53"/>
    <p:sldId id="318" r:id="rId54"/>
    <p:sldId id="319" r:id="rId55"/>
    <p:sldId id="320" r:id="rId56"/>
  </p:sldIdLst>
  <p:sldSz cx="9144000" cy="5143500" type="screen16x9"/>
  <p:notesSz cx="6858000" cy="9144000"/>
  <p:embeddedFontLst>
    <p:embeddedFont>
      <p:font typeface="Amatic SC" panose="00000500000000000000" pitchFamily="2" charset="-79"/>
      <p:regular r:id="rId58"/>
      <p:bold r:id="rId59"/>
    </p:embeddedFont>
    <p:embeddedFont>
      <p:font typeface="Bebas Neue" panose="020B0606020202050201" pitchFamily="34" charset="0"/>
      <p:regular r:id="rId60"/>
    </p:embeddedFont>
    <p:embeddedFont>
      <p:font typeface="Londrina Solid" panose="020B0604020202020204" charset="0"/>
      <p:regular r:id="rId61"/>
    </p:embeddedFont>
    <p:embeddedFont>
      <p:font typeface="Montserrat Medium" panose="00000600000000000000" pitchFamily="2" charset="0"/>
      <p:regular r:id="rId62"/>
      <p:bold r:id="rId63"/>
      <p:italic r:id="rId64"/>
      <p:boldItalic r:id="rId65"/>
    </p:embeddedFont>
    <p:embeddedFont>
      <p:font typeface="Proxima Nova" panose="020B0604020202020204" charset="0"/>
      <p:regular r:id="rId66"/>
      <p:bold r:id="rId67"/>
      <p:italic r:id="rId68"/>
      <p:boldItalic r:id="rId69"/>
    </p:embeddedFont>
    <p:embeddedFont>
      <p:font typeface="Proxima Nova Semibold" panose="020B0604020202020204" charset="0"/>
      <p:regular r:id="rId70"/>
      <p:bold r:id="rId71"/>
      <p:boldItalic r:id="rId72"/>
    </p:embeddedFont>
    <p:embeddedFont>
      <p:font typeface="Roboto" panose="02000000000000000000" pitchFamily="2" charset="0"/>
      <p:regular r:id="rId73"/>
      <p:bold r:id="rId74"/>
      <p:italic r:id="rId75"/>
      <p:boldItalic r:id="rId76"/>
    </p:embeddedFont>
    <p:embeddedFont>
      <p:font typeface="Roboto Medium" panose="02000000000000000000" pitchFamily="2" charset="0"/>
      <p:regular r:id="rId77"/>
      <p:bold r:id="rId78"/>
      <p:italic r:id="rId79"/>
      <p:boldItalic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D0C117C-3C1E-4651-9A43-E254C0DE8C10}">
  <a:tblStyle styleId="{5D0C117C-3C1E-4651-9A43-E254C0DE8C1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6.fntdata"/><Relationship Id="rId68" Type="http://schemas.openxmlformats.org/officeDocument/2006/relationships/font" Target="fonts/font11.fntdata"/><Relationship Id="rId84" Type="http://schemas.openxmlformats.org/officeDocument/2006/relationships/tableStyles" Target="tableStyle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1.fntdata"/><Relationship Id="rId74" Type="http://schemas.openxmlformats.org/officeDocument/2006/relationships/font" Target="fonts/font17.fntdata"/><Relationship Id="rId79" Type="http://schemas.openxmlformats.org/officeDocument/2006/relationships/font" Target="fonts/font22.fntdata"/><Relationship Id="rId5" Type="http://schemas.openxmlformats.org/officeDocument/2006/relationships/slide" Target="slides/slide3.xml"/><Relationship Id="rId61" Type="http://schemas.openxmlformats.org/officeDocument/2006/relationships/font" Target="fonts/font4.fntdata"/><Relationship Id="rId82" Type="http://schemas.openxmlformats.org/officeDocument/2006/relationships/viewProps" Target="viewProp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7.fntdata"/><Relationship Id="rId69" Type="http://schemas.openxmlformats.org/officeDocument/2006/relationships/font" Target="fonts/font12.fntdata"/><Relationship Id="rId77" Type="http://schemas.openxmlformats.org/officeDocument/2006/relationships/font" Target="fonts/font20.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5.fntdata"/><Relationship Id="rId80" Type="http://schemas.openxmlformats.org/officeDocument/2006/relationships/font" Target="fonts/font23.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2.fntdata"/><Relationship Id="rId67" Type="http://schemas.openxmlformats.org/officeDocument/2006/relationships/font" Target="fonts/font10.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5.fntdata"/><Relationship Id="rId70" Type="http://schemas.openxmlformats.org/officeDocument/2006/relationships/font" Target="fonts/font13.fntdata"/><Relationship Id="rId75" Type="http://schemas.openxmlformats.org/officeDocument/2006/relationships/font" Target="fonts/font18.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notesMaster" Target="notesMasters/notesMaster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3.fntdata"/><Relationship Id="rId65" Type="http://schemas.openxmlformats.org/officeDocument/2006/relationships/font" Target="fonts/font8.fntdata"/><Relationship Id="rId73" Type="http://schemas.openxmlformats.org/officeDocument/2006/relationships/font" Target="fonts/font16.fntdata"/><Relationship Id="rId78" Type="http://schemas.openxmlformats.org/officeDocument/2006/relationships/font" Target="fonts/font21.fntdata"/><Relationship Id="rId8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9.fntdata"/><Relationship Id="rId7" Type="http://schemas.openxmlformats.org/officeDocument/2006/relationships/slide" Target="slides/slide5.xml"/><Relationship Id="rId71" Type="http://schemas.openxmlformats.org/officeDocument/2006/relationships/font" Target="fonts/font14.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9.fntdata"/></Relationships>
</file>

<file path=ppt/media/image1.png>
</file>

<file path=ppt/media/image10.gif>
</file>

<file path=ppt/media/image11.gif>
</file>

<file path=ppt/media/image12.png>
</file>

<file path=ppt/media/image2.png>
</file>

<file path=ppt/media/image3.jpg>
</file>

<file path=ppt/media/image4.png>
</file>

<file path=ppt/media/image5.png>
</file>

<file path=ppt/media/image6.pn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6"/>
        <p:cNvGrpSpPr/>
        <p:nvPr/>
      </p:nvGrpSpPr>
      <p:grpSpPr>
        <a:xfrm>
          <a:off x="0" y="0"/>
          <a:ext cx="0" cy="0"/>
          <a:chOff x="0" y="0"/>
          <a:chExt cx="0" cy="0"/>
        </a:xfrm>
      </p:grpSpPr>
      <p:sp>
        <p:nvSpPr>
          <p:cNvPr id="627" name="Google Shape;627;g1088d17cd7e_0_3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8" name="Google Shape;628;g1088d17cd7e_0_3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5"/>
        <p:cNvGrpSpPr/>
        <p:nvPr/>
      </p:nvGrpSpPr>
      <p:grpSpPr>
        <a:xfrm>
          <a:off x="0" y="0"/>
          <a:ext cx="0" cy="0"/>
          <a:chOff x="0" y="0"/>
          <a:chExt cx="0" cy="0"/>
        </a:xfrm>
      </p:grpSpPr>
      <p:sp>
        <p:nvSpPr>
          <p:cNvPr id="1196" name="Google Shape;1196;g10870773aab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7" name="Google Shape;1197;g10870773aab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5"/>
        <p:cNvGrpSpPr/>
        <p:nvPr/>
      </p:nvGrpSpPr>
      <p:grpSpPr>
        <a:xfrm>
          <a:off x="0" y="0"/>
          <a:ext cx="0" cy="0"/>
          <a:chOff x="0" y="0"/>
          <a:chExt cx="0" cy="0"/>
        </a:xfrm>
      </p:grpSpPr>
      <p:sp>
        <p:nvSpPr>
          <p:cNvPr id="1366" name="Google Shape;1366;g109840f46ad_0_44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7" name="Google Shape;1367;g109840f46ad_0_4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6"/>
        <p:cNvGrpSpPr/>
        <p:nvPr/>
      </p:nvGrpSpPr>
      <p:grpSpPr>
        <a:xfrm>
          <a:off x="0" y="0"/>
          <a:ext cx="0" cy="0"/>
          <a:chOff x="0" y="0"/>
          <a:chExt cx="0" cy="0"/>
        </a:xfrm>
      </p:grpSpPr>
      <p:sp>
        <p:nvSpPr>
          <p:cNvPr id="1437" name="Google Shape;1437;g1089594a55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8" name="Google Shape;1438;g1089594a55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2"/>
        <p:cNvGrpSpPr/>
        <p:nvPr/>
      </p:nvGrpSpPr>
      <p:grpSpPr>
        <a:xfrm>
          <a:off x="0" y="0"/>
          <a:ext cx="0" cy="0"/>
          <a:chOff x="0" y="0"/>
          <a:chExt cx="0" cy="0"/>
        </a:xfrm>
      </p:grpSpPr>
      <p:sp>
        <p:nvSpPr>
          <p:cNvPr id="1513" name="Google Shape;1513;g1089594a55c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4" name="Google Shape;1514;g1089594a55c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38617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1"/>
        <p:cNvGrpSpPr/>
        <p:nvPr/>
      </p:nvGrpSpPr>
      <p:grpSpPr>
        <a:xfrm>
          <a:off x="0" y="0"/>
          <a:ext cx="0" cy="0"/>
          <a:chOff x="0" y="0"/>
          <a:chExt cx="0" cy="0"/>
        </a:xfrm>
      </p:grpSpPr>
      <p:sp>
        <p:nvSpPr>
          <p:cNvPr id="2672" name="Google Shape;2672;g109840f46ad_0_8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3" name="Google Shape;2673;g109840f46ad_0_8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706049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8"/>
        <p:cNvGrpSpPr/>
        <p:nvPr/>
      </p:nvGrpSpPr>
      <p:grpSpPr>
        <a:xfrm>
          <a:off x="0" y="0"/>
          <a:ext cx="0" cy="0"/>
          <a:chOff x="0" y="0"/>
          <a:chExt cx="0" cy="0"/>
        </a:xfrm>
      </p:grpSpPr>
      <p:sp>
        <p:nvSpPr>
          <p:cNvPr id="1609" name="Google Shape;1609;g109840f46ad_0_4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0" name="Google Shape;1610;g109840f46ad_0_4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7"/>
        <p:cNvGrpSpPr/>
        <p:nvPr/>
      </p:nvGrpSpPr>
      <p:grpSpPr>
        <a:xfrm>
          <a:off x="0" y="0"/>
          <a:ext cx="0" cy="0"/>
          <a:chOff x="0" y="0"/>
          <a:chExt cx="0" cy="0"/>
        </a:xfrm>
      </p:grpSpPr>
      <p:sp>
        <p:nvSpPr>
          <p:cNvPr id="2098" name="Google Shape;2098;g1089594a55c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9" name="Google Shape;2099;g1089594a55c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4"/>
        <p:cNvGrpSpPr/>
        <p:nvPr/>
      </p:nvGrpSpPr>
      <p:grpSpPr>
        <a:xfrm>
          <a:off x="0" y="0"/>
          <a:ext cx="0" cy="0"/>
          <a:chOff x="0" y="0"/>
          <a:chExt cx="0" cy="0"/>
        </a:xfrm>
      </p:grpSpPr>
      <p:sp>
        <p:nvSpPr>
          <p:cNvPr id="1715" name="Google Shape;1715;g1089594a55c_0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6" name="Google Shape;1716;g1089594a55c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2"/>
        <p:cNvGrpSpPr/>
        <p:nvPr/>
      </p:nvGrpSpPr>
      <p:grpSpPr>
        <a:xfrm>
          <a:off x="0" y="0"/>
          <a:ext cx="0" cy="0"/>
          <a:chOff x="0" y="0"/>
          <a:chExt cx="0" cy="0"/>
        </a:xfrm>
      </p:grpSpPr>
      <p:sp>
        <p:nvSpPr>
          <p:cNvPr id="2013" name="Google Shape;2013;g1089594a55c_0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4" name="Google Shape;2014;g1089594a55c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2"/>
        <p:cNvGrpSpPr/>
        <p:nvPr/>
      </p:nvGrpSpPr>
      <p:grpSpPr>
        <a:xfrm>
          <a:off x="0" y="0"/>
          <a:ext cx="0" cy="0"/>
          <a:chOff x="0" y="0"/>
          <a:chExt cx="0" cy="0"/>
        </a:xfrm>
      </p:grpSpPr>
      <p:sp>
        <p:nvSpPr>
          <p:cNvPr id="3183" name="Google Shape;3183;g10938a5ca0f_0_22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4" name="Google Shape;3184;g10938a5ca0f_0_22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Google Shape;721;g10870773a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2" name="Google Shape;722;g10870773a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6"/>
        <p:cNvGrpSpPr/>
        <p:nvPr/>
      </p:nvGrpSpPr>
      <p:grpSpPr>
        <a:xfrm>
          <a:off x="0" y="0"/>
          <a:ext cx="0" cy="0"/>
          <a:chOff x="0" y="0"/>
          <a:chExt cx="0" cy="0"/>
        </a:xfrm>
      </p:grpSpPr>
      <p:sp>
        <p:nvSpPr>
          <p:cNvPr id="2027" name="Google Shape;2027;g1089594a55c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8" name="Google Shape;2028;g1089594a55c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8"/>
        <p:cNvGrpSpPr/>
        <p:nvPr/>
      </p:nvGrpSpPr>
      <p:grpSpPr>
        <a:xfrm>
          <a:off x="0" y="0"/>
          <a:ext cx="0" cy="0"/>
          <a:chOff x="0" y="0"/>
          <a:chExt cx="0" cy="0"/>
        </a:xfrm>
      </p:grpSpPr>
      <p:sp>
        <p:nvSpPr>
          <p:cNvPr id="2059" name="Google Shape;2059;g10931dc17fa_0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0" name="Google Shape;2060;g10931dc17fa_0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2"/>
        <p:cNvGrpSpPr/>
        <p:nvPr/>
      </p:nvGrpSpPr>
      <p:grpSpPr>
        <a:xfrm>
          <a:off x="0" y="0"/>
          <a:ext cx="0" cy="0"/>
          <a:chOff x="0" y="0"/>
          <a:chExt cx="0" cy="0"/>
        </a:xfrm>
      </p:grpSpPr>
      <p:sp>
        <p:nvSpPr>
          <p:cNvPr id="3353" name="Google Shape;3353;g1089594a55c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4" name="Google Shape;3354;g1089594a55c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5"/>
        <p:cNvGrpSpPr/>
        <p:nvPr/>
      </p:nvGrpSpPr>
      <p:grpSpPr>
        <a:xfrm>
          <a:off x="0" y="0"/>
          <a:ext cx="0" cy="0"/>
          <a:chOff x="0" y="0"/>
          <a:chExt cx="0" cy="0"/>
        </a:xfrm>
      </p:grpSpPr>
      <p:sp>
        <p:nvSpPr>
          <p:cNvPr id="2586" name="Google Shape;2586;g109840f46ad_0_4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7" name="Google Shape;2587;g109840f46ad_0_4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1"/>
        <p:cNvGrpSpPr/>
        <p:nvPr/>
      </p:nvGrpSpPr>
      <p:grpSpPr>
        <a:xfrm>
          <a:off x="0" y="0"/>
          <a:ext cx="0" cy="0"/>
          <a:chOff x="0" y="0"/>
          <a:chExt cx="0" cy="0"/>
        </a:xfrm>
      </p:grpSpPr>
      <p:sp>
        <p:nvSpPr>
          <p:cNvPr id="2732" name="Google Shape;2732;g109840f46ad_0_1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3" name="Google Shape;2733;g109840f46ad_0_1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7"/>
        <p:cNvGrpSpPr/>
        <p:nvPr/>
      </p:nvGrpSpPr>
      <p:grpSpPr>
        <a:xfrm>
          <a:off x="0" y="0"/>
          <a:ext cx="0" cy="0"/>
          <a:chOff x="0" y="0"/>
          <a:chExt cx="0" cy="0"/>
        </a:xfrm>
      </p:grpSpPr>
      <p:sp>
        <p:nvSpPr>
          <p:cNvPr id="2738" name="Google Shape;2738;g10931dc17fa_0_2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9" name="Google Shape;2739;g10931dc17fa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1"/>
        <p:cNvGrpSpPr/>
        <p:nvPr/>
      </p:nvGrpSpPr>
      <p:grpSpPr>
        <a:xfrm>
          <a:off x="0" y="0"/>
          <a:ext cx="0" cy="0"/>
          <a:chOff x="0" y="0"/>
          <a:chExt cx="0" cy="0"/>
        </a:xfrm>
      </p:grpSpPr>
      <p:sp>
        <p:nvSpPr>
          <p:cNvPr id="3322" name="Google Shape;3322;g10931dc17fa_0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3" name="Google Shape;3323;g10931dc17fa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2"/>
        <p:cNvGrpSpPr/>
        <p:nvPr/>
      </p:nvGrpSpPr>
      <p:grpSpPr>
        <a:xfrm>
          <a:off x="0" y="0"/>
          <a:ext cx="0" cy="0"/>
          <a:chOff x="0" y="0"/>
          <a:chExt cx="0" cy="0"/>
        </a:xfrm>
      </p:grpSpPr>
      <p:sp>
        <p:nvSpPr>
          <p:cNvPr id="3493" name="Google Shape;3493;g10938a5ca0f_0_5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4" name="Google Shape;3494;g10938a5ca0f_0_5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1"/>
        <p:cNvGrpSpPr/>
        <p:nvPr/>
      </p:nvGrpSpPr>
      <p:grpSpPr>
        <a:xfrm>
          <a:off x="0" y="0"/>
          <a:ext cx="0" cy="0"/>
          <a:chOff x="0" y="0"/>
          <a:chExt cx="0" cy="0"/>
        </a:xfrm>
      </p:grpSpPr>
      <p:sp>
        <p:nvSpPr>
          <p:cNvPr id="4342" name="Google Shape;4342;g10931dc17fa_0_2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3" name="Google Shape;4343;g10931dc17fa_0_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0"/>
        <p:cNvGrpSpPr/>
        <p:nvPr/>
      </p:nvGrpSpPr>
      <p:grpSpPr>
        <a:xfrm>
          <a:off x="0" y="0"/>
          <a:ext cx="0" cy="0"/>
          <a:chOff x="0" y="0"/>
          <a:chExt cx="0" cy="0"/>
        </a:xfrm>
      </p:grpSpPr>
      <p:sp>
        <p:nvSpPr>
          <p:cNvPr id="5031" name="Google Shape;5031;g10931dc17fa_0_2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2" name="Google Shape;5032;g10931dc17fa_0_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109840f46ad_0_27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109840f46ad_0_27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7"/>
        <p:cNvGrpSpPr/>
        <p:nvPr/>
      </p:nvGrpSpPr>
      <p:grpSpPr>
        <a:xfrm>
          <a:off x="0" y="0"/>
          <a:ext cx="0" cy="0"/>
          <a:chOff x="0" y="0"/>
          <a:chExt cx="0" cy="0"/>
        </a:xfrm>
      </p:grpSpPr>
      <p:sp>
        <p:nvSpPr>
          <p:cNvPr id="5038" name="Google Shape;5038;g10845661680_2_93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39" name="Google Shape;5039;g10845661680_2_93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44"/>
        <p:cNvGrpSpPr/>
        <p:nvPr/>
      </p:nvGrpSpPr>
      <p:grpSpPr>
        <a:xfrm>
          <a:off x="0" y="0"/>
          <a:ext cx="0" cy="0"/>
          <a:chOff x="0" y="0"/>
          <a:chExt cx="0" cy="0"/>
        </a:xfrm>
      </p:grpSpPr>
      <p:sp>
        <p:nvSpPr>
          <p:cNvPr id="5045" name="Google Shape;5045;g10845661680_2_93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6" name="Google Shape;5046;g10845661680_2_9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1"/>
        <p:cNvGrpSpPr/>
        <p:nvPr/>
      </p:nvGrpSpPr>
      <p:grpSpPr>
        <a:xfrm>
          <a:off x="0" y="0"/>
          <a:ext cx="0" cy="0"/>
          <a:chOff x="0" y="0"/>
          <a:chExt cx="0" cy="0"/>
        </a:xfrm>
      </p:grpSpPr>
      <p:sp>
        <p:nvSpPr>
          <p:cNvPr id="5052" name="Google Shape;5052;g10845661680_2_93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3" name="Google Shape;5053;g10845661680_2_9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78"/>
        <p:cNvGrpSpPr/>
        <p:nvPr/>
      </p:nvGrpSpPr>
      <p:grpSpPr>
        <a:xfrm>
          <a:off x="0" y="0"/>
          <a:ext cx="0" cy="0"/>
          <a:chOff x="0" y="0"/>
          <a:chExt cx="0" cy="0"/>
        </a:xfrm>
      </p:grpSpPr>
      <p:sp>
        <p:nvSpPr>
          <p:cNvPr id="5079" name="Google Shape;5079;g10845661680_2_93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0" name="Google Shape;5080;g10845661680_2_9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4"/>
        <p:cNvGrpSpPr/>
        <p:nvPr/>
      </p:nvGrpSpPr>
      <p:grpSpPr>
        <a:xfrm>
          <a:off x="0" y="0"/>
          <a:ext cx="0" cy="0"/>
          <a:chOff x="0" y="0"/>
          <a:chExt cx="0" cy="0"/>
        </a:xfrm>
      </p:grpSpPr>
      <p:sp>
        <p:nvSpPr>
          <p:cNvPr id="5095" name="Google Shape;5095;g10845661680_2_93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96" name="Google Shape;5096;g10845661680_2_9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3"/>
        <p:cNvGrpSpPr/>
        <p:nvPr/>
      </p:nvGrpSpPr>
      <p:grpSpPr>
        <a:xfrm>
          <a:off x="0" y="0"/>
          <a:ext cx="0" cy="0"/>
          <a:chOff x="0" y="0"/>
          <a:chExt cx="0" cy="0"/>
        </a:xfrm>
      </p:grpSpPr>
      <p:sp>
        <p:nvSpPr>
          <p:cNvPr id="5434" name="Google Shape;5434;g10845661680_2_96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5" name="Google Shape;5435;g10845661680_2_96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0"/>
        <p:cNvGrpSpPr/>
        <p:nvPr/>
      </p:nvGrpSpPr>
      <p:grpSpPr>
        <a:xfrm>
          <a:off x="0" y="0"/>
          <a:ext cx="0" cy="0"/>
          <a:chOff x="0" y="0"/>
          <a:chExt cx="0" cy="0"/>
        </a:xfrm>
      </p:grpSpPr>
      <p:sp>
        <p:nvSpPr>
          <p:cNvPr id="8221" name="Google Shape;8221;g10845661680_2_124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22" name="Google Shape;8222;g10845661680_2_124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39"/>
        <p:cNvGrpSpPr/>
        <p:nvPr/>
      </p:nvGrpSpPr>
      <p:grpSpPr>
        <a:xfrm>
          <a:off x="0" y="0"/>
          <a:ext cx="0" cy="0"/>
          <a:chOff x="0" y="0"/>
          <a:chExt cx="0" cy="0"/>
        </a:xfrm>
      </p:grpSpPr>
      <p:sp>
        <p:nvSpPr>
          <p:cNvPr id="8640" name="Google Shape;8640;g10845661680_2_128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1" name="Google Shape;8641;g10845661680_2_12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9"/>
        <p:cNvGrpSpPr/>
        <p:nvPr/>
      </p:nvGrpSpPr>
      <p:grpSpPr>
        <a:xfrm>
          <a:off x="0" y="0"/>
          <a:ext cx="0" cy="0"/>
          <a:chOff x="0" y="0"/>
          <a:chExt cx="0" cy="0"/>
        </a:xfrm>
      </p:grpSpPr>
      <p:sp>
        <p:nvSpPr>
          <p:cNvPr id="8810" name="Google Shape;8810;g10845661680_2_130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11" name="Google Shape;8811;g10845661680_2_130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4"/>
        <p:cNvGrpSpPr/>
        <p:nvPr/>
      </p:nvGrpSpPr>
      <p:grpSpPr>
        <a:xfrm>
          <a:off x="0" y="0"/>
          <a:ext cx="0" cy="0"/>
          <a:chOff x="0" y="0"/>
          <a:chExt cx="0" cy="0"/>
        </a:xfrm>
      </p:grpSpPr>
      <p:sp>
        <p:nvSpPr>
          <p:cNvPr id="9215" name="Google Shape;9215;g10845661680_2_134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6" name="Google Shape;9216;g10845661680_2_134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10870773aab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10870773aab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94"/>
        <p:cNvGrpSpPr/>
        <p:nvPr/>
      </p:nvGrpSpPr>
      <p:grpSpPr>
        <a:xfrm>
          <a:off x="0" y="0"/>
          <a:ext cx="0" cy="0"/>
          <a:chOff x="0" y="0"/>
          <a:chExt cx="0" cy="0"/>
        </a:xfrm>
      </p:grpSpPr>
      <p:sp>
        <p:nvSpPr>
          <p:cNvPr id="9595" name="Google Shape;9595;g10845661680_2_138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6" name="Google Shape;9596;g10845661680_2_138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08"/>
        <p:cNvGrpSpPr/>
        <p:nvPr/>
      </p:nvGrpSpPr>
      <p:grpSpPr>
        <a:xfrm>
          <a:off x="0" y="0"/>
          <a:ext cx="0" cy="0"/>
          <a:chOff x="0" y="0"/>
          <a:chExt cx="0" cy="0"/>
        </a:xfrm>
      </p:grpSpPr>
      <p:sp>
        <p:nvSpPr>
          <p:cNvPr id="10009" name="Google Shape;10009;g10845661680_2_142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10" name="Google Shape;10010;g10845661680_2_14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69"/>
        <p:cNvGrpSpPr/>
        <p:nvPr/>
      </p:nvGrpSpPr>
      <p:grpSpPr>
        <a:xfrm>
          <a:off x="0" y="0"/>
          <a:ext cx="0" cy="0"/>
          <a:chOff x="0" y="0"/>
          <a:chExt cx="0" cy="0"/>
        </a:xfrm>
      </p:grpSpPr>
      <p:sp>
        <p:nvSpPr>
          <p:cNvPr id="10370" name="Google Shape;10370;g10845661680_2_146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71" name="Google Shape;10371;g10845661680_2_146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79"/>
        <p:cNvGrpSpPr/>
        <p:nvPr/>
      </p:nvGrpSpPr>
      <p:grpSpPr>
        <a:xfrm>
          <a:off x="0" y="0"/>
          <a:ext cx="0" cy="0"/>
          <a:chOff x="0" y="0"/>
          <a:chExt cx="0" cy="0"/>
        </a:xfrm>
      </p:grpSpPr>
      <p:sp>
        <p:nvSpPr>
          <p:cNvPr id="10880" name="Google Shape;10880;g10845661680_2_151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81" name="Google Shape;10881;g10845661680_2_15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99"/>
        <p:cNvGrpSpPr/>
        <p:nvPr/>
      </p:nvGrpSpPr>
      <p:grpSpPr>
        <a:xfrm>
          <a:off x="0" y="0"/>
          <a:ext cx="0" cy="0"/>
          <a:chOff x="0" y="0"/>
          <a:chExt cx="0" cy="0"/>
        </a:xfrm>
      </p:grpSpPr>
      <p:sp>
        <p:nvSpPr>
          <p:cNvPr id="11500" name="Google Shape;11500;g10845661680_2_157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01" name="Google Shape;11501;g10845661680_2_15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93"/>
        <p:cNvGrpSpPr/>
        <p:nvPr/>
      </p:nvGrpSpPr>
      <p:grpSpPr>
        <a:xfrm>
          <a:off x="0" y="0"/>
          <a:ext cx="0" cy="0"/>
          <a:chOff x="0" y="0"/>
          <a:chExt cx="0" cy="0"/>
        </a:xfrm>
      </p:grpSpPr>
      <p:sp>
        <p:nvSpPr>
          <p:cNvPr id="12094" name="Google Shape;12094;g10845661680_2_163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95" name="Google Shape;12095;g10845661680_2_16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14"/>
        <p:cNvGrpSpPr/>
        <p:nvPr/>
      </p:nvGrpSpPr>
      <p:grpSpPr>
        <a:xfrm>
          <a:off x="0" y="0"/>
          <a:ext cx="0" cy="0"/>
          <a:chOff x="0" y="0"/>
          <a:chExt cx="0" cy="0"/>
        </a:xfrm>
      </p:grpSpPr>
      <p:sp>
        <p:nvSpPr>
          <p:cNvPr id="12415" name="Google Shape;12415;g10845661680_2_166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16" name="Google Shape;12416;g10845661680_2_166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22"/>
        <p:cNvGrpSpPr/>
        <p:nvPr/>
      </p:nvGrpSpPr>
      <p:grpSpPr>
        <a:xfrm>
          <a:off x="0" y="0"/>
          <a:ext cx="0" cy="0"/>
          <a:chOff x="0" y="0"/>
          <a:chExt cx="0" cy="0"/>
        </a:xfrm>
      </p:grpSpPr>
      <p:sp>
        <p:nvSpPr>
          <p:cNvPr id="12723" name="Google Shape;12723;g10845661680_2_169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24" name="Google Shape;12724;g10845661680_2_169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75"/>
        <p:cNvGrpSpPr/>
        <p:nvPr/>
      </p:nvGrpSpPr>
      <p:grpSpPr>
        <a:xfrm>
          <a:off x="0" y="0"/>
          <a:ext cx="0" cy="0"/>
          <a:chOff x="0" y="0"/>
          <a:chExt cx="0" cy="0"/>
        </a:xfrm>
      </p:grpSpPr>
      <p:sp>
        <p:nvSpPr>
          <p:cNvPr id="12876" name="Google Shape;12876;g10845661680_2_171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77" name="Google Shape;12877;g10845661680_2_17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18"/>
        <p:cNvGrpSpPr/>
        <p:nvPr/>
      </p:nvGrpSpPr>
      <p:grpSpPr>
        <a:xfrm>
          <a:off x="0" y="0"/>
          <a:ext cx="0" cy="0"/>
          <a:chOff x="0" y="0"/>
          <a:chExt cx="0" cy="0"/>
        </a:xfrm>
      </p:grpSpPr>
      <p:sp>
        <p:nvSpPr>
          <p:cNvPr id="12919" name="Google Shape;12919;g10845661680_2_171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20" name="Google Shape;12920;g10845661680_2_17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
        <p:cNvGrpSpPr/>
        <p:nvPr/>
      </p:nvGrpSpPr>
      <p:grpSpPr>
        <a:xfrm>
          <a:off x="0" y="0"/>
          <a:ext cx="0" cy="0"/>
          <a:chOff x="0" y="0"/>
          <a:chExt cx="0" cy="0"/>
        </a:xfrm>
      </p:grpSpPr>
      <p:sp>
        <p:nvSpPr>
          <p:cNvPr id="883" name="Google Shape;883;g1088d17cd7e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4" name="Google Shape;884;g1088d17cd7e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34"/>
        <p:cNvGrpSpPr/>
        <p:nvPr/>
      </p:nvGrpSpPr>
      <p:grpSpPr>
        <a:xfrm>
          <a:off x="0" y="0"/>
          <a:ext cx="0" cy="0"/>
          <a:chOff x="0" y="0"/>
          <a:chExt cx="0" cy="0"/>
        </a:xfrm>
      </p:grpSpPr>
      <p:sp>
        <p:nvSpPr>
          <p:cNvPr id="13135" name="Google Shape;13135;g10845661680_2_173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36" name="Google Shape;13136;g10845661680_2_17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26"/>
        <p:cNvGrpSpPr/>
        <p:nvPr/>
      </p:nvGrpSpPr>
      <p:grpSpPr>
        <a:xfrm>
          <a:off x="0" y="0"/>
          <a:ext cx="0" cy="0"/>
          <a:chOff x="0" y="0"/>
          <a:chExt cx="0" cy="0"/>
        </a:xfrm>
      </p:grpSpPr>
      <p:sp>
        <p:nvSpPr>
          <p:cNvPr id="13427" name="Google Shape;13427;g10845661680_2_176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28" name="Google Shape;13428;g10845661680_2_176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97"/>
        <p:cNvGrpSpPr/>
        <p:nvPr/>
      </p:nvGrpSpPr>
      <p:grpSpPr>
        <a:xfrm>
          <a:off x="0" y="0"/>
          <a:ext cx="0" cy="0"/>
          <a:chOff x="0" y="0"/>
          <a:chExt cx="0" cy="0"/>
        </a:xfrm>
      </p:grpSpPr>
      <p:sp>
        <p:nvSpPr>
          <p:cNvPr id="13698" name="Google Shape;13698;g10845661680_2_179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99" name="Google Shape;13699;g10845661680_2_179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51"/>
        <p:cNvGrpSpPr/>
        <p:nvPr/>
      </p:nvGrpSpPr>
      <p:grpSpPr>
        <a:xfrm>
          <a:off x="0" y="0"/>
          <a:ext cx="0" cy="0"/>
          <a:chOff x="0" y="0"/>
          <a:chExt cx="0" cy="0"/>
        </a:xfrm>
      </p:grpSpPr>
      <p:sp>
        <p:nvSpPr>
          <p:cNvPr id="14052" name="Google Shape;14052;g10845661680_2_182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53" name="Google Shape;14053;g10845661680_2_18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52"/>
        <p:cNvGrpSpPr/>
        <p:nvPr/>
      </p:nvGrpSpPr>
      <p:grpSpPr>
        <a:xfrm>
          <a:off x="0" y="0"/>
          <a:ext cx="0" cy="0"/>
          <a:chOff x="0" y="0"/>
          <a:chExt cx="0" cy="0"/>
        </a:xfrm>
      </p:grpSpPr>
      <p:sp>
        <p:nvSpPr>
          <p:cNvPr id="14353" name="Google Shape;14353;g10845661680_2_185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54" name="Google Shape;14354;g10845661680_2_185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Google Shape;721;g10870773aa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2" name="Google Shape;722;g10870773aa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38172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1"/>
        <p:cNvGrpSpPr/>
        <p:nvPr/>
      </p:nvGrpSpPr>
      <p:grpSpPr>
        <a:xfrm>
          <a:off x="0" y="0"/>
          <a:ext cx="0" cy="0"/>
          <a:chOff x="0" y="0"/>
          <a:chExt cx="0" cy="0"/>
        </a:xfrm>
      </p:grpSpPr>
      <p:sp>
        <p:nvSpPr>
          <p:cNvPr id="2412" name="Google Shape;2412;g109840f46ad_0_11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3" name="Google Shape;2413;g109840f46ad_0_1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Google Shape;977;g109840f46ad_0_38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109840f46ad_0_38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2"/>
        <p:cNvGrpSpPr/>
        <p:nvPr/>
      </p:nvGrpSpPr>
      <p:grpSpPr>
        <a:xfrm>
          <a:off x="0" y="0"/>
          <a:ext cx="0" cy="0"/>
          <a:chOff x="0" y="0"/>
          <a:chExt cx="0" cy="0"/>
        </a:xfrm>
      </p:grpSpPr>
      <p:sp>
        <p:nvSpPr>
          <p:cNvPr id="1323" name="Google Shape;1323;g10870773aab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4" name="Google Shape;1324;g10870773aab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1130450" y="765944"/>
            <a:ext cx="3618900" cy="3183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Clr>
                <a:srgbClr val="191919"/>
              </a:buClr>
              <a:buSzPts val="5200"/>
              <a:buNone/>
              <a:defRPr sz="6000">
                <a:solidFill>
                  <a:srgbClr val="191919"/>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943700" y="3972269"/>
            <a:ext cx="3992400" cy="355800"/>
          </a:xfrm>
          <a:prstGeom prst="rect">
            <a:avLst/>
          </a:prstGeom>
          <a:noFill/>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solidFill>
                  <a:schemeClr val="lt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p:nvPr/>
        </p:nvSpPr>
        <p:spPr>
          <a:xfrm>
            <a:off x="428100" y="1975326"/>
            <a:ext cx="152613" cy="16406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3402657">
            <a:off x="6279177" y="294729"/>
            <a:ext cx="153105" cy="16459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4571280">
            <a:off x="513686" y="498863"/>
            <a:ext cx="542880" cy="1100957"/>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2004209" flipH="1">
            <a:off x="8124101" y="3848259"/>
            <a:ext cx="542914" cy="1101026"/>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091283" y="3415544"/>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481850" y="313860"/>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3402657">
            <a:off x="462361" y="4635362"/>
            <a:ext cx="153105" cy="16459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5680941" flipH="1">
            <a:off x="8039034" y="-15508"/>
            <a:ext cx="542908" cy="1101014"/>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3402657">
            <a:off x="8471328" y="1264243"/>
            <a:ext cx="153105" cy="16459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318101" y="2997593"/>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3402657">
            <a:off x="4683328" y="3396431"/>
            <a:ext cx="153105" cy="16459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3402657">
            <a:off x="7702753" y="4635356"/>
            <a:ext cx="153105" cy="16459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035400" y="1704510"/>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140"/>
        <p:cNvGrpSpPr/>
        <p:nvPr/>
      </p:nvGrpSpPr>
      <p:grpSpPr>
        <a:xfrm>
          <a:off x="0" y="0"/>
          <a:ext cx="0" cy="0"/>
          <a:chOff x="0" y="0"/>
          <a:chExt cx="0" cy="0"/>
        </a:xfrm>
      </p:grpSpPr>
      <p:pic>
        <p:nvPicPr>
          <p:cNvPr id="141" name="Google Shape;141;p13"/>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142" name="Google Shape;142;p13"/>
          <p:cNvSpPr txBox="1">
            <a:spLocks noGrp="1"/>
          </p:cNvSpPr>
          <p:nvPr>
            <p:ph type="title"/>
          </p:nvPr>
        </p:nvSpPr>
        <p:spPr>
          <a:xfrm>
            <a:off x="720000" y="1938133"/>
            <a:ext cx="2336400" cy="43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300">
                <a:solidFill>
                  <a:schemeClr val="accent3"/>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3" name="Google Shape;143;p13"/>
          <p:cNvSpPr txBox="1">
            <a:spLocks noGrp="1"/>
          </p:cNvSpPr>
          <p:nvPr>
            <p:ph type="title" idx="2" hasCustomPrompt="1"/>
          </p:nvPr>
        </p:nvSpPr>
        <p:spPr>
          <a:xfrm>
            <a:off x="1250550" y="1337475"/>
            <a:ext cx="12753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4" name="Google Shape;144;p13"/>
          <p:cNvSpPr txBox="1">
            <a:spLocks noGrp="1"/>
          </p:cNvSpPr>
          <p:nvPr>
            <p:ph type="subTitle" idx="1"/>
          </p:nvPr>
        </p:nvSpPr>
        <p:spPr>
          <a:xfrm>
            <a:off x="720000" y="2346613"/>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5" name="Google Shape;145;p13"/>
          <p:cNvSpPr txBox="1">
            <a:spLocks noGrp="1"/>
          </p:cNvSpPr>
          <p:nvPr>
            <p:ph type="title" idx="3"/>
          </p:nvPr>
        </p:nvSpPr>
        <p:spPr>
          <a:xfrm>
            <a:off x="3403800" y="1938133"/>
            <a:ext cx="2336400" cy="43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300">
                <a:solidFill>
                  <a:schemeClr val="accent3"/>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6" name="Google Shape;146;p13"/>
          <p:cNvSpPr txBox="1">
            <a:spLocks noGrp="1"/>
          </p:cNvSpPr>
          <p:nvPr>
            <p:ph type="title" idx="4" hasCustomPrompt="1"/>
          </p:nvPr>
        </p:nvSpPr>
        <p:spPr>
          <a:xfrm>
            <a:off x="3934350" y="1337475"/>
            <a:ext cx="12753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47" name="Google Shape;147;p13"/>
          <p:cNvSpPr txBox="1">
            <a:spLocks noGrp="1"/>
          </p:cNvSpPr>
          <p:nvPr>
            <p:ph type="subTitle" idx="5"/>
          </p:nvPr>
        </p:nvSpPr>
        <p:spPr>
          <a:xfrm>
            <a:off x="3403800" y="2346613"/>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48" name="Google Shape;148;p13"/>
          <p:cNvSpPr txBox="1">
            <a:spLocks noGrp="1"/>
          </p:cNvSpPr>
          <p:nvPr>
            <p:ph type="title" idx="6"/>
          </p:nvPr>
        </p:nvSpPr>
        <p:spPr>
          <a:xfrm>
            <a:off x="6087600" y="1938133"/>
            <a:ext cx="2336400" cy="43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300">
                <a:solidFill>
                  <a:schemeClr val="accent3"/>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49" name="Google Shape;149;p13"/>
          <p:cNvSpPr txBox="1">
            <a:spLocks noGrp="1"/>
          </p:cNvSpPr>
          <p:nvPr>
            <p:ph type="title" idx="7" hasCustomPrompt="1"/>
          </p:nvPr>
        </p:nvSpPr>
        <p:spPr>
          <a:xfrm>
            <a:off x="6618150" y="1337475"/>
            <a:ext cx="12753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0" name="Google Shape;150;p13"/>
          <p:cNvSpPr txBox="1">
            <a:spLocks noGrp="1"/>
          </p:cNvSpPr>
          <p:nvPr>
            <p:ph type="subTitle" idx="8"/>
          </p:nvPr>
        </p:nvSpPr>
        <p:spPr>
          <a:xfrm>
            <a:off x="6087600" y="2346613"/>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1" name="Google Shape;151;p13"/>
          <p:cNvSpPr txBox="1">
            <a:spLocks noGrp="1"/>
          </p:cNvSpPr>
          <p:nvPr>
            <p:ph type="title" idx="9"/>
          </p:nvPr>
        </p:nvSpPr>
        <p:spPr>
          <a:xfrm>
            <a:off x="720000" y="3707327"/>
            <a:ext cx="2336400" cy="43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300">
                <a:solidFill>
                  <a:schemeClr val="accent3"/>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2" name="Google Shape;152;p13"/>
          <p:cNvSpPr txBox="1">
            <a:spLocks noGrp="1"/>
          </p:cNvSpPr>
          <p:nvPr>
            <p:ph type="title" idx="13" hasCustomPrompt="1"/>
          </p:nvPr>
        </p:nvSpPr>
        <p:spPr>
          <a:xfrm>
            <a:off x="1250550" y="3106625"/>
            <a:ext cx="12753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3" name="Google Shape;153;p13"/>
          <p:cNvSpPr txBox="1">
            <a:spLocks noGrp="1"/>
          </p:cNvSpPr>
          <p:nvPr>
            <p:ph type="subTitle" idx="14"/>
          </p:nvPr>
        </p:nvSpPr>
        <p:spPr>
          <a:xfrm>
            <a:off x="720000" y="4115525"/>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4" name="Google Shape;154;p13"/>
          <p:cNvSpPr txBox="1">
            <a:spLocks noGrp="1"/>
          </p:cNvSpPr>
          <p:nvPr>
            <p:ph type="title" idx="15"/>
          </p:nvPr>
        </p:nvSpPr>
        <p:spPr>
          <a:xfrm>
            <a:off x="3403800" y="3707327"/>
            <a:ext cx="2336400" cy="43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300">
                <a:solidFill>
                  <a:schemeClr val="accent3"/>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5" name="Google Shape;155;p13"/>
          <p:cNvSpPr txBox="1">
            <a:spLocks noGrp="1"/>
          </p:cNvSpPr>
          <p:nvPr>
            <p:ph type="title" idx="16" hasCustomPrompt="1"/>
          </p:nvPr>
        </p:nvSpPr>
        <p:spPr>
          <a:xfrm>
            <a:off x="3934350" y="3106625"/>
            <a:ext cx="12753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6" name="Google Shape;156;p13"/>
          <p:cNvSpPr txBox="1">
            <a:spLocks noGrp="1"/>
          </p:cNvSpPr>
          <p:nvPr>
            <p:ph type="subTitle" idx="17"/>
          </p:nvPr>
        </p:nvSpPr>
        <p:spPr>
          <a:xfrm>
            <a:off x="3403800" y="4115525"/>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57" name="Google Shape;157;p13"/>
          <p:cNvSpPr txBox="1">
            <a:spLocks noGrp="1"/>
          </p:cNvSpPr>
          <p:nvPr>
            <p:ph type="title" idx="18"/>
          </p:nvPr>
        </p:nvSpPr>
        <p:spPr>
          <a:xfrm>
            <a:off x="6087600" y="3707327"/>
            <a:ext cx="2336400" cy="43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300">
                <a:solidFill>
                  <a:schemeClr val="accent3"/>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8" name="Google Shape;158;p13"/>
          <p:cNvSpPr txBox="1">
            <a:spLocks noGrp="1"/>
          </p:cNvSpPr>
          <p:nvPr>
            <p:ph type="title" idx="19" hasCustomPrompt="1"/>
          </p:nvPr>
        </p:nvSpPr>
        <p:spPr>
          <a:xfrm>
            <a:off x="6618150" y="3106625"/>
            <a:ext cx="1275300" cy="493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9" name="Google Shape;159;p13"/>
          <p:cNvSpPr txBox="1">
            <a:spLocks noGrp="1"/>
          </p:cNvSpPr>
          <p:nvPr>
            <p:ph type="subTitle" idx="20"/>
          </p:nvPr>
        </p:nvSpPr>
        <p:spPr>
          <a:xfrm>
            <a:off x="6087600" y="4115525"/>
            <a:ext cx="23364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60" name="Google Shape;160;p13"/>
          <p:cNvSpPr txBox="1">
            <a:spLocks noGrp="1"/>
          </p:cNvSpPr>
          <p:nvPr>
            <p:ph type="title" idx="21"/>
          </p:nvPr>
        </p:nvSpPr>
        <p:spPr>
          <a:xfrm>
            <a:off x="720000" y="53500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1" name="Google Shape;161;p13"/>
          <p:cNvSpPr/>
          <p:nvPr/>
        </p:nvSpPr>
        <p:spPr>
          <a:xfrm rot="4571280">
            <a:off x="555011" y="273076"/>
            <a:ext cx="542880" cy="1100957"/>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3"/>
          <p:cNvSpPr/>
          <p:nvPr/>
        </p:nvSpPr>
        <p:spPr>
          <a:xfrm rot="-5825275" flipH="1">
            <a:off x="8090760" y="259590"/>
            <a:ext cx="542927" cy="1101051"/>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rot="2166447">
            <a:off x="8488131" y="1548325"/>
            <a:ext cx="152433" cy="163869"/>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3"/>
          <p:cNvSpPr/>
          <p:nvPr/>
        </p:nvSpPr>
        <p:spPr>
          <a:xfrm rot="-1530609">
            <a:off x="8411869" y="4807947"/>
            <a:ext cx="152510" cy="16395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3"/>
          <p:cNvSpPr/>
          <p:nvPr/>
        </p:nvSpPr>
        <p:spPr>
          <a:xfrm rot="-1530609">
            <a:off x="1885944" y="453022"/>
            <a:ext cx="152510" cy="16395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3"/>
          <p:cNvSpPr/>
          <p:nvPr/>
        </p:nvSpPr>
        <p:spPr>
          <a:xfrm rot="-392423">
            <a:off x="302078" y="4273150"/>
            <a:ext cx="152640" cy="16409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3"/>
          <p:cNvSpPr/>
          <p:nvPr/>
        </p:nvSpPr>
        <p:spPr>
          <a:xfrm>
            <a:off x="267600" y="174137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3"/>
          <p:cNvSpPr/>
          <p:nvPr/>
        </p:nvSpPr>
        <p:spPr>
          <a:xfrm>
            <a:off x="630975" y="4826747"/>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3"/>
          <p:cNvSpPr/>
          <p:nvPr/>
        </p:nvSpPr>
        <p:spPr>
          <a:xfrm rot="804576">
            <a:off x="8674099" y="4294863"/>
            <a:ext cx="221923" cy="126538"/>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70" name="Google Shape;170;p13"/>
          <p:cNvSpPr/>
          <p:nvPr/>
        </p:nvSpPr>
        <p:spPr>
          <a:xfrm>
            <a:off x="7560800" y="3018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71"/>
        <p:cNvGrpSpPr/>
        <p:nvPr/>
      </p:nvGrpSpPr>
      <p:grpSpPr>
        <a:xfrm>
          <a:off x="0" y="0"/>
          <a:ext cx="0" cy="0"/>
          <a:chOff x="0" y="0"/>
          <a:chExt cx="0" cy="0"/>
        </a:xfrm>
      </p:grpSpPr>
      <p:pic>
        <p:nvPicPr>
          <p:cNvPr id="172" name="Google Shape;172;p14"/>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173" name="Google Shape;173;p14"/>
          <p:cNvSpPr txBox="1">
            <a:spLocks noGrp="1"/>
          </p:cNvSpPr>
          <p:nvPr>
            <p:ph type="title"/>
          </p:nvPr>
        </p:nvSpPr>
        <p:spPr>
          <a:xfrm>
            <a:off x="2290050" y="3592350"/>
            <a:ext cx="4563900" cy="613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74" name="Google Shape;174;p14"/>
          <p:cNvSpPr txBox="1">
            <a:spLocks noGrp="1"/>
          </p:cNvSpPr>
          <p:nvPr>
            <p:ph type="subTitle" idx="1"/>
          </p:nvPr>
        </p:nvSpPr>
        <p:spPr>
          <a:xfrm>
            <a:off x="1323150" y="937650"/>
            <a:ext cx="6497700" cy="2654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3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sp>
        <p:nvSpPr>
          <p:cNvPr id="175" name="Google Shape;175;p14"/>
          <p:cNvSpPr/>
          <p:nvPr/>
        </p:nvSpPr>
        <p:spPr>
          <a:xfrm rot="5922413">
            <a:off x="515600" y="157570"/>
            <a:ext cx="542974" cy="1101146"/>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4"/>
          <p:cNvSpPr/>
          <p:nvPr/>
        </p:nvSpPr>
        <p:spPr>
          <a:xfrm>
            <a:off x="1608013" y="31527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4"/>
          <p:cNvSpPr/>
          <p:nvPr/>
        </p:nvSpPr>
        <p:spPr>
          <a:xfrm rot="-2700000">
            <a:off x="619172" y="1422137"/>
            <a:ext cx="152309" cy="163735"/>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4"/>
          <p:cNvSpPr/>
          <p:nvPr/>
        </p:nvSpPr>
        <p:spPr>
          <a:xfrm rot="-5922413" flipH="1">
            <a:off x="8049867" y="190432"/>
            <a:ext cx="542974" cy="1101146"/>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4"/>
          <p:cNvSpPr/>
          <p:nvPr/>
        </p:nvSpPr>
        <p:spPr>
          <a:xfrm flipH="1">
            <a:off x="8428911" y="1489410"/>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4"/>
          <p:cNvSpPr/>
          <p:nvPr/>
        </p:nvSpPr>
        <p:spPr>
          <a:xfrm rot="2700000" flipH="1">
            <a:off x="7500509" y="296575"/>
            <a:ext cx="152309" cy="163735"/>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4"/>
          <p:cNvSpPr/>
          <p:nvPr/>
        </p:nvSpPr>
        <p:spPr>
          <a:xfrm rot="4877587" flipH="1">
            <a:off x="533375" y="3949397"/>
            <a:ext cx="542974" cy="1101146"/>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4"/>
          <p:cNvSpPr/>
          <p:nvPr/>
        </p:nvSpPr>
        <p:spPr>
          <a:xfrm rot="10800000" flipH="1">
            <a:off x="584538" y="368064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4"/>
          <p:cNvSpPr/>
          <p:nvPr/>
        </p:nvSpPr>
        <p:spPr>
          <a:xfrm rot="-8100000" flipH="1">
            <a:off x="1642647" y="4710640"/>
            <a:ext cx="152309" cy="163735"/>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4"/>
          <p:cNvSpPr/>
          <p:nvPr/>
        </p:nvSpPr>
        <p:spPr>
          <a:xfrm rot="-4877587">
            <a:off x="8067642" y="3916535"/>
            <a:ext cx="542974" cy="1101146"/>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14"/>
          <p:cNvSpPr/>
          <p:nvPr/>
        </p:nvSpPr>
        <p:spPr>
          <a:xfrm rot="10800000">
            <a:off x="7384936" y="4640154"/>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8100000">
            <a:off x="8463547" y="3661953"/>
            <a:ext cx="152309" cy="163735"/>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2">
  <p:cSld name="CUSTOM_2_1">
    <p:spTree>
      <p:nvGrpSpPr>
        <p:cNvPr id="1" name="Shape 204"/>
        <p:cNvGrpSpPr/>
        <p:nvPr/>
      </p:nvGrpSpPr>
      <p:grpSpPr>
        <a:xfrm>
          <a:off x="0" y="0"/>
          <a:ext cx="0" cy="0"/>
          <a:chOff x="0" y="0"/>
          <a:chExt cx="0" cy="0"/>
        </a:xfrm>
      </p:grpSpPr>
      <p:pic>
        <p:nvPicPr>
          <p:cNvPr id="205" name="Google Shape;205;p16"/>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206" name="Google Shape;206;p16"/>
          <p:cNvSpPr txBox="1">
            <a:spLocks noGrp="1"/>
          </p:cNvSpPr>
          <p:nvPr>
            <p:ph type="title"/>
          </p:nvPr>
        </p:nvSpPr>
        <p:spPr>
          <a:xfrm>
            <a:off x="2071500" y="2827713"/>
            <a:ext cx="5001000" cy="84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6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07" name="Google Shape;207;p16"/>
          <p:cNvSpPr txBox="1">
            <a:spLocks noGrp="1"/>
          </p:cNvSpPr>
          <p:nvPr>
            <p:ph type="title" idx="2" hasCustomPrompt="1"/>
          </p:nvPr>
        </p:nvSpPr>
        <p:spPr>
          <a:xfrm>
            <a:off x="3570000" y="1165643"/>
            <a:ext cx="1887900" cy="129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10500">
                <a:solidFill>
                  <a:schemeClr val="dk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8" name="Google Shape;208;p16"/>
          <p:cNvSpPr txBox="1">
            <a:spLocks noGrp="1"/>
          </p:cNvSpPr>
          <p:nvPr>
            <p:ph type="subTitle" idx="1"/>
          </p:nvPr>
        </p:nvSpPr>
        <p:spPr>
          <a:xfrm>
            <a:off x="2734950" y="3745413"/>
            <a:ext cx="3674100" cy="516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l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9" name="Google Shape;209;p16"/>
          <p:cNvSpPr/>
          <p:nvPr/>
        </p:nvSpPr>
        <p:spPr>
          <a:xfrm rot="5912491">
            <a:off x="1028427" y="258474"/>
            <a:ext cx="542997" cy="110119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6"/>
          <p:cNvSpPr/>
          <p:nvPr/>
        </p:nvSpPr>
        <p:spPr>
          <a:xfrm rot="-2926236" flipH="1">
            <a:off x="7310481" y="3578033"/>
            <a:ext cx="543028" cy="1101257"/>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6"/>
          <p:cNvSpPr/>
          <p:nvPr/>
        </p:nvSpPr>
        <p:spPr>
          <a:xfrm rot="-445406">
            <a:off x="897626" y="1316555"/>
            <a:ext cx="221302" cy="126184"/>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6"/>
          <p:cNvSpPr/>
          <p:nvPr/>
        </p:nvSpPr>
        <p:spPr>
          <a:xfrm rot="-834266">
            <a:off x="2346494" y="635695"/>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6"/>
          <p:cNvSpPr/>
          <p:nvPr/>
        </p:nvSpPr>
        <p:spPr>
          <a:xfrm rot="-1964114">
            <a:off x="8356291" y="4046572"/>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16"/>
          <p:cNvSpPr/>
          <p:nvPr/>
        </p:nvSpPr>
        <p:spPr>
          <a:xfrm rot="3197591">
            <a:off x="1265155" y="3577899"/>
            <a:ext cx="543160" cy="1101524"/>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16"/>
          <p:cNvSpPr/>
          <p:nvPr/>
        </p:nvSpPr>
        <p:spPr>
          <a:xfrm rot="-5912491" flipH="1">
            <a:off x="7572579" y="258474"/>
            <a:ext cx="542997" cy="110119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6"/>
          <p:cNvSpPr/>
          <p:nvPr/>
        </p:nvSpPr>
        <p:spPr>
          <a:xfrm rot="1046529" flipH="1">
            <a:off x="7948397" y="1331747"/>
            <a:ext cx="221781" cy="126457"/>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6"/>
          <p:cNvSpPr/>
          <p:nvPr/>
        </p:nvSpPr>
        <p:spPr>
          <a:xfrm rot="834266" flipH="1">
            <a:off x="6644764" y="635695"/>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p:cNvSpPr/>
          <p:nvPr/>
        </p:nvSpPr>
        <p:spPr>
          <a:xfrm rot="-1964114">
            <a:off x="679141" y="4046572"/>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3">
  <p:cSld name="CUSTOM_3_1_1">
    <p:spTree>
      <p:nvGrpSpPr>
        <p:cNvPr id="1" name="Shape 243"/>
        <p:cNvGrpSpPr/>
        <p:nvPr/>
      </p:nvGrpSpPr>
      <p:grpSpPr>
        <a:xfrm>
          <a:off x="0" y="0"/>
          <a:ext cx="0" cy="0"/>
          <a:chOff x="0" y="0"/>
          <a:chExt cx="0" cy="0"/>
        </a:xfrm>
      </p:grpSpPr>
      <p:pic>
        <p:nvPicPr>
          <p:cNvPr id="244" name="Google Shape;244;p19"/>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245" name="Google Shape;245;p19"/>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6" name="Google Shape;246;p19"/>
          <p:cNvSpPr/>
          <p:nvPr/>
        </p:nvSpPr>
        <p:spPr>
          <a:xfrm rot="5912491">
            <a:off x="402452" y="-58626"/>
            <a:ext cx="542997" cy="110119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9"/>
          <p:cNvSpPr/>
          <p:nvPr/>
        </p:nvSpPr>
        <p:spPr>
          <a:xfrm rot="-2926236" flipH="1">
            <a:off x="8502968" y="4363631"/>
            <a:ext cx="543028" cy="1101257"/>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9"/>
          <p:cNvSpPr/>
          <p:nvPr/>
        </p:nvSpPr>
        <p:spPr>
          <a:xfrm rot="-6972750" flipH="1">
            <a:off x="8218078" y="-15694"/>
            <a:ext cx="543095" cy="1101393"/>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9"/>
          <p:cNvSpPr/>
          <p:nvPr/>
        </p:nvSpPr>
        <p:spPr>
          <a:xfrm>
            <a:off x="1496475" y="3584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9"/>
          <p:cNvSpPr/>
          <p:nvPr/>
        </p:nvSpPr>
        <p:spPr>
          <a:xfrm rot="-834266">
            <a:off x="322471" y="984945"/>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9"/>
          <p:cNvSpPr/>
          <p:nvPr/>
        </p:nvSpPr>
        <p:spPr>
          <a:xfrm>
            <a:off x="8568425" y="12062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rot="-1964114">
            <a:off x="7690653" y="226500"/>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rot="3197591">
            <a:off x="127255" y="4257602"/>
            <a:ext cx="543160" cy="1101524"/>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rot="-1964114">
            <a:off x="8602866" y="4070363"/>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9"/>
          <p:cNvSpPr/>
          <p:nvPr/>
        </p:nvSpPr>
        <p:spPr>
          <a:xfrm>
            <a:off x="288038" y="3915747"/>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4">
  <p:cSld name="CUSTOM_3_1_1_1">
    <p:spTree>
      <p:nvGrpSpPr>
        <p:cNvPr id="1" name="Shape 256"/>
        <p:cNvGrpSpPr/>
        <p:nvPr/>
      </p:nvGrpSpPr>
      <p:grpSpPr>
        <a:xfrm>
          <a:off x="0" y="0"/>
          <a:ext cx="0" cy="0"/>
          <a:chOff x="0" y="0"/>
          <a:chExt cx="0" cy="0"/>
        </a:xfrm>
      </p:grpSpPr>
      <p:pic>
        <p:nvPicPr>
          <p:cNvPr id="257" name="Google Shape;257;p20"/>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258" name="Google Shape;258;p20"/>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9" name="Google Shape;259;p20"/>
          <p:cNvSpPr/>
          <p:nvPr/>
        </p:nvSpPr>
        <p:spPr>
          <a:xfrm rot="5912491">
            <a:off x="402452" y="-58626"/>
            <a:ext cx="542997" cy="110119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0"/>
          <p:cNvSpPr/>
          <p:nvPr/>
        </p:nvSpPr>
        <p:spPr>
          <a:xfrm rot="-6972750" flipH="1">
            <a:off x="8218078" y="-15694"/>
            <a:ext cx="543095" cy="1101393"/>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0"/>
          <p:cNvSpPr/>
          <p:nvPr/>
        </p:nvSpPr>
        <p:spPr>
          <a:xfrm>
            <a:off x="1496475" y="3584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0"/>
          <p:cNvSpPr/>
          <p:nvPr/>
        </p:nvSpPr>
        <p:spPr>
          <a:xfrm rot="-834266">
            <a:off x="322471" y="984945"/>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0"/>
          <p:cNvSpPr/>
          <p:nvPr/>
        </p:nvSpPr>
        <p:spPr>
          <a:xfrm>
            <a:off x="8720825" y="12062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0"/>
          <p:cNvSpPr/>
          <p:nvPr/>
        </p:nvSpPr>
        <p:spPr>
          <a:xfrm rot="-1964114">
            <a:off x="7690653" y="226500"/>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0"/>
          <p:cNvSpPr/>
          <p:nvPr/>
        </p:nvSpPr>
        <p:spPr>
          <a:xfrm rot="-1964114">
            <a:off x="8755266" y="4760400"/>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0"/>
          <p:cNvSpPr/>
          <p:nvPr/>
        </p:nvSpPr>
        <p:spPr>
          <a:xfrm rot="-1964114">
            <a:off x="251628" y="4760400"/>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5">
  <p:cSld name="CUSTOM_3_1_1_1_1">
    <p:spTree>
      <p:nvGrpSpPr>
        <p:cNvPr id="1" name="Shape 267"/>
        <p:cNvGrpSpPr/>
        <p:nvPr/>
      </p:nvGrpSpPr>
      <p:grpSpPr>
        <a:xfrm>
          <a:off x="0" y="0"/>
          <a:ext cx="0" cy="0"/>
          <a:chOff x="0" y="0"/>
          <a:chExt cx="0" cy="0"/>
        </a:xfrm>
      </p:grpSpPr>
      <p:pic>
        <p:nvPicPr>
          <p:cNvPr id="268" name="Google Shape;268;p21"/>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269" name="Google Shape;269;p21"/>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0" name="Google Shape;270;p21"/>
          <p:cNvSpPr/>
          <p:nvPr/>
        </p:nvSpPr>
        <p:spPr>
          <a:xfrm rot="5912491">
            <a:off x="402452" y="-58626"/>
            <a:ext cx="542997" cy="110119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1"/>
          <p:cNvSpPr/>
          <p:nvPr/>
        </p:nvSpPr>
        <p:spPr>
          <a:xfrm>
            <a:off x="1296450" y="21637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1"/>
          <p:cNvSpPr/>
          <p:nvPr/>
        </p:nvSpPr>
        <p:spPr>
          <a:xfrm rot="-834266">
            <a:off x="322471" y="908745"/>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1"/>
          <p:cNvSpPr/>
          <p:nvPr/>
        </p:nvSpPr>
        <p:spPr>
          <a:xfrm>
            <a:off x="288038" y="4698685"/>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1"/>
          <p:cNvSpPr/>
          <p:nvPr/>
        </p:nvSpPr>
        <p:spPr>
          <a:xfrm rot="-5912491" flipH="1">
            <a:off x="8138854" y="-17026"/>
            <a:ext cx="542997" cy="110119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1"/>
          <p:cNvSpPr/>
          <p:nvPr/>
        </p:nvSpPr>
        <p:spPr>
          <a:xfrm flipH="1">
            <a:off x="8629711" y="1088897"/>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1"/>
          <p:cNvSpPr/>
          <p:nvPr/>
        </p:nvSpPr>
        <p:spPr>
          <a:xfrm rot="834266" flipH="1">
            <a:off x="7766840" y="157645"/>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1"/>
          <p:cNvSpPr/>
          <p:nvPr/>
        </p:nvSpPr>
        <p:spPr>
          <a:xfrm>
            <a:off x="8250938" y="4872660"/>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1"/>
          <p:cNvSpPr/>
          <p:nvPr/>
        </p:nvSpPr>
        <p:spPr>
          <a:xfrm rot="-834266">
            <a:off x="8748746" y="4428345"/>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7">
  <p:cSld name="CUSTOM_3_1_1_1_1_1_1">
    <p:spTree>
      <p:nvGrpSpPr>
        <p:cNvPr id="1" name="Shape 290"/>
        <p:cNvGrpSpPr/>
        <p:nvPr/>
      </p:nvGrpSpPr>
      <p:grpSpPr>
        <a:xfrm>
          <a:off x="0" y="0"/>
          <a:ext cx="0" cy="0"/>
          <a:chOff x="0" y="0"/>
          <a:chExt cx="0" cy="0"/>
        </a:xfrm>
      </p:grpSpPr>
      <p:pic>
        <p:nvPicPr>
          <p:cNvPr id="291" name="Google Shape;291;p23"/>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292" name="Google Shape;292;p23"/>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3" name="Google Shape;293;p23"/>
          <p:cNvSpPr/>
          <p:nvPr/>
        </p:nvSpPr>
        <p:spPr>
          <a:xfrm rot="5912491">
            <a:off x="402452" y="-58626"/>
            <a:ext cx="542997" cy="110119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3"/>
          <p:cNvSpPr/>
          <p:nvPr/>
        </p:nvSpPr>
        <p:spPr>
          <a:xfrm rot="-6972750" flipH="1">
            <a:off x="8218078" y="-15694"/>
            <a:ext cx="543095" cy="1101393"/>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3"/>
          <p:cNvSpPr/>
          <p:nvPr/>
        </p:nvSpPr>
        <p:spPr>
          <a:xfrm>
            <a:off x="1496475" y="3584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3"/>
          <p:cNvSpPr/>
          <p:nvPr/>
        </p:nvSpPr>
        <p:spPr>
          <a:xfrm rot="-834266">
            <a:off x="322471" y="984945"/>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3"/>
          <p:cNvSpPr/>
          <p:nvPr/>
        </p:nvSpPr>
        <p:spPr>
          <a:xfrm>
            <a:off x="8720825" y="11300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3"/>
          <p:cNvSpPr/>
          <p:nvPr/>
        </p:nvSpPr>
        <p:spPr>
          <a:xfrm rot="-1964114">
            <a:off x="7690653" y="226500"/>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3"/>
          <p:cNvSpPr/>
          <p:nvPr/>
        </p:nvSpPr>
        <p:spPr>
          <a:xfrm rot="4887509" flipH="1">
            <a:off x="631052" y="4168841"/>
            <a:ext cx="542997" cy="110119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3"/>
          <p:cNvSpPr/>
          <p:nvPr/>
        </p:nvSpPr>
        <p:spPr>
          <a:xfrm rot="-4570086">
            <a:off x="7989530" y="4125560"/>
            <a:ext cx="543192" cy="1101589"/>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3"/>
          <p:cNvSpPr/>
          <p:nvPr/>
        </p:nvSpPr>
        <p:spPr>
          <a:xfrm rot="10800000" flipH="1">
            <a:off x="1725075" y="4650436"/>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3"/>
          <p:cNvSpPr/>
          <p:nvPr/>
        </p:nvSpPr>
        <p:spPr>
          <a:xfrm rot="-9965734" flipH="1">
            <a:off x="474871" y="4062261"/>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3"/>
          <p:cNvSpPr/>
          <p:nvPr/>
        </p:nvSpPr>
        <p:spPr>
          <a:xfrm rot="10800000" flipH="1">
            <a:off x="8416025" y="4107436"/>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3"/>
          <p:cNvSpPr/>
          <p:nvPr/>
        </p:nvSpPr>
        <p:spPr>
          <a:xfrm rot="-8835886" flipH="1">
            <a:off x="7309653" y="4592129"/>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8">
  <p:cSld name="CUSTOM_3_1_1_1_1_1_1_1">
    <p:spTree>
      <p:nvGrpSpPr>
        <p:cNvPr id="1" name="Shape 305"/>
        <p:cNvGrpSpPr/>
        <p:nvPr/>
      </p:nvGrpSpPr>
      <p:grpSpPr>
        <a:xfrm>
          <a:off x="0" y="0"/>
          <a:ext cx="0" cy="0"/>
          <a:chOff x="0" y="0"/>
          <a:chExt cx="0" cy="0"/>
        </a:xfrm>
      </p:grpSpPr>
      <p:pic>
        <p:nvPicPr>
          <p:cNvPr id="306" name="Google Shape;306;p24"/>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307" name="Google Shape;307;p24"/>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08" name="Google Shape;308;p24"/>
          <p:cNvSpPr/>
          <p:nvPr/>
        </p:nvSpPr>
        <p:spPr>
          <a:xfrm rot="-5184504" flipH="1">
            <a:off x="6480326" y="1826176"/>
            <a:ext cx="542936" cy="1101069"/>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4"/>
          <p:cNvSpPr/>
          <p:nvPr/>
        </p:nvSpPr>
        <p:spPr>
          <a:xfrm rot="5810307">
            <a:off x="1956096" y="1838356"/>
            <a:ext cx="543157" cy="1101518"/>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4"/>
          <p:cNvSpPr/>
          <p:nvPr/>
        </p:nvSpPr>
        <p:spPr>
          <a:xfrm rot="-1964114">
            <a:off x="3015016" y="1908188"/>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4"/>
          <p:cNvSpPr/>
          <p:nvPr/>
        </p:nvSpPr>
        <p:spPr>
          <a:xfrm>
            <a:off x="1476788" y="28903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4"/>
          <p:cNvSpPr/>
          <p:nvPr/>
        </p:nvSpPr>
        <p:spPr>
          <a:xfrm>
            <a:off x="6185313" y="175357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4"/>
          <p:cNvSpPr/>
          <p:nvPr/>
        </p:nvSpPr>
        <p:spPr>
          <a:xfrm rot="-1964114">
            <a:off x="6863116" y="2918588"/>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4"/>
          <p:cNvSpPr/>
          <p:nvPr/>
        </p:nvSpPr>
        <p:spPr>
          <a:xfrm rot="-2515187">
            <a:off x="1341243" y="422174"/>
            <a:ext cx="152529" cy="16397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4"/>
          <p:cNvSpPr/>
          <p:nvPr/>
        </p:nvSpPr>
        <p:spPr>
          <a:xfrm rot="9118530" flipH="1">
            <a:off x="536242" y="318843"/>
            <a:ext cx="542916" cy="1101028"/>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4"/>
          <p:cNvSpPr/>
          <p:nvPr/>
        </p:nvSpPr>
        <p:spPr>
          <a:xfrm rot="2515187" flipH="1">
            <a:off x="7640819" y="422174"/>
            <a:ext cx="152529" cy="16397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4"/>
          <p:cNvSpPr/>
          <p:nvPr/>
        </p:nvSpPr>
        <p:spPr>
          <a:xfrm rot="-9118530">
            <a:off x="8055434" y="318843"/>
            <a:ext cx="542916" cy="1101028"/>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rot="-2515187">
            <a:off x="638831" y="4602712"/>
            <a:ext cx="152529" cy="16397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rot="2515187" flipH="1">
            <a:off x="8352632" y="4602712"/>
            <a:ext cx="152529" cy="16397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320"/>
        <p:cNvGrpSpPr/>
        <p:nvPr/>
      </p:nvGrpSpPr>
      <p:grpSpPr>
        <a:xfrm>
          <a:off x="0" y="0"/>
          <a:ext cx="0" cy="0"/>
          <a:chOff x="0" y="0"/>
          <a:chExt cx="0" cy="0"/>
        </a:xfrm>
      </p:grpSpPr>
      <p:pic>
        <p:nvPicPr>
          <p:cNvPr id="321" name="Google Shape;321;p25"/>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322" name="Google Shape;322;p25"/>
          <p:cNvSpPr txBox="1">
            <a:spLocks noGrp="1"/>
          </p:cNvSpPr>
          <p:nvPr>
            <p:ph type="subTitle" idx="1"/>
          </p:nvPr>
        </p:nvSpPr>
        <p:spPr>
          <a:xfrm>
            <a:off x="4494050" y="3062350"/>
            <a:ext cx="3934800" cy="1047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3" name="Google Shape;323;p25"/>
          <p:cNvSpPr txBox="1">
            <a:spLocks noGrp="1"/>
          </p:cNvSpPr>
          <p:nvPr>
            <p:ph type="title"/>
          </p:nvPr>
        </p:nvSpPr>
        <p:spPr>
          <a:xfrm>
            <a:off x="4494050" y="1381250"/>
            <a:ext cx="3934800" cy="1680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12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4" name="Google Shape;324;p25"/>
          <p:cNvSpPr/>
          <p:nvPr/>
        </p:nvSpPr>
        <p:spPr>
          <a:xfrm rot="-6559251" flipH="1">
            <a:off x="7705594" y="87142"/>
            <a:ext cx="542809" cy="110081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5"/>
          <p:cNvSpPr/>
          <p:nvPr/>
        </p:nvSpPr>
        <p:spPr>
          <a:xfrm rot="5922413">
            <a:off x="4141100" y="417245"/>
            <a:ext cx="542974" cy="1101146"/>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5"/>
          <p:cNvSpPr/>
          <p:nvPr/>
        </p:nvSpPr>
        <p:spPr>
          <a:xfrm rot="4918883" flipH="1">
            <a:off x="6048622" y="4133623"/>
            <a:ext cx="543056" cy="1101314"/>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5"/>
          <p:cNvSpPr/>
          <p:nvPr/>
        </p:nvSpPr>
        <p:spPr>
          <a:xfrm rot="-2515187">
            <a:off x="1112643" y="422174"/>
            <a:ext cx="152529" cy="16397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5"/>
          <p:cNvSpPr/>
          <p:nvPr/>
        </p:nvSpPr>
        <p:spPr>
          <a:xfrm>
            <a:off x="346400" y="176797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5"/>
          <p:cNvSpPr/>
          <p:nvPr/>
        </p:nvSpPr>
        <p:spPr>
          <a:xfrm rot="-1530609">
            <a:off x="311344" y="4800022"/>
            <a:ext cx="152510" cy="16395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5"/>
          <p:cNvSpPr/>
          <p:nvPr/>
        </p:nvSpPr>
        <p:spPr>
          <a:xfrm rot="-2700000">
            <a:off x="5213572" y="645987"/>
            <a:ext cx="152309" cy="163735"/>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5"/>
          <p:cNvSpPr/>
          <p:nvPr/>
        </p:nvSpPr>
        <p:spPr>
          <a:xfrm>
            <a:off x="8318100" y="1165347"/>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5"/>
          <p:cNvSpPr/>
          <p:nvPr/>
        </p:nvSpPr>
        <p:spPr>
          <a:xfrm rot="-2484460">
            <a:off x="7180002" y="498328"/>
            <a:ext cx="152608" cy="16405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5"/>
          <p:cNvSpPr/>
          <p:nvPr/>
        </p:nvSpPr>
        <p:spPr>
          <a:xfrm rot="-1530609">
            <a:off x="4901857" y="4356522"/>
            <a:ext cx="152510" cy="16395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5"/>
          <p:cNvSpPr/>
          <p:nvPr/>
        </p:nvSpPr>
        <p:spPr>
          <a:xfrm>
            <a:off x="7697663" y="4545335"/>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5"/>
          <p:cNvSpPr/>
          <p:nvPr/>
        </p:nvSpPr>
        <p:spPr>
          <a:xfrm rot="9118530" flipH="1">
            <a:off x="307642" y="318843"/>
            <a:ext cx="542916" cy="1101028"/>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336"/>
        <p:cNvGrpSpPr/>
        <p:nvPr/>
      </p:nvGrpSpPr>
      <p:grpSpPr>
        <a:xfrm>
          <a:off x="0" y="0"/>
          <a:ext cx="0" cy="0"/>
          <a:chOff x="0" y="0"/>
          <a:chExt cx="0" cy="0"/>
        </a:xfrm>
      </p:grpSpPr>
      <p:pic>
        <p:nvPicPr>
          <p:cNvPr id="337" name="Google Shape;337;p26"/>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338" name="Google Shape;338;p26"/>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39" name="Google Shape;339;p26"/>
          <p:cNvSpPr txBox="1">
            <a:spLocks noGrp="1"/>
          </p:cNvSpPr>
          <p:nvPr>
            <p:ph type="body" idx="1"/>
          </p:nvPr>
        </p:nvSpPr>
        <p:spPr>
          <a:xfrm>
            <a:off x="720000" y="1591875"/>
            <a:ext cx="3489900" cy="30165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2"/>
              </a:buClr>
              <a:buSzPts val="1400"/>
              <a:buChar char="●"/>
              <a:defRPr>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
        <p:nvSpPr>
          <p:cNvPr id="340" name="Google Shape;340;p26"/>
          <p:cNvSpPr/>
          <p:nvPr/>
        </p:nvSpPr>
        <p:spPr>
          <a:xfrm rot="6450879">
            <a:off x="507489" y="42825"/>
            <a:ext cx="542814" cy="110082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6"/>
          <p:cNvSpPr/>
          <p:nvPr/>
        </p:nvSpPr>
        <p:spPr>
          <a:xfrm rot="-6299564" flipH="1">
            <a:off x="7261975" y="674233"/>
            <a:ext cx="542827" cy="1100848"/>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6"/>
          <p:cNvSpPr/>
          <p:nvPr/>
        </p:nvSpPr>
        <p:spPr>
          <a:xfrm rot="3547492">
            <a:off x="522303" y="3865060"/>
            <a:ext cx="542776" cy="1100746"/>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6"/>
          <p:cNvSpPr/>
          <p:nvPr/>
        </p:nvSpPr>
        <p:spPr>
          <a:xfrm rot="-3547492" flipH="1">
            <a:off x="8123253" y="3826960"/>
            <a:ext cx="542776" cy="1100746"/>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a:off x="399725" y="1196463"/>
            <a:ext cx="152613" cy="16406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6"/>
          <p:cNvSpPr/>
          <p:nvPr/>
        </p:nvSpPr>
        <p:spPr>
          <a:xfrm>
            <a:off x="7727400" y="4756510"/>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6"/>
          <p:cNvSpPr/>
          <p:nvPr/>
        </p:nvSpPr>
        <p:spPr>
          <a:xfrm rot="2166447">
            <a:off x="1123206" y="4737750"/>
            <a:ext cx="152433" cy="163869"/>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6"/>
          <p:cNvSpPr/>
          <p:nvPr/>
        </p:nvSpPr>
        <p:spPr>
          <a:xfrm>
            <a:off x="8428888" y="820097"/>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6"/>
          <p:cNvSpPr/>
          <p:nvPr/>
        </p:nvSpPr>
        <p:spPr>
          <a:xfrm rot="3674689">
            <a:off x="8564335" y="1700792"/>
            <a:ext cx="152595" cy="164044"/>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6"/>
          <p:cNvSpPr/>
          <p:nvPr/>
        </p:nvSpPr>
        <p:spPr>
          <a:xfrm rot="2166447">
            <a:off x="7547131" y="315525"/>
            <a:ext cx="152433" cy="163869"/>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6"/>
          <p:cNvSpPr/>
          <p:nvPr/>
        </p:nvSpPr>
        <p:spPr>
          <a:xfrm>
            <a:off x="1476213" y="334297"/>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
        <p:cNvGrpSpPr/>
        <p:nvPr/>
      </p:nvGrpSpPr>
      <p:grpSpPr>
        <a:xfrm>
          <a:off x="0" y="0"/>
          <a:ext cx="0" cy="0"/>
          <a:chOff x="0" y="0"/>
          <a:chExt cx="0" cy="0"/>
        </a:xfrm>
      </p:grpSpPr>
      <p:pic>
        <p:nvPicPr>
          <p:cNvPr id="26" name="Google Shape;26;p3"/>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27" name="Google Shape;27;p3"/>
          <p:cNvSpPr txBox="1">
            <a:spLocks noGrp="1"/>
          </p:cNvSpPr>
          <p:nvPr>
            <p:ph type="title"/>
          </p:nvPr>
        </p:nvSpPr>
        <p:spPr>
          <a:xfrm>
            <a:off x="715100" y="2774538"/>
            <a:ext cx="4287000" cy="7947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6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8" name="Google Shape;28;p3"/>
          <p:cNvSpPr txBox="1">
            <a:spLocks noGrp="1"/>
          </p:cNvSpPr>
          <p:nvPr>
            <p:ph type="title" idx="2" hasCustomPrompt="1"/>
          </p:nvPr>
        </p:nvSpPr>
        <p:spPr>
          <a:xfrm>
            <a:off x="789887" y="1089450"/>
            <a:ext cx="2004000" cy="1297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10500">
                <a:solidFill>
                  <a:schemeClr val="dk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9" name="Google Shape;29;p3"/>
          <p:cNvSpPr txBox="1">
            <a:spLocks noGrp="1"/>
          </p:cNvSpPr>
          <p:nvPr>
            <p:ph type="subTitle" idx="1"/>
          </p:nvPr>
        </p:nvSpPr>
        <p:spPr>
          <a:xfrm>
            <a:off x="810450" y="3669213"/>
            <a:ext cx="3674100" cy="516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l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 name="Google Shape;30;p3"/>
          <p:cNvSpPr/>
          <p:nvPr/>
        </p:nvSpPr>
        <p:spPr>
          <a:xfrm rot="-6559251" flipH="1">
            <a:off x="7705594" y="315742"/>
            <a:ext cx="542809" cy="110081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rot="5922413">
            <a:off x="3992900" y="795882"/>
            <a:ext cx="542974" cy="1101146"/>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2926236" flipH="1">
            <a:off x="8046581" y="4201694"/>
            <a:ext cx="543028" cy="1101257"/>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rot="-2515187">
            <a:off x="914468" y="650774"/>
            <a:ext cx="152529" cy="16397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331200" y="21637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rot="-1530609">
            <a:off x="698819" y="4633347"/>
            <a:ext cx="152510" cy="16395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3010475" y="1204047"/>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rot="-1530609">
            <a:off x="3616932" y="2270922"/>
            <a:ext cx="152510" cy="16395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2705438" y="457527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2700000">
            <a:off x="5213572" y="874587"/>
            <a:ext cx="152309" cy="163735"/>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8224938" y="3140610"/>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rot="-1530609">
            <a:off x="8344494" y="1824372"/>
            <a:ext cx="152510" cy="16395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rot="-2484460">
            <a:off x="7180002" y="726928"/>
            <a:ext cx="152608" cy="16405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2">
  <p:cSld name="CUSTOM_1_1">
    <p:spTree>
      <p:nvGrpSpPr>
        <p:cNvPr id="1" name="Shape 351"/>
        <p:cNvGrpSpPr/>
        <p:nvPr/>
      </p:nvGrpSpPr>
      <p:grpSpPr>
        <a:xfrm>
          <a:off x="0" y="0"/>
          <a:ext cx="0" cy="0"/>
          <a:chOff x="0" y="0"/>
          <a:chExt cx="0" cy="0"/>
        </a:xfrm>
      </p:grpSpPr>
      <p:pic>
        <p:nvPicPr>
          <p:cNvPr id="352" name="Google Shape;352;p27"/>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353" name="Google Shape;353;p27"/>
          <p:cNvSpPr txBox="1">
            <a:spLocks noGrp="1"/>
          </p:cNvSpPr>
          <p:nvPr>
            <p:ph type="subTitle" idx="1"/>
          </p:nvPr>
        </p:nvSpPr>
        <p:spPr>
          <a:xfrm>
            <a:off x="715100" y="2550269"/>
            <a:ext cx="2847300" cy="1195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54" name="Google Shape;354;p27"/>
          <p:cNvSpPr txBox="1">
            <a:spLocks noGrp="1"/>
          </p:cNvSpPr>
          <p:nvPr>
            <p:ph type="title"/>
          </p:nvPr>
        </p:nvSpPr>
        <p:spPr>
          <a:xfrm>
            <a:off x="715100" y="1397731"/>
            <a:ext cx="2508900" cy="11526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55" name="Google Shape;355;p27"/>
          <p:cNvSpPr/>
          <p:nvPr/>
        </p:nvSpPr>
        <p:spPr>
          <a:xfrm rot="5825275">
            <a:off x="643060" y="60677"/>
            <a:ext cx="542927" cy="1101051"/>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7"/>
          <p:cNvSpPr/>
          <p:nvPr/>
        </p:nvSpPr>
        <p:spPr>
          <a:xfrm flipH="1">
            <a:off x="294543" y="11974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7"/>
          <p:cNvSpPr/>
          <p:nvPr/>
        </p:nvSpPr>
        <p:spPr>
          <a:xfrm rot="2830679" flipH="1">
            <a:off x="1757987" y="303603"/>
            <a:ext cx="152760" cy="16422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7"/>
          <p:cNvSpPr/>
          <p:nvPr/>
        </p:nvSpPr>
        <p:spPr>
          <a:xfrm rot="4315057" flipH="1">
            <a:off x="3753302" y="3886529"/>
            <a:ext cx="542917" cy="1101031"/>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7"/>
          <p:cNvSpPr/>
          <p:nvPr/>
        </p:nvSpPr>
        <p:spPr>
          <a:xfrm flipH="1">
            <a:off x="4818918" y="4482147"/>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7"/>
          <p:cNvSpPr/>
          <p:nvPr/>
        </p:nvSpPr>
        <p:spPr>
          <a:xfrm rot="2830679" flipH="1">
            <a:off x="3643937" y="3815928"/>
            <a:ext cx="152760" cy="16422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7"/>
          <p:cNvSpPr/>
          <p:nvPr/>
        </p:nvSpPr>
        <p:spPr>
          <a:xfrm rot="-5400000" flipH="1">
            <a:off x="8157443" y="-113962"/>
            <a:ext cx="542900" cy="1100997"/>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7"/>
          <p:cNvSpPr/>
          <p:nvPr/>
        </p:nvSpPr>
        <p:spPr>
          <a:xfrm rot="2830679" flipH="1">
            <a:off x="7139612" y="452890"/>
            <a:ext cx="152760" cy="16422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7"/>
          <p:cNvSpPr/>
          <p:nvPr/>
        </p:nvSpPr>
        <p:spPr>
          <a:xfrm rot="-5825275" flipH="1">
            <a:off x="3348160" y="1248902"/>
            <a:ext cx="542927" cy="1101051"/>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5">
  <p:cSld name="CUSTOM_1_1_1_1_1">
    <p:spTree>
      <p:nvGrpSpPr>
        <p:cNvPr id="1" name="Shape 390"/>
        <p:cNvGrpSpPr/>
        <p:nvPr/>
      </p:nvGrpSpPr>
      <p:grpSpPr>
        <a:xfrm>
          <a:off x="0" y="0"/>
          <a:ext cx="0" cy="0"/>
          <a:chOff x="0" y="0"/>
          <a:chExt cx="0" cy="0"/>
        </a:xfrm>
      </p:grpSpPr>
      <p:pic>
        <p:nvPicPr>
          <p:cNvPr id="391" name="Google Shape;391;p30"/>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392" name="Google Shape;392;p30"/>
          <p:cNvSpPr txBox="1">
            <a:spLocks noGrp="1"/>
          </p:cNvSpPr>
          <p:nvPr>
            <p:ph type="subTitle" idx="1"/>
          </p:nvPr>
        </p:nvSpPr>
        <p:spPr>
          <a:xfrm>
            <a:off x="719025" y="2731238"/>
            <a:ext cx="3075900" cy="1433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1400"/>
              <a:buChar char="●"/>
              <a:defRPr/>
            </a:lvl1pPr>
            <a:lvl2pPr lvl="1" rtl="0">
              <a:lnSpc>
                <a:spcPct val="100000"/>
              </a:lnSpc>
              <a:spcBef>
                <a:spcPts val="0"/>
              </a:spcBef>
              <a:spcAft>
                <a:spcPts val="0"/>
              </a:spcAft>
              <a:buSzPts val="1400"/>
              <a:buChar char="○"/>
              <a:defRPr/>
            </a:lvl2pPr>
            <a:lvl3pPr lvl="2" rtl="0">
              <a:lnSpc>
                <a:spcPct val="100000"/>
              </a:lnSpc>
              <a:spcBef>
                <a:spcPts val="0"/>
              </a:spcBef>
              <a:spcAft>
                <a:spcPts val="0"/>
              </a:spcAft>
              <a:buSzPts val="1400"/>
              <a:buChar char="■"/>
              <a:defRPr/>
            </a:lvl3pPr>
            <a:lvl4pPr lvl="3" rtl="0">
              <a:lnSpc>
                <a:spcPct val="100000"/>
              </a:lnSpc>
              <a:spcBef>
                <a:spcPts val="0"/>
              </a:spcBef>
              <a:spcAft>
                <a:spcPts val="0"/>
              </a:spcAft>
              <a:buSzPts val="1400"/>
              <a:buChar char="●"/>
              <a:defRPr/>
            </a:lvl4pPr>
            <a:lvl5pPr lvl="4" rtl="0">
              <a:lnSpc>
                <a:spcPct val="100000"/>
              </a:lnSpc>
              <a:spcBef>
                <a:spcPts val="0"/>
              </a:spcBef>
              <a:spcAft>
                <a:spcPts val="0"/>
              </a:spcAft>
              <a:buSzPts val="1400"/>
              <a:buChar char="○"/>
              <a:defRPr/>
            </a:lvl5pPr>
            <a:lvl6pPr lvl="5" rtl="0">
              <a:lnSpc>
                <a:spcPct val="100000"/>
              </a:lnSpc>
              <a:spcBef>
                <a:spcPts val="0"/>
              </a:spcBef>
              <a:spcAft>
                <a:spcPts val="0"/>
              </a:spcAft>
              <a:buSzPts val="1400"/>
              <a:buChar char="■"/>
              <a:defRPr/>
            </a:lvl6pPr>
            <a:lvl7pPr lvl="6" rtl="0">
              <a:lnSpc>
                <a:spcPct val="100000"/>
              </a:lnSpc>
              <a:spcBef>
                <a:spcPts val="0"/>
              </a:spcBef>
              <a:spcAft>
                <a:spcPts val="0"/>
              </a:spcAft>
              <a:buSzPts val="1400"/>
              <a:buChar char="●"/>
              <a:defRPr/>
            </a:lvl7pPr>
            <a:lvl8pPr lvl="7" rtl="0">
              <a:lnSpc>
                <a:spcPct val="100000"/>
              </a:lnSpc>
              <a:spcBef>
                <a:spcPts val="0"/>
              </a:spcBef>
              <a:spcAft>
                <a:spcPts val="0"/>
              </a:spcAft>
              <a:buSzPts val="1400"/>
              <a:buChar char="○"/>
              <a:defRPr/>
            </a:lvl8pPr>
            <a:lvl9pPr lvl="8" rtl="0">
              <a:lnSpc>
                <a:spcPct val="100000"/>
              </a:lnSpc>
              <a:spcBef>
                <a:spcPts val="0"/>
              </a:spcBef>
              <a:spcAft>
                <a:spcPts val="0"/>
              </a:spcAft>
              <a:buSzPts val="1400"/>
              <a:buChar char="■"/>
              <a:defRPr/>
            </a:lvl9pPr>
          </a:lstStyle>
          <a:p>
            <a:endParaRPr/>
          </a:p>
        </p:txBody>
      </p:sp>
      <p:sp>
        <p:nvSpPr>
          <p:cNvPr id="393" name="Google Shape;393;p30"/>
          <p:cNvSpPr txBox="1">
            <a:spLocks noGrp="1"/>
          </p:cNvSpPr>
          <p:nvPr>
            <p:ph type="title"/>
          </p:nvPr>
        </p:nvSpPr>
        <p:spPr>
          <a:xfrm>
            <a:off x="956175" y="1511962"/>
            <a:ext cx="2601600" cy="12144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3"/>
              </a:buClr>
              <a:buSzPts val="2300"/>
              <a:buNone/>
              <a:defRPr sz="2300">
                <a:solidFill>
                  <a:schemeClr val="accent3"/>
                </a:solidFill>
              </a:defRPr>
            </a:lvl1pPr>
            <a:lvl2pPr lvl="1" algn="ctr" rtl="0">
              <a:spcBef>
                <a:spcPts val="0"/>
              </a:spcBef>
              <a:spcAft>
                <a:spcPts val="0"/>
              </a:spcAft>
              <a:buClr>
                <a:schemeClr val="accent3"/>
              </a:buClr>
              <a:buSzPts val="2300"/>
              <a:buNone/>
              <a:defRPr sz="2300">
                <a:solidFill>
                  <a:schemeClr val="accent3"/>
                </a:solidFill>
              </a:defRPr>
            </a:lvl2pPr>
            <a:lvl3pPr lvl="2" algn="ctr" rtl="0">
              <a:spcBef>
                <a:spcPts val="0"/>
              </a:spcBef>
              <a:spcAft>
                <a:spcPts val="0"/>
              </a:spcAft>
              <a:buClr>
                <a:schemeClr val="accent3"/>
              </a:buClr>
              <a:buSzPts val="2300"/>
              <a:buNone/>
              <a:defRPr sz="2300">
                <a:solidFill>
                  <a:schemeClr val="accent3"/>
                </a:solidFill>
              </a:defRPr>
            </a:lvl3pPr>
            <a:lvl4pPr lvl="3" algn="ctr" rtl="0">
              <a:spcBef>
                <a:spcPts val="0"/>
              </a:spcBef>
              <a:spcAft>
                <a:spcPts val="0"/>
              </a:spcAft>
              <a:buClr>
                <a:schemeClr val="accent3"/>
              </a:buClr>
              <a:buSzPts val="2300"/>
              <a:buNone/>
              <a:defRPr sz="2300">
                <a:solidFill>
                  <a:schemeClr val="accent3"/>
                </a:solidFill>
              </a:defRPr>
            </a:lvl4pPr>
            <a:lvl5pPr lvl="4" algn="ctr" rtl="0">
              <a:spcBef>
                <a:spcPts val="0"/>
              </a:spcBef>
              <a:spcAft>
                <a:spcPts val="0"/>
              </a:spcAft>
              <a:buClr>
                <a:schemeClr val="accent3"/>
              </a:buClr>
              <a:buSzPts val="2300"/>
              <a:buNone/>
              <a:defRPr sz="2300">
                <a:solidFill>
                  <a:schemeClr val="accent3"/>
                </a:solidFill>
              </a:defRPr>
            </a:lvl5pPr>
            <a:lvl6pPr lvl="5" algn="ctr" rtl="0">
              <a:spcBef>
                <a:spcPts val="0"/>
              </a:spcBef>
              <a:spcAft>
                <a:spcPts val="0"/>
              </a:spcAft>
              <a:buClr>
                <a:schemeClr val="accent3"/>
              </a:buClr>
              <a:buSzPts val="2300"/>
              <a:buNone/>
              <a:defRPr sz="2300">
                <a:solidFill>
                  <a:schemeClr val="accent3"/>
                </a:solidFill>
              </a:defRPr>
            </a:lvl6pPr>
            <a:lvl7pPr lvl="6" algn="ctr" rtl="0">
              <a:spcBef>
                <a:spcPts val="0"/>
              </a:spcBef>
              <a:spcAft>
                <a:spcPts val="0"/>
              </a:spcAft>
              <a:buClr>
                <a:schemeClr val="accent3"/>
              </a:buClr>
              <a:buSzPts val="2300"/>
              <a:buNone/>
              <a:defRPr sz="2300">
                <a:solidFill>
                  <a:schemeClr val="accent3"/>
                </a:solidFill>
              </a:defRPr>
            </a:lvl7pPr>
            <a:lvl8pPr lvl="7" algn="ctr" rtl="0">
              <a:spcBef>
                <a:spcPts val="0"/>
              </a:spcBef>
              <a:spcAft>
                <a:spcPts val="0"/>
              </a:spcAft>
              <a:buClr>
                <a:schemeClr val="accent3"/>
              </a:buClr>
              <a:buSzPts val="2300"/>
              <a:buNone/>
              <a:defRPr sz="2300">
                <a:solidFill>
                  <a:schemeClr val="accent3"/>
                </a:solidFill>
              </a:defRPr>
            </a:lvl8pPr>
            <a:lvl9pPr lvl="8" algn="ctr" rtl="0">
              <a:spcBef>
                <a:spcPts val="0"/>
              </a:spcBef>
              <a:spcAft>
                <a:spcPts val="0"/>
              </a:spcAft>
              <a:buClr>
                <a:schemeClr val="accent3"/>
              </a:buClr>
              <a:buSzPts val="2300"/>
              <a:buNone/>
              <a:defRPr sz="2300">
                <a:solidFill>
                  <a:schemeClr val="accent3"/>
                </a:solidFill>
              </a:defRPr>
            </a:lvl9pPr>
          </a:lstStyle>
          <a:p>
            <a:endParaRPr/>
          </a:p>
        </p:txBody>
      </p:sp>
      <p:sp>
        <p:nvSpPr>
          <p:cNvPr id="394" name="Google Shape;394;p30"/>
          <p:cNvSpPr txBox="1">
            <a:spLocks noGrp="1"/>
          </p:cNvSpPr>
          <p:nvPr>
            <p:ph type="title" idx="2"/>
          </p:nvPr>
        </p:nvSpPr>
        <p:spPr>
          <a:xfrm>
            <a:off x="720000" y="53500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95" name="Google Shape;395;p30"/>
          <p:cNvSpPr/>
          <p:nvPr/>
        </p:nvSpPr>
        <p:spPr>
          <a:xfrm rot="5912491">
            <a:off x="756277" y="102424"/>
            <a:ext cx="542997" cy="110119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0"/>
          <p:cNvSpPr/>
          <p:nvPr/>
        </p:nvSpPr>
        <p:spPr>
          <a:xfrm>
            <a:off x="1650275" y="3774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0"/>
          <p:cNvSpPr/>
          <p:nvPr/>
        </p:nvSpPr>
        <p:spPr>
          <a:xfrm rot="-834266">
            <a:off x="676296" y="1069795"/>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0"/>
          <p:cNvSpPr/>
          <p:nvPr/>
        </p:nvSpPr>
        <p:spPr>
          <a:xfrm>
            <a:off x="345188" y="4270810"/>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0"/>
          <p:cNvSpPr/>
          <p:nvPr/>
        </p:nvSpPr>
        <p:spPr>
          <a:xfrm rot="-5912491" flipH="1">
            <a:off x="7874929" y="1014574"/>
            <a:ext cx="542997" cy="110119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0"/>
          <p:cNvSpPr/>
          <p:nvPr/>
        </p:nvSpPr>
        <p:spPr>
          <a:xfrm flipH="1">
            <a:off x="8250949" y="23938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0"/>
          <p:cNvSpPr/>
          <p:nvPr/>
        </p:nvSpPr>
        <p:spPr>
          <a:xfrm rot="834266" flipH="1">
            <a:off x="7319165" y="1141108"/>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0"/>
          <p:cNvSpPr/>
          <p:nvPr/>
        </p:nvSpPr>
        <p:spPr>
          <a:xfrm rot="-834266">
            <a:off x="864021" y="4714620"/>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0"/>
          <p:cNvSpPr/>
          <p:nvPr/>
        </p:nvSpPr>
        <p:spPr>
          <a:xfrm rot="4504430" flipH="1">
            <a:off x="3302525" y="3939683"/>
            <a:ext cx="543192" cy="1101588"/>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_1">
    <p:spTree>
      <p:nvGrpSpPr>
        <p:cNvPr id="1" name="Shape 404"/>
        <p:cNvGrpSpPr/>
        <p:nvPr/>
      </p:nvGrpSpPr>
      <p:grpSpPr>
        <a:xfrm>
          <a:off x="0" y="0"/>
          <a:ext cx="0" cy="0"/>
          <a:chOff x="0" y="0"/>
          <a:chExt cx="0" cy="0"/>
        </a:xfrm>
      </p:grpSpPr>
      <p:pic>
        <p:nvPicPr>
          <p:cNvPr id="405" name="Google Shape;405;p31"/>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406" name="Google Shape;406;p31"/>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07" name="Google Shape;407;p31"/>
          <p:cNvSpPr txBox="1">
            <a:spLocks noGrp="1"/>
          </p:cNvSpPr>
          <p:nvPr>
            <p:ph type="body" idx="1"/>
          </p:nvPr>
        </p:nvSpPr>
        <p:spPr>
          <a:xfrm>
            <a:off x="4657725" y="1371600"/>
            <a:ext cx="3766200" cy="32370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2"/>
              </a:buClr>
              <a:buSzPts val="1400"/>
              <a:buChar char="●"/>
              <a:defRPr>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
        <p:nvSpPr>
          <p:cNvPr id="408" name="Google Shape;408;p31"/>
          <p:cNvSpPr txBox="1">
            <a:spLocks noGrp="1"/>
          </p:cNvSpPr>
          <p:nvPr>
            <p:ph type="body" idx="2"/>
          </p:nvPr>
        </p:nvSpPr>
        <p:spPr>
          <a:xfrm>
            <a:off x="720000" y="1371600"/>
            <a:ext cx="3766200" cy="32370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accent2"/>
              </a:buClr>
              <a:buSzPts val="1400"/>
              <a:buChar char="●"/>
              <a:defRPr>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
        <p:nvSpPr>
          <p:cNvPr id="409" name="Google Shape;409;p31"/>
          <p:cNvSpPr/>
          <p:nvPr/>
        </p:nvSpPr>
        <p:spPr>
          <a:xfrm rot="5912491">
            <a:off x="478652" y="4762"/>
            <a:ext cx="542997" cy="110119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1496475" y="3584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rot="-834266">
            <a:off x="322471" y="984945"/>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8720825" y="11300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rot="-1964114">
            <a:off x="7690653" y="226500"/>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rot="10800000" flipH="1">
            <a:off x="1115475" y="4658211"/>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rot="-9965734" flipH="1">
            <a:off x="455821" y="4249711"/>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rot="-8835886" flipH="1">
            <a:off x="7690653" y="4763117"/>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rot="-5912491" flipH="1">
            <a:off x="8157402" y="4762"/>
            <a:ext cx="542997" cy="110119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rot="-2700000" flipH="1">
            <a:off x="7968184" y="3781271"/>
            <a:ext cx="542946" cy="1101090"/>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_1">
    <p:spTree>
      <p:nvGrpSpPr>
        <p:cNvPr id="1" name="Shape 419"/>
        <p:cNvGrpSpPr/>
        <p:nvPr/>
      </p:nvGrpSpPr>
      <p:grpSpPr>
        <a:xfrm>
          <a:off x="0" y="0"/>
          <a:ext cx="0" cy="0"/>
          <a:chOff x="0" y="0"/>
          <a:chExt cx="0" cy="0"/>
        </a:xfrm>
      </p:grpSpPr>
      <p:pic>
        <p:nvPicPr>
          <p:cNvPr id="420" name="Google Shape;420;p32"/>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421" name="Google Shape;421;p32"/>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22" name="Google Shape;422;p32"/>
          <p:cNvSpPr txBox="1">
            <a:spLocks noGrp="1"/>
          </p:cNvSpPr>
          <p:nvPr>
            <p:ph type="subTitle" idx="1"/>
          </p:nvPr>
        </p:nvSpPr>
        <p:spPr>
          <a:xfrm>
            <a:off x="720000" y="1549325"/>
            <a:ext cx="3994800" cy="48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300">
                <a:solidFill>
                  <a:schemeClr val="accent3"/>
                </a:solidFill>
                <a:latin typeface="Londrina Solid"/>
                <a:ea typeface="Londrina Solid"/>
                <a:cs typeface="Londrina Solid"/>
                <a:sym typeface="Londrina Solid"/>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23" name="Google Shape;423;p32"/>
          <p:cNvSpPr txBox="1">
            <a:spLocks noGrp="1"/>
          </p:cNvSpPr>
          <p:nvPr>
            <p:ph type="subTitle" idx="2"/>
          </p:nvPr>
        </p:nvSpPr>
        <p:spPr>
          <a:xfrm>
            <a:off x="720025" y="2031908"/>
            <a:ext cx="3991200" cy="87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424" name="Google Shape;424;p32"/>
          <p:cNvSpPr txBox="1">
            <a:spLocks noGrp="1"/>
          </p:cNvSpPr>
          <p:nvPr>
            <p:ph type="subTitle" idx="3"/>
          </p:nvPr>
        </p:nvSpPr>
        <p:spPr>
          <a:xfrm>
            <a:off x="720000" y="2972516"/>
            <a:ext cx="3994800" cy="48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300">
                <a:solidFill>
                  <a:schemeClr val="accent3"/>
                </a:solidFill>
                <a:latin typeface="Londrina Solid"/>
                <a:ea typeface="Londrina Solid"/>
                <a:cs typeface="Londrina Solid"/>
                <a:sym typeface="Londrina Solid"/>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425" name="Google Shape;425;p32"/>
          <p:cNvSpPr txBox="1">
            <a:spLocks noGrp="1"/>
          </p:cNvSpPr>
          <p:nvPr>
            <p:ph type="subTitle" idx="4"/>
          </p:nvPr>
        </p:nvSpPr>
        <p:spPr>
          <a:xfrm>
            <a:off x="720000" y="3455100"/>
            <a:ext cx="3994800" cy="87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accent2"/>
              </a:buClr>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426" name="Google Shape;426;p32"/>
          <p:cNvSpPr/>
          <p:nvPr/>
        </p:nvSpPr>
        <p:spPr>
          <a:xfrm rot="5991879">
            <a:off x="702066" y="247688"/>
            <a:ext cx="542940" cy="1101077"/>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rot="-1530609">
            <a:off x="1629019" y="247647"/>
            <a:ext cx="152510" cy="16395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478250" y="1447097"/>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rot="-5991879" flipH="1">
            <a:off x="7898984" y="323888"/>
            <a:ext cx="542940" cy="1101077"/>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rot="1530609" flipH="1">
            <a:off x="8379287" y="1621297"/>
            <a:ext cx="152510" cy="16395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flipH="1">
            <a:off x="7530674" y="342647"/>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rot="4808121" flipH="1">
            <a:off x="3651254" y="4184588"/>
            <a:ext cx="542940" cy="1101077"/>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rot="-1530609">
            <a:off x="4607394" y="4729347"/>
            <a:ext cx="152510" cy="16395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434"/>
        <p:cNvGrpSpPr/>
        <p:nvPr/>
      </p:nvGrpSpPr>
      <p:grpSpPr>
        <a:xfrm>
          <a:off x="0" y="0"/>
          <a:ext cx="0" cy="0"/>
          <a:chOff x="0" y="0"/>
          <a:chExt cx="0" cy="0"/>
        </a:xfrm>
      </p:grpSpPr>
      <p:pic>
        <p:nvPicPr>
          <p:cNvPr id="435" name="Google Shape;435;p33"/>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436" name="Google Shape;436;p33"/>
          <p:cNvSpPr txBox="1">
            <a:spLocks noGrp="1"/>
          </p:cNvSpPr>
          <p:nvPr>
            <p:ph type="title"/>
          </p:nvPr>
        </p:nvSpPr>
        <p:spPr>
          <a:xfrm>
            <a:off x="924423" y="2925525"/>
            <a:ext cx="22125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3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7" name="Google Shape;437;p33"/>
          <p:cNvSpPr txBox="1">
            <a:spLocks noGrp="1"/>
          </p:cNvSpPr>
          <p:nvPr>
            <p:ph type="subTitle" idx="1"/>
          </p:nvPr>
        </p:nvSpPr>
        <p:spPr>
          <a:xfrm>
            <a:off x="924423" y="3390850"/>
            <a:ext cx="2212500" cy="75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8" name="Google Shape;438;p33"/>
          <p:cNvSpPr txBox="1">
            <a:spLocks noGrp="1"/>
          </p:cNvSpPr>
          <p:nvPr>
            <p:ph type="title" idx="2"/>
          </p:nvPr>
        </p:nvSpPr>
        <p:spPr>
          <a:xfrm>
            <a:off x="3465750" y="2925525"/>
            <a:ext cx="22125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3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39" name="Google Shape;439;p33"/>
          <p:cNvSpPr txBox="1">
            <a:spLocks noGrp="1"/>
          </p:cNvSpPr>
          <p:nvPr>
            <p:ph type="subTitle" idx="3"/>
          </p:nvPr>
        </p:nvSpPr>
        <p:spPr>
          <a:xfrm>
            <a:off x="3465750" y="3390850"/>
            <a:ext cx="2212500" cy="75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40" name="Google Shape;440;p33"/>
          <p:cNvSpPr txBox="1">
            <a:spLocks noGrp="1"/>
          </p:cNvSpPr>
          <p:nvPr>
            <p:ph type="title" idx="4"/>
          </p:nvPr>
        </p:nvSpPr>
        <p:spPr>
          <a:xfrm>
            <a:off x="6007077" y="2925525"/>
            <a:ext cx="22125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3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41" name="Google Shape;441;p33"/>
          <p:cNvSpPr txBox="1">
            <a:spLocks noGrp="1"/>
          </p:cNvSpPr>
          <p:nvPr>
            <p:ph type="subTitle" idx="5"/>
          </p:nvPr>
        </p:nvSpPr>
        <p:spPr>
          <a:xfrm>
            <a:off x="6007077" y="3390850"/>
            <a:ext cx="2212500" cy="759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42" name="Google Shape;442;p33"/>
          <p:cNvSpPr txBox="1">
            <a:spLocks noGrp="1"/>
          </p:cNvSpPr>
          <p:nvPr>
            <p:ph type="title" idx="6"/>
          </p:nvPr>
        </p:nvSpPr>
        <p:spPr>
          <a:xfrm>
            <a:off x="720000" y="53500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43" name="Google Shape;443;p33"/>
          <p:cNvSpPr/>
          <p:nvPr/>
        </p:nvSpPr>
        <p:spPr>
          <a:xfrm rot="-5912491" flipH="1">
            <a:off x="8210470" y="-58626"/>
            <a:ext cx="542997" cy="110119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3"/>
          <p:cNvSpPr/>
          <p:nvPr/>
        </p:nvSpPr>
        <p:spPr>
          <a:xfrm rot="2926236">
            <a:off x="421010" y="4257731"/>
            <a:ext cx="543028" cy="1101257"/>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3"/>
          <p:cNvSpPr/>
          <p:nvPr/>
        </p:nvSpPr>
        <p:spPr>
          <a:xfrm rot="6972750">
            <a:off x="394746" y="-15694"/>
            <a:ext cx="543095" cy="1101393"/>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3"/>
          <p:cNvSpPr/>
          <p:nvPr/>
        </p:nvSpPr>
        <p:spPr>
          <a:xfrm flipH="1">
            <a:off x="7437852" y="3584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3"/>
          <p:cNvSpPr/>
          <p:nvPr/>
        </p:nvSpPr>
        <p:spPr>
          <a:xfrm rot="834266" flipH="1">
            <a:off x="8680706" y="984945"/>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3"/>
          <p:cNvSpPr/>
          <p:nvPr/>
        </p:nvSpPr>
        <p:spPr>
          <a:xfrm flipH="1">
            <a:off x="8646290" y="4173635"/>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3"/>
          <p:cNvSpPr/>
          <p:nvPr/>
        </p:nvSpPr>
        <p:spPr>
          <a:xfrm flipH="1">
            <a:off x="365902" y="12062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3"/>
          <p:cNvSpPr/>
          <p:nvPr/>
        </p:nvSpPr>
        <p:spPr>
          <a:xfrm rot="1964114" flipH="1">
            <a:off x="1312545" y="226500"/>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3"/>
          <p:cNvSpPr/>
          <p:nvPr/>
        </p:nvSpPr>
        <p:spPr>
          <a:xfrm rot="1964114" flipH="1">
            <a:off x="451307" y="4154725"/>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3"/>
          <p:cNvSpPr/>
          <p:nvPr/>
        </p:nvSpPr>
        <p:spPr>
          <a:xfrm rot="-3197591" flipH="1">
            <a:off x="8190228" y="4257602"/>
            <a:ext cx="543160" cy="1101524"/>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471"/>
        <p:cNvGrpSpPr/>
        <p:nvPr/>
      </p:nvGrpSpPr>
      <p:grpSpPr>
        <a:xfrm>
          <a:off x="0" y="0"/>
          <a:ext cx="0" cy="0"/>
          <a:chOff x="0" y="0"/>
          <a:chExt cx="0" cy="0"/>
        </a:xfrm>
      </p:grpSpPr>
      <p:pic>
        <p:nvPicPr>
          <p:cNvPr id="472" name="Google Shape;472;p35"/>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473" name="Google Shape;473;p35"/>
          <p:cNvSpPr txBox="1">
            <a:spLocks noGrp="1"/>
          </p:cNvSpPr>
          <p:nvPr>
            <p:ph type="title"/>
          </p:nvPr>
        </p:nvSpPr>
        <p:spPr>
          <a:xfrm>
            <a:off x="2192450" y="1673750"/>
            <a:ext cx="2214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3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74" name="Google Shape;474;p35"/>
          <p:cNvSpPr txBox="1">
            <a:spLocks noGrp="1"/>
          </p:cNvSpPr>
          <p:nvPr>
            <p:ph type="subTitle" idx="1"/>
          </p:nvPr>
        </p:nvSpPr>
        <p:spPr>
          <a:xfrm>
            <a:off x="2192450" y="2184075"/>
            <a:ext cx="22149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5" name="Google Shape;475;p35"/>
          <p:cNvSpPr txBox="1">
            <a:spLocks noGrp="1"/>
          </p:cNvSpPr>
          <p:nvPr>
            <p:ph type="title" idx="2"/>
          </p:nvPr>
        </p:nvSpPr>
        <p:spPr>
          <a:xfrm>
            <a:off x="4736658" y="1673750"/>
            <a:ext cx="2214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3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76" name="Google Shape;476;p35"/>
          <p:cNvSpPr txBox="1">
            <a:spLocks noGrp="1"/>
          </p:cNvSpPr>
          <p:nvPr>
            <p:ph type="subTitle" idx="3"/>
          </p:nvPr>
        </p:nvSpPr>
        <p:spPr>
          <a:xfrm>
            <a:off x="4736658" y="2184075"/>
            <a:ext cx="22149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7" name="Google Shape;477;p35"/>
          <p:cNvSpPr txBox="1">
            <a:spLocks noGrp="1"/>
          </p:cNvSpPr>
          <p:nvPr>
            <p:ph type="title" idx="4"/>
          </p:nvPr>
        </p:nvSpPr>
        <p:spPr>
          <a:xfrm>
            <a:off x="2192450" y="3107150"/>
            <a:ext cx="2214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3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78" name="Google Shape;478;p35"/>
          <p:cNvSpPr txBox="1">
            <a:spLocks noGrp="1"/>
          </p:cNvSpPr>
          <p:nvPr>
            <p:ph type="subTitle" idx="5"/>
          </p:nvPr>
        </p:nvSpPr>
        <p:spPr>
          <a:xfrm>
            <a:off x="2192450" y="3617475"/>
            <a:ext cx="22149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9" name="Google Shape;479;p35"/>
          <p:cNvSpPr txBox="1">
            <a:spLocks noGrp="1"/>
          </p:cNvSpPr>
          <p:nvPr>
            <p:ph type="title" idx="6"/>
          </p:nvPr>
        </p:nvSpPr>
        <p:spPr>
          <a:xfrm>
            <a:off x="4736658" y="3107150"/>
            <a:ext cx="2214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300">
                <a:solidFill>
                  <a:schemeClr val="accent3"/>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480" name="Google Shape;480;p35"/>
          <p:cNvSpPr txBox="1">
            <a:spLocks noGrp="1"/>
          </p:cNvSpPr>
          <p:nvPr>
            <p:ph type="subTitle" idx="7"/>
          </p:nvPr>
        </p:nvSpPr>
        <p:spPr>
          <a:xfrm>
            <a:off x="4736658" y="3617475"/>
            <a:ext cx="22149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81" name="Google Shape;481;p35"/>
          <p:cNvSpPr txBox="1">
            <a:spLocks noGrp="1"/>
          </p:cNvSpPr>
          <p:nvPr>
            <p:ph type="title" idx="8"/>
          </p:nvPr>
        </p:nvSpPr>
        <p:spPr>
          <a:xfrm>
            <a:off x="720000" y="53500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82" name="Google Shape;482;p35"/>
          <p:cNvSpPr/>
          <p:nvPr/>
        </p:nvSpPr>
        <p:spPr>
          <a:xfrm rot="4571280">
            <a:off x="555011" y="196876"/>
            <a:ext cx="542880" cy="1100957"/>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5"/>
          <p:cNvSpPr/>
          <p:nvPr/>
        </p:nvSpPr>
        <p:spPr>
          <a:xfrm rot="-5825275" flipH="1">
            <a:off x="8090760" y="183390"/>
            <a:ext cx="542927" cy="1101051"/>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5"/>
          <p:cNvSpPr/>
          <p:nvPr/>
        </p:nvSpPr>
        <p:spPr>
          <a:xfrm rot="2166447">
            <a:off x="8488131" y="1472125"/>
            <a:ext cx="152433" cy="163869"/>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5"/>
          <p:cNvSpPr/>
          <p:nvPr/>
        </p:nvSpPr>
        <p:spPr>
          <a:xfrm rot="-1530609">
            <a:off x="8411869" y="4731747"/>
            <a:ext cx="152510" cy="16395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5"/>
          <p:cNvSpPr/>
          <p:nvPr/>
        </p:nvSpPr>
        <p:spPr>
          <a:xfrm rot="-1530609">
            <a:off x="1304919" y="163172"/>
            <a:ext cx="152510" cy="16395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5"/>
          <p:cNvSpPr/>
          <p:nvPr/>
        </p:nvSpPr>
        <p:spPr>
          <a:xfrm rot="-392423">
            <a:off x="302078" y="4196950"/>
            <a:ext cx="152640" cy="16409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5"/>
          <p:cNvSpPr/>
          <p:nvPr/>
        </p:nvSpPr>
        <p:spPr>
          <a:xfrm>
            <a:off x="267600" y="166517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5"/>
          <p:cNvSpPr/>
          <p:nvPr/>
        </p:nvSpPr>
        <p:spPr>
          <a:xfrm>
            <a:off x="630975" y="4750547"/>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5"/>
          <p:cNvSpPr/>
          <p:nvPr/>
        </p:nvSpPr>
        <p:spPr>
          <a:xfrm rot="804576">
            <a:off x="8674099" y="4218663"/>
            <a:ext cx="221923" cy="126538"/>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91" name="Google Shape;491;p35"/>
          <p:cNvSpPr/>
          <p:nvPr/>
        </p:nvSpPr>
        <p:spPr>
          <a:xfrm>
            <a:off x="7665575" y="225997"/>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516"/>
        <p:cNvGrpSpPr/>
        <p:nvPr/>
      </p:nvGrpSpPr>
      <p:grpSpPr>
        <a:xfrm>
          <a:off x="0" y="0"/>
          <a:ext cx="0" cy="0"/>
          <a:chOff x="0" y="0"/>
          <a:chExt cx="0" cy="0"/>
        </a:xfrm>
      </p:grpSpPr>
      <p:pic>
        <p:nvPicPr>
          <p:cNvPr id="517" name="Google Shape;517;p37"/>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518" name="Google Shape;518;p37"/>
          <p:cNvSpPr txBox="1">
            <a:spLocks noGrp="1"/>
          </p:cNvSpPr>
          <p:nvPr>
            <p:ph type="title" hasCustomPrompt="1"/>
          </p:nvPr>
        </p:nvSpPr>
        <p:spPr>
          <a:xfrm>
            <a:off x="1284000" y="540000"/>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8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19" name="Google Shape;519;p37"/>
          <p:cNvSpPr txBox="1">
            <a:spLocks noGrp="1"/>
          </p:cNvSpPr>
          <p:nvPr>
            <p:ph type="subTitle" idx="1"/>
          </p:nvPr>
        </p:nvSpPr>
        <p:spPr>
          <a:xfrm>
            <a:off x="1284000" y="1368425"/>
            <a:ext cx="6576000" cy="32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0" name="Google Shape;520;p37"/>
          <p:cNvSpPr txBox="1">
            <a:spLocks noGrp="1"/>
          </p:cNvSpPr>
          <p:nvPr>
            <p:ph type="title" idx="2" hasCustomPrompt="1"/>
          </p:nvPr>
        </p:nvSpPr>
        <p:spPr>
          <a:xfrm>
            <a:off x="1284000" y="1996138"/>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800">
                <a:solidFill>
                  <a:schemeClr val="accent3"/>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21" name="Google Shape;521;p37"/>
          <p:cNvSpPr txBox="1">
            <a:spLocks noGrp="1"/>
          </p:cNvSpPr>
          <p:nvPr>
            <p:ph type="subTitle" idx="3"/>
          </p:nvPr>
        </p:nvSpPr>
        <p:spPr>
          <a:xfrm>
            <a:off x="1284000" y="2824571"/>
            <a:ext cx="6576000" cy="32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2" name="Google Shape;522;p37"/>
          <p:cNvSpPr txBox="1">
            <a:spLocks noGrp="1"/>
          </p:cNvSpPr>
          <p:nvPr>
            <p:ph type="title" idx="4" hasCustomPrompt="1"/>
          </p:nvPr>
        </p:nvSpPr>
        <p:spPr>
          <a:xfrm>
            <a:off x="1284000" y="3452288"/>
            <a:ext cx="6576000" cy="82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200"/>
              <a:buNone/>
              <a:defRPr sz="5800">
                <a:solidFill>
                  <a:schemeClr val="accent2"/>
                </a:solidFill>
              </a:defRPr>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523" name="Google Shape;523;p37"/>
          <p:cNvSpPr txBox="1">
            <a:spLocks noGrp="1"/>
          </p:cNvSpPr>
          <p:nvPr>
            <p:ph type="subTitle" idx="5"/>
          </p:nvPr>
        </p:nvSpPr>
        <p:spPr>
          <a:xfrm>
            <a:off x="1284000" y="4280597"/>
            <a:ext cx="6576000" cy="322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24" name="Google Shape;524;p37"/>
          <p:cNvSpPr/>
          <p:nvPr/>
        </p:nvSpPr>
        <p:spPr>
          <a:xfrm rot="5922413">
            <a:off x="1506200" y="1896320"/>
            <a:ext cx="542974" cy="1101146"/>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7"/>
          <p:cNvSpPr/>
          <p:nvPr/>
        </p:nvSpPr>
        <p:spPr>
          <a:xfrm rot="-2700000">
            <a:off x="1080647" y="1493262"/>
            <a:ext cx="152309" cy="163735"/>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7"/>
          <p:cNvSpPr/>
          <p:nvPr/>
        </p:nvSpPr>
        <p:spPr>
          <a:xfrm rot="-6532922" flipH="1">
            <a:off x="7258072" y="1799946"/>
            <a:ext cx="543005" cy="1101209"/>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flipH="1">
            <a:off x="6876336" y="1511960"/>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7"/>
          <p:cNvSpPr/>
          <p:nvPr/>
        </p:nvSpPr>
        <p:spPr>
          <a:xfrm rot="2700000" flipH="1">
            <a:off x="7329059" y="3413150"/>
            <a:ext cx="152309" cy="163735"/>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7"/>
          <p:cNvSpPr/>
          <p:nvPr/>
        </p:nvSpPr>
        <p:spPr>
          <a:xfrm rot="10800000" flipH="1">
            <a:off x="1165563" y="3376579"/>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7"/>
          <p:cNvSpPr/>
          <p:nvPr/>
        </p:nvSpPr>
        <p:spPr>
          <a:xfrm rot="-4877587">
            <a:off x="8020017" y="3958260"/>
            <a:ext cx="542974" cy="1101146"/>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7"/>
          <p:cNvSpPr/>
          <p:nvPr/>
        </p:nvSpPr>
        <p:spPr>
          <a:xfrm rot="5922413">
            <a:off x="676242" y="-14015"/>
            <a:ext cx="542974" cy="1101146"/>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7"/>
          <p:cNvSpPr/>
          <p:nvPr/>
        </p:nvSpPr>
        <p:spPr>
          <a:xfrm rot="-5922413" flipH="1">
            <a:off x="7980742" y="-15565"/>
            <a:ext cx="542974" cy="1101146"/>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7"/>
          <p:cNvSpPr/>
          <p:nvPr/>
        </p:nvSpPr>
        <p:spPr>
          <a:xfrm rot="4877587" flipH="1">
            <a:off x="712267" y="3882060"/>
            <a:ext cx="542974" cy="1101146"/>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556"/>
        <p:cNvGrpSpPr/>
        <p:nvPr/>
      </p:nvGrpSpPr>
      <p:grpSpPr>
        <a:xfrm>
          <a:off x="0" y="0"/>
          <a:ext cx="0" cy="0"/>
          <a:chOff x="0" y="0"/>
          <a:chExt cx="0" cy="0"/>
        </a:xfrm>
      </p:grpSpPr>
      <p:pic>
        <p:nvPicPr>
          <p:cNvPr id="557" name="Google Shape;557;p39"/>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558" name="Google Shape;558;p39"/>
          <p:cNvSpPr txBox="1">
            <a:spLocks noGrp="1"/>
          </p:cNvSpPr>
          <p:nvPr>
            <p:ph type="ctrTitle"/>
          </p:nvPr>
        </p:nvSpPr>
        <p:spPr>
          <a:xfrm>
            <a:off x="719975" y="542999"/>
            <a:ext cx="4284000" cy="10482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8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59" name="Google Shape;559;p39"/>
          <p:cNvSpPr txBox="1">
            <a:spLocks noGrp="1"/>
          </p:cNvSpPr>
          <p:nvPr>
            <p:ph type="subTitle" idx="1"/>
          </p:nvPr>
        </p:nvSpPr>
        <p:spPr>
          <a:xfrm>
            <a:off x="715100" y="1628350"/>
            <a:ext cx="4293900" cy="1269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560" name="Google Shape;560;p39"/>
          <p:cNvSpPr txBox="1"/>
          <p:nvPr/>
        </p:nvSpPr>
        <p:spPr>
          <a:xfrm>
            <a:off x="715100" y="3646800"/>
            <a:ext cx="3372300" cy="64890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r>
              <a:rPr lang="en" sz="1200">
                <a:solidFill>
                  <a:schemeClr val="dk2"/>
                </a:solidFill>
                <a:latin typeface="Roboto"/>
                <a:ea typeface="Roboto"/>
                <a:cs typeface="Roboto"/>
                <a:sym typeface="Roboto"/>
              </a:rPr>
              <a:t>CREDITS: This presentation template was created by </a:t>
            </a:r>
            <a:r>
              <a:rPr lang="en" sz="1200" b="1">
                <a:solidFill>
                  <a:schemeClr val="dk2"/>
                </a:solidFill>
                <a:uFill>
                  <a:noFill/>
                </a:uFill>
                <a:latin typeface="Roboto"/>
                <a:ea typeface="Roboto"/>
                <a:cs typeface="Roboto"/>
                <a:sym typeface="Roboto"/>
                <a:hlinkClick r:id="rId3">
                  <a:extLst>
                    <a:ext uri="{A12FA001-AC4F-418D-AE19-62706E023703}">
                      <ahyp:hlinkClr xmlns:ahyp="http://schemas.microsoft.com/office/drawing/2018/hyperlinkcolor" val="tx"/>
                    </a:ext>
                  </a:extLst>
                </a:hlinkClick>
              </a:rPr>
              <a:t>Slidesgo</a:t>
            </a:r>
            <a:r>
              <a:rPr lang="en" sz="1200">
                <a:solidFill>
                  <a:schemeClr val="dk2"/>
                </a:solidFill>
                <a:latin typeface="Roboto"/>
                <a:ea typeface="Roboto"/>
                <a:cs typeface="Roboto"/>
                <a:sym typeface="Roboto"/>
              </a:rPr>
              <a:t>, including icons by </a:t>
            </a:r>
            <a:r>
              <a:rPr lang="en" sz="1200" b="1">
                <a:solidFill>
                  <a:schemeClr val="dk2"/>
                </a:solidFill>
                <a:uFill>
                  <a:noFill/>
                </a:uFill>
                <a:latin typeface="Roboto"/>
                <a:ea typeface="Roboto"/>
                <a:cs typeface="Roboto"/>
                <a:sym typeface="Roboto"/>
                <a:hlinkClick r:id="rId4">
                  <a:extLst>
                    <a:ext uri="{A12FA001-AC4F-418D-AE19-62706E023703}">
                      <ahyp:hlinkClr xmlns:ahyp="http://schemas.microsoft.com/office/drawing/2018/hyperlinkcolor" val="tx"/>
                    </a:ext>
                  </a:extLst>
                </a:hlinkClick>
              </a:rPr>
              <a:t>Flaticon</a:t>
            </a:r>
            <a:r>
              <a:rPr lang="en" sz="1200" b="1">
                <a:solidFill>
                  <a:schemeClr val="dk2"/>
                </a:solidFill>
                <a:latin typeface="Roboto"/>
                <a:ea typeface="Roboto"/>
                <a:cs typeface="Roboto"/>
                <a:sym typeface="Roboto"/>
              </a:rPr>
              <a:t> </a:t>
            </a:r>
            <a:r>
              <a:rPr lang="en" sz="1200">
                <a:solidFill>
                  <a:schemeClr val="dk2"/>
                </a:solidFill>
                <a:latin typeface="Roboto"/>
                <a:ea typeface="Roboto"/>
                <a:cs typeface="Roboto"/>
                <a:sym typeface="Roboto"/>
              </a:rPr>
              <a:t>and infographics &amp; images by </a:t>
            </a:r>
            <a:r>
              <a:rPr lang="en" sz="1200" b="1">
                <a:solidFill>
                  <a:schemeClr val="dk2"/>
                </a:solidFill>
                <a:uFill>
                  <a:noFill/>
                </a:uFill>
                <a:latin typeface="Roboto"/>
                <a:ea typeface="Roboto"/>
                <a:cs typeface="Roboto"/>
                <a:sym typeface="Roboto"/>
                <a:hlinkClick r:id="rId5">
                  <a:extLst>
                    <a:ext uri="{A12FA001-AC4F-418D-AE19-62706E023703}">
                      <ahyp:hlinkClr xmlns:ahyp="http://schemas.microsoft.com/office/drawing/2018/hyperlinkcolor" val="tx"/>
                    </a:ext>
                  </a:extLst>
                </a:hlinkClick>
              </a:rPr>
              <a:t>Freepik</a:t>
            </a:r>
            <a:endParaRPr sz="1200" b="1">
              <a:solidFill>
                <a:schemeClr val="dk2"/>
              </a:solidFill>
              <a:latin typeface="Roboto"/>
              <a:ea typeface="Roboto"/>
              <a:cs typeface="Roboto"/>
              <a:sym typeface="Roboto"/>
            </a:endParaRPr>
          </a:p>
        </p:txBody>
      </p:sp>
      <p:sp>
        <p:nvSpPr>
          <p:cNvPr id="561" name="Google Shape;561;p39"/>
          <p:cNvSpPr/>
          <p:nvPr/>
        </p:nvSpPr>
        <p:spPr>
          <a:xfrm rot="-4887509">
            <a:off x="8515727" y="2854499"/>
            <a:ext cx="542997" cy="110119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9"/>
          <p:cNvSpPr/>
          <p:nvPr/>
        </p:nvSpPr>
        <p:spPr>
          <a:xfrm>
            <a:off x="1052000" y="176397"/>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9"/>
          <p:cNvSpPr/>
          <p:nvPr/>
        </p:nvSpPr>
        <p:spPr>
          <a:xfrm rot="-834266">
            <a:off x="276246" y="784045"/>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9"/>
          <p:cNvSpPr/>
          <p:nvPr/>
        </p:nvSpPr>
        <p:spPr>
          <a:xfrm>
            <a:off x="4732763" y="3861235"/>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9"/>
          <p:cNvSpPr/>
          <p:nvPr/>
        </p:nvSpPr>
        <p:spPr>
          <a:xfrm rot="-5912491" flipH="1">
            <a:off x="7693954" y="433774"/>
            <a:ext cx="542997" cy="110119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9"/>
          <p:cNvSpPr/>
          <p:nvPr/>
        </p:nvSpPr>
        <p:spPr>
          <a:xfrm flipH="1">
            <a:off x="8079499" y="15714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9"/>
          <p:cNvSpPr/>
          <p:nvPr/>
        </p:nvSpPr>
        <p:spPr>
          <a:xfrm rot="834266" flipH="1">
            <a:off x="7147715" y="318708"/>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9"/>
          <p:cNvSpPr/>
          <p:nvPr/>
        </p:nvSpPr>
        <p:spPr>
          <a:xfrm rot="-834266">
            <a:off x="4197771" y="2114295"/>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9"/>
          <p:cNvSpPr/>
          <p:nvPr/>
        </p:nvSpPr>
        <p:spPr>
          <a:xfrm rot="5101180" flipH="1">
            <a:off x="4379435" y="2342217"/>
            <a:ext cx="543147" cy="1101498"/>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9"/>
          <p:cNvSpPr/>
          <p:nvPr/>
        </p:nvSpPr>
        <p:spPr>
          <a:xfrm rot="-834266">
            <a:off x="8567771" y="4209795"/>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9"/>
          <p:cNvSpPr/>
          <p:nvPr/>
        </p:nvSpPr>
        <p:spPr>
          <a:xfrm rot="834266" flipH="1">
            <a:off x="2556665" y="4814508"/>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572"/>
        <p:cNvGrpSpPr/>
        <p:nvPr/>
      </p:nvGrpSpPr>
      <p:grpSpPr>
        <a:xfrm>
          <a:off x="0" y="0"/>
          <a:ext cx="0" cy="0"/>
          <a:chOff x="0" y="0"/>
          <a:chExt cx="0" cy="0"/>
        </a:xfrm>
      </p:grpSpPr>
      <p:pic>
        <p:nvPicPr>
          <p:cNvPr id="573" name="Google Shape;573;p40"/>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574" name="Google Shape;574;p40"/>
          <p:cNvSpPr/>
          <p:nvPr/>
        </p:nvSpPr>
        <p:spPr>
          <a:xfrm rot="4571280">
            <a:off x="555011" y="196876"/>
            <a:ext cx="542880" cy="1100957"/>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0"/>
          <p:cNvSpPr/>
          <p:nvPr/>
        </p:nvSpPr>
        <p:spPr>
          <a:xfrm rot="-5825275" flipH="1">
            <a:off x="8090760" y="183390"/>
            <a:ext cx="542927" cy="1101051"/>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0"/>
          <p:cNvSpPr/>
          <p:nvPr/>
        </p:nvSpPr>
        <p:spPr>
          <a:xfrm rot="2166447">
            <a:off x="8488131" y="1472125"/>
            <a:ext cx="152433" cy="163869"/>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0"/>
          <p:cNvSpPr/>
          <p:nvPr/>
        </p:nvSpPr>
        <p:spPr>
          <a:xfrm rot="-1530609">
            <a:off x="8411869" y="4731747"/>
            <a:ext cx="152510" cy="16395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0"/>
          <p:cNvSpPr/>
          <p:nvPr/>
        </p:nvSpPr>
        <p:spPr>
          <a:xfrm rot="-1530609">
            <a:off x="1304919" y="163172"/>
            <a:ext cx="152510" cy="16395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0"/>
          <p:cNvSpPr/>
          <p:nvPr/>
        </p:nvSpPr>
        <p:spPr>
          <a:xfrm rot="-392423">
            <a:off x="302078" y="4196950"/>
            <a:ext cx="152640" cy="16409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0"/>
          <p:cNvSpPr/>
          <p:nvPr/>
        </p:nvSpPr>
        <p:spPr>
          <a:xfrm>
            <a:off x="267600" y="166517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0"/>
          <p:cNvSpPr/>
          <p:nvPr/>
        </p:nvSpPr>
        <p:spPr>
          <a:xfrm>
            <a:off x="630975" y="4750547"/>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0"/>
          <p:cNvSpPr/>
          <p:nvPr/>
        </p:nvSpPr>
        <p:spPr>
          <a:xfrm rot="804576">
            <a:off x="8674099" y="4218663"/>
            <a:ext cx="221923" cy="126538"/>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583" name="Google Shape;583;p40"/>
          <p:cNvSpPr/>
          <p:nvPr/>
        </p:nvSpPr>
        <p:spPr>
          <a:xfrm>
            <a:off x="7665575" y="225997"/>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584"/>
        <p:cNvGrpSpPr/>
        <p:nvPr/>
      </p:nvGrpSpPr>
      <p:grpSpPr>
        <a:xfrm>
          <a:off x="0" y="0"/>
          <a:ext cx="0" cy="0"/>
          <a:chOff x="0" y="0"/>
          <a:chExt cx="0" cy="0"/>
        </a:xfrm>
      </p:grpSpPr>
      <p:pic>
        <p:nvPicPr>
          <p:cNvPr id="585" name="Google Shape;585;p41"/>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586" name="Google Shape;586;p41"/>
          <p:cNvSpPr/>
          <p:nvPr/>
        </p:nvSpPr>
        <p:spPr>
          <a:xfrm rot="5912491">
            <a:off x="402452" y="-58626"/>
            <a:ext cx="542997" cy="110119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1"/>
          <p:cNvSpPr/>
          <p:nvPr/>
        </p:nvSpPr>
        <p:spPr>
          <a:xfrm rot="-2926236" flipH="1">
            <a:off x="7979956" y="3932219"/>
            <a:ext cx="543028" cy="1101257"/>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1"/>
          <p:cNvSpPr/>
          <p:nvPr/>
        </p:nvSpPr>
        <p:spPr>
          <a:xfrm rot="-6972750" flipH="1">
            <a:off x="8218078" y="-15694"/>
            <a:ext cx="543095" cy="1101393"/>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1"/>
          <p:cNvSpPr/>
          <p:nvPr/>
        </p:nvSpPr>
        <p:spPr>
          <a:xfrm>
            <a:off x="1496475" y="3584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1"/>
          <p:cNvSpPr/>
          <p:nvPr/>
        </p:nvSpPr>
        <p:spPr>
          <a:xfrm rot="-834266">
            <a:off x="322471" y="984945"/>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1"/>
          <p:cNvSpPr/>
          <p:nvPr/>
        </p:nvSpPr>
        <p:spPr>
          <a:xfrm>
            <a:off x="8568425" y="12062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1"/>
          <p:cNvSpPr/>
          <p:nvPr/>
        </p:nvSpPr>
        <p:spPr>
          <a:xfrm rot="-1964114">
            <a:off x="7690653" y="226500"/>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1"/>
          <p:cNvSpPr/>
          <p:nvPr/>
        </p:nvSpPr>
        <p:spPr>
          <a:xfrm rot="3197591">
            <a:off x="554768" y="3932085"/>
            <a:ext cx="543160" cy="1101524"/>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1"/>
          <p:cNvSpPr/>
          <p:nvPr/>
        </p:nvSpPr>
        <p:spPr>
          <a:xfrm rot="-1964114">
            <a:off x="8602866" y="3917963"/>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1"/>
          <p:cNvSpPr/>
          <p:nvPr/>
        </p:nvSpPr>
        <p:spPr>
          <a:xfrm>
            <a:off x="288038" y="3763347"/>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3"/>
        <p:cNvGrpSpPr/>
        <p:nvPr/>
      </p:nvGrpSpPr>
      <p:grpSpPr>
        <a:xfrm>
          <a:off x="0" y="0"/>
          <a:ext cx="0" cy="0"/>
          <a:chOff x="0" y="0"/>
          <a:chExt cx="0" cy="0"/>
        </a:xfrm>
      </p:grpSpPr>
      <p:pic>
        <p:nvPicPr>
          <p:cNvPr id="44" name="Google Shape;44;p4"/>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45" name="Google Shape;45;p4"/>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6" name="Google Shape;46;p4"/>
          <p:cNvSpPr txBox="1">
            <a:spLocks noGrp="1"/>
          </p:cNvSpPr>
          <p:nvPr>
            <p:ph type="body" idx="1"/>
          </p:nvPr>
        </p:nvSpPr>
        <p:spPr>
          <a:xfrm>
            <a:off x="720000" y="1143000"/>
            <a:ext cx="7704000" cy="3465300"/>
          </a:xfrm>
          <a:prstGeom prst="rect">
            <a:avLst/>
          </a:prstGeom>
        </p:spPr>
        <p:txBody>
          <a:bodyPr spcFirstLastPara="1" wrap="square" lIns="91425" tIns="91425" rIns="91425" bIns="91425" anchor="b" anchorCtr="0">
            <a:noAutofit/>
          </a:bodyPr>
          <a:lstStyle>
            <a:lvl1pPr marL="457200" lvl="0" indent="-317500" rtl="0">
              <a:lnSpc>
                <a:spcPct val="100000"/>
              </a:lnSpc>
              <a:spcBef>
                <a:spcPts val="0"/>
              </a:spcBef>
              <a:spcAft>
                <a:spcPts val="0"/>
              </a:spcAft>
              <a:buClr>
                <a:schemeClr val="accent3"/>
              </a:buClr>
              <a:buSzPts val="1400"/>
              <a:buAutoNum type="arabicPeriod"/>
              <a:defRPr sz="1200"/>
            </a:lvl1pPr>
            <a:lvl2pPr marL="914400" lvl="1" indent="-317500" rtl="0">
              <a:lnSpc>
                <a:spcPct val="115000"/>
              </a:lnSpc>
              <a:spcBef>
                <a:spcPts val="0"/>
              </a:spcBef>
              <a:spcAft>
                <a:spcPts val="0"/>
              </a:spcAft>
              <a:buSzPts val="1400"/>
              <a:buAutoNum type="alphaLcPeriod"/>
              <a:defRPr/>
            </a:lvl2pPr>
            <a:lvl3pPr marL="1371600" lvl="2" indent="-317500" rtl="0">
              <a:lnSpc>
                <a:spcPct val="115000"/>
              </a:lnSpc>
              <a:spcBef>
                <a:spcPts val="0"/>
              </a:spcBef>
              <a:spcAft>
                <a:spcPts val="0"/>
              </a:spcAft>
              <a:buSzPts val="1400"/>
              <a:buAutoNum type="romanLcPeriod"/>
              <a:defRPr/>
            </a:lvl3pPr>
            <a:lvl4pPr marL="1828800" lvl="3" indent="-317500" rtl="0">
              <a:lnSpc>
                <a:spcPct val="115000"/>
              </a:lnSpc>
              <a:spcBef>
                <a:spcPts val="0"/>
              </a:spcBef>
              <a:spcAft>
                <a:spcPts val="0"/>
              </a:spcAft>
              <a:buSzPts val="1400"/>
              <a:buAutoNum type="arabicPeriod"/>
              <a:defRPr/>
            </a:lvl4pPr>
            <a:lvl5pPr marL="2286000" lvl="4" indent="-317500" rtl="0">
              <a:lnSpc>
                <a:spcPct val="115000"/>
              </a:lnSpc>
              <a:spcBef>
                <a:spcPts val="0"/>
              </a:spcBef>
              <a:spcAft>
                <a:spcPts val="0"/>
              </a:spcAft>
              <a:buSzPts val="1400"/>
              <a:buAutoNum type="alphaLcPeriod"/>
              <a:defRPr/>
            </a:lvl5pPr>
            <a:lvl6pPr marL="2743200" lvl="5" indent="-317500" rtl="0">
              <a:lnSpc>
                <a:spcPct val="115000"/>
              </a:lnSpc>
              <a:spcBef>
                <a:spcPts val="0"/>
              </a:spcBef>
              <a:spcAft>
                <a:spcPts val="0"/>
              </a:spcAft>
              <a:buSzPts val="1400"/>
              <a:buAutoNum type="romanLcPeriod"/>
              <a:defRPr/>
            </a:lvl6pPr>
            <a:lvl7pPr marL="3200400" lvl="6" indent="-317500" rtl="0">
              <a:lnSpc>
                <a:spcPct val="115000"/>
              </a:lnSpc>
              <a:spcBef>
                <a:spcPts val="0"/>
              </a:spcBef>
              <a:spcAft>
                <a:spcPts val="0"/>
              </a:spcAft>
              <a:buSzPts val="1400"/>
              <a:buAutoNum type="arabicPeriod"/>
              <a:defRPr/>
            </a:lvl7pPr>
            <a:lvl8pPr marL="3657600" lvl="7" indent="-317500" rtl="0">
              <a:lnSpc>
                <a:spcPct val="115000"/>
              </a:lnSpc>
              <a:spcBef>
                <a:spcPts val="0"/>
              </a:spcBef>
              <a:spcAft>
                <a:spcPts val="0"/>
              </a:spcAft>
              <a:buSzPts val="1400"/>
              <a:buAutoNum type="alphaLcPeriod"/>
              <a:defRPr/>
            </a:lvl8pPr>
            <a:lvl9pPr marL="4114800" lvl="8" indent="-317500" rtl="0">
              <a:lnSpc>
                <a:spcPct val="115000"/>
              </a:lnSpc>
              <a:spcBef>
                <a:spcPts val="0"/>
              </a:spcBef>
              <a:spcAft>
                <a:spcPts val="0"/>
              </a:spcAft>
              <a:buSzPts val="1400"/>
              <a:buAutoNum type="romanLcPeriod"/>
              <a:defRPr/>
            </a:lvl9pPr>
          </a:lstStyle>
          <a:p>
            <a:endParaRPr/>
          </a:p>
        </p:txBody>
      </p:sp>
      <p:sp>
        <p:nvSpPr>
          <p:cNvPr id="47" name="Google Shape;47;p4"/>
          <p:cNvSpPr/>
          <p:nvPr/>
        </p:nvSpPr>
        <p:spPr>
          <a:xfrm rot="4571280">
            <a:off x="764561" y="120676"/>
            <a:ext cx="542880" cy="1100957"/>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rot="-3524824">
            <a:off x="8698846" y="4058077"/>
            <a:ext cx="542827" cy="1100848"/>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825275" flipH="1">
            <a:off x="8041698" y="-79335"/>
            <a:ext cx="542927" cy="1101051"/>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2091425" y="245638"/>
            <a:ext cx="152613" cy="16406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491575" y="1751335"/>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rot="2700000">
            <a:off x="526210" y="4794754"/>
            <a:ext cx="152309" cy="163735"/>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a:off x="7373775" y="159913"/>
            <a:ext cx="152613" cy="16406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rot="-2830679">
            <a:off x="8644287" y="951903"/>
            <a:ext cx="152760" cy="16422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a:off x="8609863" y="3446035"/>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596"/>
        <p:cNvGrpSpPr/>
        <p:nvPr/>
      </p:nvGrpSpPr>
      <p:grpSpPr>
        <a:xfrm>
          <a:off x="0" y="0"/>
          <a:ext cx="0" cy="0"/>
          <a:chOff x="0" y="0"/>
          <a:chExt cx="0" cy="0"/>
        </a:xfrm>
      </p:grpSpPr>
      <p:pic>
        <p:nvPicPr>
          <p:cNvPr id="597" name="Google Shape;597;p42"/>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598" name="Google Shape;598;p42"/>
          <p:cNvSpPr/>
          <p:nvPr/>
        </p:nvSpPr>
        <p:spPr>
          <a:xfrm rot="5912491">
            <a:off x="478652" y="4762"/>
            <a:ext cx="542997" cy="110119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2"/>
          <p:cNvSpPr/>
          <p:nvPr/>
        </p:nvSpPr>
        <p:spPr>
          <a:xfrm>
            <a:off x="1496475" y="3584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2"/>
          <p:cNvSpPr/>
          <p:nvPr/>
        </p:nvSpPr>
        <p:spPr>
          <a:xfrm rot="-834266">
            <a:off x="322471" y="984945"/>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2"/>
          <p:cNvSpPr/>
          <p:nvPr/>
        </p:nvSpPr>
        <p:spPr>
          <a:xfrm>
            <a:off x="8720825" y="11300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2"/>
          <p:cNvSpPr/>
          <p:nvPr/>
        </p:nvSpPr>
        <p:spPr>
          <a:xfrm rot="-1964114">
            <a:off x="7690653" y="226500"/>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2"/>
          <p:cNvSpPr/>
          <p:nvPr/>
        </p:nvSpPr>
        <p:spPr>
          <a:xfrm rot="10800000" flipH="1">
            <a:off x="763050" y="4762986"/>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2"/>
          <p:cNvSpPr/>
          <p:nvPr/>
        </p:nvSpPr>
        <p:spPr>
          <a:xfrm rot="-9965734" flipH="1">
            <a:off x="322471" y="4249711"/>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2"/>
          <p:cNvSpPr/>
          <p:nvPr/>
        </p:nvSpPr>
        <p:spPr>
          <a:xfrm rot="-8835886" flipH="1">
            <a:off x="8013753" y="4744067"/>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2"/>
          <p:cNvSpPr/>
          <p:nvPr/>
        </p:nvSpPr>
        <p:spPr>
          <a:xfrm rot="-5912491" flipH="1">
            <a:off x="8157402" y="4762"/>
            <a:ext cx="542997" cy="110119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2"/>
          <p:cNvSpPr/>
          <p:nvPr/>
        </p:nvSpPr>
        <p:spPr>
          <a:xfrm rot="-2700000" flipH="1">
            <a:off x="8291284" y="3876521"/>
            <a:ext cx="542946" cy="1101090"/>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3">
  <p:cSld name="BLANK_1_1_1_1_1_1_1_1_1_1">
    <p:spTree>
      <p:nvGrpSpPr>
        <p:cNvPr id="1" name="Shape 608"/>
        <p:cNvGrpSpPr/>
        <p:nvPr/>
      </p:nvGrpSpPr>
      <p:grpSpPr>
        <a:xfrm>
          <a:off x="0" y="0"/>
          <a:ext cx="0" cy="0"/>
          <a:chOff x="0" y="0"/>
          <a:chExt cx="0" cy="0"/>
        </a:xfrm>
      </p:grpSpPr>
      <p:pic>
        <p:nvPicPr>
          <p:cNvPr id="609" name="Google Shape;609;p43"/>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610" name="Google Shape;610;p43"/>
          <p:cNvSpPr/>
          <p:nvPr/>
        </p:nvSpPr>
        <p:spPr>
          <a:xfrm rot="-5912491" flipH="1">
            <a:off x="8135299" y="4762"/>
            <a:ext cx="542997" cy="110119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3"/>
          <p:cNvSpPr/>
          <p:nvPr/>
        </p:nvSpPr>
        <p:spPr>
          <a:xfrm flipH="1">
            <a:off x="7438881" y="3584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3"/>
          <p:cNvSpPr/>
          <p:nvPr/>
        </p:nvSpPr>
        <p:spPr>
          <a:xfrm rot="834266" flipH="1">
            <a:off x="8681735" y="984945"/>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3"/>
          <p:cNvSpPr/>
          <p:nvPr/>
        </p:nvSpPr>
        <p:spPr>
          <a:xfrm flipH="1">
            <a:off x="214531" y="11300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3"/>
          <p:cNvSpPr/>
          <p:nvPr/>
        </p:nvSpPr>
        <p:spPr>
          <a:xfrm rot="1964114" flipH="1">
            <a:off x="1313574" y="226500"/>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3"/>
          <p:cNvSpPr/>
          <p:nvPr/>
        </p:nvSpPr>
        <p:spPr>
          <a:xfrm rot="10800000">
            <a:off x="8172306" y="4762986"/>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3"/>
          <p:cNvSpPr/>
          <p:nvPr/>
        </p:nvSpPr>
        <p:spPr>
          <a:xfrm rot="9965734">
            <a:off x="8681735" y="4249711"/>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3"/>
          <p:cNvSpPr/>
          <p:nvPr/>
        </p:nvSpPr>
        <p:spPr>
          <a:xfrm rot="8835886">
            <a:off x="990474" y="4744067"/>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3"/>
          <p:cNvSpPr/>
          <p:nvPr/>
        </p:nvSpPr>
        <p:spPr>
          <a:xfrm rot="5912491">
            <a:off x="456549" y="4762"/>
            <a:ext cx="542997" cy="110119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3"/>
          <p:cNvSpPr/>
          <p:nvPr/>
        </p:nvSpPr>
        <p:spPr>
          <a:xfrm rot="2700000">
            <a:off x="322718" y="3876521"/>
            <a:ext cx="542946" cy="1101090"/>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23"/>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624"/>
        <p:cNvGrpSpPr/>
        <p:nvPr/>
      </p:nvGrpSpPr>
      <p:grpSpPr>
        <a:xfrm>
          <a:off x="0" y="0"/>
          <a:ext cx="0" cy="0"/>
          <a:chOff x="0" y="0"/>
          <a:chExt cx="0" cy="0"/>
        </a:xfrm>
      </p:grpSpPr>
      <p:sp>
        <p:nvSpPr>
          <p:cNvPr id="625" name="Google Shape;625;p4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6"/>
        <p:cNvGrpSpPr/>
        <p:nvPr/>
      </p:nvGrpSpPr>
      <p:grpSpPr>
        <a:xfrm>
          <a:off x="0" y="0"/>
          <a:ext cx="0" cy="0"/>
          <a:chOff x="0" y="0"/>
          <a:chExt cx="0" cy="0"/>
        </a:xfrm>
      </p:grpSpPr>
      <p:pic>
        <p:nvPicPr>
          <p:cNvPr id="57" name="Google Shape;57;p5"/>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58" name="Google Shape;58;p5"/>
          <p:cNvSpPr txBox="1">
            <a:spLocks noGrp="1"/>
          </p:cNvSpPr>
          <p:nvPr>
            <p:ph type="subTitle" idx="1"/>
          </p:nvPr>
        </p:nvSpPr>
        <p:spPr>
          <a:xfrm>
            <a:off x="1386013" y="2776225"/>
            <a:ext cx="2788800" cy="4827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300">
                <a:solidFill>
                  <a:schemeClr val="accent3"/>
                </a:solidFill>
                <a:latin typeface="Londrina Solid"/>
                <a:ea typeface="Londrina Solid"/>
                <a:cs typeface="Londrina Solid"/>
                <a:sym typeface="Londrina Solid"/>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59" name="Google Shape;59;p5"/>
          <p:cNvSpPr txBox="1">
            <a:spLocks noGrp="1"/>
          </p:cNvSpPr>
          <p:nvPr>
            <p:ph type="subTitle" idx="2"/>
          </p:nvPr>
        </p:nvSpPr>
        <p:spPr>
          <a:xfrm>
            <a:off x="4964688" y="2776225"/>
            <a:ext cx="2793300" cy="482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300">
                <a:solidFill>
                  <a:schemeClr val="accent3"/>
                </a:solidFill>
                <a:latin typeface="Londrina Solid"/>
                <a:ea typeface="Londrina Solid"/>
                <a:cs typeface="Londrina Solid"/>
                <a:sym typeface="Londrina Solid"/>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60" name="Google Shape;60;p5"/>
          <p:cNvSpPr txBox="1">
            <a:spLocks noGrp="1"/>
          </p:cNvSpPr>
          <p:nvPr>
            <p:ph type="subTitle" idx="3"/>
          </p:nvPr>
        </p:nvSpPr>
        <p:spPr>
          <a:xfrm>
            <a:off x="1386013" y="3258800"/>
            <a:ext cx="2788800" cy="993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 name="Google Shape;61;p5"/>
          <p:cNvSpPr txBox="1">
            <a:spLocks noGrp="1"/>
          </p:cNvSpPr>
          <p:nvPr>
            <p:ph type="subTitle" idx="4"/>
          </p:nvPr>
        </p:nvSpPr>
        <p:spPr>
          <a:xfrm>
            <a:off x="4964688" y="3258800"/>
            <a:ext cx="2793300" cy="993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2" name="Google Shape;62;p5"/>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3" name="Google Shape;63;p5"/>
          <p:cNvSpPr/>
          <p:nvPr/>
        </p:nvSpPr>
        <p:spPr>
          <a:xfrm rot="5912491">
            <a:off x="659627" y="379524"/>
            <a:ext cx="542997" cy="110119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p:nvPr/>
        </p:nvSpPr>
        <p:spPr>
          <a:xfrm rot="-2926236" flipH="1">
            <a:off x="8279431" y="3736194"/>
            <a:ext cx="543028" cy="1101257"/>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p:nvPr/>
        </p:nvSpPr>
        <p:spPr>
          <a:xfrm rot="-6972750" flipH="1">
            <a:off x="7922803" y="1044368"/>
            <a:ext cx="543095" cy="1101393"/>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p:nvPr/>
        </p:nvSpPr>
        <p:spPr>
          <a:xfrm>
            <a:off x="391575" y="1587397"/>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rot="-834266">
            <a:off x="1703596" y="493995"/>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p:cNvSpPr/>
          <p:nvPr/>
        </p:nvSpPr>
        <p:spPr>
          <a:xfrm>
            <a:off x="938950" y="465077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rot="-3411737">
            <a:off x="425952" y="4127286"/>
            <a:ext cx="152841" cy="164307"/>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5"/>
          <p:cNvSpPr/>
          <p:nvPr/>
        </p:nvSpPr>
        <p:spPr>
          <a:xfrm>
            <a:off x="7587350" y="9776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5"/>
          <p:cNvSpPr/>
          <p:nvPr/>
        </p:nvSpPr>
        <p:spPr>
          <a:xfrm rot="-1964114">
            <a:off x="8461178" y="2207700"/>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rot="-1964114">
            <a:off x="7990141" y="4755225"/>
            <a:ext cx="152721" cy="16417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5"/>
        <p:cNvGrpSpPr/>
        <p:nvPr/>
      </p:nvGrpSpPr>
      <p:grpSpPr>
        <a:xfrm>
          <a:off x="0" y="0"/>
          <a:ext cx="0" cy="0"/>
          <a:chOff x="0" y="0"/>
          <a:chExt cx="0" cy="0"/>
        </a:xfrm>
      </p:grpSpPr>
      <p:pic>
        <p:nvPicPr>
          <p:cNvPr id="86" name="Google Shape;86;p7"/>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87" name="Google Shape;87;p7"/>
          <p:cNvSpPr txBox="1">
            <a:spLocks noGrp="1"/>
          </p:cNvSpPr>
          <p:nvPr>
            <p:ph type="title"/>
          </p:nvPr>
        </p:nvSpPr>
        <p:spPr>
          <a:xfrm>
            <a:off x="946700" y="922400"/>
            <a:ext cx="2415300" cy="2164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8" name="Google Shape;88;p7"/>
          <p:cNvSpPr txBox="1">
            <a:spLocks noGrp="1"/>
          </p:cNvSpPr>
          <p:nvPr>
            <p:ph type="body" idx="1"/>
          </p:nvPr>
        </p:nvSpPr>
        <p:spPr>
          <a:xfrm>
            <a:off x="715100" y="3086800"/>
            <a:ext cx="2878500" cy="1134300"/>
          </a:xfrm>
          <a:prstGeom prst="rect">
            <a:avLst/>
          </a:prstGeom>
        </p:spPr>
        <p:txBody>
          <a:bodyPr spcFirstLastPara="1" wrap="square" lIns="91425" tIns="91425" rIns="91425" bIns="91425" anchor="ctr" anchorCtr="0">
            <a:noAutofit/>
          </a:bodyPr>
          <a:lstStyle>
            <a:lvl1pPr marL="457200" lvl="0" indent="-317500" algn="ctr" rtl="0">
              <a:lnSpc>
                <a:spcPct val="100000"/>
              </a:lnSpc>
              <a:spcBef>
                <a:spcPts val="0"/>
              </a:spcBef>
              <a:spcAft>
                <a:spcPts val="0"/>
              </a:spcAft>
              <a:buClr>
                <a:schemeClr val="accent2"/>
              </a:buClr>
              <a:buSzPts val="1400"/>
              <a:buChar char="●"/>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
        <p:nvSpPr>
          <p:cNvPr id="89" name="Google Shape;89;p7"/>
          <p:cNvSpPr/>
          <p:nvPr/>
        </p:nvSpPr>
        <p:spPr>
          <a:xfrm rot="5825275">
            <a:off x="490660" y="-15523"/>
            <a:ext cx="542927" cy="1101051"/>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7"/>
          <p:cNvSpPr/>
          <p:nvPr/>
        </p:nvSpPr>
        <p:spPr>
          <a:xfrm flipH="1">
            <a:off x="1608993" y="2361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rot="2830679" flipH="1">
            <a:off x="367337" y="1275753"/>
            <a:ext cx="152760" cy="16422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p:cNvSpPr/>
          <p:nvPr/>
        </p:nvSpPr>
        <p:spPr>
          <a:xfrm flipH="1">
            <a:off x="555843" y="45453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3"/>
        <p:cNvGrpSpPr/>
        <p:nvPr/>
      </p:nvGrpSpPr>
      <p:grpSpPr>
        <a:xfrm>
          <a:off x="0" y="0"/>
          <a:ext cx="0" cy="0"/>
          <a:chOff x="0" y="0"/>
          <a:chExt cx="0" cy="0"/>
        </a:xfrm>
      </p:grpSpPr>
      <p:pic>
        <p:nvPicPr>
          <p:cNvPr id="94" name="Google Shape;94;p8"/>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95" name="Google Shape;95;p8"/>
          <p:cNvSpPr txBox="1">
            <a:spLocks noGrp="1"/>
          </p:cNvSpPr>
          <p:nvPr>
            <p:ph type="title"/>
          </p:nvPr>
        </p:nvSpPr>
        <p:spPr>
          <a:xfrm>
            <a:off x="1918050" y="1542000"/>
            <a:ext cx="5307900" cy="22119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9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96" name="Google Shape;96;p8"/>
          <p:cNvSpPr/>
          <p:nvPr/>
        </p:nvSpPr>
        <p:spPr>
          <a:xfrm rot="-5584455" flipH="1">
            <a:off x="7330305" y="2302084"/>
            <a:ext cx="542908" cy="1101014"/>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8"/>
          <p:cNvSpPr/>
          <p:nvPr/>
        </p:nvSpPr>
        <p:spPr>
          <a:xfrm rot="1807755">
            <a:off x="1424197" y="3041143"/>
            <a:ext cx="543098" cy="1101399"/>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8"/>
          <p:cNvSpPr/>
          <p:nvPr/>
        </p:nvSpPr>
        <p:spPr>
          <a:xfrm rot="-2700000">
            <a:off x="1134397" y="2694375"/>
            <a:ext cx="152309" cy="163735"/>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8"/>
          <p:cNvSpPr/>
          <p:nvPr/>
        </p:nvSpPr>
        <p:spPr>
          <a:xfrm>
            <a:off x="7305700" y="38209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8"/>
          <p:cNvSpPr/>
          <p:nvPr/>
        </p:nvSpPr>
        <p:spPr>
          <a:xfrm rot="-2484460">
            <a:off x="6996602" y="2172828"/>
            <a:ext cx="152608" cy="164058"/>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8"/>
          <p:cNvSpPr/>
          <p:nvPr/>
        </p:nvSpPr>
        <p:spPr>
          <a:xfrm>
            <a:off x="2420225" y="4011547"/>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8"/>
          <p:cNvSpPr/>
          <p:nvPr/>
        </p:nvSpPr>
        <p:spPr>
          <a:xfrm rot="-2700000">
            <a:off x="3432322" y="490590"/>
            <a:ext cx="152309" cy="163735"/>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8"/>
          <p:cNvSpPr/>
          <p:nvPr/>
        </p:nvSpPr>
        <p:spPr>
          <a:xfrm rot="-6559251" flipH="1">
            <a:off x="4300596" y="96329"/>
            <a:ext cx="542809" cy="110081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p:cNvSpPr/>
          <p:nvPr/>
        </p:nvSpPr>
        <p:spPr>
          <a:xfrm rot="-757635">
            <a:off x="5672714" y="719121"/>
            <a:ext cx="152436" cy="163873"/>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05"/>
        <p:cNvGrpSpPr/>
        <p:nvPr/>
      </p:nvGrpSpPr>
      <p:grpSpPr>
        <a:xfrm>
          <a:off x="0" y="0"/>
          <a:ext cx="0" cy="0"/>
          <a:chOff x="0" y="0"/>
          <a:chExt cx="0" cy="0"/>
        </a:xfrm>
      </p:grpSpPr>
      <p:pic>
        <p:nvPicPr>
          <p:cNvPr id="106" name="Google Shape;106;p9"/>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107" name="Google Shape;107;p9"/>
          <p:cNvSpPr txBox="1">
            <a:spLocks noGrp="1"/>
          </p:cNvSpPr>
          <p:nvPr>
            <p:ph type="subTitle" idx="1"/>
          </p:nvPr>
        </p:nvSpPr>
        <p:spPr>
          <a:xfrm>
            <a:off x="715100" y="2056011"/>
            <a:ext cx="3481500" cy="1911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08" name="Google Shape;108;p9"/>
          <p:cNvSpPr txBox="1">
            <a:spLocks noGrp="1"/>
          </p:cNvSpPr>
          <p:nvPr>
            <p:ph type="title"/>
          </p:nvPr>
        </p:nvSpPr>
        <p:spPr>
          <a:xfrm>
            <a:off x="718969" y="1175589"/>
            <a:ext cx="3481500" cy="8805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48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9" name="Google Shape;109;p9"/>
          <p:cNvSpPr/>
          <p:nvPr/>
        </p:nvSpPr>
        <p:spPr>
          <a:xfrm rot="-4571280" flipH="1">
            <a:off x="7948819" y="134701"/>
            <a:ext cx="542880" cy="1100957"/>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9"/>
          <p:cNvSpPr/>
          <p:nvPr/>
        </p:nvSpPr>
        <p:spPr>
          <a:xfrm rot="5189389" flipH="1">
            <a:off x="906937" y="3972158"/>
            <a:ext cx="542888" cy="1100972"/>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9"/>
          <p:cNvSpPr/>
          <p:nvPr/>
        </p:nvSpPr>
        <p:spPr>
          <a:xfrm rot="5825275">
            <a:off x="624660" y="-126810"/>
            <a:ext cx="542927" cy="1101051"/>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9"/>
          <p:cNvSpPr/>
          <p:nvPr/>
        </p:nvSpPr>
        <p:spPr>
          <a:xfrm rot="-2515187">
            <a:off x="365743" y="886249"/>
            <a:ext cx="152529" cy="16397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9"/>
          <p:cNvSpPr/>
          <p:nvPr/>
        </p:nvSpPr>
        <p:spPr>
          <a:xfrm>
            <a:off x="1974075" y="4700922"/>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9"/>
          <p:cNvSpPr/>
          <p:nvPr/>
        </p:nvSpPr>
        <p:spPr>
          <a:xfrm rot="-834266">
            <a:off x="1779796" y="417795"/>
            <a:ext cx="152742" cy="164201"/>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9"/>
          <p:cNvSpPr/>
          <p:nvPr/>
        </p:nvSpPr>
        <p:spPr>
          <a:xfrm rot="-2515187">
            <a:off x="7238893" y="265062"/>
            <a:ext cx="152529" cy="16397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p:cNvSpPr/>
          <p:nvPr/>
        </p:nvSpPr>
        <p:spPr>
          <a:xfrm>
            <a:off x="8391025" y="1249847"/>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p:cNvSpPr/>
          <p:nvPr/>
        </p:nvSpPr>
        <p:spPr>
          <a:xfrm rot="-2515187">
            <a:off x="8515793" y="4682112"/>
            <a:ext cx="152529" cy="16397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p:cNvSpPr/>
          <p:nvPr/>
        </p:nvSpPr>
        <p:spPr>
          <a:xfrm rot="4325600" flipH="1">
            <a:off x="5481161" y="2296910"/>
            <a:ext cx="182206" cy="195876"/>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9"/>
        <p:cNvGrpSpPr/>
        <p:nvPr/>
      </p:nvGrpSpPr>
      <p:grpSpPr>
        <a:xfrm>
          <a:off x="0" y="0"/>
          <a:ext cx="0" cy="0"/>
          <a:chOff x="0" y="0"/>
          <a:chExt cx="0" cy="0"/>
        </a:xfrm>
      </p:grpSpPr>
      <p:sp>
        <p:nvSpPr>
          <p:cNvPr id="120" name="Google Shape;120;p10"/>
          <p:cNvSpPr/>
          <p:nvPr/>
        </p:nvSpPr>
        <p:spPr>
          <a:xfrm>
            <a:off x="1090950" y="495300"/>
            <a:ext cx="6962100" cy="561900"/>
          </a:xfrm>
          <a:prstGeom prst="roundRect">
            <a:avLst>
              <a:gd name="adj" fmla="val 2154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pic>
        <p:nvPicPr>
          <p:cNvPr id="121" name="Google Shape;121;p10"/>
          <p:cNvPicPr preferRelativeResize="0"/>
          <p:nvPr/>
        </p:nvPicPr>
        <p:blipFill rotWithShape="1">
          <a:blip r:embed="rId2">
            <a:alphaModFix amt="42000"/>
          </a:blip>
          <a:srcRect/>
          <a:stretch/>
        </p:blipFill>
        <p:spPr>
          <a:xfrm>
            <a:off x="0" y="0"/>
            <a:ext cx="9144000" cy="5143500"/>
          </a:xfrm>
          <a:prstGeom prst="rect">
            <a:avLst/>
          </a:prstGeom>
          <a:noFill/>
          <a:ln>
            <a:noFill/>
          </a:ln>
        </p:spPr>
      </p:pic>
      <p:sp>
        <p:nvSpPr>
          <p:cNvPr id="122" name="Google Shape;122;p10"/>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3300"/>
              <a:buNone/>
              <a:defRPr sz="3200">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2F2F2">
            <a:alpha val="0"/>
          </a:srgbClr>
        </a:solidFill>
        <a:effectLst/>
      </p:bgPr>
    </p:bg>
    <p:spTree>
      <p:nvGrpSpPr>
        <p:cNvPr id="1" name="Shape 13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3.xml"/><Relationship Id="rId1"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5000"/>
            <a:ext cx="7713900" cy="48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Londrina Solid"/>
              <a:buNone/>
              <a:defRPr sz="3500">
                <a:solidFill>
                  <a:schemeClr val="dk1"/>
                </a:solidFill>
                <a:latin typeface="Londrina Solid"/>
                <a:ea typeface="Londrina Solid"/>
                <a:cs typeface="Londrina Solid"/>
                <a:sym typeface="Londrina Solid"/>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5100" y="1152475"/>
            <a:ext cx="7713900" cy="34560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1pPr>
            <a:lvl2pPr marL="914400" lvl="1" indent="-317500">
              <a:lnSpc>
                <a:spcPct val="100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00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00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00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00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00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00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00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8" r:id="rId9"/>
    <p:sldLayoutId id="2147483659" r:id="rId10"/>
    <p:sldLayoutId id="2147483660" r:id="rId11"/>
    <p:sldLayoutId id="2147483662" r:id="rId12"/>
    <p:sldLayoutId id="2147483665" r:id="rId13"/>
    <p:sldLayoutId id="2147483666" r:id="rId14"/>
    <p:sldLayoutId id="2147483667" r:id="rId15"/>
    <p:sldLayoutId id="2147483669" r:id="rId16"/>
    <p:sldLayoutId id="2147483670" r:id="rId17"/>
    <p:sldLayoutId id="2147483671" r:id="rId18"/>
    <p:sldLayoutId id="2147483672" r:id="rId19"/>
    <p:sldLayoutId id="2147483673" r:id="rId20"/>
    <p:sldLayoutId id="2147483676" r:id="rId21"/>
    <p:sldLayoutId id="2147483677" r:id="rId22"/>
    <p:sldLayoutId id="2147483678" r:id="rId23"/>
    <p:sldLayoutId id="2147483679" r:id="rId24"/>
    <p:sldLayoutId id="2147483681" r:id="rId25"/>
    <p:sldLayoutId id="2147483683" r:id="rId26"/>
    <p:sldLayoutId id="2147483685" r:id="rId27"/>
    <p:sldLayoutId id="2147483686" r:id="rId28"/>
    <p:sldLayoutId id="2147483687" r:id="rId29"/>
    <p:sldLayoutId id="2147483688" r:id="rId30"/>
    <p:sldLayoutId id="2147483689" r:id="rId3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620"/>
        <p:cNvGrpSpPr/>
        <p:nvPr/>
      </p:nvGrpSpPr>
      <p:grpSpPr>
        <a:xfrm>
          <a:off x="0" y="0"/>
          <a:ext cx="0" cy="0"/>
          <a:chOff x="0" y="0"/>
          <a:chExt cx="0" cy="0"/>
        </a:xfrm>
      </p:grpSpPr>
      <p:sp>
        <p:nvSpPr>
          <p:cNvPr id="621" name="Google Shape;621;p4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622" name="Google Shape;622;p4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90" r:id="rId1"/>
    <p:sldLayoutId id="214748369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0.xml"/></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2.xml"/><Relationship Id="rId1" Type="http://schemas.openxmlformats.org/officeDocument/2006/relationships/slideLayout" Target="../slideLayouts/slideLayout2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8" Type="http://schemas.openxmlformats.org/officeDocument/2006/relationships/hyperlink" Target="https://www.freepik.com/free-photo/portrait-happy-teenage-girl_18040100.htm#&amp;position=1&amp;from_view=collections#position=1&amp;page=1https://docs.google.com/presentation/d/1hItipprVE50Yw7KheEI7VczJWReJZZ91QqHjL43GnpY/edit#slide=id.gc842ee3463_0_39" TargetMode="External"/><Relationship Id="rId3" Type="http://schemas.openxmlformats.org/officeDocument/2006/relationships/hyperlink" Target="https://www.flaticon.com/packs/natural-disaster-52?word=natural%20disaster/?utm_source=slidesgo_template&amp;utm_medium=referral-link&amp;utm_campaign=sg_resources&amp;utm_content=flaticon" TargetMode="External"/><Relationship Id="rId7" Type="http://schemas.openxmlformats.org/officeDocument/2006/relationships/hyperlink" Target="https://www.freepik.com/free-photo/portrait-cool-teen-boy-blue_19333643.htm#&amp;position=0&amp;from_view=collections#position=0&amp;page=1https://docs.google.com/presentation/d/1hItipprVE50Yw7KheEI7VczJWReJZZ91QqHjL43GnpY/edit#slide=id.gc842ee3463_0_39" TargetMode="External"/><Relationship Id="rId12" Type="http://schemas.openxmlformats.org/officeDocument/2006/relationships/hyperlink" Target="https://www.freepik.com/free-vector/natural-disasters-set_7437855.htm/?utm_source=slidesgo_template&amp;utm_medium=referral-link&amp;utm_campaign=sg_resources&amp;utm_content=freepik" TargetMode="External"/><Relationship Id="rId2" Type="http://schemas.openxmlformats.org/officeDocument/2006/relationships/notesSlide" Target="../notesSlides/notesSlide29.xml"/><Relationship Id="rId1" Type="http://schemas.openxmlformats.org/officeDocument/2006/relationships/slideLayout" Target="../slideLayouts/slideLayout22.xml"/><Relationship Id="rId6" Type="http://schemas.openxmlformats.org/officeDocument/2006/relationships/hyperlink" Target="https://www.freepik.com/free-photo/portrait-asian-teen-girl-smiling_19333602.htm#&amp;position=3&amp;from_view=collections#position=3&amp;page=1/?utm_source=slidesgo_template&amp;utm_medium=referral-link&amp;utm_campaign=sg_resources&amp;utm_content=freepik" TargetMode="External"/><Relationship Id="rId11" Type="http://schemas.openxmlformats.org/officeDocument/2006/relationships/hyperlink" Target="https://www.freepik.com/free-vector/natural-disaster-retro-cartoon-card-set_3834882.htm/?utm_source=slidesgo_template&amp;utm_medium=referral-link&amp;utm_campaign=sg_resources&amp;utm_content=freepik" TargetMode="External"/><Relationship Id="rId5" Type="http://schemas.openxmlformats.org/officeDocument/2006/relationships/hyperlink" Target="https://www.freepik.com/free-photo/climate-change-concept-collage_19332541.htm#&amp;position=0&amp;from_view=collections/?utm_source=slidesgo_template&amp;utm_medium=referral-link&amp;utm_campaign=sg_resources&amp;utm_content=freepik" TargetMode="External"/><Relationship Id="rId10" Type="http://schemas.openxmlformats.org/officeDocument/2006/relationships/hyperlink" Target="https://www.freepik.com/free-vector/natural-disasters-infographics_6088380.htm/?utm_source=slidesgo_template&amp;utm_medium=referral-link&amp;utm_campaign=sg_resources&amp;utm_content=freepik" TargetMode="External"/><Relationship Id="rId4" Type="http://schemas.openxmlformats.org/officeDocument/2006/relationships/hyperlink" Target="https://www.freepik.com/free-photo/flat-lay-ground-with-cracks_4969584.htm#&amp;position=8&amp;from_view=collections/?utm_source=slidesgo_template&amp;utm_medium=referral-link&amp;utm_campaign=sg_resources&amp;utm_content=freepik" TargetMode="External"/><Relationship Id="rId9" Type="http://schemas.openxmlformats.org/officeDocument/2006/relationships/hyperlink" Target="https://www.freepik.com/free-vector/natural-disasters-cartoon-icons-set_6088377.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3" Type="http://schemas.openxmlformats.org/officeDocument/2006/relationships/hyperlink" Target="http://bit.ly/33VAFh3" TargetMode="External"/><Relationship Id="rId2" Type="http://schemas.openxmlformats.org/officeDocument/2006/relationships/notesSlide" Target="../notesSlides/notesSlide30.xml"/><Relationship Id="rId1" Type="http://schemas.openxmlformats.org/officeDocument/2006/relationships/slideLayout" Target="../slideLayouts/slideLayout33.xml"/><Relationship Id="rId6" Type="http://schemas.openxmlformats.org/officeDocument/2006/relationships/slide" Target="slide22.xml"/><Relationship Id="rId5" Type="http://schemas.openxmlformats.org/officeDocument/2006/relationships/hyperlink" Target="http://bit.ly/2PfT4lq" TargetMode="External"/><Relationship Id="rId4" Type="http://schemas.openxmlformats.org/officeDocument/2006/relationships/hyperlink" Target="http://bit.ly/30B07Gq"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33.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s://fonts.google.com/specimen/Londrina+Solid" TargetMode="External"/><Relationship Id="rId2" Type="http://schemas.openxmlformats.org/officeDocument/2006/relationships/notesSlide" Target="../notesSlides/notesSlide32.xml"/><Relationship Id="rId1" Type="http://schemas.openxmlformats.org/officeDocument/2006/relationships/slideLayout" Target="../slideLayouts/slideLayout33.xml"/><Relationship Id="rId4" Type="http://schemas.openxmlformats.org/officeDocument/2006/relationships/hyperlink" Target="https://fonts.google.com/specimen/Roboto" TargetMode="External"/></Relationships>
</file>

<file path=ppt/slides/_rels/slide33.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gif"/><Relationship Id="rId2" Type="http://schemas.openxmlformats.org/officeDocument/2006/relationships/notesSlide" Target="../notesSlides/notesSlide33.xml"/><Relationship Id="rId1" Type="http://schemas.openxmlformats.org/officeDocument/2006/relationships/slideLayout" Target="../slideLayouts/slideLayout33.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gif"/><Relationship Id="rId4" Type="http://schemas.openxmlformats.org/officeDocument/2006/relationships/image" Target="../media/image7.gif"/><Relationship Id="rId9" Type="http://schemas.openxmlformats.org/officeDocument/2006/relationships/image" Target="../media/image8.gif"/></Relationships>
</file>

<file path=ppt/slides/_rels/slide34.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4.xml"/><Relationship Id="rId1" Type="http://schemas.openxmlformats.org/officeDocument/2006/relationships/slideLayout" Target="../slideLayouts/slideLayout3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40.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0.xml"/><Relationship Id="rId1" Type="http://schemas.openxmlformats.org/officeDocument/2006/relationships/slideLayout" Target="../slideLayouts/slideLayout3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3.xml"/></Relationships>
</file>

<file path=ppt/slides/_rels/slide5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4.xml"/><Relationship Id="rId1" Type="http://schemas.openxmlformats.org/officeDocument/2006/relationships/slideLayout" Target="../slideLayouts/slideLayout32.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9"/>
        <p:cNvGrpSpPr/>
        <p:nvPr/>
      </p:nvGrpSpPr>
      <p:grpSpPr>
        <a:xfrm>
          <a:off x="0" y="0"/>
          <a:ext cx="0" cy="0"/>
          <a:chOff x="0" y="0"/>
          <a:chExt cx="0" cy="0"/>
        </a:xfrm>
      </p:grpSpPr>
      <p:sp>
        <p:nvSpPr>
          <p:cNvPr id="630" name="Google Shape;630;p47"/>
          <p:cNvSpPr/>
          <p:nvPr/>
        </p:nvSpPr>
        <p:spPr>
          <a:xfrm>
            <a:off x="1009100" y="3972269"/>
            <a:ext cx="3861600" cy="3558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7"/>
          <p:cNvSpPr txBox="1">
            <a:spLocks noGrp="1"/>
          </p:cNvSpPr>
          <p:nvPr>
            <p:ph type="subTitle" idx="1"/>
          </p:nvPr>
        </p:nvSpPr>
        <p:spPr>
          <a:xfrm>
            <a:off x="943700" y="3972269"/>
            <a:ext cx="3992400" cy="3558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dirty="0">
                <a:solidFill>
                  <a:schemeClr val="lt1"/>
                </a:solidFill>
              </a:rPr>
              <a:t>Hana-Haneen-Menna</a:t>
            </a:r>
          </a:p>
        </p:txBody>
      </p:sp>
      <p:sp>
        <p:nvSpPr>
          <p:cNvPr id="632" name="Google Shape;632;p47"/>
          <p:cNvSpPr txBox="1">
            <a:spLocks noGrp="1"/>
          </p:cNvSpPr>
          <p:nvPr>
            <p:ph type="ctrTitle"/>
          </p:nvPr>
        </p:nvSpPr>
        <p:spPr>
          <a:xfrm>
            <a:off x="237893" y="765944"/>
            <a:ext cx="4511457" cy="318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i="0" dirty="0">
                <a:effectLst/>
                <a:latin typeface="__Fira_Sans_3fb951"/>
              </a:rPr>
              <a:t>Seismic Detection Across the Solar System</a:t>
            </a:r>
            <a:endParaRPr dirty="0">
              <a:solidFill>
                <a:schemeClr val="dk1"/>
              </a:solidFill>
            </a:endParaRPr>
          </a:p>
        </p:txBody>
      </p:sp>
      <p:sp>
        <p:nvSpPr>
          <p:cNvPr id="633" name="Google Shape;633;p47"/>
          <p:cNvSpPr/>
          <p:nvPr/>
        </p:nvSpPr>
        <p:spPr>
          <a:xfrm>
            <a:off x="7739653" y="1933422"/>
            <a:ext cx="241164" cy="116424"/>
          </a:xfrm>
          <a:custGeom>
            <a:avLst/>
            <a:gdLst/>
            <a:ahLst/>
            <a:cxnLst/>
            <a:rect l="l" t="t" r="r" b="b"/>
            <a:pathLst>
              <a:path w="4466" h="2156" extrusionOk="0">
                <a:moveTo>
                  <a:pt x="4465" y="1"/>
                </a:moveTo>
                <a:cubicBezTo>
                  <a:pt x="4465" y="1"/>
                  <a:pt x="2546" y="1230"/>
                  <a:pt x="900" y="1230"/>
                </a:cubicBezTo>
                <a:cubicBezTo>
                  <a:pt x="701" y="1230"/>
                  <a:pt x="506" y="1212"/>
                  <a:pt x="319" y="1172"/>
                </a:cubicBezTo>
                <a:cubicBezTo>
                  <a:pt x="176" y="1617"/>
                  <a:pt x="1" y="2128"/>
                  <a:pt x="1" y="2128"/>
                </a:cubicBezTo>
                <a:cubicBezTo>
                  <a:pt x="80" y="2147"/>
                  <a:pt x="179" y="2156"/>
                  <a:pt x="293" y="2156"/>
                </a:cubicBezTo>
                <a:cubicBezTo>
                  <a:pt x="1441" y="2156"/>
                  <a:pt x="4135" y="1246"/>
                  <a:pt x="4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 name="Google Shape;634;p47"/>
          <p:cNvGrpSpPr/>
          <p:nvPr/>
        </p:nvGrpSpPr>
        <p:grpSpPr>
          <a:xfrm>
            <a:off x="5350290" y="2341152"/>
            <a:ext cx="2666568" cy="2275152"/>
            <a:chOff x="2615525" y="578925"/>
            <a:chExt cx="4026224" cy="3435229"/>
          </a:xfrm>
        </p:grpSpPr>
        <p:sp>
          <p:nvSpPr>
            <p:cNvPr id="635" name="Google Shape;635;p47"/>
            <p:cNvSpPr/>
            <p:nvPr/>
          </p:nvSpPr>
          <p:spPr>
            <a:xfrm>
              <a:off x="2615525" y="578925"/>
              <a:ext cx="4026224" cy="3435229"/>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p>
          </p:txBody>
        </p:sp>
        <p:grpSp>
          <p:nvGrpSpPr>
            <p:cNvPr id="636" name="Google Shape;636;p47"/>
            <p:cNvGrpSpPr/>
            <p:nvPr/>
          </p:nvGrpSpPr>
          <p:grpSpPr>
            <a:xfrm>
              <a:off x="2712350" y="578928"/>
              <a:ext cx="3711088" cy="3418140"/>
              <a:chOff x="2733124" y="578922"/>
              <a:chExt cx="3690055" cy="3393032"/>
            </a:xfrm>
          </p:grpSpPr>
          <p:sp>
            <p:nvSpPr>
              <p:cNvPr id="637" name="Google Shape;637;p47"/>
              <p:cNvSpPr/>
              <p:nvPr/>
            </p:nvSpPr>
            <p:spPr>
              <a:xfrm rot="-189680">
                <a:off x="4087797" y="593892"/>
                <a:ext cx="554184" cy="409496"/>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p>
            </p:txBody>
          </p:sp>
          <p:sp>
            <p:nvSpPr>
              <p:cNvPr id="638" name="Google Shape;638;p47"/>
              <p:cNvSpPr/>
              <p:nvPr/>
            </p:nvSpPr>
            <p:spPr>
              <a:xfrm>
                <a:off x="5136029" y="940532"/>
                <a:ext cx="282701" cy="247927"/>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p>
            </p:txBody>
          </p:sp>
          <p:sp>
            <p:nvSpPr>
              <p:cNvPr id="639" name="Google Shape;639;p47"/>
              <p:cNvSpPr/>
              <p:nvPr/>
            </p:nvSpPr>
            <p:spPr>
              <a:xfrm>
                <a:off x="4675135" y="773421"/>
                <a:ext cx="181322" cy="89816"/>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p>
            </p:txBody>
          </p:sp>
          <p:sp>
            <p:nvSpPr>
              <p:cNvPr id="640" name="Google Shape;640;p47"/>
              <p:cNvSpPr/>
              <p:nvPr/>
            </p:nvSpPr>
            <p:spPr>
              <a:xfrm>
                <a:off x="5111596" y="1045491"/>
                <a:ext cx="130279" cy="111881"/>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p>
            </p:txBody>
          </p:sp>
          <p:sp>
            <p:nvSpPr>
              <p:cNvPr id="641" name="Google Shape;641;p47"/>
              <p:cNvSpPr/>
              <p:nvPr/>
            </p:nvSpPr>
            <p:spPr>
              <a:xfrm>
                <a:off x="5077163" y="578928"/>
                <a:ext cx="1346016" cy="2888872"/>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p>
            </p:txBody>
          </p:sp>
          <p:sp>
            <p:nvSpPr>
              <p:cNvPr id="642" name="Google Shape;642;p47"/>
              <p:cNvSpPr/>
              <p:nvPr/>
            </p:nvSpPr>
            <p:spPr>
              <a:xfrm>
                <a:off x="2733124" y="732285"/>
                <a:ext cx="1368427" cy="2001511"/>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p>
            </p:txBody>
          </p:sp>
          <p:sp>
            <p:nvSpPr>
              <p:cNvPr id="643" name="Google Shape;643;p47"/>
              <p:cNvSpPr/>
              <p:nvPr/>
            </p:nvSpPr>
            <p:spPr>
              <a:xfrm>
                <a:off x="3509925" y="2552450"/>
                <a:ext cx="1345990" cy="1419505"/>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p>
            </p:txBody>
          </p:sp>
          <p:sp>
            <p:nvSpPr>
              <p:cNvPr id="644" name="Google Shape;644;p47"/>
              <p:cNvSpPr/>
              <p:nvPr/>
            </p:nvSpPr>
            <p:spPr>
              <a:xfrm>
                <a:off x="3270981" y="2270952"/>
                <a:ext cx="245711" cy="94174"/>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p>
            </p:txBody>
          </p:sp>
          <p:sp>
            <p:nvSpPr>
              <p:cNvPr id="645" name="Google Shape;645;p47"/>
              <p:cNvSpPr/>
              <p:nvPr/>
            </p:nvSpPr>
            <p:spPr>
              <a:xfrm>
                <a:off x="3569849" y="2340225"/>
                <a:ext cx="258305" cy="8012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p>
            </p:txBody>
          </p:sp>
          <p:sp>
            <p:nvSpPr>
              <p:cNvPr id="646" name="Google Shape;646;p47"/>
              <p:cNvSpPr/>
              <p:nvPr/>
            </p:nvSpPr>
            <p:spPr>
              <a:xfrm>
                <a:off x="3944935" y="1341028"/>
                <a:ext cx="142873" cy="82889"/>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p>
            </p:txBody>
          </p:sp>
          <p:sp>
            <p:nvSpPr>
              <p:cNvPr id="647" name="Google Shape;647;p47"/>
              <p:cNvSpPr/>
              <p:nvPr/>
            </p:nvSpPr>
            <p:spPr>
              <a:xfrm rot="-1196854">
                <a:off x="6103052" y="1430637"/>
                <a:ext cx="82659" cy="190283"/>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500"/>
              </a:p>
            </p:txBody>
          </p:sp>
        </p:grpSp>
      </p:grpSp>
      <p:grpSp>
        <p:nvGrpSpPr>
          <p:cNvPr id="648" name="Google Shape;648;p47"/>
          <p:cNvGrpSpPr/>
          <p:nvPr/>
        </p:nvGrpSpPr>
        <p:grpSpPr>
          <a:xfrm>
            <a:off x="5191123" y="527198"/>
            <a:ext cx="3121801" cy="2075300"/>
            <a:chOff x="6479905" y="535000"/>
            <a:chExt cx="1785008" cy="1186632"/>
          </a:xfrm>
        </p:grpSpPr>
        <p:grpSp>
          <p:nvGrpSpPr>
            <p:cNvPr id="649" name="Google Shape;649;p47"/>
            <p:cNvGrpSpPr/>
            <p:nvPr/>
          </p:nvGrpSpPr>
          <p:grpSpPr>
            <a:xfrm>
              <a:off x="6479905" y="535000"/>
              <a:ext cx="1785008" cy="1186632"/>
              <a:chOff x="6479905" y="535000"/>
              <a:chExt cx="1785008" cy="1186632"/>
            </a:xfrm>
          </p:grpSpPr>
          <p:grpSp>
            <p:nvGrpSpPr>
              <p:cNvPr id="650" name="Google Shape;650;p47"/>
              <p:cNvGrpSpPr/>
              <p:nvPr/>
            </p:nvGrpSpPr>
            <p:grpSpPr>
              <a:xfrm>
                <a:off x="6479905" y="535000"/>
                <a:ext cx="1785008" cy="1186632"/>
                <a:chOff x="6363580" y="288400"/>
                <a:chExt cx="1785008" cy="1186632"/>
              </a:xfrm>
            </p:grpSpPr>
            <p:sp>
              <p:nvSpPr>
                <p:cNvPr id="651" name="Google Shape;651;p47"/>
                <p:cNvSpPr/>
                <p:nvPr/>
              </p:nvSpPr>
              <p:spPr>
                <a:xfrm>
                  <a:off x="6902690" y="631375"/>
                  <a:ext cx="760223" cy="666803"/>
                </a:xfrm>
                <a:custGeom>
                  <a:avLst/>
                  <a:gdLst/>
                  <a:ahLst/>
                  <a:cxnLst/>
                  <a:rect l="l" t="t" r="r" b="b"/>
                  <a:pathLst>
                    <a:path w="22582" h="19807" extrusionOk="0">
                      <a:moveTo>
                        <a:pt x="9907" y="0"/>
                      </a:moveTo>
                      <a:cubicBezTo>
                        <a:pt x="8711" y="0"/>
                        <a:pt x="7644" y="2396"/>
                        <a:pt x="7714" y="3264"/>
                      </a:cubicBezTo>
                      <a:cubicBezTo>
                        <a:pt x="7809" y="4451"/>
                        <a:pt x="7531" y="6982"/>
                        <a:pt x="6733" y="6982"/>
                      </a:cubicBezTo>
                      <a:cubicBezTo>
                        <a:pt x="6516" y="6982"/>
                        <a:pt x="6261" y="6795"/>
                        <a:pt x="5964" y="6343"/>
                      </a:cubicBezTo>
                      <a:cubicBezTo>
                        <a:pt x="5362" y="5428"/>
                        <a:pt x="4670" y="4943"/>
                        <a:pt x="4211" y="4943"/>
                      </a:cubicBezTo>
                      <a:cubicBezTo>
                        <a:pt x="3610" y="4943"/>
                        <a:pt x="3410" y="5772"/>
                        <a:pt x="4334" y="7551"/>
                      </a:cubicBezTo>
                      <a:cubicBezTo>
                        <a:pt x="5618" y="10024"/>
                        <a:pt x="4204" y="10287"/>
                        <a:pt x="3546" y="10287"/>
                      </a:cubicBezTo>
                      <a:cubicBezTo>
                        <a:pt x="3368" y="10287"/>
                        <a:pt x="3246" y="10268"/>
                        <a:pt x="3246" y="10268"/>
                      </a:cubicBezTo>
                      <a:cubicBezTo>
                        <a:pt x="2595" y="9883"/>
                        <a:pt x="2138" y="9712"/>
                        <a:pt x="1842" y="9712"/>
                      </a:cubicBezTo>
                      <a:cubicBezTo>
                        <a:pt x="1" y="9712"/>
                        <a:pt x="4431" y="16373"/>
                        <a:pt x="7291" y="19807"/>
                      </a:cubicBezTo>
                      <a:lnTo>
                        <a:pt x="14958" y="19686"/>
                      </a:lnTo>
                      <a:cubicBezTo>
                        <a:pt x="17586" y="18322"/>
                        <a:pt x="17414" y="16971"/>
                        <a:pt x="18802" y="16325"/>
                      </a:cubicBezTo>
                      <a:cubicBezTo>
                        <a:pt x="22582" y="14566"/>
                        <a:pt x="22169" y="12587"/>
                        <a:pt x="21169" y="12587"/>
                      </a:cubicBezTo>
                      <a:cubicBezTo>
                        <a:pt x="20934" y="12587"/>
                        <a:pt x="20666" y="12696"/>
                        <a:pt x="20412" y="12944"/>
                      </a:cubicBezTo>
                      <a:cubicBezTo>
                        <a:pt x="19342" y="13991"/>
                        <a:pt x="18557" y="14401"/>
                        <a:pt x="18054" y="14401"/>
                      </a:cubicBezTo>
                      <a:cubicBezTo>
                        <a:pt x="16778" y="14401"/>
                        <a:pt x="17313" y="11766"/>
                        <a:pt x="19607" y="10207"/>
                      </a:cubicBezTo>
                      <a:cubicBezTo>
                        <a:pt x="22194" y="8450"/>
                        <a:pt x="21696" y="5941"/>
                        <a:pt x="20602" y="5941"/>
                      </a:cubicBezTo>
                      <a:cubicBezTo>
                        <a:pt x="20251" y="5941"/>
                        <a:pt x="19838" y="6200"/>
                        <a:pt x="19447" y="6827"/>
                      </a:cubicBezTo>
                      <a:cubicBezTo>
                        <a:pt x="18579" y="8216"/>
                        <a:pt x="17248" y="9120"/>
                        <a:pt x="16501" y="9120"/>
                      </a:cubicBezTo>
                      <a:cubicBezTo>
                        <a:pt x="15674" y="9120"/>
                        <a:pt x="15564" y="8009"/>
                        <a:pt x="17595" y="5217"/>
                      </a:cubicBezTo>
                      <a:cubicBezTo>
                        <a:pt x="19789" y="2199"/>
                        <a:pt x="19614" y="831"/>
                        <a:pt x="18733" y="831"/>
                      </a:cubicBezTo>
                      <a:cubicBezTo>
                        <a:pt x="18063" y="831"/>
                        <a:pt x="16983" y="1623"/>
                        <a:pt x="16226" y="3084"/>
                      </a:cubicBezTo>
                      <a:cubicBezTo>
                        <a:pt x="15543" y="4537"/>
                        <a:pt x="14162" y="6990"/>
                        <a:pt x="13222" y="6990"/>
                      </a:cubicBezTo>
                      <a:cubicBezTo>
                        <a:pt x="12834" y="6990"/>
                        <a:pt x="12521" y="6573"/>
                        <a:pt x="12363" y="5498"/>
                      </a:cubicBezTo>
                      <a:cubicBezTo>
                        <a:pt x="11744" y="1306"/>
                        <a:pt x="10791" y="0"/>
                        <a:pt x="99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7"/>
                <p:cNvSpPr/>
                <p:nvPr/>
              </p:nvSpPr>
              <p:spPr>
                <a:xfrm>
                  <a:off x="7086935" y="628884"/>
                  <a:ext cx="112441" cy="267536"/>
                </a:xfrm>
                <a:custGeom>
                  <a:avLst/>
                  <a:gdLst/>
                  <a:ahLst/>
                  <a:cxnLst/>
                  <a:rect l="l" t="t" r="r" b="b"/>
                  <a:pathLst>
                    <a:path w="3340" h="7947" extrusionOk="0">
                      <a:moveTo>
                        <a:pt x="1452" y="1"/>
                      </a:moveTo>
                      <a:cubicBezTo>
                        <a:pt x="1348" y="1"/>
                        <a:pt x="1243" y="47"/>
                        <a:pt x="1138" y="146"/>
                      </a:cubicBezTo>
                      <a:cubicBezTo>
                        <a:pt x="0" y="1219"/>
                        <a:pt x="1463" y="4894"/>
                        <a:pt x="2463" y="7947"/>
                      </a:cubicBezTo>
                      <a:cubicBezTo>
                        <a:pt x="3339" y="4512"/>
                        <a:pt x="2471" y="1"/>
                        <a:pt x="1452" y="1"/>
                      </a:cubicBezTo>
                      <a:close/>
                    </a:path>
                  </a:pathLst>
                </a:custGeom>
                <a:solidFill>
                  <a:srgbClr val="FFE2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7"/>
                <p:cNvSpPr/>
                <p:nvPr/>
              </p:nvSpPr>
              <p:spPr>
                <a:xfrm>
                  <a:off x="7379277" y="587241"/>
                  <a:ext cx="91030" cy="222492"/>
                </a:xfrm>
                <a:custGeom>
                  <a:avLst/>
                  <a:gdLst/>
                  <a:ahLst/>
                  <a:cxnLst/>
                  <a:rect l="l" t="t" r="r" b="b"/>
                  <a:pathLst>
                    <a:path w="2704" h="6609" extrusionOk="0">
                      <a:moveTo>
                        <a:pt x="1631" y="1"/>
                      </a:moveTo>
                      <a:cubicBezTo>
                        <a:pt x="1576" y="1"/>
                        <a:pt x="1514" y="15"/>
                        <a:pt x="1443" y="45"/>
                      </a:cubicBezTo>
                      <a:cubicBezTo>
                        <a:pt x="0" y="651"/>
                        <a:pt x="350" y="3399"/>
                        <a:pt x="221" y="6609"/>
                      </a:cubicBezTo>
                      <a:cubicBezTo>
                        <a:pt x="960" y="5367"/>
                        <a:pt x="2703" y="1"/>
                        <a:pt x="1631" y="1"/>
                      </a:cubicBezTo>
                      <a:close/>
                    </a:path>
                  </a:pathLst>
                </a:custGeom>
                <a:solidFill>
                  <a:srgbClr val="FFE2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7"/>
                <p:cNvSpPr/>
                <p:nvPr/>
              </p:nvSpPr>
              <p:spPr>
                <a:xfrm>
                  <a:off x="7131911" y="657903"/>
                  <a:ext cx="306251" cy="712318"/>
                </a:xfrm>
                <a:custGeom>
                  <a:avLst/>
                  <a:gdLst/>
                  <a:ahLst/>
                  <a:cxnLst/>
                  <a:rect l="l" t="t" r="r" b="b"/>
                  <a:pathLst>
                    <a:path w="9097" h="21159" extrusionOk="0">
                      <a:moveTo>
                        <a:pt x="9096" y="1"/>
                      </a:moveTo>
                      <a:lnTo>
                        <a:pt x="0" y="1692"/>
                      </a:lnTo>
                      <a:cubicBezTo>
                        <a:pt x="970" y="10589"/>
                        <a:pt x="1750" y="16164"/>
                        <a:pt x="1006" y="20689"/>
                      </a:cubicBezTo>
                      <a:lnTo>
                        <a:pt x="7254" y="21158"/>
                      </a:lnTo>
                      <a:cubicBezTo>
                        <a:pt x="7181" y="14181"/>
                        <a:pt x="7682" y="7830"/>
                        <a:pt x="9096" y="1"/>
                      </a:cubicBezTo>
                      <a:close/>
                    </a:path>
                  </a:pathLst>
                </a:custGeom>
                <a:solidFill>
                  <a:srgbClr val="FFE2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7"/>
                <p:cNvSpPr/>
                <p:nvPr/>
              </p:nvSpPr>
              <p:spPr>
                <a:xfrm>
                  <a:off x="7337803" y="990744"/>
                  <a:ext cx="199869" cy="347928"/>
                </a:xfrm>
                <a:custGeom>
                  <a:avLst/>
                  <a:gdLst/>
                  <a:ahLst/>
                  <a:cxnLst/>
                  <a:rect l="l" t="t" r="r" b="b"/>
                  <a:pathLst>
                    <a:path w="5937" h="10335" extrusionOk="0">
                      <a:moveTo>
                        <a:pt x="3950" y="1"/>
                      </a:moveTo>
                      <a:cubicBezTo>
                        <a:pt x="3884" y="1"/>
                        <a:pt x="3812" y="10"/>
                        <a:pt x="3731" y="29"/>
                      </a:cubicBezTo>
                      <a:cubicBezTo>
                        <a:pt x="1233" y="627"/>
                        <a:pt x="1067" y="5171"/>
                        <a:pt x="1" y="10335"/>
                      </a:cubicBezTo>
                      <a:cubicBezTo>
                        <a:pt x="1558" y="8488"/>
                        <a:pt x="5937" y="1"/>
                        <a:pt x="39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7"/>
                <p:cNvSpPr/>
                <p:nvPr/>
              </p:nvSpPr>
              <p:spPr>
                <a:xfrm>
                  <a:off x="7332012" y="1052788"/>
                  <a:ext cx="59991" cy="100456"/>
                </a:xfrm>
                <a:custGeom>
                  <a:avLst/>
                  <a:gdLst/>
                  <a:ahLst/>
                  <a:cxnLst/>
                  <a:rect l="l" t="t" r="r" b="b"/>
                  <a:pathLst>
                    <a:path w="1782" h="2984" extrusionOk="0">
                      <a:moveTo>
                        <a:pt x="1480" y="1"/>
                      </a:moveTo>
                      <a:cubicBezTo>
                        <a:pt x="1038" y="1"/>
                        <a:pt x="0" y="2217"/>
                        <a:pt x="82" y="2984"/>
                      </a:cubicBezTo>
                      <a:lnTo>
                        <a:pt x="1422" y="2429"/>
                      </a:lnTo>
                      <a:cubicBezTo>
                        <a:pt x="1782" y="627"/>
                        <a:pt x="1715" y="1"/>
                        <a:pt x="14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7"/>
                <p:cNvSpPr/>
                <p:nvPr/>
              </p:nvSpPr>
              <p:spPr>
                <a:xfrm>
                  <a:off x="7102623" y="925065"/>
                  <a:ext cx="66488" cy="145029"/>
                </a:xfrm>
                <a:custGeom>
                  <a:avLst/>
                  <a:gdLst/>
                  <a:ahLst/>
                  <a:cxnLst/>
                  <a:rect l="l" t="t" r="r" b="b"/>
                  <a:pathLst>
                    <a:path w="1975" h="4308" extrusionOk="0">
                      <a:moveTo>
                        <a:pt x="843" y="0"/>
                      </a:moveTo>
                      <a:cubicBezTo>
                        <a:pt x="787" y="0"/>
                        <a:pt x="730" y="30"/>
                        <a:pt x="672" y="94"/>
                      </a:cubicBezTo>
                      <a:cubicBezTo>
                        <a:pt x="0" y="844"/>
                        <a:pt x="1081" y="2403"/>
                        <a:pt x="1891" y="4308"/>
                      </a:cubicBezTo>
                      <a:cubicBezTo>
                        <a:pt x="1975" y="3416"/>
                        <a:pt x="1448" y="0"/>
                        <a:pt x="8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7"/>
                <p:cNvSpPr/>
                <p:nvPr/>
              </p:nvSpPr>
              <p:spPr>
                <a:xfrm>
                  <a:off x="7068723" y="1079181"/>
                  <a:ext cx="136478" cy="294872"/>
                </a:xfrm>
                <a:custGeom>
                  <a:avLst/>
                  <a:gdLst/>
                  <a:ahLst/>
                  <a:cxnLst/>
                  <a:rect l="l" t="t" r="r" b="b"/>
                  <a:pathLst>
                    <a:path w="4054" h="8759" extrusionOk="0">
                      <a:moveTo>
                        <a:pt x="1695" y="0"/>
                      </a:moveTo>
                      <a:cubicBezTo>
                        <a:pt x="1576" y="0"/>
                        <a:pt x="1456" y="67"/>
                        <a:pt x="1337" y="211"/>
                      </a:cubicBezTo>
                      <a:cubicBezTo>
                        <a:pt x="1" y="1824"/>
                        <a:pt x="2116" y="4868"/>
                        <a:pt x="3950" y="8759"/>
                      </a:cubicBezTo>
                      <a:cubicBezTo>
                        <a:pt x="4054" y="6908"/>
                        <a:pt x="2910" y="0"/>
                        <a:pt x="16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7"/>
                <p:cNvSpPr/>
                <p:nvPr/>
              </p:nvSpPr>
              <p:spPr>
                <a:xfrm>
                  <a:off x="7121576" y="410703"/>
                  <a:ext cx="119039" cy="257201"/>
                </a:xfrm>
                <a:custGeom>
                  <a:avLst/>
                  <a:gdLst/>
                  <a:ahLst/>
                  <a:cxnLst/>
                  <a:rect l="l" t="t" r="r" b="b"/>
                  <a:pathLst>
                    <a:path w="3536" h="7640" extrusionOk="0">
                      <a:moveTo>
                        <a:pt x="1479" y="1"/>
                      </a:moveTo>
                      <a:cubicBezTo>
                        <a:pt x="1375" y="1"/>
                        <a:pt x="1271" y="59"/>
                        <a:pt x="1167" y="184"/>
                      </a:cubicBezTo>
                      <a:cubicBezTo>
                        <a:pt x="0" y="1591"/>
                        <a:pt x="1846" y="4246"/>
                        <a:pt x="3444" y="7639"/>
                      </a:cubicBezTo>
                      <a:cubicBezTo>
                        <a:pt x="3535" y="6024"/>
                        <a:pt x="2538" y="1"/>
                        <a:pt x="1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7"/>
                <p:cNvSpPr/>
                <p:nvPr/>
              </p:nvSpPr>
              <p:spPr>
                <a:xfrm>
                  <a:off x="7353457" y="339907"/>
                  <a:ext cx="149708" cy="244745"/>
                </a:xfrm>
                <a:custGeom>
                  <a:avLst/>
                  <a:gdLst/>
                  <a:ahLst/>
                  <a:cxnLst/>
                  <a:rect l="l" t="t" r="r" b="b"/>
                  <a:pathLst>
                    <a:path w="4447" h="7270" extrusionOk="0">
                      <a:moveTo>
                        <a:pt x="2999" y="1"/>
                      </a:moveTo>
                      <a:cubicBezTo>
                        <a:pt x="2956" y="1"/>
                        <a:pt x="2908" y="6"/>
                        <a:pt x="2857" y="17"/>
                      </a:cubicBezTo>
                      <a:cubicBezTo>
                        <a:pt x="1069" y="392"/>
                        <a:pt x="861" y="3619"/>
                        <a:pt x="1" y="7270"/>
                      </a:cubicBezTo>
                      <a:cubicBezTo>
                        <a:pt x="1147" y="5983"/>
                        <a:pt x="4447" y="1"/>
                        <a:pt x="2999" y="1"/>
                      </a:cubicBezTo>
                      <a:close/>
                    </a:path>
                  </a:pathLst>
                </a:custGeom>
                <a:solidFill>
                  <a:srgbClr val="EB5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7"/>
                <p:cNvSpPr/>
                <p:nvPr/>
              </p:nvSpPr>
              <p:spPr>
                <a:xfrm>
                  <a:off x="7621122" y="699748"/>
                  <a:ext cx="127254" cy="59924"/>
                </a:xfrm>
                <a:custGeom>
                  <a:avLst/>
                  <a:gdLst/>
                  <a:ahLst/>
                  <a:cxnLst/>
                  <a:rect l="l" t="t" r="r" b="b"/>
                  <a:pathLst>
                    <a:path w="3780" h="1780" extrusionOk="0">
                      <a:moveTo>
                        <a:pt x="2789" y="0"/>
                      </a:moveTo>
                      <a:cubicBezTo>
                        <a:pt x="1952" y="0"/>
                        <a:pt x="760" y="610"/>
                        <a:pt x="1" y="1779"/>
                      </a:cubicBezTo>
                      <a:cubicBezTo>
                        <a:pt x="832" y="1191"/>
                        <a:pt x="1674" y="1094"/>
                        <a:pt x="2350" y="1094"/>
                      </a:cubicBezTo>
                      <a:cubicBezTo>
                        <a:pt x="2678" y="1094"/>
                        <a:pt x="2966" y="1117"/>
                        <a:pt x="3195" y="1117"/>
                      </a:cubicBezTo>
                      <a:cubicBezTo>
                        <a:pt x="3565" y="1117"/>
                        <a:pt x="3780" y="1058"/>
                        <a:pt x="3752" y="747"/>
                      </a:cubicBezTo>
                      <a:cubicBezTo>
                        <a:pt x="3707" y="245"/>
                        <a:pt x="3319" y="0"/>
                        <a:pt x="2789" y="0"/>
                      </a:cubicBezTo>
                      <a:close/>
                    </a:path>
                  </a:pathLst>
                </a:custGeom>
                <a:solidFill>
                  <a:srgbClr val="FAB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7"/>
                <p:cNvSpPr/>
                <p:nvPr/>
              </p:nvSpPr>
              <p:spPr>
                <a:xfrm>
                  <a:off x="7354298" y="719273"/>
                  <a:ext cx="110152" cy="256965"/>
                </a:xfrm>
                <a:custGeom>
                  <a:avLst/>
                  <a:gdLst/>
                  <a:ahLst/>
                  <a:cxnLst/>
                  <a:rect l="l" t="t" r="r" b="b"/>
                  <a:pathLst>
                    <a:path w="3272" h="7633" extrusionOk="0">
                      <a:moveTo>
                        <a:pt x="1982" y="0"/>
                      </a:moveTo>
                      <a:cubicBezTo>
                        <a:pt x="1922" y="0"/>
                        <a:pt x="1854" y="14"/>
                        <a:pt x="1778" y="42"/>
                      </a:cubicBezTo>
                      <a:cubicBezTo>
                        <a:pt x="63" y="673"/>
                        <a:pt x="324" y="3896"/>
                        <a:pt x="1" y="7633"/>
                      </a:cubicBezTo>
                      <a:cubicBezTo>
                        <a:pt x="934" y="6216"/>
                        <a:pt x="3272" y="0"/>
                        <a:pt x="19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7"/>
                <p:cNvSpPr/>
                <p:nvPr/>
              </p:nvSpPr>
              <p:spPr>
                <a:xfrm>
                  <a:off x="7356520" y="495942"/>
                  <a:ext cx="107593" cy="257773"/>
                </a:xfrm>
                <a:custGeom>
                  <a:avLst/>
                  <a:gdLst/>
                  <a:ahLst/>
                  <a:cxnLst/>
                  <a:rect l="l" t="t" r="r" b="b"/>
                  <a:pathLst>
                    <a:path w="3196" h="7657" extrusionOk="0">
                      <a:moveTo>
                        <a:pt x="1916" y="1"/>
                      </a:moveTo>
                      <a:cubicBezTo>
                        <a:pt x="1855" y="1"/>
                        <a:pt x="1785" y="15"/>
                        <a:pt x="1707" y="44"/>
                      </a:cubicBezTo>
                      <a:cubicBezTo>
                        <a:pt x="0" y="695"/>
                        <a:pt x="301" y="3916"/>
                        <a:pt x="24" y="7656"/>
                      </a:cubicBezTo>
                      <a:cubicBezTo>
                        <a:pt x="938" y="6230"/>
                        <a:pt x="3195" y="1"/>
                        <a:pt x="1916" y="1"/>
                      </a:cubicBezTo>
                      <a:close/>
                    </a:path>
                  </a:pathLst>
                </a:custGeom>
                <a:solidFill>
                  <a:srgbClr val="FAB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7"/>
                <p:cNvSpPr/>
                <p:nvPr/>
              </p:nvSpPr>
              <p:spPr>
                <a:xfrm>
                  <a:off x="7104306" y="530785"/>
                  <a:ext cx="133078" cy="295747"/>
                </a:xfrm>
                <a:custGeom>
                  <a:avLst/>
                  <a:gdLst/>
                  <a:ahLst/>
                  <a:cxnLst/>
                  <a:rect l="l" t="t" r="r" b="b"/>
                  <a:pathLst>
                    <a:path w="3953" h="8785" extrusionOk="0">
                      <a:moveTo>
                        <a:pt x="2279" y="0"/>
                      </a:moveTo>
                      <a:cubicBezTo>
                        <a:pt x="2177" y="0"/>
                        <a:pt x="2068" y="28"/>
                        <a:pt x="1953" y="86"/>
                      </a:cubicBezTo>
                      <a:cubicBezTo>
                        <a:pt x="1" y="1080"/>
                        <a:pt x="1977" y="4597"/>
                        <a:pt x="3440" y="8784"/>
                      </a:cubicBezTo>
                      <a:cubicBezTo>
                        <a:pt x="3952" y="7083"/>
                        <a:pt x="3914" y="0"/>
                        <a:pt x="22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7"/>
                <p:cNvSpPr/>
                <p:nvPr/>
              </p:nvSpPr>
              <p:spPr>
                <a:xfrm>
                  <a:off x="7618597" y="842586"/>
                  <a:ext cx="266425" cy="170917"/>
                </a:xfrm>
                <a:custGeom>
                  <a:avLst/>
                  <a:gdLst/>
                  <a:ahLst/>
                  <a:cxnLst/>
                  <a:rect l="l" t="t" r="r" b="b"/>
                  <a:pathLst>
                    <a:path w="7914" h="5077" extrusionOk="0">
                      <a:moveTo>
                        <a:pt x="5612" y="1"/>
                      </a:moveTo>
                      <a:cubicBezTo>
                        <a:pt x="5193" y="1"/>
                        <a:pt x="4090" y="935"/>
                        <a:pt x="4090" y="935"/>
                      </a:cubicBezTo>
                      <a:cubicBezTo>
                        <a:pt x="3835" y="325"/>
                        <a:pt x="3550" y="90"/>
                        <a:pt x="3278" y="90"/>
                      </a:cubicBezTo>
                      <a:cubicBezTo>
                        <a:pt x="2600" y="90"/>
                        <a:pt x="1997" y="1541"/>
                        <a:pt x="2098" y="2298"/>
                      </a:cubicBezTo>
                      <a:cubicBezTo>
                        <a:pt x="2215" y="3173"/>
                        <a:pt x="715" y="4493"/>
                        <a:pt x="183" y="4930"/>
                      </a:cubicBezTo>
                      <a:lnTo>
                        <a:pt x="183" y="4930"/>
                      </a:lnTo>
                      <a:cubicBezTo>
                        <a:pt x="1525" y="3868"/>
                        <a:pt x="2273" y="3588"/>
                        <a:pt x="2857" y="3588"/>
                      </a:cubicBezTo>
                      <a:cubicBezTo>
                        <a:pt x="3376" y="3588"/>
                        <a:pt x="3766" y="3808"/>
                        <a:pt x="4329" y="3901"/>
                      </a:cubicBezTo>
                      <a:cubicBezTo>
                        <a:pt x="4509" y="3930"/>
                        <a:pt x="4662" y="3944"/>
                        <a:pt x="4790" y="3944"/>
                      </a:cubicBezTo>
                      <a:cubicBezTo>
                        <a:pt x="6046" y="3944"/>
                        <a:pt x="4944" y="2653"/>
                        <a:pt x="4944" y="2653"/>
                      </a:cubicBezTo>
                      <a:lnTo>
                        <a:pt x="4944" y="2653"/>
                      </a:lnTo>
                      <a:cubicBezTo>
                        <a:pt x="5086" y="2659"/>
                        <a:pt x="5217" y="2661"/>
                        <a:pt x="5336" y="2661"/>
                      </a:cubicBezTo>
                      <a:cubicBezTo>
                        <a:pt x="7914" y="2661"/>
                        <a:pt x="5251" y="1393"/>
                        <a:pt x="5251" y="1393"/>
                      </a:cubicBezTo>
                      <a:cubicBezTo>
                        <a:pt x="5867" y="333"/>
                        <a:pt x="5861" y="1"/>
                        <a:pt x="5612" y="1"/>
                      </a:cubicBezTo>
                      <a:close/>
                      <a:moveTo>
                        <a:pt x="183" y="4930"/>
                      </a:moveTo>
                      <a:cubicBezTo>
                        <a:pt x="123" y="4977"/>
                        <a:pt x="62" y="5026"/>
                        <a:pt x="0" y="5077"/>
                      </a:cubicBezTo>
                      <a:cubicBezTo>
                        <a:pt x="0" y="5077"/>
                        <a:pt x="69" y="5024"/>
                        <a:pt x="183" y="4930"/>
                      </a:cubicBezTo>
                      <a:close/>
                    </a:path>
                  </a:pathLst>
                </a:custGeom>
                <a:solidFill>
                  <a:srgbClr val="C4C1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7"/>
                <p:cNvSpPr/>
                <p:nvPr/>
              </p:nvSpPr>
              <p:spPr>
                <a:xfrm>
                  <a:off x="6742111" y="946543"/>
                  <a:ext cx="240873" cy="205491"/>
                </a:xfrm>
                <a:custGeom>
                  <a:avLst/>
                  <a:gdLst/>
                  <a:ahLst/>
                  <a:cxnLst/>
                  <a:rect l="l" t="t" r="r" b="b"/>
                  <a:pathLst>
                    <a:path w="7155" h="6104" extrusionOk="0">
                      <a:moveTo>
                        <a:pt x="2455" y="0"/>
                      </a:moveTo>
                      <a:cubicBezTo>
                        <a:pt x="2099" y="0"/>
                        <a:pt x="1983" y="1287"/>
                        <a:pt x="1983" y="1287"/>
                      </a:cubicBezTo>
                      <a:cubicBezTo>
                        <a:pt x="1318" y="1004"/>
                        <a:pt x="932" y="892"/>
                        <a:pt x="737" y="892"/>
                      </a:cubicBezTo>
                      <a:cubicBezTo>
                        <a:pt x="0" y="892"/>
                        <a:pt x="1962" y="2476"/>
                        <a:pt x="1962" y="2476"/>
                      </a:cubicBezTo>
                      <a:cubicBezTo>
                        <a:pt x="492" y="3448"/>
                        <a:pt x="2463" y="4344"/>
                        <a:pt x="3554" y="4344"/>
                      </a:cubicBezTo>
                      <a:cubicBezTo>
                        <a:pt x="3681" y="4344"/>
                        <a:pt x="3796" y="4332"/>
                        <a:pt x="3892" y="4306"/>
                      </a:cubicBezTo>
                      <a:cubicBezTo>
                        <a:pt x="3944" y="4293"/>
                        <a:pt x="4001" y="4286"/>
                        <a:pt x="4061" y="4286"/>
                      </a:cubicBezTo>
                      <a:cubicBezTo>
                        <a:pt x="4885" y="4286"/>
                        <a:pt x="6418" y="5491"/>
                        <a:pt x="6959" y="5938"/>
                      </a:cubicBezTo>
                      <a:lnTo>
                        <a:pt x="6959" y="5938"/>
                      </a:lnTo>
                      <a:cubicBezTo>
                        <a:pt x="4247" y="3625"/>
                        <a:pt x="4650" y="2917"/>
                        <a:pt x="4650" y="2916"/>
                      </a:cubicBezTo>
                      <a:cubicBezTo>
                        <a:pt x="4302" y="1532"/>
                        <a:pt x="3928" y="1206"/>
                        <a:pt x="3653" y="1206"/>
                      </a:cubicBezTo>
                      <a:cubicBezTo>
                        <a:pt x="3408" y="1206"/>
                        <a:pt x="3241" y="1465"/>
                        <a:pt x="3241" y="1465"/>
                      </a:cubicBezTo>
                      <a:cubicBezTo>
                        <a:pt x="2899" y="361"/>
                        <a:pt x="2643" y="0"/>
                        <a:pt x="2455" y="0"/>
                      </a:cubicBezTo>
                      <a:close/>
                      <a:moveTo>
                        <a:pt x="6959" y="5938"/>
                      </a:moveTo>
                      <a:cubicBezTo>
                        <a:pt x="7023" y="5992"/>
                        <a:pt x="7088" y="6047"/>
                        <a:pt x="7155" y="6103"/>
                      </a:cubicBezTo>
                      <a:cubicBezTo>
                        <a:pt x="7155" y="6103"/>
                        <a:pt x="7083" y="6040"/>
                        <a:pt x="6959" y="5938"/>
                      </a:cubicBezTo>
                      <a:close/>
                    </a:path>
                  </a:pathLst>
                </a:custGeom>
                <a:solidFill>
                  <a:srgbClr val="C4C1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7"/>
                <p:cNvSpPr/>
                <p:nvPr/>
              </p:nvSpPr>
              <p:spPr>
                <a:xfrm>
                  <a:off x="7160324" y="556303"/>
                  <a:ext cx="260197" cy="736792"/>
                </a:xfrm>
                <a:custGeom>
                  <a:avLst/>
                  <a:gdLst/>
                  <a:ahLst/>
                  <a:cxnLst/>
                  <a:rect l="l" t="t" r="r" b="b"/>
                  <a:pathLst>
                    <a:path w="7729" h="21886" extrusionOk="0">
                      <a:moveTo>
                        <a:pt x="7729" y="1"/>
                      </a:moveTo>
                      <a:lnTo>
                        <a:pt x="1" y="2054"/>
                      </a:lnTo>
                      <a:cubicBezTo>
                        <a:pt x="1049" y="9002"/>
                        <a:pt x="1332" y="14296"/>
                        <a:pt x="1420" y="21885"/>
                      </a:cubicBezTo>
                      <a:lnTo>
                        <a:pt x="5163" y="21795"/>
                      </a:lnTo>
                      <a:cubicBezTo>
                        <a:pt x="5449" y="14701"/>
                        <a:pt x="6260" y="8823"/>
                        <a:pt x="77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7"/>
                <p:cNvSpPr/>
                <p:nvPr/>
              </p:nvSpPr>
              <p:spPr>
                <a:xfrm>
                  <a:off x="7215937" y="508196"/>
                  <a:ext cx="174452" cy="783890"/>
                </a:xfrm>
                <a:custGeom>
                  <a:avLst/>
                  <a:gdLst/>
                  <a:ahLst/>
                  <a:cxnLst/>
                  <a:rect l="l" t="t" r="r" b="b"/>
                  <a:pathLst>
                    <a:path w="5182" h="23285" extrusionOk="0">
                      <a:moveTo>
                        <a:pt x="5182" y="0"/>
                      </a:moveTo>
                      <a:lnTo>
                        <a:pt x="0" y="818"/>
                      </a:lnTo>
                      <a:cubicBezTo>
                        <a:pt x="637" y="9942"/>
                        <a:pt x="1217" y="18612"/>
                        <a:pt x="733" y="23284"/>
                      </a:cubicBezTo>
                      <a:lnTo>
                        <a:pt x="2544" y="23163"/>
                      </a:lnTo>
                      <a:cubicBezTo>
                        <a:pt x="2704" y="17762"/>
                        <a:pt x="3868" y="9187"/>
                        <a:pt x="5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7"/>
                <p:cNvSpPr/>
                <p:nvPr/>
              </p:nvSpPr>
              <p:spPr>
                <a:xfrm>
                  <a:off x="7164397" y="1123989"/>
                  <a:ext cx="220539" cy="176203"/>
                </a:xfrm>
                <a:custGeom>
                  <a:avLst/>
                  <a:gdLst/>
                  <a:ahLst/>
                  <a:cxnLst/>
                  <a:rect l="l" t="t" r="r" b="b"/>
                  <a:pathLst>
                    <a:path w="6551" h="5234" extrusionOk="0">
                      <a:moveTo>
                        <a:pt x="5532" y="1"/>
                      </a:moveTo>
                      <a:cubicBezTo>
                        <a:pt x="4997" y="1"/>
                        <a:pt x="4420" y="252"/>
                        <a:pt x="4266" y="806"/>
                      </a:cubicBezTo>
                      <a:cubicBezTo>
                        <a:pt x="4050" y="1587"/>
                        <a:pt x="3407" y="2254"/>
                        <a:pt x="2906" y="2254"/>
                      </a:cubicBezTo>
                      <a:cubicBezTo>
                        <a:pt x="2709" y="2254"/>
                        <a:pt x="2535" y="2151"/>
                        <a:pt x="2416" y="1913"/>
                      </a:cubicBezTo>
                      <a:cubicBezTo>
                        <a:pt x="2204" y="1491"/>
                        <a:pt x="1751" y="1309"/>
                        <a:pt x="1276" y="1309"/>
                      </a:cubicBezTo>
                      <a:cubicBezTo>
                        <a:pt x="800" y="1309"/>
                        <a:pt x="302" y="1491"/>
                        <a:pt x="1" y="1792"/>
                      </a:cubicBezTo>
                      <a:lnTo>
                        <a:pt x="725" y="5174"/>
                      </a:lnTo>
                      <a:lnTo>
                        <a:pt x="5494" y="5233"/>
                      </a:lnTo>
                      <a:lnTo>
                        <a:pt x="6551" y="645"/>
                      </a:lnTo>
                      <a:cubicBezTo>
                        <a:pt x="6521" y="231"/>
                        <a:pt x="6045" y="1"/>
                        <a:pt x="5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47"/>
                <p:cNvSpPr/>
                <p:nvPr/>
              </p:nvSpPr>
              <p:spPr>
                <a:xfrm>
                  <a:off x="7169817" y="288400"/>
                  <a:ext cx="279150" cy="265213"/>
                </a:xfrm>
                <a:custGeom>
                  <a:avLst/>
                  <a:gdLst/>
                  <a:ahLst/>
                  <a:cxnLst/>
                  <a:rect l="l" t="t" r="r" b="b"/>
                  <a:pathLst>
                    <a:path w="8292" h="7878" extrusionOk="0">
                      <a:moveTo>
                        <a:pt x="4444" y="1"/>
                      </a:moveTo>
                      <a:cubicBezTo>
                        <a:pt x="4152" y="1"/>
                        <a:pt x="3900" y="423"/>
                        <a:pt x="3612" y="1680"/>
                      </a:cubicBezTo>
                      <a:cubicBezTo>
                        <a:pt x="3554" y="4571"/>
                        <a:pt x="3057" y="5424"/>
                        <a:pt x="2447" y="5424"/>
                      </a:cubicBezTo>
                      <a:cubicBezTo>
                        <a:pt x="1568" y="5424"/>
                        <a:pt x="455" y="3651"/>
                        <a:pt x="86" y="3651"/>
                      </a:cubicBezTo>
                      <a:cubicBezTo>
                        <a:pt x="50" y="3651"/>
                        <a:pt x="22" y="3667"/>
                        <a:pt x="1" y="3703"/>
                      </a:cubicBezTo>
                      <a:lnTo>
                        <a:pt x="1490" y="7878"/>
                      </a:lnTo>
                      <a:lnTo>
                        <a:pt x="6078" y="7274"/>
                      </a:lnTo>
                      <a:lnTo>
                        <a:pt x="8291" y="1589"/>
                      </a:lnTo>
                      <a:lnTo>
                        <a:pt x="8291" y="1589"/>
                      </a:lnTo>
                      <a:cubicBezTo>
                        <a:pt x="7967" y="1711"/>
                        <a:pt x="7670" y="1763"/>
                        <a:pt x="7397" y="1763"/>
                      </a:cubicBezTo>
                      <a:cubicBezTo>
                        <a:pt x="5809" y="1763"/>
                        <a:pt x="5042" y="1"/>
                        <a:pt x="44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47"/>
                <p:cNvSpPr/>
                <p:nvPr/>
              </p:nvSpPr>
              <p:spPr>
                <a:xfrm>
                  <a:off x="7319152" y="833935"/>
                  <a:ext cx="65344" cy="152435"/>
                </a:xfrm>
                <a:custGeom>
                  <a:avLst/>
                  <a:gdLst/>
                  <a:ahLst/>
                  <a:cxnLst/>
                  <a:rect l="l" t="t" r="r" b="b"/>
                  <a:pathLst>
                    <a:path w="1941" h="4528" extrusionOk="0">
                      <a:moveTo>
                        <a:pt x="1175" y="0"/>
                      </a:moveTo>
                      <a:cubicBezTo>
                        <a:pt x="1140" y="0"/>
                        <a:pt x="1099" y="8"/>
                        <a:pt x="1054" y="25"/>
                      </a:cubicBezTo>
                      <a:cubicBezTo>
                        <a:pt x="37" y="399"/>
                        <a:pt x="192" y="2311"/>
                        <a:pt x="0" y="4527"/>
                      </a:cubicBezTo>
                      <a:cubicBezTo>
                        <a:pt x="554" y="3687"/>
                        <a:pt x="1941" y="0"/>
                        <a:pt x="1175" y="0"/>
                      </a:cubicBezTo>
                      <a:close/>
                    </a:path>
                  </a:pathLst>
                </a:custGeom>
                <a:solidFill>
                  <a:srgbClr val="EB5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47"/>
                <p:cNvSpPr/>
                <p:nvPr/>
              </p:nvSpPr>
              <p:spPr>
                <a:xfrm>
                  <a:off x="7163152" y="627167"/>
                  <a:ext cx="105203" cy="404754"/>
                </a:xfrm>
                <a:custGeom>
                  <a:avLst/>
                  <a:gdLst/>
                  <a:ahLst/>
                  <a:cxnLst/>
                  <a:rect l="l" t="t" r="r" b="b"/>
                  <a:pathLst>
                    <a:path w="3125" h="12023" extrusionOk="0">
                      <a:moveTo>
                        <a:pt x="1580" y="0"/>
                      </a:moveTo>
                      <a:cubicBezTo>
                        <a:pt x="1516" y="0"/>
                        <a:pt x="1450" y="28"/>
                        <a:pt x="1381" y="88"/>
                      </a:cubicBezTo>
                      <a:cubicBezTo>
                        <a:pt x="1" y="1285"/>
                        <a:pt x="2212" y="6167"/>
                        <a:pt x="2754" y="12023"/>
                      </a:cubicBezTo>
                      <a:cubicBezTo>
                        <a:pt x="3124" y="10377"/>
                        <a:pt x="2798" y="0"/>
                        <a:pt x="1580" y="0"/>
                      </a:cubicBezTo>
                      <a:close/>
                    </a:path>
                  </a:pathLst>
                </a:custGeom>
                <a:solidFill>
                  <a:srgbClr val="EB5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7"/>
                <p:cNvSpPr/>
                <p:nvPr/>
              </p:nvSpPr>
              <p:spPr>
                <a:xfrm>
                  <a:off x="7475019" y="486314"/>
                  <a:ext cx="133852" cy="160683"/>
                </a:xfrm>
                <a:custGeom>
                  <a:avLst/>
                  <a:gdLst/>
                  <a:ahLst/>
                  <a:cxnLst/>
                  <a:rect l="l" t="t" r="r" b="b"/>
                  <a:pathLst>
                    <a:path w="3976" h="4773" extrusionOk="0">
                      <a:moveTo>
                        <a:pt x="2370" y="0"/>
                      </a:moveTo>
                      <a:cubicBezTo>
                        <a:pt x="1358" y="0"/>
                        <a:pt x="277" y="2034"/>
                        <a:pt x="0" y="4772"/>
                      </a:cubicBezTo>
                      <a:cubicBezTo>
                        <a:pt x="1158" y="2361"/>
                        <a:pt x="3975" y="792"/>
                        <a:pt x="2760" y="107"/>
                      </a:cubicBezTo>
                      <a:cubicBezTo>
                        <a:pt x="2633" y="35"/>
                        <a:pt x="2502" y="0"/>
                        <a:pt x="2370" y="0"/>
                      </a:cubicBezTo>
                      <a:close/>
                    </a:path>
                  </a:pathLst>
                </a:custGeom>
                <a:solidFill>
                  <a:srgbClr val="F8AF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7"/>
                <p:cNvSpPr/>
                <p:nvPr/>
              </p:nvSpPr>
              <p:spPr>
                <a:xfrm rot="380919">
                  <a:off x="6382608" y="1057184"/>
                  <a:ext cx="680752" cy="381379"/>
                </a:xfrm>
                <a:custGeom>
                  <a:avLst/>
                  <a:gdLst/>
                  <a:ahLst/>
                  <a:cxnLst/>
                  <a:rect l="l" t="t" r="r" b="b"/>
                  <a:pathLst>
                    <a:path w="20222" h="11329" extrusionOk="0">
                      <a:moveTo>
                        <a:pt x="7939" y="1"/>
                      </a:moveTo>
                      <a:cubicBezTo>
                        <a:pt x="7562" y="1"/>
                        <a:pt x="7057" y="870"/>
                        <a:pt x="6392" y="3489"/>
                      </a:cubicBezTo>
                      <a:cubicBezTo>
                        <a:pt x="6392" y="3489"/>
                        <a:pt x="4523" y="2696"/>
                        <a:pt x="3307" y="2696"/>
                      </a:cubicBezTo>
                      <a:cubicBezTo>
                        <a:pt x="2129" y="2696"/>
                        <a:pt x="1563" y="3440"/>
                        <a:pt x="3900" y="6370"/>
                      </a:cubicBezTo>
                      <a:cubicBezTo>
                        <a:pt x="3900" y="6370"/>
                        <a:pt x="0" y="10358"/>
                        <a:pt x="2808" y="10358"/>
                      </a:cubicBezTo>
                      <a:cubicBezTo>
                        <a:pt x="3628" y="10358"/>
                        <a:pt x="5020" y="10017"/>
                        <a:pt x="7248" y="9139"/>
                      </a:cubicBezTo>
                      <a:lnTo>
                        <a:pt x="7248" y="9139"/>
                      </a:lnTo>
                      <a:cubicBezTo>
                        <a:pt x="7248" y="9139"/>
                        <a:pt x="6551" y="11328"/>
                        <a:pt x="7563" y="11328"/>
                      </a:cubicBezTo>
                      <a:cubicBezTo>
                        <a:pt x="8172" y="11328"/>
                        <a:pt x="9401" y="10535"/>
                        <a:pt x="11773" y="7992"/>
                      </a:cubicBezTo>
                      <a:cubicBezTo>
                        <a:pt x="11773" y="7992"/>
                        <a:pt x="11975" y="9194"/>
                        <a:pt x="12815" y="9194"/>
                      </a:cubicBezTo>
                      <a:cubicBezTo>
                        <a:pt x="13384" y="9194"/>
                        <a:pt x="14247" y="8640"/>
                        <a:pt x="15538" y="6783"/>
                      </a:cubicBezTo>
                      <a:cubicBezTo>
                        <a:pt x="15538" y="6783"/>
                        <a:pt x="18651" y="5471"/>
                        <a:pt x="20222" y="5084"/>
                      </a:cubicBezTo>
                      <a:lnTo>
                        <a:pt x="20222" y="5084"/>
                      </a:lnTo>
                      <a:cubicBezTo>
                        <a:pt x="20221" y="5084"/>
                        <a:pt x="18936" y="5200"/>
                        <a:pt x="17474" y="5200"/>
                      </a:cubicBezTo>
                      <a:cubicBezTo>
                        <a:pt x="15927" y="5200"/>
                        <a:pt x="14182" y="5070"/>
                        <a:pt x="13555" y="4535"/>
                      </a:cubicBezTo>
                      <a:cubicBezTo>
                        <a:pt x="12728" y="3830"/>
                        <a:pt x="12530" y="332"/>
                        <a:pt x="11386" y="332"/>
                      </a:cubicBezTo>
                      <a:cubicBezTo>
                        <a:pt x="10840" y="332"/>
                        <a:pt x="10079" y="1127"/>
                        <a:pt x="8931" y="3401"/>
                      </a:cubicBezTo>
                      <a:cubicBezTo>
                        <a:pt x="8931" y="3401"/>
                        <a:pt x="8685" y="1"/>
                        <a:pt x="79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7"/>
                <p:cNvSpPr/>
                <p:nvPr/>
              </p:nvSpPr>
              <p:spPr>
                <a:xfrm rot="380919">
                  <a:off x="6376172" y="1172667"/>
                  <a:ext cx="680786" cy="265508"/>
                </a:xfrm>
                <a:custGeom>
                  <a:avLst/>
                  <a:gdLst/>
                  <a:ahLst/>
                  <a:cxnLst/>
                  <a:rect l="l" t="t" r="r" b="b"/>
                  <a:pathLst>
                    <a:path w="20223" h="7887" extrusionOk="0">
                      <a:moveTo>
                        <a:pt x="2288" y="1"/>
                      </a:moveTo>
                      <a:cubicBezTo>
                        <a:pt x="2296" y="554"/>
                        <a:pt x="2738" y="1470"/>
                        <a:pt x="3901" y="2929"/>
                      </a:cubicBezTo>
                      <a:cubicBezTo>
                        <a:pt x="3901" y="2929"/>
                        <a:pt x="0" y="6916"/>
                        <a:pt x="2809" y="6916"/>
                      </a:cubicBezTo>
                      <a:cubicBezTo>
                        <a:pt x="3629" y="6916"/>
                        <a:pt x="5021" y="6576"/>
                        <a:pt x="7249" y="5698"/>
                      </a:cubicBezTo>
                      <a:lnTo>
                        <a:pt x="7249" y="5698"/>
                      </a:lnTo>
                      <a:cubicBezTo>
                        <a:pt x="7249" y="5698"/>
                        <a:pt x="6552" y="7887"/>
                        <a:pt x="7564" y="7887"/>
                      </a:cubicBezTo>
                      <a:cubicBezTo>
                        <a:pt x="8173" y="7887"/>
                        <a:pt x="9402" y="7093"/>
                        <a:pt x="11774" y="4551"/>
                      </a:cubicBezTo>
                      <a:cubicBezTo>
                        <a:pt x="11774" y="4551"/>
                        <a:pt x="11976" y="5752"/>
                        <a:pt x="12815" y="5752"/>
                      </a:cubicBezTo>
                      <a:cubicBezTo>
                        <a:pt x="13384" y="5752"/>
                        <a:pt x="14247" y="5199"/>
                        <a:pt x="15538" y="3341"/>
                      </a:cubicBezTo>
                      <a:cubicBezTo>
                        <a:pt x="15538" y="3341"/>
                        <a:pt x="18652" y="2029"/>
                        <a:pt x="20223" y="1642"/>
                      </a:cubicBezTo>
                      <a:lnTo>
                        <a:pt x="20223" y="1642"/>
                      </a:lnTo>
                      <a:cubicBezTo>
                        <a:pt x="20223" y="1642"/>
                        <a:pt x="20122" y="1650"/>
                        <a:pt x="19950" y="1663"/>
                      </a:cubicBezTo>
                      <a:cubicBezTo>
                        <a:pt x="18410" y="2291"/>
                        <a:pt x="16284" y="2643"/>
                        <a:pt x="13860" y="2643"/>
                      </a:cubicBezTo>
                      <a:cubicBezTo>
                        <a:pt x="12654" y="2643"/>
                        <a:pt x="11373" y="2556"/>
                        <a:pt x="10054" y="2373"/>
                      </a:cubicBezTo>
                      <a:cubicBezTo>
                        <a:pt x="6994" y="1947"/>
                        <a:pt x="4273" y="1079"/>
                        <a:pt x="22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7"/>
                <p:cNvSpPr/>
                <p:nvPr/>
              </p:nvSpPr>
              <p:spPr>
                <a:xfrm>
                  <a:off x="7473605" y="1125638"/>
                  <a:ext cx="674983" cy="305039"/>
                </a:xfrm>
                <a:custGeom>
                  <a:avLst/>
                  <a:gdLst/>
                  <a:ahLst/>
                  <a:cxnLst/>
                  <a:rect l="l" t="t" r="r" b="b"/>
                  <a:pathLst>
                    <a:path w="20050" h="9061" extrusionOk="0">
                      <a:moveTo>
                        <a:pt x="401" y="4996"/>
                      </a:moveTo>
                      <a:cubicBezTo>
                        <a:pt x="269" y="5001"/>
                        <a:pt x="135" y="5006"/>
                        <a:pt x="0" y="5012"/>
                      </a:cubicBezTo>
                      <a:cubicBezTo>
                        <a:pt x="0" y="5012"/>
                        <a:pt x="146" y="5009"/>
                        <a:pt x="401" y="4996"/>
                      </a:cubicBezTo>
                      <a:close/>
                      <a:moveTo>
                        <a:pt x="12744" y="1"/>
                      </a:moveTo>
                      <a:cubicBezTo>
                        <a:pt x="11104" y="1"/>
                        <a:pt x="9227" y="686"/>
                        <a:pt x="8414" y="2524"/>
                      </a:cubicBezTo>
                      <a:cubicBezTo>
                        <a:pt x="7536" y="4510"/>
                        <a:pt x="1954" y="4920"/>
                        <a:pt x="401" y="4996"/>
                      </a:cubicBezTo>
                      <a:lnTo>
                        <a:pt x="401" y="4996"/>
                      </a:lnTo>
                      <a:cubicBezTo>
                        <a:pt x="837" y="4981"/>
                        <a:pt x="1255" y="4974"/>
                        <a:pt x="1653" y="4974"/>
                      </a:cubicBezTo>
                      <a:cubicBezTo>
                        <a:pt x="7684" y="4974"/>
                        <a:pt x="9452" y="6604"/>
                        <a:pt x="9453" y="6604"/>
                      </a:cubicBezTo>
                      <a:cubicBezTo>
                        <a:pt x="11320" y="8524"/>
                        <a:pt x="12598" y="9061"/>
                        <a:pt x="13445" y="9061"/>
                      </a:cubicBezTo>
                      <a:cubicBezTo>
                        <a:pt x="14521" y="9061"/>
                        <a:pt x="14898" y="8192"/>
                        <a:pt x="14898" y="8192"/>
                      </a:cubicBezTo>
                      <a:cubicBezTo>
                        <a:pt x="16201" y="8736"/>
                        <a:pt x="17071" y="8958"/>
                        <a:pt x="17624" y="8958"/>
                      </a:cubicBezTo>
                      <a:cubicBezTo>
                        <a:pt x="20050" y="8958"/>
                        <a:pt x="16377" y="4689"/>
                        <a:pt x="16377" y="4689"/>
                      </a:cubicBezTo>
                      <a:cubicBezTo>
                        <a:pt x="20047" y="2877"/>
                        <a:pt x="18926" y="2495"/>
                        <a:pt x="17327" y="2495"/>
                      </a:cubicBezTo>
                      <a:cubicBezTo>
                        <a:pt x="16162" y="2495"/>
                        <a:pt x="14742" y="2698"/>
                        <a:pt x="14742" y="2698"/>
                      </a:cubicBezTo>
                      <a:cubicBezTo>
                        <a:pt x="16832" y="1314"/>
                        <a:pt x="15015" y="1"/>
                        <a:pt x="12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7"/>
                <p:cNvSpPr/>
                <p:nvPr/>
              </p:nvSpPr>
              <p:spPr>
                <a:xfrm>
                  <a:off x="7473605" y="1294163"/>
                  <a:ext cx="4477" cy="236"/>
                </a:xfrm>
                <a:custGeom>
                  <a:avLst/>
                  <a:gdLst/>
                  <a:ahLst/>
                  <a:cxnLst/>
                  <a:rect l="l" t="t" r="r" b="b"/>
                  <a:pathLst>
                    <a:path w="133" h="7" extrusionOk="0">
                      <a:moveTo>
                        <a:pt x="132" y="1"/>
                      </a:moveTo>
                      <a:cubicBezTo>
                        <a:pt x="84" y="3"/>
                        <a:pt x="48" y="4"/>
                        <a:pt x="26" y="5"/>
                      </a:cubicBezTo>
                      <a:lnTo>
                        <a:pt x="26" y="5"/>
                      </a:lnTo>
                      <a:cubicBezTo>
                        <a:pt x="62" y="4"/>
                        <a:pt x="96" y="3"/>
                        <a:pt x="132" y="1"/>
                      </a:cubicBezTo>
                      <a:close/>
                      <a:moveTo>
                        <a:pt x="26" y="5"/>
                      </a:moveTo>
                      <a:lnTo>
                        <a:pt x="26" y="5"/>
                      </a:lnTo>
                      <a:cubicBezTo>
                        <a:pt x="17" y="5"/>
                        <a:pt x="9" y="6"/>
                        <a:pt x="0" y="6"/>
                      </a:cubicBezTo>
                      <a:cubicBezTo>
                        <a:pt x="0" y="6"/>
                        <a:pt x="9" y="6"/>
                        <a:pt x="26" y="5"/>
                      </a:cubicBezTo>
                      <a:close/>
                    </a:path>
                  </a:pathLst>
                </a:custGeom>
                <a:solidFill>
                  <a:srgbClr val="C4C1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7"/>
                <p:cNvSpPr/>
                <p:nvPr/>
              </p:nvSpPr>
              <p:spPr>
                <a:xfrm>
                  <a:off x="7696800" y="1215556"/>
                  <a:ext cx="451751" cy="215119"/>
                </a:xfrm>
                <a:custGeom>
                  <a:avLst/>
                  <a:gdLst/>
                  <a:ahLst/>
                  <a:cxnLst/>
                  <a:rect l="l" t="t" r="r" b="b"/>
                  <a:pathLst>
                    <a:path w="13419" h="6390" extrusionOk="0">
                      <a:moveTo>
                        <a:pt x="11999" y="1"/>
                      </a:moveTo>
                      <a:lnTo>
                        <a:pt x="11999" y="1"/>
                      </a:lnTo>
                      <a:cubicBezTo>
                        <a:pt x="10352" y="1692"/>
                        <a:pt x="6536" y="2875"/>
                        <a:pt x="2090" y="2875"/>
                      </a:cubicBezTo>
                      <a:cubicBezTo>
                        <a:pt x="1375" y="2875"/>
                        <a:pt x="677" y="2844"/>
                        <a:pt x="0" y="2786"/>
                      </a:cubicBezTo>
                      <a:lnTo>
                        <a:pt x="0" y="2786"/>
                      </a:lnTo>
                      <a:cubicBezTo>
                        <a:pt x="2097" y="3267"/>
                        <a:pt x="2822" y="3931"/>
                        <a:pt x="2822" y="3931"/>
                      </a:cubicBezTo>
                      <a:cubicBezTo>
                        <a:pt x="4690" y="5852"/>
                        <a:pt x="5968" y="6390"/>
                        <a:pt x="6814" y="6390"/>
                      </a:cubicBezTo>
                      <a:cubicBezTo>
                        <a:pt x="7890" y="6390"/>
                        <a:pt x="8267" y="5521"/>
                        <a:pt x="8267" y="5521"/>
                      </a:cubicBezTo>
                      <a:cubicBezTo>
                        <a:pt x="9570" y="6065"/>
                        <a:pt x="10440" y="6287"/>
                        <a:pt x="10993" y="6287"/>
                      </a:cubicBezTo>
                      <a:cubicBezTo>
                        <a:pt x="13419" y="6287"/>
                        <a:pt x="9746" y="2018"/>
                        <a:pt x="9746" y="2018"/>
                      </a:cubicBezTo>
                      <a:cubicBezTo>
                        <a:pt x="12158" y="828"/>
                        <a:pt x="12500" y="255"/>
                        <a:pt x="119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7"/>
                <p:cNvSpPr/>
                <p:nvPr/>
              </p:nvSpPr>
              <p:spPr>
                <a:xfrm>
                  <a:off x="7668454" y="1280798"/>
                  <a:ext cx="235554" cy="97427"/>
                </a:xfrm>
                <a:custGeom>
                  <a:avLst/>
                  <a:gdLst/>
                  <a:ahLst/>
                  <a:cxnLst/>
                  <a:rect l="l" t="t" r="r" b="b"/>
                  <a:pathLst>
                    <a:path w="6997" h="2894" extrusionOk="0">
                      <a:moveTo>
                        <a:pt x="3595" y="0"/>
                      </a:moveTo>
                      <a:cubicBezTo>
                        <a:pt x="2049" y="0"/>
                        <a:pt x="123" y="211"/>
                        <a:pt x="0" y="666"/>
                      </a:cubicBezTo>
                      <a:cubicBezTo>
                        <a:pt x="2234" y="1420"/>
                        <a:pt x="3641" y="2395"/>
                        <a:pt x="4437" y="2719"/>
                      </a:cubicBezTo>
                      <a:cubicBezTo>
                        <a:pt x="4717" y="2833"/>
                        <a:pt x="5071" y="2893"/>
                        <a:pt x="5420" y="2893"/>
                      </a:cubicBezTo>
                      <a:cubicBezTo>
                        <a:pt x="6062" y="2893"/>
                        <a:pt x="6688" y="2689"/>
                        <a:pt x="6810" y="2237"/>
                      </a:cubicBezTo>
                      <a:cubicBezTo>
                        <a:pt x="6997" y="1538"/>
                        <a:pt x="6572" y="663"/>
                        <a:pt x="5415" y="176"/>
                      </a:cubicBezTo>
                      <a:cubicBezTo>
                        <a:pt x="5139" y="61"/>
                        <a:pt x="4422" y="0"/>
                        <a:pt x="35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7"/>
                <p:cNvSpPr/>
                <p:nvPr/>
              </p:nvSpPr>
              <p:spPr>
                <a:xfrm>
                  <a:off x="7169447" y="1141797"/>
                  <a:ext cx="49420" cy="100658"/>
                </a:xfrm>
                <a:custGeom>
                  <a:avLst/>
                  <a:gdLst/>
                  <a:ahLst/>
                  <a:cxnLst/>
                  <a:rect l="l" t="t" r="r" b="b"/>
                  <a:pathLst>
                    <a:path w="1468" h="2990" extrusionOk="0">
                      <a:moveTo>
                        <a:pt x="565" y="1"/>
                      </a:moveTo>
                      <a:cubicBezTo>
                        <a:pt x="522" y="1"/>
                        <a:pt x="480" y="25"/>
                        <a:pt x="440" y="78"/>
                      </a:cubicBezTo>
                      <a:cubicBezTo>
                        <a:pt x="1" y="652"/>
                        <a:pt x="773" y="1673"/>
                        <a:pt x="1458" y="2990"/>
                      </a:cubicBezTo>
                      <a:cubicBezTo>
                        <a:pt x="1468" y="2353"/>
                        <a:pt x="983" y="1"/>
                        <a:pt x="565" y="1"/>
                      </a:cubicBezTo>
                      <a:close/>
                    </a:path>
                  </a:pathLst>
                </a:custGeom>
                <a:solidFill>
                  <a:srgbClr val="EB5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7"/>
                <p:cNvSpPr/>
                <p:nvPr/>
              </p:nvSpPr>
              <p:spPr>
                <a:xfrm>
                  <a:off x="7261149" y="1023736"/>
                  <a:ext cx="43697" cy="96450"/>
                </a:xfrm>
                <a:custGeom>
                  <a:avLst/>
                  <a:gdLst/>
                  <a:ahLst/>
                  <a:cxnLst/>
                  <a:rect l="l" t="t" r="r" b="b"/>
                  <a:pathLst>
                    <a:path w="1298" h="2865" extrusionOk="0">
                      <a:moveTo>
                        <a:pt x="774" y="1"/>
                      </a:moveTo>
                      <a:cubicBezTo>
                        <a:pt x="746" y="1"/>
                        <a:pt x="714" y="8"/>
                        <a:pt x="679" y="22"/>
                      </a:cubicBezTo>
                      <a:cubicBezTo>
                        <a:pt x="0" y="304"/>
                        <a:pt x="363" y="1515"/>
                        <a:pt x="440" y="2864"/>
                      </a:cubicBezTo>
                      <a:cubicBezTo>
                        <a:pt x="747" y="2330"/>
                        <a:pt x="1297" y="1"/>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7"/>
                <p:cNvSpPr/>
                <p:nvPr/>
              </p:nvSpPr>
              <p:spPr>
                <a:xfrm>
                  <a:off x="7838460" y="1189736"/>
                  <a:ext cx="158562" cy="53931"/>
                </a:xfrm>
                <a:custGeom>
                  <a:avLst/>
                  <a:gdLst/>
                  <a:ahLst/>
                  <a:cxnLst/>
                  <a:rect l="l" t="t" r="r" b="b"/>
                  <a:pathLst>
                    <a:path w="4710" h="1602" extrusionOk="0">
                      <a:moveTo>
                        <a:pt x="4710" y="0"/>
                      </a:moveTo>
                      <a:lnTo>
                        <a:pt x="4710" y="0"/>
                      </a:lnTo>
                      <a:cubicBezTo>
                        <a:pt x="4709" y="0"/>
                        <a:pt x="3048" y="773"/>
                        <a:pt x="1528" y="773"/>
                      </a:cubicBezTo>
                      <a:cubicBezTo>
                        <a:pt x="1149" y="773"/>
                        <a:pt x="778" y="725"/>
                        <a:pt x="444" y="605"/>
                      </a:cubicBezTo>
                      <a:cubicBezTo>
                        <a:pt x="243" y="1027"/>
                        <a:pt x="1" y="1509"/>
                        <a:pt x="1" y="1509"/>
                      </a:cubicBezTo>
                      <a:cubicBezTo>
                        <a:pt x="163" y="1571"/>
                        <a:pt x="416" y="1602"/>
                        <a:pt x="724" y="1602"/>
                      </a:cubicBezTo>
                      <a:cubicBezTo>
                        <a:pt x="2018" y="1602"/>
                        <a:pt x="4271" y="1057"/>
                        <a:pt x="47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7"/>
                <p:cNvSpPr/>
                <p:nvPr/>
              </p:nvSpPr>
              <p:spPr>
                <a:xfrm>
                  <a:off x="7856201" y="1252015"/>
                  <a:ext cx="192934" cy="113586"/>
                </a:xfrm>
                <a:custGeom>
                  <a:avLst/>
                  <a:gdLst/>
                  <a:ahLst/>
                  <a:cxnLst/>
                  <a:rect l="l" t="t" r="r" b="b"/>
                  <a:pathLst>
                    <a:path w="5731" h="3374" extrusionOk="0">
                      <a:moveTo>
                        <a:pt x="1904" y="0"/>
                      </a:moveTo>
                      <a:cubicBezTo>
                        <a:pt x="1038" y="0"/>
                        <a:pt x="258" y="179"/>
                        <a:pt x="167" y="699"/>
                      </a:cubicBezTo>
                      <a:cubicBezTo>
                        <a:pt x="0" y="1648"/>
                        <a:pt x="2354" y="2813"/>
                        <a:pt x="3449" y="3149"/>
                      </a:cubicBezTo>
                      <a:cubicBezTo>
                        <a:pt x="3886" y="3283"/>
                        <a:pt x="4285" y="3373"/>
                        <a:pt x="4617" y="3373"/>
                      </a:cubicBezTo>
                      <a:cubicBezTo>
                        <a:pt x="5117" y="3373"/>
                        <a:pt x="5465" y="3169"/>
                        <a:pt x="5564" y="2600"/>
                      </a:cubicBezTo>
                      <a:cubicBezTo>
                        <a:pt x="5731" y="1652"/>
                        <a:pt x="4977" y="610"/>
                        <a:pt x="3882" y="273"/>
                      </a:cubicBezTo>
                      <a:cubicBezTo>
                        <a:pt x="3388" y="122"/>
                        <a:pt x="2616" y="0"/>
                        <a:pt x="19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7"/>
                <p:cNvSpPr/>
                <p:nvPr/>
              </p:nvSpPr>
              <p:spPr>
                <a:xfrm>
                  <a:off x="7729757" y="1143178"/>
                  <a:ext cx="207141" cy="128230"/>
                </a:xfrm>
                <a:custGeom>
                  <a:avLst/>
                  <a:gdLst/>
                  <a:ahLst/>
                  <a:cxnLst/>
                  <a:rect l="l" t="t" r="r" b="b"/>
                  <a:pathLst>
                    <a:path w="6153" h="3809" extrusionOk="0">
                      <a:moveTo>
                        <a:pt x="4066" y="1"/>
                      </a:moveTo>
                      <a:cubicBezTo>
                        <a:pt x="3591" y="1"/>
                        <a:pt x="3093" y="140"/>
                        <a:pt x="2662" y="424"/>
                      </a:cubicBezTo>
                      <a:cubicBezTo>
                        <a:pt x="1707" y="1055"/>
                        <a:pt x="1" y="2830"/>
                        <a:pt x="627" y="3562"/>
                      </a:cubicBezTo>
                      <a:cubicBezTo>
                        <a:pt x="776" y="3736"/>
                        <a:pt x="1025" y="3808"/>
                        <a:pt x="1331" y="3808"/>
                      </a:cubicBezTo>
                      <a:cubicBezTo>
                        <a:pt x="2311" y="3808"/>
                        <a:pt x="3876" y="3070"/>
                        <a:pt x="4604" y="2589"/>
                      </a:cubicBezTo>
                      <a:cubicBezTo>
                        <a:pt x="5559" y="1958"/>
                        <a:pt x="6153" y="1339"/>
                        <a:pt x="5527" y="608"/>
                      </a:cubicBezTo>
                      <a:cubicBezTo>
                        <a:pt x="5183" y="207"/>
                        <a:pt x="4642" y="1"/>
                        <a:pt x="4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7"/>
                <p:cNvSpPr/>
                <p:nvPr/>
              </p:nvSpPr>
              <p:spPr>
                <a:xfrm>
                  <a:off x="7304273" y="638646"/>
                  <a:ext cx="59856" cy="76992"/>
                </a:xfrm>
                <a:custGeom>
                  <a:avLst/>
                  <a:gdLst/>
                  <a:ahLst/>
                  <a:cxnLst/>
                  <a:rect l="l" t="t" r="r" b="b"/>
                  <a:pathLst>
                    <a:path w="1778" h="2287" extrusionOk="0">
                      <a:moveTo>
                        <a:pt x="649" y="1"/>
                      </a:moveTo>
                      <a:cubicBezTo>
                        <a:pt x="79" y="1"/>
                        <a:pt x="1" y="1179"/>
                        <a:pt x="456" y="2286"/>
                      </a:cubicBezTo>
                      <a:cubicBezTo>
                        <a:pt x="456" y="2286"/>
                        <a:pt x="1777" y="40"/>
                        <a:pt x="663" y="1"/>
                      </a:cubicBezTo>
                      <a:cubicBezTo>
                        <a:pt x="658" y="1"/>
                        <a:pt x="653" y="1"/>
                        <a:pt x="6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7"/>
                <p:cNvSpPr/>
                <p:nvPr/>
              </p:nvSpPr>
              <p:spPr>
                <a:xfrm rot="380919">
                  <a:off x="6500309" y="1190794"/>
                  <a:ext cx="221879" cy="146034"/>
                </a:xfrm>
                <a:custGeom>
                  <a:avLst/>
                  <a:gdLst/>
                  <a:ahLst/>
                  <a:cxnLst/>
                  <a:rect l="l" t="t" r="r" b="b"/>
                  <a:pathLst>
                    <a:path w="6591" h="4338" extrusionOk="0">
                      <a:moveTo>
                        <a:pt x="4816" y="0"/>
                      </a:moveTo>
                      <a:cubicBezTo>
                        <a:pt x="4134" y="0"/>
                        <a:pt x="3292" y="234"/>
                        <a:pt x="2469" y="695"/>
                      </a:cubicBezTo>
                      <a:cubicBezTo>
                        <a:pt x="902" y="1572"/>
                        <a:pt x="0" y="2944"/>
                        <a:pt x="456" y="3758"/>
                      </a:cubicBezTo>
                      <a:cubicBezTo>
                        <a:pt x="673" y="4146"/>
                        <a:pt x="1157" y="4337"/>
                        <a:pt x="1774" y="4337"/>
                      </a:cubicBezTo>
                      <a:cubicBezTo>
                        <a:pt x="2456" y="4337"/>
                        <a:pt x="3298" y="4104"/>
                        <a:pt x="4121" y="3644"/>
                      </a:cubicBezTo>
                      <a:cubicBezTo>
                        <a:pt x="5689" y="2766"/>
                        <a:pt x="6590" y="1393"/>
                        <a:pt x="6134" y="579"/>
                      </a:cubicBezTo>
                      <a:cubicBezTo>
                        <a:pt x="5918" y="192"/>
                        <a:pt x="5433" y="0"/>
                        <a:pt x="48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7"/>
                <p:cNvSpPr/>
                <p:nvPr/>
              </p:nvSpPr>
              <p:spPr>
                <a:xfrm>
                  <a:off x="7621122" y="681266"/>
                  <a:ext cx="129004" cy="78406"/>
                </a:xfrm>
                <a:custGeom>
                  <a:avLst/>
                  <a:gdLst/>
                  <a:ahLst/>
                  <a:cxnLst/>
                  <a:rect l="l" t="t" r="r" b="b"/>
                  <a:pathLst>
                    <a:path w="3832" h="2329" extrusionOk="0">
                      <a:moveTo>
                        <a:pt x="3752" y="1296"/>
                      </a:moveTo>
                      <a:cubicBezTo>
                        <a:pt x="3635" y="1"/>
                        <a:pt x="1241" y="419"/>
                        <a:pt x="1" y="2328"/>
                      </a:cubicBezTo>
                      <a:cubicBezTo>
                        <a:pt x="1889" y="991"/>
                        <a:pt x="3832" y="2194"/>
                        <a:pt x="3752" y="12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7"/>
                <p:cNvSpPr/>
                <p:nvPr/>
              </p:nvSpPr>
              <p:spPr>
                <a:xfrm>
                  <a:off x="7618597" y="1009361"/>
                  <a:ext cx="5184" cy="4141"/>
                </a:xfrm>
                <a:custGeom>
                  <a:avLst/>
                  <a:gdLst/>
                  <a:ahLst/>
                  <a:cxnLst/>
                  <a:rect l="l" t="t" r="r" b="b"/>
                  <a:pathLst>
                    <a:path w="154" h="123" extrusionOk="0">
                      <a:moveTo>
                        <a:pt x="154" y="1"/>
                      </a:moveTo>
                      <a:cubicBezTo>
                        <a:pt x="103" y="41"/>
                        <a:pt x="52" y="81"/>
                        <a:pt x="0" y="122"/>
                      </a:cubicBezTo>
                      <a:cubicBezTo>
                        <a:pt x="0" y="123"/>
                        <a:pt x="57" y="78"/>
                        <a:pt x="154" y="1"/>
                      </a:cubicBezTo>
                      <a:close/>
                    </a:path>
                  </a:pathLst>
                </a:custGeom>
                <a:solidFill>
                  <a:srgbClr val="B67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7"/>
                <p:cNvSpPr/>
                <p:nvPr/>
              </p:nvSpPr>
              <p:spPr>
                <a:xfrm>
                  <a:off x="7623748" y="793874"/>
                  <a:ext cx="269791" cy="215523"/>
                </a:xfrm>
                <a:custGeom>
                  <a:avLst/>
                  <a:gdLst/>
                  <a:ahLst/>
                  <a:cxnLst/>
                  <a:rect l="l" t="t" r="r" b="b"/>
                  <a:pathLst>
                    <a:path w="8014" h="6402" extrusionOk="0">
                      <a:moveTo>
                        <a:pt x="1945" y="3745"/>
                      </a:moveTo>
                      <a:cubicBezTo>
                        <a:pt x="2064" y="4638"/>
                        <a:pt x="502" y="5992"/>
                        <a:pt x="1" y="6402"/>
                      </a:cubicBezTo>
                      <a:cubicBezTo>
                        <a:pt x="2558" y="4370"/>
                        <a:pt x="2973" y="5151"/>
                        <a:pt x="4176" y="5348"/>
                      </a:cubicBezTo>
                      <a:cubicBezTo>
                        <a:pt x="6128" y="5668"/>
                        <a:pt x="4791" y="4100"/>
                        <a:pt x="4791" y="4100"/>
                      </a:cubicBezTo>
                      <a:cubicBezTo>
                        <a:pt x="8013" y="4228"/>
                        <a:pt x="5098" y="2840"/>
                        <a:pt x="5098" y="2840"/>
                      </a:cubicBezTo>
                      <a:cubicBezTo>
                        <a:pt x="6748" y="1"/>
                        <a:pt x="3937" y="2382"/>
                        <a:pt x="3937" y="2382"/>
                      </a:cubicBezTo>
                      <a:cubicBezTo>
                        <a:pt x="3048" y="257"/>
                        <a:pt x="1804" y="2683"/>
                        <a:pt x="1945" y="37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7"/>
                <p:cNvSpPr/>
                <p:nvPr/>
              </p:nvSpPr>
              <p:spPr>
                <a:xfrm>
                  <a:off x="6977795" y="1147588"/>
                  <a:ext cx="5184" cy="4444"/>
                </a:xfrm>
                <a:custGeom>
                  <a:avLst/>
                  <a:gdLst/>
                  <a:ahLst/>
                  <a:cxnLst/>
                  <a:rect l="l" t="t" r="r" b="b"/>
                  <a:pathLst>
                    <a:path w="154" h="132" extrusionOk="0">
                      <a:moveTo>
                        <a:pt x="0" y="0"/>
                      </a:moveTo>
                      <a:cubicBezTo>
                        <a:pt x="51" y="44"/>
                        <a:pt x="101" y="87"/>
                        <a:pt x="154" y="131"/>
                      </a:cubicBezTo>
                      <a:cubicBezTo>
                        <a:pt x="154" y="131"/>
                        <a:pt x="97" y="81"/>
                        <a:pt x="0" y="0"/>
                      </a:cubicBezTo>
                      <a:close/>
                    </a:path>
                  </a:pathLst>
                </a:custGeom>
                <a:solidFill>
                  <a:srgbClr val="B67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7"/>
                <p:cNvSpPr/>
                <p:nvPr/>
              </p:nvSpPr>
              <p:spPr>
                <a:xfrm>
                  <a:off x="6702320" y="888505"/>
                  <a:ext cx="275514" cy="259120"/>
                </a:xfrm>
                <a:custGeom>
                  <a:avLst/>
                  <a:gdLst/>
                  <a:ahLst/>
                  <a:cxnLst/>
                  <a:rect l="l" t="t" r="r" b="b"/>
                  <a:pathLst>
                    <a:path w="8184" h="7697" extrusionOk="0">
                      <a:moveTo>
                        <a:pt x="3144" y="4200"/>
                      </a:moveTo>
                      <a:cubicBezTo>
                        <a:pt x="1503" y="5285"/>
                        <a:pt x="4150" y="6274"/>
                        <a:pt x="5074" y="6030"/>
                      </a:cubicBezTo>
                      <a:cubicBezTo>
                        <a:pt x="5856" y="5824"/>
                        <a:pt x="7648" y="7251"/>
                        <a:pt x="8183" y="7696"/>
                      </a:cubicBezTo>
                      <a:cubicBezTo>
                        <a:pt x="5427" y="5357"/>
                        <a:pt x="5832" y="4640"/>
                        <a:pt x="5832" y="4640"/>
                      </a:cubicBezTo>
                      <a:cubicBezTo>
                        <a:pt x="5173" y="2022"/>
                        <a:pt x="4423" y="3189"/>
                        <a:pt x="4423" y="3189"/>
                      </a:cubicBezTo>
                      <a:cubicBezTo>
                        <a:pt x="3435" y="0"/>
                        <a:pt x="3164" y="3011"/>
                        <a:pt x="3164" y="3011"/>
                      </a:cubicBezTo>
                      <a:cubicBezTo>
                        <a:pt x="1" y="1662"/>
                        <a:pt x="3144" y="4200"/>
                        <a:pt x="3144" y="42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7"/>
                <p:cNvSpPr/>
                <p:nvPr/>
              </p:nvSpPr>
              <p:spPr>
                <a:xfrm>
                  <a:off x="7475019" y="468876"/>
                  <a:ext cx="133852" cy="178122"/>
                </a:xfrm>
                <a:custGeom>
                  <a:avLst/>
                  <a:gdLst/>
                  <a:ahLst/>
                  <a:cxnLst/>
                  <a:rect l="l" t="t" r="r" b="b"/>
                  <a:pathLst>
                    <a:path w="3976" h="5291" extrusionOk="0">
                      <a:moveTo>
                        <a:pt x="0" y="5290"/>
                      </a:moveTo>
                      <a:cubicBezTo>
                        <a:pt x="1158" y="2879"/>
                        <a:pt x="3975" y="1310"/>
                        <a:pt x="2760" y="625"/>
                      </a:cubicBezTo>
                      <a:cubicBezTo>
                        <a:pt x="1653" y="1"/>
                        <a:pt x="313" y="2195"/>
                        <a:pt x="0" y="5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7"/>
                <p:cNvSpPr/>
                <p:nvPr/>
              </p:nvSpPr>
              <p:spPr>
                <a:xfrm rot="2700000">
                  <a:off x="6979638" y="1182519"/>
                  <a:ext cx="82977" cy="88205"/>
                </a:xfrm>
                <a:custGeom>
                  <a:avLst/>
                  <a:gdLst/>
                  <a:ahLst/>
                  <a:cxnLst/>
                  <a:rect l="l" t="t" r="r" b="b"/>
                  <a:pathLst>
                    <a:path w="2873" h="3054" extrusionOk="0">
                      <a:moveTo>
                        <a:pt x="1309" y="1618"/>
                      </a:moveTo>
                      <a:cubicBezTo>
                        <a:pt x="1619" y="906"/>
                        <a:pt x="1954" y="638"/>
                        <a:pt x="2872" y="836"/>
                      </a:cubicBezTo>
                      <a:cubicBezTo>
                        <a:pt x="2141" y="1"/>
                        <a:pt x="429" y="494"/>
                        <a:pt x="215" y="1774"/>
                      </a:cubicBezTo>
                      <a:cubicBezTo>
                        <a:pt x="1" y="3054"/>
                        <a:pt x="998" y="2331"/>
                        <a:pt x="1309" y="16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4" name="Google Shape;694;p47"/>
              <p:cNvSpPr/>
              <p:nvPr/>
            </p:nvSpPr>
            <p:spPr>
              <a:xfrm>
                <a:off x="7210363" y="1469513"/>
                <a:ext cx="343109" cy="195637"/>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5" name="Google Shape;695;p47"/>
            <p:cNvSpPr/>
            <p:nvPr/>
          </p:nvSpPr>
          <p:spPr>
            <a:xfrm>
              <a:off x="7298650" y="1445424"/>
              <a:ext cx="208725" cy="119013"/>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6" name="Google Shape;696;p47"/>
          <p:cNvSpPr/>
          <p:nvPr/>
        </p:nvSpPr>
        <p:spPr>
          <a:xfrm rot="-2700000" flipH="1">
            <a:off x="7130147" y="2158165"/>
            <a:ext cx="145111" cy="154253"/>
          </a:xfrm>
          <a:custGeom>
            <a:avLst/>
            <a:gdLst/>
            <a:ahLst/>
            <a:cxnLst/>
            <a:rect l="l" t="t" r="r" b="b"/>
            <a:pathLst>
              <a:path w="2873" h="3054" extrusionOk="0">
                <a:moveTo>
                  <a:pt x="1309" y="1618"/>
                </a:moveTo>
                <a:cubicBezTo>
                  <a:pt x="1619" y="906"/>
                  <a:pt x="1954" y="638"/>
                  <a:pt x="2872" y="836"/>
                </a:cubicBezTo>
                <a:cubicBezTo>
                  <a:pt x="2141" y="1"/>
                  <a:pt x="429" y="494"/>
                  <a:pt x="215" y="1774"/>
                </a:cubicBezTo>
                <a:cubicBezTo>
                  <a:pt x="1" y="3054"/>
                  <a:pt x="998" y="2331"/>
                  <a:pt x="1309" y="16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 name="Google Shape;697;p47"/>
          <p:cNvGrpSpPr/>
          <p:nvPr/>
        </p:nvGrpSpPr>
        <p:grpSpPr>
          <a:xfrm rot="464805" flipH="1">
            <a:off x="5039955" y="514713"/>
            <a:ext cx="1158071" cy="774155"/>
            <a:chOff x="6562100" y="781949"/>
            <a:chExt cx="1449415" cy="968914"/>
          </a:xfrm>
        </p:grpSpPr>
        <p:sp>
          <p:nvSpPr>
            <p:cNvPr id="698" name="Google Shape;698;p47"/>
            <p:cNvSpPr/>
            <p:nvPr/>
          </p:nvSpPr>
          <p:spPr>
            <a:xfrm>
              <a:off x="6562100" y="1194107"/>
              <a:ext cx="729607" cy="556757"/>
            </a:xfrm>
            <a:custGeom>
              <a:avLst/>
              <a:gdLst/>
              <a:ahLst/>
              <a:cxnLst/>
              <a:rect l="l" t="t" r="r" b="b"/>
              <a:pathLst>
                <a:path w="22802" h="17400" extrusionOk="0">
                  <a:moveTo>
                    <a:pt x="10547" y="0"/>
                  </a:moveTo>
                  <a:cubicBezTo>
                    <a:pt x="8129" y="0"/>
                    <a:pt x="5878" y="1106"/>
                    <a:pt x="3524" y="3072"/>
                  </a:cubicBezTo>
                  <a:lnTo>
                    <a:pt x="3521" y="3077"/>
                  </a:lnTo>
                  <a:cubicBezTo>
                    <a:pt x="1597" y="5423"/>
                    <a:pt x="58" y="8169"/>
                    <a:pt x="31" y="11142"/>
                  </a:cubicBezTo>
                  <a:cubicBezTo>
                    <a:pt x="0" y="14568"/>
                    <a:pt x="2477" y="16924"/>
                    <a:pt x="5786" y="17320"/>
                  </a:cubicBezTo>
                  <a:cubicBezTo>
                    <a:pt x="6238" y="17374"/>
                    <a:pt x="6691" y="17400"/>
                    <a:pt x="7143" y="17400"/>
                  </a:cubicBezTo>
                  <a:cubicBezTo>
                    <a:pt x="9048" y="17400"/>
                    <a:pt x="10948" y="16942"/>
                    <a:pt x="12775" y="16231"/>
                  </a:cubicBezTo>
                  <a:cubicBezTo>
                    <a:pt x="18947" y="12895"/>
                    <a:pt x="22802" y="6132"/>
                    <a:pt x="16527" y="2060"/>
                  </a:cubicBezTo>
                  <a:cubicBezTo>
                    <a:pt x="14354" y="650"/>
                    <a:pt x="12401" y="0"/>
                    <a:pt x="105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7"/>
            <p:cNvSpPr/>
            <p:nvPr/>
          </p:nvSpPr>
          <p:spPr>
            <a:xfrm>
              <a:off x="6601425" y="1194107"/>
              <a:ext cx="690282" cy="545045"/>
            </a:xfrm>
            <a:custGeom>
              <a:avLst/>
              <a:gdLst/>
              <a:ahLst/>
              <a:cxnLst/>
              <a:rect l="l" t="t" r="r" b="b"/>
              <a:pathLst>
                <a:path w="21573" h="17034" extrusionOk="0">
                  <a:moveTo>
                    <a:pt x="9319" y="0"/>
                  </a:moveTo>
                  <a:cubicBezTo>
                    <a:pt x="6900" y="0"/>
                    <a:pt x="4649" y="1106"/>
                    <a:pt x="2295" y="3074"/>
                  </a:cubicBezTo>
                  <a:lnTo>
                    <a:pt x="2292" y="3077"/>
                  </a:lnTo>
                  <a:cubicBezTo>
                    <a:pt x="1410" y="4151"/>
                    <a:pt x="613" y="5310"/>
                    <a:pt x="1" y="6537"/>
                  </a:cubicBezTo>
                  <a:cubicBezTo>
                    <a:pt x="1465" y="4259"/>
                    <a:pt x="5827" y="1763"/>
                    <a:pt x="9262" y="1763"/>
                  </a:cubicBezTo>
                  <a:cubicBezTo>
                    <a:pt x="10398" y="1763"/>
                    <a:pt x="11432" y="2036"/>
                    <a:pt x="12227" y="2680"/>
                  </a:cubicBezTo>
                  <a:cubicBezTo>
                    <a:pt x="20704" y="9556"/>
                    <a:pt x="9649" y="16623"/>
                    <a:pt x="8981" y="17033"/>
                  </a:cubicBezTo>
                  <a:cubicBezTo>
                    <a:pt x="9847" y="16832"/>
                    <a:pt x="10704" y="16559"/>
                    <a:pt x="11546" y="16231"/>
                  </a:cubicBezTo>
                  <a:cubicBezTo>
                    <a:pt x="17718" y="12895"/>
                    <a:pt x="21573" y="6132"/>
                    <a:pt x="15298" y="2060"/>
                  </a:cubicBezTo>
                  <a:cubicBezTo>
                    <a:pt x="13125" y="650"/>
                    <a:pt x="11172" y="0"/>
                    <a:pt x="93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7"/>
            <p:cNvSpPr/>
            <p:nvPr/>
          </p:nvSpPr>
          <p:spPr>
            <a:xfrm>
              <a:off x="6674826" y="813050"/>
              <a:ext cx="1152934" cy="900410"/>
            </a:xfrm>
            <a:custGeom>
              <a:avLst/>
              <a:gdLst/>
              <a:ahLst/>
              <a:cxnLst/>
              <a:rect l="l" t="t" r="r" b="b"/>
              <a:pathLst>
                <a:path w="36032" h="28140" extrusionOk="0">
                  <a:moveTo>
                    <a:pt x="27592" y="0"/>
                  </a:moveTo>
                  <a:cubicBezTo>
                    <a:pt x="26183" y="2081"/>
                    <a:pt x="24160" y="3616"/>
                    <a:pt x="22174" y="5163"/>
                  </a:cubicBezTo>
                  <a:cubicBezTo>
                    <a:pt x="19966" y="6880"/>
                    <a:pt x="17529" y="8660"/>
                    <a:pt x="14892" y="9662"/>
                  </a:cubicBezTo>
                  <a:cubicBezTo>
                    <a:pt x="14375" y="9858"/>
                    <a:pt x="13821" y="10013"/>
                    <a:pt x="13373" y="10013"/>
                  </a:cubicBezTo>
                  <a:cubicBezTo>
                    <a:pt x="12694" y="10013"/>
                    <a:pt x="12261" y="9656"/>
                    <a:pt x="12576" y="8546"/>
                  </a:cubicBezTo>
                  <a:cubicBezTo>
                    <a:pt x="13436" y="5520"/>
                    <a:pt x="16494" y="2880"/>
                    <a:pt x="18637" y="664"/>
                  </a:cubicBezTo>
                  <a:lnTo>
                    <a:pt x="18637" y="664"/>
                  </a:lnTo>
                  <a:cubicBezTo>
                    <a:pt x="13195" y="4076"/>
                    <a:pt x="7593" y="7466"/>
                    <a:pt x="2909" y="11903"/>
                  </a:cubicBezTo>
                  <a:cubicBezTo>
                    <a:pt x="1935" y="12826"/>
                    <a:pt x="924" y="13858"/>
                    <a:pt x="1" y="14983"/>
                  </a:cubicBezTo>
                  <a:cubicBezTo>
                    <a:pt x="2355" y="13016"/>
                    <a:pt x="4606" y="11910"/>
                    <a:pt x="7024" y="11910"/>
                  </a:cubicBezTo>
                  <a:cubicBezTo>
                    <a:pt x="8878" y="11910"/>
                    <a:pt x="10831" y="12560"/>
                    <a:pt x="13004" y="13970"/>
                  </a:cubicBezTo>
                  <a:cubicBezTo>
                    <a:pt x="19279" y="18041"/>
                    <a:pt x="15424" y="24804"/>
                    <a:pt x="9252" y="28140"/>
                  </a:cubicBezTo>
                  <a:cubicBezTo>
                    <a:pt x="11850" y="27126"/>
                    <a:pt x="14304" y="25594"/>
                    <a:pt x="16431" y="24116"/>
                  </a:cubicBezTo>
                  <a:cubicBezTo>
                    <a:pt x="23764" y="19025"/>
                    <a:pt x="29902" y="12325"/>
                    <a:pt x="36032" y="5894"/>
                  </a:cubicBezTo>
                  <a:lnTo>
                    <a:pt x="36032" y="5894"/>
                  </a:lnTo>
                  <a:cubicBezTo>
                    <a:pt x="33042" y="8084"/>
                    <a:pt x="32687" y="8700"/>
                    <a:pt x="29622" y="10781"/>
                  </a:cubicBezTo>
                  <a:cubicBezTo>
                    <a:pt x="28509" y="11532"/>
                    <a:pt x="26578" y="13239"/>
                    <a:pt x="25121" y="13254"/>
                  </a:cubicBezTo>
                  <a:cubicBezTo>
                    <a:pt x="25111" y="13254"/>
                    <a:pt x="25101" y="13254"/>
                    <a:pt x="25091" y="13254"/>
                  </a:cubicBezTo>
                  <a:cubicBezTo>
                    <a:pt x="23147" y="13254"/>
                    <a:pt x="25420" y="11470"/>
                    <a:pt x="26047" y="11013"/>
                  </a:cubicBezTo>
                  <a:lnTo>
                    <a:pt x="26047" y="11013"/>
                  </a:lnTo>
                  <a:cubicBezTo>
                    <a:pt x="24998" y="11717"/>
                    <a:pt x="22084" y="13971"/>
                    <a:pt x="20422" y="13971"/>
                  </a:cubicBezTo>
                  <a:cubicBezTo>
                    <a:pt x="20220" y="13971"/>
                    <a:pt x="20035" y="13938"/>
                    <a:pt x="19876" y="13864"/>
                  </a:cubicBezTo>
                  <a:cubicBezTo>
                    <a:pt x="18494" y="13220"/>
                    <a:pt x="21097" y="11080"/>
                    <a:pt x="21721" y="10605"/>
                  </a:cubicBezTo>
                  <a:lnTo>
                    <a:pt x="21721" y="10605"/>
                  </a:lnTo>
                  <a:cubicBezTo>
                    <a:pt x="21225" y="10881"/>
                    <a:pt x="19714" y="11936"/>
                    <a:pt x="18829" y="11936"/>
                  </a:cubicBezTo>
                  <a:cubicBezTo>
                    <a:pt x="18677" y="11936"/>
                    <a:pt x="18543" y="11905"/>
                    <a:pt x="18437" y="11833"/>
                  </a:cubicBezTo>
                  <a:cubicBezTo>
                    <a:pt x="17522" y="11221"/>
                    <a:pt x="19384" y="10005"/>
                    <a:pt x="19833" y="9549"/>
                  </a:cubicBezTo>
                  <a:cubicBezTo>
                    <a:pt x="23002" y="6337"/>
                    <a:pt x="23820" y="5574"/>
                    <a:pt x="27592" y="0"/>
                  </a:cubicBezTo>
                  <a:close/>
                </a:path>
              </a:pathLst>
            </a:custGeom>
            <a:solidFill>
              <a:srgbClr val="EA57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7"/>
            <p:cNvSpPr/>
            <p:nvPr/>
          </p:nvSpPr>
          <p:spPr>
            <a:xfrm>
              <a:off x="6674826" y="813050"/>
              <a:ext cx="1152934" cy="900410"/>
            </a:xfrm>
            <a:custGeom>
              <a:avLst/>
              <a:gdLst/>
              <a:ahLst/>
              <a:cxnLst/>
              <a:rect l="l" t="t" r="r" b="b"/>
              <a:pathLst>
                <a:path w="36032" h="28140" extrusionOk="0">
                  <a:moveTo>
                    <a:pt x="22174" y="5163"/>
                  </a:moveTo>
                  <a:cubicBezTo>
                    <a:pt x="24160" y="3616"/>
                    <a:pt x="26183" y="2081"/>
                    <a:pt x="27592" y="0"/>
                  </a:cubicBezTo>
                  <a:cubicBezTo>
                    <a:pt x="23820" y="5574"/>
                    <a:pt x="23002" y="6337"/>
                    <a:pt x="19833" y="9549"/>
                  </a:cubicBezTo>
                  <a:cubicBezTo>
                    <a:pt x="19384" y="10005"/>
                    <a:pt x="17522" y="11221"/>
                    <a:pt x="18437" y="11833"/>
                  </a:cubicBezTo>
                  <a:cubicBezTo>
                    <a:pt x="19164" y="12322"/>
                    <a:pt x="21139" y="10929"/>
                    <a:pt x="21721" y="10605"/>
                  </a:cubicBezTo>
                  <a:cubicBezTo>
                    <a:pt x="21097" y="11080"/>
                    <a:pt x="18494" y="13220"/>
                    <a:pt x="19876" y="13864"/>
                  </a:cubicBezTo>
                  <a:cubicBezTo>
                    <a:pt x="21345" y="14545"/>
                    <a:pt x="24870" y="11803"/>
                    <a:pt x="26047" y="11013"/>
                  </a:cubicBezTo>
                  <a:cubicBezTo>
                    <a:pt x="25417" y="11472"/>
                    <a:pt x="23124" y="13272"/>
                    <a:pt x="25121" y="13254"/>
                  </a:cubicBezTo>
                  <a:cubicBezTo>
                    <a:pt x="26578" y="13239"/>
                    <a:pt x="28509" y="11532"/>
                    <a:pt x="29622" y="10781"/>
                  </a:cubicBezTo>
                  <a:cubicBezTo>
                    <a:pt x="32687" y="8700"/>
                    <a:pt x="33042" y="8084"/>
                    <a:pt x="36032" y="5894"/>
                  </a:cubicBezTo>
                  <a:cubicBezTo>
                    <a:pt x="29902" y="12325"/>
                    <a:pt x="23764" y="19025"/>
                    <a:pt x="16431" y="24116"/>
                  </a:cubicBezTo>
                  <a:cubicBezTo>
                    <a:pt x="14304" y="25594"/>
                    <a:pt x="11850" y="27126"/>
                    <a:pt x="9252" y="28140"/>
                  </a:cubicBezTo>
                  <a:cubicBezTo>
                    <a:pt x="15424" y="24804"/>
                    <a:pt x="19279" y="18041"/>
                    <a:pt x="13004" y="13970"/>
                  </a:cubicBezTo>
                  <a:cubicBezTo>
                    <a:pt x="7995" y="10721"/>
                    <a:pt x="4160" y="11508"/>
                    <a:pt x="1" y="14983"/>
                  </a:cubicBezTo>
                  <a:cubicBezTo>
                    <a:pt x="924" y="13858"/>
                    <a:pt x="1935" y="12826"/>
                    <a:pt x="2909" y="11903"/>
                  </a:cubicBezTo>
                  <a:cubicBezTo>
                    <a:pt x="7593" y="7466"/>
                    <a:pt x="13195" y="4076"/>
                    <a:pt x="18637" y="664"/>
                  </a:cubicBezTo>
                  <a:cubicBezTo>
                    <a:pt x="16494" y="2880"/>
                    <a:pt x="13436" y="5520"/>
                    <a:pt x="12576" y="8546"/>
                  </a:cubicBezTo>
                  <a:cubicBezTo>
                    <a:pt x="12052" y="10389"/>
                    <a:pt x="13593" y="10155"/>
                    <a:pt x="14892" y="9662"/>
                  </a:cubicBezTo>
                  <a:cubicBezTo>
                    <a:pt x="17529" y="8660"/>
                    <a:pt x="19966" y="6880"/>
                    <a:pt x="22174" y="51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7"/>
            <p:cNvSpPr/>
            <p:nvPr/>
          </p:nvSpPr>
          <p:spPr>
            <a:xfrm>
              <a:off x="7487268" y="1165373"/>
              <a:ext cx="21022" cy="16575"/>
            </a:xfrm>
            <a:custGeom>
              <a:avLst/>
              <a:gdLst/>
              <a:ahLst/>
              <a:cxnLst/>
              <a:rect l="l" t="t" r="r" b="b"/>
              <a:pathLst>
                <a:path w="657" h="518" extrusionOk="0">
                  <a:moveTo>
                    <a:pt x="656" y="1"/>
                  </a:moveTo>
                  <a:cubicBezTo>
                    <a:pt x="503" y="105"/>
                    <a:pt x="306" y="244"/>
                    <a:pt x="81" y="402"/>
                  </a:cubicBezTo>
                  <a:cubicBezTo>
                    <a:pt x="54" y="441"/>
                    <a:pt x="27" y="479"/>
                    <a:pt x="0" y="518"/>
                  </a:cubicBezTo>
                  <a:cubicBezTo>
                    <a:pt x="261" y="297"/>
                    <a:pt x="506" y="111"/>
                    <a:pt x="656" y="1"/>
                  </a:cubicBezTo>
                  <a:close/>
                </a:path>
              </a:pathLst>
            </a:custGeom>
            <a:solidFill>
              <a:srgbClr val="7C56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7"/>
            <p:cNvSpPr/>
            <p:nvPr/>
          </p:nvSpPr>
          <p:spPr>
            <a:xfrm>
              <a:off x="6674826" y="1120257"/>
              <a:ext cx="710249" cy="593202"/>
            </a:xfrm>
            <a:custGeom>
              <a:avLst/>
              <a:gdLst/>
              <a:ahLst/>
              <a:cxnLst/>
              <a:rect l="l" t="t" r="r" b="b"/>
              <a:pathLst>
                <a:path w="22197" h="18539" extrusionOk="0">
                  <a:moveTo>
                    <a:pt x="8863" y="1"/>
                  </a:moveTo>
                  <a:cubicBezTo>
                    <a:pt x="7282" y="1"/>
                    <a:pt x="5437" y="523"/>
                    <a:pt x="3402" y="1848"/>
                  </a:cubicBezTo>
                  <a:cubicBezTo>
                    <a:pt x="3237" y="1999"/>
                    <a:pt x="3071" y="2148"/>
                    <a:pt x="2909" y="2302"/>
                  </a:cubicBezTo>
                  <a:cubicBezTo>
                    <a:pt x="1935" y="3225"/>
                    <a:pt x="924" y="4256"/>
                    <a:pt x="1" y="5382"/>
                  </a:cubicBezTo>
                  <a:cubicBezTo>
                    <a:pt x="2356" y="3415"/>
                    <a:pt x="4606" y="2309"/>
                    <a:pt x="7025" y="2309"/>
                  </a:cubicBezTo>
                  <a:cubicBezTo>
                    <a:pt x="8878" y="2309"/>
                    <a:pt x="10831" y="2958"/>
                    <a:pt x="13004" y="4368"/>
                  </a:cubicBezTo>
                  <a:cubicBezTo>
                    <a:pt x="19279" y="8440"/>
                    <a:pt x="15424" y="15203"/>
                    <a:pt x="9252" y="18539"/>
                  </a:cubicBezTo>
                  <a:cubicBezTo>
                    <a:pt x="11850" y="17525"/>
                    <a:pt x="14305" y="15993"/>
                    <a:pt x="16431" y="14515"/>
                  </a:cubicBezTo>
                  <a:cubicBezTo>
                    <a:pt x="17252" y="13945"/>
                    <a:pt x="18056" y="13352"/>
                    <a:pt x="18849" y="12743"/>
                  </a:cubicBezTo>
                  <a:cubicBezTo>
                    <a:pt x="19313" y="11867"/>
                    <a:pt x="22196" y="5309"/>
                    <a:pt x="15230" y="5309"/>
                  </a:cubicBezTo>
                  <a:cubicBezTo>
                    <a:pt x="15036" y="5309"/>
                    <a:pt x="14834" y="5314"/>
                    <a:pt x="14625" y="5324"/>
                  </a:cubicBezTo>
                  <a:cubicBezTo>
                    <a:pt x="15053" y="3178"/>
                    <a:pt x="12763" y="1"/>
                    <a:pt x="88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7"/>
            <p:cNvSpPr/>
            <p:nvPr/>
          </p:nvSpPr>
          <p:spPr>
            <a:xfrm>
              <a:off x="7494275" y="781949"/>
              <a:ext cx="276522" cy="317607"/>
            </a:xfrm>
            <a:custGeom>
              <a:avLst/>
              <a:gdLst/>
              <a:ahLst/>
              <a:cxnLst/>
              <a:rect l="l" t="t" r="r" b="b"/>
              <a:pathLst>
                <a:path w="8642" h="9926" extrusionOk="0">
                  <a:moveTo>
                    <a:pt x="8641" y="0"/>
                  </a:moveTo>
                  <a:cubicBezTo>
                    <a:pt x="8579" y="142"/>
                    <a:pt x="7544" y="2453"/>
                    <a:pt x="4512" y="5087"/>
                  </a:cubicBezTo>
                  <a:cubicBezTo>
                    <a:pt x="1385" y="7803"/>
                    <a:pt x="1" y="8337"/>
                    <a:pt x="395" y="9569"/>
                  </a:cubicBezTo>
                  <a:cubicBezTo>
                    <a:pt x="472" y="9809"/>
                    <a:pt x="670" y="9926"/>
                    <a:pt x="957" y="9926"/>
                  </a:cubicBezTo>
                  <a:cubicBezTo>
                    <a:pt x="2574" y="9926"/>
                    <a:pt x="7021" y="6234"/>
                    <a:pt x="8641" y="0"/>
                  </a:cubicBezTo>
                  <a:close/>
                </a:path>
              </a:pathLst>
            </a:custGeom>
            <a:solidFill>
              <a:srgbClr val="EA57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7"/>
            <p:cNvSpPr/>
            <p:nvPr/>
          </p:nvSpPr>
          <p:spPr>
            <a:xfrm>
              <a:off x="7494275" y="781949"/>
              <a:ext cx="276522" cy="357092"/>
            </a:xfrm>
            <a:custGeom>
              <a:avLst/>
              <a:gdLst/>
              <a:ahLst/>
              <a:cxnLst/>
              <a:rect l="l" t="t" r="r" b="b"/>
              <a:pathLst>
                <a:path w="8642" h="11160" extrusionOk="0">
                  <a:moveTo>
                    <a:pt x="4512" y="5087"/>
                  </a:moveTo>
                  <a:cubicBezTo>
                    <a:pt x="7544" y="2453"/>
                    <a:pt x="8579" y="142"/>
                    <a:pt x="8641" y="0"/>
                  </a:cubicBezTo>
                  <a:cubicBezTo>
                    <a:pt x="6733" y="7343"/>
                    <a:pt x="902" y="11159"/>
                    <a:pt x="395" y="9569"/>
                  </a:cubicBezTo>
                  <a:cubicBezTo>
                    <a:pt x="1" y="8337"/>
                    <a:pt x="1385" y="7803"/>
                    <a:pt x="4512" y="50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7"/>
            <p:cNvSpPr/>
            <p:nvPr/>
          </p:nvSpPr>
          <p:spPr>
            <a:xfrm>
              <a:off x="7129763" y="813146"/>
              <a:ext cx="260492" cy="241293"/>
            </a:xfrm>
            <a:custGeom>
              <a:avLst/>
              <a:gdLst/>
              <a:ahLst/>
              <a:cxnLst/>
              <a:rect l="l" t="t" r="r" b="b"/>
              <a:pathLst>
                <a:path w="8141" h="7541" extrusionOk="0">
                  <a:moveTo>
                    <a:pt x="8141" y="1"/>
                  </a:moveTo>
                  <a:cubicBezTo>
                    <a:pt x="8011" y="145"/>
                    <a:pt x="3890" y="4766"/>
                    <a:pt x="1513" y="6096"/>
                  </a:cubicBezTo>
                  <a:cubicBezTo>
                    <a:pt x="27" y="6928"/>
                    <a:pt x="1" y="7540"/>
                    <a:pt x="637" y="7540"/>
                  </a:cubicBezTo>
                  <a:cubicBezTo>
                    <a:pt x="1036" y="7540"/>
                    <a:pt x="1693" y="7301"/>
                    <a:pt x="2416" y="6726"/>
                  </a:cubicBezTo>
                  <a:cubicBezTo>
                    <a:pt x="4294" y="5231"/>
                    <a:pt x="6554" y="2853"/>
                    <a:pt x="8141" y="1"/>
                  </a:cubicBezTo>
                  <a:close/>
                </a:path>
              </a:pathLst>
            </a:custGeom>
            <a:solidFill>
              <a:srgbClr val="EA57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7"/>
            <p:cNvSpPr/>
            <p:nvPr/>
          </p:nvSpPr>
          <p:spPr>
            <a:xfrm>
              <a:off x="7100869" y="813146"/>
              <a:ext cx="289385" cy="263019"/>
            </a:xfrm>
            <a:custGeom>
              <a:avLst/>
              <a:gdLst/>
              <a:ahLst/>
              <a:cxnLst/>
              <a:rect l="l" t="t" r="r" b="b"/>
              <a:pathLst>
                <a:path w="9044" h="8220" extrusionOk="0">
                  <a:moveTo>
                    <a:pt x="2416" y="6096"/>
                  </a:moveTo>
                  <a:cubicBezTo>
                    <a:pt x="4793" y="4766"/>
                    <a:pt x="8914" y="145"/>
                    <a:pt x="9044" y="1"/>
                  </a:cubicBezTo>
                  <a:cubicBezTo>
                    <a:pt x="7457" y="2853"/>
                    <a:pt x="5197" y="5231"/>
                    <a:pt x="3319" y="6726"/>
                  </a:cubicBezTo>
                  <a:cubicBezTo>
                    <a:pt x="1442" y="8220"/>
                    <a:pt x="1" y="7449"/>
                    <a:pt x="2416" y="60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7"/>
            <p:cNvSpPr/>
            <p:nvPr/>
          </p:nvSpPr>
          <p:spPr>
            <a:xfrm>
              <a:off x="6601521" y="1308721"/>
              <a:ext cx="463900" cy="414240"/>
            </a:xfrm>
            <a:custGeom>
              <a:avLst/>
              <a:gdLst/>
              <a:ahLst/>
              <a:cxnLst/>
              <a:rect l="l" t="t" r="r" b="b"/>
              <a:pathLst>
                <a:path w="14498" h="12946" extrusionOk="0">
                  <a:moveTo>
                    <a:pt x="9596" y="1"/>
                  </a:moveTo>
                  <a:cubicBezTo>
                    <a:pt x="8276" y="1"/>
                    <a:pt x="2998" y="576"/>
                    <a:pt x="1524" y="2992"/>
                  </a:cubicBezTo>
                  <a:cubicBezTo>
                    <a:pt x="1" y="5489"/>
                    <a:pt x="507" y="11897"/>
                    <a:pt x="3812" y="12784"/>
                  </a:cubicBezTo>
                  <a:cubicBezTo>
                    <a:pt x="4221" y="12894"/>
                    <a:pt x="4651" y="12945"/>
                    <a:pt x="5095" y="12945"/>
                  </a:cubicBezTo>
                  <a:cubicBezTo>
                    <a:pt x="8269" y="12945"/>
                    <a:pt x="12107" y="10318"/>
                    <a:pt x="13456" y="7689"/>
                  </a:cubicBezTo>
                  <a:cubicBezTo>
                    <a:pt x="14498" y="5657"/>
                    <a:pt x="12990" y="1"/>
                    <a:pt x="9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7"/>
            <p:cNvSpPr/>
            <p:nvPr/>
          </p:nvSpPr>
          <p:spPr>
            <a:xfrm>
              <a:off x="6693324" y="1514623"/>
              <a:ext cx="131635" cy="112335"/>
            </a:xfrm>
            <a:custGeom>
              <a:avLst/>
              <a:gdLst/>
              <a:ahLst/>
              <a:cxnLst/>
              <a:rect l="l" t="t" r="r" b="b"/>
              <a:pathLst>
                <a:path w="3799" h="3242" extrusionOk="0">
                  <a:moveTo>
                    <a:pt x="2607" y="0"/>
                  </a:moveTo>
                  <a:cubicBezTo>
                    <a:pt x="1720" y="0"/>
                    <a:pt x="0" y="754"/>
                    <a:pt x="28" y="1956"/>
                  </a:cubicBezTo>
                  <a:cubicBezTo>
                    <a:pt x="42" y="2534"/>
                    <a:pt x="1036" y="3241"/>
                    <a:pt x="2002" y="3241"/>
                  </a:cubicBezTo>
                  <a:cubicBezTo>
                    <a:pt x="2373" y="3241"/>
                    <a:pt x="2739" y="3137"/>
                    <a:pt x="3045" y="2882"/>
                  </a:cubicBezTo>
                  <a:cubicBezTo>
                    <a:pt x="3664" y="2364"/>
                    <a:pt x="3798" y="777"/>
                    <a:pt x="3045" y="113"/>
                  </a:cubicBezTo>
                  <a:cubicBezTo>
                    <a:pt x="2958" y="37"/>
                    <a:pt x="2803" y="0"/>
                    <a:pt x="2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7"/>
            <p:cNvSpPr/>
            <p:nvPr/>
          </p:nvSpPr>
          <p:spPr>
            <a:xfrm>
              <a:off x="6929748" y="1502977"/>
              <a:ext cx="101272" cy="86553"/>
            </a:xfrm>
            <a:custGeom>
              <a:avLst/>
              <a:gdLst/>
              <a:ahLst/>
              <a:cxnLst/>
              <a:rect l="l" t="t" r="r" b="b"/>
              <a:pathLst>
                <a:path w="3165" h="2705" extrusionOk="0">
                  <a:moveTo>
                    <a:pt x="1645" y="1"/>
                  </a:moveTo>
                  <a:cubicBezTo>
                    <a:pt x="1114" y="1"/>
                    <a:pt x="536" y="208"/>
                    <a:pt x="279" y="727"/>
                  </a:cubicBezTo>
                  <a:cubicBezTo>
                    <a:pt x="1" y="1287"/>
                    <a:pt x="399" y="2456"/>
                    <a:pt x="1140" y="2693"/>
                  </a:cubicBezTo>
                  <a:cubicBezTo>
                    <a:pt x="1164" y="2700"/>
                    <a:pt x="1191" y="2704"/>
                    <a:pt x="1221" y="2704"/>
                  </a:cubicBezTo>
                  <a:cubicBezTo>
                    <a:pt x="1768" y="2704"/>
                    <a:pt x="3164" y="1423"/>
                    <a:pt x="2708" y="444"/>
                  </a:cubicBezTo>
                  <a:cubicBezTo>
                    <a:pt x="2582" y="175"/>
                    <a:pt x="2133"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7"/>
            <p:cNvSpPr/>
            <p:nvPr/>
          </p:nvSpPr>
          <p:spPr>
            <a:xfrm>
              <a:off x="6798847" y="1361997"/>
              <a:ext cx="65339" cy="59995"/>
            </a:xfrm>
            <a:custGeom>
              <a:avLst/>
              <a:gdLst/>
              <a:ahLst/>
              <a:cxnLst/>
              <a:rect l="l" t="t" r="r" b="b"/>
              <a:pathLst>
                <a:path w="2042" h="1875" extrusionOk="0">
                  <a:moveTo>
                    <a:pt x="1060" y="1"/>
                  </a:moveTo>
                  <a:cubicBezTo>
                    <a:pt x="645" y="1"/>
                    <a:pt x="1" y="844"/>
                    <a:pt x="363" y="1469"/>
                  </a:cubicBezTo>
                  <a:cubicBezTo>
                    <a:pt x="501" y="1704"/>
                    <a:pt x="888" y="1874"/>
                    <a:pt x="1253" y="1874"/>
                  </a:cubicBezTo>
                  <a:cubicBezTo>
                    <a:pt x="1450" y="1874"/>
                    <a:pt x="1641" y="1825"/>
                    <a:pt x="1783" y="1710"/>
                  </a:cubicBezTo>
                  <a:cubicBezTo>
                    <a:pt x="2041" y="1500"/>
                    <a:pt x="1855" y="114"/>
                    <a:pt x="1102" y="4"/>
                  </a:cubicBezTo>
                  <a:cubicBezTo>
                    <a:pt x="1088" y="2"/>
                    <a:pt x="1074" y="1"/>
                    <a:pt x="1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7"/>
            <p:cNvSpPr/>
            <p:nvPr/>
          </p:nvSpPr>
          <p:spPr>
            <a:xfrm>
              <a:off x="7311091" y="1427591"/>
              <a:ext cx="360612" cy="249964"/>
            </a:xfrm>
            <a:custGeom>
              <a:avLst/>
              <a:gdLst/>
              <a:ahLst/>
              <a:cxnLst/>
              <a:rect l="l" t="t" r="r" b="b"/>
              <a:pathLst>
                <a:path w="11270" h="7812" extrusionOk="0">
                  <a:moveTo>
                    <a:pt x="6980" y="1"/>
                  </a:moveTo>
                  <a:cubicBezTo>
                    <a:pt x="5445" y="1"/>
                    <a:pt x="4023" y="1137"/>
                    <a:pt x="2476" y="2587"/>
                  </a:cubicBezTo>
                  <a:cubicBezTo>
                    <a:pt x="1227" y="4336"/>
                    <a:pt x="0" y="7352"/>
                    <a:pt x="3109" y="7757"/>
                  </a:cubicBezTo>
                  <a:cubicBezTo>
                    <a:pt x="3395" y="7794"/>
                    <a:pt x="3683" y="7812"/>
                    <a:pt x="3973" y="7812"/>
                  </a:cubicBezTo>
                  <a:cubicBezTo>
                    <a:pt x="5215" y="7812"/>
                    <a:pt x="6495" y="7487"/>
                    <a:pt x="7740" y="6976"/>
                  </a:cubicBezTo>
                  <a:cubicBezTo>
                    <a:pt x="11019" y="4774"/>
                    <a:pt x="11269" y="1288"/>
                    <a:pt x="8017" y="176"/>
                  </a:cubicBezTo>
                  <a:cubicBezTo>
                    <a:pt x="7664" y="56"/>
                    <a:pt x="7319" y="1"/>
                    <a:pt x="6980" y="1"/>
                  </a:cubicBezTo>
                  <a:close/>
                </a:path>
              </a:pathLst>
            </a:custGeom>
            <a:solidFill>
              <a:schemeClr val="accent2"/>
            </a:solidFill>
            <a:ln>
              <a:noFill/>
            </a:ln>
          </p:spPr>
          <p:txBody>
            <a:bodyPr spcFirstLastPara="1" wrap="square" lIns="91450" tIns="91425" rIns="91425" bIns="91425" anchor="ctr" anchorCtr="0">
              <a:noAutofit/>
            </a:bodyPr>
            <a:lstStyle/>
            <a:p>
              <a:pPr marL="0" lvl="0" indent="0" algn="l" rtl="0">
                <a:spcBef>
                  <a:spcPts val="0"/>
                </a:spcBef>
                <a:spcAft>
                  <a:spcPts val="0"/>
                </a:spcAft>
                <a:buNone/>
              </a:pPr>
              <a:endParaRPr/>
            </a:p>
          </p:txBody>
        </p:sp>
        <p:sp>
          <p:nvSpPr>
            <p:cNvPr id="713" name="Google Shape;713;p47"/>
            <p:cNvSpPr/>
            <p:nvPr/>
          </p:nvSpPr>
          <p:spPr>
            <a:xfrm>
              <a:off x="7420937" y="1427591"/>
              <a:ext cx="242125" cy="184050"/>
            </a:xfrm>
            <a:custGeom>
              <a:avLst/>
              <a:gdLst/>
              <a:ahLst/>
              <a:cxnLst/>
              <a:rect l="l" t="t" r="r" b="b"/>
              <a:pathLst>
                <a:path w="7567" h="5752" extrusionOk="0">
                  <a:moveTo>
                    <a:pt x="3548" y="1"/>
                  </a:moveTo>
                  <a:cubicBezTo>
                    <a:pt x="2334" y="1"/>
                    <a:pt x="1190" y="712"/>
                    <a:pt x="1" y="1726"/>
                  </a:cubicBezTo>
                  <a:cubicBezTo>
                    <a:pt x="626" y="1460"/>
                    <a:pt x="1281" y="1313"/>
                    <a:pt x="1932" y="1313"/>
                  </a:cubicBezTo>
                  <a:cubicBezTo>
                    <a:pt x="2741" y="1313"/>
                    <a:pt x="3545" y="1541"/>
                    <a:pt x="4276" y="2053"/>
                  </a:cubicBezTo>
                  <a:cubicBezTo>
                    <a:pt x="5651" y="3015"/>
                    <a:pt x="5959" y="4352"/>
                    <a:pt x="5718" y="5751"/>
                  </a:cubicBezTo>
                  <a:cubicBezTo>
                    <a:pt x="7567" y="3652"/>
                    <a:pt x="7280" y="1097"/>
                    <a:pt x="4584" y="176"/>
                  </a:cubicBezTo>
                  <a:cubicBezTo>
                    <a:pt x="4232" y="56"/>
                    <a:pt x="3887" y="1"/>
                    <a:pt x="3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7"/>
            <p:cNvSpPr/>
            <p:nvPr/>
          </p:nvSpPr>
          <p:spPr>
            <a:xfrm>
              <a:off x="7390284" y="1136543"/>
              <a:ext cx="621231" cy="514264"/>
            </a:xfrm>
            <a:custGeom>
              <a:avLst/>
              <a:gdLst/>
              <a:ahLst/>
              <a:cxnLst/>
              <a:rect l="l" t="t" r="r" b="b"/>
              <a:pathLst>
                <a:path w="19415" h="16072" extrusionOk="0">
                  <a:moveTo>
                    <a:pt x="19414" y="0"/>
                  </a:moveTo>
                  <a:lnTo>
                    <a:pt x="19414" y="0"/>
                  </a:lnTo>
                  <a:cubicBezTo>
                    <a:pt x="18817" y="670"/>
                    <a:pt x="14041" y="6290"/>
                    <a:pt x="12103" y="6290"/>
                  </a:cubicBezTo>
                  <a:cubicBezTo>
                    <a:pt x="11838" y="6290"/>
                    <a:pt x="11626" y="6184"/>
                    <a:pt x="11485" y="5946"/>
                  </a:cubicBezTo>
                  <a:cubicBezTo>
                    <a:pt x="10606" y="4456"/>
                    <a:pt x="13438" y="2610"/>
                    <a:pt x="14474" y="2218"/>
                  </a:cubicBezTo>
                  <a:lnTo>
                    <a:pt x="14474" y="2218"/>
                  </a:lnTo>
                  <a:cubicBezTo>
                    <a:pt x="8872" y="2990"/>
                    <a:pt x="3226" y="7171"/>
                    <a:pt x="1" y="11682"/>
                  </a:cubicBezTo>
                  <a:cubicBezTo>
                    <a:pt x="1547" y="10233"/>
                    <a:pt x="2970" y="9096"/>
                    <a:pt x="4504" y="9096"/>
                  </a:cubicBezTo>
                  <a:cubicBezTo>
                    <a:pt x="4844" y="9096"/>
                    <a:pt x="5189" y="9152"/>
                    <a:pt x="5542" y="9272"/>
                  </a:cubicBezTo>
                  <a:cubicBezTo>
                    <a:pt x="8794" y="10383"/>
                    <a:pt x="8544" y="13870"/>
                    <a:pt x="5265" y="16071"/>
                  </a:cubicBezTo>
                  <a:cubicBezTo>
                    <a:pt x="7409" y="15191"/>
                    <a:pt x="9439" y="13761"/>
                    <a:pt x="10963" y="12497"/>
                  </a:cubicBezTo>
                  <a:cubicBezTo>
                    <a:pt x="14983" y="9164"/>
                    <a:pt x="17335" y="4691"/>
                    <a:pt x="19414" y="0"/>
                  </a:cubicBezTo>
                  <a:close/>
                </a:path>
              </a:pathLst>
            </a:custGeom>
            <a:solidFill>
              <a:srgbClr val="EA57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7"/>
            <p:cNvSpPr/>
            <p:nvPr/>
          </p:nvSpPr>
          <p:spPr>
            <a:xfrm>
              <a:off x="7390284" y="1136543"/>
              <a:ext cx="621231" cy="514264"/>
            </a:xfrm>
            <a:custGeom>
              <a:avLst/>
              <a:gdLst/>
              <a:ahLst/>
              <a:cxnLst/>
              <a:rect l="l" t="t" r="r" b="b"/>
              <a:pathLst>
                <a:path w="19415" h="16072" extrusionOk="0">
                  <a:moveTo>
                    <a:pt x="11485" y="5946"/>
                  </a:moveTo>
                  <a:cubicBezTo>
                    <a:pt x="12655" y="7922"/>
                    <a:pt x="18735" y="761"/>
                    <a:pt x="19414" y="0"/>
                  </a:cubicBezTo>
                  <a:cubicBezTo>
                    <a:pt x="17335" y="4691"/>
                    <a:pt x="14983" y="9164"/>
                    <a:pt x="10963" y="12497"/>
                  </a:cubicBezTo>
                  <a:cubicBezTo>
                    <a:pt x="9439" y="13761"/>
                    <a:pt x="7409" y="15191"/>
                    <a:pt x="5265" y="16071"/>
                  </a:cubicBezTo>
                  <a:cubicBezTo>
                    <a:pt x="8544" y="13870"/>
                    <a:pt x="8794" y="10383"/>
                    <a:pt x="5542" y="9272"/>
                  </a:cubicBezTo>
                  <a:cubicBezTo>
                    <a:pt x="3593" y="8609"/>
                    <a:pt x="1889" y="9912"/>
                    <a:pt x="1" y="11682"/>
                  </a:cubicBezTo>
                  <a:cubicBezTo>
                    <a:pt x="3226" y="7171"/>
                    <a:pt x="8872" y="2990"/>
                    <a:pt x="14474" y="2218"/>
                  </a:cubicBezTo>
                  <a:cubicBezTo>
                    <a:pt x="13438" y="2610"/>
                    <a:pt x="10606" y="4456"/>
                    <a:pt x="11485" y="59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7"/>
            <p:cNvSpPr/>
            <p:nvPr/>
          </p:nvSpPr>
          <p:spPr>
            <a:xfrm>
              <a:off x="7390284" y="1361069"/>
              <a:ext cx="416063" cy="289769"/>
            </a:xfrm>
            <a:custGeom>
              <a:avLst/>
              <a:gdLst/>
              <a:ahLst/>
              <a:cxnLst/>
              <a:rect l="l" t="t" r="r" b="b"/>
              <a:pathLst>
                <a:path w="13003" h="9056" extrusionOk="0">
                  <a:moveTo>
                    <a:pt x="5858" y="0"/>
                  </a:moveTo>
                  <a:cubicBezTo>
                    <a:pt x="5324" y="0"/>
                    <a:pt x="4669" y="129"/>
                    <a:pt x="3871" y="441"/>
                  </a:cubicBezTo>
                  <a:cubicBezTo>
                    <a:pt x="2379" y="1742"/>
                    <a:pt x="1059" y="3186"/>
                    <a:pt x="1" y="4666"/>
                  </a:cubicBezTo>
                  <a:cubicBezTo>
                    <a:pt x="1548" y="3216"/>
                    <a:pt x="2970" y="2080"/>
                    <a:pt x="4505" y="2080"/>
                  </a:cubicBezTo>
                  <a:cubicBezTo>
                    <a:pt x="4844" y="2080"/>
                    <a:pt x="5189" y="2135"/>
                    <a:pt x="5542" y="2255"/>
                  </a:cubicBezTo>
                  <a:cubicBezTo>
                    <a:pt x="8794" y="3367"/>
                    <a:pt x="8544" y="6853"/>
                    <a:pt x="5265" y="9055"/>
                  </a:cubicBezTo>
                  <a:cubicBezTo>
                    <a:pt x="7409" y="8174"/>
                    <a:pt x="9439" y="6744"/>
                    <a:pt x="10963" y="5480"/>
                  </a:cubicBezTo>
                  <a:cubicBezTo>
                    <a:pt x="11684" y="4881"/>
                    <a:pt x="12366" y="4236"/>
                    <a:pt x="13003" y="3548"/>
                  </a:cubicBezTo>
                  <a:cubicBezTo>
                    <a:pt x="12656" y="2531"/>
                    <a:pt x="11423" y="1863"/>
                    <a:pt x="10130" y="1863"/>
                  </a:cubicBezTo>
                  <a:cubicBezTo>
                    <a:pt x="9368" y="1863"/>
                    <a:pt x="8585" y="2095"/>
                    <a:pt x="7950" y="2624"/>
                  </a:cubicBezTo>
                  <a:cubicBezTo>
                    <a:pt x="8189" y="1906"/>
                    <a:pt x="7914" y="0"/>
                    <a:pt x="5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7"/>
            <p:cNvSpPr/>
            <p:nvPr/>
          </p:nvSpPr>
          <p:spPr>
            <a:xfrm>
              <a:off x="7367278" y="1493250"/>
              <a:ext cx="228238" cy="156052"/>
            </a:xfrm>
            <a:custGeom>
              <a:avLst/>
              <a:gdLst/>
              <a:ahLst/>
              <a:cxnLst/>
              <a:rect l="l" t="t" r="r" b="b"/>
              <a:pathLst>
                <a:path w="7133" h="4877" extrusionOk="0">
                  <a:moveTo>
                    <a:pt x="4319" y="0"/>
                  </a:moveTo>
                  <a:cubicBezTo>
                    <a:pt x="3012" y="0"/>
                    <a:pt x="900" y="1307"/>
                    <a:pt x="397" y="3017"/>
                  </a:cubicBezTo>
                  <a:cubicBezTo>
                    <a:pt x="0" y="4366"/>
                    <a:pt x="1266" y="4876"/>
                    <a:pt x="2753" y="4876"/>
                  </a:cubicBezTo>
                  <a:cubicBezTo>
                    <a:pt x="4357" y="4876"/>
                    <a:pt x="6218" y="4283"/>
                    <a:pt x="6531" y="3507"/>
                  </a:cubicBezTo>
                  <a:cubicBezTo>
                    <a:pt x="7133" y="2012"/>
                    <a:pt x="5626" y="0"/>
                    <a:pt x="4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7"/>
            <p:cNvSpPr/>
            <p:nvPr/>
          </p:nvSpPr>
          <p:spPr>
            <a:xfrm>
              <a:off x="7402571" y="1558652"/>
              <a:ext cx="65371" cy="59963"/>
            </a:xfrm>
            <a:custGeom>
              <a:avLst/>
              <a:gdLst/>
              <a:ahLst/>
              <a:cxnLst/>
              <a:rect l="l" t="t" r="r" b="b"/>
              <a:pathLst>
                <a:path w="2043" h="1874" extrusionOk="0">
                  <a:moveTo>
                    <a:pt x="1062" y="1"/>
                  </a:moveTo>
                  <a:cubicBezTo>
                    <a:pt x="647" y="1"/>
                    <a:pt x="1" y="845"/>
                    <a:pt x="365" y="1468"/>
                  </a:cubicBezTo>
                  <a:cubicBezTo>
                    <a:pt x="503" y="1704"/>
                    <a:pt x="889" y="1874"/>
                    <a:pt x="1255" y="1874"/>
                  </a:cubicBezTo>
                  <a:cubicBezTo>
                    <a:pt x="1451" y="1874"/>
                    <a:pt x="1642" y="1824"/>
                    <a:pt x="1784" y="1709"/>
                  </a:cubicBezTo>
                  <a:cubicBezTo>
                    <a:pt x="2043" y="1501"/>
                    <a:pt x="1857" y="114"/>
                    <a:pt x="1102" y="4"/>
                  </a:cubicBezTo>
                  <a:cubicBezTo>
                    <a:pt x="1089" y="2"/>
                    <a:pt x="1075" y="1"/>
                    <a:pt x="10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7"/>
            <p:cNvSpPr/>
            <p:nvPr/>
          </p:nvSpPr>
          <p:spPr>
            <a:xfrm>
              <a:off x="7459750" y="1524991"/>
              <a:ext cx="27870" cy="23742"/>
            </a:xfrm>
            <a:custGeom>
              <a:avLst/>
              <a:gdLst/>
              <a:ahLst/>
              <a:cxnLst/>
              <a:rect l="l" t="t" r="r" b="b"/>
              <a:pathLst>
                <a:path w="871" h="742" extrusionOk="0">
                  <a:moveTo>
                    <a:pt x="556" y="1"/>
                  </a:moveTo>
                  <a:cubicBezTo>
                    <a:pt x="398" y="1"/>
                    <a:pt x="1" y="317"/>
                    <a:pt x="103" y="593"/>
                  </a:cubicBezTo>
                  <a:cubicBezTo>
                    <a:pt x="136" y="679"/>
                    <a:pt x="281" y="741"/>
                    <a:pt x="434" y="741"/>
                  </a:cubicBezTo>
                  <a:cubicBezTo>
                    <a:pt x="568" y="741"/>
                    <a:pt x="708" y="693"/>
                    <a:pt x="782" y="569"/>
                  </a:cubicBezTo>
                  <a:cubicBezTo>
                    <a:pt x="871" y="420"/>
                    <a:pt x="788" y="88"/>
                    <a:pt x="587" y="6"/>
                  </a:cubicBezTo>
                  <a:cubicBezTo>
                    <a:pt x="578" y="2"/>
                    <a:pt x="568" y="1"/>
                    <a:pt x="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98"/>
        <p:cNvGrpSpPr/>
        <p:nvPr/>
      </p:nvGrpSpPr>
      <p:grpSpPr>
        <a:xfrm>
          <a:off x="0" y="0"/>
          <a:ext cx="0" cy="0"/>
          <a:chOff x="0" y="0"/>
          <a:chExt cx="0" cy="0"/>
        </a:xfrm>
      </p:grpSpPr>
      <p:sp>
        <p:nvSpPr>
          <p:cNvPr id="1199" name="Google Shape;1199;p53"/>
          <p:cNvSpPr txBox="1">
            <a:spLocks noGrp="1"/>
          </p:cNvSpPr>
          <p:nvPr>
            <p:ph type="title"/>
          </p:nvPr>
        </p:nvSpPr>
        <p:spPr>
          <a:xfrm>
            <a:off x="718968" y="1175589"/>
            <a:ext cx="3853031" cy="88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1" dirty="0"/>
              <a:t>Why Transformer?</a:t>
            </a:r>
            <a:r>
              <a:rPr lang="en-US" dirty="0"/>
              <a:t>:</a:t>
            </a:r>
            <a:endParaRPr dirty="0"/>
          </a:p>
        </p:txBody>
      </p:sp>
      <p:sp>
        <p:nvSpPr>
          <p:cNvPr id="1200" name="Google Shape;1200;p53"/>
          <p:cNvSpPr txBox="1">
            <a:spLocks noGrp="1"/>
          </p:cNvSpPr>
          <p:nvPr>
            <p:ph type="subTitle" idx="1"/>
          </p:nvPr>
        </p:nvSpPr>
        <p:spPr>
          <a:xfrm>
            <a:off x="715100" y="2056011"/>
            <a:ext cx="3481500" cy="1911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Effective at handling sequential data and capturing long-term dependencies.</a:t>
            </a:r>
            <a:endParaRPr dirty="0"/>
          </a:p>
        </p:txBody>
      </p:sp>
      <p:sp>
        <p:nvSpPr>
          <p:cNvPr id="1201" name="Google Shape;1201;p53"/>
          <p:cNvSpPr/>
          <p:nvPr/>
        </p:nvSpPr>
        <p:spPr>
          <a:xfrm>
            <a:off x="7793042" y="3653695"/>
            <a:ext cx="152934" cy="170073"/>
          </a:xfrm>
          <a:custGeom>
            <a:avLst/>
            <a:gdLst/>
            <a:ahLst/>
            <a:cxnLst/>
            <a:rect l="l" t="t" r="r" b="b"/>
            <a:pathLst>
              <a:path w="3016" h="3354" extrusionOk="0">
                <a:moveTo>
                  <a:pt x="1820" y="0"/>
                </a:moveTo>
                <a:cubicBezTo>
                  <a:pt x="1747" y="0"/>
                  <a:pt x="1616" y="218"/>
                  <a:pt x="1393" y="835"/>
                </a:cubicBezTo>
                <a:cubicBezTo>
                  <a:pt x="1393" y="835"/>
                  <a:pt x="1170" y="504"/>
                  <a:pt x="1025" y="504"/>
                </a:cubicBezTo>
                <a:cubicBezTo>
                  <a:pt x="905" y="504"/>
                  <a:pt x="839" y="727"/>
                  <a:pt x="991" y="1540"/>
                </a:cubicBezTo>
                <a:cubicBezTo>
                  <a:pt x="991" y="1540"/>
                  <a:pt x="744" y="1380"/>
                  <a:pt x="544" y="1380"/>
                </a:cubicBezTo>
                <a:cubicBezTo>
                  <a:pt x="323" y="1380"/>
                  <a:pt x="161" y="1574"/>
                  <a:pt x="453" y="2390"/>
                </a:cubicBezTo>
                <a:cubicBezTo>
                  <a:pt x="453" y="2390"/>
                  <a:pt x="0" y="3195"/>
                  <a:pt x="1385" y="3351"/>
                </a:cubicBezTo>
                <a:cubicBezTo>
                  <a:pt x="1402" y="3353"/>
                  <a:pt x="1420" y="3353"/>
                  <a:pt x="1438" y="3353"/>
                </a:cubicBezTo>
                <a:cubicBezTo>
                  <a:pt x="2046" y="3353"/>
                  <a:pt x="3016" y="2283"/>
                  <a:pt x="1755" y="2283"/>
                </a:cubicBezTo>
                <a:cubicBezTo>
                  <a:pt x="1755" y="2283"/>
                  <a:pt x="2743" y="1034"/>
                  <a:pt x="2324" y="1034"/>
                </a:cubicBezTo>
                <a:cubicBezTo>
                  <a:pt x="2236" y="1034"/>
                  <a:pt x="2084" y="1090"/>
                  <a:pt x="1845" y="1226"/>
                </a:cubicBezTo>
                <a:cubicBezTo>
                  <a:pt x="1845" y="1226"/>
                  <a:pt x="1995" y="0"/>
                  <a:pt x="18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3"/>
          <p:cNvSpPr/>
          <p:nvPr/>
        </p:nvSpPr>
        <p:spPr>
          <a:xfrm>
            <a:off x="7841365" y="3793949"/>
            <a:ext cx="20891" cy="78799"/>
          </a:xfrm>
          <a:custGeom>
            <a:avLst/>
            <a:gdLst/>
            <a:ahLst/>
            <a:cxnLst/>
            <a:rect l="l" t="t" r="r" b="b"/>
            <a:pathLst>
              <a:path w="412" h="1554" extrusionOk="0">
                <a:moveTo>
                  <a:pt x="277" y="1"/>
                </a:moveTo>
                <a:cubicBezTo>
                  <a:pt x="208" y="598"/>
                  <a:pt x="137" y="1025"/>
                  <a:pt x="1" y="1529"/>
                </a:cubicBezTo>
                <a:lnTo>
                  <a:pt x="134" y="1553"/>
                </a:lnTo>
                <a:lnTo>
                  <a:pt x="411" y="25"/>
                </a:lnTo>
                <a:lnTo>
                  <a:pt x="27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3" name="Google Shape;1203;p53"/>
          <p:cNvGrpSpPr/>
          <p:nvPr/>
        </p:nvGrpSpPr>
        <p:grpSpPr>
          <a:xfrm>
            <a:off x="4196611" y="891154"/>
            <a:ext cx="4232234" cy="3361191"/>
            <a:chOff x="3800475" y="706363"/>
            <a:chExt cx="4628427" cy="3675844"/>
          </a:xfrm>
        </p:grpSpPr>
        <p:sp>
          <p:nvSpPr>
            <p:cNvPr id="1204" name="Google Shape;1204;p53"/>
            <p:cNvSpPr/>
            <p:nvPr/>
          </p:nvSpPr>
          <p:spPr>
            <a:xfrm>
              <a:off x="7941091" y="3878160"/>
              <a:ext cx="487811" cy="298836"/>
            </a:xfrm>
            <a:custGeom>
              <a:avLst/>
              <a:gdLst/>
              <a:ahLst/>
              <a:cxnLst/>
              <a:rect l="l" t="t" r="r" b="b"/>
              <a:pathLst>
                <a:path w="10630" h="6512" extrusionOk="0">
                  <a:moveTo>
                    <a:pt x="138" y="0"/>
                  </a:moveTo>
                  <a:lnTo>
                    <a:pt x="0" y="4"/>
                  </a:lnTo>
                  <a:cubicBezTo>
                    <a:pt x="128" y="2779"/>
                    <a:pt x="2573" y="3110"/>
                    <a:pt x="6554" y="3422"/>
                  </a:cubicBezTo>
                  <a:cubicBezTo>
                    <a:pt x="10253" y="3710"/>
                    <a:pt x="10391" y="5344"/>
                    <a:pt x="10473" y="6320"/>
                  </a:cubicBezTo>
                  <a:cubicBezTo>
                    <a:pt x="10480" y="6387"/>
                    <a:pt x="10485" y="6451"/>
                    <a:pt x="10491" y="6511"/>
                  </a:cubicBezTo>
                  <a:lnTo>
                    <a:pt x="10629" y="6504"/>
                  </a:lnTo>
                  <a:cubicBezTo>
                    <a:pt x="10623" y="6444"/>
                    <a:pt x="10617" y="6380"/>
                    <a:pt x="10612" y="6313"/>
                  </a:cubicBezTo>
                  <a:cubicBezTo>
                    <a:pt x="10526" y="5311"/>
                    <a:pt x="10385" y="3636"/>
                    <a:pt x="6575" y="3338"/>
                  </a:cubicBezTo>
                  <a:cubicBezTo>
                    <a:pt x="2547" y="3025"/>
                    <a:pt x="262" y="2715"/>
                    <a:pt x="1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3"/>
            <p:cNvSpPr/>
            <p:nvPr/>
          </p:nvSpPr>
          <p:spPr>
            <a:xfrm>
              <a:off x="7730432" y="2779647"/>
              <a:ext cx="625045" cy="615758"/>
            </a:xfrm>
            <a:custGeom>
              <a:avLst/>
              <a:gdLst/>
              <a:ahLst/>
              <a:cxnLst/>
              <a:rect l="l" t="t" r="r" b="b"/>
              <a:pathLst>
                <a:path w="10904" h="10742" extrusionOk="0">
                  <a:moveTo>
                    <a:pt x="138" y="0"/>
                  </a:moveTo>
                  <a:lnTo>
                    <a:pt x="0" y="8"/>
                  </a:lnTo>
                  <a:cubicBezTo>
                    <a:pt x="245" y="4586"/>
                    <a:pt x="2705" y="5132"/>
                    <a:pt x="6699" y="5644"/>
                  </a:cubicBezTo>
                  <a:cubicBezTo>
                    <a:pt x="10410" y="6120"/>
                    <a:pt x="10617" y="8815"/>
                    <a:pt x="10741" y="10426"/>
                  </a:cubicBezTo>
                  <a:cubicBezTo>
                    <a:pt x="10749" y="10537"/>
                    <a:pt x="10758" y="10642"/>
                    <a:pt x="10767" y="10742"/>
                  </a:cubicBezTo>
                  <a:lnTo>
                    <a:pt x="10904" y="10730"/>
                  </a:lnTo>
                  <a:cubicBezTo>
                    <a:pt x="10894" y="10631"/>
                    <a:pt x="10887" y="10525"/>
                    <a:pt x="10878" y="10415"/>
                  </a:cubicBezTo>
                  <a:cubicBezTo>
                    <a:pt x="10751" y="8763"/>
                    <a:pt x="10538" y="5998"/>
                    <a:pt x="6716" y="5508"/>
                  </a:cubicBezTo>
                  <a:cubicBezTo>
                    <a:pt x="2675" y="4989"/>
                    <a:pt x="377" y="4479"/>
                    <a:pt x="1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3"/>
            <p:cNvSpPr/>
            <p:nvPr/>
          </p:nvSpPr>
          <p:spPr>
            <a:xfrm>
              <a:off x="5453764" y="3761633"/>
              <a:ext cx="280995" cy="378959"/>
            </a:xfrm>
            <a:custGeom>
              <a:avLst/>
              <a:gdLst/>
              <a:ahLst/>
              <a:cxnLst/>
              <a:rect l="l" t="t" r="r" b="b"/>
              <a:pathLst>
                <a:path w="4902" h="6611" extrusionOk="0">
                  <a:moveTo>
                    <a:pt x="2362" y="1060"/>
                  </a:moveTo>
                  <a:lnTo>
                    <a:pt x="2362" y="1060"/>
                  </a:lnTo>
                  <a:cubicBezTo>
                    <a:pt x="2233" y="1108"/>
                    <a:pt x="2135" y="1149"/>
                    <a:pt x="2135" y="1149"/>
                  </a:cubicBezTo>
                  <a:cubicBezTo>
                    <a:pt x="2170" y="1134"/>
                    <a:pt x="2202" y="1118"/>
                    <a:pt x="2235" y="1102"/>
                  </a:cubicBezTo>
                  <a:cubicBezTo>
                    <a:pt x="2280" y="1087"/>
                    <a:pt x="2321" y="1073"/>
                    <a:pt x="2362" y="1060"/>
                  </a:cubicBezTo>
                  <a:close/>
                  <a:moveTo>
                    <a:pt x="3024" y="4485"/>
                  </a:moveTo>
                  <a:lnTo>
                    <a:pt x="3024" y="4485"/>
                  </a:lnTo>
                  <a:cubicBezTo>
                    <a:pt x="2978" y="4876"/>
                    <a:pt x="2944" y="5259"/>
                    <a:pt x="2941" y="5567"/>
                  </a:cubicBezTo>
                  <a:lnTo>
                    <a:pt x="2797" y="5131"/>
                  </a:lnTo>
                  <a:lnTo>
                    <a:pt x="2797" y="5130"/>
                  </a:lnTo>
                  <a:cubicBezTo>
                    <a:pt x="2800" y="5129"/>
                    <a:pt x="2804" y="5127"/>
                    <a:pt x="2806" y="5126"/>
                  </a:cubicBezTo>
                  <a:cubicBezTo>
                    <a:pt x="2814" y="5122"/>
                    <a:pt x="2820" y="5116"/>
                    <a:pt x="2827" y="5111"/>
                  </a:cubicBezTo>
                  <a:cubicBezTo>
                    <a:pt x="2819" y="5076"/>
                    <a:pt x="2816" y="5041"/>
                    <a:pt x="2816" y="5004"/>
                  </a:cubicBezTo>
                  <a:lnTo>
                    <a:pt x="2816" y="4994"/>
                  </a:lnTo>
                  <a:cubicBezTo>
                    <a:pt x="2816" y="4961"/>
                    <a:pt x="2818" y="4927"/>
                    <a:pt x="2825" y="4893"/>
                  </a:cubicBezTo>
                  <a:cubicBezTo>
                    <a:pt x="2848" y="4753"/>
                    <a:pt x="2921" y="4617"/>
                    <a:pt x="3024" y="4485"/>
                  </a:cubicBezTo>
                  <a:close/>
                  <a:moveTo>
                    <a:pt x="3036" y="0"/>
                  </a:moveTo>
                  <a:cubicBezTo>
                    <a:pt x="2986" y="0"/>
                    <a:pt x="2927" y="7"/>
                    <a:pt x="2859" y="22"/>
                  </a:cubicBezTo>
                  <a:lnTo>
                    <a:pt x="2858" y="22"/>
                  </a:lnTo>
                  <a:cubicBezTo>
                    <a:pt x="2831" y="29"/>
                    <a:pt x="2802" y="36"/>
                    <a:pt x="2772" y="44"/>
                  </a:cubicBezTo>
                  <a:cubicBezTo>
                    <a:pt x="2770" y="45"/>
                    <a:pt x="2767" y="46"/>
                    <a:pt x="2765" y="46"/>
                  </a:cubicBezTo>
                  <a:cubicBezTo>
                    <a:pt x="2736" y="55"/>
                    <a:pt x="2707" y="64"/>
                    <a:pt x="2675" y="75"/>
                  </a:cubicBezTo>
                  <a:cubicBezTo>
                    <a:pt x="2671" y="76"/>
                    <a:pt x="2665" y="80"/>
                    <a:pt x="2659" y="81"/>
                  </a:cubicBezTo>
                  <a:cubicBezTo>
                    <a:pt x="2630" y="91"/>
                    <a:pt x="2601" y="102"/>
                    <a:pt x="2570" y="114"/>
                  </a:cubicBezTo>
                  <a:cubicBezTo>
                    <a:pt x="2560" y="119"/>
                    <a:pt x="2550" y="123"/>
                    <a:pt x="2540" y="127"/>
                  </a:cubicBezTo>
                  <a:cubicBezTo>
                    <a:pt x="2512" y="138"/>
                    <a:pt x="2483" y="150"/>
                    <a:pt x="2453" y="164"/>
                  </a:cubicBezTo>
                  <a:cubicBezTo>
                    <a:pt x="2439" y="170"/>
                    <a:pt x="2423" y="177"/>
                    <a:pt x="2408" y="184"/>
                  </a:cubicBezTo>
                  <a:cubicBezTo>
                    <a:pt x="2381" y="197"/>
                    <a:pt x="2354" y="209"/>
                    <a:pt x="2326" y="222"/>
                  </a:cubicBezTo>
                  <a:lnTo>
                    <a:pt x="2254" y="259"/>
                  </a:lnTo>
                  <a:cubicBezTo>
                    <a:pt x="2232" y="271"/>
                    <a:pt x="2211" y="281"/>
                    <a:pt x="2188" y="293"/>
                  </a:cubicBezTo>
                  <a:cubicBezTo>
                    <a:pt x="2140" y="318"/>
                    <a:pt x="2091" y="346"/>
                    <a:pt x="2039" y="375"/>
                  </a:cubicBezTo>
                  <a:cubicBezTo>
                    <a:pt x="1988" y="404"/>
                    <a:pt x="1938" y="433"/>
                    <a:pt x="1890" y="461"/>
                  </a:cubicBezTo>
                  <a:cubicBezTo>
                    <a:pt x="1874" y="471"/>
                    <a:pt x="1860" y="481"/>
                    <a:pt x="1845" y="489"/>
                  </a:cubicBezTo>
                  <a:cubicBezTo>
                    <a:pt x="1813" y="510"/>
                    <a:pt x="1780" y="529"/>
                    <a:pt x="1749" y="550"/>
                  </a:cubicBezTo>
                  <a:cubicBezTo>
                    <a:pt x="1732" y="561"/>
                    <a:pt x="1717" y="570"/>
                    <a:pt x="1699" y="582"/>
                  </a:cubicBezTo>
                  <a:cubicBezTo>
                    <a:pt x="1672" y="600"/>
                    <a:pt x="1644" y="618"/>
                    <a:pt x="1618" y="636"/>
                  </a:cubicBezTo>
                  <a:cubicBezTo>
                    <a:pt x="1601" y="648"/>
                    <a:pt x="1585" y="660"/>
                    <a:pt x="1567" y="671"/>
                  </a:cubicBezTo>
                  <a:cubicBezTo>
                    <a:pt x="1544" y="689"/>
                    <a:pt x="1519" y="707"/>
                    <a:pt x="1495" y="724"/>
                  </a:cubicBezTo>
                  <a:cubicBezTo>
                    <a:pt x="1479" y="736"/>
                    <a:pt x="1463" y="748"/>
                    <a:pt x="1446" y="760"/>
                  </a:cubicBezTo>
                  <a:cubicBezTo>
                    <a:pt x="1424" y="777"/>
                    <a:pt x="1402" y="794"/>
                    <a:pt x="1380" y="810"/>
                  </a:cubicBezTo>
                  <a:cubicBezTo>
                    <a:pt x="1365" y="823"/>
                    <a:pt x="1350" y="835"/>
                    <a:pt x="1335" y="848"/>
                  </a:cubicBezTo>
                  <a:cubicBezTo>
                    <a:pt x="1314" y="864"/>
                    <a:pt x="1294" y="881"/>
                    <a:pt x="1274" y="898"/>
                  </a:cubicBezTo>
                  <a:cubicBezTo>
                    <a:pt x="1259" y="910"/>
                    <a:pt x="1245" y="923"/>
                    <a:pt x="1231" y="935"/>
                  </a:cubicBezTo>
                  <a:cubicBezTo>
                    <a:pt x="1213" y="951"/>
                    <a:pt x="1193" y="968"/>
                    <a:pt x="1176" y="984"/>
                  </a:cubicBezTo>
                  <a:cubicBezTo>
                    <a:pt x="1162" y="996"/>
                    <a:pt x="1149" y="1009"/>
                    <a:pt x="1135" y="1021"/>
                  </a:cubicBezTo>
                  <a:cubicBezTo>
                    <a:pt x="1119" y="1037"/>
                    <a:pt x="1101" y="1054"/>
                    <a:pt x="1085" y="1070"/>
                  </a:cubicBezTo>
                  <a:cubicBezTo>
                    <a:pt x="1073" y="1083"/>
                    <a:pt x="1060" y="1095"/>
                    <a:pt x="1049" y="1108"/>
                  </a:cubicBezTo>
                  <a:cubicBezTo>
                    <a:pt x="1033" y="1124"/>
                    <a:pt x="1017" y="1140"/>
                    <a:pt x="1003" y="1156"/>
                  </a:cubicBezTo>
                  <a:lnTo>
                    <a:pt x="970" y="1193"/>
                  </a:lnTo>
                  <a:cubicBezTo>
                    <a:pt x="956" y="1208"/>
                    <a:pt x="943" y="1224"/>
                    <a:pt x="927" y="1241"/>
                  </a:cubicBezTo>
                  <a:cubicBezTo>
                    <a:pt x="918" y="1254"/>
                    <a:pt x="908" y="1265"/>
                    <a:pt x="898" y="1277"/>
                  </a:cubicBezTo>
                  <a:cubicBezTo>
                    <a:pt x="884" y="1294"/>
                    <a:pt x="872" y="1310"/>
                    <a:pt x="860" y="1325"/>
                  </a:cubicBezTo>
                  <a:cubicBezTo>
                    <a:pt x="852" y="1338"/>
                    <a:pt x="842" y="1349"/>
                    <a:pt x="833" y="1362"/>
                  </a:cubicBezTo>
                  <a:cubicBezTo>
                    <a:pt x="821" y="1378"/>
                    <a:pt x="811" y="1394"/>
                    <a:pt x="800" y="1410"/>
                  </a:cubicBezTo>
                  <a:cubicBezTo>
                    <a:pt x="792" y="1421"/>
                    <a:pt x="784" y="1433"/>
                    <a:pt x="777" y="1444"/>
                  </a:cubicBezTo>
                  <a:cubicBezTo>
                    <a:pt x="765" y="1461"/>
                    <a:pt x="756" y="1478"/>
                    <a:pt x="746" y="1496"/>
                  </a:cubicBezTo>
                  <a:cubicBezTo>
                    <a:pt x="739" y="1505"/>
                    <a:pt x="733" y="1516"/>
                    <a:pt x="726" y="1526"/>
                  </a:cubicBezTo>
                  <a:cubicBezTo>
                    <a:pt x="713" y="1549"/>
                    <a:pt x="703" y="1571"/>
                    <a:pt x="691" y="1594"/>
                  </a:cubicBezTo>
                  <a:cubicBezTo>
                    <a:pt x="684" y="1608"/>
                    <a:pt x="678" y="1622"/>
                    <a:pt x="670" y="1636"/>
                  </a:cubicBezTo>
                  <a:cubicBezTo>
                    <a:pt x="663" y="1653"/>
                    <a:pt x="655" y="1669"/>
                    <a:pt x="649" y="1685"/>
                  </a:cubicBezTo>
                  <a:cubicBezTo>
                    <a:pt x="643" y="1699"/>
                    <a:pt x="639" y="1712"/>
                    <a:pt x="633" y="1725"/>
                  </a:cubicBezTo>
                  <a:cubicBezTo>
                    <a:pt x="629" y="1738"/>
                    <a:pt x="624" y="1751"/>
                    <a:pt x="620" y="1764"/>
                  </a:cubicBezTo>
                  <a:cubicBezTo>
                    <a:pt x="616" y="1777"/>
                    <a:pt x="612" y="1791"/>
                    <a:pt x="607" y="1805"/>
                  </a:cubicBezTo>
                  <a:cubicBezTo>
                    <a:pt x="603" y="1819"/>
                    <a:pt x="600" y="1829"/>
                    <a:pt x="597" y="1841"/>
                  </a:cubicBezTo>
                  <a:cubicBezTo>
                    <a:pt x="594" y="1852"/>
                    <a:pt x="590" y="1869"/>
                    <a:pt x="587" y="1883"/>
                  </a:cubicBezTo>
                  <a:cubicBezTo>
                    <a:pt x="585" y="1894"/>
                    <a:pt x="582" y="1905"/>
                    <a:pt x="579" y="1916"/>
                  </a:cubicBezTo>
                  <a:cubicBezTo>
                    <a:pt x="577" y="1930"/>
                    <a:pt x="575" y="1944"/>
                    <a:pt x="574" y="1958"/>
                  </a:cubicBezTo>
                  <a:cubicBezTo>
                    <a:pt x="572" y="1969"/>
                    <a:pt x="570" y="1980"/>
                    <a:pt x="569" y="1991"/>
                  </a:cubicBezTo>
                  <a:cubicBezTo>
                    <a:pt x="567" y="2005"/>
                    <a:pt x="566" y="2019"/>
                    <a:pt x="565" y="2033"/>
                  </a:cubicBezTo>
                  <a:cubicBezTo>
                    <a:pt x="565" y="2043"/>
                    <a:pt x="564" y="2054"/>
                    <a:pt x="563" y="2063"/>
                  </a:cubicBezTo>
                  <a:lnTo>
                    <a:pt x="563" y="2105"/>
                  </a:lnTo>
                  <a:cubicBezTo>
                    <a:pt x="563" y="2115"/>
                    <a:pt x="564" y="2125"/>
                    <a:pt x="564" y="2134"/>
                  </a:cubicBezTo>
                  <a:cubicBezTo>
                    <a:pt x="564" y="2149"/>
                    <a:pt x="565" y="2163"/>
                    <a:pt x="567" y="2177"/>
                  </a:cubicBezTo>
                  <a:cubicBezTo>
                    <a:pt x="567" y="2185"/>
                    <a:pt x="569" y="2194"/>
                    <a:pt x="570" y="2203"/>
                  </a:cubicBezTo>
                  <a:cubicBezTo>
                    <a:pt x="571" y="2218"/>
                    <a:pt x="574" y="2232"/>
                    <a:pt x="576" y="2246"/>
                  </a:cubicBezTo>
                  <a:cubicBezTo>
                    <a:pt x="577" y="2255"/>
                    <a:pt x="579" y="2262"/>
                    <a:pt x="580" y="2270"/>
                  </a:cubicBezTo>
                  <a:cubicBezTo>
                    <a:pt x="584" y="2285"/>
                    <a:pt x="587" y="2299"/>
                    <a:pt x="590" y="2313"/>
                  </a:cubicBezTo>
                  <a:cubicBezTo>
                    <a:pt x="592" y="2321"/>
                    <a:pt x="594" y="2327"/>
                    <a:pt x="596" y="2335"/>
                  </a:cubicBezTo>
                  <a:cubicBezTo>
                    <a:pt x="600" y="2350"/>
                    <a:pt x="604" y="2365"/>
                    <a:pt x="610" y="2379"/>
                  </a:cubicBezTo>
                  <a:cubicBezTo>
                    <a:pt x="612" y="2384"/>
                    <a:pt x="614" y="2391"/>
                    <a:pt x="616" y="2396"/>
                  </a:cubicBezTo>
                  <a:cubicBezTo>
                    <a:pt x="622" y="2411"/>
                    <a:pt x="628" y="2428"/>
                    <a:pt x="634" y="2443"/>
                  </a:cubicBezTo>
                  <a:cubicBezTo>
                    <a:pt x="636" y="2446"/>
                    <a:pt x="637" y="2450"/>
                    <a:pt x="639" y="2454"/>
                  </a:cubicBezTo>
                  <a:cubicBezTo>
                    <a:pt x="673" y="2531"/>
                    <a:pt x="719" y="2605"/>
                    <a:pt x="773" y="2671"/>
                  </a:cubicBezTo>
                  <a:cubicBezTo>
                    <a:pt x="748" y="2696"/>
                    <a:pt x="723" y="2722"/>
                    <a:pt x="698" y="2748"/>
                  </a:cubicBezTo>
                  <a:cubicBezTo>
                    <a:pt x="458" y="2976"/>
                    <a:pt x="287" y="3187"/>
                    <a:pt x="175" y="3379"/>
                  </a:cubicBezTo>
                  <a:cubicBezTo>
                    <a:pt x="175" y="3380"/>
                    <a:pt x="174" y="3382"/>
                    <a:pt x="173" y="3383"/>
                  </a:cubicBezTo>
                  <a:cubicBezTo>
                    <a:pt x="158" y="3409"/>
                    <a:pt x="144" y="3436"/>
                    <a:pt x="131" y="3461"/>
                  </a:cubicBezTo>
                  <a:cubicBezTo>
                    <a:pt x="130" y="3464"/>
                    <a:pt x="127" y="3468"/>
                    <a:pt x="125" y="3471"/>
                  </a:cubicBezTo>
                  <a:cubicBezTo>
                    <a:pt x="113" y="3496"/>
                    <a:pt x="103" y="3519"/>
                    <a:pt x="92" y="3543"/>
                  </a:cubicBezTo>
                  <a:cubicBezTo>
                    <a:pt x="90" y="3548"/>
                    <a:pt x="89" y="3552"/>
                    <a:pt x="86" y="3556"/>
                  </a:cubicBezTo>
                  <a:cubicBezTo>
                    <a:pt x="77" y="3580"/>
                    <a:pt x="69" y="3602"/>
                    <a:pt x="59" y="3624"/>
                  </a:cubicBezTo>
                  <a:cubicBezTo>
                    <a:pt x="58" y="3630"/>
                    <a:pt x="56" y="3635"/>
                    <a:pt x="54" y="3639"/>
                  </a:cubicBezTo>
                  <a:cubicBezTo>
                    <a:pt x="46" y="3661"/>
                    <a:pt x="41" y="3683"/>
                    <a:pt x="34" y="3703"/>
                  </a:cubicBezTo>
                  <a:cubicBezTo>
                    <a:pt x="33" y="3709"/>
                    <a:pt x="31" y="3714"/>
                    <a:pt x="30" y="3719"/>
                  </a:cubicBezTo>
                  <a:cubicBezTo>
                    <a:pt x="25" y="3740"/>
                    <a:pt x="20" y="3761"/>
                    <a:pt x="17" y="3781"/>
                  </a:cubicBezTo>
                  <a:cubicBezTo>
                    <a:pt x="16" y="3786"/>
                    <a:pt x="15" y="3792"/>
                    <a:pt x="14" y="3798"/>
                  </a:cubicBezTo>
                  <a:cubicBezTo>
                    <a:pt x="11" y="3818"/>
                    <a:pt x="7" y="3837"/>
                    <a:pt x="5" y="3857"/>
                  </a:cubicBezTo>
                  <a:cubicBezTo>
                    <a:pt x="5" y="3862"/>
                    <a:pt x="5" y="3868"/>
                    <a:pt x="4" y="3873"/>
                  </a:cubicBezTo>
                  <a:cubicBezTo>
                    <a:pt x="2" y="3892"/>
                    <a:pt x="2" y="3912"/>
                    <a:pt x="1" y="3930"/>
                  </a:cubicBezTo>
                  <a:lnTo>
                    <a:pt x="1" y="3946"/>
                  </a:lnTo>
                  <a:cubicBezTo>
                    <a:pt x="1" y="3965"/>
                    <a:pt x="2" y="3983"/>
                    <a:pt x="4" y="4001"/>
                  </a:cubicBezTo>
                  <a:cubicBezTo>
                    <a:pt x="4" y="4006"/>
                    <a:pt x="4" y="4011"/>
                    <a:pt x="4" y="4017"/>
                  </a:cubicBezTo>
                  <a:cubicBezTo>
                    <a:pt x="6" y="4035"/>
                    <a:pt x="9" y="4052"/>
                    <a:pt x="12" y="4070"/>
                  </a:cubicBezTo>
                  <a:cubicBezTo>
                    <a:pt x="13" y="4075"/>
                    <a:pt x="14" y="4081"/>
                    <a:pt x="14" y="4085"/>
                  </a:cubicBezTo>
                  <a:cubicBezTo>
                    <a:pt x="18" y="4102"/>
                    <a:pt x="22" y="4119"/>
                    <a:pt x="26" y="4136"/>
                  </a:cubicBezTo>
                  <a:cubicBezTo>
                    <a:pt x="27" y="4141"/>
                    <a:pt x="29" y="4146"/>
                    <a:pt x="30" y="4152"/>
                  </a:cubicBezTo>
                  <a:cubicBezTo>
                    <a:pt x="34" y="4168"/>
                    <a:pt x="40" y="4184"/>
                    <a:pt x="46" y="4201"/>
                  </a:cubicBezTo>
                  <a:cubicBezTo>
                    <a:pt x="47" y="4206"/>
                    <a:pt x="50" y="4210"/>
                    <a:pt x="52" y="4216"/>
                  </a:cubicBezTo>
                  <a:cubicBezTo>
                    <a:pt x="57" y="4231"/>
                    <a:pt x="65" y="4247"/>
                    <a:pt x="71" y="4263"/>
                  </a:cubicBezTo>
                  <a:cubicBezTo>
                    <a:pt x="73" y="4268"/>
                    <a:pt x="76" y="4272"/>
                    <a:pt x="78" y="4276"/>
                  </a:cubicBezTo>
                  <a:cubicBezTo>
                    <a:pt x="85" y="4292"/>
                    <a:pt x="94" y="4308"/>
                    <a:pt x="103" y="4323"/>
                  </a:cubicBezTo>
                  <a:lnTo>
                    <a:pt x="110" y="4337"/>
                  </a:lnTo>
                  <a:cubicBezTo>
                    <a:pt x="119" y="4351"/>
                    <a:pt x="129" y="4366"/>
                    <a:pt x="138" y="4381"/>
                  </a:cubicBezTo>
                  <a:cubicBezTo>
                    <a:pt x="140" y="4385"/>
                    <a:pt x="144" y="4390"/>
                    <a:pt x="147" y="4393"/>
                  </a:cubicBezTo>
                  <a:cubicBezTo>
                    <a:pt x="157" y="4408"/>
                    <a:pt x="167" y="4422"/>
                    <a:pt x="179" y="4437"/>
                  </a:cubicBezTo>
                  <a:lnTo>
                    <a:pt x="188" y="4448"/>
                  </a:lnTo>
                  <a:cubicBezTo>
                    <a:pt x="199" y="4461"/>
                    <a:pt x="212" y="4476"/>
                    <a:pt x="224" y="4490"/>
                  </a:cubicBezTo>
                  <a:cubicBezTo>
                    <a:pt x="227" y="4493"/>
                    <a:pt x="230" y="4497"/>
                    <a:pt x="233" y="4500"/>
                  </a:cubicBezTo>
                  <a:cubicBezTo>
                    <a:pt x="246" y="4514"/>
                    <a:pt x="260" y="4528"/>
                    <a:pt x="273" y="4542"/>
                  </a:cubicBezTo>
                  <a:lnTo>
                    <a:pt x="282" y="4550"/>
                  </a:lnTo>
                  <a:cubicBezTo>
                    <a:pt x="296" y="4564"/>
                    <a:pt x="311" y="4578"/>
                    <a:pt x="326" y="4591"/>
                  </a:cubicBezTo>
                  <a:lnTo>
                    <a:pt x="335" y="4597"/>
                  </a:lnTo>
                  <a:cubicBezTo>
                    <a:pt x="351" y="4611"/>
                    <a:pt x="367" y="4625"/>
                    <a:pt x="385" y="4638"/>
                  </a:cubicBezTo>
                  <a:cubicBezTo>
                    <a:pt x="386" y="4639"/>
                    <a:pt x="388" y="4642"/>
                    <a:pt x="390" y="4643"/>
                  </a:cubicBezTo>
                  <a:cubicBezTo>
                    <a:pt x="409" y="4656"/>
                    <a:pt x="426" y="4670"/>
                    <a:pt x="445" y="4683"/>
                  </a:cubicBezTo>
                  <a:cubicBezTo>
                    <a:pt x="446" y="4684"/>
                    <a:pt x="447" y="4684"/>
                    <a:pt x="447" y="4685"/>
                  </a:cubicBezTo>
                  <a:cubicBezTo>
                    <a:pt x="653" y="4829"/>
                    <a:pt x="911" y="4940"/>
                    <a:pt x="1180" y="5021"/>
                  </a:cubicBezTo>
                  <a:cubicBezTo>
                    <a:pt x="1181" y="5021"/>
                    <a:pt x="1181" y="5021"/>
                    <a:pt x="1183" y="5022"/>
                  </a:cubicBezTo>
                  <a:cubicBezTo>
                    <a:pt x="1206" y="5029"/>
                    <a:pt x="1230" y="5035"/>
                    <a:pt x="1255" y="5043"/>
                  </a:cubicBezTo>
                  <a:cubicBezTo>
                    <a:pt x="1258" y="5044"/>
                    <a:pt x="1263" y="5045"/>
                    <a:pt x="1266" y="5046"/>
                  </a:cubicBezTo>
                  <a:lnTo>
                    <a:pt x="1334" y="5063"/>
                  </a:lnTo>
                  <a:lnTo>
                    <a:pt x="1349" y="5068"/>
                  </a:lnTo>
                  <a:cubicBezTo>
                    <a:pt x="1371" y="5073"/>
                    <a:pt x="1392" y="5078"/>
                    <a:pt x="1414" y="5084"/>
                  </a:cubicBezTo>
                  <a:lnTo>
                    <a:pt x="1433" y="5088"/>
                  </a:lnTo>
                  <a:cubicBezTo>
                    <a:pt x="1454" y="5093"/>
                    <a:pt x="1474" y="5098"/>
                    <a:pt x="1495" y="5102"/>
                  </a:cubicBezTo>
                  <a:cubicBezTo>
                    <a:pt x="1503" y="5103"/>
                    <a:pt x="1510" y="5105"/>
                    <a:pt x="1517" y="5106"/>
                  </a:cubicBezTo>
                  <a:cubicBezTo>
                    <a:pt x="1537" y="5111"/>
                    <a:pt x="1557" y="5115"/>
                    <a:pt x="1577" y="5118"/>
                  </a:cubicBezTo>
                  <a:lnTo>
                    <a:pt x="1601" y="5124"/>
                  </a:lnTo>
                  <a:cubicBezTo>
                    <a:pt x="1619" y="5127"/>
                    <a:pt x="1639" y="5130"/>
                    <a:pt x="1657" y="5133"/>
                  </a:cubicBezTo>
                  <a:lnTo>
                    <a:pt x="1684" y="5138"/>
                  </a:lnTo>
                  <a:cubicBezTo>
                    <a:pt x="1701" y="5141"/>
                    <a:pt x="1720" y="5144"/>
                    <a:pt x="1738" y="5148"/>
                  </a:cubicBezTo>
                  <a:lnTo>
                    <a:pt x="1766" y="5152"/>
                  </a:lnTo>
                  <a:lnTo>
                    <a:pt x="1819" y="5159"/>
                  </a:lnTo>
                  <a:cubicBezTo>
                    <a:pt x="1828" y="5161"/>
                    <a:pt x="1838" y="5162"/>
                    <a:pt x="1847" y="5163"/>
                  </a:cubicBezTo>
                  <a:cubicBezTo>
                    <a:pt x="1865" y="5166"/>
                    <a:pt x="1881" y="5167"/>
                    <a:pt x="1897" y="5169"/>
                  </a:cubicBezTo>
                  <a:cubicBezTo>
                    <a:pt x="1908" y="5170"/>
                    <a:pt x="1918" y="5171"/>
                    <a:pt x="1928" y="5172"/>
                  </a:cubicBezTo>
                  <a:lnTo>
                    <a:pt x="1975" y="5178"/>
                  </a:lnTo>
                  <a:cubicBezTo>
                    <a:pt x="1985" y="5179"/>
                    <a:pt x="1996" y="5180"/>
                    <a:pt x="2006" y="5181"/>
                  </a:cubicBezTo>
                  <a:cubicBezTo>
                    <a:pt x="2021" y="5182"/>
                    <a:pt x="2037" y="5184"/>
                    <a:pt x="2053" y="5185"/>
                  </a:cubicBezTo>
                  <a:cubicBezTo>
                    <a:pt x="2063" y="5186"/>
                    <a:pt x="2072" y="5186"/>
                    <a:pt x="2083" y="5188"/>
                  </a:cubicBezTo>
                  <a:cubicBezTo>
                    <a:pt x="2097" y="5189"/>
                    <a:pt x="2112" y="5190"/>
                    <a:pt x="2126" y="5191"/>
                  </a:cubicBezTo>
                  <a:cubicBezTo>
                    <a:pt x="2137" y="5191"/>
                    <a:pt x="2148" y="5192"/>
                    <a:pt x="2159" y="5192"/>
                  </a:cubicBezTo>
                  <a:cubicBezTo>
                    <a:pt x="2172" y="5193"/>
                    <a:pt x="2186" y="5194"/>
                    <a:pt x="2199" y="5194"/>
                  </a:cubicBezTo>
                  <a:lnTo>
                    <a:pt x="2229" y="5195"/>
                  </a:lnTo>
                  <a:lnTo>
                    <a:pt x="2269" y="5196"/>
                  </a:lnTo>
                  <a:lnTo>
                    <a:pt x="2299" y="5197"/>
                  </a:lnTo>
                  <a:lnTo>
                    <a:pt x="2401" y="5197"/>
                  </a:lnTo>
                  <a:lnTo>
                    <a:pt x="2430" y="5196"/>
                  </a:lnTo>
                  <a:cubicBezTo>
                    <a:pt x="2440" y="5196"/>
                    <a:pt x="2451" y="5195"/>
                    <a:pt x="2461" y="5195"/>
                  </a:cubicBezTo>
                  <a:cubicBezTo>
                    <a:pt x="2472" y="5194"/>
                    <a:pt x="2481" y="5194"/>
                    <a:pt x="2491" y="5193"/>
                  </a:cubicBezTo>
                  <a:lnTo>
                    <a:pt x="2520" y="5191"/>
                  </a:lnTo>
                  <a:cubicBezTo>
                    <a:pt x="2528" y="5191"/>
                    <a:pt x="2538" y="5190"/>
                    <a:pt x="2547" y="5189"/>
                  </a:cubicBezTo>
                  <a:cubicBezTo>
                    <a:pt x="2555" y="5188"/>
                    <a:pt x="2565" y="5188"/>
                    <a:pt x="2574" y="5186"/>
                  </a:cubicBezTo>
                  <a:cubicBezTo>
                    <a:pt x="2581" y="5185"/>
                    <a:pt x="2591" y="5183"/>
                    <a:pt x="2599" y="5182"/>
                  </a:cubicBezTo>
                  <a:cubicBezTo>
                    <a:pt x="2607" y="5181"/>
                    <a:pt x="2615" y="5180"/>
                    <a:pt x="2623" y="5179"/>
                  </a:cubicBezTo>
                  <a:lnTo>
                    <a:pt x="3175" y="6610"/>
                  </a:lnTo>
                  <a:lnTo>
                    <a:pt x="3274" y="6562"/>
                  </a:lnTo>
                  <a:lnTo>
                    <a:pt x="2984" y="5692"/>
                  </a:lnTo>
                  <a:cubicBezTo>
                    <a:pt x="2986" y="5303"/>
                    <a:pt x="3043" y="4832"/>
                    <a:pt x="3137" y="4352"/>
                  </a:cubicBezTo>
                  <a:cubicBezTo>
                    <a:pt x="3318" y="4157"/>
                    <a:pt x="3547" y="3972"/>
                    <a:pt x="3755" y="3794"/>
                  </a:cubicBezTo>
                  <a:cubicBezTo>
                    <a:pt x="4129" y="3476"/>
                    <a:pt x="4374" y="3051"/>
                    <a:pt x="4215" y="2962"/>
                  </a:cubicBezTo>
                  <a:cubicBezTo>
                    <a:pt x="4176" y="2913"/>
                    <a:pt x="4131" y="2895"/>
                    <a:pt x="4082" y="2895"/>
                  </a:cubicBezTo>
                  <a:cubicBezTo>
                    <a:pt x="3921" y="2895"/>
                    <a:pt x="3712" y="3094"/>
                    <a:pt x="3494" y="3094"/>
                  </a:cubicBezTo>
                  <a:cubicBezTo>
                    <a:pt x="3483" y="3094"/>
                    <a:pt x="3472" y="3094"/>
                    <a:pt x="3460" y="3092"/>
                  </a:cubicBezTo>
                  <a:cubicBezTo>
                    <a:pt x="3460" y="3092"/>
                    <a:pt x="3459" y="3092"/>
                    <a:pt x="3458" y="3092"/>
                  </a:cubicBezTo>
                  <a:cubicBezTo>
                    <a:pt x="3252" y="3092"/>
                    <a:pt x="4033" y="2390"/>
                    <a:pt x="4433" y="1991"/>
                  </a:cubicBezTo>
                  <a:cubicBezTo>
                    <a:pt x="4740" y="1695"/>
                    <a:pt x="4846" y="1513"/>
                    <a:pt x="4845" y="1403"/>
                  </a:cubicBezTo>
                  <a:cubicBezTo>
                    <a:pt x="4893" y="1262"/>
                    <a:pt x="4866" y="1157"/>
                    <a:pt x="4704" y="1157"/>
                  </a:cubicBezTo>
                  <a:cubicBezTo>
                    <a:pt x="4619" y="1157"/>
                    <a:pt x="4498" y="1186"/>
                    <a:pt x="4331" y="1253"/>
                  </a:cubicBezTo>
                  <a:cubicBezTo>
                    <a:pt x="4874" y="807"/>
                    <a:pt x="4902" y="559"/>
                    <a:pt x="4563" y="559"/>
                  </a:cubicBezTo>
                  <a:cubicBezTo>
                    <a:pt x="4256" y="559"/>
                    <a:pt x="3649" y="763"/>
                    <a:pt x="2854" y="1210"/>
                  </a:cubicBezTo>
                  <a:cubicBezTo>
                    <a:pt x="3031" y="1029"/>
                    <a:pt x="3212" y="768"/>
                    <a:pt x="3009" y="768"/>
                  </a:cubicBezTo>
                  <a:cubicBezTo>
                    <a:pt x="2938" y="768"/>
                    <a:pt x="2820" y="800"/>
                    <a:pt x="2638" y="878"/>
                  </a:cubicBezTo>
                  <a:cubicBezTo>
                    <a:pt x="3270" y="463"/>
                    <a:pt x="3444" y="0"/>
                    <a:pt x="30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3"/>
            <p:cNvSpPr/>
            <p:nvPr/>
          </p:nvSpPr>
          <p:spPr>
            <a:xfrm>
              <a:off x="4943366" y="3744379"/>
              <a:ext cx="476981" cy="589333"/>
            </a:xfrm>
            <a:custGeom>
              <a:avLst/>
              <a:gdLst/>
              <a:ahLst/>
              <a:cxnLst/>
              <a:rect l="l" t="t" r="r" b="b"/>
              <a:pathLst>
                <a:path w="8321" h="10281" extrusionOk="0">
                  <a:moveTo>
                    <a:pt x="2837" y="1640"/>
                  </a:moveTo>
                  <a:lnTo>
                    <a:pt x="2837" y="1640"/>
                  </a:lnTo>
                  <a:cubicBezTo>
                    <a:pt x="2625" y="1712"/>
                    <a:pt x="2466" y="1776"/>
                    <a:pt x="2466" y="1776"/>
                  </a:cubicBezTo>
                  <a:cubicBezTo>
                    <a:pt x="2523" y="1754"/>
                    <a:pt x="2574" y="1729"/>
                    <a:pt x="2626" y="1705"/>
                  </a:cubicBezTo>
                  <a:cubicBezTo>
                    <a:pt x="2699" y="1681"/>
                    <a:pt x="2769" y="1659"/>
                    <a:pt x="2837" y="1640"/>
                  </a:cubicBezTo>
                  <a:close/>
                  <a:moveTo>
                    <a:pt x="6432" y="6973"/>
                  </a:moveTo>
                  <a:cubicBezTo>
                    <a:pt x="6610" y="7580"/>
                    <a:pt x="6806" y="8176"/>
                    <a:pt x="7012" y="8655"/>
                  </a:cubicBezTo>
                  <a:lnTo>
                    <a:pt x="6439" y="7976"/>
                  </a:lnTo>
                  <a:lnTo>
                    <a:pt x="6440" y="7975"/>
                  </a:lnTo>
                  <a:cubicBezTo>
                    <a:pt x="6445" y="7973"/>
                    <a:pt x="6451" y="7970"/>
                    <a:pt x="6454" y="7967"/>
                  </a:cubicBezTo>
                  <a:cubicBezTo>
                    <a:pt x="6465" y="7961"/>
                    <a:pt x="6475" y="7953"/>
                    <a:pt x="6483" y="7945"/>
                  </a:cubicBezTo>
                  <a:cubicBezTo>
                    <a:pt x="6447" y="7892"/>
                    <a:pt x="6415" y="7837"/>
                    <a:pt x="6388" y="7778"/>
                  </a:cubicBezTo>
                  <a:cubicBezTo>
                    <a:pt x="6387" y="7773"/>
                    <a:pt x="6385" y="7768"/>
                    <a:pt x="6384" y="7763"/>
                  </a:cubicBezTo>
                  <a:cubicBezTo>
                    <a:pt x="6361" y="7712"/>
                    <a:pt x="6344" y="7660"/>
                    <a:pt x="6331" y="7606"/>
                  </a:cubicBezTo>
                  <a:cubicBezTo>
                    <a:pt x="6280" y="7388"/>
                    <a:pt x="6327" y="7177"/>
                    <a:pt x="6432" y="6973"/>
                  </a:cubicBezTo>
                  <a:close/>
                  <a:moveTo>
                    <a:pt x="3394" y="0"/>
                  </a:moveTo>
                  <a:cubicBezTo>
                    <a:pt x="3300" y="0"/>
                    <a:pt x="3195" y="11"/>
                    <a:pt x="3079" y="32"/>
                  </a:cubicBezTo>
                  <a:cubicBezTo>
                    <a:pt x="3078" y="32"/>
                    <a:pt x="3077" y="32"/>
                    <a:pt x="3076" y="34"/>
                  </a:cubicBezTo>
                  <a:cubicBezTo>
                    <a:pt x="3027" y="42"/>
                    <a:pt x="2979" y="53"/>
                    <a:pt x="2927" y="66"/>
                  </a:cubicBezTo>
                  <a:lnTo>
                    <a:pt x="2915" y="70"/>
                  </a:lnTo>
                  <a:cubicBezTo>
                    <a:pt x="2865" y="82"/>
                    <a:pt x="2815" y="97"/>
                    <a:pt x="2765" y="112"/>
                  </a:cubicBezTo>
                  <a:cubicBezTo>
                    <a:pt x="2756" y="116"/>
                    <a:pt x="2746" y="119"/>
                    <a:pt x="2738" y="122"/>
                  </a:cubicBezTo>
                  <a:cubicBezTo>
                    <a:pt x="2689" y="137"/>
                    <a:pt x="2640" y="155"/>
                    <a:pt x="2588" y="173"/>
                  </a:cubicBezTo>
                  <a:cubicBezTo>
                    <a:pt x="2573" y="180"/>
                    <a:pt x="2558" y="186"/>
                    <a:pt x="2542" y="191"/>
                  </a:cubicBezTo>
                  <a:cubicBezTo>
                    <a:pt x="2495" y="210"/>
                    <a:pt x="2448" y="227"/>
                    <a:pt x="2400" y="249"/>
                  </a:cubicBezTo>
                  <a:cubicBezTo>
                    <a:pt x="2377" y="258"/>
                    <a:pt x="2353" y="269"/>
                    <a:pt x="2329" y="280"/>
                  </a:cubicBezTo>
                  <a:cubicBezTo>
                    <a:pt x="2286" y="300"/>
                    <a:pt x="2244" y="318"/>
                    <a:pt x="2199" y="340"/>
                  </a:cubicBezTo>
                  <a:cubicBezTo>
                    <a:pt x="2163" y="356"/>
                    <a:pt x="2125" y="376"/>
                    <a:pt x="2088" y="395"/>
                  </a:cubicBezTo>
                  <a:cubicBezTo>
                    <a:pt x="2053" y="412"/>
                    <a:pt x="2020" y="428"/>
                    <a:pt x="1984" y="447"/>
                  </a:cubicBezTo>
                  <a:cubicBezTo>
                    <a:pt x="1910" y="485"/>
                    <a:pt x="1834" y="528"/>
                    <a:pt x="1756" y="572"/>
                  </a:cubicBezTo>
                  <a:cubicBezTo>
                    <a:pt x="1678" y="616"/>
                    <a:pt x="1604" y="662"/>
                    <a:pt x="1531" y="706"/>
                  </a:cubicBezTo>
                  <a:cubicBezTo>
                    <a:pt x="1508" y="720"/>
                    <a:pt x="1487" y="735"/>
                    <a:pt x="1465" y="749"/>
                  </a:cubicBezTo>
                  <a:cubicBezTo>
                    <a:pt x="1417" y="779"/>
                    <a:pt x="1369" y="810"/>
                    <a:pt x="1324" y="841"/>
                  </a:cubicBezTo>
                  <a:cubicBezTo>
                    <a:pt x="1299" y="857"/>
                    <a:pt x="1275" y="875"/>
                    <a:pt x="1251" y="891"/>
                  </a:cubicBezTo>
                  <a:cubicBezTo>
                    <a:pt x="1210" y="919"/>
                    <a:pt x="1170" y="947"/>
                    <a:pt x="1132" y="975"/>
                  </a:cubicBezTo>
                  <a:cubicBezTo>
                    <a:pt x="1108" y="994"/>
                    <a:pt x="1085" y="1011"/>
                    <a:pt x="1061" y="1029"/>
                  </a:cubicBezTo>
                  <a:cubicBezTo>
                    <a:pt x="1026" y="1056"/>
                    <a:pt x="991" y="1083"/>
                    <a:pt x="958" y="1109"/>
                  </a:cubicBezTo>
                  <a:cubicBezTo>
                    <a:pt x="934" y="1128"/>
                    <a:pt x="913" y="1146"/>
                    <a:pt x="890" y="1165"/>
                  </a:cubicBezTo>
                  <a:cubicBezTo>
                    <a:pt x="859" y="1191"/>
                    <a:pt x="829" y="1217"/>
                    <a:pt x="798" y="1243"/>
                  </a:cubicBezTo>
                  <a:cubicBezTo>
                    <a:pt x="778" y="1263"/>
                    <a:pt x="757" y="1281"/>
                    <a:pt x="737" y="1301"/>
                  </a:cubicBezTo>
                  <a:cubicBezTo>
                    <a:pt x="709" y="1325"/>
                    <a:pt x="681" y="1351"/>
                    <a:pt x="656" y="1377"/>
                  </a:cubicBezTo>
                  <a:cubicBezTo>
                    <a:pt x="636" y="1397"/>
                    <a:pt x="617" y="1415"/>
                    <a:pt x="598" y="1435"/>
                  </a:cubicBezTo>
                  <a:cubicBezTo>
                    <a:pt x="574" y="1461"/>
                    <a:pt x="551" y="1485"/>
                    <a:pt x="528" y="1510"/>
                  </a:cubicBezTo>
                  <a:cubicBezTo>
                    <a:pt x="510" y="1530"/>
                    <a:pt x="492" y="1549"/>
                    <a:pt x="476" y="1569"/>
                  </a:cubicBezTo>
                  <a:cubicBezTo>
                    <a:pt x="454" y="1594"/>
                    <a:pt x="434" y="1618"/>
                    <a:pt x="414" y="1643"/>
                  </a:cubicBezTo>
                  <a:cubicBezTo>
                    <a:pt x="399" y="1663"/>
                    <a:pt x="384" y="1682"/>
                    <a:pt x="369" y="1701"/>
                  </a:cubicBezTo>
                  <a:cubicBezTo>
                    <a:pt x="351" y="1726"/>
                    <a:pt x="333" y="1751"/>
                    <a:pt x="315" y="1776"/>
                  </a:cubicBezTo>
                  <a:cubicBezTo>
                    <a:pt x="302" y="1795"/>
                    <a:pt x="289" y="1814"/>
                    <a:pt x="277" y="1834"/>
                  </a:cubicBezTo>
                  <a:cubicBezTo>
                    <a:pt x="261" y="1857"/>
                    <a:pt x="246" y="1882"/>
                    <a:pt x="231" y="1907"/>
                  </a:cubicBezTo>
                  <a:cubicBezTo>
                    <a:pt x="220" y="1926"/>
                    <a:pt x="208" y="1945"/>
                    <a:pt x="198" y="1964"/>
                  </a:cubicBezTo>
                  <a:cubicBezTo>
                    <a:pt x="185" y="1989"/>
                    <a:pt x="172" y="2013"/>
                    <a:pt x="160" y="2038"/>
                  </a:cubicBezTo>
                  <a:cubicBezTo>
                    <a:pt x="151" y="2056"/>
                    <a:pt x="141" y="2076"/>
                    <a:pt x="133" y="2094"/>
                  </a:cubicBezTo>
                  <a:cubicBezTo>
                    <a:pt x="122" y="2119"/>
                    <a:pt x="112" y="2144"/>
                    <a:pt x="102" y="2170"/>
                  </a:cubicBezTo>
                  <a:cubicBezTo>
                    <a:pt x="96" y="2187"/>
                    <a:pt x="89" y="2204"/>
                    <a:pt x="82" y="2222"/>
                  </a:cubicBezTo>
                  <a:cubicBezTo>
                    <a:pt x="73" y="2249"/>
                    <a:pt x="65" y="2275"/>
                    <a:pt x="57" y="2302"/>
                  </a:cubicBezTo>
                  <a:cubicBezTo>
                    <a:pt x="52" y="2318"/>
                    <a:pt x="47" y="2334"/>
                    <a:pt x="44" y="2349"/>
                  </a:cubicBezTo>
                  <a:cubicBezTo>
                    <a:pt x="34" y="2385"/>
                    <a:pt x="27" y="2419"/>
                    <a:pt x="21" y="2455"/>
                  </a:cubicBezTo>
                  <a:cubicBezTo>
                    <a:pt x="18" y="2477"/>
                    <a:pt x="14" y="2498"/>
                    <a:pt x="12" y="2520"/>
                  </a:cubicBezTo>
                  <a:cubicBezTo>
                    <a:pt x="9" y="2545"/>
                    <a:pt x="6" y="2571"/>
                    <a:pt x="3" y="2596"/>
                  </a:cubicBezTo>
                  <a:cubicBezTo>
                    <a:pt x="2" y="2616"/>
                    <a:pt x="3" y="2637"/>
                    <a:pt x="2" y="2657"/>
                  </a:cubicBezTo>
                  <a:cubicBezTo>
                    <a:pt x="2" y="2678"/>
                    <a:pt x="0" y="2697"/>
                    <a:pt x="0" y="2718"/>
                  </a:cubicBezTo>
                  <a:cubicBezTo>
                    <a:pt x="2" y="2737"/>
                    <a:pt x="4" y="2760"/>
                    <a:pt x="5" y="2782"/>
                  </a:cubicBezTo>
                  <a:cubicBezTo>
                    <a:pt x="6" y="2800"/>
                    <a:pt x="8" y="2818"/>
                    <a:pt x="9" y="2837"/>
                  </a:cubicBezTo>
                  <a:cubicBezTo>
                    <a:pt x="12" y="2858"/>
                    <a:pt x="16" y="2880"/>
                    <a:pt x="19" y="2902"/>
                  </a:cubicBezTo>
                  <a:cubicBezTo>
                    <a:pt x="22" y="2919"/>
                    <a:pt x="25" y="2937"/>
                    <a:pt x="29" y="2955"/>
                  </a:cubicBezTo>
                  <a:cubicBezTo>
                    <a:pt x="33" y="2976"/>
                    <a:pt x="39" y="2998"/>
                    <a:pt x="45" y="3020"/>
                  </a:cubicBezTo>
                  <a:cubicBezTo>
                    <a:pt x="49" y="3037"/>
                    <a:pt x="53" y="3053"/>
                    <a:pt x="58" y="3070"/>
                  </a:cubicBezTo>
                  <a:cubicBezTo>
                    <a:pt x="64" y="3092"/>
                    <a:pt x="72" y="3113"/>
                    <a:pt x="80" y="3135"/>
                  </a:cubicBezTo>
                  <a:cubicBezTo>
                    <a:pt x="86" y="3151"/>
                    <a:pt x="91" y="3168"/>
                    <a:pt x="98" y="3183"/>
                  </a:cubicBezTo>
                  <a:cubicBezTo>
                    <a:pt x="106" y="3204"/>
                    <a:pt x="116" y="3227"/>
                    <a:pt x="125" y="3249"/>
                  </a:cubicBezTo>
                  <a:cubicBezTo>
                    <a:pt x="131" y="3264"/>
                    <a:pt x="139" y="3278"/>
                    <a:pt x="146" y="3293"/>
                  </a:cubicBezTo>
                  <a:cubicBezTo>
                    <a:pt x="157" y="3316"/>
                    <a:pt x="168" y="3337"/>
                    <a:pt x="180" y="3359"/>
                  </a:cubicBezTo>
                  <a:cubicBezTo>
                    <a:pt x="187" y="3373"/>
                    <a:pt x="195" y="3386"/>
                    <a:pt x="204" y="3400"/>
                  </a:cubicBezTo>
                  <a:cubicBezTo>
                    <a:pt x="217" y="3423"/>
                    <a:pt x="230" y="3444"/>
                    <a:pt x="245" y="3467"/>
                  </a:cubicBezTo>
                  <a:cubicBezTo>
                    <a:pt x="252" y="3480"/>
                    <a:pt x="261" y="3492"/>
                    <a:pt x="270" y="3505"/>
                  </a:cubicBezTo>
                  <a:cubicBezTo>
                    <a:pt x="285" y="3528"/>
                    <a:pt x="301" y="3550"/>
                    <a:pt x="317" y="3572"/>
                  </a:cubicBezTo>
                  <a:cubicBezTo>
                    <a:pt x="326" y="3584"/>
                    <a:pt x="334" y="3595"/>
                    <a:pt x="343" y="3605"/>
                  </a:cubicBezTo>
                  <a:cubicBezTo>
                    <a:pt x="361" y="3628"/>
                    <a:pt x="379" y="3652"/>
                    <a:pt x="398" y="3675"/>
                  </a:cubicBezTo>
                  <a:cubicBezTo>
                    <a:pt x="407" y="3683"/>
                    <a:pt x="414" y="3692"/>
                    <a:pt x="422" y="3702"/>
                  </a:cubicBezTo>
                  <a:cubicBezTo>
                    <a:pt x="444" y="3725"/>
                    <a:pt x="466" y="3750"/>
                    <a:pt x="489" y="3774"/>
                  </a:cubicBezTo>
                  <a:cubicBezTo>
                    <a:pt x="493" y="3779"/>
                    <a:pt x="500" y="3785"/>
                    <a:pt x="504" y="3790"/>
                  </a:cubicBezTo>
                  <a:cubicBezTo>
                    <a:pt x="629" y="3916"/>
                    <a:pt x="764" y="4029"/>
                    <a:pt x="909" y="4131"/>
                  </a:cubicBezTo>
                  <a:cubicBezTo>
                    <a:pt x="877" y="4169"/>
                    <a:pt x="848" y="4209"/>
                    <a:pt x="818" y="4249"/>
                  </a:cubicBezTo>
                  <a:cubicBezTo>
                    <a:pt x="517" y="4602"/>
                    <a:pt x="337" y="4926"/>
                    <a:pt x="254" y="5225"/>
                  </a:cubicBezTo>
                  <a:cubicBezTo>
                    <a:pt x="253" y="5227"/>
                    <a:pt x="253" y="5229"/>
                    <a:pt x="252" y="5231"/>
                  </a:cubicBezTo>
                  <a:cubicBezTo>
                    <a:pt x="242" y="5272"/>
                    <a:pt x="233" y="5312"/>
                    <a:pt x="224" y="5353"/>
                  </a:cubicBezTo>
                  <a:cubicBezTo>
                    <a:pt x="224" y="5358"/>
                    <a:pt x="223" y="5363"/>
                    <a:pt x="222" y="5369"/>
                  </a:cubicBezTo>
                  <a:cubicBezTo>
                    <a:pt x="216" y="5406"/>
                    <a:pt x="211" y="5443"/>
                    <a:pt x="208" y="5480"/>
                  </a:cubicBezTo>
                  <a:cubicBezTo>
                    <a:pt x="208" y="5487"/>
                    <a:pt x="206" y="5494"/>
                    <a:pt x="206" y="5500"/>
                  </a:cubicBezTo>
                  <a:cubicBezTo>
                    <a:pt x="203" y="5536"/>
                    <a:pt x="203" y="5572"/>
                    <a:pt x="203" y="5606"/>
                  </a:cubicBezTo>
                  <a:lnTo>
                    <a:pt x="203" y="5629"/>
                  </a:lnTo>
                  <a:cubicBezTo>
                    <a:pt x="203" y="5663"/>
                    <a:pt x="206" y="5696"/>
                    <a:pt x="209" y="5729"/>
                  </a:cubicBezTo>
                  <a:cubicBezTo>
                    <a:pt x="210" y="5737"/>
                    <a:pt x="210" y="5746"/>
                    <a:pt x="211" y="5753"/>
                  </a:cubicBezTo>
                  <a:cubicBezTo>
                    <a:pt x="214" y="5786"/>
                    <a:pt x="221" y="5817"/>
                    <a:pt x="227" y="5849"/>
                  </a:cubicBezTo>
                  <a:cubicBezTo>
                    <a:pt x="230" y="5857"/>
                    <a:pt x="231" y="5866"/>
                    <a:pt x="233" y="5874"/>
                  </a:cubicBezTo>
                  <a:cubicBezTo>
                    <a:pt x="239" y="5906"/>
                    <a:pt x="248" y="5936"/>
                    <a:pt x="258" y="5966"/>
                  </a:cubicBezTo>
                  <a:cubicBezTo>
                    <a:pt x="261" y="5975"/>
                    <a:pt x="263" y="5984"/>
                    <a:pt x="265" y="5992"/>
                  </a:cubicBezTo>
                  <a:cubicBezTo>
                    <a:pt x="275" y="6021"/>
                    <a:pt x="287" y="6051"/>
                    <a:pt x="300" y="6080"/>
                  </a:cubicBezTo>
                  <a:cubicBezTo>
                    <a:pt x="303" y="6089"/>
                    <a:pt x="306" y="6097"/>
                    <a:pt x="311" y="6106"/>
                  </a:cubicBezTo>
                  <a:cubicBezTo>
                    <a:pt x="323" y="6134"/>
                    <a:pt x="337" y="6162"/>
                    <a:pt x="352" y="6190"/>
                  </a:cubicBezTo>
                  <a:cubicBezTo>
                    <a:pt x="356" y="6199"/>
                    <a:pt x="360" y="6207"/>
                    <a:pt x="366" y="6216"/>
                  </a:cubicBezTo>
                  <a:cubicBezTo>
                    <a:pt x="381" y="6243"/>
                    <a:pt x="397" y="6271"/>
                    <a:pt x="414" y="6297"/>
                  </a:cubicBezTo>
                  <a:cubicBezTo>
                    <a:pt x="420" y="6306"/>
                    <a:pt x="425" y="6314"/>
                    <a:pt x="431" y="6322"/>
                  </a:cubicBezTo>
                  <a:cubicBezTo>
                    <a:pt x="448" y="6349"/>
                    <a:pt x="466" y="6375"/>
                    <a:pt x="487" y="6401"/>
                  </a:cubicBezTo>
                  <a:cubicBezTo>
                    <a:pt x="492" y="6410"/>
                    <a:pt x="499" y="6417"/>
                    <a:pt x="505" y="6425"/>
                  </a:cubicBezTo>
                  <a:cubicBezTo>
                    <a:pt x="525" y="6452"/>
                    <a:pt x="546" y="6477"/>
                    <a:pt x="568" y="6503"/>
                  </a:cubicBezTo>
                  <a:cubicBezTo>
                    <a:pt x="576" y="6509"/>
                    <a:pt x="582" y="6518"/>
                    <a:pt x="589" y="6525"/>
                  </a:cubicBezTo>
                  <a:cubicBezTo>
                    <a:pt x="612" y="6550"/>
                    <a:pt x="635" y="6575"/>
                    <a:pt x="660" y="6599"/>
                  </a:cubicBezTo>
                  <a:cubicBezTo>
                    <a:pt x="666" y="6606"/>
                    <a:pt x="674" y="6614"/>
                    <a:pt x="681" y="6620"/>
                  </a:cubicBezTo>
                  <a:cubicBezTo>
                    <a:pt x="706" y="6645"/>
                    <a:pt x="732" y="6669"/>
                    <a:pt x="759" y="6693"/>
                  </a:cubicBezTo>
                  <a:cubicBezTo>
                    <a:pt x="767" y="6699"/>
                    <a:pt x="774" y="6707"/>
                    <a:pt x="782" y="6713"/>
                  </a:cubicBezTo>
                  <a:cubicBezTo>
                    <a:pt x="810" y="6737"/>
                    <a:pt x="838" y="6760"/>
                    <a:pt x="866" y="6784"/>
                  </a:cubicBezTo>
                  <a:lnTo>
                    <a:pt x="891" y="6802"/>
                  </a:lnTo>
                  <a:cubicBezTo>
                    <a:pt x="920" y="6825"/>
                    <a:pt x="952" y="6847"/>
                    <a:pt x="982" y="6870"/>
                  </a:cubicBezTo>
                  <a:cubicBezTo>
                    <a:pt x="990" y="6877"/>
                    <a:pt x="998" y="6882"/>
                    <a:pt x="1007" y="6887"/>
                  </a:cubicBezTo>
                  <a:cubicBezTo>
                    <a:pt x="1038" y="6910"/>
                    <a:pt x="1072" y="6932"/>
                    <a:pt x="1105" y="6954"/>
                  </a:cubicBezTo>
                  <a:cubicBezTo>
                    <a:pt x="1113" y="6960"/>
                    <a:pt x="1120" y="6964"/>
                    <a:pt x="1129" y="6970"/>
                  </a:cubicBezTo>
                  <a:cubicBezTo>
                    <a:pt x="1164" y="6991"/>
                    <a:pt x="1198" y="7014"/>
                    <a:pt x="1234" y="7034"/>
                  </a:cubicBezTo>
                  <a:lnTo>
                    <a:pt x="1256" y="7047"/>
                  </a:lnTo>
                  <a:cubicBezTo>
                    <a:pt x="1292" y="7069"/>
                    <a:pt x="1331" y="7091"/>
                    <a:pt x="1370" y="7112"/>
                  </a:cubicBezTo>
                  <a:cubicBezTo>
                    <a:pt x="1377" y="7116"/>
                    <a:pt x="1382" y="7119"/>
                    <a:pt x="1388" y="7122"/>
                  </a:cubicBezTo>
                  <a:cubicBezTo>
                    <a:pt x="1428" y="7144"/>
                    <a:pt x="1470" y="7165"/>
                    <a:pt x="1512" y="7186"/>
                  </a:cubicBezTo>
                  <a:cubicBezTo>
                    <a:pt x="1516" y="7188"/>
                    <a:pt x="1520" y="7191"/>
                    <a:pt x="1525" y="7193"/>
                  </a:cubicBezTo>
                  <a:cubicBezTo>
                    <a:pt x="1569" y="7215"/>
                    <a:pt x="1613" y="7237"/>
                    <a:pt x="1659" y="7257"/>
                  </a:cubicBezTo>
                  <a:lnTo>
                    <a:pt x="1664" y="7260"/>
                  </a:lnTo>
                  <a:cubicBezTo>
                    <a:pt x="2153" y="7486"/>
                    <a:pt x="2718" y="7661"/>
                    <a:pt x="3287" y="7790"/>
                  </a:cubicBezTo>
                  <a:cubicBezTo>
                    <a:pt x="3289" y="7791"/>
                    <a:pt x="3290" y="7791"/>
                    <a:pt x="3292" y="7792"/>
                  </a:cubicBezTo>
                  <a:cubicBezTo>
                    <a:pt x="3342" y="7803"/>
                    <a:pt x="3393" y="7814"/>
                    <a:pt x="3444" y="7825"/>
                  </a:cubicBezTo>
                  <a:cubicBezTo>
                    <a:pt x="3451" y="7827"/>
                    <a:pt x="3459" y="7829"/>
                    <a:pt x="3466" y="7830"/>
                  </a:cubicBezTo>
                  <a:cubicBezTo>
                    <a:pt x="3514" y="7840"/>
                    <a:pt x="3561" y="7850"/>
                    <a:pt x="3608" y="7858"/>
                  </a:cubicBezTo>
                  <a:cubicBezTo>
                    <a:pt x="3619" y="7860"/>
                    <a:pt x="3629" y="7863"/>
                    <a:pt x="3640" y="7866"/>
                  </a:cubicBezTo>
                  <a:lnTo>
                    <a:pt x="3773" y="7891"/>
                  </a:lnTo>
                  <a:cubicBezTo>
                    <a:pt x="3787" y="7893"/>
                    <a:pt x="3800" y="7895"/>
                    <a:pt x="3814" y="7897"/>
                  </a:cubicBezTo>
                  <a:cubicBezTo>
                    <a:pt x="3857" y="7906"/>
                    <a:pt x="3899" y="7912"/>
                    <a:pt x="3941" y="7920"/>
                  </a:cubicBezTo>
                  <a:cubicBezTo>
                    <a:pt x="3956" y="7922"/>
                    <a:pt x="3971" y="7925"/>
                    <a:pt x="3985" y="7927"/>
                  </a:cubicBezTo>
                  <a:cubicBezTo>
                    <a:pt x="4026" y="7934"/>
                    <a:pt x="4066" y="7940"/>
                    <a:pt x="4106" y="7946"/>
                  </a:cubicBezTo>
                  <a:cubicBezTo>
                    <a:pt x="4124" y="7949"/>
                    <a:pt x="4140" y="7952"/>
                    <a:pt x="4157" y="7954"/>
                  </a:cubicBezTo>
                  <a:cubicBezTo>
                    <a:pt x="4195" y="7960"/>
                    <a:pt x="4233" y="7965"/>
                    <a:pt x="4271" y="7971"/>
                  </a:cubicBezTo>
                  <a:cubicBezTo>
                    <a:pt x="4290" y="7974"/>
                    <a:pt x="4307" y="7976"/>
                    <a:pt x="4325" y="7978"/>
                  </a:cubicBezTo>
                  <a:cubicBezTo>
                    <a:pt x="4361" y="7984"/>
                    <a:pt x="4397" y="7988"/>
                    <a:pt x="4433" y="7992"/>
                  </a:cubicBezTo>
                  <a:lnTo>
                    <a:pt x="4490" y="7999"/>
                  </a:lnTo>
                  <a:lnTo>
                    <a:pt x="4596" y="8012"/>
                  </a:lnTo>
                  <a:lnTo>
                    <a:pt x="4653" y="8018"/>
                  </a:lnTo>
                  <a:cubicBezTo>
                    <a:pt x="4686" y="8021"/>
                    <a:pt x="4718" y="8025"/>
                    <a:pt x="4752" y="8028"/>
                  </a:cubicBezTo>
                  <a:cubicBezTo>
                    <a:pt x="4772" y="8030"/>
                    <a:pt x="4793" y="8032"/>
                    <a:pt x="4813" y="8034"/>
                  </a:cubicBezTo>
                  <a:cubicBezTo>
                    <a:pt x="4845" y="8037"/>
                    <a:pt x="4876" y="8040"/>
                    <a:pt x="4905" y="8042"/>
                  </a:cubicBezTo>
                  <a:cubicBezTo>
                    <a:pt x="4926" y="8044"/>
                    <a:pt x="4946" y="8045"/>
                    <a:pt x="4967" y="8047"/>
                  </a:cubicBezTo>
                  <a:cubicBezTo>
                    <a:pt x="4997" y="8050"/>
                    <a:pt x="5027" y="8053"/>
                    <a:pt x="5058" y="8054"/>
                  </a:cubicBezTo>
                  <a:cubicBezTo>
                    <a:pt x="5077" y="8056"/>
                    <a:pt x="5096" y="8057"/>
                    <a:pt x="5117" y="8058"/>
                  </a:cubicBezTo>
                  <a:cubicBezTo>
                    <a:pt x="5145" y="8060"/>
                    <a:pt x="5174" y="8061"/>
                    <a:pt x="5202" y="8064"/>
                  </a:cubicBezTo>
                  <a:lnTo>
                    <a:pt x="5264" y="8067"/>
                  </a:lnTo>
                  <a:cubicBezTo>
                    <a:pt x="5290" y="8068"/>
                    <a:pt x="5317" y="8069"/>
                    <a:pt x="5343" y="8070"/>
                  </a:cubicBezTo>
                  <a:lnTo>
                    <a:pt x="5401" y="8072"/>
                  </a:lnTo>
                  <a:cubicBezTo>
                    <a:pt x="5427" y="8073"/>
                    <a:pt x="5453" y="8074"/>
                    <a:pt x="5478" y="8074"/>
                  </a:cubicBezTo>
                  <a:lnTo>
                    <a:pt x="5535" y="8075"/>
                  </a:lnTo>
                  <a:cubicBezTo>
                    <a:pt x="5559" y="8075"/>
                    <a:pt x="5584" y="8075"/>
                    <a:pt x="5607" y="8077"/>
                  </a:cubicBezTo>
                  <a:lnTo>
                    <a:pt x="5729" y="8077"/>
                  </a:lnTo>
                  <a:cubicBezTo>
                    <a:pt x="5747" y="8077"/>
                    <a:pt x="5766" y="8075"/>
                    <a:pt x="5783" y="8075"/>
                  </a:cubicBezTo>
                  <a:lnTo>
                    <a:pt x="5842" y="8073"/>
                  </a:lnTo>
                  <a:lnTo>
                    <a:pt x="5896" y="8071"/>
                  </a:lnTo>
                  <a:cubicBezTo>
                    <a:pt x="5915" y="8070"/>
                    <a:pt x="5933" y="8069"/>
                    <a:pt x="5950" y="8068"/>
                  </a:cubicBezTo>
                  <a:cubicBezTo>
                    <a:pt x="5968" y="8067"/>
                    <a:pt x="5983" y="8066"/>
                    <a:pt x="6000" y="8065"/>
                  </a:cubicBezTo>
                  <a:cubicBezTo>
                    <a:pt x="6016" y="8064"/>
                    <a:pt x="6034" y="8062"/>
                    <a:pt x="6050" y="8060"/>
                  </a:cubicBezTo>
                  <a:cubicBezTo>
                    <a:pt x="6066" y="8059"/>
                    <a:pt x="6081" y="8057"/>
                    <a:pt x="6096" y="8056"/>
                  </a:cubicBezTo>
                  <a:cubicBezTo>
                    <a:pt x="6110" y="8054"/>
                    <a:pt x="6126" y="8053"/>
                    <a:pt x="6140" y="8051"/>
                  </a:cubicBezTo>
                  <a:lnTo>
                    <a:pt x="8164" y="10281"/>
                  </a:lnTo>
                  <a:lnTo>
                    <a:pt x="8320" y="10207"/>
                  </a:lnTo>
                  <a:lnTo>
                    <a:pt x="7175" y="8852"/>
                  </a:lnTo>
                  <a:cubicBezTo>
                    <a:pt x="6914" y="8247"/>
                    <a:pt x="6701" y="7514"/>
                    <a:pt x="6553" y="6768"/>
                  </a:cubicBezTo>
                  <a:cubicBezTo>
                    <a:pt x="6763" y="6468"/>
                    <a:pt x="7074" y="6183"/>
                    <a:pt x="7350" y="5909"/>
                  </a:cubicBezTo>
                  <a:cubicBezTo>
                    <a:pt x="7846" y="5417"/>
                    <a:pt x="8021" y="4760"/>
                    <a:pt x="7659" y="4619"/>
                  </a:cubicBezTo>
                  <a:cubicBezTo>
                    <a:pt x="7550" y="4543"/>
                    <a:pt x="7451" y="4513"/>
                    <a:pt x="7357" y="4513"/>
                  </a:cubicBezTo>
                  <a:cubicBezTo>
                    <a:pt x="7053" y="4513"/>
                    <a:pt x="6793" y="4817"/>
                    <a:pt x="6382" y="4817"/>
                  </a:cubicBezTo>
                  <a:cubicBezTo>
                    <a:pt x="6359" y="4817"/>
                    <a:pt x="6335" y="4816"/>
                    <a:pt x="6312" y="4814"/>
                  </a:cubicBezTo>
                  <a:cubicBezTo>
                    <a:pt x="6311" y="4814"/>
                    <a:pt x="6311" y="4814"/>
                    <a:pt x="6310" y="4814"/>
                  </a:cubicBezTo>
                  <a:cubicBezTo>
                    <a:pt x="5911" y="4814"/>
                    <a:pt x="6923" y="3727"/>
                    <a:pt x="7413" y="3110"/>
                  </a:cubicBezTo>
                  <a:cubicBezTo>
                    <a:pt x="7796" y="2653"/>
                    <a:pt x="7873" y="2372"/>
                    <a:pt x="7796" y="2200"/>
                  </a:cubicBezTo>
                  <a:cubicBezTo>
                    <a:pt x="7790" y="1980"/>
                    <a:pt x="7667" y="1816"/>
                    <a:pt x="7355" y="1816"/>
                  </a:cubicBezTo>
                  <a:cubicBezTo>
                    <a:pt x="7195" y="1816"/>
                    <a:pt x="6985" y="1860"/>
                    <a:pt x="6715" y="1961"/>
                  </a:cubicBezTo>
                  <a:cubicBezTo>
                    <a:pt x="7450" y="1271"/>
                    <a:pt x="7328" y="884"/>
                    <a:pt x="6676" y="884"/>
                  </a:cubicBezTo>
                  <a:cubicBezTo>
                    <a:pt x="6091" y="884"/>
                    <a:pt x="5079" y="1196"/>
                    <a:pt x="3877" y="1880"/>
                  </a:cubicBezTo>
                  <a:cubicBezTo>
                    <a:pt x="4090" y="1599"/>
                    <a:pt x="4259" y="1194"/>
                    <a:pt x="3867" y="1194"/>
                  </a:cubicBezTo>
                  <a:cubicBezTo>
                    <a:pt x="3732" y="1194"/>
                    <a:pt x="3530" y="1242"/>
                    <a:pt x="3239" y="1361"/>
                  </a:cubicBezTo>
                  <a:cubicBezTo>
                    <a:pt x="4163" y="720"/>
                    <a:pt x="4176" y="0"/>
                    <a:pt x="33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3"/>
            <p:cNvSpPr/>
            <p:nvPr/>
          </p:nvSpPr>
          <p:spPr>
            <a:xfrm>
              <a:off x="6734745" y="3778830"/>
              <a:ext cx="345769" cy="51361"/>
            </a:xfrm>
            <a:custGeom>
              <a:avLst/>
              <a:gdLst/>
              <a:ahLst/>
              <a:cxnLst/>
              <a:rect l="l" t="t" r="r" b="b"/>
              <a:pathLst>
                <a:path w="6032" h="896" extrusionOk="0">
                  <a:moveTo>
                    <a:pt x="0" y="0"/>
                  </a:moveTo>
                  <a:lnTo>
                    <a:pt x="0" y="229"/>
                  </a:lnTo>
                  <a:lnTo>
                    <a:pt x="6031" y="895"/>
                  </a:lnTo>
                  <a:lnTo>
                    <a:pt x="6031" y="665"/>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3"/>
            <p:cNvSpPr/>
            <p:nvPr/>
          </p:nvSpPr>
          <p:spPr>
            <a:xfrm>
              <a:off x="6783526" y="3708839"/>
              <a:ext cx="46489" cy="168872"/>
            </a:xfrm>
            <a:custGeom>
              <a:avLst/>
              <a:gdLst/>
              <a:ahLst/>
              <a:cxnLst/>
              <a:rect l="l" t="t" r="r" b="b"/>
              <a:pathLst>
                <a:path w="811" h="2946" extrusionOk="0">
                  <a:moveTo>
                    <a:pt x="426" y="1"/>
                  </a:moveTo>
                  <a:lnTo>
                    <a:pt x="118" y="522"/>
                  </a:lnTo>
                  <a:lnTo>
                    <a:pt x="0" y="2887"/>
                  </a:lnTo>
                  <a:lnTo>
                    <a:pt x="810" y="2945"/>
                  </a:lnTo>
                  <a:lnTo>
                    <a:pt x="811" y="295"/>
                  </a:lnTo>
                  <a:lnTo>
                    <a:pt x="42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3"/>
            <p:cNvSpPr/>
            <p:nvPr/>
          </p:nvSpPr>
          <p:spPr>
            <a:xfrm>
              <a:off x="6836778" y="3714170"/>
              <a:ext cx="50100" cy="169331"/>
            </a:xfrm>
            <a:custGeom>
              <a:avLst/>
              <a:gdLst/>
              <a:ahLst/>
              <a:cxnLst/>
              <a:rect l="l" t="t" r="r" b="b"/>
              <a:pathLst>
                <a:path w="874" h="2954" extrusionOk="0">
                  <a:moveTo>
                    <a:pt x="496" y="1"/>
                  </a:moveTo>
                  <a:lnTo>
                    <a:pt x="176" y="514"/>
                  </a:lnTo>
                  <a:lnTo>
                    <a:pt x="1" y="2876"/>
                  </a:lnTo>
                  <a:lnTo>
                    <a:pt x="809" y="2954"/>
                  </a:lnTo>
                  <a:lnTo>
                    <a:pt x="873" y="303"/>
                  </a:lnTo>
                  <a:lnTo>
                    <a:pt x="4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3"/>
            <p:cNvSpPr/>
            <p:nvPr/>
          </p:nvSpPr>
          <p:spPr>
            <a:xfrm>
              <a:off x="6898514" y="3722024"/>
              <a:ext cx="50100" cy="169388"/>
            </a:xfrm>
            <a:custGeom>
              <a:avLst/>
              <a:gdLst/>
              <a:ahLst/>
              <a:cxnLst/>
              <a:rect l="l" t="t" r="r" b="b"/>
              <a:pathLst>
                <a:path w="874" h="2955" extrusionOk="0">
                  <a:moveTo>
                    <a:pt x="497" y="1"/>
                  </a:moveTo>
                  <a:lnTo>
                    <a:pt x="176" y="514"/>
                  </a:lnTo>
                  <a:lnTo>
                    <a:pt x="0" y="2876"/>
                  </a:lnTo>
                  <a:lnTo>
                    <a:pt x="809" y="2954"/>
                  </a:lnTo>
                  <a:lnTo>
                    <a:pt x="874" y="304"/>
                  </a:lnTo>
                  <a:lnTo>
                    <a:pt x="4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3"/>
            <p:cNvSpPr/>
            <p:nvPr/>
          </p:nvSpPr>
          <p:spPr>
            <a:xfrm>
              <a:off x="7029954" y="3749596"/>
              <a:ext cx="50100" cy="169388"/>
            </a:xfrm>
            <a:custGeom>
              <a:avLst/>
              <a:gdLst/>
              <a:ahLst/>
              <a:cxnLst/>
              <a:rect l="l" t="t" r="r" b="b"/>
              <a:pathLst>
                <a:path w="874" h="2955" extrusionOk="0">
                  <a:moveTo>
                    <a:pt x="497" y="1"/>
                  </a:moveTo>
                  <a:lnTo>
                    <a:pt x="177" y="514"/>
                  </a:lnTo>
                  <a:lnTo>
                    <a:pt x="0" y="2878"/>
                  </a:lnTo>
                  <a:lnTo>
                    <a:pt x="809" y="2954"/>
                  </a:lnTo>
                  <a:lnTo>
                    <a:pt x="874" y="305"/>
                  </a:lnTo>
                  <a:lnTo>
                    <a:pt x="4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3"/>
            <p:cNvSpPr/>
            <p:nvPr/>
          </p:nvSpPr>
          <p:spPr>
            <a:xfrm>
              <a:off x="6969537" y="3737844"/>
              <a:ext cx="50043" cy="169331"/>
            </a:xfrm>
            <a:custGeom>
              <a:avLst/>
              <a:gdLst/>
              <a:ahLst/>
              <a:cxnLst/>
              <a:rect l="l" t="t" r="r" b="b"/>
              <a:pathLst>
                <a:path w="873" h="2954" extrusionOk="0">
                  <a:moveTo>
                    <a:pt x="495" y="1"/>
                  </a:moveTo>
                  <a:lnTo>
                    <a:pt x="175" y="514"/>
                  </a:lnTo>
                  <a:lnTo>
                    <a:pt x="0" y="2876"/>
                  </a:lnTo>
                  <a:lnTo>
                    <a:pt x="809" y="2954"/>
                  </a:lnTo>
                  <a:lnTo>
                    <a:pt x="873" y="303"/>
                  </a:lnTo>
                  <a:lnTo>
                    <a:pt x="4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3"/>
            <p:cNvSpPr/>
            <p:nvPr/>
          </p:nvSpPr>
          <p:spPr>
            <a:xfrm>
              <a:off x="6718924" y="3714400"/>
              <a:ext cx="53998" cy="167210"/>
            </a:xfrm>
            <a:custGeom>
              <a:avLst/>
              <a:gdLst/>
              <a:ahLst/>
              <a:cxnLst/>
              <a:rect l="l" t="t" r="r" b="b"/>
              <a:pathLst>
                <a:path w="942" h="2917" extrusionOk="0">
                  <a:moveTo>
                    <a:pt x="254" y="1"/>
                  </a:moveTo>
                  <a:lnTo>
                    <a:pt x="1" y="551"/>
                  </a:lnTo>
                  <a:lnTo>
                    <a:pt x="129" y="2916"/>
                  </a:lnTo>
                  <a:lnTo>
                    <a:pt x="941" y="2889"/>
                  </a:lnTo>
                  <a:lnTo>
                    <a:pt x="665" y="253"/>
                  </a:lnTo>
                  <a:lnTo>
                    <a:pt x="2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3"/>
            <p:cNvSpPr/>
            <p:nvPr/>
          </p:nvSpPr>
          <p:spPr>
            <a:xfrm>
              <a:off x="5296070" y="3900410"/>
              <a:ext cx="243907" cy="273428"/>
            </a:xfrm>
            <a:custGeom>
              <a:avLst/>
              <a:gdLst/>
              <a:ahLst/>
              <a:cxnLst/>
              <a:rect l="l" t="t" r="r" b="b"/>
              <a:pathLst>
                <a:path w="4255" h="4770" extrusionOk="0">
                  <a:moveTo>
                    <a:pt x="449" y="0"/>
                  </a:moveTo>
                  <a:lnTo>
                    <a:pt x="1" y="333"/>
                  </a:lnTo>
                  <a:lnTo>
                    <a:pt x="3979" y="4770"/>
                  </a:lnTo>
                  <a:lnTo>
                    <a:pt x="4255" y="4627"/>
                  </a:lnTo>
                  <a:lnTo>
                    <a:pt x="449" y="0"/>
                  </a:lnTo>
                  <a:close/>
                </a:path>
              </a:pathLst>
            </a:custGeom>
            <a:solidFill>
              <a:srgbClr val="8D6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3"/>
            <p:cNvSpPr/>
            <p:nvPr/>
          </p:nvSpPr>
          <p:spPr>
            <a:xfrm>
              <a:off x="5367895" y="3766907"/>
              <a:ext cx="77615" cy="290625"/>
            </a:xfrm>
            <a:custGeom>
              <a:avLst/>
              <a:gdLst/>
              <a:ahLst/>
              <a:cxnLst/>
              <a:rect l="l" t="t" r="r" b="b"/>
              <a:pathLst>
                <a:path w="1354" h="5070" extrusionOk="0">
                  <a:moveTo>
                    <a:pt x="453" y="1"/>
                  </a:moveTo>
                  <a:lnTo>
                    <a:pt x="1" y="224"/>
                  </a:lnTo>
                  <a:cubicBezTo>
                    <a:pt x="296" y="1845"/>
                    <a:pt x="675" y="3716"/>
                    <a:pt x="1162" y="4913"/>
                  </a:cubicBezTo>
                  <a:lnTo>
                    <a:pt x="1353" y="5070"/>
                  </a:lnTo>
                  <a:cubicBezTo>
                    <a:pt x="820" y="3688"/>
                    <a:pt x="515" y="1786"/>
                    <a:pt x="453" y="1"/>
                  </a:cubicBezTo>
                  <a:close/>
                </a:path>
              </a:pathLst>
            </a:custGeom>
            <a:solidFill>
              <a:srgbClr val="8D61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3"/>
            <p:cNvSpPr/>
            <p:nvPr/>
          </p:nvSpPr>
          <p:spPr>
            <a:xfrm>
              <a:off x="7133879" y="2888158"/>
              <a:ext cx="484089" cy="222469"/>
            </a:xfrm>
            <a:custGeom>
              <a:avLst/>
              <a:gdLst/>
              <a:ahLst/>
              <a:cxnLst/>
              <a:rect l="l" t="t" r="r" b="b"/>
              <a:pathLst>
                <a:path w="8445" h="3881" extrusionOk="0">
                  <a:moveTo>
                    <a:pt x="7086" y="0"/>
                  </a:moveTo>
                  <a:lnTo>
                    <a:pt x="0" y="2609"/>
                  </a:lnTo>
                  <a:lnTo>
                    <a:pt x="2185" y="3880"/>
                  </a:lnTo>
                  <a:lnTo>
                    <a:pt x="8444" y="853"/>
                  </a:lnTo>
                  <a:lnTo>
                    <a:pt x="7086" y="0"/>
                  </a:lnTo>
                  <a:close/>
                </a:path>
              </a:pathLst>
            </a:custGeom>
            <a:solidFill>
              <a:srgbClr val="9161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3"/>
            <p:cNvSpPr/>
            <p:nvPr/>
          </p:nvSpPr>
          <p:spPr>
            <a:xfrm>
              <a:off x="7129924" y="2864484"/>
              <a:ext cx="484089" cy="222469"/>
            </a:xfrm>
            <a:custGeom>
              <a:avLst/>
              <a:gdLst/>
              <a:ahLst/>
              <a:cxnLst/>
              <a:rect l="l" t="t" r="r" b="b"/>
              <a:pathLst>
                <a:path w="8445" h="3881" extrusionOk="0">
                  <a:moveTo>
                    <a:pt x="7087" y="0"/>
                  </a:moveTo>
                  <a:lnTo>
                    <a:pt x="0" y="2609"/>
                  </a:lnTo>
                  <a:lnTo>
                    <a:pt x="2186" y="3880"/>
                  </a:lnTo>
                  <a:lnTo>
                    <a:pt x="8444" y="853"/>
                  </a:lnTo>
                  <a:lnTo>
                    <a:pt x="7087" y="0"/>
                  </a:lnTo>
                  <a:close/>
                </a:path>
              </a:pathLst>
            </a:custGeom>
            <a:solidFill>
              <a:srgbClr val="EFC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3"/>
            <p:cNvSpPr/>
            <p:nvPr/>
          </p:nvSpPr>
          <p:spPr>
            <a:xfrm>
              <a:off x="7044285" y="3456106"/>
              <a:ext cx="500884" cy="450211"/>
            </a:xfrm>
            <a:custGeom>
              <a:avLst/>
              <a:gdLst/>
              <a:ahLst/>
              <a:cxnLst/>
              <a:rect l="l" t="t" r="r" b="b"/>
              <a:pathLst>
                <a:path w="8738" h="7854" extrusionOk="0">
                  <a:moveTo>
                    <a:pt x="4609" y="2919"/>
                  </a:moveTo>
                  <a:lnTo>
                    <a:pt x="4609" y="3746"/>
                  </a:lnTo>
                  <a:lnTo>
                    <a:pt x="4609" y="3746"/>
                  </a:lnTo>
                  <a:lnTo>
                    <a:pt x="3382" y="3701"/>
                  </a:lnTo>
                  <a:lnTo>
                    <a:pt x="3382" y="3701"/>
                  </a:lnTo>
                  <a:lnTo>
                    <a:pt x="3325" y="3077"/>
                  </a:lnTo>
                  <a:lnTo>
                    <a:pt x="4609" y="2919"/>
                  </a:lnTo>
                  <a:close/>
                  <a:moveTo>
                    <a:pt x="6045" y="2742"/>
                  </a:moveTo>
                  <a:lnTo>
                    <a:pt x="5986" y="3797"/>
                  </a:lnTo>
                  <a:lnTo>
                    <a:pt x="5986" y="3797"/>
                  </a:lnTo>
                  <a:lnTo>
                    <a:pt x="4815" y="3754"/>
                  </a:lnTo>
                  <a:lnTo>
                    <a:pt x="4815" y="3754"/>
                  </a:lnTo>
                  <a:lnTo>
                    <a:pt x="4815" y="2893"/>
                  </a:lnTo>
                  <a:lnTo>
                    <a:pt x="4815" y="2893"/>
                  </a:lnTo>
                  <a:lnTo>
                    <a:pt x="6045" y="2742"/>
                  </a:lnTo>
                  <a:close/>
                  <a:moveTo>
                    <a:pt x="3401" y="3909"/>
                  </a:moveTo>
                  <a:lnTo>
                    <a:pt x="4609" y="3953"/>
                  </a:lnTo>
                  <a:lnTo>
                    <a:pt x="4609" y="3953"/>
                  </a:lnTo>
                  <a:lnTo>
                    <a:pt x="4609" y="4918"/>
                  </a:lnTo>
                  <a:lnTo>
                    <a:pt x="4609" y="4918"/>
                  </a:lnTo>
                  <a:lnTo>
                    <a:pt x="3475" y="4713"/>
                  </a:lnTo>
                  <a:lnTo>
                    <a:pt x="3401" y="3909"/>
                  </a:lnTo>
                  <a:close/>
                  <a:moveTo>
                    <a:pt x="4815" y="3961"/>
                  </a:moveTo>
                  <a:lnTo>
                    <a:pt x="5975" y="4003"/>
                  </a:lnTo>
                  <a:lnTo>
                    <a:pt x="5910" y="5153"/>
                  </a:lnTo>
                  <a:lnTo>
                    <a:pt x="4815" y="4956"/>
                  </a:lnTo>
                  <a:lnTo>
                    <a:pt x="4815" y="4956"/>
                  </a:lnTo>
                  <a:lnTo>
                    <a:pt x="4815" y="3961"/>
                  </a:lnTo>
                  <a:close/>
                  <a:moveTo>
                    <a:pt x="8737" y="0"/>
                  </a:moveTo>
                  <a:lnTo>
                    <a:pt x="0" y="1480"/>
                  </a:lnTo>
                  <a:lnTo>
                    <a:pt x="369" y="6421"/>
                  </a:lnTo>
                  <a:lnTo>
                    <a:pt x="8297" y="7854"/>
                  </a:lnTo>
                  <a:lnTo>
                    <a:pt x="87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3"/>
            <p:cNvSpPr/>
            <p:nvPr/>
          </p:nvSpPr>
          <p:spPr>
            <a:xfrm>
              <a:off x="6877821" y="3121861"/>
              <a:ext cx="81111" cy="230780"/>
            </a:xfrm>
            <a:custGeom>
              <a:avLst/>
              <a:gdLst/>
              <a:ahLst/>
              <a:cxnLst/>
              <a:rect l="l" t="t" r="r" b="b"/>
              <a:pathLst>
                <a:path w="1415" h="4026" extrusionOk="0">
                  <a:moveTo>
                    <a:pt x="0" y="1"/>
                  </a:moveTo>
                  <a:lnTo>
                    <a:pt x="85" y="4026"/>
                  </a:lnTo>
                  <a:lnTo>
                    <a:pt x="1414" y="3835"/>
                  </a:lnTo>
                  <a:lnTo>
                    <a:pt x="877" y="69"/>
                  </a:lnTo>
                  <a:lnTo>
                    <a:pt x="0" y="1"/>
                  </a:lnTo>
                  <a:close/>
                </a:path>
              </a:pathLst>
            </a:custGeom>
            <a:solidFill>
              <a:srgbClr val="A373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3"/>
            <p:cNvSpPr/>
            <p:nvPr/>
          </p:nvSpPr>
          <p:spPr>
            <a:xfrm>
              <a:off x="6866414" y="3574190"/>
              <a:ext cx="245226" cy="115505"/>
            </a:xfrm>
            <a:custGeom>
              <a:avLst/>
              <a:gdLst/>
              <a:ahLst/>
              <a:cxnLst/>
              <a:rect l="l" t="t" r="r" b="b"/>
              <a:pathLst>
                <a:path w="4278" h="2015" extrusionOk="0">
                  <a:moveTo>
                    <a:pt x="3955" y="1"/>
                  </a:moveTo>
                  <a:lnTo>
                    <a:pt x="0" y="1340"/>
                  </a:lnTo>
                  <a:lnTo>
                    <a:pt x="7" y="2014"/>
                  </a:lnTo>
                  <a:lnTo>
                    <a:pt x="4277" y="951"/>
                  </a:lnTo>
                  <a:lnTo>
                    <a:pt x="39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3"/>
            <p:cNvSpPr/>
            <p:nvPr/>
          </p:nvSpPr>
          <p:spPr>
            <a:xfrm>
              <a:off x="6748960" y="3379237"/>
              <a:ext cx="222641" cy="176496"/>
            </a:xfrm>
            <a:custGeom>
              <a:avLst/>
              <a:gdLst/>
              <a:ahLst/>
              <a:cxnLst/>
              <a:rect l="l" t="t" r="r" b="b"/>
              <a:pathLst>
                <a:path w="3884" h="3079" extrusionOk="0">
                  <a:moveTo>
                    <a:pt x="600" y="1"/>
                  </a:moveTo>
                  <a:lnTo>
                    <a:pt x="1" y="644"/>
                  </a:lnTo>
                  <a:lnTo>
                    <a:pt x="3207" y="3078"/>
                  </a:lnTo>
                  <a:lnTo>
                    <a:pt x="3884" y="1918"/>
                  </a:lnTo>
                  <a:lnTo>
                    <a:pt x="600" y="1"/>
                  </a:lnTo>
                  <a:close/>
                </a:path>
              </a:pathLst>
            </a:custGeom>
            <a:solidFill>
              <a:srgbClr val="A373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3"/>
            <p:cNvSpPr/>
            <p:nvPr/>
          </p:nvSpPr>
          <p:spPr>
            <a:xfrm>
              <a:off x="7402033" y="3200851"/>
              <a:ext cx="686437" cy="564455"/>
            </a:xfrm>
            <a:custGeom>
              <a:avLst/>
              <a:gdLst/>
              <a:ahLst/>
              <a:cxnLst/>
              <a:rect l="l" t="t" r="r" b="b"/>
              <a:pathLst>
                <a:path w="11975" h="9847" extrusionOk="0">
                  <a:moveTo>
                    <a:pt x="6715" y="0"/>
                  </a:moveTo>
                  <a:lnTo>
                    <a:pt x="1" y="3244"/>
                  </a:lnTo>
                  <a:lnTo>
                    <a:pt x="2687" y="9064"/>
                  </a:lnTo>
                  <a:lnTo>
                    <a:pt x="11975" y="9846"/>
                  </a:lnTo>
                  <a:lnTo>
                    <a:pt x="67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3"/>
            <p:cNvSpPr/>
            <p:nvPr/>
          </p:nvSpPr>
          <p:spPr>
            <a:xfrm>
              <a:off x="7448120" y="3230085"/>
              <a:ext cx="468325" cy="372138"/>
            </a:xfrm>
            <a:custGeom>
              <a:avLst/>
              <a:gdLst/>
              <a:ahLst/>
              <a:cxnLst/>
              <a:rect l="l" t="t" r="r" b="b"/>
              <a:pathLst>
                <a:path w="8170" h="6492" extrusionOk="0">
                  <a:moveTo>
                    <a:pt x="4588" y="0"/>
                  </a:moveTo>
                  <a:lnTo>
                    <a:pt x="0" y="5931"/>
                  </a:lnTo>
                  <a:lnTo>
                    <a:pt x="8170" y="6491"/>
                  </a:lnTo>
                  <a:lnTo>
                    <a:pt x="4588" y="0"/>
                  </a:lnTo>
                  <a:close/>
                </a:path>
              </a:pathLst>
            </a:custGeom>
            <a:solidFill>
              <a:srgbClr val="FFE23F">
                <a:alpha val="30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3"/>
            <p:cNvSpPr/>
            <p:nvPr/>
          </p:nvSpPr>
          <p:spPr>
            <a:xfrm>
              <a:off x="7448120" y="3262243"/>
              <a:ext cx="324388" cy="315560"/>
            </a:xfrm>
            <a:custGeom>
              <a:avLst/>
              <a:gdLst/>
              <a:ahLst/>
              <a:cxnLst/>
              <a:rect l="l" t="t" r="r" b="b"/>
              <a:pathLst>
                <a:path w="5659" h="5505" extrusionOk="0">
                  <a:moveTo>
                    <a:pt x="4994" y="1"/>
                  </a:moveTo>
                  <a:lnTo>
                    <a:pt x="0" y="5370"/>
                  </a:lnTo>
                  <a:lnTo>
                    <a:pt x="2173" y="5504"/>
                  </a:lnTo>
                  <a:lnTo>
                    <a:pt x="5658" y="1422"/>
                  </a:lnTo>
                  <a:lnTo>
                    <a:pt x="4994" y="1"/>
                  </a:lnTo>
                  <a:close/>
                </a:path>
              </a:pathLst>
            </a:custGeom>
            <a:solidFill>
              <a:srgbClr val="FFE23F">
                <a:alpha val="30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3"/>
            <p:cNvSpPr/>
            <p:nvPr/>
          </p:nvSpPr>
          <p:spPr>
            <a:xfrm>
              <a:off x="7262109" y="3572470"/>
              <a:ext cx="699678" cy="459497"/>
            </a:xfrm>
            <a:custGeom>
              <a:avLst/>
              <a:gdLst/>
              <a:ahLst/>
              <a:cxnLst/>
              <a:rect l="l" t="t" r="r" b="b"/>
              <a:pathLst>
                <a:path w="12206" h="8016" extrusionOk="0">
                  <a:moveTo>
                    <a:pt x="2552" y="0"/>
                  </a:moveTo>
                  <a:lnTo>
                    <a:pt x="1" y="5330"/>
                  </a:lnTo>
                  <a:lnTo>
                    <a:pt x="10520" y="8015"/>
                  </a:lnTo>
                  <a:lnTo>
                    <a:pt x="12206" y="2293"/>
                  </a:lnTo>
                  <a:lnTo>
                    <a:pt x="255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3"/>
            <p:cNvSpPr/>
            <p:nvPr/>
          </p:nvSpPr>
          <p:spPr>
            <a:xfrm>
              <a:off x="7322126" y="3604055"/>
              <a:ext cx="550009" cy="330522"/>
            </a:xfrm>
            <a:custGeom>
              <a:avLst/>
              <a:gdLst/>
              <a:ahLst/>
              <a:cxnLst/>
              <a:rect l="l" t="t" r="r" b="b"/>
              <a:pathLst>
                <a:path w="9595" h="5766" extrusionOk="0">
                  <a:moveTo>
                    <a:pt x="1873" y="1"/>
                  </a:moveTo>
                  <a:lnTo>
                    <a:pt x="0" y="5074"/>
                  </a:lnTo>
                  <a:lnTo>
                    <a:pt x="8871" y="5766"/>
                  </a:lnTo>
                  <a:lnTo>
                    <a:pt x="9595" y="1651"/>
                  </a:lnTo>
                  <a:lnTo>
                    <a:pt x="1873" y="1"/>
                  </a:lnTo>
                  <a:close/>
                </a:path>
              </a:pathLst>
            </a:custGeom>
            <a:solidFill>
              <a:srgbClr val="FAAD24">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3"/>
            <p:cNvSpPr/>
            <p:nvPr/>
          </p:nvSpPr>
          <p:spPr>
            <a:xfrm>
              <a:off x="7257180" y="3787371"/>
              <a:ext cx="655999" cy="220921"/>
            </a:xfrm>
            <a:custGeom>
              <a:avLst/>
              <a:gdLst/>
              <a:ahLst/>
              <a:cxnLst/>
              <a:rect l="l" t="t" r="r" b="b"/>
              <a:pathLst>
                <a:path w="11444" h="3854" extrusionOk="0">
                  <a:moveTo>
                    <a:pt x="379" y="0"/>
                  </a:moveTo>
                  <a:lnTo>
                    <a:pt x="0" y="1066"/>
                  </a:lnTo>
                  <a:lnTo>
                    <a:pt x="11145" y="3853"/>
                  </a:lnTo>
                  <a:lnTo>
                    <a:pt x="11443" y="2741"/>
                  </a:lnTo>
                  <a:lnTo>
                    <a:pt x="3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3"/>
            <p:cNvSpPr/>
            <p:nvPr/>
          </p:nvSpPr>
          <p:spPr>
            <a:xfrm>
              <a:off x="4927316" y="3826121"/>
              <a:ext cx="3483030" cy="552188"/>
            </a:xfrm>
            <a:custGeom>
              <a:avLst/>
              <a:gdLst/>
              <a:ahLst/>
              <a:cxnLst/>
              <a:rect l="l" t="t" r="r" b="b"/>
              <a:pathLst>
                <a:path w="60762" h="9633" extrusionOk="0">
                  <a:moveTo>
                    <a:pt x="37114" y="1"/>
                  </a:moveTo>
                  <a:cubicBezTo>
                    <a:pt x="27905" y="1"/>
                    <a:pt x="17018" y="2970"/>
                    <a:pt x="1791" y="8737"/>
                  </a:cubicBezTo>
                  <a:lnTo>
                    <a:pt x="0" y="9632"/>
                  </a:lnTo>
                  <a:lnTo>
                    <a:pt x="60762" y="9632"/>
                  </a:lnTo>
                  <a:lnTo>
                    <a:pt x="60425" y="7731"/>
                  </a:lnTo>
                  <a:cubicBezTo>
                    <a:pt x="52690" y="2533"/>
                    <a:pt x="45618" y="1"/>
                    <a:pt x="3711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3"/>
            <p:cNvSpPr/>
            <p:nvPr/>
          </p:nvSpPr>
          <p:spPr>
            <a:xfrm>
              <a:off x="4579083" y="3291133"/>
              <a:ext cx="1035359" cy="695437"/>
            </a:xfrm>
            <a:custGeom>
              <a:avLst/>
              <a:gdLst/>
              <a:ahLst/>
              <a:cxnLst/>
              <a:rect l="l" t="t" r="r" b="b"/>
              <a:pathLst>
                <a:path w="18062" h="12132" extrusionOk="0">
                  <a:moveTo>
                    <a:pt x="15666" y="1"/>
                  </a:moveTo>
                  <a:cubicBezTo>
                    <a:pt x="14163" y="1"/>
                    <a:pt x="10339" y="1658"/>
                    <a:pt x="6132" y="5314"/>
                  </a:cubicBezTo>
                  <a:cubicBezTo>
                    <a:pt x="0" y="10642"/>
                    <a:pt x="7157" y="12132"/>
                    <a:pt x="11385" y="12132"/>
                  </a:cubicBezTo>
                  <a:cubicBezTo>
                    <a:pt x="12733" y="12132"/>
                    <a:pt x="13783" y="11980"/>
                    <a:pt x="14010" y="11753"/>
                  </a:cubicBezTo>
                  <a:cubicBezTo>
                    <a:pt x="13231" y="10561"/>
                    <a:pt x="14674" y="9350"/>
                    <a:pt x="15811" y="8256"/>
                  </a:cubicBezTo>
                  <a:cubicBezTo>
                    <a:pt x="16812" y="7291"/>
                    <a:pt x="17207" y="6042"/>
                    <a:pt x="16350" y="6042"/>
                  </a:cubicBezTo>
                  <a:cubicBezTo>
                    <a:pt x="16128" y="6042"/>
                    <a:pt x="15822" y="6126"/>
                    <a:pt x="15420" y="6321"/>
                  </a:cubicBezTo>
                  <a:cubicBezTo>
                    <a:pt x="14799" y="6622"/>
                    <a:pt x="14416" y="6742"/>
                    <a:pt x="14198" y="6742"/>
                  </a:cubicBezTo>
                  <a:cubicBezTo>
                    <a:pt x="13339" y="6742"/>
                    <a:pt x="15084" y="4866"/>
                    <a:pt x="15084" y="4866"/>
                  </a:cubicBezTo>
                  <a:cubicBezTo>
                    <a:pt x="18062" y="2179"/>
                    <a:pt x="17268" y="1708"/>
                    <a:pt x="16344" y="1708"/>
                  </a:cubicBezTo>
                  <a:cubicBezTo>
                    <a:pt x="15845" y="1708"/>
                    <a:pt x="15308" y="1846"/>
                    <a:pt x="15308" y="1846"/>
                  </a:cubicBezTo>
                  <a:cubicBezTo>
                    <a:pt x="16639" y="643"/>
                    <a:pt x="16602" y="1"/>
                    <a:pt x="156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3"/>
            <p:cNvSpPr/>
            <p:nvPr/>
          </p:nvSpPr>
          <p:spPr>
            <a:xfrm>
              <a:off x="4728522" y="3232894"/>
              <a:ext cx="517909" cy="433415"/>
            </a:xfrm>
            <a:custGeom>
              <a:avLst/>
              <a:gdLst/>
              <a:ahLst/>
              <a:cxnLst/>
              <a:rect l="l" t="t" r="r" b="b"/>
              <a:pathLst>
                <a:path w="9035" h="7561" extrusionOk="0">
                  <a:moveTo>
                    <a:pt x="7610" y="0"/>
                  </a:moveTo>
                  <a:cubicBezTo>
                    <a:pt x="6990" y="0"/>
                    <a:pt x="5979" y="334"/>
                    <a:pt x="4587" y="1183"/>
                  </a:cubicBezTo>
                  <a:cubicBezTo>
                    <a:pt x="0" y="3979"/>
                    <a:pt x="783" y="6442"/>
                    <a:pt x="3245" y="7561"/>
                  </a:cubicBezTo>
                  <a:lnTo>
                    <a:pt x="7273" y="3757"/>
                  </a:lnTo>
                  <a:cubicBezTo>
                    <a:pt x="8347" y="2683"/>
                    <a:pt x="8294" y="2360"/>
                    <a:pt x="7843" y="2360"/>
                  </a:cubicBezTo>
                  <a:cubicBezTo>
                    <a:pt x="7166" y="2360"/>
                    <a:pt x="5595" y="3085"/>
                    <a:pt x="5595" y="3085"/>
                  </a:cubicBezTo>
                  <a:cubicBezTo>
                    <a:pt x="8401" y="1760"/>
                    <a:pt x="9035" y="0"/>
                    <a:pt x="76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3"/>
            <p:cNvSpPr/>
            <p:nvPr/>
          </p:nvSpPr>
          <p:spPr>
            <a:xfrm>
              <a:off x="4630960" y="733591"/>
              <a:ext cx="3070594" cy="3239466"/>
            </a:xfrm>
            <a:custGeom>
              <a:avLst/>
              <a:gdLst/>
              <a:ahLst/>
              <a:cxnLst/>
              <a:rect l="l" t="t" r="r" b="b"/>
              <a:pathLst>
                <a:path w="53567" h="56513" extrusionOk="0">
                  <a:moveTo>
                    <a:pt x="23743" y="1"/>
                  </a:moveTo>
                  <a:cubicBezTo>
                    <a:pt x="14697" y="1"/>
                    <a:pt x="7008" y="4393"/>
                    <a:pt x="1" y="10360"/>
                  </a:cubicBezTo>
                  <a:cubicBezTo>
                    <a:pt x="33755" y="11417"/>
                    <a:pt x="35982" y="35194"/>
                    <a:pt x="22127" y="56035"/>
                  </a:cubicBezTo>
                  <a:lnTo>
                    <a:pt x="24635" y="56512"/>
                  </a:lnTo>
                  <a:cubicBezTo>
                    <a:pt x="53567" y="26962"/>
                    <a:pt x="34763" y="3480"/>
                    <a:pt x="32928" y="1462"/>
                  </a:cubicBezTo>
                  <a:cubicBezTo>
                    <a:pt x="29711" y="456"/>
                    <a:pt x="26657" y="1"/>
                    <a:pt x="2374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3"/>
            <p:cNvSpPr/>
            <p:nvPr/>
          </p:nvSpPr>
          <p:spPr>
            <a:xfrm>
              <a:off x="4843912" y="796129"/>
              <a:ext cx="2720927" cy="3170794"/>
            </a:xfrm>
            <a:custGeom>
              <a:avLst/>
              <a:gdLst/>
              <a:ahLst/>
              <a:cxnLst/>
              <a:rect l="l" t="t" r="r" b="b"/>
              <a:pathLst>
                <a:path w="47467" h="55315" extrusionOk="0">
                  <a:moveTo>
                    <a:pt x="19828" y="0"/>
                  </a:moveTo>
                  <a:cubicBezTo>
                    <a:pt x="13005" y="0"/>
                    <a:pt x="7783" y="2698"/>
                    <a:pt x="0" y="7709"/>
                  </a:cubicBezTo>
                  <a:cubicBezTo>
                    <a:pt x="33756" y="8766"/>
                    <a:pt x="33255" y="34060"/>
                    <a:pt x="19400" y="54901"/>
                  </a:cubicBezTo>
                  <a:lnTo>
                    <a:pt x="20500" y="55314"/>
                  </a:lnTo>
                  <a:cubicBezTo>
                    <a:pt x="47467" y="26284"/>
                    <a:pt x="28113" y="2710"/>
                    <a:pt x="26278" y="692"/>
                  </a:cubicBezTo>
                  <a:cubicBezTo>
                    <a:pt x="23925" y="228"/>
                    <a:pt x="21809" y="0"/>
                    <a:pt x="19828" y="0"/>
                  </a:cubicBezTo>
                  <a:close/>
                </a:path>
              </a:pathLst>
            </a:custGeom>
            <a:solidFill>
              <a:srgbClr val="684338">
                <a:alpha val="276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3"/>
            <p:cNvSpPr/>
            <p:nvPr/>
          </p:nvSpPr>
          <p:spPr>
            <a:xfrm>
              <a:off x="6270721" y="3407669"/>
              <a:ext cx="442014" cy="132415"/>
            </a:xfrm>
            <a:custGeom>
              <a:avLst/>
              <a:gdLst/>
              <a:ahLst/>
              <a:cxnLst/>
              <a:rect l="l" t="t" r="r" b="b"/>
              <a:pathLst>
                <a:path w="7711" h="2310" extrusionOk="0">
                  <a:moveTo>
                    <a:pt x="4677" y="1"/>
                  </a:moveTo>
                  <a:lnTo>
                    <a:pt x="4677" y="1"/>
                  </a:lnTo>
                  <a:cubicBezTo>
                    <a:pt x="6471" y="1265"/>
                    <a:pt x="5987" y="1635"/>
                    <a:pt x="4799" y="1635"/>
                  </a:cubicBezTo>
                  <a:cubicBezTo>
                    <a:pt x="3121" y="1635"/>
                    <a:pt x="42" y="897"/>
                    <a:pt x="1" y="897"/>
                  </a:cubicBezTo>
                  <a:lnTo>
                    <a:pt x="1" y="897"/>
                  </a:lnTo>
                  <a:cubicBezTo>
                    <a:pt x="0" y="897"/>
                    <a:pt x="1" y="897"/>
                    <a:pt x="3" y="898"/>
                  </a:cubicBezTo>
                  <a:cubicBezTo>
                    <a:pt x="2951" y="1935"/>
                    <a:pt x="4713" y="2309"/>
                    <a:pt x="5674" y="2309"/>
                  </a:cubicBezTo>
                  <a:cubicBezTo>
                    <a:pt x="7710" y="2309"/>
                    <a:pt x="6155" y="629"/>
                    <a:pt x="4677" y="1"/>
                  </a:cubicBezTo>
                  <a:close/>
                </a:path>
              </a:pathLst>
            </a:custGeom>
            <a:solidFill>
              <a:srgbClr val="9E99A3">
                <a:alpha val="50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3"/>
            <p:cNvSpPr/>
            <p:nvPr/>
          </p:nvSpPr>
          <p:spPr>
            <a:xfrm>
              <a:off x="6656385" y="1974386"/>
              <a:ext cx="990647" cy="258983"/>
            </a:xfrm>
            <a:custGeom>
              <a:avLst/>
              <a:gdLst/>
              <a:ahLst/>
              <a:cxnLst/>
              <a:rect l="l" t="t" r="r" b="b"/>
              <a:pathLst>
                <a:path w="17282" h="4518" extrusionOk="0">
                  <a:moveTo>
                    <a:pt x="7223" y="0"/>
                  </a:moveTo>
                  <a:lnTo>
                    <a:pt x="7223" y="0"/>
                  </a:lnTo>
                  <a:cubicBezTo>
                    <a:pt x="16352" y="2159"/>
                    <a:pt x="1" y="4518"/>
                    <a:pt x="197" y="4518"/>
                  </a:cubicBezTo>
                  <a:cubicBezTo>
                    <a:pt x="197" y="4518"/>
                    <a:pt x="198" y="4518"/>
                    <a:pt x="199" y="4518"/>
                  </a:cubicBezTo>
                  <a:cubicBezTo>
                    <a:pt x="17281" y="3771"/>
                    <a:pt x="11369" y="84"/>
                    <a:pt x="7223" y="0"/>
                  </a:cubicBezTo>
                  <a:close/>
                </a:path>
              </a:pathLst>
            </a:custGeom>
            <a:solidFill>
              <a:srgbClr val="9E99A3">
                <a:alpha val="50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3"/>
            <p:cNvSpPr/>
            <p:nvPr/>
          </p:nvSpPr>
          <p:spPr>
            <a:xfrm>
              <a:off x="7513525" y="3660517"/>
              <a:ext cx="254397" cy="203495"/>
            </a:xfrm>
            <a:custGeom>
              <a:avLst/>
              <a:gdLst/>
              <a:ahLst/>
              <a:cxnLst/>
              <a:rect l="l" t="t" r="r" b="b"/>
              <a:pathLst>
                <a:path w="4438" h="3550" extrusionOk="0">
                  <a:moveTo>
                    <a:pt x="759" y="0"/>
                  </a:moveTo>
                  <a:lnTo>
                    <a:pt x="1" y="2306"/>
                  </a:lnTo>
                  <a:lnTo>
                    <a:pt x="3754" y="3549"/>
                  </a:lnTo>
                  <a:lnTo>
                    <a:pt x="4437" y="889"/>
                  </a:lnTo>
                  <a:lnTo>
                    <a:pt x="75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3"/>
            <p:cNvSpPr/>
            <p:nvPr/>
          </p:nvSpPr>
          <p:spPr>
            <a:xfrm>
              <a:off x="6134924" y="706363"/>
              <a:ext cx="1065453" cy="626191"/>
            </a:xfrm>
            <a:custGeom>
              <a:avLst/>
              <a:gdLst/>
              <a:ahLst/>
              <a:cxnLst/>
              <a:rect l="l" t="t" r="r" b="b"/>
              <a:pathLst>
                <a:path w="18587" h="10924" extrusionOk="0">
                  <a:moveTo>
                    <a:pt x="12506" y="0"/>
                  </a:moveTo>
                  <a:cubicBezTo>
                    <a:pt x="10752" y="0"/>
                    <a:pt x="8570" y="387"/>
                    <a:pt x="7096" y="921"/>
                  </a:cubicBezTo>
                  <a:cubicBezTo>
                    <a:pt x="7705" y="860"/>
                    <a:pt x="8234" y="831"/>
                    <a:pt x="8690" y="831"/>
                  </a:cubicBezTo>
                  <a:cubicBezTo>
                    <a:pt x="17208" y="831"/>
                    <a:pt x="1" y="10923"/>
                    <a:pt x="68" y="10923"/>
                  </a:cubicBezTo>
                  <a:lnTo>
                    <a:pt x="68" y="10923"/>
                  </a:lnTo>
                  <a:cubicBezTo>
                    <a:pt x="68" y="10923"/>
                    <a:pt x="70" y="10923"/>
                    <a:pt x="72" y="10921"/>
                  </a:cubicBezTo>
                  <a:cubicBezTo>
                    <a:pt x="18587" y="2402"/>
                    <a:pt x="16876" y="0"/>
                    <a:pt x="12506" y="0"/>
                  </a:cubicBezTo>
                  <a:close/>
                </a:path>
              </a:pathLst>
            </a:custGeom>
            <a:solidFill>
              <a:srgbClr val="9E99A3">
                <a:alpha val="50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3"/>
            <p:cNvSpPr/>
            <p:nvPr/>
          </p:nvSpPr>
          <p:spPr>
            <a:xfrm>
              <a:off x="5729828" y="2527774"/>
              <a:ext cx="1032149" cy="258123"/>
            </a:xfrm>
            <a:custGeom>
              <a:avLst/>
              <a:gdLst/>
              <a:ahLst/>
              <a:cxnLst/>
              <a:rect l="l" t="t" r="r" b="b"/>
              <a:pathLst>
                <a:path w="18006" h="4503" extrusionOk="0">
                  <a:moveTo>
                    <a:pt x="9430" y="1"/>
                  </a:moveTo>
                  <a:lnTo>
                    <a:pt x="9430" y="1"/>
                  </a:lnTo>
                  <a:cubicBezTo>
                    <a:pt x="6223" y="912"/>
                    <a:pt x="1" y="4502"/>
                    <a:pt x="5875" y="4502"/>
                  </a:cubicBezTo>
                  <a:cubicBezTo>
                    <a:pt x="8033" y="4502"/>
                    <a:pt x="11825" y="4018"/>
                    <a:pt x="18000" y="2737"/>
                  </a:cubicBezTo>
                  <a:cubicBezTo>
                    <a:pt x="18005" y="2736"/>
                    <a:pt x="18005" y="2736"/>
                    <a:pt x="18002" y="2736"/>
                  </a:cubicBezTo>
                  <a:cubicBezTo>
                    <a:pt x="17903" y="2736"/>
                    <a:pt x="14191" y="3157"/>
                    <a:pt x="11071" y="3157"/>
                  </a:cubicBezTo>
                  <a:cubicBezTo>
                    <a:pt x="7383" y="3157"/>
                    <a:pt x="4522" y="2569"/>
                    <a:pt x="9430" y="1"/>
                  </a:cubicBezTo>
                  <a:close/>
                </a:path>
              </a:pathLst>
            </a:custGeom>
            <a:solidFill>
              <a:srgbClr val="9E99A3">
                <a:alpha val="50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3"/>
            <p:cNvSpPr/>
            <p:nvPr/>
          </p:nvSpPr>
          <p:spPr>
            <a:xfrm>
              <a:off x="4725083" y="1473734"/>
              <a:ext cx="1421426" cy="394723"/>
            </a:xfrm>
            <a:custGeom>
              <a:avLst/>
              <a:gdLst/>
              <a:ahLst/>
              <a:cxnLst/>
              <a:rect l="l" t="t" r="r" b="b"/>
              <a:pathLst>
                <a:path w="24797" h="6886" extrusionOk="0">
                  <a:moveTo>
                    <a:pt x="12201" y="0"/>
                  </a:moveTo>
                  <a:cubicBezTo>
                    <a:pt x="7922" y="1566"/>
                    <a:pt x="0" y="6885"/>
                    <a:pt x="6425" y="6885"/>
                  </a:cubicBezTo>
                  <a:cubicBezTo>
                    <a:pt x="9254" y="6885"/>
                    <a:pt x="14864" y="5854"/>
                    <a:pt x="24790" y="3018"/>
                  </a:cubicBezTo>
                  <a:cubicBezTo>
                    <a:pt x="24796" y="3016"/>
                    <a:pt x="24797" y="3015"/>
                    <a:pt x="24795" y="3015"/>
                  </a:cubicBezTo>
                  <a:cubicBezTo>
                    <a:pt x="24688" y="3015"/>
                    <a:pt x="17081" y="4461"/>
                    <a:pt x="12358" y="4461"/>
                  </a:cubicBezTo>
                  <a:cubicBezTo>
                    <a:pt x="8504" y="4461"/>
                    <a:pt x="6570" y="3498"/>
                    <a:pt x="12201" y="0"/>
                  </a:cubicBezTo>
                  <a:close/>
                </a:path>
              </a:pathLst>
            </a:custGeom>
            <a:solidFill>
              <a:srgbClr val="9E99A3">
                <a:alpha val="50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3"/>
            <p:cNvSpPr/>
            <p:nvPr/>
          </p:nvSpPr>
          <p:spPr>
            <a:xfrm>
              <a:off x="3800475" y="1025246"/>
              <a:ext cx="1994995" cy="448606"/>
            </a:xfrm>
            <a:custGeom>
              <a:avLst/>
              <a:gdLst/>
              <a:ahLst/>
              <a:cxnLst/>
              <a:rect l="l" t="t" r="r" b="b"/>
              <a:pathLst>
                <a:path w="34803" h="7826" extrusionOk="0">
                  <a:moveTo>
                    <a:pt x="19527" y="1"/>
                  </a:moveTo>
                  <a:lnTo>
                    <a:pt x="19527" y="1"/>
                  </a:lnTo>
                  <a:cubicBezTo>
                    <a:pt x="13128" y="1332"/>
                    <a:pt x="0" y="7826"/>
                    <a:pt x="15159" y="7826"/>
                  </a:cubicBezTo>
                  <a:cubicBezTo>
                    <a:pt x="19324" y="7826"/>
                    <a:pt x="25625" y="7335"/>
                    <a:pt x="34789" y="6113"/>
                  </a:cubicBezTo>
                  <a:cubicBezTo>
                    <a:pt x="34802" y="6111"/>
                    <a:pt x="34796" y="6111"/>
                    <a:pt x="34770" y="6111"/>
                  </a:cubicBezTo>
                  <a:cubicBezTo>
                    <a:pt x="34600" y="6111"/>
                    <a:pt x="33585" y="6145"/>
                    <a:pt x="32094" y="6169"/>
                  </a:cubicBezTo>
                  <a:cubicBezTo>
                    <a:pt x="25520" y="6943"/>
                    <a:pt x="20738" y="7266"/>
                    <a:pt x="17360" y="7266"/>
                  </a:cubicBezTo>
                  <a:cubicBezTo>
                    <a:pt x="3886" y="7266"/>
                    <a:pt x="12763" y="2134"/>
                    <a:pt x="19396" y="59"/>
                  </a:cubicBezTo>
                  <a:cubicBezTo>
                    <a:pt x="19441" y="40"/>
                    <a:pt x="19481" y="21"/>
                    <a:pt x="19527" y="1"/>
                  </a:cubicBezTo>
                  <a:close/>
                </a:path>
              </a:pathLst>
            </a:custGeom>
            <a:solidFill>
              <a:srgbClr val="9E99A3">
                <a:alpha val="50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3"/>
            <p:cNvSpPr/>
            <p:nvPr/>
          </p:nvSpPr>
          <p:spPr>
            <a:xfrm>
              <a:off x="7085557" y="3190475"/>
              <a:ext cx="714238" cy="416219"/>
            </a:xfrm>
            <a:custGeom>
              <a:avLst/>
              <a:gdLst/>
              <a:ahLst/>
              <a:cxnLst/>
              <a:rect l="l" t="t" r="r" b="b"/>
              <a:pathLst>
                <a:path w="12460" h="7261" extrusionOk="0">
                  <a:moveTo>
                    <a:pt x="12459" y="1"/>
                  </a:moveTo>
                  <a:lnTo>
                    <a:pt x="3545" y="886"/>
                  </a:lnTo>
                  <a:lnTo>
                    <a:pt x="0" y="4770"/>
                  </a:lnTo>
                  <a:lnTo>
                    <a:pt x="5830" y="7261"/>
                  </a:lnTo>
                  <a:lnTo>
                    <a:pt x="124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3"/>
            <p:cNvSpPr/>
            <p:nvPr/>
          </p:nvSpPr>
          <p:spPr>
            <a:xfrm>
              <a:off x="5701224" y="3676452"/>
              <a:ext cx="569098" cy="363597"/>
            </a:xfrm>
            <a:custGeom>
              <a:avLst/>
              <a:gdLst/>
              <a:ahLst/>
              <a:cxnLst/>
              <a:rect l="l" t="t" r="r" b="b"/>
              <a:pathLst>
                <a:path w="9928" h="6343" extrusionOk="0">
                  <a:moveTo>
                    <a:pt x="5783" y="0"/>
                  </a:moveTo>
                  <a:cubicBezTo>
                    <a:pt x="5446" y="0"/>
                    <a:pt x="4254" y="3517"/>
                    <a:pt x="4254" y="3517"/>
                  </a:cubicBezTo>
                  <a:cubicBezTo>
                    <a:pt x="3930" y="1685"/>
                    <a:pt x="3668" y="1029"/>
                    <a:pt x="3507" y="1029"/>
                  </a:cubicBezTo>
                  <a:cubicBezTo>
                    <a:pt x="3231" y="1029"/>
                    <a:pt x="3243" y="2932"/>
                    <a:pt x="3720" y="4171"/>
                  </a:cubicBezTo>
                  <a:cubicBezTo>
                    <a:pt x="2387" y="2492"/>
                    <a:pt x="1662" y="1890"/>
                    <a:pt x="1365" y="1890"/>
                  </a:cubicBezTo>
                  <a:cubicBezTo>
                    <a:pt x="814" y="1890"/>
                    <a:pt x="1751" y="3981"/>
                    <a:pt x="3022" y="5105"/>
                  </a:cubicBezTo>
                  <a:cubicBezTo>
                    <a:pt x="1880" y="4427"/>
                    <a:pt x="1206" y="4172"/>
                    <a:pt x="870" y="4172"/>
                  </a:cubicBezTo>
                  <a:cubicBezTo>
                    <a:pt x="0" y="4172"/>
                    <a:pt x="1397" y="5876"/>
                    <a:pt x="2828" y="6343"/>
                  </a:cubicBezTo>
                  <a:lnTo>
                    <a:pt x="7072" y="5267"/>
                  </a:lnTo>
                  <a:cubicBezTo>
                    <a:pt x="9713" y="3623"/>
                    <a:pt x="9928" y="3163"/>
                    <a:pt x="9342" y="3163"/>
                  </a:cubicBezTo>
                  <a:cubicBezTo>
                    <a:pt x="8599" y="3163"/>
                    <a:pt x="6568" y="3903"/>
                    <a:pt x="6568" y="3903"/>
                  </a:cubicBezTo>
                  <a:cubicBezTo>
                    <a:pt x="7473" y="1829"/>
                    <a:pt x="7634" y="1140"/>
                    <a:pt x="7447" y="1140"/>
                  </a:cubicBezTo>
                  <a:cubicBezTo>
                    <a:pt x="7075" y="1140"/>
                    <a:pt x="5326" y="3869"/>
                    <a:pt x="5326" y="3869"/>
                  </a:cubicBezTo>
                  <a:cubicBezTo>
                    <a:pt x="5904" y="957"/>
                    <a:pt x="5960" y="0"/>
                    <a:pt x="57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3"/>
            <p:cNvSpPr/>
            <p:nvPr/>
          </p:nvSpPr>
          <p:spPr>
            <a:xfrm>
              <a:off x="5701224" y="3735494"/>
              <a:ext cx="254053" cy="304612"/>
            </a:xfrm>
            <a:custGeom>
              <a:avLst/>
              <a:gdLst/>
              <a:ahLst/>
              <a:cxnLst/>
              <a:rect l="l" t="t" r="r" b="b"/>
              <a:pathLst>
                <a:path w="4432" h="5314" extrusionOk="0">
                  <a:moveTo>
                    <a:pt x="3507" y="1"/>
                  </a:moveTo>
                  <a:cubicBezTo>
                    <a:pt x="3231" y="1"/>
                    <a:pt x="3243" y="1903"/>
                    <a:pt x="3720" y="3142"/>
                  </a:cubicBezTo>
                  <a:cubicBezTo>
                    <a:pt x="2387" y="1463"/>
                    <a:pt x="1662" y="861"/>
                    <a:pt x="1365" y="861"/>
                  </a:cubicBezTo>
                  <a:cubicBezTo>
                    <a:pt x="814" y="861"/>
                    <a:pt x="1751" y="2952"/>
                    <a:pt x="3022" y="4076"/>
                  </a:cubicBezTo>
                  <a:cubicBezTo>
                    <a:pt x="1880" y="3397"/>
                    <a:pt x="1206" y="3143"/>
                    <a:pt x="870" y="3143"/>
                  </a:cubicBezTo>
                  <a:cubicBezTo>
                    <a:pt x="0" y="3143"/>
                    <a:pt x="1398" y="4847"/>
                    <a:pt x="2828" y="5314"/>
                  </a:cubicBezTo>
                  <a:lnTo>
                    <a:pt x="4432" y="4907"/>
                  </a:lnTo>
                  <a:cubicBezTo>
                    <a:pt x="4225" y="4254"/>
                    <a:pt x="4122" y="3574"/>
                    <a:pt x="4123" y="2889"/>
                  </a:cubicBezTo>
                  <a:cubicBezTo>
                    <a:pt x="4124" y="2613"/>
                    <a:pt x="4142" y="2338"/>
                    <a:pt x="4177" y="2065"/>
                  </a:cubicBezTo>
                  <a:cubicBezTo>
                    <a:pt x="3888" y="554"/>
                    <a:pt x="3655" y="1"/>
                    <a:pt x="35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3"/>
            <p:cNvSpPr/>
            <p:nvPr/>
          </p:nvSpPr>
          <p:spPr>
            <a:xfrm>
              <a:off x="4631017" y="854196"/>
              <a:ext cx="1877025" cy="487241"/>
            </a:xfrm>
            <a:custGeom>
              <a:avLst/>
              <a:gdLst/>
              <a:ahLst/>
              <a:cxnLst/>
              <a:rect l="l" t="t" r="r" b="b"/>
              <a:pathLst>
                <a:path w="32745" h="8500" extrusionOk="0">
                  <a:moveTo>
                    <a:pt x="32745" y="0"/>
                  </a:moveTo>
                  <a:cubicBezTo>
                    <a:pt x="22651" y="4251"/>
                    <a:pt x="17235" y="5963"/>
                    <a:pt x="1" y="8233"/>
                  </a:cubicBezTo>
                  <a:cubicBezTo>
                    <a:pt x="2147" y="8416"/>
                    <a:pt x="4172" y="8499"/>
                    <a:pt x="6082" y="8499"/>
                  </a:cubicBezTo>
                  <a:cubicBezTo>
                    <a:pt x="25050" y="8499"/>
                    <a:pt x="32546" y="294"/>
                    <a:pt x="32745" y="0"/>
                  </a:cubicBezTo>
                  <a:close/>
                </a:path>
              </a:pathLst>
            </a:custGeom>
            <a:solidFill>
              <a:srgbClr val="9E99A3">
                <a:alpha val="50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3"/>
            <p:cNvSpPr/>
            <p:nvPr/>
          </p:nvSpPr>
          <p:spPr>
            <a:xfrm>
              <a:off x="6578312" y="3661033"/>
              <a:ext cx="105588" cy="161993"/>
            </a:xfrm>
            <a:custGeom>
              <a:avLst/>
              <a:gdLst/>
              <a:ahLst/>
              <a:cxnLst/>
              <a:rect l="l" t="t" r="r" b="b"/>
              <a:pathLst>
                <a:path w="1842" h="2826" extrusionOk="0">
                  <a:moveTo>
                    <a:pt x="1620" y="0"/>
                  </a:moveTo>
                  <a:lnTo>
                    <a:pt x="1118" y="339"/>
                  </a:lnTo>
                  <a:lnTo>
                    <a:pt x="1" y="2428"/>
                  </a:lnTo>
                  <a:lnTo>
                    <a:pt x="708" y="2826"/>
                  </a:lnTo>
                  <a:lnTo>
                    <a:pt x="1842" y="429"/>
                  </a:lnTo>
                  <a:lnTo>
                    <a:pt x="1620" y="0"/>
                  </a:lnTo>
                  <a:close/>
                </a:path>
              </a:pathLst>
            </a:custGeom>
            <a:solidFill>
              <a:srgbClr val="C2A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3"/>
            <p:cNvSpPr/>
            <p:nvPr/>
          </p:nvSpPr>
          <p:spPr>
            <a:xfrm>
              <a:off x="6417580" y="3593909"/>
              <a:ext cx="157178" cy="101174"/>
            </a:xfrm>
            <a:custGeom>
              <a:avLst/>
              <a:gdLst/>
              <a:ahLst/>
              <a:cxnLst/>
              <a:rect l="l" t="t" r="r" b="b"/>
              <a:pathLst>
                <a:path w="2742" h="1765" extrusionOk="0">
                  <a:moveTo>
                    <a:pt x="2137" y="0"/>
                  </a:moveTo>
                  <a:lnTo>
                    <a:pt x="0" y="1025"/>
                  </a:lnTo>
                  <a:lnTo>
                    <a:pt x="336" y="1765"/>
                  </a:lnTo>
                  <a:lnTo>
                    <a:pt x="2666" y="501"/>
                  </a:lnTo>
                  <a:lnTo>
                    <a:pt x="2742" y="23"/>
                  </a:lnTo>
                  <a:lnTo>
                    <a:pt x="2137" y="0"/>
                  </a:lnTo>
                  <a:close/>
                </a:path>
              </a:pathLst>
            </a:custGeom>
            <a:solidFill>
              <a:srgbClr val="C2AA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3"/>
            <p:cNvSpPr/>
            <p:nvPr/>
          </p:nvSpPr>
          <p:spPr>
            <a:xfrm>
              <a:off x="6517665" y="3826235"/>
              <a:ext cx="1678861" cy="325133"/>
            </a:xfrm>
            <a:custGeom>
              <a:avLst/>
              <a:gdLst/>
              <a:ahLst/>
              <a:cxnLst/>
              <a:rect l="l" t="t" r="r" b="b"/>
              <a:pathLst>
                <a:path w="29288" h="5672" extrusionOk="0">
                  <a:moveTo>
                    <a:pt x="9367" y="0"/>
                  </a:moveTo>
                  <a:cubicBezTo>
                    <a:pt x="6442" y="0"/>
                    <a:pt x="3348" y="300"/>
                    <a:pt x="0" y="893"/>
                  </a:cubicBezTo>
                  <a:cubicBezTo>
                    <a:pt x="926" y="3153"/>
                    <a:pt x="17499" y="5671"/>
                    <a:pt x="26820" y="5671"/>
                  </a:cubicBezTo>
                  <a:cubicBezTo>
                    <a:pt x="27717" y="5671"/>
                    <a:pt x="28546" y="5648"/>
                    <a:pt x="29288" y="5599"/>
                  </a:cubicBezTo>
                  <a:cubicBezTo>
                    <a:pt x="22824" y="1839"/>
                    <a:pt x="16615" y="0"/>
                    <a:pt x="9367" y="0"/>
                  </a:cubicBezTo>
                  <a:close/>
                </a:path>
              </a:pathLst>
            </a:custGeom>
            <a:solidFill>
              <a:srgbClr val="FFE23F">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3"/>
            <p:cNvSpPr/>
            <p:nvPr/>
          </p:nvSpPr>
          <p:spPr>
            <a:xfrm>
              <a:off x="6826059" y="3824860"/>
              <a:ext cx="657317" cy="557347"/>
            </a:xfrm>
            <a:custGeom>
              <a:avLst/>
              <a:gdLst/>
              <a:ahLst/>
              <a:cxnLst/>
              <a:rect l="l" t="t" r="r" b="b"/>
              <a:pathLst>
                <a:path w="11467" h="9723" extrusionOk="0">
                  <a:moveTo>
                    <a:pt x="2432" y="0"/>
                  </a:moveTo>
                  <a:lnTo>
                    <a:pt x="4541" y="1146"/>
                  </a:lnTo>
                  <a:lnTo>
                    <a:pt x="1" y="5228"/>
                  </a:lnTo>
                  <a:lnTo>
                    <a:pt x="4312" y="9631"/>
                  </a:lnTo>
                  <a:lnTo>
                    <a:pt x="11466" y="9722"/>
                  </a:lnTo>
                  <a:lnTo>
                    <a:pt x="2707" y="5457"/>
                  </a:lnTo>
                  <a:lnTo>
                    <a:pt x="6100" y="1054"/>
                  </a:lnTo>
                  <a:lnTo>
                    <a:pt x="33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3"/>
            <p:cNvSpPr/>
            <p:nvPr/>
          </p:nvSpPr>
          <p:spPr>
            <a:xfrm>
              <a:off x="7687154" y="3593450"/>
              <a:ext cx="395296" cy="106047"/>
            </a:xfrm>
            <a:custGeom>
              <a:avLst/>
              <a:gdLst/>
              <a:ahLst/>
              <a:cxnLst/>
              <a:rect l="l" t="t" r="r" b="b"/>
              <a:pathLst>
                <a:path w="6896" h="1850" extrusionOk="0">
                  <a:moveTo>
                    <a:pt x="228" y="1"/>
                  </a:moveTo>
                  <a:lnTo>
                    <a:pt x="1" y="394"/>
                  </a:lnTo>
                  <a:lnTo>
                    <a:pt x="6722" y="1849"/>
                  </a:lnTo>
                  <a:lnTo>
                    <a:pt x="6896" y="710"/>
                  </a:lnTo>
                  <a:lnTo>
                    <a:pt x="22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3"/>
            <p:cNvSpPr/>
            <p:nvPr/>
          </p:nvSpPr>
          <p:spPr>
            <a:xfrm>
              <a:off x="7162541" y="3270784"/>
              <a:ext cx="402289" cy="301746"/>
            </a:xfrm>
            <a:custGeom>
              <a:avLst/>
              <a:gdLst/>
              <a:ahLst/>
              <a:cxnLst/>
              <a:rect l="l" t="t" r="r" b="b"/>
              <a:pathLst>
                <a:path w="7018" h="5264" extrusionOk="0">
                  <a:moveTo>
                    <a:pt x="5711" y="1"/>
                  </a:moveTo>
                  <a:lnTo>
                    <a:pt x="4179" y="2024"/>
                  </a:lnTo>
                  <a:lnTo>
                    <a:pt x="3543" y="1962"/>
                  </a:lnTo>
                  <a:lnTo>
                    <a:pt x="3888" y="1273"/>
                  </a:lnTo>
                  <a:lnTo>
                    <a:pt x="2547" y="1067"/>
                  </a:lnTo>
                  <a:lnTo>
                    <a:pt x="1" y="3956"/>
                  </a:lnTo>
                  <a:lnTo>
                    <a:pt x="3165" y="5263"/>
                  </a:lnTo>
                  <a:lnTo>
                    <a:pt x="7018" y="103"/>
                  </a:lnTo>
                  <a:lnTo>
                    <a:pt x="57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3"/>
            <p:cNvSpPr/>
            <p:nvPr/>
          </p:nvSpPr>
          <p:spPr>
            <a:xfrm>
              <a:off x="7202036" y="3460061"/>
              <a:ext cx="175464" cy="124275"/>
            </a:xfrm>
            <a:custGeom>
              <a:avLst/>
              <a:gdLst/>
              <a:ahLst/>
              <a:cxnLst/>
              <a:rect l="l" t="t" r="r" b="b"/>
              <a:pathLst>
                <a:path w="3061" h="2168" extrusionOk="0">
                  <a:moveTo>
                    <a:pt x="2098" y="0"/>
                  </a:moveTo>
                  <a:lnTo>
                    <a:pt x="0" y="1652"/>
                  </a:lnTo>
                  <a:lnTo>
                    <a:pt x="1960" y="2168"/>
                  </a:lnTo>
                  <a:lnTo>
                    <a:pt x="3061" y="345"/>
                  </a:lnTo>
                  <a:lnTo>
                    <a:pt x="20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3"/>
            <p:cNvSpPr/>
            <p:nvPr/>
          </p:nvSpPr>
          <p:spPr>
            <a:xfrm>
              <a:off x="7170738" y="3377231"/>
              <a:ext cx="175235" cy="267352"/>
            </a:xfrm>
            <a:custGeom>
              <a:avLst/>
              <a:gdLst/>
              <a:ahLst/>
              <a:cxnLst/>
              <a:rect l="l" t="t" r="r" b="b"/>
              <a:pathLst>
                <a:path w="3057" h="4664" extrusionOk="0">
                  <a:moveTo>
                    <a:pt x="1991" y="1"/>
                  </a:moveTo>
                  <a:lnTo>
                    <a:pt x="0" y="4280"/>
                  </a:lnTo>
                  <a:lnTo>
                    <a:pt x="808" y="4663"/>
                  </a:lnTo>
                  <a:lnTo>
                    <a:pt x="3057" y="70"/>
                  </a:lnTo>
                  <a:lnTo>
                    <a:pt x="199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3"/>
            <p:cNvSpPr/>
            <p:nvPr/>
          </p:nvSpPr>
          <p:spPr>
            <a:xfrm>
              <a:off x="7535537" y="3679777"/>
              <a:ext cx="202176" cy="158382"/>
            </a:xfrm>
            <a:custGeom>
              <a:avLst/>
              <a:gdLst/>
              <a:ahLst/>
              <a:cxnLst/>
              <a:rect l="l" t="t" r="r" b="b"/>
              <a:pathLst>
                <a:path w="3527" h="2763" extrusionOk="0">
                  <a:moveTo>
                    <a:pt x="641" y="1"/>
                  </a:moveTo>
                  <a:lnTo>
                    <a:pt x="1" y="1730"/>
                  </a:lnTo>
                  <a:lnTo>
                    <a:pt x="2980" y="2763"/>
                  </a:lnTo>
                  <a:lnTo>
                    <a:pt x="3527" y="793"/>
                  </a:lnTo>
                  <a:lnTo>
                    <a:pt x="64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3"/>
            <p:cNvSpPr/>
            <p:nvPr/>
          </p:nvSpPr>
          <p:spPr>
            <a:xfrm>
              <a:off x="7824073" y="3945113"/>
              <a:ext cx="190398" cy="258911"/>
            </a:xfrm>
            <a:custGeom>
              <a:avLst/>
              <a:gdLst/>
              <a:ahLst/>
              <a:cxnLst/>
              <a:rect l="l" t="t" r="r" b="b"/>
              <a:pathLst>
                <a:path w="4149" h="5642" extrusionOk="0">
                  <a:moveTo>
                    <a:pt x="386" y="1"/>
                  </a:moveTo>
                  <a:lnTo>
                    <a:pt x="0" y="273"/>
                  </a:lnTo>
                  <a:lnTo>
                    <a:pt x="3642" y="5641"/>
                  </a:lnTo>
                  <a:lnTo>
                    <a:pt x="4148" y="5174"/>
                  </a:lnTo>
                  <a:lnTo>
                    <a:pt x="386" y="1"/>
                  </a:lnTo>
                  <a:close/>
                </a:path>
              </a:pathLst>
            </a:custGeom>
            <a:solidFill>
              <a:srgbClr val="6746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3"/>
            <p:cNvSpPr/>
            <p:nvPr/>
          </p:nvSpPr>
          <p:spPr>
            <a:xfrm>
              <a:off x="7365003" y="3270784"/>
              <a:ext cx="124906" cy="119059"/>
            </a:xfrm>
            <a:custGeom>
              <a:avLst/>
              <a:gdLst/>
              <a:ahLst/>
              <a:cxnLst/>
              <a:rect l="l" t="t" r="r" b="b"/>
              <a:pathLst>
                <a:path w="2179" h="2077" extrusionOk="0">
                  <a:moveTo>
                    <a:pt x="2179" y="1"/>
                  </a:moveTo>
                  <a:lnTo>
                    <a:pt x="941" y="13"/>
                  </a:lnTo>
                  <a:lnTo>
                    <a:pt x="1" y="1984"/>
                  </a:lnTo>
                  <a:lnTo>
                    <a:pt x="665" y="2076"/>
                  </a:lnTo>
                  <a:lnTo>
                    <a:pt x="21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3"/>
            <p:cNvSpPr/>
            <p:nvPr/>
          </p:nvSpPr>
          <p:spPr>
            <a:xfrm>
              <a:off x="5304840" y="3170871"/>
              <a:ext cx="85239" cy="35655"/>
            </a:xfrm>
            <a:custGeom>
              <a:avLst/>
              <a:gdLst/>
              <a:ahLst/>
              <a:cxnLst/>
              <a:rect l="l" t="t" r="r" b="b"/>
              <a:pathLst>
                <a:path w="1487" h="622" extrusionOk="0">
                  <a:moveTo>
                    <a:pt x="989" y="1"/>
                  </a:moveTo>
                  <a:cubicBezTo>
                    <a:pt x="667" y="1"/>
                    <a:pt x="279" y="89"/>
                    <a:pt x="112" y="368"/>
                  </a:cubicBezTo>
                  <a:cubicBezTo>
                    <a:pt x="0" y="553"/>
                    <a:pt x="72" y="621"/>
                    <a:pt x="229" y="621"/>
                  </a:cubicBezTo>
                  <a:cubicBezTo>
                    <a:pt x="609" y="621"/>
                    <a:pt x="1487" y="225"/>
                    <a:pt x="1487" y="128"/>
                  </a:cubicBezTo>
                  <a:cubicBezTo>
                    <a:pt x="1487" y="64"/>
                    <a:pt x="1262" y="1"/>
                    <a:pt x="989" y="1"/>
                  </a:cubicBezTo>
                  <a:close/>
                </a:path>
              </a:pathLst>
            </a:custGeom>
            <a:solidFill>
              <a:srgbClr val="C6C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3"/>
            <p:cNvSpPr/>
            <p:nvPr/>
          </p:nvSpPr>
          <p:spPr>
            <a:xfrm>
              <a:off x="5538085" y="3175973"/>
              <a:ext cx="56405" cy="78360"/>
            </a:xfrm>
            <a:custGeom>
              <a:avLst/>
              <a:gdLst/>
              <a:ahLst/>
              <a:cxnLst/>
              <a:rect l="l" t="t" r="r" b="b"/>
              <a:pathLst>
                <a:path w="984" h="1367" extrusionOk="0">
                  <a:moveTo>
                    <a:pt x="872" y="1"/>
                  </a:moveTo>
                  <a:cubicBezTo>
                    <a:pt x="703" y="1"/>
                    <a:pt x="0" y="666"/>
                    <a:pt x="175" y="1205"/>
                  </a:cubicBezTo>
                  <a:cubicBezTo>
                    <a:pt x="212" y="1319"/>
                    <a:pt x="259" y="1367"/>
                    <a:pt x="311" y="1367"/>
                  </a:cubicBezTo>
                  <a:cubicBezTo>
                    <a:pt x="578" y="1367"/>
                    <a:pt x="983" y="84"/>
                    <a:pt x="896" y="8"/>
                  </a:cubicBezTo>
                  <a:cubicBezTo>
                    <a:pt x="890" y="3"/>
                    <a:pt x="882" y="1"/>
                    <a:pt x="872" y="1"/>
                  </a:cubicBezTo>
                  <a:close/>
                </a:path>
              </a:pathLst>
            </a:custGeom>
            <a:solidFill>
              <a:srgbClr val="A8A2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3"/>
            <p:cNvSpPr/>
            <p:nvPr/>
          </p:nvSpPr>
          <p:spPr>
            <a:xfrm>
              <a:off x="5594605" y="3444183"/>
              <a:ext cx="56405" cy="78303"/>
            </a:xfrm>
            <a:custGeom>
              <a:avLst/>
              <a:gdLst/>
              <a:ahLst/>
              <a:cxnLst/>
              <a:rect l="l" t="t" r="r" b="b"/>
              <a:pathLst>
                <a:path w="984" h="1366" extrusionOk="0">
                  <a:moveTo>
                    <a:pt x="871" y="0"/>
                  </a:moveTo>
                  <a:cubicBezTo>
                    <a:pt x="702" y="0"/>
                    <a:pt x="0" y="665"/>
                    <a:pt x="175" y="1204"/>
                  </a:cubicBezTo>
                  <a:cubicBezTo>
                    <a:pt x="212" y="1318"/>
                    <a:pt x="259" y="1365"/>
                    <a:pt x="311" y="1365"/>
                  </a:cubicBezTo>
                  <a:cubicBezTo>
                    <a:pt x="578" y="1365"/>
                    <a:pt x="983" y="83"/>
                    <a:pt x="896" y="8"/>
                  </a:cubicBezTo>
                  <a:cubicBezTo>
                    <a:pt x="890" y="3"/>
                    <a:pt x="882" y="0"/>
                    <a:pt x="871" y="0"/>
                  </a:cubicBezTo>
                  <a:close/>
                </a:path>
              </a:pathLst>
            </a:custGeom>
            <a:solidFill>
              <a:srgbClr val="C6C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3"/>
            <p:cNvSpPr/>
            <p:nvPr/>
          </p:nvSpPr>
          <p:spPr>
            <a:xfrm>
              <a:off x="5258180" y="3544038"/>
              <a:ext cx="56291" cy="78360"/>
            </a:xfrm>
            <a:custGeom>
              <a:avLst/>
              <a:gdLst/>
              <a:ahLst/>
              <a:cxnLst/>
              <a:rect l="l" t="t" r="r" b="b"/>
              <a:pathLst>
                <a:path w="982" h="1367" extrusionOk="0">
                  <a:moveTo>
                    <a:pt x="869" y="1"/>
                  </a:moveTo>
                  <a:cubicBezTo>
                    <a:pt x="700" y="1"/>
                    <a:pt x="0" y="666"/>
                    <a:pt x="174" y="1204"/>
                  </a:cubicBezTo>
                  <a:cubicBezTo>
                    <a:pt x="211" y="1318"/>
                    <a:pt x="258" y="1366"/>
                    <a:pt x="309" y="1366"/>
                  </a:cubicBezTo>
                  <a:cubicBezTo>
                    <a:pt x="577" y="1366"/>
                    <a:pt x="981" y="84"/>
                    <a:pt x="894" y="9"/>
                  </a:cubicBezTo>
                  <a:cubicBezTo>
                    <a:pt x="888" y="3"/>
                    <a:pt x="880" y="1"/>
                    <a:pt x="869" y="1"/>
                  </a:cubicBezTo>
                  <a:close/>
                </a:path>
              </a:pathLst>
            </a:custGeom>
            <a:solidFill>
              <a:srgbClr val="684338">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3"/>
            <p:cNvSpPr/>
            <p:nvPr/>
          </p:nvSpPr>
          <p:spPr>
            <a:xfrm>
              <a:off x="5011694" y="3648307"/>
              <a:ext cx="45514" cy="84493"/>
            </a:xfrm>
            <a:custGeom>
              <a:avLst/>
              <a:gdLst/>
              <a:ahLst/>
              <a:cxnLst/>
              <a:rect l="l" t="t" r="r" b="b"/>
              <a:pathLst>
                <a:path w="794" h="1474" extrusionOk="0">
                  <a:moveTo>
                    <a:pt x="673" y="1"/>
                  </a:moveTo>
                  <a:cubicBezTo>
                    <a:pt x="526" y="1"/>
                    <a:pt x="0" y="871"/>
                    <a:pt x="327" y="1353"/>
                  </a:cubicBezTo>
                  <a:cubicBezTo>
                    <a:pt x="385" y="1437"/>
                    <a:pt x="435" y="1474"/>
                    <a:pt x="480" y="1474"/>
                  </a:cubicBezTo>
                  <a:cubicBezTo>
                    <a:pt x="758" y="1474"/>
                    <a:pt x="793" y="53"/>
                    <a:pt x="686" y="4"/>
                  </a:cubicBezTo>
                  <a:cubicBezTo>
                    <a:pt x="682" y="2"/>
                    <a:pt x="678" y="1"/>
                    <a:pt x="673" y="1"/>
                  </a:cubicBezTo>
                  <a:close/>
                </a:path>
              </a:pathLst>
            </a:custGeom>
            <a:solidFill>
              <a:srgbClr val="684338">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3"/>
            <p:cNvSpPr/>
            <p:nvPr/>
          </p:nvSpPr>
          <p:spPr>
            <a:xfrm>
              <a:off x="4966009" y="3442922"/>
              <a:ext cx="83977" cy="37833"/>
            </a:xfrm>
            <a:custGeom>
              <a:avLst/>
              <a:gdLst/>
              <a:ahLst/>
              <a:cxnLst/>
              <a:rect l="l" t="t" r="r" b="b"/>
              <a:pathLst>
                <a:path w="1465" h="660" extrusionOk="0">
                  <a:moveTo>
                    <a:pt x="1042" y="1"/>
                  </a:moveTo>
                  <a:cubicBezTo>
                    <a:pt x="707" y="1"/>
                    <a:pt x="264" y="99"/>
                    <a:pt x="97" y="413"/>
                  </a:cubicBezTo>
                  <a:cubicBezTo>
                    <a:pt x="0" y="593"/>
                    <a:pt x="63" y="660"/>
                    <a:pt x="203" y="660"/>
                  </a:cubicBezTo>
                  <a:cubicBezTo>
                    <a:pt x="568" y="660"/>
                    <a:pt x="1464" y="204"/>
                    <a:pt x="1459" y="105"/>
                  </a:cubicBezTo>
                  <a:cubicBezTo>
                    <a:pt x="1457" y="48"/>
                    <a:pt x="1275" y="1"/>
                    <a:pt x="1042" y="1"/>
                  </a:cubicBezTo>
                  <a:close/>
                </a:path>
              </a:pathLst>
            </a:custGeom>
            <a:solidFill>
              <a:srgbClr val="684338">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3"/>
            <p:cNvSpPr/>
            <p:nvPr/>
          </p:nvSpPr>
          <p:spPr>
            <a:xfrm>
              <a:off x="5318884" y="3357684"/>
              <a:ext cx="66150" cy="62825"/>
            </a:xfrm>
            <a:custGeom>
              <a:avLst/>
              <a:gdLst/>
              <a:ahLst/>
              <a:cxnLst/>
              <a:rect l="l" t="t" r="r" b="b"/>
              <a:pathLst>
                <a:path w="1154" h="1096" extrusionOk="0">
                  <a:moveTo>
                    <a:pt x="1039" y="0"/>
                  </a:moveTo>
                  <a:cubicBezTo>
                    <a:pt x="806" y="0"/>
                    <a:pt x="30" y="364"/>
                    <a:pt x="7" y="891"/>
                  </a:cubicBezTo>
                  <a:cubicBezTo>
                    <a:pt x="1" y="1037"/>
                    <a:pt x="42" y="1095"/>
                    <a:pt x="112" y="1095"/>
                  </a:cubicBezTo>
                  <a:cubicBezTo>
                    <a:pt x="396" y="1095"/>
                    <a:pt x="1153" y="119"/>
                    <a:pt x="1101" y="22"/>
                  </a:cubicBezTo>
                  <a:cubicBezTo>
                    <a:pt x="1093" y="7"/>
                    <a:pt x="1071" y="0"/>
                    <a:pt x="1039" y="0"/>
                  </a:cubicBezTo>
                  <a:close/>
                </a:path>
              </a:pathLst>
            </a:custGeom>
            <a:solidFill>
              <a:srgbClr val="684338">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3"/>
            <p:cNvSpPr/>
            <p:nvPr/>
          </p:nvSpPr>
          <p:spPr>
            <a:xfrm>
              <a:off x="5045515" y="3288955"/>
              <a:ext cx="60074" cy="73602"/>
            </a:xfrm>
            <a:custGeom>
              <a:avLst/>
              <a:gdLst/>
              <a:ahLst/>
              <a:cxnLst/>
              <a:rect l="l" t="t" r="r" b="b"/>
              <a:pathLst>
                <a:path w="1048" h="1284" extrusionOk="0">
                  <a:moveTo>
                    <a:pt x="939" y="1"/>
                  </a:moveTo>
                  <a:cubicBezTo>
                    <a:pt x="752" y="1"/>
                    <a:pt x="1" y="559"/>
                    <a:pt x="103" y="1105"/>
                  </a:cubicBezTo>
                  <a:cubicBezTo>
                    <a:pt x="126" y="1231"/>
                    <a:pt x="170" y="1284"/>
                    <a:pt x="227" y="1284"/>
                  </a:cubicBezTo>
                  <a:cubicBezTo>
                    <a:pt x="497" y="1284"/>
                    <a:pt x="1048" y="97"/>
                    <a:pt x="973" y="12"/>
                  </a:cubicBezTo>
                  <a:cubicBezTo>
                    <a:pt x="966" y="4"/>
                    <a:pt x="954" y="1"/>
                    <a:pt x="939" y="1"/>
                  </a:cubicBezTo>
                  <a:close/>
                </a:path>
              </a:pathLst>
            </a:custGeom>
            <a:solidFill>
              <a:srgbClr val="684338">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3"/>
            <p:cNvSpPr/>
            <p:nvPr/>
          </p:nvSpPr>
          <p:spPr>
            <a:xfrm>
              <a:off x="5335451" y="3782900"/>
              <a:ext cx="73831" cy="53826"/>
            </a:xfrm>
            <a:custGeom>
              <a:avLst/>
              <a:gdLst/>
              <a:ahLst/>
              <a:cxnLst/>
              <a:rect l="l" t="t" r="r" b="b"/>
              <a:pathLst>
                <a:path w="1288" h="939" extrusionOk="0">
                  <a:moveTo>
                    <a:pt x="1138" y="0"/>
                  </a:moveTo>
                  <a:cubicBezTo>
                    <a:pt x="852" y="0"/>
                    <a:pt x="133" y="237"/>
                    <a:pt x="33" y="718"/>
                  </a:cubicBezTo>
                  <a:cubicBezTo>
                    <a:pt x="0" y="876"/>
                    <a:pt x="42" y="938"/>
                    <a:pt x="127" y="938"/>
                  </a:cubicBezTo>
                  <a:cubicBezTo>
                    <a:pt x="431" y="938"/>
                    <a:pt x="1288" y="137"/>
                    <a:pt x="1252" y="36"/>
                  </a:cubicBezTo>
                  <a:cubicBezTo>
                    <a:pt x="1244" y="12"/>
                    <a:pt x="1202" y="0"/>
                    <a:pt x="1138" y="0"/>
                  </a:cubicBezTo>
                  <a:close/>
                </a:path>
              </a:pathLst>
            </a:custGeom>
            <a:solidFill>
              <a:srgbClr val="684338">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3"/>
            <p:cNvSpPr/>
            <p:nvPr/>
          </p:nvSpPr>
          <p:spPr>
            <a:xfrm>
              <a:off x="5532983" y="3019369"/>
              <a:ext cx="71023" cy="57437"/>
            </a:xfrm>
            <a:custGeom>
              <a:avLst/>
              <a:gdLst/>
              <a:ahLst/>
              <a:cxnLst/>
              <a:rect l="l" t="t" r="r" b="b"/>
              <a:pathLst>
                <a:path w="1239" h="1002" extrusionOk="0">
                  <a:moveTo>
                    <a:pt x="1107" y="1"/>
                  </a:moveTo>
                  <a:cubicBezTo>
                    <a:pt x="843" y="1"/>
                    <a:pt x="94" y="284"/>
                    <a:pt x="22" y="787"/>
                  </a:cubicBezTo>
                  <a:cubicBezTo>
                    <a:pt x="0" y="940"/>
                    <a:pt x="42" y="1001"/>
                    <a:pt x="120" y="1001"/>
                  </a:cubicBezTo>
                  <a:cubicBezTo>
                    <a:pt x="415" y="1001"/>
                    <a:pt x="1238" y="130"/>
                    <a:pt x="1196" y="30"/>
                  </a:cubicBezTo>
                  <a:cubicBezTo>
                    <a:pt x="1188" y="10"/>
                    <a:pt x="1156" y="1"/>
                    <a:pt x="1107" y="1"/>
                  </a:cubicBezTo>
                  <a:close/>
                </a:path>
              </a:pathLst>
            </a:custGeom>
            <a:solidFill>
              <a:srgbClr val="C6C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3"/>
            <p:cNvSpPr/>
            <p:nvPr/>
          </p:nvSpPr>
          <p:spPr>
            <a:xfrm>
              <a:off x="5779469" y="3027279"/>
              <a:ext cx="71023" cy="57380"/>
            </a:xfrm>
            <a:custGeom>
              <a:avLst/>
              <a:gdLst/>
              <a:ahLst/>
              <a:cxnLst/>
              <a:rect l="l" t="t" r="r" b="b"/>
              <a:pathLst>
                <a:path w="1239" h="1001" extrusionOk="0">
                  <a:moveTo>
                    <a:pt x="1106" y="0"/>
                  </a:moveTo>
                  <a:cubicBezTo>
                    <a:pt x="843" y="0"/>
                    <a:pt x="94" y="283"/>
                    <a:pt x="23" y="786"/>
                  </a:cubicBezTo>
                  <a:cubicBezTo>
                    <a:pt x="1" y="939"/>
                    <a:pt x="42" y="1001"/>
                    <a:pt x="120" y="1001"/>
                  </a:cubicBezTo>
                  <a:cubicBezTo>
                    <a:pt x="415" y="1001"/>
                    <a:pt x="1238" y="129"/>
                    <a:pt x="1195" y="29"/>
                  </a:cubicBezTo>
                  <a:cubicBezTo>
                    <a:pt x="1187" y="10"/>
                    <a:pt x="1155" y="0"/>
                    <a:pt x="1106" y="0"/>
                  </a:cubicBezTo>
                  <a:close/>
                </a:path>
              </a:pathLst>
            </a:custGeom>
            <a:solidFill>
              <a:srgbClr val="C6C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3"/>
            <p:cNvSpPr/>
            <p:nvPr/>
          </p:nvSpPr>
          <p:spPr>
            <a:xfrm>
              <a:off x="5796207" y="2895782"/>
              <a:ext cx="89652" cy="30954"/>
            </a:xfrm>
            <a:custGeom>
              <a:avLst/>
              <a:gdLst/>
              <a:ahLst/>
              <a:cxnLst/>
              <a:rect l="l" t="t" r="r" b="b"/>
              <a:pathLst>
                <a:path w="1564" h="540" extrusionOk="0">
                  <a:moveTo>
                    <a:pt x="863" y="0"/>
                  </a:moveTo>
                  <a:cubicBezTo>
                    <a:pt x="596" y="0"/>
                    <a:pt x="317" y="67"/>
                    <a:pt x="159" y="268"/>
                  </a:cubicBezTo>
                  <a:cubicBezTo>
                    <a:pt x="1" y="470"/>
                    <a:pt x="118" y="540"/>
                    <a:pt x="339" y="540"/>
                  </a:cubicBezTo>
                  <a:cubicBezTo>
                    <a:pt x="755" y="540"/>
                    <a:pt x="1543" y="290"/>
                    <a:pt x="1553" y="201"/>
                  </a:cubicBezTo>
                  <a:cubicBezTo>
                    <a:pt x="1563" y="122"/>
                    <a:pt x="1224" y="0"/>
                    <a:pt x="863" y="0"/>
                  </a:cubicBezTo>
                  <a:close/>
                </a:path>
              </a:pathLst>
            </a:custGeom>
            <a:solidFill>
              <a:srgbClr val="A8A2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3"/>
            <p:cNvSpPr/>
            <p:nvPr/>
          </p:nvSpPr>
          <p:spPr>
            <a:xfrm>
              <a:off x="5363424" y="2970129"/>
              <a:ext cx="71023" cy="57380"/>
            </a:xfrm>
            <a:custGeom>
              <a:avLst/>
              <a:gdLst/>
              <a:ahLst/>
              <a:cxnLst/>
              <a:rect l="l" t="t" r="r" b="b"/>
              <a:pathLst>
                <a:path w="1239" h="1001" extrusionOk="0">
                  <a:moveTo>
                    <a:pt x="1107" y="0"/>
                  </a:moveTo>
                  <a:cubicBezTo>
                    <a:pt x="843" y="0"/>
                    <a:pt x="95" y="284"/>
                    <a:pt x="22" y="786"/>
                  </a:cubicBezTo>
                  <a:cubicBezTo>
                    <a:pt x="1" y="939"/>
                    <a:pt x="42" y="1001"/>
                    <a:pt x="120" y="1001"/>
                  </a:cubicBezTo>
                  <a:cubicBezTo>
                    <a:pt x="416" y="1001"/>
                    <a:pt x="1238" y="129"/>
                    <a:pt x="1196" y="30"/>
                  </a:cubicBezTo>
                  <a:cubicBezTo>
                    <a:pt x="1188" y="10"/>
                    <a:pt x="1156" y="0"/>
                    <a:pt x="1107" y="0"/>
                  </a:cubicBezTo>
                  <a:close/>
                </a:path>
              </a:pathLst>
            </a:custGeom>
            <a:solidFill>
              <a:srgbClr val="C6C2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3"/>
            <p:cNvSpPr/>
            <p:nvPr/>
          </p:nvSpPr>
          <p:spPr>
            <a:xfrm>
              <a:off x="4837951" y="3489124"/>
              <a:ext cx="408824" cy="215533"/>
            </a:xfrm>
            <a:custGeom>
              <a:avLst/>
              <a:gdLst/>
              <a:ahLst/>
              <a:cxnLst/>
              <a:rect l="l" t="t" r="r" b="b"/>
              <a:pathLst>
                <a:path w="7132" h="3760" extrusionOk="0">
                  <a:moveTo>
                    <a:pt x="5405" y="0"/>
                  </a:moveTo>
                  <a:cubicBezTo>
                    <a:pt x="4006" y="0"/>
                    <a:pt x="1558" y="1277"/>
                    <a:pt x="1" y="3622"/>
                  </a:cubicBezTo>
                  <a:cubicBezTo>
                    <a:pt x="2166" y="1794"/>
                    <a:pt x="3426" y="1180"/>
                    <a:pt x="4141" y="1180"/>
                  </a:cubicBezTo>
                  <a:cubicBezTo>
                    <a:pt x="5605" y="1180"/>
                    <a:pt x="4782" y="3759"/>
                    <a:pt x="4782" y="3759"/>
                  </a:cubicBezTo>
                  <a:cubicBezTo>
                    <a:pt x="7131" y="1191"/>
                    <a:pt x="6757" y="0"/>
                    <a:pt x="5405" y="0"/>
                  </a:cubicBezTo>
                  <a:close/>
                </a:path>
              </a:pathLst>
            </a:custGeom>
            <a:solidFill>
              <a:srgbClr val="684338">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3"/>
            <p:cNvSpPr/>
            <p:nvPr/>
          </p:nvSpPr>
          <p:spPr>
            <a:xfrm>
              <a:off x="6203023" y="1837443"/>
              <a:ext cx="567894" cy="247117"/>
            </a:xfrm>
            <a:custGeom>
              <a:avLst/>
              <a:gdLst/>
              <a:ahLst/>
              <a:cxnLst/>
              <a:rect l="l" t="t" r="r" b="b"/>
              <a:pathLst>
                <a:path w="9907" h="4311" extrusionOk="0">
                  <a:moveTo>
                    <a:pt x="9906" y="0"/>
                  </a:moveTo>
                  <a:cubicBezTo>
                    <a:pt x="7461" y="1375"/>
                    <a:pt x="4525" y="2246"/>
                    <a:pt x="1803" y="2246"/>
                  </a:cubicBezTo>
                  <a:cubicBezTo>
                    <a:pt x="1188" y="2246"/>
                    <a:pt x="585" y="2202"/>
                    <a:pt x="1" y="2109"/>
                  </a:cubicBezTo>
                  <a:lnTo>
                    <a:pt x="1" y="2109"/>
                  </a:lnTo>
                  <a:lnTo>
                    <a:pt x="1744" y="4310"/>
                  </a:lnTo>
                  <a:cubicBezTo>
                    <a:pt x="4600" y="4045"/>
                    <a:pt x="7631" y="2190"/>
                    <a:pt x="99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3"/>
            <p:cNvSpPr/>
            <p:nvPr/>
          </p:nvSpPr>
          <p:spPr>
            <a:xfrm>
              <a:off x="6355902" y="2940149"/>
              <a:ext cx="268785" cy="159700"/>
            </a:xfrm>
            <a:custGeom>
              <a:avLst/>
              <a:gdLst/>
              <a:ahLst/>
              <a:cxnLst/>
              <a:rect l="l" t="t" r="r" b="b"/>
              <a:pathLst>
                <a:path w="4689" h="2786" extrusionOk="0">
                  <a:moveTo>
                    <a:pt x="132" y="0"/>
                  </a:moveTo>
                  <a:lnTo>
                    <a:pt x="1" y="1475"/>
                  </a:lnTo>
                  <a:cubicBezTo>
                    <a:pt x="1169" y="2393"/>
                    <a:pt x="2960" y="2785"/>
                    <a:pt x="4602" y="2785"/>
                  </a:cubicBezTo>
                  <a:cubicBezTo>
                    <a:pt x="4630" y="2785"/>
                    <a:pt x="4659" y="2785"/>
                    <a:pt x="4688" y="2785"/>
                  </a:cubicBezTo>
                  <a:cubicBezTo>
                    <a:pt x="2929" y="2343"/>
                    <a:pt x="1164" y="1344"/>
                    <a:pt x="132" y="0"/>
                  </a:cubicBezTo>
                  <a:close/>
                </a:path>
              </a:pathLst>
            </a:custGeom>
            <a:solidFill>
              <a:srgbClr val="9E99A3">
                <a:alpha val="50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3"/>
            <p:cNvSpPr/>
            <p:nvPr/>
          </p:nvSpPr>
          <p:spPr>
            <a:xfrm>
              <a:off x="6362035" y="1151240"/>
              <a:ext cx="386583" cy="256346"/>
            </a:xfrm>
            <a:custGeom>
              <a:avLst/>
              <a:gdLst/>
              <a:ahLst/>
              <a:cxnLst/>
              <a:rect l="l" t="t" r="r" b="b"/>
              <a:pathLst>
                <a:path w="6744" h="4472" extrusionOk="0">
                  <a:moveTo>
                    <a:pt x="5987" y="1"/>
                  </a:moveTo>
                  <a:cubicBezTo>
                    <a:pt x="4885" y="1927"/>
                    <a:pt x="3303" y="2890"/>
                    <a:pt x="1" y="4472"/>
                  </a:cubicBezTo>
                  <a:cubicBezTo>
                    <a:pt x="3441" y="3991"/>
                    <a:pt x="5298" y="2890"/>
                    <a:pt x="6743" y="1651"/>
                  </a:cubicBezTo>
                  <a:lnTo>
                    <a:pt x="59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3"/>
            <p:cNvSpPr/>
            <p:nvPr/>
          </p:nvSpPr>
          <p:spPr>
            <a:xfrm>
              <a:off x="6494793" y="2252800"/>
              <a:ext cx="412837" cy="228831"/>
            </a:xfrm>
            <a:custGeom>
              <a:avLst/>
              <a:gdLst/>
              <a:ahLst/>
              <a:cxnLst/>
              <a:rect l="l" t="t" r="r" b="b"/>
              <a:pathLst>
                <a:path w="7202" h="3992" extrusionOk="0">
                  <a:moveTo>
                    <a:pt x="7201" y="0"/>
                  </a:moveTo>
                  <a:lnTo>
                    <a:pt x="7201" y="0"/>
                  </a:lnTo>
                  <a:cubicBezTo>
                    <a:pt x="5642" y="2201"/>
                    <a:pt x="3646" y="3105"/>
                    <a:pt x="0" y="3449"/>
                  </a:cubicBezTo>
                  <a:cubicBezTo>
                    <a:pt x="1698" y="3817"/>
                    <a:pt x="2891" y="3992"/>
                    <a:pt x="3884" y="3992"/>
                  </a:cubicBezTo>
                  <a:cubicBezTo>
                    <a:pt x="4876" y="3992"/>
                    <a:pt x="5667" y="3817"/>
                    <a:pt x="6559" y="3486"/>
                  </a:cubicBezTo>
                  <a:lnTo>
                    <a:pt x="720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3"/>
            <p:cNvSpPr/>
            <p:nvPr/>
          </p:nvSpPr>
          <p:spPr>
            <a:xfrm>
              <a:off x="5887579" y="3948389"/>
              <a:ext cx="885174" cy="431180"/>
            </a:xfrm>
            <a:custGeom>
              <a:avLst/>
              <a:gdLst/>
              <a:ahLst/>
              <a:cxnLst/>
              <a:rect l="l" t="t" r="r" b="b"/>
              <a:pathLst>
                <a:path w="15442" h="7522" extrusionOk="0">
                  <a:moveTo>
                    <a:pt x="8070" y="1"/>
                  </a:moveTo>
                  <a:cubicBezTo>
                    <a:pt x="6998" y="1"/>
                    <a:pt x="5605" y="160"/>
                    <a:pt x="3822" y="524"/>
                  </a:cubicBezTo>
                  <a:lnTo>
                    <a:pt x="1376" y="1147"/>
                  </a:lnTo>
                  <a:cubicBezTo>
                    <a:pt x="1410" y="1148"/>
                    <a:pt x="1445" y="1148"/>
                    <a:pt x="1481" y="1148"/>
                  </a:cubicBezTo>
                  <a:cubicBezTo>
                    <a:pt x="2311" y="1148"/>
                    <a:pt x="3789" y="975"/>
                    <a:pt x="5034" y="975"/>
                  </a:cubicBezTo>
                  <a:cubicBezTo>
                    <a:pt x="7825" y="975"/>
                    <a:pt x="9450" y="1844"/>
                    <a:pt x="0" y="7476"/>
                  </a:cubicBezTo>
                  <a:lnTo>
                    <a:pt x="7659" y="7522"/>
                  </a:lnTo>
                  <a:cubicBezTo>
                    <a:pt x="7659" y="7522"/>
                    <a:pt x="15442" y="1"/>
                    <a:pt x="80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3"/>
            <p:cNvSpPr/>
            <p:nvPr/>
          </p:nvSpPr>
          <p:spPr>
            <a:xfrm>
              <a:off x="6003198" y="3965413"/>
              <a:ext cx="683170" cy="414155"/>
            </a:xfrm>
            <a:custGeom>
              <a:avLst/>
              <a:gdLst/>
              <a:ahLst/>
              <a:cxnLst/>
              <a:rect l="l" t="t" r="r" b="b"/>
              <a:pathLst>
                <a:path w="11918" h="7225" extrusionOk="0">
                  <a:moveTo>
                    <a:pt x="4802" y="1"/>
                  </a:moveTo>
                  <a:cubicBezTo>
                    <a:pt x="3940" y="1"/>
                    <a:pt x="2857" y="107"/>
                    <a:pt x="1514" y="345"/>
                  </a:cubicBezTo>
                  <a:lnTo>
                    <a:pt x="781" y="529"/>
                  </a:lnTo>
                  <a:cubicBezTo>
                    <a:pt x="1392" y="483"/>
                    <a:pt x="2717" y="333"/>
                    <a:pt x="3978" y="333"/>
                  </a:cubicBezTo>
                  <a:cubicBezTo>
                    <a:pt x="7141" y="333"/>
                    <a:pt x="9903" y="1277"/>
                    <a:pt x="1" y="7179"/>
                  </a:cubicBezTo>
                  <a:lnTo>
                    <a:pt x="4037" y="7225"/>
                  </a:lnTo>
                  <a:cubicBezTo>
                    <a:pt x="4037" y="7225"/>
                    <a:pt x="11917" y="1"/>
                    <a:pt x="4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3"/>
            <p:cNvSpPr/>
            <p:nvPr/>
          </p:nvSpPr>
          <p:spPr>
            <a:xfrm>
              <a:off x="5280307" y="3471239"/>
              <a:ext cx="257722" cy="340496"/>
            </a:xfrm>
            <a:custGeom>
              <a:avLst/>
              <a:gdLst/>
              <a:ahLst/>
              <a:cxnLst/>
              <a:rect l="l" t="t" r="r" b="b"/>
              <a:pathLst>
                <a:path w="4496" h="5940" extrusionOk="0">
                  <a:moveTo>
                    <a:pt x="4495" y="1"/>
                  </a:moveTo>
                  <a:cubicBezTo>
                    <a:pt x="551" y="1744"/>
                    <a:pt x="0" y="4632"/>
                    <a:pt x="161" y="5939"/>
                  </a:cubicBezTo>
                  <a:cubicBezTo>
                    <a:pt x="2451" y="3188"/>
                    <a:pt x="3744" y="2920"/>
                    <a:pt x="4161" y="2920"/>
                  </a:cubicBezTo>
                  <a:cubicBezTo>
                    <a:pt x="4262" y="2920"/>
                    <a:pt x="4311" y="2936"/>
                    <a:pt x="4311" y="2936"/>
                  </a:cubicBezTo>
                  <a:cubicBezTo>
                    <a:pt x="4160" y="2835"/>
                    <a:pt x="4016" y="2795"/>
                    <a:pt x="3874" y="2795"/>
                  </a:cubicBezTo>
                  <a:cubicBezTo>
                    <a:pt x="3309" y="2795"/>
                    <a:pt x="2784" y="3441"/>
                    <a:pt x="1995" y="3441"/>
                  </a:cubicBezTo>
                  <a:cubicBezTo>
                    <a:pt x="1984" y="3442"/>
                    <a:pt x="1975" y="3442"/>
                    <a:pt x="1966" y="3442"/>
                  </a:cubicBezTo>
                  <a:cubicBezTo>
                    <a:pt x="1260" y="3442"/>
                    <a:pt x="3906" y="838"/>
                    <a:pt x="4495" y="1"/>
                  </a:cubicBezTo>
                  <a:close/>
                </a:path>
              </a:pathLst>
            </a:custGeom>
            <a:solidFill>
              <a:srgbClr val="684338">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3"/>
            <p:cNvSpPr/>
            <p:nvPr/>
          </p:nvSpPr>
          <p:spPr>
            <a:xfrm>
              <a:off x="5017427" y="3787657"/>
              <a:ext cx="209055" cy="123989"/>
            </a:xfrm>
            <a:custGeom>
              <a:avLst/>
              <a:gdLst/>
              <a:ahLst/>
              <a:cxnLst/>
              <a:rect l="l" t="t" r="r" b="b"/>
              <a:pathLst>
                <a:path w="3647" h="2163" extrusionOk="0">
                  <a:moveTo>
                    <a:pt x="2298" y="1"/>
                  </a:moveTo>
                  <a:cubicBezTo>
                    <a:pt x="1532" y="1"/>
                    <a:pt x="494" y="554"/>
                    <a:pt x="0" y="1509"/>
                  </a:cubicBezTo>
                  <a:cubicBezTo>
                    <a:pt x="704" y="863"/>
                    <a:pt x="1232" y="630"/>
                    <a:pt x="1628" y="630"/>
                  </a:cubicBezTo>
                  <a:cubicBezTo>
                    <a:pt x="2643" y="630"/>
                    <a:pt x="2786" y="2163"/>
                    <a:pt x="2786" y="2163"/>
                  </a:cubicBezTo>
                  <a:cubicBezTo>
                    <a:pt x="3647" y="657"/>
                    <a:pt x="3133" y="1"/>
                    <a:pt x="2298" y="1"/>
                  </a:cubicBezTo>
                  <a:close/>
                </a:path>
              </a:pathLst>
            </a:custGeom>
            <a:solidFill>
              <a:srgbClr val="684338">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3"/>
            <p:cNvSpPr/>
            <p:nvPr/>
          </p:nvSpPr>
          <p:spPr>
            <a:xfrm>
              <a:off x="6855007" y="3822165"/>
              <a:ext cx="569843" cy="558722"/>
            </a:xfrm>
            <a:custGeom>
              <a:avLst/>
              <a:gdLst/>
              <a:ahLst/>
              <a:cxnLst/>
              <a:rect l="l" t="t" r="r" b="b"/>
              <a:pathLst>
                <a:path w="9941" h="9747" extrusionOk="0">
                  <a:moveTo>
                    <a:pt x="2821" y="1"/>
                  </a:moveTo>
                  <a:lnTo>
                    <a:pt x="4472" y="1216"/>
                  </a:lnTo>
                  <a:lnTo>
                    <a:pt x="1" y="5310"/>
                  </a:lnTo>
                  <a:lnTo>
                    <a:pt x="4265" y="9712"/>
                  </a:lnTo>
                  <a:lnTo>
                    <a:pt x="9941" y="9746"/>
                  </a:lnTo>
                  <a:lnTo>
                    <a:pt x="9941" y="9746"/>
                  </a:lnTo>
                  <a:lnTo>
                    <a:pt x="1880" y="5527"/>
                  </a:lnTo>
                  <a:lnTo>
                    <a:pt x="5366" y="1056"/>
                  </a:lnTo>
                  <a:lnTo>
                    <a:pt x="28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3"/>
            <p:cNvSpPr/>
            <p:nvPr/>
          </p:nvSpPr>
          <p:spPr>
            <a:xfrm>
              <a:off x="6918118" y="3822165"/>
              <a:ext cx="244480" cy="249869"/>
            </a:xfrm>
            <a:custGeom>
              <a:avLst/>
              <a:gdLst/>
              <a:ahLst/>
              <a:cxnLst/>
              <a:rect l="l" t="t" r="r" b="b"/>
              <a:pathLst>
                <a:path w="4265" h="4359" extrusionOk="0">
                  <a:moveTo>
                    <a:pt x="1720" y="1"/>
                  </a:moveTo>
                  <a:lnTo>
                    <a:pt x="3371" y="1216"/>
                  </a:lnTo>
                  <a:lnTo>
                    <a:pt x="0" y="4359"/>
                  </a:lnTo>
                  <a:lnTo>
                    <a:pt x="0" y="4359"/>
                  </a:lnTo>
                  <a:lnTo>
                    <a:pt x="1972" y="4083"/>
                  </a:lnTo>
                  <a:lnTo>
                    <a:pt x="4265" y="1056"/>
                  </a:lnTo>
                  <a:lnTo>
                    <a:pt x="1720" y="1"/>
                  </a:lnTo>
                  <a:close/>
                </a:path>
              </a:pathLst>
            </a:custGeom>
            <a:solidFill>
              <a:srgbClr val="FFE23F">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3"/>
            <p:cNvSpPr/>
            <p:nvPr/>
          </p:nvSpPr>
          <p:spPr>
            <a:xfrm>
              <a:off x="7613782" y="3692101"/>
              <a:ext cx="50558" cy="130065"/>
            </a:xfrm>
            <a:custGeom>
              <a:avLst/>
              <a:gdLst/>
              <a:ahLst/>
              <a:cxnLst/>
              <a:rect l="l" t="t" r="r" b="b"/>
              <a:pathLst>
                <a:path w="882" h="2269" extrusionOk="0">
                  <a:moveTo>
                    <a:pt x="643" y="1"/>
                  </a:moveTo>
                  <a:lnTo>
                    <a:pt x="1" y="2189"/>
                  </a:lnTo>
                  <a:lnTo>
                    <a:pt x="240" y="2269"/>
                  </a:lnTo>
                  <a:lnTo>
                    <a:pt x="882" y="82"/>
                  </a:lnTo>
                  <a:lnTo>
                    <a:pt x="6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3"/>
            <p:cNvSpPr/>
            <p:nvPr/>
          </p:nvSpPr>
          <p:spPr>
            <a:xfrm>
              <a:off x="7545109" y="3720419"/>
              <a:ext cx="99340" cy="39610"/>
            </a:xfrm>
            <a:custGeom>
              <a:avLst/>
              <a:gdLst/>
              <a:ahLst/>
              <a:cxnLst/>
              <a:rect l="l" t="t" r="r" b="b"/>
              <a:pathLst>
                <a:path w="1733" h="691" extrusionOk="0">
                  <a:moveTo>
                    <a:pt x="79" y="1"/>
                  </a:moveTo>
                  <a:lnTo>
                    <a:pt x="0" y="240"/>
                  </a:lnTo>
                  <a:lnTo>
                    <a:pt x="1653" y="690"/>
                  </a:lnTo>
                  <a:lnTo>
                    <a:pt x="1733" y="452"/>
                  </a:lnTo>
                  <a:lnTo>
                    <a:pt x="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3"/>
            <p:cNvSpPr/>
            <p:nvPr/>
          </p:nvSpPr>
          <p:spPr>
            <a:xfrm>
              <a:off x="4614451" y="3634263"/>
              <a:ext cx="767778" cy="352304"/>
            </a:xfrm>
            <a:custGeom>
              <a:avLst/>
              <a:gdLst/>
              <a:ahLst/>
              <a:cxnLst/>
              <a:rect l="l" t="t" r="r" b="b"/>
              <a:pathLst>
                <a:path w="13394" h="6146" extrusionOk="0">
                  <a:moveTo>
                    <a:pt x="4791" y="0"/>
                  </a:moveTo>
                  <a:cubicBezTo>
                    <a:pt x="1" y="4782"/>
                    <a:pt x="6727" y="6145"/>
                    <a:pt x="10770" y="6145"/>
                  </a:cubicBezTo>
                  <a:cubicBezTo>
                    <a:pt x="12117" y="6145"/>
                    <a:pt x="13167" y="5994"/>
                    <a:pt x="13393" y="5767"/>
                  </a:cubicBezTo>
                  <a:cubicBezTo>
                    <a:pt x="13285" y="5604"/>
                    <a:pt x="13215" y="5419"/>
                    <a:pt x="13189" y="5226"/>
                  </a:cubicBezTo>
                  <a:cubicBezTo>
                    <a:pt x="12825" y="5257"/>
                    <a:pt x="12409" y="5273"/>
                    <a:pt x="11959" y="5273"/>
                  </a:cubicBezTo>
                  <a:cubicBezTo>
                    <a:pt x="8172" y="5273"/>
                    <a:pt x="2036" y="4078"/>
                    <a:pt x="5204" y="0"/>
                  </a:cubicBezTo>
                  <a:close/>
                </a:path>
              </a:pathLst>
            </a:custGeom>
            <a:solidFill>
              <a:srgbClr val="684338">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3"/>
            <p:cNvSpPr/>
            <p:nvPr/>
          </p:nvSpPr>
          <p:spPr>
            <a:xfrm>
              <a:off x="4746178" y="3235760"/>
              <a:ext cx="392373" cy="416563"/>
            </a:xfrm>
            <a:custGeom>
              <a:avLst/>
              <a:gdLst/>
              <a:ahLst/>
              <a:cxnLst/>
              <a:rect l="l" t="t" r="r" b="b"/>
              <a:pathLst>
                <a:path w="6845" h="7267" extrusionOk="0">
                  <a:moveTo>
                    <a:pt x="6845" y="1"/>
                  </a:moveTo>
                  <a:lnTo>
                    <a:pt x="6845" y="1"/>
                  </a:lnTo>
                  <a:cubicBezTo>
                    <a:pt x="6226" y="121"/>
                    <a:pt x="5372" y="467"/>
                    <a:pt x="4279" y="1133"/>
                  </a:cubicBezTo>
                  <a:cubicBezTo>
                    <a:pt x="1" y="3742"/>
                    <a:pt x="394" y="6059"/>
                    <a:pt x="2464" y="7267"/>
                  </a:cubicBezTo>
                  <a:lnTo>
                    <a:pt x="2945" y="6511"/>
                  </a:lnTo>
                  <a:cubicBezTo>
                    <a:pt x="1431" y="5230"/>
                    <a:pt x="1511" y="3127"/>
                    <a:pt x="5346" y="789"/>
                  </a:cubicBezTo>
                  <a:cubicBezTo>
                    <a:pt x="5908" y="446"/>
                    <a:pt x="6408" y="188"/>
                    <a:pt x="6845" y="1"/>
                  </a:cubicBezTo>
                  <a:close/>
                </a:path>
              </a:pathLst>
            </a:custGeom>
            <a:solidFill>
              <a:srgbClr val="684338">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3"/>
            <p:cNvSpPr/>
            <p:nvPr/>
          </p:nvSpPr>
          <p:spPr>
            <a:xfrm>
              <a:off x="5025265" y="3353270"/>
              <a:ext cx="206418" cy="90627"/>
            </a:xfrm>
            <a:custGeom>
              <a:avLst/>
              <a:gdLst/>
              <a:ahLst/>
              <a:cxnLst/>
              <a:rect l="l" t="t" r="r" b="b"/>
              <a:pathLst>
                <a:path w="3601" h="1581" extrusionOk="0">
                  <a:moveTo>
                    <a:pt x="2798" y="1"/>
                  </a:moveTo>
                  <a:cubicBezTo>
                    <a:pt x="2403" y="1"/>
                    <a:pt x="1567" y="323"/>
                    <a:pt x="0" y="1254"/>
                  </a:cubicBezTo>
                  <a:cubicBezTo>
                    <a:pt x="811" y="896"/>
                    <a:pt x="1558" y="643"/>
                    <a:pt x="2004" y="643"/>
                  </a:cubicBezTo>
                  <a:cubicBezTo>
                    <a:pt x="2458" y="643"/>
                    <a:pt x="2601" y="904"/>
                    <a:pt x="2185" y="1580"/>
                  </a:cubicBezTo>
                  <a:cubicBezTo>
                    <a:pt x="2588" y="1327"/>
                    <a:pt x="3601" y="1"/>
                    <a:pt x="2798" y="1"/>
                  </a:cubicBezTo>
                  <a:close/>
                </a:path>
              </a:pathLst>
            </a:custGeom>
            <a:solidFill>
              <a:srgbClr val="684338">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3"/>
            <p:cNvSpPr/>
            <p:nvPr/>
          </p:nvSpPr>
          <p:spPr>
            <a:xfrm>
              <a:off x="5376663" y="3381034"/>
              <a:ext cx="181311" cy="59099"/>
            </a:xfrm>
            <a:custGeom>
              <a:avLst/>
              <a:gdLst/>
              <a:ahLst/>
              <a:cxnLst/>
              <a:rect l="l" t="t" r="r" b="b"/>
              <a:pathLst>
                <a:path w="3163" h="1031" extrusionOk="0">
                  <a:moveTo>
                    <a:pt x="2557" y="0"/>
                  </a:moveTo>
                  <a:cubicBezTo>
                    <a:pt x="2082" y="0"/>
                    <a:pt x="1275" y="281"/>
                    <a:pt x="0" y="1031"/>
                  </a:cubicBezTo>
                  <a:cubicBezTo>
                    <a:pt x="59" y="1012"/>
                    <a:pt x="120" y="992"/>
                    <a:pt x="176" y="975"/>
                  </a:cubicBezTo>
                  <a:cubicBezTo>
                    <a:pt x="320" y="924"/>
                    <a:pt x="467" y="883"/>
                    <a:pt x="618" y="851"/>
                  </a:cubicBezTo>
                  <a:cubicBezTo>
                    <a:pt x="1440" y="631"/>
                    <a:pt x="2067" y="536"/>
                    <a:pt x="2531" y="536"/>
                  </a:cubicBezTo>
                  <a:cubicBezTo>
                    <a:pt x="2772" y="536"/>
                    <a:pt x="2970" y="562"/>
                    <a:pt x="3129" y="608"/>
                  </a:cubicBezTo>
                  <a:cubicBezTo>
                    <a:pt x="3162" y="257"/>
                    <a:pt x="3011" y="0"/>
                    <a:pt x="2557" y="0"/>
                  </a:cubicBezTo>
                  <a:close/>
                </a:path>
              </a:pathLst>
            </a:custGeom>
            <a:solidFill>
              <a:srgbClr val="684338">
                <a:alpha val="40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3"/>
            <p:cNvSpPr/>
            <p:nvPr/>
          </p:nvSpPr>
          <p:spPr>
            <a:xfrm>
              <a:off x="7454254" y="1711449"/>
              <a:ext cx="67641" cy="171452"/>
            </a:xfrm>
            <a:custGeom>
              <a:avLst/>
              <a:gdLst/>
              <a:ahLst/>
              <a:cxnLst/>
              <a:rect l="l" t="t" r="r" b="b"/>
              <a:pathLst>
                <a:path w="1180" h="2991" extrusionOk="0">
                  <a:moveTo>
                    <a:pt x="883" y="0"/>
                  </a:moveTo>
                  <a:cubicBezTo>
                    <a:pt x="353" y="1761"/>
                    <a:pt x="1" y="2991"/>
                    <a:pt x="69" y="2991"/>
                  </a:cubicBezTo>
                  <a:cubicBezTo>
                    <a:pt x="124" y="2991"/>
                    <a:pt x="452" y="2193"/>
                    <a:pt x="1180" y="232"/>
                  </a:cubicBezTo>
                  <a:lnTo>
                    <a:pt x="883" y="0"/>
                  </a:lnTo>
                  <a:close/>
                </a:path>
              </a:pathLst>
            </a:custGeom>
            <a:solidFill>
              <a:srgbClr val="B2AB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3"/>
            <p:cNvSpPr/>
            <p:nvPr/>
          </p:nvSpPr>
          <p:spPr>
            <a:xfrm>
              <a:off x="7229264" y="1562641"/>
              <a:ext cx="71367" cy="177127"/>
            </a:xfrm>
            <a:custGeom>
              <a:avLst/>
              <a:gdLst/>
              <a:ahLst/>
              <a:cxnLst/>
              <a:rect l="l" t="t" r="r" b="b"/>
              <a:pathLst>
                <a:path w="1245" h="3090" extrusionOk="0">
                  <a:moveTo>
                    <a:pt x="872" y="1"/>
                  </a:moveTo>
                  <a:cubicBezTo>
                    <a:pt x="331" y="1793"/>
                    <a:pt x="0" y="3089"/>
                    <a:pt x="107" y="3089"/>
                  </a:cubicBezTo>
                  <a:cubicBezTo>
                    <a:pt x="190" y="3089"/>
                    <a:pt x="534" y="2316"/>
                    <a:pt x="1244" y="400"/>
                  </a:cubicBezTo>
                  <a:lnTo>
                    <a:pt x="872" y="1"/>
                  </a:lnTo>
                  <a:close/>
                </a:path>
              </a:pathLst>
            </a:custGeom>
            <a:solidFill>
              <a:srgbClr val="B2AB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3"/>
            <p:cNvSpPr/>
            <p:nvPr/>
          </p:nvSpPr>
          <p:spPr>
            <a:xfrm>
              <a:off x="7183693" y="1421170"/>
              <a:ext cx="398277" cy="329834"/>
            </a:xfrm>
            <a:custGeom>
              <a:avLst/>
              <a:gdLst/>
              <a:ahLst/>
              <a:cxnLst/>
              <a:rect l="l" t="t" r="r" b="b"/>
              <a:pathLst>
                <a:path w="6948" h="5754" extrusionOk="0">
                  <a:moveTo>
                    <a:pt x="2315" y="1"/>
                  </a:moveTo>
                  <a:cubicBezTo>
                    <a:pt x="1438" y="1"/>
                    <a:pt x="696" y="574"/>
                    <a:pt x="384" y="2144"/>
                  </a:cubicBezTo>
                  <a:cubicBezTo>
                    <a:pt x="0" y="4077"/>
                    <a:pt x="4349" y="5753"/>
                    <a:pt x="6028" y="5753"/>
                  </a:cubicBezTo>
                  <a:cubicBezTo>
                    <a:pt x="6301" y="5753"/>
                    <a:pt x="6503" y="5709"/>
                    <a:pt x="6603" y="5615"/>
                  </a:cubicBezTo>
                  <a:lnTo>
                    <a:pt x="6922" y="3884"/>
                  </a:lnTo>
                  <a:cubicBezTo>
                    <a:pt x="6948" y="2908"/>
                    <a:pt x="4290" y="1"/>
                    <a:pt x="2315" y="1"/>
                  </a:cubicBezTo>
                  <a:close/>
                </a:path>
              </a:pathLst>
            </a:custGeom>
            <a:solidFill>
              <a:srgbClr val="D1C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3"/>
            <p:cNvSpPr/>
            <p:nvPr/>
          </p:nvSpPr>
          <p:spPr>
            <a:xfrm>
              <a:off x="7183693" y="1544068"/>
              <a:ext cx="391685" cy="206934"/>
            </a:xfrm>
            <a:custGeom>
              <a:avLst/>
              <a:gdLst/>
              <a:ahLst/>
              <a:cxnLst/>
              <a:rect l="l" t="t" r="r" b="b"/>
              <a:pathLst>
                <a:path w="6833" h="3610" extrusionOk="0">
                  <a:moveTo>
                    <a:pt x="384" y="0"/>
                  </a:moveTo>
                  <a:lnTo>
                    <a:pt x="384" y="0"/>
                  </a:lnTo>
                  <a:cubicBezTo>
                    <a:pt x="0" y="1933"/>
                    <a:pt x="4349" y="3609"/>
                    <a:pt x="6028" y="3609"/>
                  </a:cubicBezTo>
                  <a:cubicBezTo>
                    <a:pt x="6301" y="3609"/>
                    <a:pt x="6503" y="3565"/>
                    <a:pt x="6603" y="3471"/>
                  </a:cubicBezTo>
                  <a:lnTo>
                    <a:pt x="6833" y="1988"/>
                  </a:lnTo>
                  <a:lnTo>
                    <a:pt x="6833" y="1988"/>
                  </a:lnTo>
                  <a:cubicBezTo>
                    <a:pt x="6410" y="2140"/>
                    <a:pt x="5961" y="2861"/>
                    <a:pt x="4862" y="3104"/>
                  </a:cubicBezTo>
                  <a:cubicBezTo>
                    <a:pt x="4859" y="3104"/>
                    <a:pt x="4856" y="3104"/>
                    <a:pt x="4853" y="3104"/>
                  </a:cubicBezTo>
                  <a:cubicBezTo>
                    <a:pt x="3863" y="3104"/>
                    <a:pt x="1024" y="1849"/>
                    <a:pt x="384" y="0"/>
                  </a:cubicBezTo>
                  <a:close/>
                </a:path>
              </a:pathLst>
            </a:custGeom>
            <a:solidFill>
              <a:srgbClr val="B2AB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3"/>
            <p:cNvSpPr/>
            <p:nvPr/>
          </p:nvSpPr>
          <p:spPr>
            <a:xfrm>
              <a:off x="7161050" y="1525038"/>
              <a:ext cx="68443" cy="174260"/>
            </a:xfrm>
            <a:custGeom>
              <a:avLst/>
              <a:gdLst/>
              <a:ahLst/>
              <a:cxnLst/>
              <a:rect l="l" t="t" r="r" b="b"/>
              <a:pathLst>
                <a:path w="1194" h="3040" extrusionOk="0">
                  <a:moveTo>
                    <a:pt x="886" y="0"/>
                  </a:moveTo>
                  <a:cubicBezTo>
                    <a:pt x="350" y="1777"/>
                    <a:pt x="0" y="3039"/>
                    <a:pt x="80" y="3039"/>
                  </a:cubicBezTo>
                  <a:cubicBezTo>
                    <a:pt x="143" y="3039"/>
                    <a:pt x="474" y="2253"/>
                    <a:pt x="1193" y="314"/>
                  </a:cubicBezTo>
                  <a:lnTo>
                    <a:pt x="886" y="0"/>
                  </a:lnTo>
                  <a:close/>
                </a:path>
              </a:pathLst>
            </a:custGeom>
            <a:solidFill>
              <a:srgbClr val="D1C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3"/>
            <p:cNvSpPr/>
            <p:nvPr/>
          </p:nvSpPr>
          <p:spPr>
            <a:xfrm>
              <a:off x="7371652" y="1687890"/>
              <a:ext cx="72112" cy="173630"/>
            </a:xfrm>
            <a:custGeom>
              <a:avLst/>
              <a:gdLst/>
              <a:ahLst/>
              <a:cxnLst/>
              <a:rect l="l" t="t" r="r" b="b"/>
              <a:pathLst>
                <a:path w="1258" h="3029" extrusionOk="0">
                  <a:moveTo>
                    <a:pt x="857" y="0"/>
                  </a:moveTo>
                  <a:cubicBezTo>
                    <a:pt x="322" y="1773"/>
                    <a:pt x="1" y="3029"/>
                    <a:pt x="105" y="3029"/>
                  </a:cubicBezTo>
                  <a:cubicBezTo>
                    <a:pt x="188" y="3029"/>
                    <a:pt x="537" y="2241"/>
                    <a:pt x="1257" y="298"/>
                  </a:cubicBezTo>
                  <a:lnTo>
                    <a:pt x="857" y="0"/>
                  </a:lnTo>
                  <a:close/>
                </a:path>
              </a:pathLst>
            </a:custGeom>
            <a:solidFill>
              <a:srgbClr val="D1C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3"/>
            <p:cNvSpPr/>
            <p:nvPr/>
          </p:nvSpPr>
          <p:spPr>
            <a:xfrm>
              <a:off x="7605355" y="1690813"/>
              <a:ext cx="95557" cy="35139"/>
            </a:xfrm>
            <a:custGeom>
              <a:avLst/>
              <a:gdLst/>
              <a:ahLst/>
              <a:cxnLst/>
              <a:rect l="l" t="t" r="r" b="b"/>
              <a:pathLst>
                <a:path w="1667" h="613" extrusionOk="0">
                  <a:moveTo>
                    <a:pt x="562" y="0"/>
                  </a:moveTo>
                  <a:cubicBezTo>
                    <a:pt x="348" y="0"/>
                    <a:pt x="128" y="56"/>
                    <a:pt x="1" y="196"/>
                  </a:cubicBezTo>
                  <a:lnTo>
                    <a:pt x="297" y="612"/>
                  </a:lnTo>
                  <a:cubicBezTo>
                    <a:pt x="1667" y="395"/>
                    <a:pt x="1134" y="0"/>
                    <a:pt x="562" y="0"/>
                  </a:cubicBezTo>
                  <a:close/>
                </a:path>
              </a:pathLst>
            </a:custGeom>
            <a:solidFill>
              <a:srgbClr val="D1C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3"/>
            <p:cNvSpPr/>
            <p:nvPr/>
          </p:nvSpPr>
          <p:spPr>
            <a:xfrm>
              <a:off x="7181056" y="1425641"/>
              <a:ext cx="318484" cy="261677"/>
            </a:xfrm>
            <a:custGeom>
              <a:avLst/>
              <a:gdLst/>
              <a:ahLst/>
              <a:cxnLst/>
              <a:rect l="l" t="t" r="r" b="b"/>
              <a:pathLst>
                <a:path w="5556" h="4565" extrusionOk="0">
                  <a:moveTo>
                    <a:pt x="2263" y="0"/>
                  </a:moveTo>
                  <a:cubicBezTo>
                    <a:pt x="1808" y="0"/>
                    <a:pt x="1385" y="212"/>
                    <a:pt x="1043" y="774"/>
                  </a:cubicBezTo>
                  <a:cubicBezTo>
                    <a:pt x="1" y="2486"/>
                    <a:pt x="1149" y="2995"/>
                    <a:pt x="2246" y="3821"/>
                  </a:cubicBezTo>
                  <a:cubicBezTo>
                    <a:pt x="2893" y="4308"/>
                    <a:pt x="3599" y="4564"/>
                    <a:pt x="4167" y="4564"/>
                  </a:cubicBezTo>
                  <a:cubicBezTo>
                    <a:pt x="4563" y="4564"/>
                    <a:pt x="4891" y="4440"/>
                    <a:pt x="5084" y="4183"/>
                  </a:cubicBezTo>
                  <a:cubicBezTo>
                    <a:pt x="5555" y="3557"/>
                    <a:pt x="5467" y="1810"/>
                    <a:pt x="4371" y="984"/>
                  </a:cubicBezTo>
                  <a:cubicBezTo>
                    <a:pt x="3710" y="487"/>
                    <a:pt x="2951" y="0"/>
                    <a:pt x="2263" y="0"/>
                  </a:cubicBezTo>
                  <a:close/>
                </a:path>
              </a:pathLst>
            </a:custGeom>
            <a:solidFill>
              <a:srgbClr val="F0E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3"/>
            <p:cNvSpPr/>
            <p:nvPr/>
          </p:nvSpPr>
          <p:spPr>
            <a:xfrm>
              <a:off x="7486239" y="1620422"/>
              <a:ext cx="165719" cy="148121"/>
            </a:xfrm>
            <a:custGeom>
              <a:avLst/>
              <a:gdLst/>
              <a:ahLst/>
              <a:cxnLst/>
              <a:rect l="l" t="t" r="r" b="b"/>
              <a:pathLst>
                <a:path w="2891" h="2584" extrusionOk="0">
                  <a:moveTo>
                    <a:pt x="736" y="0"/>
                  </a:moveTo>
                  <a:lnTo>
                    <a:pt x="736" y="0"/>
                  </a:lnTo>
                  <a:cubicBezTo>
                    <a:pt x="39" y="332"/>
                    <a:pt x="0" y="759"/>
                    <a:pt x="757" y="1577"/>
                  </a:cubicBezTo>
                  <a:cubicBezTo>
                    <a:pt x="1386" y="2307"/>
                    <a:pt x="1839" y="2584"/>
                    <a:pt x="2121" y="2584"/>
                  </a:cubicBezTo>
                  <a:cubicBezTo>
                    <a:pt x="2890" y="2584"/>
                    <a:pt x="2386" y="522"/>
                    <a:pt x="736" y="0"/>
                  </a:cubicBezTo>
                  <a:close/>
                </a:path>
              </a:pathLst>
            </a:custGeom>
            <a:solidFill>
              <a:srgbClr val="F0E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3"/>
            <p:cNvSpPr/>
            <p:nvPr/>
          </p:nvSpPr>
          <p:spPr>
            <a:xfrm>
              <a:off x="7536167" y="1735238"/>
              <a:ext cx="93550" cy="98595"/>
            </a:xfrm>
            <a:custGeom>
              <a:avLst/>
              <a:gdLst/>
              <a:ahLst/>
              <a:cxnLst/>
              <a:rect l="l" t="t" r="r" b="b"/>
              <a:pathLst>
                <a:path w="1632" h="1720" extrusionOk="0">
                  <a:moveTo>
                    <a:pt x="344" y="0"/>
                  </a:moveTo>
                  <a:lnTo>
                    <a:pt x="344" y="0"/>
                  </a:lnTo>
                  <a:cubicBezTo>
                    <a:pt x="1" y="851"/>
                    <a:pt x="543" y="1720"/>
                    <a:pt x="1015" y="1720"/>
                  </a:cubicBezTo>
                  <a:cubicBezTo>
                    <a:pt x="1340" y="1720"/>
                    <a:pt x="1631" y="1310"/>
                    <a:pt x="1580" y="201"/>
                  </a:cubicBezTo>
                  <a:lnTo>
                    <a:pt x="344" y="0"/>
                  </a:lnTo>
                  <a:close/>
                </a:path>
              </a:pathLst>
            </a:custGeom>
            <a:solidFill>
              <a:srgbClr val="F0E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3"/>
            <p:cNvSpPr/>
            <p:nvPr/>
          </p:nvSpPr>
          <p:spPr>
            <a:xfrm>
              <a:off x="7469903" y="1705832"/>
              <a:ext cx="92633" cy="36113"/>
            </a:xfrm>
            <a:custGeom>
              <a:avLst/>
              <a:gdLst/>
              <a:ahLst/>
              <a:cxnLst/>
              <a:rect l="l" t="t" r="r" b="b"/>
              <a:pathLst>
                <a:path w="1616" h="630" extrusionOk="0">
                  <a:moveTo>
                    <a:pt x="1296" y="1"/>
                  </a:moveTo>
                  <a:cubicBezTo>
                    <a:pt x="1" y="285"/>
                    <a:pt x="452" y="629"/>
                    <a:pt x="993" y="629"/>
                  </a:cubicBezTo>
                  <a:cubicBezTo>
                    <a:pt x="1229" y="629"/>
                    <a:pt x="1483" y="564"/>
                    <a:pt x="1616" y="399"/>
                  </a:cubicBezTo>
                  <a:lnTo>
                    <a:pt x="1296" y="1"/>
                  </a:lnTo>
                  <a:close/>
                </a:path>
              </a:pathLst>
            </a:custGeom>
            <a:solidFill>
              <a:srgbClr val="F0E9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3"/>
            <p:cNvSpPr/>
            <p:nvPr/>
          </p:nvSpPr>
          <p:spPr>
            <a:xfrm>
              <a:off x="7391543" y="1562125"/>
              <a:ext cx="167668" cy="44998"/>
            </a:xfrm>
            <a:custGeom>
              <a:avLst/>
              <a:gdLst/>
              <a:ahLst/>
              <a:cxnLst/>
              <a:rect l="l" t="t" r="r" b="b"/>
              <a:pathLst>
                <a:path w="2925" h="785" extrusionOk="0">
                  <a:moveTo>
                    <a:pt x="1197" y="1"/>
                  </a:moveTo>
                  <a:cubicBezTo>
                    <a:pt x="379" y="1"/>
                    <a:pt x="1" y="510"/>
                    <a:pt x="2014" y="766"/>
                  </a:cubicBezTo>
                  <a:cubicBezTo>
                    <a:pt x="2113" y="779"/>
                    <a:pt x="2195" y="785"/>
                    <a:pt x="2262" y="785"/>
                  </a:cubicBezTo>
                  <a:cubicBezTo>
                    <a:pt x="2925" y="785"/>
                    <a:pt x="2141" y="224"/>
                    <a:pt x="2141" y="224"/>
                  </a:cubicBezTo>
                  <a:cubicBezTo>
                    <a:pt x="1828" y="64"/>
                    <a:pt x="1485" y="1"/>
                    <a:pt x="1197" y="1"/>
                  </a:cubicBezTo>
                  <a:close/>
                </a:path>
              </a:pathLst>
            </a:custGeom>
            <a:solidFill>
              <a:srgbClr val="B2AB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3"/>
            <p:cNvSpPr/>
            <p:nvPr/>
          </p:nvSpPr>
          <p:spPr>
            <a:xfrm>
              <a:off x="7237633" y="1493912"/>
              <a:ext cx="79449" cy="82143"/>
            </a:xfrm>
            <a:custGeom>
              <a:avLst/>
              <a:gdLst/>
              <a:ahLst/>
              <a:cxnLst/>
              <a:rect l="l" t="t" r="r" b="b"/>
              <a:pathLst>
                <a:path w="1386" h="1433" extrusionOk="0">
                  <a:moveTo>
                    <a:pt x="574" y="1"/>
                  </a:moveTo>
                  <a:cubicBezTo>
                    <a:pt x="1" y="166"/>
                    <a:pt x="107" y="1432"/>
                    <a:pt x="510" y="1432"/>
                  </a:cubicBezTo>
                  <a:cubicBezTo>
                    <a:pt x="663" y="1432"/>
                    <a:pt x="858" y="1251"/>
                    <a:pt x="1074" y="761"/>
                  </a:cubicBezTo>
                  <a:cubicBezTo>
                    <a:pt x="1386" y="56"/>
                    <a:pt x="574" y="1"/>
                    <a:pt x="574" y="1"/>
                  </a:cubicBezTo>
                  <a:close/>
                </a:path>
              </a:pathLst>
            </a:custGeom>
            <a:solidFill>
              <a:srgbClr val="B2AB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3"/>
            <p:cNvSpPr/>
            <p:nvPr/>
          </p:nvSpPr>
          <p:spPr>
            <a:xfrm>
              <a:off x="7333361" y="1496950"/>
              <a:ext cx="38521" cy="39839"/>
            </a:xfrm>
            <a:custGeom>
              <a:avLst/>
              <a:gdLst/>
              <a:ahLst/>
              <a:cxnLst/>
              <a:rect l="l" t="t" r="r" b="b"/>
              <a:pathLst>
                <a:path w="672" h="695" extrusionOk="0">
                  <a:moveTo>
                    <a:pt x="278" y="1"/>
                  </a:moveTo>
                  <a:cubicBezTo>
                    <a:pt x="0" y="81"/>
                    <a:pt x="52" y="694"/>
                    <a:pt x="247" y="694"/>
                  </a:cubicBezTo>
                  <a:cubicBezTo>
                    <a:pt x="321" y="694"/>
                    <a:pt x="415" y="607"/>
                    <a:pt x="520" y="369"/>
                  </a:cubicBezTo>
                  <a:cubicBezTo>
                    <a:pt x="671" y="28"/>
                    <a:pt x="278" y="1"/>
                    <a:pt x="278" y="1"/>
                  </a:cubicBezTo>
                  <a:close/>
                </a:path>
              </a:pathLst>
            </a:custGeom>
            <a:solidFill>
              <a:srgbClr val="B2AB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3"/>
            <p:cNvSpPr/>
            <p:nvPr/>
          </p:nvSpPr>
          <p:spPr>
            <a:xfrm>
              <a:off x="7383002" y="1651490"/>
              <a:ext cx="95958" cy="44597"/>
            </a:xfrm>
            <a:custGeom>
              <a:avLst/>
              <a:gdLst/>
              <a:ahLst/>
              <a:cxnLst/>
              <a:rect l="l" t="t" r="r" b="b"/>
              <a:pathLst>
                <a:path w="1674" h="778" extrusionOk="0">
                  <a:moveTo>
                    <a:pt x="401" y="0"/>
                  </a:moveTo>
                  <a:cubicBezTo>
                    <a:pt x="1" y="0"/>
                    <a:pt x="22" y="512"/>
                    <a:pt x="22" y="512"/>
                  </a:cubicBezTo>
                  <a:cubicBezTo>
                    <a:pt x="100" y="702"/>
                    <a:pt x="325" y="778"/>
                    <a:pt x="558" y="778"/>
                  </a:cubicBezTo>
                  <a:cubicBezTo>
                    <a:pt x="1095" y="778"/>
                    <a:pt x="1673" y="377"/>
                    <a:pt x="602" y="35"/>
                  </a:cubicBezTo>
                  <a:cubicBezTo>
                    <a:pt x="526" y="11"/>
                    <a:pt x="459" y="0"/>
                    <a:pt x="401" y="0"/>
                  </a:cubicBezTo>
                  <a:close/>
                </a:path>
              </a:pathLst>
            </a:custGeom>
            <a:solidFill>
              <a:srgbClr val="B2AB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3"/>
            <p:cNvSpPr/>
            <p:nvPr/>
          </p:nvSpPr>
          <p:spPr>
            <a:xfrm>
              <a:off x="7568096" y="1807636"/>
              <a:ext cx="45227" cy="24706"/>
            </a:xfrm>
            <a:custGeom>
              <a:avLst/>
              <a:gdLst/>
              <a:ahLst/>
              <a:cxnLst/>
              <a:rect l="l" t="t" r="r" b="b"/>
              <a:pathLst>
                <a:path w="789" h="431" extrusionOk="0">
                  <a:moveTo>
                    <a:pt x="341" y="0"/>
                  </a:moveTo>
                  <a:cubicBezTo>
                    <a:pt x="159" y="0"/>
                    <a:pt x="0" y="46"/>
                    <a:pt x="52" y="143"/>
                  </a:cubicBezTo>
                  <a:cubicBezTo>
                    <a:pt x="166" y="355"/>
                    <a:pt x="315" y="430"/>
                    <a:pt x="449" y="430"/>
                  </a:cubicBezTo>
                  <a:cubicBezTo>
                    <a:pt x="627" y="430"/>
                    <a:pt x="779" y="296"/>
                    <a:pt x="784" y="174"/>
                  </a:cubicBezTo>
                  <a:cubicBezTo>
                    <a:pt x="788" y="60"/>
                    <a:pt x="549" y="0"/>
                    <a:pt x="341" y="0"/>
                  </a:cubicBezTo>
                  <a:close/>
                </a:path>
              </a:pathLst>
            </a:custGeom>
            <a:solidFill>
              <a:srgbClr val="D1CC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3"/>
            <p:cNvSpPr/>
            <p:nvPr/>
          </p:nvSpPr>
          <p:spPr>
            <a:xfrm>
              <a:off x="7607648" y="1644841"/>
              <a:ext cx="34909" cy="56176"/>
            </a:xfrm>
            <a:custGeom>
              <a:avLst/>
              <a:gdLst/>
              <a:ahLst/>
              <a:cxnLst/>
              <a:rect l="l" t="t" r="r" b="b"/>
              <a:pathLst>
                <a:path w="609" h="980" extrusionOk="0">
                  <a:moveTo>
                    <a:pt x="536" y="1"/>
                  </a:moveTo>
                  <a:cubicBezTo>
                    <a:pt x="445" y="1"/>
                    <a:pt x="154" y="388"/>
                    <a:pt x="1" y="717"/>
                  </a:cubicBezTo>
                  <a:lnTo>
                    <a:pt x="191" y="980"/>
                  </a:lnTo>
                  <a:cubicBezTo>
                    <a:pt x="552" y="250"/>
                    <a:pt x="608" y="1"/>
                    <a:pt x="536" y="1"/>
                  </a:cubicBezTo>
                  <a:close/>
                </a:path>
              </a:pathLst>
            </a:custGeom>
            <a:solidFill>
              <a:srgbClr val="9F9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3"/>
            <p:cNvSpPr/>
            <p:nvPr/>
          </p:nvSpPr>
          <p:spPr>
            <a:xfrm>
              <a:off x="7543332" y="1652522"/>
              <a:ext cx="33992" cy="52278"/>
            </a:xfrm>
            <a:custGeom>
              <a:avLst/>
              <a:gdLst/>
              <a:ahLst/>
              <a:cxnLst/>
              <a:rect l="l" t="t" r="r" b="b"/>
              <a:pathLst>
                <a:path w="593" h="912" extrusionOk="0">
                  <a:moveTo>
                    <a:pt x="93" y="0"/>
                  </a:moveTo>
                  <a:cubicBezTo>
                    <a:pt x="0" y="0"/>
                    <a:pt x="107" y="525"/>
                    <a:pt x="268" y="883"/>
                  </a:cubicBezTo>
                  <a:lnTo>
                    <a:pt x="592" y="911"/>
                  </a:lnTo>
                  <a:cubicBezTo>
                    <a:pt x="307" y="235"/>
                    <a:pt x="156" y="0"/>
                    <a:pt x="93" y="0"/>
                  </a:cubicBezTo>
                  <a:close/>
                </a:path>
              </a:pathLst>
            </a:custGeom>
            <a:solidFill>
              <a:srgbClr val="9F9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3"/>
            <p:cNvSpPr/>
            <p:nvPr/>
          </p:nvSpPr>
          <p:spPr>
            <a:xfrm>
              <a:off x="7563281" y="1750944"/>
              <a:ext cx="11465" cy="12496"/>
            </a:xfrm>
            <a:custGeom>
              <a:avLst/>
              <a:gdLst/>
              <a:ahLst/>
              <a:cxnLst/>
              <a:rect l="l" t="t" r="r" b="b"/>
              <a:pathLst>
                <a:path w="200" h="218" extrusionOk="0">
                  <a:moveTo>
                    <a:pt x="1" y="1"/>
                  </a:moveTo>
                  <a:lnTo>
                    <a:pt x="1" y="1"/>
                  </a:lnTo>
                  <a:cubicBezTo>
                    <a:pt x="37" y="166"/>
                    <a:pt x="73" y="218"/>
                    <a:pt x="105" y="218"/>
                  </a:cubicBezTo>
                  <a:cubicBezTo>
                    <a:pt x="159" y="218"/>
                    <a:pt x="200" y="63"/>
                    <a:pt x="200" y="63"/>
                  </a:cubicBezTo>
                  <a:lnTo>
                    <a:pt x="1" y="1"/>
                  </a:lnTo>
                  <a:close/>
                </a:path>
              </a:pathLst>
            </a:custGeom>
            <a:solidFill>
              <a:srgbClr val="B2AB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3"/>
            <p:cNvSpPr/>
            <p:nvPr/>
          </p:nvSpPr>
          <p:spPr>
            <a:xfrm>
              <a:off x="7604667" y="1753810"/>
              <a:ext cx="11407" cy="12439"/>
            </a:xfrm>
            <a:custGeom>
              <a:avLst/>
              <a:gdLst/>
              <a:ahLst/>
              <a:cxnLst/>
              <a:rect l="l" t="t" r="r" b="b"/>
              <a:pathLst>
                <a:path w="199" h="217" extrusionOk="0">
                  <a:moveTo>
                    <a:pt x="1" y="1"/>
                  </a:moveTo>
                  <a:lnTo>
                    <a:pt x="1" y="1"/>
                  </a:lnTo>
                  <a:cubicBezTo>
                    <a:pt x="37" y="165"/>
                    <a:pt x="73" y="217"/>
                    <a:pt x="105" y="217"/>
                  </a:cubicBezTo>
                  <a:cubicBezTo>
                    <a:pt x="159" y="217"/>
                    <a:pt x="199" y="62"/>
                    <a:pt x="199" y="62"/>
                  </a:cubicBezTo>
                  <a:lnTo>
                    <a:pt x="1" y="1"/>
                  </a:lnTo>
                  <a:close/>
                </a:path>
              </a:pathLst>
            </a:custGeom>
            <a:solidFill>
              <a:srgbClr val="B2AB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3"/>
            <p:cNvSpPr/>
            <p:nvPr/>
          </p:nvSpPr>
          <p:spPr>
            <a:xfrm>
              <a:off x="5098882" y="868756"/>
              <a:ext cx="1178092" cy="312580"/>
            </a:xfrm>
            <a:custGeom>
              <a:avLst/>
              <a:gdLst/>
              <a:ahLst/>
              <a:cxnLst/>
              <a:rect l="l" t="t" r="r" b="b"/>
              <a:pathLst>
                <a:path w="20552" h="5453" extrusionOk="0">
                  <a:moveTo>
                    <a:pt x="17615" y="0"/>
                  </a:moveTo>
                  <a:cubicBezTo>
                    <a:pt x="11593" y="0"/>
                    <a:pt x="3788" y="2399"/>
                    <a:pt x="1" y="5433"/>
                  </a:cubicBezTo>
                  <a:cubicBezTo>
                    <a:pt x="321" y="5446"/>
                    <a:pt x="642" y="5452"/>
                    <a:pt x="964" y="5452"/>
                  </a:cubicBezTo>
                  <a:cubicBezTo>
                    <a:pt x="10352" y="5452"/>
                    <a:pt x="20551" y="225"/>
                    <a:pt x="20551" y="225"/>
                  </a:cubicBezTo>
                  <a:cubicBezTo>
                    <a:pt x="19646" y="72"/>
                    <a:pt x="18657" y="0"/>
                    <a:pt x="17615" y="0"/>
                  </a:cubicBezTo>
                  <a:close/>
                </a:path>
              </a:pathLst>
            </a:custGeom>
            <a:solidFill>
              <a:srgbClr val="684338">
                <a:alpha val="84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3"/>
            <p:cNvSpPr/>
            <p:nvPr/>
          </p:nvSpPr>
          <p:spPr>
            <a:xfrm>
              <a:off x="5864249" y="3914626"/>
              <a:ext cx="91716" cy="96932"/>
            </a:xfrm>
            <a:custGeom>
              <a:avLst/>
              <a:gdLst/>
              <a:ahLst/>
              <a:cxnLst/>
              <a:rect l="l" t="t" r="r" b="b"/>
              <a:pathLst>
                <a:path w="1600" h="1691" extrusionOk="0">
                  <a:moveTo>
                    <a:pt x="397" y="0"/>
                  </a:moveTo>
                  <a:cubicBezTo>
                    <a:pt x="1" y="0"/>
                    <a:pt x="689" y="923"/>
                    <a:pt x="1600" y="1690"/>
                  </a:cubicBezTo>
                  <a:lnTo>
                    <a:pt x="1600" y="613"/>
                  </a:lnTo>
                  <a:cubicBezTo>
                    <a:pt x="946" y="175"/>
                    <a:pt x="569" y="0"/>
                    <a:pt x="3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3"/>
            <p:cNvSpPr/>
            <p:nvPr/>
          </p:nvSpPr>
          <p:spPr>
            <a:xfrm>
              <a:off x="6418555" y="1464104"/>
              <a:ext cx="378615" cy="215819"/>
            </a:xfrm>
            <a:custGeom>
              <a:avLst/>
              <a:gdLst/>
              <a:ahLst/>
              <a:cxnLst/>
              <a:rect l="l" t="t" r="r" b="b"/>
              <a:pathLst>
                <a:path w="6605" h="3765" extrusionOk="0">
                  <a:moveTo>
                    <a:pt x="6605" y="1"/>
                  </a:moveTo>
                  <a:lnTo>
                    <a:pt x="1" y="3761"/>
                  </a:lnTo>
                  <a:cubicBezTo>
                    <a:pt x="1" y="3761"/>
                    <a:pt x="71" y="3765"/>
                    <a:pt x="198" y="3765"/>
                  </a:cubicBezTo>
                  <a:cubicBezTo>
                    <a:pt x="1124" y="3765"/>
                    <a:pt x="5072" y="3551"/>
                    <a:pt x="6605" y="1"/>
                  </a:cubicBezTo>
                  <a:close/>
                </a:path>
              </a:pathLst>
            </a:custGeom>
            <a:solidFill>
              <a:srgbClr val="9E99A3">
                <a:alpha val="50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3"/>
            <p:cNvSpPr/>
            <p:nvPr/>
          </p:nvSpPr>
          <p:spPr>
            <a:xfrm>
              <a:off x="7129924" y="2864484"/>
              <a:ext cx="488044" cy="246143"/>
            </a:xfrm>
            <a:custGeom>
              <a:avLst/>
              <a:gdLst/>
              <a:ahLst/>
              <a:cxnLst/>
              <a:rect l="l" t="t" r="r" b="b"/>
              <a:pathLst>
                <a:path w="8514" h="4294" extrusionOk="0">
                  <a:moveTo>
                    <a:pt x="2254" y="4293"/>
                  </a:moveTo>
                  <a:lnTo>
                    <a:pt x="8513" y="1266"/>
                  </a:lnTo>
                  <a:lnTo>
                    <a:pt x="8112" y="1014"/>
                  </a:lnTo>
                  <a:lnTo>
                    <a:pt x="8444" y="853"/>
                  </a:lnTo>
                  <a:lnTo>
                    <a:pt x="7087" y="0"/>
                  </a:lnTo>
                  <a:lnTo>
                    <a:pt x="0" y="2609"/>
                  </a:lnTo>
                  <a:lnTo>
                    <a:pt x="462" y="2877"/>
                  </a:lnTo>
                  <a:lnTo>
                    <a:pt x="69" y="302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3"/>
            <p:cNvSpPr/>
            <p:nvPr/>
          </p:nvSpPr>
          <p:spPr>
            <a:xfrm>
              <a:off x="6877821" y="3121861"/>
              <a:ext cx="81111" cy="230780"/>
            </a:xfrm>
            <a:custGeom>
              <a:avLst/>
              <a:gdLst/>
              <a:ahLst/>
              <a:cxnLst/>
              <a:rect l="l" t="t" r="r" b="b"/>
              <a:pathLst>
                <a:path w="1415" h="4026" extrusionOk="0">
                  <a:moveTo>
                    <a:pt x="877" y="69"/>
                  </a:moveTo>
                  <a:lnTo>
                    <a:pt x="0" y="1"/>
                  </a:lnTo>
                  <a:lnTo>
                    <a:pt x="85" y="4026"/>
                  </a:lnTo>
                  <a:lnTo>
                    <a:pt x="1414" y="383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3"/>
            <p:cNvSpPr/>
            <p:nvPr/>
          </p:nvSpPr>
          <p:spPr>
            <a:xfrm>
              <a:off x="6748960" y="3379237"/>
              <a:ext cx="222641" cy="176496"/>
            </a:xfrm>
            <a:custGeom>
              <a:avLst/>
              <a:gdLst/>
              <a:ahLst/>
              <a:cxnLst/>
              <a:rect l="l" t="t" r="r" b="b"/>
              <a:pathLst>
                <a:path w="3884" h="3079" extrusionOk="0">
                  <a:moveTo>
                    <a:pt x="1" y="644"/>
                  </a:moveTo>
                  <a:lnTo>
                    <a:pt x="3207" y="3078"/>
                  </a:lnTo>
                  <a:lnTo>
                    <a:pt x="3884" y="1918"/>
                  </a:lnTo>
                  <a:lnTo>
                    <a:pt x="6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3"/>
            <p:cNvSpPr/>
            <p:nvPr/>
          </p:nvSpPr>
          <p:spPr>
            <a:xfrm>
              <a:off x="6578312" y="3661033"/>
              <a:ext cx="105588" cy="161993"/>
            </a:xfrm>
            <a:custGeom>
              <a:avLst/>
              <a:gdLst/>
              <a:ahLst/>
              <a:cxnLst/>
              <a:rect l="l" t="t" r="r" b="b"/>
              <a:pathLst>
                <a:path w="1842" h="2826" extrusionOk="0">
                  <a:moveTo>
                    <a:pt x="1" y="2428"/>
                  </a:moveTo>
                  <a:lnTo>
                    <a:pt x="708" y="2826"/>
                  </a:lnTo>
                  <a:lnTo>
                    <a:pt x="1842" y="429"/>
                  </a:lnTo>
                  <a:lnTo>
                    <a:pt x="1620" y="0"/>
                  </a:lnTo>
                  <a:lnTo>
                    <a:pt x="1118" y="33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3"/>
            <p:cNvSpPr/>
            <p:nvPr/>
          </p:nvSpPr>
          <p:spPr>
            <a:xfrm>
              <a:off x="6417580" y="3593909"/>
              <a:ext cx="157178" cy="101174"/>
            </a:xfrm>
            <a:custGeom>
              <a:avLst/>
              <a:gdLst/>
              <a:ahLst/>
              <a:cxnLst/>
              <a:rect l="l" t="t" r="r" b="b"/>
              <a:pathLst>
                <a:path w="2742" h="1765" extrusionOk="0">
                  <a:moveTo>
                    <a:pt x="336" y="1765"/>
                  </a:moveTo>
                  <a:lnTo>
                    <a:pt x="2666" y="501"/>
                  </a:lnTo>
                  <a:lnTo>
                    <a:pt x="2742" y="23"/>
                  </a:lnTo>
                  <a:lnTo>
                    <a:pt x="2137" y="0"/>
                  </a:lnTo>
                  <a:lnTo>
                    <a:pt x="0" y="1025"/>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3"/>
            <p:cNvSpPr/>
            <p:nvPr/>
          </p:nvSpPr>
          <p:spPr>
            <a:xfrm>
              <a:off x="5289363" y="3162330"/>
              <a:ext cx="100716" cy="65978"/>
            </a:xfrm>
            <a:custGeom>
              <a:avLst/>
              <a:gdLst/>
              <a:ahLst/>
              <a:cxnLst/>
              <a:rect l="l" t="t" r="r" b="b"/>
              <a:pathLst>
                <a:path w="1757" h="1151" extrusionOk="0">
                  <a:moveTo>
                    <a:pt x="382" y="517"/>
                  </a:moveTo>
                  <a:cubicBezTo>
                    <a:pt x="1" y="1150"/>
                    <a:pt x="1757" y="414"/>
                    <a:pt x="1757" y="277"/>
                  </a:cubicBezTo>
                  <a:cubicBezTo>
                    <a:pt x="1757" y="138"/>
                    <a:pt x="691" y="1"/>
                    <a:pt x="382" y="51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3"/>
            <p:cNvSpPr/>
            <p:nvPr/>
          </p:nvSpPr>
          <p:spPr>
            <a:xfrm>
              <a:off x="5537454" y="3171272"/>
              <a:ext cx="58010" cy="114072"/>
            </a:xfrm>
            <a:custGeom>
              <a:avLst/>
              <a:gdLst/>
              <a:ahLst/>
              <a:cxnLst/>
              <a:rect l="l" t="t" r="r" b="b"/>
              <a:pathLst>
                <a:path w="1012" h="1990" extrusionOk="0">
                  <a:moveTo>
                    <a:pt x="186" y="1287"/>
                  </a:moveTo>
                  <a:cubicBezTo>
                    <a:pt x="414" y="1990"/>
                    <a:pt x="1011" y="181"/>
                    <a:pt x="907" y="90"/>
                  </a:cubicBezTo>
                  <a:cubicBezTo>
                    <a:pt x="804" y="1"/>
                    <a:pt x="0" y="715"/>
                    <a:pt x="186" y="12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3"/>
            <p:cNvSpPr/>
            <p:nvPr/>
          </p:nvSpPr>
          <p:spPr>
            <a:xfrm>
              <a:off x="5593974" y="3439425"/>
              <a:ext cx="58010" cy="114072"/>
            </a:xfrm>
            <a:custGeom>
              <a:avLst/>
              <a:gdLst/>
              <a:ahLst/>
              <a:cxnLst/>
              <a:rect l="l" t="t" r="r" b="b"/>
              <a:pathLst>
                <a:path w="1012" h="1990" extrusionOk="0">
                  <a:moveTo>
                    <a:pt x="907" y="91"/>
                  </a:moveTo>
                  <a:cubicBezTo>
                    <a:pt x="804" y="0"/>
                    <a:pt x="0" y="715"/>
                    <a:pt x="186" y="1287"/>
                  </a:cubicBezTo>
                  <a:cubicBezTo>
                    <a:pt x="414" y="1989"/>
                    <a:pt x="1011" y="182"/>
                    <a:pt x="907" y="9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3"/>
            <p:cNvSpPr/>
            <p:nvPr/>
          </p:nvSpPr>
          <p:spPr>
            <a:xfrm>
              <a:off x="5528283" y="3013808"/>
              <a:ext cx="76354" cy="92576"/>
            </a:xfrm>
            <a:custGeom>
              <a:avLst/>
              <a:gdLst/>
              <a:ahLst/>
              <a:cxnLst/>
              <a:rect l="l" t="t" r="r" b="b"/>
              <a:pathLst>
                <a:path w="1332" h="1615" extrusionOk="0">
                  <a:moveTo>
                    <a:pt x="104" y="884"/>
                  </a:moveTo>
                  <a:cubicBezTo>
                    <a:pt x="0" y="1615"/>
                    <a:pt x="1331" y="254"/>
                    <a:pt x="1278" y="127"/>
                  </a:cubicBezTo>
                  <a:cubicBezTo>
                    <a:pt x="1224" y="1"/>
                    <a:pt x="190" y="288"/>
                    <a:pt x="104" y="8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3"/>
            <p:cNvSpPr/>
            <p:nvPr/>
          </p:nvSpPr>
          <p:spPr>
            <a:xfrm>
              <a:off x="5774711" y="3021662"/>
              <a:ext cx="76411" cy="92576"/>
            </a:xfrm>
            <a:custGeom>
              <a:avLst/>
              <a:gdLst/>
              <a:ahLst/>
              <a:cxnLst/>
              <a:rect l="l" t="t" r="r" b="b"/>
              <a:pathLst>
                <a:path w="1333" h="1615" extrusionOk="0">
                  <a:moveTo>
                    <a:pt x="106" y="884"/>
                  </a:moveTo>
                  <a:cubicBezTo>
                    <a:pt x="1" y="1615"/>
                    <a:pt x="1333" y="254"/>
                    <a:pt x="1278" y="127"/>
                  </a:cubicBezTo>
                  <a:cubicBezTo>
                    <a:pt x="1226" y="1"/>
                    <a:pt x="190" y="288"/>
                    <a:pt x="106" y="88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3"/>
            <p:cNvSpPr/>
            <p:nvPr/>
          </p:nvSpPr>
          <p:spPr>
            <a:xfrm>
              <a:off x="5779125" y="2883974"/>
              <a:ext cx="107136" cy="60475"/>
            </a:xfrm>
            <a:custGeom>
              <a:avLst/>
              <a:gdLst/>
              <a:ahLst/>
              <a:cxnLst/>
              <a:rect l="l" t="t" r="r" b="b"/>
              <a:pathLst>
                <a:path w="1869" h="1055" extrusionOk="0">
                  <a:moveTo>
                    <a:pt x="1851" y="406"/>
                  </a:moveTo>
                  <a:cubicBezTo>
                    <a:pt x="1869" y="270"/>
                    <a:pt x="829" y="1"/>
                    <a:pt x="457" y="474"/>
                  </a:cubicBezTo>
                  <a:cubicBezTo>
                    <a:pt x="0" y="1055"/>
                    <a:pt x="1835" y="543"/>
                    <a:pt x="1851" y="40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3"/>
            <p:cNvSpPr/>
            <p:nvPr/>
          </p:nvSpPr>
          <p:spPr>
            <a:xfrm>
              <a:off x="5358723" y="2964511"/>
              <a:ext cx="76354" cy="92633"/>
            </a:xfrm>
            <a:custGeom>
              <a:avLst/>
              <a:gdLst/>
              <a:ahLst/>
              <a:cxnLst/>
              <a:rect l="l" t="t" r="r" b="b"/>
              <a:pathLst>
                <a:path w="1332" h="1616" extrusionOk="0">
                  <a:moveTo>
                    <a:pt x="1278" y="127"/>
                  </a:moveTo>
                  <a:cubicBezTo>
                    <a:pt x="1224" y="0"/>
                    <a:pt x="190" y="289"/>
                    <a:pt x="104" y="883"/>
                  </a:cubicBezTo>
                  <a:cubicBezTo>
                    <a:pt x="1" y="1615"/>
                    <a:pt x="1331" y="253"/>
                    <a:pt x="1278" y="12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3"/>
            <p:cNvSpPr/>
            <p:nvPr/>
          </p:nvSpPr>
          <p:spPr>
            <a:xfrm>
              <a:off x="7142249" y="1251382"/>
              <a:ext cx="569040" cy="703462"/>
            </a:xfrm>
            <a:custGeom>
              <a:avLst/>
              <a:gdLst/>
              <a:ahLst/>
              <a:cxnLst/>
              <a:rect l="l" t="t" r="r" b="b"/>
              <a:pathLst>
                <a:path w="9927" h="12272" extrusionOk="0">
                  <a:moveTo>
                    <a:pt x="1212" y="5915"/>
                  </a:moveTo>
                  <a:cubicBezTo>
                    <a:pt x="1360" y="6247"/>
                    <a:pt x="1629" y="6564"/>
                    <a:pt x="1974" y="6857"/>
                  </a:cubicBezTo>
                  <a:cubicBezTo>
                    <a:pt x="1465" y="8689"/>
                    <a:pt x="1410" y="9325"/>
                    <a:pt x="2281" y="7095"/>
                  </a:cubicBezTo>
                  <a:cubicBezTo>
                    <a:pt x="2957" y="7585"/>
                    <a:pt x="3828" y="7996"/>
                    <a:pt x="4662" y="8281"/>
                  </a:cubicBezTo>
                  <a:cubicBezTo>
                    <a:pt x="3906" y="10864"/>
                    <a:pt x="3761" y="11893"/>
                    <a:pt x="5072" y="8412"/>
                  </a:cubicBezTo>
                  <a:cubicBezTo>
                    <a:pt x="5453" y="8526"/>
                    <a:pt x="5815" y="8609"/>
                    <a:pt x="6136" y="8660"/>
                  </a:cubicBezTo>
                  <a:cubicBezTo>
                    <a:pt x="5357" y="11274"/>
                    <a:pt x="5124" y="12272"/>
                    <a:pt x="6457" y="8701"/>
                  </a:cubicBezTo>
                  <a:cubicBezTo>
                    <a:pt x="6745" y="8727"/>
                    <a:pt x="6982" y="8717"/>
                    <a:pt x="7146" y="8669"/>
                  </a:cubicBezTo>
                  <a:cubicBezTo>
                    <a:pt x="6842" y="10006"/>
                    <a:pt x="8529" y="11188"/>
                    <a:pt x="8454" y="8731"/>
                  </a:cubicBezTo>
                  <a:cubicBezTo>
                    <a:pt x="8484" y="8605"/>
                    <a:pt x="8480" y="8445"/>
                    <a:pt x="8442" y="8266"/>
                  </a:cubicBezTo>
                  <a:cubicBezTo>
                    <a:pt x="9926" y="8013"/>
                    <a:pt x="8993" y="7543"/>
                    <a:pt x="8380" y="7697"/>
                  </a:cubicBezTo>
                  <a:cubicBezTo>
                    <a:pt x="9053" y="6294"/>
                    <a:pt x="8418" y="6974"/>
                    <a:pt x="8138" y="7542"/>
                  </a:cubicBezTo>
                  <a:cubicBezTo>
                    <a:pt x="7999" y="7318"/>
                    <a:pt x="7827" y="7116"/>
                    <a:pt x="7628" y="6942"/>
                  </a:cubicBezTo>
                  <a:lnTo>
                    <a:pt x="7645" y="6846"/>
                  </a:lnTo>
                  <a:cubicBezTo>
                    <a:pt x="7682" y="5436"/>
                    <a:pt x="2122" y="1"/>
                    <a:pt x="1107" y="5106"/>
                  </a:cubicBezTo>
                  <a:cubicBezTo>
                    <a:pt x="1104" y="5120"/>
                    <a:pt x="1104" y="5134"/>
                    <a:pt x="1102" y="5149"/>
                  </a:cubicBezTo>
                  <a:cubicBezTo>
                    <a:pt x="293" y="7854"/>
                    <a:pt x="0" y="9117"/>
                    <a:pt x="1212" y="591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68"/>
        <p:cNvGrpSpPr/>
        <p:nvPr/>
      </p:nvGrpSpPr>
      <p:grpSpPr>
        <a:xfrm>
          <a:off x="0" y="0"/>
          <a:ext cx="0" cy="0"/>
          <a:chOff x="0" y="0"/>
          <a:chExt cx="0" cy="0"/>
        </a:xfrm>
      </p:grpSpPr>
      <p:sp>
        <p:nvSpPr>
          <p:cNvPr id="1369" name="Google Shape;1369;p55"/>
          <p:cNvSpPr/>
          <p:nvPr/>
        </p:nvSpPr>
        <p:spPr>
          <a:xfrm>
            <a:off x="3513675" y="919881"/>
            <a:ext cx="2116650" cy="1789324"/>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1370" name="Google Shape;1370;p55"/>
          <p:cNvSpPr txBox="1">
            <a:spLocks noGrp="1"/>
          </p:cNvSpPr>
          <p:nvPr>
            <p:ph type="title"/>
          </p:nvPr>
        </p:nvSpPr>
        <p:spPr>
          <a:xfrm>
            <a:off x="2071500" y="2827713"/>
            <a:ext cx="5001000" cy="84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Transformer Architecture</a:t>
            </a:r>
            <a:endParaRPr dirty="0"/>
          </a:p>
        </p:txBody>
      </p:sp>
      <p:sp>
        <p:nvSpPr>
          <p:cNvPr id="1371" name="Google Shape;1371;p55"/>
          <p:cNvSpPr txBox="1">
            <a:spLocks noGrp="1"/>
          </p:cNvSpPr>
          <p:nvPr>
            <p:ph type="title" idx="2"/>
          </p:nvPr>
        </p:nvSpPr>
        <p:spPr>
          <a:xfrm>
            <a:off x="3570000" y="1165643"/>
            <a:ext cx="1887900" cy="129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grpSp>
        <p:nvGrpSpPr>
          <p:cNvPr id="1374" name="Google Shape;1374;p55"/>
          <p:cNvGrpSpPr/>
          <p:nvPr/>
        </p:nvGrpSpPr>
        <p:grpSpPr>
          <a:xfrm>
            <a:off x="799145" y="1639322"/>
            <a:ext cx="2076264" cy="1864855"/>
            <a:chOff x="4530550" y="1650169"/>
            <a:chExt cx="3811058" cy="2600551"/>
          </a:xfrm>
        </p:grpSpPr>
        <p:sp>
          <p:nvSpPr>
            <p:cNvPr id="1375" name="Google Shape;1375;p55"/>
            <p:cNvSpPr/>
            <p:nvPr/>
          </p:nvSpPr>
          <p:spPr>
            <a:xfrm>
              <a:off x="4741470" y="3723905"/>
              <a:ext cx="2530746" cy="526814"/>
            </a:xfrm>
            <a:custGeom>
              <a:avLst/>
              <a:gdLst/>
              <a:ahLst/>
              <a:cxnLst/>
              <a:rect l="l" t="t" r="r" b="b"/>
              <a:pathLst>
                <a:path w="49698" h="8071" extrusionOk="0">
                  <a:moveTo>
                    <a:pt x="27665" y="1"/>
                  </a:moveTo>
                  <a:cubicBezTo>
                    <a:pt x="17945" y="1"/>
                    <a:pt x="7211" y="513"/>
                    <a:pt x="2639" y="1311"/>
                  </a:cubicBezTo>
                  <a:cubicBezTo>
                    <a:pt x="846" y="1621"/>
                    <a:pt x="1" y="1979"/>
                    <a:pt x="536" y="2367"/>
                  </a:cubicBezTo>
                  <a:cubicBezTo>
                    <a:pt x="1830" y="3298"/>
                    <a:pt x="11229" y="4198"/>
                    <a:pt x="13941" y="4445"/>
                  </a:cubicBezTo>
                  <a:cubicBezTo>
                    <a:pt x="12104" y="4677"/>
                    <a:pt x="5782" y="6070"/>
                    <a:pt x="7328" y="6979"/>
                  </a:cubicBezTo>
                  <a:cubicBezTo>
                    <a:pt x="8306" y="7553"/>
                    <a:pt x="11208" y="7748"/>
                    <a:pt x="14371" y="7748"/>
                  </a:cubicBezTo>
                  <a:cubicBezTo>
                    <a:pt x="18376" y="7748"/>
                    <a:pt x="22799" y="7435"/>
                    <a:pt x="24257" y="7182"/>
                  </a:cubicBezTo>
                  <a:cubicBezTo>
                    <a:pt x="25307" y="7445"/>
                    <a:pt x="27408" y="8071"/>
                    <a:pt x="30461" y="8071"/>
                  </a:cubicBezTo>
                  <a:cubicBezTo>
                    <a:pt x="32016" y="8071"/>
                    <a:pt x="33817" y="7909"/>
                    <a:pt x="35851" y="7453"/>
                  </a:cubicBezTo>
                  <a:cubicBezTo>
                    <a:pt x="37512" y="7588"/>
                    <a:pt x="39088" y="7648"/>
                    <a:pt x="40537" y="7648"/>
                  </a:cubicBezTo>
                  <a:cubicBezTo>
                    <a:pt x="46010" y="7648"/>
                    <a:pt x="49697" y="6790"/>
                    <a:pt x="49489" y="5829"/>
                  </a:cubicBezTo>
                  <a:cubicBezTo>
                    <a:pt x="49223" y="4608"/>
                    <a:pt x="41217" y="3918"/>
                    <a:pt x="40386" y="3910"/>
                  </a:cubicBezTo>
                  <a:cubicBezTo>
                    <a:pt x="47382" y="2734"/>
                    <a:pt x="47261" y="1673"/>
                    <a:pt x="44829" y="1014"/>
                  </a:cubicBezTo>
                  <a:cubicBezTo>
                    <a:pt x="44016" y="797"/>
                    <a:pt x="42942" y="626"/>
                    <a:pt x="41792" y="510"/>
                  </a:cubicBezTo>
                  <a:cubicBezTo>
                    <a:pt x="38275" y="155"/>
                    <a:pt x="33193" y="1"/>
                    <a:pt x="27788" y="1"/>
                  </a:cubicBezTo>
                  <a:cubicBezTo>
                    <a:pt x="27747" y="1"/>
                    <a:pt x="27706" y="1"/>
                    <a:pt x="276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5"/>
            <p:cNvSpPr/>
            <p:nvPr/>
          </p:nvSpPr>
          <p:spPr>
            <a:xfrm>
              <a:off x="4741419" y="3723905"/>
              <a:ext cx="1567598" cy="228258"/>
            </a:xfrm>
            <a:custGeom>
              <a:avLst/>
              <a:gdLst/>
              <a:ahLst/>
              <a:cxnLst/>
              <a:rect l="l" t="t" r="r" b="b"/>
              <a:pathLst>
                <a:path w="30784" h="3497" extrusionOk="0">
                  <a:moveTo>
                    <a:pt x="27665" y="1"/>
                  </a:moveTo>
                  <a:cubicBezTo>
                    <a:pt x="17946" y="1"/>
                    <a:pt x="7212" y="513"/>
                    <a:pt x="2639" y="1311"/>
                  </a:cubicBezTo>
                  <a:cubicBezTo>
                    <a:pt x="847" y="1621"/>
                    <a:pt x="0" y="1979"/>
                    <a:pt x="536" y="2367"/>
                  </a:cubicBezTo>
                  <a:cubicBezTo>
                    <a:pt x="1090" y="2766"/>
                    <a:pt x="3131" y="3158"/>
                    <a:pt x="5495" y="3497"/>
                  </a:cubicBezTo>
                  <a:cubicBezTo>
                    <a:pt x="7079" y="3150"/>
                    <a:pt x="8667" y="2845"/>
                    <a:pt x="10215" y="2536"/>
                  </a:cubicBezTo>
                  <a:cubicBezTo>
                    <a:pt x="14273" y="1727"/>
                    <a:pt x="18361" y="1053"/>
                    <a:pt x="22476" y="614"/>
                  </a:cubicBezTo>
                  <a:cubicBezTo>
                    <a:pt x="24027" y="447"/>
                    <a:pt x="25579" y="313"/>
                    <a:pt x="27134" y="209"/>
                  </a:cubicBezTo>
                  <a:cubicBezTo>
                    <a:pt x="27147" y="202"/>
                    <a:pt x="27158" y="193"/>
                    <a:pt x="27171" y="186"/>
                  </a:cubicBezTo>
                  <a:cubicBezTo>
                    <a:pt x="27284" y="115"/>
                    <a:pt x="27396" y="85"/>
                    <a:pt x="27500" y="85"/>
                  </a:cubicBezTo>
                  <a:cubicBezTo>
                    <a:pt x="27605" y="85"/>
                    <a:pt x="27704" y="116"/>
                    <a:pt x="27791" y="168"/>
                  </a:cubicBezTo>
                  <a:cubicBezTo>
                    <a:pt x="28789" y="107"/>
                    <a:pt x="29785" y="53"/>
                    <a:pt x="30783" y="17"/>
                  </a:cubicBezTo>
                  <a:cubicBezTo>
                    <a:pt x="29801" y="6"/>
                    <a:pt x="28801" y="1"/>
                    <a:pt x="27788" y="1"/>
                  </a:cubicBezTo>
                  <a:cubicBezTo>
                    <a:pt x="27747" y="1"/>
                    <a:pt x="27706" y="1"/>
                    <a:pt x="27665" y="1"/>
                  </a:cubicBezTo>
                  <a:close/>
                </a:path>
              </a:pathLst>
            </a:custGeom>
            <a:solidFill>
              <a:srgbClr val="FFE23F">
                <a:alpha val="4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5"/>
            <p:cNvSpPr/>
            <p:nvPr/>
          </p:nvSpPr>
          <p:spPr>
            <a:xfrm>
              <a:off x="6097021" y="3829514"/>
              <a:ext cx="414000" cy="61291"/>
            </a:xfrm>
            <a:custGeom>
              <a:avLst/>
              <a:gdLst/>
              <a:ahLst/>
              <a:cxnLst/>
              <a:rect l="l" t="t" r="r" b="b"/>
              <a:pathLst>
                <a:path w="8130" h="939" extrusionOk="0">
                  <a:moveTo>
                    <a:pt x="7744" y="0"/>
                  </a:moveTo>
                  <a:cubicBezTo>
                    <a:pt x="5303" y="0"/>
                    <a:pt x="2864" y="88"/>
                    <a:pt x="427" y="263"/>
                  </a:cubicBezTo>
                  <a:cubicBezTo>
                    <a:pt x="253" y="444"/>
                    <a:pt x="109" y="653"/>
                    <a:pt x="0" y="879"/>
                  </a:cubicBezTo>
                  <a:cubicBezTo>
                    <a:pt x="446" y="920"/>
                    <a:pt x="896" y="939"/>
                    <a:pt x="1349" y="939"/>
                  </a:cubicBezTo>
                  <a:cubicBezTo>
                    <a:pt x="3585" y="939"/>
                    <a:pt x="5890" y="483"/>
                    <a:pt x="8130" y="1"/>
                  </a:cubicBezTo>
                  <a:cubicBezTo>
                    <a:pt x="8001" y="1"/>
                    <a:pt x="7873" y="0"/>
                    <a:pt x="7744" y="0"/>
                  </a:cubicBez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5"/>
            <p:cNvSpPr/>
            <p:nvPr/>
          </p:nvSpPr>
          <p:spPr>
            <a:xfrm>
              <a:off x="5035852" y="3840937"/>
              <a:ext cx="2236363" cy="409781"/>
            </a:xfrm>
            <a:custGeom>
              <a:avLst/>
              <a:gdLst/>
              <a:ahLst/>
              <a:cxnLst/>
              <a:rect l="l" t="t" r="r" b="b"/>
              <a:pathLst>
                <a:path w="43917" h="6278" extrusionOk="0">
                  <a:moveTo>
                    <a:pt x="34662" y="0"/>
                  </a:moveTo>
                  <a:cubicBezTo>
                    <a:pt x="33157" y="280"/>
                    <a:pt x="31652" y="560"/>
                    <a:pt x="30146" y="838"/>
                  </a:cubicBezTo>
                  <a:cubicBezTo>
                    <a:pt x="27441" y="1335"/>
                    <a:pt x="24683" y="2019"/>
                    <a:pt x="21920" y="2019"/>
                  </a:cubicBezTo>
                  <a:cubicBezTo>
                    <a:pt x="21220" y="2019"/>
                    <a:pt x="20520" y="1975"/>
                    <a:pt x="19820" y="1872"/>
                  </a:cubicBezTo>
                  <a:cubicBezTo>
                    <a:pt x="19465" y="1822"/>
                    <a:pt x="19288" y="1386"/>
                    <a:pt x="19368" y="1077"/>
                  </a:cubicBezTo>
                  <a:cubicBezTo>
                    <a:pt x="19445" y="775"/>
                    <a:pt x="19551" y="481"/>
                    <a:pt x="19686" y="200"/>
                  </a:cubicBezTo>
                  <a:lnTo>
                    <a:pt x="19686" y="200"/>
                  </a:lnTo>
                  <a:cubicBezTo>
                    <a:pt x="18687" y="286"/>
                    <a:pt x="17690" y="385"/>
                    <a:pt x="16693" y="497"/>
                  </a:cubicBezTo>
                  <a:cubicBezTo>
                    <a:pt x="12770" y="943"/>
                    <a:pt x="8872" y="1558"/>
                    <a:pt x="4998" y="2344"/>
                  </a:cubicBezTo>
                  <a:cubicBezTo>
                    <a:pt x="6325" y="2482"/>
                    <a:pt x="7465" y="2588"/>
                    <a:pt x="8160" y="2652"/>
                  </a:cubicBezTo>
                  <a:cubicBezTo>
                    <a:pt x="6324" y="2884"/>
                    <a:pt x="1" y="4277"/>
                    <a:pt x="1548" y="5186"/>
                  </a:cubicBezTo>
                  <a:cubicBezTo>
                    <a:pt x="2526" y="5760"/>
                    <a:pt x="5428" y="5955"/>
                    <a:pt x="8590" y="5955"/>
                  </a:cubicBezTo>
                  <a:cubicBezTo>
                    <a:pt x="12596" y="5955"/>
                    <a:pt x="17018" y="5642"/>
                    <a:pt x="18476" y="5389"/>
                  </a:cubicBezTo>
                  <a:cubicBezTo>
                    <a:pt x="19527" y="5651"/>
                    <a:pt x="21629" y="6278"/>
                    <a:pt x="24682" y="6278"/>
                  </a:cubicBezTo>
                  <a:cubicBezTo>
                    <a:pt x="26236" y="6278"/>
                    <a:pt x="28036" y="6115"/>
                    <a:pt x="30070" y="5660"/>
                  </a:cubicBezTo>
                  <a:cubicBezTo>
                    <a:pt x="31730" y="5795"/>
                    <a:pt x="33305" y="5855"/>
                    <a:pt x="34754" y="5855"/>
                  </a:cubicBezTo>
                  <a:cubicBezTo>
                    <a:pt x="40228" y="5855"/>
                    <a:pt x="43916" y="4996"/>
                    <a:pt x="43709" y="4035"/>
                  </a:cubicBezTo>
                  <a:cubicBezTo>
                    <a:pt x="43442" y="2815"/>
                    <a:pt x="35436" y="2125"/>
                    <a:pt x="34605" y="2117"/>
                  </a:cubicBezTo>
                  <a:cubicBezTo>
                    <a:pt x="38065" y="1535"/>
                    <a:pt x="39782" y="982"/>
                    <a:pt x="40341" y="490"/>
                  </a:cubicBezTo>
                  <a:cubicBezTo>
                    <a:pt x="38453" y="273"/>
                    <a:pt x="36560" y="109"/>
                    <a:pt x="34662" y="0"/>
                  </a:cubicBezTo>
                  <a:close/>
                </a:path>
              </a:pathLst>
            </a:custGeom>
            <a:solidFill>
              <a:srgbClr val="FFE23F">
                <a:alpha val="4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5"/>
            <p:cNvSpPr/>
            <p:nvPr/>
          </p:nvSpPr>
          <p:spPr>
            <a:xfrm>
              <a:off x="5988302" y="3402052"/>
              <a:ext cx="1224533" cy="388045"/>
            </a:xfrm>
            <a:custGeom>
              <a:avLst/>
              <a:gdLst/>
              <a:ahLst/>
              <a:cxnLst/>
              <a:rect l="l" t="t" r="r" b="b"/>
              <a:pathLst>
                <a:path w="24047" h="5945" extrusionOk="0">
                  <a:moveTo>
                    <a:pt x="10705" y="1"/>
                  </a:moveTo>
                  <a:cubicBezTo>
                    <a:pt x="8530" y="1"/>
                    <a:pt x="4841" y="2319"/>
                    <a:pt x="3965" y="3073"/>
                  </a:cubicBezTo>
                  <a:cubicBezTo>
                    <a:pt x="4350" y="2512"/>
                    <a:pt x="5480" y="65"/>
                    <a:pt x="4515" y="65"/>
                  </a:cubicBezTo>
                  <a:cubicBezTo>
                    <a:pt x="4052" y="65"/>
                    <a:pt x="3106" y="629"/>
                    <a:pt x="1362" y="2237"/>
                  </a:cubicBezTo>
                  <a:cubicBezTo>
                    <a:pt x="1362" y="3156"/>
                    <a:pt x="439" y="4320"/>
                    <a:pt x="0" y="4570"/>
                  </a:cubicBezTo>
                  <a:cubicBezTo>
                    <a:pt x="1082" y="4269"/>
                    <a:pt x="1893" y="4149"/>
                    <a:pt x="2458" y="4149"/>
                  </a:cubicBezTo>
                  <a:cubicBezTo>
                    <a:pt x="3443" y="4149"/>
                    <a:pt x="3680" y="4515"/>
                    <a:pt x="3302" y="4932"/>
                  </a:cubicBezTo>
                  <a:cubicBezTo>
                    <a:pt x="8707" y="4932"/>
                    <a:pt x="13789" y="5086"/>
                    <a:pt x="17305" y="5441"/>
                  </a:cubicBezTo>
                  <a:cubicBezTo>
                    <a:pt x="18457" y="5557"/>
                    <a:pt x="19531" y="5728"/>
                    <a:pt x="20344" y="5945"/>
                  </a:cubicBezTo>
                  <a:cubicBezTo>
                    <a:pt x="21448" y="5630"/>
                    <a:pt x="22496" y="5147"/>
                    <a:pt x="23436" y="4418"/>
                  </a:cubicBezTo>
                  <a:cubicBezTo>
                    <a:pt x="24047" y="3948"/>
                    <a:pt x="22855" y="3688"/>
                    <a:pt x="21220" y="3688"/>
                  </a:cubicBezTo>
                  <a:cubicBezTo>
                    <a:pt x="19602" y="3688"/>
                    <a:pt x="17550" y="3943"/>
                    <a:pt x="16383" y="4505"/>
                  </a:cubicBezTo>
                  <a:cubicBezTo>
                    <a:pt x="16742" y="4126"/>
                    <a:pt x="17111" y="3239"/>
                    <a:pt x="16345" y="3239"/>
                  </a:cubicBezTo>
                  <a:cubicBezTo>
                    <a:pt x="15988" y="3239"/>
                    <a:pt x="15384" y="3431"/>
                    <a:pt x="14418" y="3958"/>
                  </a:cubicBezTo>
                  <a:cubicBezTo>
                    <a:pt x="14639" y="3485"/>
                    <a:pt x="13811" y="2724"/>
                    <a:pt x="12489" y="2724"/>
                  </a:cubicBezTo>
                  <a:cubicBezTo>
                    <a:pt x="11726" y="2724"/>
                    <a:pt x="10799" y="2977"/>
                    <a:pt x="9815" y="3685"/>
                  </a:cubicBezTo>
                  <a:cubicBezTo>
                    <a:pt x="10538" y="2910"/>
                    <a:pt x="13164" y="130"/>
                    <a:pt x="10854" y="4"/>
                  </a:cubicBezTo>
                  <a:cubicBezTo>
                    <a:pt x="10805" y="2"/>
                    <a:pt x="10755" y="1"/>
                    <a:pt x="10705" y="1"/>
                  </a:cubicBezTo>
                  <a:close/>
                </a:path>
              </a:pathLst>
            </a:custGeom>
            <a:solidFill>
              <a:srgbClr val="684338">
                <a:alpha val="84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5"/>
            <p:cNvSpPr/>
            <p:nvPr/>
          </p:nvSpPr>
          <p:spPr>
            <a:xfrm>
              <a:off x="4729503" y="3141750"/>
              <a:ext cx="1446199" cy="667738"/>
            </a:xfrm>
            <a:custGeom>
              <a:avLst/>
              <a:gdLst/>
              <a:ahLst/>
              <a:cxnLst/>
              <a:rect l="l" t="t" r="r" b="b"/>
              <a:pathLst>
                <a:path w="28400" h="10230" extrusionOk="0">
                  <a:moveTo>
                    <a:pt x="23384" y="0"/>
                  </a:moveTo>
                  <a:cubicBezTo>
                    <a:pt x="20740" y="0"/>
                    <a:pt x="16081" y="3326"/>
                    <a:pt x="14886" y="4609"/>
                  </a:cubicBezTo>
                  <a:cubicBezTo>
                    <a:pt x="15453" y="3888"/>
                    <a:pt x="15212" y="1728"/>
                    <a:pt x="13335" y="1728"/>
                  </a:cubicBezTo>
                  <a:cubicBezTo>
                    <a:pt x="12012" y="1728"/>
                    <a:pt x="9877" y="2799"/>
                    <a:pt x="6641" y="6200"/>
                  </a:cubicBezTo>
                  <a:cubicBezTo>
                    <a:pt x="7292" y="4590"/>
                    <a:pt x="7213" y="2795"/>
                    <a:pt x="6274" y="2795"/>
                  </a:cubicBezTo>
                  <a:cubicBezTo>
                    <a:pt x="5543" y="2795"/>
                    <a:pt x="4291" y="3883"/>
                    <a:pt x="2459" y="6992"/>
                  </a:cubicBezTo>
                  <a:cubicBezTo>
                    <a:pt x="2006" y="6742"/>
                    <a:pt x="1621" y="6632"/>
                    <a:pt x="1318" y="6632"/>
                  </a:cubicBezTo>
                  <a:cubicBezTo>
                    <a:pt x="0" y="6632"/>
                    <a:pt x="198" y="8688"/>
                    <a:pt x="2873" y="10226"/>
                  </a:cubicBezTo>
                  <a:lnTo>
                    <a:pt x="2873" y="10230"/>
                  </a:lnTo>
                  <a:cubicBezTo>
                    <a:pt x="7446" y="9432"/>
                    <a:pt x="18180" y="8920"/>
                    <a:pt x="27899" y="8920"/>
                  </a:cubicBezTo>
                  <a:cubicBezTo>
                    <a:pt x="27940" y="8920"/>
                    <a:pt x="27981" y="8920"/>
                    <a:pt x="28022" y="8920"/>
                  </a:cubicBezTo>
                  <a:cubicBezTo>
                    <a:pt x="28400" y="8503"/>
                    <a:pt x="28162" y="8137"/>
                    <a:pt x="27177" y="8137"/>
                  </a:cubicBezTo>
                  <a:cubicBezTo>
                    <a:pt x="26612" y="8137"/>
                    <a:pt x="25802" y="8257"/>
                    <a:pt x="24720" y="8558"/>
                  </a:cubicBezTo>
                  <a:cubicBezTo>
                    <a:pt x="25159" y="8308"/>
                    <a:pt x="26081" y="7145"/>
                    <a:pt x="26081" y="6226"/>
                  </a:cubicBezTo>
                  <a:cubicBezTo>
                    <a:pt x="26081" y="5586"/>
                    <a:pt x="25629" y="5066"/>
                    <a:pt x="24244" y="5066"/>
                  </a:cubicBezTo>
                  <a:cubicBezTo>
                    <a:pt x="23381" y="5066"/>
                    <a:pt x="22155" y="5268"/>
                    <a:pt x="20452" y="5768"/>
                  </a:cubicBezTo>
                  <a:cubicBezTo>
                    <a:pt x="21744" y="4699"/>
                    <a:pt x="26188" y="1910"/>
                    <a:pt x="24696" y="454"/>
                  </a:cubicBezTo>
                  <a:cubicBezTo>
                    <a:pt x="24372" y="137"/>
                    <a:pt x="23919" y="0"/>
                    <a:pt x="23384" y="0"/>
                  </a:cubicBezTo>
                  <a:close/>
                </a:path>
              </a:pathLst>
            </a:custGeom>
            <a:solidFill>
              <a:srgbClr val="684338">
                <a:alpha val="84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5"/>
            <p:cNvSpPr/>
            <p:nvPr/>
          </p:nvSpPr>
          <p:spPr>
            <a:xfrm>
              <a:off x="7103094" y="3092274"/>
              <a:ext cx="124352" cy="81149"/>
            </a:xfrm>
            <a:custGeom>
              <a:avLst/>
              <a:gdLst/>
              <a:ahLst/>
              <a:cxnLst/>
              <a:rect l="l" t="t" r="r" b="b"/>
              <a:pathLst>
                <a:path w="2528" h="1287" extrusionOk="0">
                  <a:moveTo>
                    <a:pt x="2527" y="0"/>
                  </a:moveTo>
                  <a:cubicBezTo>
                    <a:pt x="2280" y="149"/>
                    <a:pt x="1999" y="187"/>
                    <a:pt x="1718" y="187"/>
                  </a:cubicBezTo>
                  <a:cubicBezTo>
                    <a:pt x="1413" y="187"/>
                    <a:pt x="1107" y="142"/>
                    <a:pt x="842" y="142"/>
                  </a:cubicBezTo>
                  <a:cubicBezTo>
                    <a:pt x="466" y="142"/>
                    <a:pt x="174" y="233"/>
                    <a:pt x="86" y="676"/>
                  </a:cubicBezTo>
                  <a:cubicBezTo>
                    <a:pt x="1" y="1108"/>
                    <a:pt x="243" y="1287"/>
                    <a:pt x="606" y="1287"/>
                  </a:cubicBezTo>
                  <a:cubicBezTo>
                    <a:pt x="1256" y="1287"/>
                    <a:pt x="2293" y="714"/>
                    <a:pt x="25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5"/>
            <p:cNvSpPr/>
            <p:nvPr/>
          </p:nvSpPr>
          <p:spPr>
            <a:xfrm>
              <a:off x="5218713" y="1650169"/>
              <a:ext cx="1642607" cy="1967770"/>
            </a:xfrm>
            <a:custGeom>
              <a:avLst/>
              <a:gdLst/>
              <a:ahLst/>
              <a:cxnLst/>
              <a:rect l="l" t="t" r="r" b="b"/>
              <a:pathLst>
                <a:path w="32257" h="30147" extrusionOk="0">
                  <a:moveTo>
                    <a:pt x="19437" y="14632"/>
                  </a:moveTo>
                  <a:lnTo>
                    <a:pt x="19437" y="14632"/>
                  </a:lnTo>
                  <a:cubicBezTo>
                    <a:pt x="19211" y="14742"/>
                    <a:pt x="18985" y="14853"/>
                    <a:pt x="18751" y="14965"/>
                  </a:cubicBezTo>
                  <a:cubicBezTo>
                    <a:pt x="18973" y="14841"/>
                    <a:pt x="19202" y="14730"/>
                    <a:pt x="19437" y="14632"/>
                  </a:cubicBezTo>
                  <a:close/>
                  <a:moveTo>
                    <a:pt x="29649" y="1"/>
                  </a:moveTo>
                  <a:cubicBezTo>
                    <a:pt x="27238" y="1"/>
                    <a:pt x="20509" y="1909"/>
                    <a:pt x="16169" y="7585"/>
                  </a:cubicBezTo>
                  <a:cubicBezTo>
                    <a:pt x="16474" y="4542"/>
                    <a:pt x="16085" y="3324"/>
                    <a:pt x="15341" y="3324"/>
                  </a:cubicBezTo>
                  <a:cubicBezTo>
                    <a:pt x="13359" y="3324"/>
                    <a:pt x="8864" y="11967"/>
                    <a:pt x="8281" y="17771"/>
                  </a:cubicBezTo>
                  <a:cubicBezTo>
                    <a:pt x="8247" y="16991"/>
                    <a:pt x="8353" y="14960"/>
                    <a:pt x="7212" y="14960"/>
                  </a:cubicBezTo>
                  <a:cubicBezTo>
                    <a:pt x="7205" y="14960"/>
                    <a:pt x="7197" y="14960"/>
                    <a:pt x="7190" y="14960"/>
                  </a:cubicBezTo>
                  <a:cubicBezTo>
                    <a:pt x="5760" y="14986"/>
                    <a:pt x="0" y="25042"/>
                    <a:pt x="4832" y="29035"/>
                  </a:cubicBezTo>
                  <a:lnTo>
                    <a:pt x="4837" y="29035"/>
                  </a:lnTo>
                  <a:cubicBezTo>
                    <a:pt x="5487" y="27495"/>
                    <a:pt x="6302" y="25827"/>
                    <a:pt x="7228" y="24103"/>
                  </a:cubicBezTo>
                  <a:cubicBezTo>
                    <a:pt x="7473" y="24134"/>
                    <a:pt x="7732" y="24149"/>
                    <a:pt x="8000" y="24149"/>
                  </a:cubicBezTo>
                  <a:cubicBezTo>
                    <a:pt x="8358" y="24149"/>
                    <a:pt x="8733" y="24122"/>
                    <a:pt x="9115" y="24074"/>
                  </a:cubicBezTo>
                  <a:lnTo>
                    <a:pt x="9115" y="24074"/>
                  </a:lnTo>
                  <a:cubicBezTo>
                    <a:pt x="8268" y="26051"/>
                    <a:pt x="7545" y="28079"/>
                    <a:pt x="6948" y="30147"/>
                  </a:cubicBezTo>
                  <a:cubicBezTo>
                    <a:pt x="13663" y="28603"/>
                    <a:pt x="25106" y="21776"/>
                    <a:pt x="17212" y="21776"/>
                  </a:cubicBezTo>
                  <a:cubicBezTo>
                    <a:pt x="16902" y="21776"/>
                    <a:pt x="16561" y="21787"/>
                    <a:pt x="16190" y="21809"/>
                  </a:cubicBezTo>
                  <a:cubicBezTo>
                    <a:pt x="27633" y="15424"/>
                    <a:pt x="27121" y="13575"/>
                    <a:pt x="24273" y="13575"/>
                  </a:cubicBezTo>
                  <a:cubicBezTo>
                    <a:pt x="22849" y="13575"/>
                    <a:pt x="20841" y="14037"/>
                    <a:pt x="19451" y="14625"/>
                  </a:cubicBezTo>
                  <a:lnTo>
                    <a:pt x="19451" y="14625"/>
                  </a:lnTo>
                  <a:cubicBezTo>
                    <a:pt x="24437" y="12135"/>
                    <a:pt x="27194" y="9021"/>
                    <a:pt x="25557" y="9021"/>
                  </a:cubicBezTo>
                  <a:cubicBezTo>
                    <a:pt x="25036" y="9021"/>
                    <a:pt x="24070" y="9337"/>
                    <a:pt x="22587" y="10089"/>
                  </a:cubicBezTo>
                  <a:cubicBezTo>
                    <a:pt x="24975" y="8167"/>
                    <a:pt x="32256" y="1038"/>
                    <a:pt x="30402" y="114"/>
                  </a:cubicBezTo>
                  <a:cubicBezTo>
                    <a:pt x="30254" y="40"/>
                    <a:pt x="29997" y="1"/>
                    <a:pt x="296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5"/>
            <p:cNvSpPr/>
            <p:nvPr/>
          </p:nvSpPr>
          <p:spPr>
            <a:xfrm>
              <a:off x="5218663" y="1650169"/>
              <a:ext cx="1581806" cy="1895187"/>
            </a:xfrm>
            <a:custGeom>
              <a:avLst/>
              <a:gdLst/>
              <a:ahLst/>
              <a:cxnLst/>
              <a:rect l="l" t="t" r="r" b="b"/>
              <a:pathLst>
                <a:path w="31063" h="29035" extrusionOk="0">
                  <a:moveTo>
                    <a:pt x="29649" y="1"/>
                  </a:moveTo>
                  <a:cubicBezTo>
                    <a:pt x="27238" y="1"/>
                    <a:pt x="20509" y="1909"/>
                    <a:pt x="16170" y="7585"/>
                  </a:cubicBezTo>
                  <a:cubicBezTo>
                    <a:pt x="16475" y="4542"/>
                    <a:pt x="16085" y="3323"/>
                    <a:pt x="15341" y="3323"/>
                  </a:cubicBezTo>
                  <a:cubicBezTo>
                    <a:pt x="13359" y="3323"/>
                    <a:pt x="8864" y="11967"/>
                    <a:pt x="8281" y="17771"/>
                  </a:cubicBezTo>
                  <a:cubicBezTo>
                    <a:pt x="8248" y="16991"/>
                    <a:pt x="8353" y="14960"/>
                    <a:pt x="7213" y="14960"/>
                  </a:cubicBezTo>
                  <a:cubicBezTo>
                    <a:pt x="7206" y="14960"/>
                    <a:pt x="7198" y="14960"/>
                    <a:pt x="7191" y="14960"/>
                  </a:cubicBezTo>
                  <a:cubicBezTo>
                    <a:pt x="5760" y="14986"/>
                    <a:pt x="0" y="25042"/>
                    <a:pt x="4833" y="29035"/>
                  </a:cubicBezTo>
                  <a:lnTo>
                    <a:pt x="4837" y="29035"/>
                  </a:lnTo>
                  <a:cubicBezTo>
                    <a:pt x="5444" y="27599"/>
                    <a:pt x="6198" y="26048"/>
                    <a:pt x="7050" y="24447"/>
                  </a:cubicBezTo>
                  <a:cubicBezTo>
                    <a:pt x="7208" y="21827"/>
                    <a:pt x="9323" y="19165"/>
                    <a:pt x="11876" y="18933"/>
                  </a:cubicBezTo>
                  <a:cubicBezTo>
                    <a:pt x="12225" y="14329"/>
                    <a:pt x="13923" y="7606"/>
                    <a:pt x="18558" y="7606"/>
                  </a:cubicBezTo>
                  <a:cubicBezTo>
                    <a:pt x="18727" y="7606"/>
                    <a:pt x="18899" y="7615"/>
                    <a:pt x="19076" y="7633"/>
                  </a:cubicBezTo>
                  <a:cubicBezTo>
                    <a:pt x="20496" y="4438"/>
                    <a:pt x="23910" y="2444"/>
                    <a:pt x="27014" y="2444"/>
                  </a:cubicBezTo>
                  <a:cubicBezTo>
                    <a:pt x="27898" y="2444"/>
                    <a:pt x="28758" y="2606"/>
                    <a:pt x="29538" y="2948"/>
                  </a:cubicBezTo>
                  <a:cubicBezTo>
                    <a:pt x="30562" y="1561"/>
                    <a:pt x="31063" y="444"/>
                    <a:pt x="30403" y="114"/>
                  </a:cubicBezTo>
                  <a:cubicBezTo>
                    <a:pt x="30255" y="40"/>
                    <a:pt x="29997" y="1"/>
                    <a:pt x="29649" y="1"/>
                  </a:cubicBez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5"/>
            <p:cNvSpPr/>
            <p:nvPr/>
          </p:nvSpPr>
          <p:spPr>
            <a:xfrm>
              <a:off x="5369749" y="3221446"/>
              <a:ext cx="313173" cy="727527"/>
            </a:xfrm>
            <a:custGeom>
              <a:avLst/>
              <a:gdLst/>
              <a:ahLst/>
              <a:cxnLst/>
              <a:rect l="l" t="t" r="r" b="b"/>
              <a:pathLst>
                <a:path w="6150" h="11146" extrusionOk="0">
                  <a:moveTo>
                    <a:pt x="6149" y="1"/>
                  </a:moveTo>
                  <a:cubicBezTo>
                    <a:pt x="5767" y="49"/>
                    <a:pt x="5392" y="76"/>
                    <a:pt x="5033" y="76"/>
                  </a:cubicBezTo>
                  <a:cubicBezTo>
                    <a:pt x="4765" y="76"/>
                    <a:pt x="4507" y="61"/>
                    <a:pt x="4262" y="30"/>
                  </a:cubicBezTo>
                  <a:cubicBezTo>
                    <a:pt x="3336" y="1754"/>
                    <a:pt x="2521" y="3422"/>
                    <a:pt x="1870" y="4962"/>
                  </a:cubicBezTo>
                  <a:cubicBezTo>
                    <a:pt x="1025" y="6936"/>
                    <a:pt x="444" y="8686"/>
                    <a:pt x="215" y="10039"/>
                  </a:cubicBezTo>
                  <a:cubicBezTo>
                    <a:pt x="0" y="10907"/>
                    <a:pt x="518" y="11145"/>
                    <a:pt x="1151" y="11145"/>
                  </a:cubicBezTo>
                  <a:cubicBezTo>
                    <a:pt x="1920" y="11145"/>
                    <a:pt x="2858" y="10794"/>
                    <a:pt x="2858" y="10794"/>
                  </a:cubicBezTo>
                  <a:cubicBezTo>
                    <a:pt x="3167" y="9156"/>
                    <a:pt x="3547" y="7582"/>
                    <a:pt x="3982" y="6074"/>
                  </a:cubicBezTo>
                  <a:cubicBezTo>
                    <a:pt x="4579" y="4006"/>
                    <a:pt x="5302" y="1978"/>
                    <a:pt x="61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5"/>
            <p:cNvSpPr/>
            <p:nvPr/>
          </p:nvSpPr>
          <p:spPr>
            <a:xfrm>
              <a:off x="5442873" y="3221446"/>
              <a:ext cx="240049" cy="726352"/>
            </a:xfrm>
            <a:custGeom>
              <a:avLst/>
              <a:gdLst/>
              <a:ahLst/>
              <a:cxnLst/>
              <a:rect l="l" t="t" r="r" b="b"/>
              <a:pathLst>
                <a:path w="4714" h="11128" extrusionOk="0">
                  <a:moveTo>
                    <a:pt x="4713" y="1"/>
                  </a:moveTo>
                  <a:lnTo>
                    <a:pt x="4713" y="1"/>
                  </a:lnTo>
                  <a:cubicBezTo>
                    <a:pt x="4481" y="30"/>
                    <a:pt x="4252" y="48"/>
                    <a:pt x="4027" y="61"/>
                  </a:cubicBezTo>
                  <a:cubicBezTo>
                    <a:pt x="2288" y="3590"/>
                    <a:pt x="962" y="7315"/>
                    <a:pt x="0" y="11128"/>
                  </a:cubicBezTo>
                  <a:cubicBezTo>
                    <a:pt x="697" y="11063"/>
                    <a:pt x="1422" y="10794"/>
                    <a:pt x="1422" y="10794"/>
                  </a:cubicBezTo>
                  <a:cubicBezTo>
                    <a:pt x="1731" y="9156"/>
                    <a:pt x="2111" y="7582"/>
                    <a:pt x="2546" y="6074"/>
                  </a:cubicBezTo>
                  <a:cubicBezTo>
                    <a:pt x="3143" y="4006"/>
                    <a:pt x="3866" y="1978"/>
                    <a:pt x="4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5"/>
            <p:cNvSpPr/>
            <p:nvPr/>
          </p:nvSpPr>
          <p:spPr>
            <a:xfrm>
              <a:off x="5425203" y="3477898"/>
              <a:ext cx="135607" cy="470680"/>
            </a:xfrm>
            <a:custGeom>
              <a:avLst/>
              <a:gdLst/>
              <a:ahLst/>
              <a:cxnLst/>
              <a:rect l="l" t="t" r="r" b="b"/>
              <a:pathLst>
                <a:path w="2663" h="7211" extrusionOk="0">
                  <a:moveTo>
                    <a:pt x="2663" y="0"/>
                  </a:moveTo>
                  <a:lnTo>
                    <a:pt x="2663" y="0"/>
                  </a:lnTo>
                  <a:cubicBezTo>
                    <a:pt x="1598" y="2327"/>
                    <a:pt x="759" y="4739"/>
                    <a:pt x="0" y="7210"/>
                  </a:cubicBezTo>
                  <a:cubicBezTo>
                    <a:pt x="29" y="7210"/>
                    <a:pt x="58" y="7211"/>
                    <a:pt x="87" y="7211"/>
                  </a:cubicBezTo>
                  <a:cubicBezTo>
                    <a:pt x="174" y="7211"/>
                    <a:pt x="260" y="7207"/>
                    <a:pt x="346" y="7200"/>
                  </a:cubicBezTo>
                  <a:cubicBezTo>
                    <a:pt x="964" y="4753"/>
                    <a:pt x="1733" y="2345"/>
                    <a:pt x="2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5"/>
            <p:cNvSpPr/>
            <p:nvPr/>
          </p:nvSpPr>
          <p:spPr>
            <a:xfrm>
              <a:off x="5378406" y="3224579"/>
              <a:ext cx="266732" cy="721131"/>
            </a:xfrm>
            <a:custGeom>
              <a:avLst/>
              <a:gdLst/>
              <a:ahLst/>
              <a:cxnLst/>
              <a:rect l="l" t="t" r="r" b="b"/>
              <a:pathLst>
                <a:path w="5238" h="11048" extrusionOk="0">
                  <a:moveTo>
                    <a:pt x="4341" y="0"/>
                  </a:moveTo>
                  <a:cubicBezTo>
                    <a:pt x="3881" y="904"/>
                    <a:pt x="3330" y="1783"/>
                    <a:pt x="2911" y="2650"/>
                  </a:cubicBezTo>
                  <a:cubicBezTo>
                    <a:pt x="2052" y="4432"/>
                    <a:pt x="1390" y="6254"/>
                    <a:pt x="763" y="8127"/>
                  </a:cubicBezTo>
                  <a:cubicBezTo>
                    <a:pt x="508" y="8891"/>
                    <a:pt x="250" y="9657"/>
                    <a:pt x="0" y="10428"/>
                  </a:cubicBezTo>
                  <a:cubicBezTo>
                    <a:pt x="28" y="10791"/>
                    <a:pt x="258" y="10972"/>
                    <a:pt x="569" y="11047"/>
                  </a:cubicBezTo>
                  <a:cubicBezTo>
                    <a:pt x="1370" y="8428"/>
                    <a:pt x="2257" y="5863"/>
                    <a:pt x="3413" y="3404"/>
                  </a:cubicBezTo>
                  <a:cubicBezTo>
                    <a:pt x="3161" y="3041"/>
                    <a:pt x="3208" y="2494"/>
                    <a:pt x="3429" y="2073"/>
                  </a:cubicBezTo>
                  <a:cubicBezTo>
                    <a:pt x="3561" y="1817"/>
                    <a:pt x="3773" y="1533"/>
                    <a:pt x="4064" y="1451"/>
                  </a:cubicBezTo>
                  <a:cubicBezTo>
                    <a:pt x="4116" y="1435"/>
                    <a:pt x="4169" y="1427"/>
                    <a:pt x="4222" y="1427"/>
                  </a:cubicBezTo>
                  <a:cubicBezTo>
                    <a:pt x="4282" y="1427"/>
                    <a:pt x="4341" y="1437"/>
                    <a:pt x="4398" y="1456"/>
                  </a:cubicBezTo>
                  <a:cubicBezTo>
                    <a:pt x="4666" y="970"/>
                    <a:pt x="4943" y="489"/>
                    <a:pt x="5238" y="13"/>
                  </a:cubicBezTo>
                  <a:lnTo>
                    <a:pt x="5238" y="13"/>
                  </a:lnTo>
                  <a:cubicBezTo>
                    <a:pt x="5123" y="19"/>
                    <a:pt x="5009" y="21"/>
                    <a:pt x="4894" y="21"/>
                  </a:cubicBezTo>
                  <a:cubicBezTo>
                    <a:pt x="4710" y="21"/>
                    <a:pt x="4525" y="14"/>
                    <a:pt x="4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5"/>
            <p:cNvSpPr/>
            <p:nvPr/>
          </p:nvSpPr>
          <p:spPr>
            <a:xfrm>
              <a:off x="5382785" y="3223339"/>
              <a:ext cx="211685" cy="639605"/>
            </a:xfrm>
            <a:custGeom>
              <a:avLst/>
              <a:gdLst/>
              <a:ahLst/>
              <a:cxnLst/>
              <a:rect l="l" t="t" r="r" b="b"/>
              <a:pathLst>
                <a:path w="4157" h="9799" extrusionOk="0">
                  <a:moveTo>
                    <a:pt x="4006" y="1"/>
                  </a:moveTo>
                  <a:cubicBezTo>
                    <a:pt x="3080" y="1725"/>
                    <a:pt x="2265" y="3393"/>
                    <a:pt x="1615" y="4933"/>
                  </a:cubicBezTo>
                  <a:cubicBezTo>
                    <a:pt x="813" y="6807"/>
                    <a:pt x="253" y="8474"/>
                    <a:pt x="1" y="9798"/>
                  </a:cubicBezTo>
                  <a:cubicBezTo>
                    <a:pt x="147" y="9355"/>
                    <a:pt x="294" y="8915"/>
                    <a:pt x="442" y="8475"/>
                  </a:cubicBezTo>
                  <a:cubicBezTo>
                    <a:pt x="1024" y="6731"/>
                    <a:pt x="1593" y="4995"/>
                    <a:pt x="2379" y="3328"/>
                  </a:cubicBezTo>
                  <a:cubicBezTo>
                    <a:pt x="2884" y="2256"/>
                    <a:pt x="3598" y="1148"/>
                    <a:pt x="4156" y="12"/>
                  </a:cubicBezTo>
                  <a:cubicBezTo>
                    <a:pt x="4108" y="7"/>
                    <a:pt x="4055" y="7"/>
                    <a:pt x="40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5"/>
            <p:cNvSpPr/>
            <p:nvPr/>
          </p:nvSpPr>
          <p:spPr>
            <a:xfrm>
              <a:off x="5486666" y="2710698"/>
              <a:ext cx="604399" cy="587844"/>
            </a:xfrm>
            <a:custGeom>
              <a:avLst/>
              <a:gdLst/>
              <a:ahLst/>
              <a:cxnLst/>
              <a:rect l="l" t="t" r="r" b="b"/>
              <a:pathLst>
                <a:path w="11869" h="9006" extrusionOk="0">
                  <a:moveTo>
                    <a:pt x="10686" y="0"/>
                  </a:moveTo>
                  <a:cubicBezTo>
                    <a:pt x="10627" y="0"/>
                    <a:pt x="10571" y="2"/>
                    <a:pt x="10515" y="4"/>
                  </a:cubicBezTo>
                  <a:cubicBezTo>
                    <a:pt x="10291" y="27"/>
                    <a:pt x="10071" y="73"/>
                    <a:pt x="9857" y="145"/>
                  </a:cubicBezTo>
                  <a:lnTo>
                    <a:pt x="9842" y="317"/>
                  </a:lnTo>
                  <a:cubicBezTo>
                    <a:pt x="10225" y="364"/>
                    <a:pt x="10640" y="425"/>
                    <a:pt x="10926" y="632"/>
                  </a:cubicBezTo>
                  <a:cubicBezTo>
                    <a:pt x="11232" y="840"/>
                    <a:pt x="11023" y="1225"/>
                    <a:pt x="10772" y="1498"/>
                  </a:cubicBezTo>
                  <a:cubicBezTo>
                    <a:pt x="10522" y="1786"/>
                    <a:pt x="10213" y="2034"/>
                    <a:pt x="9899" y="2267"/>
                  </a:cubicBezTo>
                  <a:cubicBezTo>
                    <a:pt x="9580" y="2498"/>
                    <a:pt x="9250" y="2714"/>
                    <a:pt x="8910" y="2912"/>
                  </a:cubicBezTo>
                  <a:lnTo>
                    <a:pt x="8731" y="3016"/>
                  </a:lnTo>
                  <a:lnTo>
                    <a:pt x="8887" y="3149"/>
                  </a:lnTo>
                  <a:cubicBezTo>
                    <a:pt x="9272" y="3475"/>
                    <a:pt x="9565" y="3926"/>
                    <a:pt x="9507" y="4401"/>
                  </a:cubicBezTo>
                  <a:cubicBezTo>
                    <a:pt x="9457" y="4874"/>
                    <a:pt x="9124" y="5297"/>
                    <a:pt x="8748" y="5636"/>
                  </a:cubicBezTo>
                  <a:cubicBezTo>
                    <a:pt x="7972" y="6311"/>
                    <a:pt x="7010" y="6788"/>
                    <a:pt x="6023" y="7140"/>
                  </a:cubicBezTo>
                  <a:cubicBezTo>
                    <a:pt x="5031" y="7487"/>
                    <a:pt x="3989" y="7719"/>
                    <a:pt x="2940" y="7762"/>
                  </a:cubicBezTo>
                  <a:cubicBezTo>
                    <a:pt x="2850" y="7765"/>
                    <a:pt x="2760" y="7767"/>
                    <a:pt x="2671" y="7767"/>
                  </a:cubicBezTo>
                  <a:cubicBezTo>
                    <a:pt x="2238" y="7767"/>
                    <a:pt x="1806" y="7727"/>
                    <a:pt x="1391" y="7625"/>
                  </a:cubicBezTo>
                  <a:cubicBezTo>
                    <a:pt x="895" y="7499"/>
                    <a:pt x="411" y="7253"/>
                    <a:pt x="148" y="6810"/>
                  </a:cubicBezTo>
                  <a:lnTo>
                    <a:pt x="1" y="6900"/>
                  </a:lnTo>
                  <a:cubicBezTo>
                    <a:pt x="77" y="7521"/>
                    <a:pt x="629" y="8066"/>
                    <a:pt x="1188" y="8355"/>
                  </a:cubicBezTo>
                  <a:cubicBezTo>
                    <a:pt x="1756" y="8676"/>
                    <a:pt x="2371" y="8827"/>
                    <a:pt x="2977" y="8923"/>
                  </a:cubicBezTo>
                  <a:cubicBezTo>
                    <a:pt x="3359" y="8979"/>
                    <a:pt x="3740" y="9006"/>
                    <a:pt x="4119" y="9006"/>
                  </a:cubicBezTo>
                  <a:cubicBezTo>
                    <a:pt x="4943" y="9006"/>
                    <a:pt x="5757" y="8881"/>
                    <a:pt x="6551" y="8669"/>
                  </a:cubicBezTo>
                  <a:cubicBezTo>
                    <a:pt x="7142" y="8511"/>
                    <a:pt x="7715" y="8293"/>
                    <a:pt x="8261" y="8019"/>
                  </a:cubicBezTo>
                  <a:cubicBezTo>
                    <a:pt x="8820" y="7736"/>
                    <a:pt x="9371" y="7392"/>
                    <a:pt x="9900" y="6896"/>
                  </a:cubicBezTo>
                  <a:cubicBezTo>
                    <a:pt x="10167" y="6649"/>
                    <a:pt x="10418" y="6350"/>
                    <a:pt x="10650" y="5977"/>
                  </a:cubicBezTo>
                  <a:cubicBezTo>
                    <a:pt x="10878" y="5605"/>
                    <a:pt x="11081" y="5125"/>
                    <a:pt x="11112" y="4554"/>
                  </a:cubicBezTo>
                  <a:cubicBezTo>
                    <a:pt x="11149" y="4041"/>
                    <a:pt x="11007" y="3509"/>
                    <a:pt x="10778" y="3106"/>
                  </a:cubicBezTo>
                  <a:cubicBezTo>
                    <a:pt x="11036" y="2818"/>
                    <a:pt x="11283" y="2510"/>
                    <a:pt x="11517" y="2133"/>
                  </a:cubicBezTo>
                  <a:cubicBezTo>
                    <a:pt x="11653" y="1905"/>
                    <a:pt x="11779" y="1643"/>
                    <a:pt x="11842" y="1255"/>
                  </a:cubicBezTo>
                  <a:cubicBezTo>
                    <a:pt x="11868" y="1059"/>
                    <a:pt x="11861" y="804"/>
                    <a:pt x="11747" y="576"/>
                  </a:cubicBezTo>
                  <a:cubicBezTo>
                    <a:pt x="11637" y="347"/>
                    <a:pt x="11461" y="199"/>
                    <a:pt x="11306" y="130"/>
                  </a:cubicBezTo>
                  <a:cubicBezTo>
                    <a:pt x="11069" y="20"/>
                    <a:pt x="10870" y="0"/>
                    <a:pt x="10686" y="0"/>
                  </a:cubicBez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5"/>
            <p:cNvSpPr/>
            <p:nvPr/>
          </p:nvSpPr>
          <p:spPr>
            <a:xfrm>
              <a:off x="6057352" y="3156371"/>
              <a:ext cx="492217" cy="769432"/>
            </a:xfrm>
            <a:custGeom>
              <a:avLst/>
              <a:gdLst/>
              <a:ahLst/>
              <a:cxnLst/>
              <a:rect l="l" t="t" r="r" b="b"/>
              <a:pathLst>
                <a:path w="9666" h="11788" extrusionOk="0">
                  <a:moveTo>
                    <a:pt x="8791" y="1"/>
                  </a:moveTo>
                  <a:lnTo>
                    <a:pt x="8735" y="53"/>
                  </a:lnTo>
                  <a:cubicBezTo>
                    <a:pt x="7476" y="1040"/>
                    <a:pt x="6264" y="2092"/>
                    <a:pt x="5097" y="3260"/>
                  </a:cubicBezTo>
                  <a:cubicBezTo>
                    <a:pt x="4531" y="3825"/>
                    <a:pt x="3419" y="5028"/>
                    <a:pt x="2312" y="6739"/>
                  </a:cubicBezTo>
                  <a:cubicBezTo>
                    <a:pt x="1454" y="8062"/>
                    <a:pt x="600" y="9691"/>
                    <a:pt x="1" y="11558"/>
                  </a:cubicBezTo>
                  <a:cubicBezTo>
                    <a:pt x="331" y="11731"/>
                    <a:pt x="646" y="11788"/>
                    <a:pt x="919" y="11788"/>
                  </a:cubicBezTo>
                  <a:cubicBezTo>
                    <a:pt x="1464" y="11788"/>
                    <a:pt x="1842" y="11558"/>
                    <a:pt x="1842" y="11558"/>
                  </a:cubicBezTo>
                  <a:cubicBezTo>
                    <a:pt x="2049" y="10502"/>
                    <a:pt x="2540" y="9355"/>
                    <a:pt x="3117" y="8286"/>
                  </a:cubicBezTo>
                  <a:cubicBezTo>
                    <a:pt x="3850" y="6920"/>
                    <a:pt x="4726" y="5683"/>
                    <a:pt x="5321" y="4937"/>
                  </a:cubicBezTo>
                  <a:cubicBezTo>
                    <a:pt x="6664" y="3252"/>
                    <a:pt x="8123" y="1786"/>
                    <a:pt x="9665" y="441"/>
                  </a:cubicBezTo>
                  <a:cubicBezTo>
                    <a:pt x="9316" y="354"/>
                    <a:pt x="9010" y="207"/>
                    <a:pt x="8791" y="1"/>
                  </a:cubicBezTo>
                  <a:close/>
                </a:path>
              </a:pathLst>
            </a:custGeom>
            <a:solidFill>
              <a:srgbClr val="6E47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5"/>
            <p:cNvSpPr/>
            <p:nvPr/>
          </p:nvSpPr>
          <p:spPr>
            <a:xfrm>
              <a:off x="6057352" y="3156371"/>
              <a:ext cx="448882" cy="757292"/>
            </a:xfrm>
            <a:custGeom>
              <a:avLst/>
              <a:gdLst/>
              <a:ahLst/>
              <a:cxnLst/>
              <a:rect l="l" t="t" r="r" b="b"/>
              <a:pathLst>
                <a:path w="8815" h="11602" extrusionOk="0">
                  <a:moveTo>
                    <a:pt x="8790" y="1"/>
                  </a:moveTo>
                  <a:lnTo>
                    <a:pt x="8735" y="53"/>
                  </a:lnTo>
                  <a:cubicBezTo>
                    <a:pt x="7476" y="1040"/>
                    <a:pt x="6264" y="2092"/>
                    <a:pt x="5096" y="3260"/>
                  </a:cubicBezTo>
                  <a:cubicBezTo>
                    <a:pt x="4531" y="3825"/>
                    <a:pt x="3419" y="5028"/>
                    <a:pt x="2312" y="6739"/>
                  </a:cubicBezTo>
                  <a:cubicBezTo>
                    <a:pt x="1454" y="8062"/>
                    <a:pt x="600" y="9691"/>
                    <a:pt x="1" y="11558"/>
                  </a:cubicBezTo>
                  <a:cubicBezTo>
                    <a:pt x="38" y="11577"/>
                    <a:pt x="71" y="11585"/>
                    <a:pt x="106" y="11602"/>
                  </a:cubicBezTo>
                  <a:cubicBezTo>
                    <a:pt x="1287" y="7923"/>
                    <a:pt x="4202" y="4842"/>
                    <a:pt x="6725" y="2035"/>
                  </a:cubicBezTo>
                  <a:cubicBezTo>
                    <a:pt x="7371" y="1313"/>
                    <a:pt x="8070" y="641"/>
                    <a:pt x="8815" y="20"/>
                  </a:cubicBezTo>
                  <a:cubicBezTo>
                    <a:pt x="8807" y="14"/>
                    <a:pt x="8797" y="8"/>
                    <a:pt x="87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5"/>
            <p:cNvSpPr/>
            <p:nvPr/>
          </p:nvSpPr>
          <p:spPr>
            <a:xfrm>
              <a:off x="6096766" y="3718814"/>
              <a:ext cx="72972" cy="188181"/>
            </a:xfrm>
            <a:custGeom>
              <a:avLst/>
              <a:gdLst/>
              <a:ahLst/>
              <a:cxnLst/>
              <a:rect l="l" t="t" r="r" b="b"/>
              <a:pathLst>
                <a:path w="1433" h="2883" extrusionOk="0">
                  <a:moveTo>
                    <a:pt x="1432" y="1"/>
                  </a:moveTo>
                  <a:cubicBezTo>
                    <a:pt x="855" y="909"/>
                    <a:pt x="361" y="1862"/>
                    <a:pt x="1" y="2883"/>
                  </a:cubicBezTo>
                  <a:cubicBezTo>
                    <a:pt x="428" y="1921"/>
                    <a:pt x="906" y="953"/>
                    <a:pt x="1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5"/>
            <p:cNvSpPr/>
            <p:nvPr/>
          </p:nvSpPr>
          <p:spPr>
            <a:xfrm>
              <a:off x="6105983" y="2265808"/>
              <a:ext cx="1567904" cy="1431361"/>
            </a:xfrm>
            <a:custGeom>
              <a:avLst/>
              <a:gdLst/>
              <a:ahLst/>
              <a:cxnLst/>
              <a:rect l="l" t="t" r="r" b="b"/>
              <a:pathLst>
                <a:path w="30790" h="21929" extrusionOk="0">
                  <a:moveTo>
                    <a:pt x="28454" y="0"/>
                  </a:moveTo>
                  <a:cubicBezTo>
                    <a:pt x="27627" y="0"/>
                    <a:pt x="26326" y="640"/>
                    <a:pt x="25809" y="839"/>
                  </a:cubicBezTo>
                  <a:cubicBezTo>
                    <a:pt x="24395" y="1381"/>
                    <a:pt x="20385" y="3452"/>
                    <a:pt x="18969" y="4628"/>
                  </a:cubicBezTo>
                  <a:cubicBezTo>
                    <a:pt x="19742" y="3823"/>
                    <a:pt x="22217" y="697"/>
                    <a:pt x="21252" y="697"/>
                  </a:cubicBezTo>
                  <a:cubicBezTo>
                    <a:pt x="21162" y="697"/>
                    <a:pt x="21042" y="724"/>
                    <a:pt x="20888" y="783"/>
                  </a:cubicBezTo>
                  <a:cubicBezTo>
                    <a:pt x="18052" y="1869"/>
                    <a:pt x="14255" y="5446"/>
                    <a:pt x="11926" y="7231"/>
                  </a:cubicBezTo>
                  <a:cubicBezTo>
                    <a:pt x="13234" y="5413"/>
                    <a:pt x="16780" y="1686"/>
                    <a:pt x="15680" y="1686"/>
                  </a:cubicBezTo>
                  <a:cubicBezTo>
                    <a:pt x="15552" y="1686"/>
                    <a:pt x="15361" y="1737"/>
                    <a:pt x="15095" y="1847"/>
                  </a:cubicBezTo>
                  <a:cubicBezTo>
                    <a:pt x="13505" y="2511"/>
                    <a:pt x="8642" y="6476"/>
                    <a:pt x="5039" y="12525"/>
                  </a:cubicBezTo>
                  <a:cubicBezTo>
                    <a:pt x="5060" y="11361"/>
                    <a:pt x="5042" y="10667"/>
                    <a:pt x="4461" y="10295"/>
                  </a:cubicBezTo>
                  <a:cubicBezTo>
                    <a:pt x="4431" y="10276"/>
                    <a:pt x="4399" y="10266"/>
                    <a:pt x="4364" y="10266"/>
                  </a:cubicBezTo>
                  <a:cubicBezTo>
                    <a:pt x="3297" y="10266"/>
                    <a:pt x="0" y="18959"/>
                    <a:pt x="1357" y="20382"/>
                  </a:cubicBezTo>
                  <a:cubicBezTo>
                    <a:pt x="2464" y="18671"/>
                    <a:pt x="3578" y="17467"/>
                    <a:pt x="4142" y="16903"/>
                  </a:cubicBezTo>
                  <a:cubicBezTo>
                    <a:pt x="5309" y="15735"/>
                    <a:pt x="6521" y="14684"/>
                    <a:pt x="7781" y="13697"/>
                  </a:cubicBezTo>
                  <a:lnTo>
                    <a:pt x="7836" y="13644"/>
                  </a:lnTo>
                  <a:cubicBezTo>
                    <a:pt x="8056" y="13851"/>
                    <a:pt x="8361" y="13998"/>
                    <a:pt x="8710" y="14085"/>
                  </a:cubicBezTo>
                  <a:cubicBezTo>
                    <a:pt x="7168" y="15429"/>
                    <a:pt x="5710" y="16894"/>
                    <a:pt x="4366" y="18580"/>
                  </a:cubicBezTo>
                  <a:cubicBezTo>
                    <a:pt x="3771" y="19326"/>
                    <a:pt x="2895" y="20562"/>
                    <a:pt x="2162" y="21929"/>
                  </a:cubicBezTo>
                  <a:cubicBezTo>
                    <a:pt x="14477" y="19136"/>
                    <a:pt x="9909" y="18688"/>
                    <a:pt x="7942" y="18688"/>
                  </a:cubicBezTo>
                  <a:cubicBezTo>
                    <a:pt x="7829" y="18688"/>
                    <a:pt x="7725" y="18690"/>
                    <a:pt x="7634" y="18692"/>
                  </a:cubicBezTo>
                  <a:cubicBezTo>
                    <a:pt x="10935" y="18176"/>
                    <a:pt x="12965" y="16649"/>
                    <a:pt x="10888" y="16007"/>
                  </a:cubicBezTo>
                  <a:cubicBezTo>
                    <a:pt x="19476" y="14086"/>
                    <a:pt x="19416" y="12804"/>
                    <a:pt x="15558" y="12804"/>
                  </a:cubicBezTo>
                  <a:cubicBezTo>
                    <a:pt x="15028" y="12804"/>
                    <a:pt x="14427" y="12828"/>
                    <a:pt x="13766" y="12878"/>
                  </a:cubicBezTo>
                  <a:cubicBezTo>
                    <a:pt x="13857" y="12864"/>
                    <a:pt x="13943" y="12852"/>
                    <a:pt x="14033" y="12835"/>
                  </a:cubicBezTo>
                  <a:cubicBezTo>
                    <a:pt x="21001" y="11742"/>
                    <a:pt x="27212" y="7956"/>
                    <a:pt x="23897" y="7956"/>
                  </a:cubicBezTo>
                  <a:cubicBezTo>
                    <a:pt x="23172" y="7956"/>
                    <a:pt x="21991" y="8137"/>
                    <a:pt x="20262" y="8567"/>
                  </a:cubicBezTo>
                  <a:cubicBezTo>
                    <a:pt x="21560" y="7740"/>
                    <a:pt x="30790" y="1162"/>
                    <a:pt x="28905" y="97"/>
                  </a:cubicBezTo>
                  <a:cubicBezTo>
                    <a:pt x="28784" y="29"/>
                    <a:pt x="28630" y="0"/>
                    <a:pt x="284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5"/>
            <p:cNvSpPr/>
            <p:nvPr/>
          </p:nvSpPr>
          <p:spPr>
            <a:xfrm>
              <a:off x="6105983" y="2265808"/>
              <a:ext cx="1517134" cy="1330384"/>
            </a:xfrm>
            <a:custGeom>
              <a:avLst/>
              <a:gdLst/>
              <a:ahLst/>
              <a:cxnLst/>
              <a:rect l="l" t="t" r="r" b="b"/>
              <a:pathLst>
                <a:path w="29793" h="20382" extrusionOk="0">
                  <a:moveTo>
                    <a:pt x="28454" y="0"/>
                  </a:moveTo>
                  <a:cubicBezTo>
                    <a:pt x="27627" y="0"/>
                    <a:pt x="26326" y="640"/>
                    <a:pt x="25809" y="839"/>
                  </a:cubicBezTo>
                  <a:cubicBezTo>
                    <a:pt x="24395" y="1381"/>
                    <a:pt x="20385" y="3452"/>
                    <a:pt x="18969" y="4628"/>
                  </a:cubicBezTo>
                  <a:cubicBezTo>
                    <a:pt x="19742" y="3823"/>
                    <a:pt x="22217" y="697"/>
                    <a:pt x="21252" y="697"/>
                  </a:cubicBezTo>
                  <a:cubicBezTo>
                    <a:pt x="21162" y="697"/>
                    <a:pt x="21042" y="724"/>
                    <a:pt x="20888" y="783"/>
                  </a:cubicBezTo>
                  <a:cubicBezTo>
                    <a:pt x="18052" y="1869"/>
                    <a:pt x="14255" y="5446"/>
                    <a:pt x="11926" y="7231"/>
                  </a:cubicBezTo>
                  <a:cubicBezTo>
                    <a:pt x="13234" y="5413"/>
                    <a:pt x="16780" y="1686"/>
                    <a:pt x="15680" y="1686"/>
                  </a:cubicBezTo>
                  <a:cubicBezTo>
                    <a:pt x="15552" y="1686"/>
                    <a:pt x="15361" y="1737"/>
                    <a:pt x="15095" y="1847"/>
                  </a:cubicBezTo>
                  <a:cubicBezTo>
                    <a:pt x="13505" y="2511"/>
                    <a:pt x="8642" y="6476"/>
                    <a:pt x="5039" y="12525"/>
                  </a:cubicBezTo>
                  <a:cubicBezTo>
                    <a:pt x="5060" y="11361"/>
                    <a:pt x="5042" y="10667"/>
                    <a:pt x="4461" y="10295"/>
                  </a:cubicBezTo>
                  <a:cubicBezTo>
                    <a:pt x="4431" y="10276"/>
                    <a:pt x="4399" y="10266"/>
                    <a:pt x="4364" y="10266"/>
                  </a:cubicBezTo>
                  <a:cubicBezTo>
                    <a:pt x="3297" y="10266"/>
                    <a:pt x="0" y="18959"/>
                    <a:pt x="1357" y="20382"/>
                  </a:cubicBezTo>
                  <a:cubicBezTo>
                    <a:pt x="2002" y="19384"/>
                    <a:pt x="2726" y="18440"/>
                    <a:pt x="3522" y="17559"/>
                  </a:cubicBezTo>
                  <a:cubicBezTo>
                    <a:pt x="4112" y="15993"/>
                    <a:pt x="4870" y="14595"/>
                    <a:pt x="6316" y="13886"/>
                  </a:cubicBezTo>
                  <a:cubicBezTo>
                    <a:pt x="7802" y="11271"/>
                    <a:pt x="9939" y="7831"/>
                    <a:pt x="12561" y="7831"/>
                  </a:cubicBezTo>
                  <a:cubicBezTo>
                    <a:pt x="13025" y="7831"/>
                    <a:pt x="13506" y="7939"/>
                    <a:pt x="14000" y="8179"/>
                  </a:cubicBezTo>
                  <a:cubicBezTo>
                    <a:pt x="16876" y="5736"/>
                    <a:pt x="20530" y="3719"/>
                    <a:pt x="23835" y="3719"/>
                  </a:cubicBezTo>
                  <a:cubicBezTo>
                    <a:pt x="24635" y="3719"/>
                    <a:pt x="25415" y="3837"/>
                    <a:pt x="26158" y="4096"/>
                  </a:cubicBezTo>
                  <a:cubicBezTo>
                    <a:pt x="28212" y="2324"/>
                    <a:pt x="29793" y="599"/>
                    <a:pt x="28905" y="97"/>
                  </a:cubicBezTo>
                  <a:cubicBezTo>
                    <a:pt x="28784" y="29"/>
                    <a:pt x="28630" y="0"/>
                    <a:pt x="28454" y="0"/>
                  </a:cubicBez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5"/>
            <p:cNvSpPr/>
            <p:nvPr/>
          </p:nvSpPr>
          <p:spPr>
            <a:xfrm>
              <a:off x="5879073" y="2279581"/>
              <a:ext cx="251659" cy="281390"/>
            </a:xfrm>
            <a:custGeom>
              <a:avLst/>
              <a:gdLst/>
              <a:ahLst/>
              <a:cxnLst/>
              <a:rect l="l" t="t" r="r" b="b"/>
              <a:pathLst>
                <a:path w="4942" h="4311" extrusionOk="0">
                  <a:moveTo>
                    <a:pt x="3222" y="1"/>
                  </a:moveTo>
                  <a:cubicBezTo>
                    <a:pt x="2736" y="19"/>
                    <a:pt x="2314" y="102"/>
                    <a:pt x="1925" y="267"/>
                  </a:cubicBezTo>
                  <a:cubicBezTo>
                    <a:pt x="1149" y="573"/>
                    <a:pt x="487" y="1058"/>
                    <a:pt x="0" y="1705"/>
                  </a:cubicBezTo>
                  <a:lnTo>
                    <a:pt x="44" y="1780"/>
                  </a:lnTo>
                  <a:cubicBezTo>
                    <a:pt x="686" y="1404"/>
                    <a:pt x="1370" y="1100"/>
                    <a:pt x="2089" y="927"/>
                  </a:cubicBezTo>
                  <a:cubicBezTo>
                    <a:pt x="2393" y="856"/>
                    <a:pt x="2705" y="808"/>
                    <a:pt x="3014" y="808"/>
                  </a:cubicBezTo>
                  <a:cubicBezTo>
                    <a:pt x="3068" y="808"/>
                    <a:pt x="3122" y="810"/>
                    <a:pt x="3176" y="813"/>
                  </a:cubicBezTo>
                  <a:cubicBezTo>
                    <a:pt x="3521" y="833"/>
                    <a:pt x="3933" y="951"/>
                    <a:pt x="4008" y="1271"/>
                  </a:cubicBezTo>
                  <a:cubicBezTo>
                    <a:pt x="4078" y="1589"/>
                    <a:pt x="3861" y="1936"/>
                    <a:pt x="3641" y="2212"/>
                  </a:cubicBezTo>
                  <a:cubicBezTo>
                    <a:pt x="3413" y="2496"/>
                    <a:pt x="3138" y="2748"/>
                    <a:pt x="2854" y="2983"/>
                  </a:cubicBezTo>
                  <a:cubicBezTo>
                    <a:pt x="2280" y="3453"/>
                    <a:pt x="1653" y="3859"/>
                    <a:pt x="1011" y="4235"/>
                  </a:cubicBezTo>
                  <a:lnTo>
                    <a:pt x="1055" y="4311"/>
                  </a:lnTo>
                  <a:cubicBezTo>
                    <a:pt x="1854" y="4200"/>
                    <a:pt x="2589" y="3925"/>
                    <a:pt x="3279" y="3511"/>
                  </a:cubicBezTo>
                  <a:cubicBezTo>
                    <a:pt x="3633" y="3309"/>
                    <a:pt x="3950" y="3049"/>
                    <a:pt x="4267" y="2725"/>
                  </a:cubicBezTo>
                  <a:cubicBezTo>
                    <a:pt x="4426" y="2561"/>
                    <a:pt x="4566" y="2364"/>
                    <a:pt x="4693" y="2112"/>
                  </a:cubicBezTo>
                  <a:cubicBezTo>
                    <a:pt x="4809" y="1869"/>
                    <a:pt x="4942" y="1522"/>
                    <a:pt x="4843" y="1062"/>
                  </a:cubicBezTo>
                  <a:cubicBezTo>
                    <a:pt x="4789" y="840"/>
                    <a:pt x="4657" y="622"/>
                    <a:pt x="4504" y="472"/>
                  </a:cubicBezTo>
                  <a:cubicBezTo>
                    <a:pt x="4369" y="339"/>
                    <a:pt x="4210" y="234"/>
                    <a:pt x="4035" y="162"/>
                  </a:cubicBezTo>
                  <a:cubicBezTo>
                    <a:pt x="3777" y="55"/>
                    <a:pt x="3501" y="1"/>
                    <a:pt x="3222" y="1"/>
                  </a:cubicBez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5"/>
            <p:cNvSpPr/>
            <p:nvPr/>
          </p:nvSpPr>
          <p:spPr>
            <a:xfrm>
              <a:off x="6461420" y="2956445"/>
              <a:ext cx="451428" cy="303974"/>
            </a:xfrm>
            <a:custGeom>
              <a:avLst/>
              <a:gdLst/>
              <a:ahLst/>
              <a:cxnLst/>
              <a:rect l="l" t="t" r="r" b="b"/>
              <a:pathLst>
                <a:path w="8865" h="4657" extrusionOk="0">
                  <a:moveTo>
                    <a:pt x="8206" y="0"/>
                  </a:moveTo>
                  <a:cubicBezTo>
                    <a:pt x="8120" y="0"/>
                    <a:pt x="8047" y="14"/>
                    <a:pt x="7973" y="23"/>
                  </a:cubicBezTo>
                  <a:cubicBezTo>
                    <a:pt x="7730" y="64"/>
                    <a:pt x="7513" y="140"/>
                    <a:pt x="7299" y="237"/>
                  </a:cubicBezTo>
                  <a:lnTo>
                    <a:pt x="7296" y="367"/>
                  </a:lnTo>
                  <a:cubicBezTo>
                    <a:pt x="7502" y="374"/>
                    <a:pt x="7707" y="394"/>
                    <a:pt x="7912" y="426"/>
                  </a:cubicBezTo>
                  <a:cubicBezTo>
                    <a:pt x="8101" y="456"/>
                    <a:pt x="8355" y="541"/>
                    <a:pt x="8227" y="615"/>
                  </a:cubicBezTo>
                  <a:cubicBezTo>
                    <a:pt x="7958" y="860"/>
                    <a:pt x="7536" y="1020"/>
                    <a:pt x="7164" y="1175"/>
                  </a:cubicBezTo>
                  <a:cubicBezTo>
                    <a:pt x="6389" y="1477"/>
                    <a:pt x="5589" y="1728"/>
                    <a:pt x="4789" y="1960"/>
                  </a:cubicBezTo>
                  <a:lnTo>
                    <a:pt x="4674" y="1994"/>
                  </a:lnTo>
                  <a:lnTo>
                    <a:pt x="4702" y="2105"/>
                  </a:lnTo>
                  <a:cubicBezTo>
                    <a:pt x="4832" y="2609"/>
                    <a:pt x="4416" y="3038"/>
                    <a:pt x="3932" y="3236"/>
                  </a:cubicBezTo>
                  <a:cubicBezTo>
                    <a:pt x="3510" y="3417"/>
                    <a:pt x="3039" y="3497"/>
                    <a:pt x="2572" y="3497"/>
                  </a:cubicBezTo>
                  <a:cubicBezTo>
                    <a:pt x="2499" y="3497"/>
                    <a:pt x="2426" y="3495"/>
                    <a:pt x="2353" y="3491"/>
                  </a:cubicBezTo>
                  <a:cubicBezTo>
                    <a:pt x="1821" y="3455"/>
                    <a:pt x="1260" y="3320"/>
                    <a:pt x="885" y="2957"/>
                  </a:cubicBezTo>
                  <a:cubicBezTo>
                    <a:pt x="702" y="2775"/>
                    <a:pt x="584" y="2536"/>
                    <a:pt x="575" y="2276"/>
                  </a:cubicBezTo>
                  <a:cubicBezTo>
                    <a:pt x="560" y="2013"/>
                    <a:pt x="633" y="1753"/>
                    <a:pt x="742" y="1500"/>
                  </a:cubicBezTo>
                  <a:lnTo>
                    <a:pt x="624" y="1448"/>
                  </a:lnTo>
                  <a:cubicBezTo>
                    <a:pt x="355" y="1662"/>
                    <a:pt x="165" y="1958"/>
                    <a:pt x="84" y="2292"/>
                  </a:cubicBezTo>
                  <a:cubicBezTo>
                    <a:pt x="1" y="2660"/>
                    <a:pt x="87" y="3145"/>
                    <a:pt x="348" y="3487"/>
                  </a:cubicBezTo>
                  <a:cubicBezTo>
                    <a:pt x="866" y="4192"/>
                    <a:pt x="1602" y="4442"/>
                    <a:pt x="2280" y="4592"/>
                  </a:cubicBezTo>
                  <a:cubicBezTo>
                    <a:pt x="2531" y="4633"/>
                    <a:pt x="2784" y="4657"/>
                    <a:pt x="3040" y="4657"/>
                  </a:cubicBezTo>
                  <a:cubicBezTo>
                    <a:pt x="3492" y="4657"/>
                    <a:pt x="3953" y="4583"/>
                    <a:pt x="4433" y="4400"/>
                  </a:cubicBezTo>
                  <a:cubicBezTo>
                    <a:pt x="4806" y="4249"/>
                    <a:pt x="5210" y="4025"/>
                    <a:pt x="5572" y="3576"/>
                  </a:cubicBezTo>
                  <a:cubicBezTo>
                    <a:pt x="5720" y="3383"/>
                    <a:pt x="5851" y="3140"/>
                    <a:pt x="5925" y="2874"/>
                  </a:cubicBezTo>
                  <a:lnTo>
                    <a:pt x="5925" y="2874"/>
                  </a:lnTo>
                  <a:cubicBezTo>
                    <a:pt x="6067" y="2813"/>
                    <a:pt x="6208" y="2749"/>
                    <a:pt x="6351" y="2684"/>
                  </a:cubicBezTo>
                  <a:cubicBezTo>
                    <a:pt x="6752" y="2517"/>
                    <a:pt x="7132" y="2289"/>
                    <a:pt x="7519" y="2056"/>
                  </a:cubicBezTo>
                  <a:cubicBezTo>
                    <a:pt x="7715" y="1945"/>
                    <a:pt x="7898" y="1798"/>
                    <a:pt x="8091" y="1651"/>
                  </a:cubicBezTo>
                  <a:cubicBezTo>
                    <a:pt x="8185" y="1575"/>
                    <a:pt x="8283" y="1496"/>
                    <a:pt x="8383" y="1404"/>
                  </a:cubicBezTo>
                  <a:cubicBezTo>
                    <a:pt x="8486" y="1308"/>
                    <a:pt x="8581" y="1212"/>
                    <a:pt x="8716" y="1011"/>
                  </a:cubicBezTo>
                  <a:cubicBezTo>
                    <a:pt x="8760" y="940"/>
                    <a:pt x="8796" y="863"/>
                    <a:pt x="8820" y="783"/>
                  </a:cubicBezTo>
                  <a:cubicBezTo>
                    <a:pt x="8851" y="680"/>
                    <a:pt x="8864" y="513"/>
                    <a:pt x="8803" y="368"/>
                  </a:cubicBezTo>
                  <a:cubicBezTo>
                    <a:pt x="8662" y="82"/>
                    <a:pt x="8496" y="63"/>
                    <a:pt x="8413" y="28"/>
                  </a:cubicBezTo>
                  <a:cubicBezTo>
                    <a:pt x="8334" y="7"/>
                    <a:pt x="8267" y="0"/>
                    <a:pt x="8206" y="0"/>
                  </a:cubicBez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5"/>
            <p:cNvSpPr/>
            <p:nvPr/>
          </p:nvSpPr>
          <p:spPr>
            <a:xfrm>
              <a:off x="6830089" y="2627968"/>
              <a:ext cx="296075" cy="203786"/>
            </a:xfrm>
            <a:custGeom>
              <a:avLst/>
              <a:gdLst/>
              <a:ahLst/>
              <a:cxnLst/>
              <a:rect l="l" t="t" r="r" b="b"/>
              <a:pathLst>
                <a:path w="6019" h="3232" extrusionOk="0">
                  <a:moveTo>
                    <a:pt x="5385" y="1"/>
                  </a:moveTo>
                  <a:cubicBezTo>
                    <a:pt x="5206" y="1"/>
                    <a:pt x="5076" y="37"/>
                    <a:pt x="4938" y="80"/>
                  </a:cubicBezTo>
                  <a:cubicBezTo>
                    <a:pt x="4776" y="134"/>
                    <a:pt x="4619" y="206"/>
                    <a:pt x="4472" y="292"/>
                  </a:cubicBezTo>
                  <a:lnTo>
                    <a:pt x="4477" y="379"/>
                  </a:lnTo>
                  <a:cubicBezTo>
                    <a:pt x="4587" y="375"/>
                    <a:pt x="4699" y="371"/>
                    <a:pt x="4810" y="371"/>
                  </a:cubicBezTo>
                  <a:cubicBezTo>
                    <a:pt x="5003" y="371"/>
                    <a:pt x="5195" y="384"/>
                    <a:pt x="5369" y="436"/>
                  </a:cubicBezTo>
                  <a:cubicBezTo>
                    <a:pt x="5433" y="459"/>
                    <a:pt x="5487" y="499"/>
                    <a:pt x="5486" y="536"/>
                  </a:cubicBezTo>
                  <a:cubicBezTo>
                    <a:pt x="5487" y="581"/>
                    <a:pt x="5446" y="642"/>
                    <a:pt x="5397" y="693"/>
                  </a:cubicBezTo>
                  <a:cubicBezTo>
                    <a:pt x="5298" y="796"/>
                    <a:pt x="5175" y="883"/>
                    <a:pt x="5048" y="965"/>
                  </a:cubicBezTo>
                  <a:cubicBezTo>
                    <a:pt x="4537" y="1286"/>
                    <a:pt x="3978" y="1536"/>
                    <a:pt x="3420" y="1778"/>
                  </a:cubicBezTo>
                  <a:cubicBezTo>
                    <a:pt x="2306" y="2279"/>
                    <a:pt x="1165" y="2715"/>
                    <a:pt x="1" y="3082"/>
                  </a:cubicBezTo>
                  <a:lnTo>
                    <a:pt x="25" y="3166"/>
                  </a:lnTo>
                  <a:cubicBezTo>
                    <a:pt x="295" y="3212"/>
                    <a:pt x="559" y="3231"/>
                    <a:pt x="818" y="3231"/>
                  </a:cubicBezTo>
                  <a:cubicBezTo>
                    <a:pt x="1210" y="3231"/>
                    <a:pt x="1591" y="3186"/>
                    <a:pt x="1965" y="3118"/>
                  </a:cubicBezTo>
                  <a:cubicBezTo>
                    <a:pt x="2281" y="3074"/>
                    <a:pt x="2577" y="2974"/>
                    <a:pt x="2882" y="2895"/>
                  </a:cubicBezTo>
                  <a:cubicBezTo>
                    <a:pt x="3180" y="2799"/>
                    <a:pt x="3473" y="2682"/>
                    <a:pt x="3766" y="2567"/>
                  </a:cubicBezTo>
                  <a:cubicBezTo>
                    <a:pt x="4339" y="2294"/>
                    <a:pt x="4900" y="2005"/>
                    <a:pt x="5422" y="1530"/>
                  </a:cubicBezTo>
                  <a:cubicBezTo>
                    <a:pt x="5552" y="1403"/>
                    <a:pt x="5688" y="1291"/>
                    <a:pt x="5825" y="1085"/>
                  </a:cubicBezTo>
                  <a:cubicBezTo>
                    <a:pt x="5867" y="1023"/>
                    <a:pt x="5904" y="957"/>
                    <a:pt x="5934" y="889"/>
                  </a:cubicBezTo>
                  <a:cubicBezTo>
                    <a:pt x="5971" y="800"/>
                    <a:pt x="6019" y="691"/>
                    <a:pt x="6004" y="507"/>
                  </a:cubicBezTo>
                  <a:cubicBezTo>
                    <a:pt x="5987" y="313"/>
                    <a:pt x="5852" y="156"/>
                    <a:pt x="5757" y="100"/>
                  </a:cubicBezTo>
                  <a:cubicBezTo>
                    <a:pt x="5685" y="51"/>
                    <a:pt x="5603" y="19"/>
                    <a:pt x="5517" y="7"/>
                  </a:cubicBezTo>
                  <a:cubicBezTo>
                    <a:pt x="5470" y="3"/>
                    <a:pt x="5426" y="1"/>
                    <a:pt x="5385" y="1"/>
                  </a:cubicBez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5"/>
            <p:cNvSpPr/>
            <p:nvPr/>
          </p:nvSpPr>
          <p:spPr>
            <a:xfrm>
              <a:off x="6425241" y="2014057"/>
              <a:ext cx="1916366" cy="474205"/>
            </a:xfrm>
            <a:custGeom>
              <a:avLst/>
              <a:gdLst/>
              <a:ahLst/>
              <a:cxnLst/>
              <a:rect l="l" t="t" r="r" b="b"/>
              <a:pathLst>
                <a:path w="37633" h="7265" extrusionOk="0">
                  <a:moveTo>
                    <a:pt x="37482" y="1"/>
                  </a:moveTo>
                  <a:cubicBezTo>
                    <a:pt x="37080" y="712"/>
                    <a:pt x="36461" y="1285"/>
                    <a:pt x="35747" y="1683"/>
                  </a:cubicBezTo>
                  <a:cubicBezTo>
                    <a:pt x="35033" y="2084"/>
                    <a:pt x="34240" y="2336"/>
                    <a:pt x="33434" y="2503"/>
                  </a:cubicBezTo>
                  <a:cubicBezTo>
                    <a:pt x="32108" y="2774"/>
                    <a:pt x="30749" y="2846"/>
                    <a:pt x="29390" y="2846"/>
                  </a:cubicBezTo>
                  <a:cubicBezTo>
                    <a:pt x="29090" y="2846"/>
                    <a:pt x="28790" y="2842"/>
                    <a:pt x="28491" y="2836"/>
                  </a:cubicBezTo>
                  <a:cubicBezTo>
                    <a:pt x="25172" y="2752"/>
                    <a:pt x="21865" y="2374"/>
                    <a:pt x="18541" y="2153"/>
                  </a:cubicBezTo>
                  <a:cubicBezTo>
                    <a:pt x="17056" y="2068"/>
                    <a:pt x="15563" y="2001"/>
                    <a:pt x="14070" y="2001"/>
                  </a:cubicBezTo>
                  <a:cubicBezTo>
                    <a:pt x="12225" y="2001"/>
                    <a:pt x="10380" y="2104"/>
                    <a:pt x="8550" y="2402"/>
                  </a:cubicBezTo>
                  <a:cubicBezTo>
                    <a:pt x="6902" y="2679"/>
                    <a:pt x="5269" y="3133"/>
                    <a:pt x="3773" y="3902"/>
                  </a:cubicBezTo>
                  <a:cubicBezTo>
                    <a:pt x="2280" y="4664"/>
                    <a:pt x="951" y="5779"/>
                    <a:pt x="1" y="7163"/>
                  </a:cubicBezTo>
                  <a:lnTo>
                    <a:pt x="141" y="7264"/>
                  </a:lnTo>
                  <a:cubicBezTo>
                    <a:pt x="1351" y="6094"/>
                    <a:pt x="2712" y="5242"/>
                    <a:pt x="4189" y="4717"/>
                  </a:cubicBezTo>
                  <a:cubicBezTo>
                    <a:pt x="4920" y="4441"/>
                    <a:pt x="5673" y="4230"/>
                    <a:pt x="6440" y="4084"/>
                  </a:cubicBezTo>
                  <a:cubicBezTo>
                    <a:pt x="7207" y="3937"/>
                    <a:pt x="7982" y="3809"/>
                    <a:pt x="8769" y="3743"/>
                  </a:cubicBezTo>
                  <a:cubicBezTo>
                    <a:pt x="9899" y="3660"/>
                    <a:pt x="11038" y="3602"/>
                    <a:pt x="12188" y="3602"/>
                  </a:cubicBezTo>
                  <a:cubicBezTo>
                    <a:pt x="12641" y="3602"/>
                    <a:pt x="13096" y="3611"/>
                    <a:pt x="13553" y="3631"/>
                  </a:cubicBezTo>
                  <a:cubicBezTo>
                    <a:pt x="15167" y="3664"/>
                    <a:pt x="16793" y="3746"/>
                    <a:pt x="18432" y="3873"/>
                  </a:cubicBezTo>
                  <a:lnTo>
                    <a:pt x="23396" y="4161"/>
                  </a:lnTo>
                  <a:cubicBezTo>
                    <a:pt x="24495" y="4191"/>
                    <a:pt x="25602" y="4239"/>
                    <a:pt x="26717" y="4239"/>
                  </a:cubicBezTo>
                  <a:cubicBezTo>
                    <a:pt x="27298" y="4239"/>
                    <a:pt x="27882" y="4226"/>
                    <a:pt x="28468" y="4191"/>
                  </a:cubicBezTo>
                  <a:cubicBezTo>
                    <a:pt x="30176" y="4117"/>
                    <a:pt x="31918" y="3920"/>
                    <a:pt x="33624" y="3393"/>
                  </a:cubicBezTo>
                  <a:cubicBezTo>
                    <a:pt x="34466" y="3107"/>
                    <a:pt x="35310" y="2746"/>
                    <a:pt x="36039" y="2193"/>
                  </a:cubicBezTo>
                  <a:cubicBezTo>
                    <a:pt x="36400" y="1916"/>
                    <a:pt x="36732" y="1600"/>
                    <a:pt x="37007" y="1246"/>
                  </a:cubicBezTo>
                  <a:cubicBezTo>
                    <a:pt x="37271" y="892"/>
                    <a:pt x="37481" y="501"/>
                    <a:pt x="37632" y="86"/>
                  </a:cubicBezTo>
                  <a:lnTo>
                    <a:pt x="37482" y="1"/>
                  </a:lnTo>
                  <a:close/>
                </a:path>
              </a:pathLst>
            </a:custGeom>
            <a:solidFill>
              <a:srgbClr val="E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5"/>
            <p:cNvSpPr/>
            <p:nvPr/>
          </p:nvSpPr>
          <p:spPr>
            <a:xfrm>
              <a:off x="7319291" y="2473557"/>
              <a:ext cx="966633" cy="302211"/>
            </a:xfrm>
            <a:custGeom>
              <a:avLst/>
              <a:gdLst/>
              <a:ahLst/>
              <a:cxnLst/>
              <a:rect l="l" t="t" r="r" b="b"/>
              <a:pathLst>
                <a:path w="19651" h="4793" extrusionOk="0">
                  <a:moveTo>
                    <a:pt x="19456" y="1"/>
                  </a:moveTo>
                  <a:cubicBezTo>
                    <a:pt x="19457" y="422"/>
                    <a:pt x="19278" y="827"/>
                    <a:pt x="19004" y="1147"/>
                  </a:cubicBezTo>
                  <a:cubicBezTo>
                    <a:pt x="18731" y="1471"/>
                    <a:pt x="18375" y="1720"/>
                    <a:pt x="18004" y="1931"/>
                  </a:cubicBezTo>
                  <a:cubicBezTo>
                    <a:pt x="17250" y="2347"/>
                    <a:pt x="16418" y="2609"/>
                    <a:pt x="15579" y="2817"/>
                  </a:cubicBezTo>
                  <a:cubicBezTo>
                    <a:pt x="13894" y="3219"/>
                    <a:pt x="12159" y="3390"/>
                    <a:pt x="10426" y="3475"/>
                  </a:cubicBezTo>
                  <a:cubicBezTo>
                    <a:pt x="9473" y="3528"/>
                    <a:pt x="8519" y="3554"/>
                    <a:pt x="7564" y="3554"/>
                  </a:cubicBezTo>
                  <a:cubicBezTo>
                    <a:pt x="5044" y="3554"/>
                    <a:pt x="2522" y="3378"/>
                    <a:pt x="18" y="3074"/>
                  </a:cubicBezTo>
                  <a:lnTo>
                    <a:pt x="0" y="3202"/>
                  </a:lnTo>
                  <a:cubicBezTo>
                    <a:pt x="1672" y="3879"/>
                    <a:pt x="3410" y="4276"/>
                    <a:pt x="5167" y="4522"/>
                  </a:cubicBezTo>
                  <a:cubicBezTo>
                    <a:pt x="6045" y="4665"/>
                    <a:pt x="6931" y="4709"/>
                    <a:pt x="7819" y="4772"/>
                  </a:cubicBezTo>
                  <a:cubicBezTo>
                    <a:pt x="8200" y="4787"/>
                    <a:pt x="8580" y="4793"/>
                    <a:pt x="8962" y="4793"/>
                  </a:cubicBezTo>
                  <a:cubicBezTo>
                    <a:pt x="9472" y="4793"/>
                    <a:pt x="9982" y="4782"/>
                    <a:pt x="10494" y="4766"/>
                  </a:cubicBezTo>
                  <a:cubicBezTo>
                    <a:pt x="11386" y="4696"/>
                    <a:pt x="12281" y="4619"/>
                    <a:pt x="13173" y="4471"/>
                  </a:cubicBezTo>
                  <a:cubicBezTo>
                    <a:pt x="14060" y="4297"/>
                    <a:pt x="14955" y="4123"/>
                    <a:pt x="15825" y="3802"/>
                  </a:cubicBezTo>
                  <a:cubicBezTo>
                    <a:pt x="16698" y="3505"/>
                    <a:pt x="17560" y="3105"/>
                    <a:pt x="18340" y="2525"/>
                  </a:cubicBezTo>
                  <a:cubicBezTo>
                    <a:pt x="18716" y="2216"/>
                    <a:pt x="19088" y="1875"/>
                    <a:pt x="19342" y="1430"/>
                  </a:cubicBezTo>
                  <a:cubicBezTo>
                    <a:pt x="19467" y="1207"/>
                    <a:pt x="19565" y="968"/>
                    <a:pt x="19611" y="722"/>
                  </a:cubicBezTo>
                  <a:cubicBezTo>
                    <a:pt x="19650" y="482"/>
                    <a:pt x="19642" y="236"/>
                    <a:pt x="19585" y="1"/>
                  </a:cubicBezTo>
                  <a:close/>
                </a:path>
              </a:pathLst>
            </a:custGeom>
            <a:solidFill>
              <a:srgbClr val="E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5"/>
            <p:cNvSpPr/>
            <p:nvPr/>
          </p:nvSpPr>
          <p:spPr>
            <a:xfrm>
              <a:off x="7238472" y="2902617"/>
              <a:ext cx="816652" cy="180898"/>
            </a:xfrm>
            <a:custGeom>
              <a:avLst/>
              <a:gdLst/>
              <a:ahLst/>
              <a:cxnLst/>
              <a:rect l="l" t="t" r="r" b="b"/>
              <a:pathLst>
                <a:path w="16602" h="2869" extrusionOk="0">
                  <a:moveTo>
                    <a:pt x="16543" y="1"/>
                  </a:moveTo>
                  <a:cubicBezTo>
                    <a:pt x="16016" y="466"/>
                    <a:pt x="15365" y="774"/>
                    <a:pt x="14705" y="1016"/>
                  </a:cubicBezTo>
                  <a:cubicBezTo>
                    <a:pt x="14041" y="1257"/>
                    <a:pt x="13352" y="1430"/>
                    <a:pt x="12658" y="1566"/>
                  </a:cubicBezTo>
                  <a:cubicBezTo>
                    <a:pt x="11268" y="1835"/>
                    <a:pt x="9852" y="1959"/>
                    <a:pt x="8436" y="2001"/>
                  </a:cubicBezTo>
                  <a:cubicBezTo>
                    <a:pt x="8002" y="2018"/>
                    <a:pt x="7567" y="2027"/>
                    <a:pt x="7132" y="2027"/>
                  </a:cubicBezTo>
                  <a:cubicBezTo>
                    <a:pt x="6149" y="2027"/>
                    <a:pt x="5167" y="1983"/>
                    <a:pt x="4188" y="1896"/>
                  </a:cubicBezTo>
                  <a:cubicBezTo>
                    <a:pt x="2782" y="1759"/>
                    <a:pt x="1363" y="1562"/>
                    <a:pt x="31" y="1082"/>
                  </a:cubicBezTo>
                  <a:lnTo>
                    <a:pt x="0" y="1164"/>
                  </a:lnTo>
                  <a:cubicBezTo>
                    <a:pt x="1249" y="1946"/>
                    <a:pt x="2699" y="2321"/>
                    <a:pt x="4122" y="2573"/>
                  </a:cubicBezTo>
                  <a:cubicBezTo>
                    <a:pt x="4838" y="2711"/>
                    <a:pt x="5563" y="2766"/>
                    <a:pt x="6286" y="2829"/>
                  </a:cubicBezTo>
                  <a:cubicBezTo>
                    <a:pt x="6783" y="2858"/>
                    <a:pt x="7281" y="2868"/>
                    <a:pt x="7778" y="2868"/>
                  </a:cubicBezTo>
                  <a:cubicBezTo>
                    <a:pt x="8007" y="2868"/>
                    <a:pt x="8236" y="2866"/>
                    <a:pt x="8465" y="2862"/>
                  </a:cubicBezTo>
                  <a:cubicBezTo>
                    <a:pt x="9191" y="2825"/>
                    <a:pt x="9916" y="2774"/>
                    <a:pt x="10641" y="2674"/>
                  </a:cubicBezTo>
                  <a:cubicBezTo>
                    <a:pt x="11362" y="2561"/>
                    <a:pt x="12085" y="2441"/>
                    <a:pt x="12791" y="2231"/>
                  </a:cubicBezTo>
                  <a:cubicBezTo>
                    <a:pt x="13507" y="2039"/>
                    <a:pt x="14201" y="1775"/>
                    <a:pt x="14863" y="1443"/>
                  </a:cubicBezTo>
                  <a:cubicBezTo>
                    <a:pt x="15515" y="1094"/>
                    <a:pt x="16166" y="669"/>
                    <a:pt x="16602" y="65"/>
                  </a:cubicBezTo>
                  <a:lnTo>
                    <a:pt x="16543" y="1"/>
                  </a:lnTo>
                  <a:close/>
                </a:path>
              </a:pathLst>
            </a:custGeom>
            <a:solidFill>
              <a:srgbClr val="E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5"/>
            <p:cNvSpPr/>
            <p:nvPr/>
          </p:nvSpPr>
          <p:spPr>
            <a:xfrm>
              <a:off x="6647287" y="3210285"/>
              <a:ext cx="1491011" cy="345618"/>
            </a:xfrm>
            <a:custGeom>
              <a:avLst/>
              <a:gdLst/>
              <a:ahLst/>
              <a:cxnLst/>
              <a:rect l="l" t="t" r="r" b="b"/>
              <a:pathLst>
                <a:path w="29280" h="5295" extrusionOk="0">
                  <a:moveTo>
                    <a:pt x="29220" y="1"/>
                  </a:moveTo>
                  <a:cubicBezTo>
                    <a:pt x="26824" y="857"/>
                    <a:pt x="24313" y="1365"/>
                    <a:pt x="21782" y="1552"/>
                  </a:cubicBezTo>
                  <a:cubicBezTo>
                    <a:pt x="20963" y="1613"/>
                    <a:pt x="20142" y="1639"/>
                    <a:pt x="19321" y="1639"/>
                  </a:cubicBezTo>
                  <a:cubicBezTo>
                    <a:pt x="17602" y="1639"/>
                    <a:pt x="15880" y="1525"/>
                    <a:pt x="14161" y="1383"/>
                  </a:cubicBezTo>
                  <a:cubicBezTo>
                    <a:pt x="12578" y="1277"/>
                    <a:pt x="10981" y="1130"/>
                    <a:pt x="9382" y="1130"/>
                  </a:cubicBezTo>
                  <a:cubicBezTo>
                    <a:pt x="8417" y="1130"/>
                    <a:pt x="7451" y="1183"/>
                    <a:pt x="6488" y="1332"/>
                  </a:cubicBezTo>
                  <a:cubicBezTo>
                    <a:pt x="5216" y="1533"/>
                    <a:pt x="3960" y="1937"/>
                    <a:pt x="2849" y="2604"/>
                  </a:cubicBezTo>
                  <a:cubicBezTo>
                    <a:pt x="1739" y="3271"/>
                    <a:pt x="787" y="4175"/>
                    <a:pt x="0" y="5185"/>
                  </a:cubicBezTo>
                  <a:lnTo>
                    <a:pt x="133" y="5295"/>
                  </a:lnTo>
                  <a:cubicBezTo>
                    <a:pt x="1178" y="4507"/>
                    <a:pt x="2213" y="3824"/>
                    <a:pt x="3323" y="3410"/>
                  </a:cubicBezTo>
                  <a:cubicBezTo>
                    <a:pt x="3860" y="3189"/>
                    <a:pt x="4417" y="3022"/>
                    <a:pt x="4988" y="2914"/>
                  </a:cubicBezTo>
                  <a:cubicBezTo>
                    <a:pt x="5554" y="2807"/>
                    <a:pt x="6119" y="2717"/>
                    <a:pt x="6701" y="2688"/>
                  </a:cubicBezTo>
                  <a:cubicBezTo>
                    <a:pt x="7099" y="2674"/>
                    <a:pt x="7501" y="2665"/>
                    <a:pt x="7906" y="2665"/>
                  </a:cubicBezTo>
                  <a:cubicBezTo>
                    <a:pt x="8682" y="2665"/>
                    <a:pt x="9471" y="2697"/>
                    <a:pt x="10275" y="2779"/>
                  </a:cubicBezTo>
                  <a:cubicBezTo>
                    <a:pt x="11499" y="2864"/>
                    <a:pt x="12753" y="2981"/>
                    <a:pt x="14029" y="3102"/>
                  </a:cubicBezTo>
                  <a:cubicBezTo>
                    <a:pt x="15229" y="3167"/>
                    <a:pt x="16447" y="3247"/>
                    <a:pt x="17679" y="3247"/>
                  </a:cubicBezTo>
                  <a:cubicBezTo>
                    <a:pt x="17762" y="3247"/>
                    <a:pt x="17845" y="3247"/>
                    <a:pt x="17927" y="3246"/>
                  </a:cubicBezTo>
                  <a:cubicBezTo>
                    <a:pt x="19243" y="3202"/>
                    <a:pt x="20574" y="3154"/>
                    <a:pt x="21886" y="2916"/>
                  </a:cubicBezTo>
                  <a:cubicBezTo>
                    <a:pt x="24513" y="2506"/>
                    <a:pt x="27090" y="1628"/>
                    <a:pt x="29279" y="163"/>
                  </a:cubicBezTo>
                  <a:lnTo>
                    <a:pt x="29220" y="1"/>
                  </a:lnTo>
                  <a:close/>
                </a:path>
              </a:pathLst>
            </a:custGeom>
            <a:solidFill>
              <a:srgbClr val="E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5"/>
            <p:cNvSpPr/>
            <p:nvPr/>
          </p:nvSpPr>
          <p:spPr>
            <a:xfrm>
              <a:off x="6845485" y="3361375"/>
              <a:ext cx="1122713" cy="280584"/>
            </a:xfrm>
            <a:custGeom>
              <a:avLst/>
              <a:gdLst/>
              <a:ahLst/>
              <a:cxnLst/>
              <a:rect l="l" t="t" r="r" b="b"/>
              <a:pathLst>
                <a:path w="22824" h="4450" extrusionOk="0">
                  <a:moveTo>
                    <a:pt x="22773" y="0"/>
                  </a:moveTo>
                  <a:cubicBezTo>
                    <a:pt x="21139" y="1108"/>
                    <a:pt x="19297" y="1891"/>
                    <a:pt x="17385" y="2372"/>
                  </a:cubicBezTo>
                  <a:cubicBezTo>
                    <a:pt x="15472" y="2859"/>
                    <a:pt x="13497" y="3052"/>
                    <a:pt x="11525" y="3095"/>
                  </a:cubicBezTo>
                  <a:cubicBezTo>
                    <a:pt x="11091" y="3109"/>
                    <a:pt x="10657" y="3114"/>
                    <a:pt x="10223" y="3114"/>
                  </a:cubicBezTo>
                  <a:cubicBezTo>
                    <a:pt x="8682" y="3114"/>
                    <a:pt x="7139" y="3045"/>
                    <a:pt x="5594" y="3013"/>
                  </a:cubicBezTo>
                  <a:cubicBezTo>
                    <a:pt x="5333" y="3010"/>
                    <a:pt x="5071" y="3007"/>
                    <a:pt x="4809" y="3007"/>
                  </a:cubicBezTo>
                  <a:cubicBezTo>
                    <a:pt x="4079" y="3007"/>
                    <a:pt x="3349" y="3029"/>
                    <a:pt x="2624" y="3126"/>
                  </a:cubicBezTo>
                  <a:cubicBezTo>
                    <a:pt x="2131" y="3192"/>
                    <a:pt x="1638" y="3294"/>
                    <a:pt x="1176" y="3488"/>
                  </a:cubicBezTo>
                  <a:cubicBezTo>
                    <a:pt x="715" y="3677"/>
                    <a:pt x="280" y="3980"/>
                    <a:pt x="0" y="4399"/>
                  </a:cubicBezTo>
                  <a:lnTo>
                    <a:pt x="69" y="4450"/>
                  </a:lnTo>
                  <a:cubicBezTo>
                    <a:pt x="771" y="3739"/>
                    <a:pt x="1738" y="3592"/>
                    <a:pt x="2683" y="3576"/>
                  </a:cubicBezTo>
                  <a:cubicBezTo>
                    <a:pt x="2838" y="3571"/>
                    <a:pt x="2993" y="3568"/>
                    <a:pt x="3149" y="3568"/>
                  </a:cubicBezTo>
                  <a:cubicBezTo>
                    <a:pt x="3949" y="3568"/>
                    <a:pt x="4763" y="3637"/>
                    <a:pt x="5580" y="3692"/>
                  </a:cubicBezTo>
                  <a:cubicBezTo>
                    <a:pt x="6558" y="3783"/>
                    <a:pt x="7545" y="3837"/>
                    <a:pt x="8540" y="3904"/>
                  </a:cubicBezTo>
                  <a:cubicBezTo>
                    <a:pt x="9313" y="3942"/>
                    <a:pt x="10089" y="3961"/>
                    <a:pt x="10870" y="3961"/>
                  </a:cubicBezTo>
                  <a:cubicBezTo>
                    <a:pt x="11096" y="3961"/>
                    <a:pt x="11321" y="3959"/>
                    <a:pt x="11548" y="3956"/>
                  </a:cubicBezTo>
                  <a:cubicBezTo>
                    <a:pt x="12554" y="3916"/>
                    <a:pt x="13568" y="3849"/>
                    <a:pt x="14575" y="3704"/>
                  </a:cubicBezTo>
                  <a:cubicBezTo>
                    <a:pt x="15578" y="3542"/>
                    <a:pt x="16583" y="3350"/>
                    <a:pt x="17555" y="3028"/>
                  </a:cubicBezTo>
                  <a:cubicBezTo>
                    <a:pt x="18531" y="2729"/>
                    <a:pt x="19475" y="2322"/>
                    <a:pt x="20367" y="1838"/>
                  </a:cubicBezTo>
                  <a:cubicBezTo>
                    <a:pt x="21243" y="1319"/>
                    <a:pt x="22093" y="766"/>
                    <a:pt x="22823" y="72"/>
                  </a:cubicBezTo>
                  <a:lnTo>
                    <a:pt x="22773" y="0"/>
                  </a:lnTo>
                  <a:close/>
                </a:path>
              </a:pathLst>
            </a:custGeom>
            <a:solidFill>
              <a:srgbClr val="E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5"/>
            <p:cNvSpPr/>
            <p:nvPr/>
          </p:nvSpPr>
          <p:spPr>
            <a:xfrm>
              <a:off x="4530550" y="2199884"/>
              <a:ext cx="1860454" cy="748806"/>
            </a:xfrm>
            <a:custGeom>
              <a:avLst/>
              <a:gdLst/>
              <a:ahLst/>
              <a:cxnLst/>
              <a:rect l="l" t="t" r="r" b="b"/>
              <a:pathLst>
                <a:path w="36535" h="11472" extrusionOk="0">
                  <a:moveTo>
                    <a:pt x="36416" y="0"/>
                  </a:moveTo>
                  <a:cubicBezTo>
                    <a:pt x="36096" y="758"/>
                    <a:pt x="35546" y="1401"/>
                    <a:pt x="34880" y="1881"/>
                  </a:cubicBezTo>
                  <a:cubicBezTo>
                    <a:pt x="34213" y="2363"/>
                    <a:pt x="33453" y="2706"/>
                    <a:pt x="32670" y="2967"/>
                  </a:cubicBezTo>
                  <a:cubicBezTo>
                    <a:pt x="31097" y="3482"/>
                    <a:pt x="29441" y="3709"/>
                    <a:pt x="27791" y="3869"/>
                  </a:cubicBezTo>
                  <a:cubicBezTo>
                    <a:pt x="24483" y="4170"/>
                    <a:pt x="21153" y="4176"/>
                    <a:pt x="17827" y="4342"/>
                  </a:cubicBezTo>
                  <a:cubicBezTo>
                    <a:pt x="14509" y="4529"/>
                    <a:pt x="11159" y="4810"/>
                    <a:pt x="7937" y="5720"/>
                  </a:cubicBezTo>
                  <a:cubicBezTo>
                    <a:pt x="6335" y="6182"/>
                    <a:pt x="4764" y="6817"/>
                    <a:pt x="3370" y="7749"/>
                  </a:cubicBezTo>
                  <a:cubicBezTo>
                    <a:pt x="1975" y="8675"/>
                    <a:pt x="785" y="9927"/>
                    <a:pt x="0" y="11408"/>
                  </a:cubicBezTo>
                  <a:lnTo>
                    <a:pt x="114" y="11471"/>
                  </a:lnTo>
                  <a:cubicBezTo>
                    <a:pt x="1110" y="10129"/>
                    <a:pt x="2347" y="9067"/>
                    <a:pt x="3749" y="8321"/>
                  </a:cubicBezTo>
                  <a:cubicBezTo>
                    <a:pt x="5137" y="7552"/>
                    <a:pt x="6662" y="7067"/>
                    <a:pt x="8215" y="6701"/>
                  </a:cubicBezTo>
                  <a:cubicBezTo>
                    <a:pt x="9778" y="6365"/>
                    <a:pt x="11373" y="6108"/>
                    <a:pt x="12994" y="5971"/>
                  </a:cubicBezTo>
                  <a:cubicBezTo>
                    <a:pt x="14611" y="5805"/>
                    <a:pt x="16246" y="5698"/>
                    <a:pt x="17892" y="5631"/>
                  </a:cubicBezTo>
                  <a:lnTo>
                    <a:pt x="22863" y="5370"/>
                  </a:lnTo>
                  <a:cubicBezTo>
                    <a:pt x="24529" y="5244"/>
                    <a:pt x="26210" y="5144"/>
                    <a:pt x="27890" y="4881"/>
                  </a:cubicBezTo>
                  <a:cubicBezTo>
                    <a:pt x="29571" y="4638"/>
                    <a:pt x="31266" y="4283"/>
                    <a:pt x="32887" y="3613"/>
                  </a:cubicBezTo>
                  <a:cubicBezTo>
                    <a:pt x="33687" y="3262"/>
                    <a:pt x="34477" y="2833"/>
                    <a:pt x="35140" y="2236"/>
                  </a:cubicBezTo>
                  <a:cubicBezTo>
                    <a:pt x="35469" y="1936"/>
                    <a:pt x="35766" y="1602"/>
                    <a:pt x="36007" y="1234"/>
                  </a:cubicBezTo>
                  <a:cubicBezTo>
                    <a:pt x="36240" y="867"/>
                    <a:pt x="36417" y="468"/>
                    <a:pt x="36535" y="50"/>
                  </a:cubicBezTo>
                  <a:lnTo>
                    <a:pt x="36416" y="0"/>
                  </a:lnTo>
                  <a:close/>
                </a:path>
              </a:pathLst>
            </a:custGeom>
            <a:solidFill>
              <a:srgbClr val="E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5"/>
            <p:cNvSpPr/>
            <p:nvPr/>
          </p:nvSpPr>
          <p:spPr>
            <a:xfrm>
              <a:off x="5580312" y="2797509"/>
              <a:ext cx="1479299" cy="423749"/>
            </a:xfrm>
            <a:custGeom>
              <a:avLst/>
              <a:gdLst/>
              <a:ahLst/>
              <a:cxnLst/>
              <a:rect l="l" t="t" r="r" b="b"/>
              <a:pathLst>
                <a:path w="29050" h="6492" extrusionOk="0">
                  <a:moveTo>
                    <a:pt x="28981" y="1"/>
                  </a:moveTo>
                  <a:cubicBezTo>
                    <a:pt x="26623" y="955"/>
                    <a:pt x="24136" y="1567"/>
                    <a:pt x="21614" y="1858"/>
                  </a:cubicBezTo>
                  <a:cubicBezTo>
                    <a:pt x="20178" y="2026"/>
                    <a:pt x="18734" y="2084"/>
                    <a:pt x="17288" y="2084"/>
                  </a:cubicBezTo>
                  <a:cubicBezTo>
                    <a:pt x="16190" y="2084"/>
                    <a:pt x="15090" y="2050"/>
                    <a:pt x="13991" y="2006"/>
                  </a:cubicBezTo>
                  <a:cubicBezTo>
                    <a:pt x="12835" y="1976"/>
                    <a:pt x="11670" y="1924"/>
                    <a:pt x="10505" y="1924"/>
                  </a:cubicBezTo>
                  <a:cubicBezTo>
                    <a:pt x="9108" y="1924"/>
                    <a:pt x="7710" y="1998"/>
                    <a:pt x="6325" y="2271"/>
                  </a:cubicBezTo>
                  <a:cubicBezTo>
                    <a:pt x="5062" y="2524"/>
                    <a:pt x="3825" y="2981"/>
                    <a:pt x="2741" y="3692"/>
                  </a:cubicBezTo>
                  <a:cubicBezTo>
                    <a:pt x="1658" y="4405"/>
                    <a:pt x="745" y="5348"/>
                    <a:pt x="0" y="6389"/>
                  </a:cubicBezTo>
                  <a:lnTo>
                    <a:pt x="138" y="6491"/>
                  </a:lnTo>
                  <a:cubicBezTo>
                    <a:pt x="1149" y="5663"/>
                    <a:pt x="2155" y="4938"/>
                    <a:pt x="3247" y="4477"/>
                  </a:cubicBezTo>
                  <a:cubicBezTo>
                    <a:pt x="3774" y="4235"/>
                    <a:pt x="4325" y="4046"/>
                    <a:pt x="4890" y="3913"/>
                  </a:cubicBezTo>
                  <a:cubicBezTo>
                    <a:pt x="5450" y="3783"/>
                    <a:pt x="6012" y="3670"/>
                    <a:pt x="6593" y="3618"/>
                  </a:cubicBezTo>
                  <a:cubicBezTo>
                    <a:pt x="7338" y="3559"/>
                    <a:pt x="8096" y="3521"/>
                    <a:pt x="8869" y="3521"/>
                  </a:cubicBezTo>
                  <a:cubicBezTo>
                    <a:pt x="9297" y="3521"/>
                    <a:pt x="9730" y="3533"/>
                    <a:pt x="10168" y="3559"/>
                  </a:cubicBezTo>
                  <a:cubicBezTo>
                    <a:pt x="11394" y="3595"/>
                    <a:pt x="12652" y="3660"/>
                    <a:pt x="13932" y="3727"/>
                  </a:cubicBezTo>
                  <a:cubicBezTo>
                    <a:pt x="14624" y="3736"/>
                    <a:pt x="15323" y="3750"/>
                    <a:pt x="16027" y="3750"/>
                  </a:cubicBezTo>
                  <a:cubicBezTo>
                    <a:pt x="16626" y="3750"/>
                    <a:pt x="17228" y="3740"/>
                    <a:pt x="17833" y="3710"/>
                  </a:cubicBezTo>
                  <a:cubicBezTo>
                    <a:pt x="19146" y="3612"/>
                    <a:pt x="20472" y="3509"/>
                    <a:pt x="21775" y="3218"/>
                  </a:cubicBezTo>
                  <a:cubicBezTo>
                    <a:pt x="24382" y="2699"/>
                    <a:pt x="26921" y="1714"/>
                    <a:pt x="29049" y="161"/>
                  </a:cubicBezTo>
                  <a:lnTo>
                    <a:pt x="28981" y="1"/>
                  </a:lnTo>
                  <a:close/>
                </a:path>
              </a:pathLst>
            </a:custGeom>
            <a:solidFill>
              <a:srgbClr val="E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5"/>
            <p:cNvSpPr/>
            <p:nvPr/>
          </p:nvSpPr>
          <p:spPr>
            <a:xfrm>
              <a:off x="6425241" y="2014057"/>
              <a:ext cx="1916366" cy="474205"/>
            </a:xfrm>
            <a:custGeom>
              <a:avLst/>
              <a:gdLst/>
              <a:ahLst/>
              <a:cxnLst/>
              <a:rect l="l" t="t" r="r" b="b"/>
              <a:pathLst>
                <a:path w="37633" h="7265" extrusionOk="0">
                  <a:moveTo>
                    <a:pt x="37482" y="1"/>
                  </a:moveTo>
                  <a:cubicBezTo>
                    <a:pt x="37080" y="712"/>
                    <a:pt x="36461" y="1285"/>
                    <a:pt x="35747" y="1683"/>
                  </a:cubicBezTo>
                  <a:cubicBezTo>
                    <a:pt x="35033" y="2084"/>
                    <a:pt x="34240" y="2336"/>
                    <a:pt x="33434" y="2503"/>
                  </a:cubicBezTo>
                  <a:cubicBezTo>
                    <a:pt x="32108" y="2774"/>
                    <a:pt x="30749" y="2846"/>
                    <a:pt x="29390" y="2846"/>
                  </a:cubicBezTo>
                  <a:cubicBezTo>
                    <a:pt x="29090" y="2846"/>
                    <a:pt x="28790" y="2842"/>
                    <a:pt x="28491" y="2836"/>
                  </a:cubicBezTo>
                  <a:cubicBezTo>
                    <a:pt x="25172" y="2752"/>
                    <a:pt x="21865" y="2374"/>
                    <a:pt x="18541" y="2153"/>
                  </a:cubicBezTo>
                  <a:cubicBezTo>
                    <a:pt x="17056" y="2068"/>
                    <a:pt x="15563" y="2001"/>
                    <a:pt x="14070" y="2001"/>
                  </a:cubicBezTo>
                  <a:cubicBezTo>
                    <a:pt x="12225" y="2001"/>
                    <a:pt x="10380" y="2104"/>
                    <a:pt x="8550" y="2402"/>
                  </a:cubicBezTo>
                  <a:cubicBezTo>
                    <a:pt x="6902" y="2679"/>
                    <a:pt x="5269" y="3133"/>
                    <a:pt x="3773" y="3902"/>
                  </a:cubicBezTo>
                  <a:cubicBezTo>
                    <a:pt x="2280" y="4664"/>
                    <a:pt x="951" y="5779"/>
                    <a:pt x="1" y="7163"/>
                  </a:cubicBezTo>
                  <a:lnTo>
                    <a:pt x="141" y="7264"/>
                  </a:lnTo>
                  <a:cubicBezTo>
                    <a:pt x="1351" y="6094"/>
                    <a:pt x="2712" y="5242"/>
                    <a:pt x="4189" y="4717"/>
                  </a:cubicBezTo>
                  <a:cubicBezTo>
                    <a:pt x="4920" y="4441"/>
                    <a:pt x="5673" y="4230"/>
                    <a:pt x="6440" y="4084"/>
                  </a:cubicBezTo>
                  <a:cubicBezTo>
                    <a:pt x="7207" y="3937"/>
                    <a:pt x="7982" y="3809"/>
                    <a:pt x="8769" y="3743"/>
                  </a:cubicBezTo>
                  <a:cubicBezTo>
                    <a:pt x="9899" y="3660"/>
                    <a:pt x="11038" y="3602"/>
                    <a:pt x="12188" y="3602"/>
                  </a:cubicBezTo>
                  <a:cubicBezTo>
                    <a:pt x="12641" y="3602"/>
                    <a:pt x="13096" y="3611"/>
                    <a:pt x="13553" y="3631"/>
                  </a:cubicBezTo>
                  <a:cubicBezTo>
                    <a:pt x="15167" y="3664"/>
                    <a:pt x="16793" y="3746"/>
                    <a:pt x="18432" y="3873"/>
                  </a:cubicBezTo>
                  <a:lnTo>
                    <a:pt x="23396" y="4161"/>
                  </a:lnTo>
                  <a:cubicBezTo>
                    <a:pt x="24495" y="4191"/>
                    <a:pt x="25602" y="4239"/>
                    <a:pt x="26717" y="4239"/>
                  </a:cubicBezTo>
                  <a:cubicBezTo>
                    <a:pt x="27298" y="4239"/>
                    <a:pt x="27882" y="4226"/>
                    <a:pt x="28468" y="4191"/>
                  </a:cubicBezTo>
                  <a:cubicBezTo>
                    <a:pt x="30176" y="4117"/>
                    <a:pt x="31918" y="3920"/>
                    <a:pt x="33624" y="3393"/>
                  </a:cubicBezTo>
                  <a:cubicBezTo>
                    <a:pt x="34466" y="3107"/>
                    <a:pt x="35310" y="2746"/>
                    <a:pt x="36039" y="2193"/>
                  </a:cubicBezTo>
                  <a:cubicBezTo>
                    <a:pt x="36400" y="1916"/>
                    <a:pt x="36732" y="1600"/>
                    <a:pt x="37007" y="1246"/>
                  </a:cubicBezTo>
                  <a:cubicBezTo>
                    <a:pt x="37271" y="892"/>
                    <a:pt x="37481" y="501"/>
                    <a:pt x="37632" y="86"/>
                  </a:cubicBezTo>
                  <a:lnTo>
                    <a:pt x="3748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5"/>
            <p:cNvSpPr/>
            <p:nvPr/>
          </p:nvSpPr>
          <p:spPr>
            <a:xfrm>
              <a:off x="7319291" y="2473557"/>
              <a:ext cx="966633" cy="302211"/>
            </a:xfrm>
            <a:custGeom>
              <a:avLst/>
              <a:gdLst/>
              <a:ahLst/>
              <a:cxnLst/>
              <a:rect l="l" t="t" r="r" b="b"/>
              <a:pathLst>
                <a:path w="19651" h="4793" extrusionOk="0">
                  <a:moveTo>
                    <a:pt x="19456" y="1"/>
                  </a:moveTo>
                  <a:cubicBezTo>
                    <a:pt x="19457" y="422"/>
                    <a:pt x="19278" y="827"/>
                    <a:pt x="19004" y="1147"/>
                  </a:cubicBezTo>
                  <a:cubicBezTo>
                    <a:pt x="18731" y="1471"/>
                    <a:pt x="18375" y="1720"/>
                    <a:pt x="18004" y="1931"/>
                  </a:cubicBezTo>
                  <a:cubicBezTo>
                    <a:pt x="17250" y="2347"/>
                    <a:pt x="16418" y="2609"/>
                    <a:pt x="15579" y="2817"/>
                  </a:cubicBezTo>
                  <a:cubicBezTo>
                    <a:pt x="13894" y="3219"/>
                    <a:pt x="12159" y="3390"/>
                    <a:pt x="10426" y="3475"/>
                  </a:cubicBezTo>
                  <a:cubicBezTo>
                    <a:pt x="9473" y="3528"/>
                    <a:pt x="8519" y="3554"/>
                    <a:pt x="7564" y="3554"/>
                  </a:cubicBezTo>
                  <a:cubicBezTo>
                    <a:pt x="5044" y="3554"/>
                    <a:pt x="2522" y="3378"/>
                    <a:pt x="18" y="3074"/>
                  </a:cubicBezTo>
                  <a:lnTo>
                    <a:pt x="0" y="3202"/>
                  </a:lnTo>
                  <a:cubicBezTo>
                    <a:pt x="1672" y="3879"/>
                    <a:pt x="3410" y="4276"/>
                    <a:pt x="5167" y="4522"/>
                  </a:cubicBezTo>
                  <a:cubicBezTo>
                    <a:pt x="6045" y="4665"/>
                    <a:pt x="6931" y="4709"/>
                    <a:pt x="7819" y="4772"/>
                  </a:cubicBezTo>
                  <a:cubicBezTo>
                    <a:pt x="8200" y="4787"/>
                    <a:pt x="8580" y="4793"/>
                    <a:pt x="8962" y="4793"/>
                  </a:cubicBezTo>
                  <a:cubicBezTo>
                    <a:pt x="9472" y="4793"/>
                    <a:pt x="9982" y="4782"/>
                    <a:pt x="10494" y="4766"/>
                  </a:cubicBezTo>
                  <a:cubicBezTo>
                    <a:pt x="11386" y="4696"/>
                    <a:pt x="12281" y="4619"/>
                    <a:pt x="13173" y="4471"/>
                  </a:cubicBezTo>
                  <a:cubicBezTo>
                    <a:pt x="14060" y="4297"/>
                    <a:pt x="14955" y="4123"/>
                    <a:pt x="15825" y="3802"/>
                  </a:cubicBezTo>
                  <a:cubicBezTo>
                    <a:pt x="16698" y="3505"/>
                    <a:pt x="17560" y="3105"/>
                    <a:pt x="18340" y="2525"/>
                  </a:cubicBezTo>
                  <a:cubicBezTo>
                    <a:pt x="18716" y="2216"/>
                    <a:pt x="19088" y="1875"/>
                    <a:pt x="19342" y="1430"/>
                  </a:cubicBezTo>
                  <a:cubicBezTo>
                    <a:pt x="19467" y="1207"/>
                    <a:pt x="19565" y="968"/>
                    <a:pt x="19611" y="722"/>
                  </a:cubicBezTo>
                  <a:cubicBezTo>
                    <a:pt x="19650" y="482"/>
                    <a:pt x="19642" y="236"/>
                    <a:pt x="1958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5"/>
            <p:cNvSpPr/>
            <p:nvPr/>
          </p:nvSpPr>
          <p:spPr>
            <a:xfrm>
              <a:off x="7238472" y="2902617"/>
              <a:ext cx="816652" cy="180898"/>
            </a:xfrm>
            <a:custGeom>
              <a:avLst/>
              <a:gdLst/>
              <a:ahLst/>
              <a:cxnLst/>
              <a:rect l="l" t="t" r="r" b="b"/>
              <a:pathLst>
                <a:path w="16602" h="2869" extrusionOk="0">
                  <a:moveTo>
                    <a:pt x="16543" y="1"/>
                  </a:moveTo>
                  <a:cubicBezTo>
                    <a:pt x="16016" y="466"/>
                    <a:pt x="15365" y="774"/>
                    <a:pt x="14705" y="1016"/>
                  </a:cubicBezTo>
                  <a:cubicBezTo>
                    <a:pt x="14041" y="1257"/>
                    <a:pt x="13352" y="1430"/>
                    <a:pt x="12658" y="1566"/>
                  </a:cubicBezTo>
                  <a:cubicBezTo>
                    <a:pt x="11268" y="1835"/>
                    <a:pt x="9852" y="1959"/>
                    <a:pt x="8436" y="2001"/>
                  </a:cubicBezTo>
                  <a:cubicBezTo>
                    <a:pt x="8002" y="2018"/>
                    <a:pt x="7567" y="2027"/>
                    <a:pt x="7132" y="2027"/>
                  </a:cubicBezTo>
                  <a:cubicBezTo>
                    <a:pt x="6149" y="2027"/>
                    <a:pt x="5167" y="1983"/>
                    <a:pt x="4188" y="1896"/>
                  </a:cubicBezTo>
                  <a:cubicBezTo>
                    <a:pt x="2782" y="1759"/>
                    <a:pt x="1363" y="1562"/>
                    <a:pt x="31" y="1082"/>
                  </a:cubicBezTo>
                  <a:lnTo>
                    <a:pt x="0" y="1164"/>
                  </a:lnTo>
                  <a:cubicBezTo>
                    <a:pt x="1249" y="1946"/>
                    <a:pt x="2699" y="2321"/>
                    <a:pt x="4122" y="2573"/>
                  </a:cubicBezTo>
                  <a:cubicBezTo>
                    <a:pt x="4838" y="2711"/>
                    <a:pt x="5563" y="2766"/>
                    <a:pt x="6286" y="2829"/>
                  </a:cubicBezTo>
                  <a:cubicBezTo>
                    <a:pt x="6783" y="2858"/>
                    <a:pt x="7281" y="2868"/>
                    <a:pt x="7778" y="2868"/>
                  </a:cubicBezTo>
                  <a:cubicBezTo>
                    <a:pt x="8007" y="2868"/>
                    <a:pt x="8236" y="2866"/>
                    <a:pt x="8465" y="2862"/>
                  </a:cubicBezTo>
                  <a:cubicBezTo>
                    <a:pt x="9191" y="2825"/>
                    <a:pt x="9916" y="2774"/>
                    <a:pt x="10641" y="2674"/>
                  </a:cubicBezTo>
                  <a:cubicBezTo>
                    <a:pt x="11362" y="2561"/>
                    <a:pt x="12085" y="2441"/>
                    <a:pt x="12791" y="2231"/>
                  </a:cubicBezTo>
                  <a:cubicBezTo>
                    <a:pt x="13507" y="2039"/>
                    <a:pt x="14201" y="1775"/>
                    <a:pt x="14863" y="1443"/>
                  </a:cubicBezTo>
                  <a:cubicBezTo>
                    <a:pt x="15515" y="1094"/>
                    <a:pt x="16166" y="669"/>
                    <a:pt x="16602" y="65"/>
                  </a:cubicBezTo>
                  <a:lnTo>
                    <a:pt x="165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5"/>
            <p:cNvSpPr/>
            <p:nvPr/>
          </p:nvSpPr>
          <p:spPr>
            <a:xfrm>
              <a:off x="6647287" y="3210285"/>
              <a:ext cx="1491011" cy="345618"/>
            </a:xfrm>
            <a:custGeom>
              <a:avLst/>
              <a:gdLst/>
              <a:ahLst/>
              <a:cxnLst/>
              <a:rect l="l" t="t" r="r" b="b"/>
              <a:pathLst>
                <a:path w="29280" h="5295" extrusionOk="0">
                  <a:moveTo>
                    <a:pt x="29220" y="1"/>
                  </a:moveTo>
                  <a:cubicBezTo>
                    <a:pt x="26824" y="857"/>
                    <a:pt x="24313" y="1365"/>
                    <a:pt x="21782" y="1552"/>
                  </a:cubicBezTo>
                  <a:cubicBezTo>
                    <a:pt x="20963" y="1613"/>
                    <a:pt x="20142" y="1639"/>
                    <a:pt x="19321" y="1639"/>
                  </a:cubicBezTo>
                  <a:cubicBezTo>
                    <a:pt x="17602" y="1639"/>
                    <a:pt x="15880" y="1525"/>
                    <a:pt x="14161" y="1383"/>
                  </a:cubicBezTo>
                  <a:cubicBezTo>
                    <a:pt x="12578" y="1277"/>
                    <a:pt x="10981" y="1130"/>
                    <a:pt x="9382" y="1130"/>
                  </a:cubicBezTo>
                  <a:cubicBezTo>
                    <a:pt x="8417" y="1130"/>
                    <a:pt x="7451" y="1183"/>
                    <a:pt x="6488" y="1332"/>
                  </a:cubicBezTo>
                  <a:cubicBezTo>
                    <a:pt x="5216" y="1533"/>
                    <a:pt x="3960" y="1937"/>
                    <a:pt x="2849" y="2604"/>
                  </a:cubicBezTo>
                  <a:cubicBezTo>
                    <a:pt x="1739" y="3271"/>
                    <a:pt x="787" y="4175"/>
                    <a:pt x="0" y="5185"/>
                  </a:cubicBezTo>
                  <a:lnTo>
                    <a:pt x="133" y="5295"/>
                  </a:lnTo>
                  <a:cubicBezTo>
                    <a:pt x="1178" y="4507"/>
                    <a:pt x="2213" y="3824"/>
                    <a:pt x="3323" y="3410"/>
                  </a:cubicBezTo>
                  <a:cubicBezTo>
                    <a:pt x="3860" y="3189"/>
                    <a:pt x="4417" y="3022"/>
                    <a:pt x="4988" y="2914"/>
                  </a:cubicBezTo>
                  <a:cubicBezTo>
                    <a:pt x="5554" y="2807"/>
                    <a:pt x="6119" y="2717"/>
                    <a:pt x="6701" y="2688"/>
                  </a:cubicBezTo>
                  <a:cubicBezTo>
                    <a:pt x="7099" y="2674"/>
                    <a:pt x="7501" y="2665"/>
                    <a:pt x="7906" y="2665"/>
                  </a:cubicBezTo>
                  <a:cubicBezTo>
                    <a:pt x="8682" y="2665"/>
                    <a:pt x="9471" y="2697"/>
                    <a:pt x="10275" y="2779"/>
                  </a:cubicBezTo>
                  <a:cubicBezTo>
                    <a:pt x="11499" y="2864"/>
                    <a:pt x="12753" y="2981"/>
                    <a:pt x="14029" y="3102"/>
                  </a:cubicBezTo>
                  <a:cubicBezTo>
                    <a:pt x="15229" y="3167"/>
                    <a:pt x="16447" y="3247"/>
                    <a:pt x="17679" y="3247"/>
                  </a:cubicBezTo>
                  <a:cubicBezTo>
                    <a:pt x="17762" y="3247"/>
                    <a:pt x="17845" y="3247"/>
                    <a:pt x="17927" y="3246"/>
                  </a:cubicBezTo>
                  <a:cubicBezTo>
                    <a:pt x="19243" y="3202"/>
                    <a:pt x="20574" y="3154"/>
                    <a:pt x="21886" y="2916"/>
                  </a:cubicBezTo>
                  <a:cubicBezTo>
                    <a:pt x="24513" y="2506"/>
                    <a:pt x="27090" y="1628"/>
                    <a:pt x="29279" y="163"/>
                  </a:cubicBezTo>
                  <a:lnTo>
                    <a:pt x="292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5"/>
            <p:cNvSpPr/>
            <p:nvPr/>
          </p:nvSpPr>
          <p:spPr>
            <a:xfrm>
              <a:off x="6845485" y="3361375"/>
              <a:ext cx="1122713" cy="280584"/>
            </a:xfrm>
            <a:custGeom>
              <a:avLst/>
              <a:gdLst/>
              <a:ahLst/>
              <a:cxnLst/>
              <a:rect l="l" t="t" r="r" b="b"/>
              <a:pathLst>
                <a:path w="22824" h="4450" extrusionOk="0">
                  <a:moveTo>
                    <a:pt x="22773" y="0"/>
                  </a:moveTo>
                  <a:cubicBezTo>
                    <a:pt x="21139" y="1108"/>
                    <a:pt x="19297" y="1891"/>
                    <a:pt x="17385" y="2372"/>
                  </a:cubicBezTo>
                  <a:cubicBezTo>
                    <a:pt x="15472" y="2859"/>
                    <a:pt x="13497" y="3052"/>
                    <a:pt x="11525" y="3095"/>
                  </a:cubicBezTo>
                  <a:cubicBezTo>
                    <a:pt x="11091" y="3109"/>
                    <a:pt x="10657" y="3114"/>
                    <a:pt x="10223" y="3114"/>
                  </a:cubicBezTo>
                  <a:cubicBezTo>
                    <a:pt x="8682" y="3114"/>
                    <a:pt x="7139" y="3045"/>
                    <a:pt x="5594" y="3013"/>
                  </a:cubicBezTo>
                  <a:cubicBezTo>
                    <a:pt x="5333" y="3010"/>
                    <a:pt x="5071" y="3007"/>
                    <a:pt x="4809" y="3007"/>
                  </a:cubicBezTo>
                  <a:cubicBezTo>
                    <a:pt x="4079" y="3007"/>
                    <a:pt x="3349" y="3029"/>
                    <a:pt x="2624" y="3126"/>
                  </a:cubicBezTo>
                  <a:cubicBezTo>
                    <a:pt x="2131" y="3192"/>
                    <a:pt x="1638" y="3294"/>
                    <a:pt x="1176" y="3488"/>
                  </a:cubicBezTo>
                  <a:cubicBezTo>
                    <a:pt x="715" y="3677"/>
                    <a:pt x="280" y="3980"/>
                    <a:pt x="0" y="4399"/>
                  </a:cubicBezTo>
                  <a:lnTo>
                    <a:pt x="69" y="4450"/>
                  </a:lnTo>
                  <a:cubicBezTo>
                    <a:pt x="771" y="3739"/>
                    <a:pt x="1738" y="3592"/>
                    <a:pt x="2683" y="3576"/>
                  </a:cubicBezTo>
                  <a:cubicBezTo>
                    <a:pt x="2838" y="3571"/>
                    <a:pt x="2993" y="3568"/>
                    <a:pt x="3149" y="3568"/>
                  </a:cubicBezTo>
                  <a:cubicBezTo>
                    <a:pt x="3949" y="3568"/>
                    <a:pt x="4763" y="3637"/>
                    <a:pt x="5580" y="3692"/>
                  </a:cubicBezTo>
                  <a:cubicBezTo>
                    <a:pt x="6558" y="3783"/>
                    <a:pt x="7545" y="3837"/>
                    <a:pt x="8540" y="3904"/>
                  </a:cubicBezTo>
                  <a:cubicBezTo>
                    <a:pt x="9313" y="3942"/>
                    <a:pt x="10089" y="3961"/>
                    <a:pt x="10870" y="3961"/>
                  </a:cubicBezTo>
                  <a:cubicBezTo>
                    <a:pt x="11096" y="3961"/>
                    <a:pt x="11321" y="3959"/>
                    <a:pt x="11548" y="3956"/>
                  </a:cubicBezTo>
                  <a:cubicBezTo>
                    <a:pt x="12554" y="3916"/>
                    <a:pt x="13568" y="3849"/>
                    <a:pt x="14575" y="3704"/>
                  </a:cubicBezTo>
                  <a:cubicBezTo>
                    <a:pt x="15578" y="3542"/>
                    <a:pt x="16583" y="3350"/>
                    <a:pt x="17555" y="3028"/>
                  </a:cubicBezTo>
                  <a:cubicBezTo>
                    <a:pt x="18531" y="2729"/>
                    <a:pt x="19475" y="2322"/>
                    <a:pt x="20367" y="1838"/>
                  </a:cubicBezTo>
                  <a:cubicBezTo>
                    <a:pt x="21243" y="1319"/>
                    <a:pt x="22093" y="766"/>
                    <a:pt x="22823" y="72"/>
                  </a:cubicBezTo>
                  <a:lnTo>
                    <a:pt x="2277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5"/>
            <p:cNvSpPr/>
            <p:nvPr/>
          </p:nvSpPr>
          <p:spPr>
            <a:xfrm>
              <a:off x="4530550" y="2199884"/>
              <a:ext cx="1860454" cy="748806"/>
            </a:xfrm>
            <a:custGeom>
              <a:avLst/>
              <a:gdLst/>
              <a:ahLst/>
              <a:cxnLst/>
              <a:rect l="l" t="t" r="r" b="b"/>
              <a:pathLst>
                <a:path w="36535" h="11472" extrusionOk="0">
                  <a:moveTo>
                    <a:pt x="36416" y="0"/>
                  </a:moveTo>
                  <a:cubicBezTo>
                    <a:pt x="36096" y="758"/>
                    <a:pt x="35546" y="1401"/>
                    <a:pt x="34880" y="1881"/>
                  </a:cubicBezTo>
                  <a:cubicBezTo>
                    <a:pt x="34213" y="2363"/>
                    <a:pt x="33453" y="2706"/>
                    <a:pt x="32670" y="2967"/>
                  </a:cubicBezTo>
                  <a:cubicBezTo>
                    <a:pt x="31097" y="3482"/>
                    <a:pt x="29441" y="3709"/>
                    <a:pt x="27791" y="3869"/>
                  </a:cubicBezTo>
                  <a:cubicBezTo>
                    <a:pt x="24483" y="4170"/>
                    <a:pt x="21153" y="4176"/>
                    <a:pt x="17827" y="4342"/>
                  </a:cubicBezTo>
                  <a:cubicBezTo>
                    <a:pt x="14509" y="4529"/>
                    <a:pt x="11159" y="4810"/>
                    <a:pt x="7937" y="5720"/>
                  </a:cubicBezTo>
                  <a:cubicBezTo>
                    <a:pt x="6335" y="6182"/>
                    <a:pt x="4764" y="6817"/>
                    <a:pt x="3370" y="7749"/>
                  </a:cubicBezTo>
                  <a:cubicBezTo>
                    <a:pt x="1975" y="8675"/>
                    <a:pt x="785" y="9927"/>
                    <a:pt x="0" y="11408"/>
                  </a:cubicBezTo>
                  <a:lnTo>
                    <a:pt x="114" y="11471"/>
                  </a:lnTo>
                  <a:cubicBezTo>
                    <a:pt x="1110" y="10129"/>
                    <a:pt x="2347" y="9067"/>
                    <a:pt x="3749" y="8321"/>
                  </a:cubicBezTo>
                  <a:cubicBezTo>
                    <a:pt x="5137" y="7552"/>
                    <a:pt x="6662" y="7067"/>
                    <a:pt x="8215" y="6701"/>
                  </a:cubicBezTo>
                  <a:cubicBezTo>
                    <a:pt x="9778" y="6365"/>
                    <a:pt x="11373" y="6108"/>
                    <a:pt x="12994" y="5971"/>
                  </a:cubicBezTo>
                  <a:cubicBezTo>
                    <a:pt x="14611" y="5805"/>
                    <a:pt x="16246" y="5698"/>
                    <a:pt x="17892" y="5631"/>
                  </a:cubicBezTo>
                  <a:lnTo>
                    <a:pt x="22863" y="5370"/>
                  </a:lnTo>
                  <a:cubicBezTo>
                    <a:pt x="24529" y="5244"/>
                    <a:pt x="26210" y="5144"/>
                    <a:pt x="27890" y="4881"/>
                  </a:cubicBezTo>
                  <a:cubicBezTo>
                    <a:pt x="29571" y="4638"/>
                    <a:pt x="31266" y="4283"/>
                    <a:pt x="32887" y="3613"/>
                  </a:cubicBezTo>
                  <a:cubicBezTo>
                    <a:pt x="33687" y="3262"/>
                    <a:pt x="34477" y="2833"/>
                    <a:pt x="35140" y="2236"/>
                  </a:cubicBezTo>
                  <a:cubicBezTo>
                    <a:pt x="35469" y="1936"/>
                    <a:pt x="35766" y="1602"/>
                    <a:pt x="36007" y="1234"/>
                  </a:cubicBezTo>
                  <a:cubicBezTo>
                    <a:pt x="36240" y="867"/>
                    <a:pt x="36417" y="468"/>
                    <a:pt x="36535" y="50"/>
                  </a:cubicBezTo>
                  <a:lnTo>
                    <a:pt x="3641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5"/>
            <p:cNvSpPr/>
            <p:nvPr/>
          </p:nvSpPr>
          <p:spPr>
            <a:xfrm>
              <a:off x="5580312" y="2797509"/>
              <a:ext cx="1479299" cy="423749"/>
            </a:xfrm>
            <a:custGeom>
              <a:avLst/>
              <a:gdLst/>
              <a:ahLst/>
              <a:cxnLst/>
              <a:rect l="l" t="t" r="r" b="b"/>
              <a:pathLst>
                <a:path w="29050" h="6492" extrusionOk="0">
                  <a:moveTo>
                    <a:pt x="28981" y="1"/>
                  </a:moveTo>
                  <a:cubicBezTo>
                    <a:pt x="26623" y="955"/>
                    <a:pt x="24136" y="1567"/>
                    <a:pt x="21614" y="1858"/>
                  </a:cubicBezTo>
                  <a:cubicBezTo>
                    <a:pt x="20178" y="2026"/>
                    <a:pt x="18734" y="2084"/>
                    <a:pt x="17288" y="2084"/>
                  </a:cubicBezTo>
                  <a:cubicBezTo>
                    <a:pt x="16190" y="2084"/>
                    <a:pt x="15090" y="2050"/>
                    <a:pt x="13991" y="2006"/>
                  </a:cubicBezTo>
                  <a:cubicBezTo>
                    <a:pt x="12835" y="1976"/>
                    <a:pt x="11670" y="1924"/>
                    <a:pt x="10505" y="1924"/>
                  </a:cubicBezTo>
                  <a:cubicBezTo>
                    <a:pt x="9108" y="1924"/>
                    <a:pt x="7710" y="1998"/>
                    <a:pt x="6325" y="2271"/>
                  </a:cubicBezTo>
                  <a:cubicBezTo>
                    <a:pt x="5062" y="2524"/>
                    <a:pt x="3825" y="2981"/>
                    <a:pt x="2741" y="3692"/>
                  </a:cubicBezTo>
                  <a:cubicBezTo>
                    <a:pt x="1658" y="4405"/>
                    <a:pt x="745" y="5348"/>
                    <a:pt x="0" y="6389"/>
                  </a:cubicBezTo>
                  <a:lnTo>
                    <a:pt x="138" y="6491"/>
                  </a:lnTo>
                  <a:cubicBezTo>
                    <a:pt x="1149" y="5663"/>
                    <a:pt x="2155" y="4938"/>
                    <a:pt x="3247" y="4477"/>
                  </a:cubicBezTo>
                  <a:cubicBezTo>
                    <a:pt x="3774" y="4235"/>
                    <a:pt x="4325" y="4046"/>
                    <a:pt x="4890" y="3913"/>
                  </a:cubicBezTo>
                  <a:cubicBezTo>
                    <a:pt x="5450" y="3783"/>
                    <a:pt x="6012" y="3670"/>
                    <a:pt x="6593" y="3618"/>
                  </a:cubicBezTo>
                  <a:cubicBezTo>
                    <a:pt x="7338" y="3559"/>
                    <a:pt x="8096" y="3521"/>
                    <a:pt x="8869" y="3521"/>
                  </a:cubicBezTo>
                  <a:cubicBezTo>
                    <a:pt x="9297" y="3521"/>
                    <a:pt x="9730" y="3533"/>
                    <a:pt x="10168" y="3559"/>
                  </a:cubicBezTo>
                  <a:cubicBezTo>
                    <a:pt x="11394" y="3595"/>
                    <a:pt x="12652" y="3660"/>
                    <a:pt x="13932" y="3727"/>
                  </a:cubicBezTo>
                  <a:cubicBezTo>
                    <a:pt x="14624" y="3736"/>
                    <a:pt x="15323" y="3750"/>
                    <a:pt x="16027" y="3750"/>
                  </a:cubicBezTo>
                  <a:cubicBezTo>
                    <a:pt x="16626" y="3750"/>
                    <a:pt x="17228" y="3740"/>
                    <a:pt x="17833" y="3710"/>
                  </a:cubicBezTo>
                  <a:cubicBezTo>
                    <a:pt x="19146" y="3612"/>
                    <a:pt x="20472" y="3509"/>
                    <a:pt x="21775" y="3218"/>
                  </a:cubicBezTo>
                  <a:cubicBezTo>
                    <a:pt x="24382" y="2699"/>
                    <a:pt x="26921" y="1714"/>
                    <a:pt x="29049" y="161"/>
                  </a:cubicBezTo>
                  <a:lnTo>
                    <a:pt x="289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 name="Google Shape;1412;p55"/>
          <p:cNvGrpSpPr/>
          <p:nvPr/>
        </p:nvGrpSpPr>
        <p:grpSpPr>
          <a:xfrm rot="759197">
            <a:off x="6208049" y="1700534"/>
            <a:ext cx="1971839" cy="1742432"/>
            <a:chOff x="2495925" y="3317675"/>
            <a:chExt cx="2515625" cy="2221175"/>
          </a:xfrm>
        </p:grpSpPr>
        <p:sp>
          <p:nvSpPr>
            <p:cNvPr id="1413" name="Google Shape;1413;p55"/>
            <p:cNvSpPr/>
            <p:nvPr/>
          </p:nvSpPr>
          <p:spPr>
            <a:xfrm>
              <a:off x="2495925" y="3657225"/>
              <a:ext cx="2480150" cy="955200"/>
            </a:xfrm>
            <a:custGeom>
              <a:avLst/>
              <a:gdLst/>
              <a:ahLst/>
              <a:cxnLst/>
              <a:rect l="l" t="t" r="r" b="b"/>
              <a:pathLst>
                <a:path w="99206" h="38208" extrusionOk="0">
                  <a:moveTo>
                    <a:pt x="81645" y="34417"/>
                  </a:moveTo>
                  <a:lnTo>
                    <a:pt x="81645" y="34417"/>
                  </a:lnTo>
                  <a:cubicBezTo>
                    <a:pt x="81559" y="34440"/>
                    <a:pt x="81475" y="34466"/>
                    <a:pt x="81390" y="34492"/>
                  </a:cubicBezTo>
                  <a:cubicBezTo>
                    <a:pt x="81490" y="34468"/>
                    <a:pt x="81574" y="34442"/>
                    <a:pt x="81645" y="34417"/>
                  </a:cubicBezTo>
                  <a:close/>
                  <a:moveTo>
                    <a:pt x="46901" y="1"/>
                  </a:moveTo>
                  <a:cubicBezTo>
                    <a:pt x="42570" y="1"/>
                    <a:pt x="38305" y="6008"/>
                    <a:pt x="38215" y="11297"/>
                  </a:cubicBezTo>
                  <a:cubicBezTo>
                    <a:pt x="38297" y="6003"/>
                    <a:pt x="36358" y="4117"/>
                    <a:pt x="34359" y="4117"/>
                  </a:cubicBezTo>
                  <a:cubicBezTo>
                    <a:pt x="32358" y="4117"/>
                    <a:pt x="30296" y="6008"/>
                    <a:pt x="30140" y="8262"/>
                  </a:cubicBezTo>
                  <a:cubicBezTo>
                    <a:pt x="27921" y="5495"/>
                    <a:pt x="24296" y="4041"/>
                    <a:pt x="20684" y="4041"/>
                  </a:cubicBezTo>
                  <a:cubicBezTo>
                    <a:pt x="17821" y="4041"/>
                    <a:pt x="14966" y="4955"/>
                    <a:pt x="12826" y="6855"/>
                  </a:cubicBezTo>
                  <a:cubicBezTo>
                    <a:pt x="7980" y="11164"/>
                    <a:pt x="10167" y="15339"/>
                    <a:pt x="14239" y="18746"/>
                  </a:cubicBezTo>
                  <a:cubicBezTo>
                    <a:pt x="14239" y="18746"/>
                    <a:pt x="0" y="25926"/>
                    <a:pt x="18479" y="27482"/>
                  </a:cubicBezTo>
                  <a:cubicBezTo>
                    <a:pt x="10285" y="35311"/>
                    <a:pt x="14909" y="38208"/>
                    <a:pt x="21953" y="38208"/>
                  </a:cubicBezTo>
                  <a:cubicBezTo>
                    <a:pt x="27265" y="38208"/>
                    <a:pt x="33954" y="36560"/>
                    <a:pt x="37559" y="34138"/>
                  </a:cubicBezTo>
                  <a:cubicBezTo>
                    <a:pt x="38336" y="32542"/>
                    <a:pt x="45504" y="31980"/>
                    <a:pt x="53859" y="31980"/>
                  </a:cubicBezTo>
                  <a:cubicBezTo>
                    <a:pt x="67472" y="31980"/>
                    <a:pt x="84238" y="33472"/>
                    <a:pt x="81645" y="34417"/>
                  </a:cubicBezTo>
                  <a:lnTo>
                    <a:pt x="81645" y="34417"/>
                  </a:lnTo>
                  <a:cubicBezTo>
                    <a:pt x="82379" y="34212"/>
                    <a:pt x="83149" y="34114"/>
                    <a:pt x="83878" y="34114"/>
                  </a:cubicBezTo>
                  <a:cubicBezTo>
                    <a:pt x="85489" y="34114"/>
                    <a:pt x="86901" y="34593"/>
                    <a:pt x="87287" y="35460"/>
                  </a:cubicBezTo>
                  <a:cubicBezTo>
                    <a:pt x="87798" y="35615"/>
                    <a:pt x="88341" y="35687"/>
                    <a:pt x="88892" y="35687"/>
                  </a:cubicBezTo>
                  <a:cubicBezTo>
                    <a:pt x="93787" y="35687"/>
                    <a:pt x="99206" y="29978"/>
                    <a:pt x="86591" y="26319"/>
                  </a:cubicBezTo>
                  <a:cubicBezTo>
                    <a:pt x="90152" y="25217"/>
                    <a:pt x="95384" y="18158"/>
                    <a:pt x="90777" y="18158"/>
                  </a:cubicBezTo>
                  <a:cubicBezTo>
                    <a:pt x="89406" y="18158"/>
                    <a:pt x="87164" y="18784"/>
                    <a:pt x="83747" y="20377"/>
                  </a:cubicBezTo>
                  <a:cubicBezTo>
                    <a:pt x="85889" y="14426"/>
                    <a:pt x="81805" y="10715"/>
                    <a:pt x="76319" y="10715"/>
                  </a:cubicBezTo>
                  <a:cubicBezTo>
                    <a:pt x="73049" y="10715"/>
                    <a:pt x="69282" y="12034"/>
                    <a:pt x="66038" y="14982"/>
                  </a:cubicBezTo>
                  <a:cubicBezTo>
                    <a:pt x="67875" y="13072"/>
                    <a:pt x="70112" y="8063"/>
                    <a:pt x="66137" y="8063"/>
                  </a:cubicBezTo>
                  <a:cubicBezTo>
                    <a:pt x="66048" y="8063"/>
                    <a:pt x="65957" y="8065"/>
                    <a:pt x="65862" y="8070"/>
                  </a:cubicBezTo>
                  <a:cubicBezTo>
                    <a:pt x="62424" y="8253"/>
                    <a:pt x="57662" y="13121"/>
                    <a:pt x="55377" y="15456"/>
                  </a:cubicBezTo>
                  <a:cubicBezTo>
                    <a:pt x="53972" y="3955"/>
                    <a:pt x="50415" y="1"/>
                    <a:pt x="46901" y="1"/>
                  </a:cubicBezTo>
                  <a:close/>
                </a:path>
              </a:pathLst>
            </a:custGeom>
            <a:solidFill>
              <a:srgbClr val="85B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5"/>
            <p:cNvSpPr/>
            <p:nvPr/>
          </p:nvSpPr>
          <p:spPr>
            <a:xfrm>
              <a:off x="2495925" y="3401725"/>
              <a:ext cx="2515625" cy="1285900"/>
            </a:xfrm>
            <a:custGeom>
              <a:avLst/>
              <a:gdLst/>
              <a:ahLst/>
              <a:cxnLst/>
              <a:rect l="l" t="t" r="r" b="b"/>
              <a:pathLst>
                <a:path w="100625" h="51436" extrusionOk="0">
                  <a:moveTo>
                    <a:pt x="83747" y="30597"/>
                  </a:moveTo>
                  <a:cubicBezTo>
                    <a:pt x="98646" y="23650"/>
                    <a:pt x="91212" y="35108"/>
                    <a:pt x="86591" y="36539"/>
                  </a:cubicBezTo>
                  <a:cubicBezTo>
                    <a:pt x="100624" y="40609"/>
                    <a:pt x="92340" y="47217"/>
                    <a:pt x="87287" y="45680"/>
                  </a:cubicBezTo>
                  <a:cubicBezTo>
                    <a:pt x="86707" y="44375"/>
                    <a:pt x="83802" y="43949"/>
                    <a:pt x="81390" y="44712"/>
                  </a:cubicBezTo>
                  <a:cubicBezTo>
                    <a:pt x="87396" y="43214"/>
                    <a:pt x="39637" y="40092"/>
                    <a:pt x="37559" y="44358"/>
                  </a:cubicBezTo>
                  <a:cubicBezTo>
                    <a:pt x="29175" y="49991"/>
                    <a:pt x="4105" y="51435"/>
                    <a:pt x="18479" y="37702"/>
                  </a:cubicBezTo>
                  <a:cubicBezTo>
                    <a:pt x="0" y="36146"/>
                    <a:pt x="14239" y="28966"/>
                    <a:pt x="14239" y="28966"/>
                  </a:cubicBezTo>
                  <a:cubicBezTo>
                    <a:pt x="10167" y="25559"/>
                    <a:pt x="7980" y="21384"/>
                    <a:pt x="12826" y="17075"/>
                  </a:cubicBezTo>
                  <a:cubicBezTo>
                    <a:pt x="17664" y="12778"/>
                    <a:pt x="26161" y="13522"/>
                    <a:pt x="30140" y="18482"/>
                  </a:cubicBezTo>
                  <a:cubicBezTo>
                    <a:pt x="30451" y="13976"/>
                    <a:pt x="38379" y="10924"/>
                    <a:pt x="38215" y="21517"/>
                  </a:cubicBezTo>
                  <a:cubicBezTo>
                    <a:pt x="38379" y="11937"/>
                    <a:pt x="52240" y="0"/>
                    <a:pt x="55377" y="25676"/>
                  </a:cubicBezTo>
                  <a:cubicBezTo>
                    <a:pt x="57662" y="23341"/>
                    <a:pt x="62424" y="18473"/>
                    <a:pt x="65862" y="18290"/>
                  </a:cubicBezTo>
                  <a:cubicBezTo>
                    <a:pt x="70212" y="18058"/>
                    <a:pt x="67916" y="23250"/>
                    <a:pt x="66038" y="25202"/>
                  </a:cubicBezTo>
                  <a:cubicBezTo>
                    <a:pt x="74724" y="17307"/>
                    <a:pt x="87165" y="21099"/>
                    <a:pt x="83747" y="30597"/>
                  </a:cubicBezTo>
                  <a:close/>
                </a:path>
              </a:pathLst>
            </a:custGeom>
            <a:solidFill>
              <a:srgbClr val="5C463F">
                <a:alpha val="47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5"/>
            <p:cNvSpPr/>
            <p:nvPr/>
          </p:nvSpPr>
          <p:spPr>
            <a:xfrm>
              <a:off x="4163875" y="3839450"/>
              <a:ext cx="750375" cy="473200"/>
            </a:xfrm>
            <a:custGeom>
              <a:avLst/>
              <a:gdLst/>
              <a:ahLst/>
              <a:cxnLst/>
              <a:rect l="l" t="t" r="r" b="b"/>
              <a:pathLst>
                <a:path w="30015" h="18928" extrusionOk="0">
                  <a:moveTo>
                    <a:pt x="17029" y="13088"/>
                  </a:moveTo>
                  <a:cubicBezTo>
                    <a:pt x="20358" y="3836"/>
                    <a:pt x="8639" y="1"/>
                    <a:pt x="0" y="7113"/>
                  </a:cubicBezTo>
                  <a:cubicBezTo>
                    <a:pt x="2207" y="7387"/>
                    <a:pt x="4208" y="8350"/>
                    <a:pt x="5429" y="10152"/>
                  </a:cubicBezTo>
                  <a:cubicBezTo>
                    <a:pt x="5603" y="10409"/>
                    <a:pt x="5756" y="10683"/>
                    <a:pt x="5882" y="10968"/>
                  </a:cubicBezTo>
                  <a:cubicBezTo>
                    <a:pt x="6573" y="10959"/>
                    <a:pt x="7241" y="10979"/>
                    <a:pt x="7862" y="11031"/>
                  </a:cubicBezTo>
                  <a:cubicBezTo>
                    <a:pt x="13487" y="11492"/>
                    <a:pt x="14001" y="14929"/>
                    <a:pt x="12776" y="18928"/>
                  </a:cubicBezTo>
                  <a:cubicBezTo>
                    <a:pt x="15368" y="17699"/>
                    <a:pt x="18660" y="17443"/>
                    <a:pt x="21741" y="18041"/>
                  </a:cubicBezTo>
                  <a:cubicBezTo>
                    <a:pt x="26035" y="14958"/>
                    <a:pt x="30014" y="7035"/>
                    <a:pt x="17029" y="1308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5"/>
            <p:cNvSpPr/>
            <p:nvPr/>
          </p:nvSpPr>
          <p:spPr>
            <a:xfrm>
              <a:off x="2495975" y="3401725"/>
              <a:ext cx="1745550" cy="1218375"/>
            </a:xfrm>
            <a:custGeom>
              <a:avLst/>
              <a:gdLst/>
              <a:ahLst/>
              <a:cxnLst/>
              <a:rect l="l" t="t" r="r" b="b"/>
              <a:pathLst>
                <a:path w="69822" h="48735" extrusionOk="0">
                  <a:moveTo>
                    <a:pt x="52977" y="28035"/>
                  </a:moveTo>
                  <a:cubicBezTo>
                    <a:pt x="53814" y="27859"/>
                    <a:pt x="54634" y="27725"/>
                    <a:pt x="55399" y="27629"/>
                  </a:cubicBezTo>
                  <a:cubicBezTo>
                    <a:pt x="56019" y="27548"/>
                    <a:pt x="56647" y="27522"/>
                    <a:pt x="57271" y="27548"/>
                  </a:cubicBezTo>
                  <a:cubicBezTo>
                    <a:pt x="59591" y="25387"/>
                    <a:pt x="63279" y="24250"/>
                    <a:pt x="66544" y="24602"/>
                  </a:cubicBezTo>
                  <a:cubicBezTo>
                    <a:pt x="68271" y="22358"/>
                    <a:pt x="69821" y="18079"/>
                    <a:pt x="65860" y="18288"/>
                  </a:cubicBezTo>
                  <a:cubicBezTo>
                    <a:pt x="62422" y="18473"/>
                    <a:pt x="57660" y="23341"/>
                    <a:pt x="55375" y="25674"/>
                  </a:cubicBezTo>
                  <a:cubicBezTo>
                    <a:pt x="52238" y="0"/>
                    <a:pt x="38377" y="11937"/>
                    <a:pt x="38213" y="21517"/>
                  </a:cubicBezTo>
                  <a:cubicBezTo>
                    <a:pt x="38377" y="10924"/>
                    <a:pt x="30449" y="13976"/>
                    <a:pt x="30140" y="18482"/>
                  </a:cubicBezTo>
                  <a:cubicBezTo>
                    <a:pt x="26161" y="13522"/>
                    <a:pt x="17662" y="12778"/>
                    <a:pt x="12824" y="17075"/>
                  </a:cubicBezTo>
                  <a:cubicBezTo>
                    <a:pt x="7980" y="21384"/>
                    <a:pt x="10167" y="25557"/>
                    <a:pt x="14237" y="28966"/>
                  </a:cubicBezTo>
                  <a:cubicBezTo>
                    <a:pt x="14237" y="28966"/>
                    <a:pt x="0" y="36146"/>
                    <a:pt x="18477" y="37702"/>
                  </a:cubicBezTo>
                  <a:cubicBezTo>
                    <a:pt x="9824" y="45969"/>
                    <a:pt x="15468" y="48735"/>
                    <a:pt x="23161" y="48398"/>
                  </a:cubicBezTo>
                  <a:cubicBezTo>
                    <a:pt x="21704" y="44093"/>
                    <a:pt x="21506" y="38461"/>
                    <a:pt x="22854" y="33480"/>
                  </a:cubicBezTo>
                  <a:cubicBezTo>
                    <a:pt x="20271" y="32895"/>
                    <a:pt x="18058" y="31414"/>
                    <a:pt x="17108" y="28925"/>
                  </a:cubicBezTo>
                  <a:cubicBezTo>
                    <a:pt x="15620" y="25024"/>
                    <a:pt x="17236" y="19782"/>
                    <a:pt x="21882" y="19195"/>
                  </a:cubicBezTo>
                  <a:cubicBezTo>
                    <a:pt x="25416" y="18747"/>
                    <a:pt x="28118" y="20906"/>
                    <a:pt x="29094" y="23850"/>
                  </a:cubicBezTo>
                  <a:cubicBezTo>
                    <a:pt x="29286" y="23719"/>
                    <a:pt x="29475" y="23591"/>
                    <a:pt x="29673" y="23472"/>
                  </a:cubicBezTo>
                  <a:cubicBezTo>
                    <a:pt x="33154" y="21367"/>
                    <a:pt x="37511" y="20925"/>
                    <a:pt x="40814" y="23559"/>
                  </a:cubicBezTo>
                  <a:cubicBezTo>
                    <a:pt x="41492" y="22069"/>
                    <a:pt x="42706" y="20862"/>
                    <a:pt x="44488" y="20317"/>
                  </a:cubicBezTo>
                  <a:cubicBezTo>
                    <a:pt x="48000" y="19245"/>
                    <a:pt x="51853" y="22419"/>
                    <a:pt x="52657" y="25683"/>
                  </a:cubicBezTo>
                  <a:cubicBezTo>
                    <a:pt x="52846" y="26455"/>
                    <a:pt x="52955" y="27242"/>
                    <a:pt x="52977" y="2803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5"/>
            <p:cNvSpPr/>
            <p:nvPr/>
          </p:nvSpPr>
          <p:spPr>
            <a:xfrm>
              <a:off x="2698200" y="4059075"/>
              <a:ext cx="1968825" cy="1190325"/>
            </a:xfrm>
            <a:custGeom>
              <a:avLst/>
              <a:gdLst/>
              <a:ahLst/>
              <a:cxnLst/>
              <a:rect l="l" t="t" r="r" b="b"/>
              <a:pathLst>
                <a:path w="78753" h="47613" extrusionOk="0">
                  <a:moveTo>
                    <a:pt x="27166" y="1"/>
                  </a:moveTo>
                  <a:cubicBezTo>
                    <a:pt x="25618" y="1"/>
                    <a:pt x="23953" y="1170"/>
                    <a:pt x="22458" y="3901"/>
                  </a:cubicBezTo>
                  <a:cubicBezTo>
                    <a:pt x="20949" y="6655"/>
                    <a:pt x="19614" y="11008"/>
                    <a:pt x="18744" y="17357"/>
                  </a:cubicBezTo>
                  <a:cubicBezTo>
                    <a:pt x="16196" y="14752"/>
                    <a:pt x="12814" y="13446"/>
                    <a:pt x="10128" y="13446"/>
                  </a:cubicBezTo>
                  <a:cubicBezTo>
                    <a:pt x="5421" y="13446"/>
                    <a:pt x="2849" y="17457"/>
                    <a:pt x="10634" y="25520"/>
                  </a:cubicBezTo>
                  <a:cubicBezTo>
                    <a:pt x="1621" y="27065"/>
                    <a:pt x="0" y="38637"/>
                    <a:pt x="7493" y="38637"/>
                  </a:cubicBezTo>
                  <a:cubicBezTo>
                    <a:pt x="9392" y="38637"/>
                    <a:pt x="11876" y="37894"/>
                    <a:pt x="14974" y="36056"/>
                  </a:cubicBezTo>
                  <a:lnTo>
                    <a:pt x="14974" y="36056"/>
                  </a:lnTo>
                  <a:cubicBezTo>
                    <a:pt x="14046" y="44039"/>
                    <a:pt x="22714" y="47223"/>
                    <a:pt x="30618" y="47223"/>
                  </a:cubicBezTo>
                  <a:cubicBezTo>
                    <a:pt x="35545" y="47223"/>
                    <a:pt x="40176" y="45985"/>
                    <a:pt x="41998" y="43901"/>
                  </a:cubicBezTo>
                  <a:cubicBezTo>
                    <a:pt x="41990" y="43895"/>
                    <a:pt x="41983" y="43886"/>
                    <a:pt x="41974" y="43879"/>
                  </a:cubicBezTo>
                  <a:cubicBezTo>
                    <a:pt x="41982" y="43782"/>
                    <a:pt x="41990" y="43733"/>
                    <a:pt x="41999" y="43733"/>
                  </a:cubicBezTo>
                  <a:cubicBezTo>
                    <a:pt x="42008" y="43733"/>
                    <a:pt x="42017" y="43777"/>
                    <a:pt x="42029" y="43864"/>
                  </a:cubicBezTo>
                  <a:cubicBezTo>
                    <a:pt x="42020" y="43879"/>
                    <a:pt x="42007" y="43886"/>
                    <a:pt x="41998" y="43901"/>
                  </a:cubicBezTo>
                  <a:cubicBezTo>
                    <a:pt x="46800" y="46492"/>
                    <a:pt x="50907" y="47613"/>
                    <a:pt x="54180" y="47613"/>
                  </a:cubicBezTo>
                  <a:cubicBezTo>
                    <a:pt x="61018" y="47613"/>
                    <a:pt x="64219" y="42720"/>
                    <a:pt x="62519" y="36102"/>
                  </a:cubicBezTo>
                  <a:lnTo>
                    <a:pt x="62519" y="36102"/>
                  </a:lnTo>
                  <a:cubicBezTo>
                    <a:pt x="63352" y="36161"/>
                    <a:pt x="64132" y="36190"/>
                    <a:pt x="64861" y="36190"/>
                  </a:cubicBezTo>
                  <a:cubicBezTo>
                    <a:pt x="78753" y="36190"/>
                    <a:pt x="74077" y="25929"/>
                    <a:pt x="64277" y="25929"/>
                  </a:cubicBezTo>
                  <a:cubicBezTo>
                    <a:pt x="63104" y="25929"/>
                    <a:pt x="61859" y="26076"/>
                    <a:pt x="60562" y="26404"/>
                  </a:cubicBezTo>
                  <a:cubicBezTo>
                    <a:pt x="61695" y="22743"/>
                    <a:pt x="59927" y="20194"/>
                    <a:pt x="55848" y="20194"/>
                  </a:cubicBezTo>
                  <a:cubicBezTo>
                    <a:pt x="54636" y="20194"/>
                    <a:pt x="53219" y="20419"/>
                    <a:pt x="51613" y="20908"/>
                  </a:cubicBezTo>
                  <a:cubicBezTo>
                    <a:pt x="52776" y="19962"/>
                    <a:pt x="40420" y="11437"/>
                    <a:pt x="42335" y="10489"/>
                  </a:cubicBezTo>
                  <a:cubicBezTo>
                    <a:pt x="41734" y="8486"/>
                    <a:pt x="40335" y="7649"/>
                    <a:pt x="38757" y="7649"/>
                  </a:cubicBezTo>
                  <a:cubicBezTo>
                    <a:pt x="36518" y="7649"/>
                    <a:pt x="33919" y="9336"/>
                    <a:pt x="32734" y="11767"/>
                  </a:cubicBezTo>
                  <a:cubicBezTo>
                    <a:pt x="33131" y="5114"/>
                    <a:pt x="30404" y="1"/>
                    <a:pt x="27166" y="1"/>
                  </a:cubicBezTo>
                  <a:close/>
                </a:path>
              </a:pathLst>
            </a:custGeom>
            <a:solidFill>
              <a:srgbClr val="98C4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5"/>
            <p:cNvSpPr/>
            <p:nvPr/>
          </p:nvSpPr>
          <p:spPr>
            <a:xfrm>
              <a:off x="2658325" y="3945625"/>
              <a:ext cx="2068100" cy="1411025"/>
            </a:xfrm>
            <a:custGeom>
              <a:avLst/>
              <a:gdLst/>
              <a:ahLst/>
              <a:cxnLst/>
              <a:rect l="l" t="t" r="r" b="b"/>
              <a:pathLst>
                <a:path w="82724" h="56441" extrusionOk="0">
                  <a:moveTo>
                    <a:pt x="62157" y="30942"/>
                  </a:moveTo>
                  <a:cubicBezTo>
                    <a:pt x="74855" y="27720"/>
                    <a:pt x="82724" y="41968"/>
                    <a:pt x="64114" y="40640"/>
                  </a:cubicBezTo>
                  <a:cubicBezTo>
                    <a:pt x="66628" y="50426"/>
                    <a:pt x="58424" y="56440"/>
                    <a:pt x="43593" y="48439"/>
                  </a:cubicBezTo>
                  <a:cubicBezTo>
                    <a:pt x="43602" y="48424"/>
                    <a:pt x="43615" y="48417"/>
                    <a:pt x="43624" y="48402"/>
                  </a:cubicBezTo>
                  <a:cubicBezTo>
                    <a:pt x="43600" y="48222"/>
                    <a:pt x="43585" y="48228"/>
                    <a:pt x="43569" y="48417"/>
                  </a:cubicBezTo>
                  <a:cubicBezTo>
                    <a:pt x="43578" y="48424"/>
                    <a:pt x="43585" y="48433"/>
                    <a:pt x="43593" y="48439"/>
                  </a:cubicBezTo>
                  <a:cubicBezTo>
                    <a:pt x="38847" y="53866"/>
                    <a:pt x="15062" y="53553"/>
                    <a:pt x="16569" y="40594"/>
                  </a:cubicBezTo>
                  <a:cubicBezTo>
                    <a:pt x="1249" y="49685"/>
                    <a:pt x="931" y="31995"/>
                    <a:pt x="12229" y="30058"/>
                  </a:cubicBezTo>
                  <a:cubicBezTo>
                    <a:pt x="1" y="17394"/>
                    <a:pt x="13325" y="14724"/>
                    <a:pt x="20339" y="21895"/>
                  </a:cubicBezTo>
                  <a:cubicBezTo>
                    <a:pt x="21209" y="15546"/>
                    <a:pt x="22544" y="11193"/>
                    <a:pt x="24053" y="8439"/>
                  </a:cubicBezTo>
                  <a:cubicBezTo>
                    <a:pt x="28675" y="0"/>
                    <a:pt x="34916" y="6471"/>
                    <a:pt x="34329" y="16305"/>
                  </a:cubicBezTo>
                  <a:cubicBezTo>
                    <a:pt x="36349" y="12161"/>
                    <a:pt x="42476" y="10180"/>
                    <a:pt x="43930" y="15027"/>
                  </a:cubicBezTo>
                  <a:cubicBezTo>
                    <a:pt x="42015" y="15975"/>
                    <a:pt x="54371" y="24500"/>
                    <a:pt x="53208" y="25446"/>
                  </a:cubicBezTo>
                  <a:cubicBezTo>
                    <a:pt x="60214" y="23315"/>
                    <a:pt x="63627" y="26192"/>
                    <a:pt x="62157" y="3094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5"/>
            <p:cNvSpPr/>
            <p:nvPr/>
          </p:nvSpPr>
          <p:spPr>
            <a:xfrm>
              <a:off x="3569425" y="4143800"/>
              <a:ext cx="1220675" cy="569100"/>
            </a:xfrm>
            <a:custGeom>
              <a:avLst/>
              <a:gdLst/>
              <a:ahLst/>
              <a:cxnLst/>
              <a:rect l="l" t="t" r="r" b="b"/>
              <a:pathLst>
                <a:path w="48827" h="22764" extrusionOk="0">
                  <a:moveTo>
                    <a:pt x="26225" y="1"/>
                  </a:moveTo>
                  <a:cubicBezTo>
                    <a:pt x="22514" y="1"/>
                    <a:pt x="17839" y="4067"/>
                    <a:pt x="16481" y="8380"/>
                  </a:cubicBezTo>
                  <a:cubicBezTo>
                    <a:pt x="14556" y="6560"/>
                    <a:pt x="10231" y="3182"/>
                    <a:pt x="6848" y="3182"/>
                  </a:cubicBezTo>
                  <a:cubicBezTo>
                    <a:pt x="6121" y="3182"/>
                    <a:pt x="5438" y="3338"/>
                    <a:pt x="4831" y="3699"/>
                  </a:cubicBezTo>
                  <a:cubicBezTo>
                    <a:pt x="0" y="6578"/>
                    <a:pt x="8032" y="11618"/>
                    <a:pt x="10587" y="12844"/>
                  </a:cubicBezTo>
                  <a:cubicBezTo>
                    <a:pt x="10063" y="12615"/>
                    <a:pt x="9504" y="12510"/>
                    <a:pt x="8937" y="12510"/>
                  </a:cubicBezTo>
                  <a:cubicBezTo>
                    <a:pt x="8121" y="12510"/>
                    <a:pt x="7290" y="12727"/>
                    <a:pt x="6523" y="13105"/>
                  </a:cubicBezTo>
                  <a:cubicBezTo>
                    <a:pt x="4449" y="14131"/>
                    <a:pt x="2864" y="16334"/>
                    <a:pt x="3416" y="18604"/>
                  </a:cubicBezTo>
                  <a:cubicBezTo>
                    <a:pt x="4033" y="21136"/>
                    <a:pt x="5942" y="22007"/>
                    <a:pt x="8254" y="22007"/>
                  </a:cubicBezTo>
                  <a:cubicBezTo>
                    <a:pt x="12007" y="22007"/>
                    <a:pt x="16820" y="19713"/>
                    <a:pt x="18888" y="18506"/>
                  </a:cubicBezTo>
                  <a:lnTo>
                    <a:pt x="18888" y="18506"/>
                  </a:lnTo>
                  <a:cubicBezTo>
                    <a:pt x="18612" y="19547"/>
                    <a:pt x="18914" y="20350"/>
                    <a:pt x="19538" y="20961"/>
                  </a:cubicBezTo>
                  <a:cubicBezTo>
                    <a:pt x="20871" y="22278"/>
                    <a:pt x="23670" y="22700"/>
                    <a:pt x="25222" y="22757"/>
                  </a:cubicBezTo>
                  <a:cubicBezTo>
                    <a:pt x="25355" y="22761"/>
                    <a:pt x="25486" y="22763"/>
                    <a:pt x="25615" y="22763"/>
                  </a:cubicBezTo>
                  <a:cubicBezTo>
                    <a:pt x="28818" y="22763"/>
                    <a:pt x="30630" y="21378"/>
                    <a:pt x="31443" y="18171"/>
                  </a:cubicBezTo>
                  <a:cubicBezTo>
                    <a:pt x="33742" y="20009"/>
                    <a:pt x="36942" y="21118"/>
                    <a:pt x="40069" y="21118"/>
                  </a:cubicBezTo>
                  <a:cubicBezTo>
                    <a:pt x="42294" y="21118"/>
                    <a:pt x="44482" y="20556"/>
                    <a:pt x="46280" y="19295"/>
                  </a:cubicBezTo>
                  <a:cubicBezTo>
                    <a:pt x="48315" y="17873"/>
                    <a:pt x="48826" y="16708"/>
                    <a:pt x="48452" y="15877"/>
                  </a:cubicBezTo>
                  <a:cubicBezTo>
                    <a:pt x="48047" y="14966"/>
                    <a:pt x="46566" y="14463"/>
                    <a:pt x="44875" y="14463"/>
                  </a:cubicBezTo>
                  <a:cubicBezTo>
                    <a:pt x="44141" y="14463"/>
                    <a:pt x="43368" y="14557"/>
                    <a:pt x="42626" y="14754"/>
                  </a:cubicBezTo>
                  <a:lnTo>
                    <a:pt x="42626" y="14754"/>
                  </a:lnTo>
                  <a:cubicBezTo>
                    <a:pt x="46756" y="13375"/>
                    <a:pt x="47136" y="7220"/>
                    <a:pt x="41496" y="7220"/>
                  </a:cubicBezTo>
                  <a:cubicBezTo>
                    <a:pt x="39112" y="7220"/>
                    <a:pt x="35653" y="8320"/>
                    <a:pt x="30947" y="11344"/>
                  </a:cubicBezTo>
                  <a:cubicBezTo>
                    <a:pt x="31874" y="2983"/>
                    <a:pt x="29403" y="1"/>
                    <a:pt x="26225" y="1"/>
                  </a:cubicBezTo>
                  <a:close/>
                </a:path>
              </a:pathLst>
            </a:custGeom>
            <a:solidFill>
              <a:srgbClr val="B8CF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5"/>
            <p:cNvSpPr/>
            <p:nvPr/>
          </p:nvSpPr>
          <p:spPr>
            <a:xfrm>
              <a:off x="3569425" y="3974250"/>
              <a:ext cx="1220675" cy="800725"/>
            </a:xfrm>
            <a:custGeom>
              <a:avLst/>
              <a:gdLst/>
              <a:ahLst/>
              <a:cxnLst/>
              <a:rect l="l" t="t" r="r" b="b"/>
              <a:pathLst>
                <a:path w="48827" h="32029" extrusionOk="0">
                  <a:moveTo>
                    <a:pt x="48452" y="22659"/>
                  </a:moveTo>
                  <a:cubicBezTo>
                    <a:pt x="48826" y="23490"/>
                    <a:pt x="48315" y="24655"/>
                    <a:pt x="46280" y="26077"/>
                  </a:cubicBezTo>
                  <a:cubicBezTo>
                    <a:pt x="41955" y="29110"/>
                    <a:pt x="35378" y="28099"/>
                    <a:pt x="31443" y="24953"/>
                  </a:cubicBezTo>
                  <a:cubicBezTo>
                    <a:pt x="30597" y="28289"/>
                    <a:pt x="28670" y="29654"/>
                    <a:pt x="25222" y="29539"/>
                  </a:cubicBezTo>
                  <a:cubicBezTo>
                    <a:pt x="23670" y="29482"/>
                    <a:pt x="20871" y="29060"/>
                    <a:pt x="19538" y="27743"/>
                  </a:cubicBezTo>
                  <a:cubicBezTo>
                    <a:pt x="18914" y="27132"/>
                    <a:pt x="18612" y="26329"/>
                    <a:pt x="18888" y="25288"/>
                  </a:cubicBezTo>
                  <a:cubicBezTo>
                    <a:pt x="15546" y="27238"/>
                    <a:pt x="5034" y="32028"/>
                    <a:pt x="3416" y="25386"/>
                  </a:cubicBezTo>
                  <a:cubicBezTo>
                    <a:pt x="2864" y="23116"/>
                    <a:pt x="4449" y="20913"/>
                    <a:pt x="6523" y="19887"/>
                  </a:cubicBezTo>
                  <a:cubicBezTo>
                    <a:pt x="7823" y="19246"/>
                    <a:pt x="9310" y="19067"/>
                    <a:pt x="10587" y="19626"/>
                  </a:cubicBezTo>
                  <a:cubicBezTo>
                    <a:pt x="8032" y="18400"/>
                    <a:pt x="0" y="13360"/>
                    <a:pt x="4831" y="10481"/>
                  </a:cubicBezTo>
                  <a:cubicBezTo>
                    <a:pt x="8260" y="8439"/>
                    <a:pt x="14142" y="12951"/>
                    <a:pt x="16481" y="15162"/>
                  </a:cubicBezTo>
                  <a:cubicBezTo>
                    <a:pt x="19001" y="7154"/>
                    <a:pt x="32956" y="1"/>
                    <a:pt x="30947" y="18126"/>
                  </a:cubicBezTo>
                  <a:cubicBezTo>
                    <a:pt x="47117" y="7735"/>
                    <a:pt x="48567" y="20068"/>
                    <a:pt x="42249" y="21646"/>
                  </a:cubicBezTo>
                  <a:cubicBezTo>
                    <a:pt x="44786" y="20839"/>
                    <a:pt x="47841" y="21285"/>
                    <a:pt x="48452" y="2265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5"/>
            <p:cNvSpPr/>
            <p:nvPr/>
          </p:nvSpPr>
          <p:spPr>
            <a:xfrm>
              <a:off x="3080575" y="5022350"/>
              <a:ext cx="831150" cy="454100"/>
            </a:xfrm>
            <a:custGeom>
              <a:avLst/>
              <a:gdLst/>
              <a:ahLst/>
              <a:cxnLst/>
              <a:rect l="l" t="t" r="r" b="b"/>
              <a:pathLst>
                <a:path w="33246" h="18164" extrusionOk="0">
                  <a:moveTo>
                    <a:pt x="6021" y="0"/>
                  </a:moveTo>
                  <a:cubicBezTo>
                    <a:pt x="5620" y="0"/>
                    <a:pt x="5235" y="83"/>
                    <a:pt x="4876" y="267"/>
                  </a:cubicBezTo>
                  <a:cubicBezTo>
                    <a:pt x="1" y="2750"/>
                    <a:pt x="5913" y="10214"/>
                    <a:pt x="8450" y="12147"/>
                  </a:cubicBezTo>
                  <a:cubicBezTo>
                    <a:pt x="7611" y="11755"/>
                    <a:pt x="6514" y="11519"/>
                    <a:pt x="5450" y="11519"/>
                  </a:cubicBezTo>
                  <a:cubicBezTo>
                    <a:pt x="3132" y="11519"/>
                    <a:pt x="967" y="12638"/>
                    <a:pt x="1940" y="15702"/>
                  </a:cubicBezTo>
                  <a:cubicBezTo>
                    <a:pt x="2509" y="17495"/>
                    <a:pt x="3904" y="18164"/>
                    <a:pt x="5556" y="18164"/>
                  </a:cubicBezTo>
                  <a:cubicBezTo>
                    <a:pt x="8474" y="18164"/>
                    <a:pt x="12194" y="16077"/>
                    <a:pt x="13579" y="14404"/>
                  </a:cubicBezTo>
                  <a:lnTo>
                    <a:pt x="13579" y="14404"/>
                  </a:lnTo>
                  <a:cubicBezTo>
                    <a:pt x="12741" y="16459"/>
                    <a:pt x="15731" y="17958"/>
                    <a:pt x="18638" y="17958"/>
                  </a:cubicBezTo>
                  <a:cubicBezTo>
                    <a:pt x="20827" y="17958"/>
                    <a:pt x="22969" y="17108"/>
                    <a:pt x="23392" y="15007"/>
                  </a:cubicBezTo>
                  <a:cubicBezTo>
                    <a:pt x="24334" y="15380"/>
                    <a:pt x="25599" y="15611"/>
                    <a:pt x="26899" y="15611"/>
                  </a:cubicBezTo>
                  <a:cubicBezTo>
                    <a:pt x="29603" y="15611"/>
                    <a:pt x="32459" y="14612"/>
                    <a:pt x="32885" y="11815"/>
                  </a:cubicBezTo>
                  <a:cubicBezTo>
                    <a:pt x="33246" y="9446"/>
                    <a:pt x="31785" y="8722"/>
                    <a:pt x="29982" y="8722"/>
                  </a:cubicBezTo>
                  <a:cubicBezTo>
                    <a:pt x="28362" y="8722"/>
                    <a:pt x="26466" y="9307"/>
                    <a:pt x="25368" y="9810"/>
                  </a:cubicBezTo>
                  <a:cubicBezTo>
                    <a:pt x="27232" y="8273"/>
                    <a:pt x="31291" y="4735"/>
                    <a:pt x="27993" y="2496"/>
                  </a:cubicBezTo>
                  <a:cubicBezTo>
                    <a:pt x="27404" y="2095"/>
                    <a:pt x="26842" y="1923"/>
                    <a:pt x="26313" y="1923"/>
                  </a:cubicBezTo>
                  <a:cubicBezTo>
                    <a:pt x="24121" y="1923"/>
                    <a:pt x="22481" y="4866"/>
                    <a:pt x="21744" y="6696"/>
                  </a:cubicBezTo>
                  <a:cubicBezTo>
                    <a:pt x="21487" y="3364"/>
                    <a:pt x="19837" y="1626"/>
                    <a:pt x="18164" y="1626"/>
                  </a:cubicBezTo>
                  <a:cubicBezTo>
                    <a:pt x="16482" y="1626"/>
                    <a:pt x="14778" y="3384"/>
                    <a:pt x="14447" y="7049"/>
                  </a:cubicBezTo>
                  <a:cubicBezTo>
                    <a:pt x="13162" y="4889"/>
                    <a:pt x="9097" y="0"/>
                    <a:pt x="6021" y="0"/>
                  </a:cubicBezTo>
                  <a:close/>
                </a:path>
              </a:pathLst>
            </a:custGeom>
            <a:solidFill>
              <a:srgbClr val="B8CF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5"/>
            <p:cNvSpPr/>
            <p:nvPr/>
          </p:nvSpPr>
          <p:spPr>
            <a:xfrm>
              <a:off x="3080575" y="4989275"/>
              <a:ext cx="839250" cy="549575"/>
            </a:xfrm>
            <a:custGeom>
              <a:avLst/>
              <a:gdLst/>
              <a:ahLst/>
              <a:cxnLst/>
              <a:rect l="l" t="t" r="r" b="b"/>
              <a:pathLst>
                <a:path w="33570" h="21983" extrusionOk="0">
                  <a:moveTo>
                    <a:pt x="14447" y="8372"/>
                  </a:moveTo>
                  <a:cubicBezTo>
                    <a:pt x="12994" y="5930"/>
                    <a:pt x="7989" y="1"/>
                    <a:pt x="4876" y="1590"/>
                  </a:cubicBezTo>
                  <a:cubicBezTo>
                    <a:pt x="1" y="4073"/>
                    <a:pt x="5913" y="11537"/>
                    <a:pt x="8450" y="13470"/>
                  </a:cubicBezTo>
                  <a:cubicBezTo>
                    <a:pt x="5784" y="12224"/>
                    <a:pt x="520" y="12553"/>
                    <a:pt x="1940" y="17025"/>
                  </a:cubicBezTo>
                  <a:cubicBezTo>
                    <a:pt x="3512" y="21983"/>
                    <a:pt x="11409" y="18347"/>
                    <a:pt x="13579" y="15727"/>
                  </a:cubicBezTo>
                  <a:cubicBezTo>
                    <a:pt x="12109" y="19330"/>
                    <a:pt x="22407" y="21222"/>
                    <a:pt x="23392" y="16330"/>
                  </a:cubicBezTo>
                  <a:cubicBezTo>
                    <a:pt x="26294" y="17480"/>
                    <a:pt x="32254" y="17280"/>
                    <a:pt x="32885" y="13138"/>
                  </a:cubicBezTo>
                  <a:cubicBezTo>
                    <a:pt x="33570" y="8641"/>
                    <a:pt x="27688" y="10070"/>
                    <a:pt x="25368" y="11133"/>
                  </a:cubicBezTo>
                  <a:cubicBezTo>
                    <a:pt x="27232" y="9596"/>
                    <a:pt x="31291" y="6058"/>
                    <a:pt x="27993" y="3819"/>
                  </a:cubicBezTo>
                  <a:cubicBezTo>
                    <a:pt x="24966" y="1760"/>
                    <a:pt x="22659" y="5747"/>
                    <a:pt x="21744" y="8019"/>
                  </a:cubicBezTo>
                  <a:cubicBezTo>
                    <a:pt x="21228" y="1336"/>
                    <a:pt x="15108" y="1064"/>
                    <a:pt x="14447" y="8372"/>
                  </a:cubicBezTo>
                  <a:close/>
                </a:path>
              </a:pathLst>
            </a:custGeom>
            <a:solidFill>
              <a:srgbClr val="5C463F">
                <a:alpha val="47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5"/>
            <p:cNvSpPr/>
            <p:nvPr/>
          </p:nvSpPr>
          <p:spPr>
            <a:xfrm>
              <a:off x="4086835" y="4745452"/>
              <a:ext cx="566800" cy="400500"/>
            </a:xfrm>
            <a:custGeom>
              <a:avLst/>
              <a:gdLst/>
              <a:ahLst/>
              <a:cxnLst/>
              <a:rect l="l" t="t" r="r" b="b"/>
              <a:pathLst>
                <a:path w="22672" h="16020" extrusionOk="0">
                  <a:moveTo>
                    <a:pt x="9899" y="0"/>
                  </a:moveTo>
                  <a:cubicBezTo>
                    <a:pt x="9574" y="0"/>
                    <a:pt x="9234" y="37"/>
                    <a:pt x="8878" y="115"/>
                  </a:cubicBezTo>
                  <a:cubicBezTo>
                    <a:pt x="3958" y="1198"/>
                    <a:pt x="7065" y="6680"/>
                    <a:pt x="9095" y="8908"/>
                  </a:cubicBezTo>
                  <a:cubicBezTo>
                    <a:pt x="8023" y="8064"/>
                    <a:pt x="6195" y="7431"/>
                    <a:pt x="4498" y="7431"/>
                  </a:cubicBezTo>
                  <a:cubicBezTo>
                    <a:pt x="2630" y="7431"/>
                    <a:pt x="920" y="8198"/>
                    <a:pt x="551" y="10295"/>
                  </a:cubicBezTo>
                  <a:cubicBezTo>
                    <a:pt x="0" y="13428"/>
                    <a:pt x="3066" y="14380"/>
                    <a:pt x="6122" y="14380"/>
                  </a:cubicBezTo>
                  <a:cubicBezTo>
                    <a:pt x="8003" y="14380"/>
                    <a:pt x="9881" y="14019"/>
                    <a:pt x="10909" y="13585"/>
                  </a:cubicBezTo>
                  <a:cubicBezTo>
                    <a:pt x="11227" y="15478"/>
                    <a:pt x="12709" y="16020"/>
                    <a:pt x="14237" y="16020"/>
                  </a:cubicBezTo>
                  <a:cubicBezTo>
                    <a:pt x="15521" y="16020"/>
                    <a:pt x="16838" y="15637"/>
                    <a:pt x="17521" y="15351"/>
                  </a:cubicBezTo>
                  <a:cubicBezTo>
                    <a:pt x="19690" y="14440"/>
                    <a:pt x="20001" y="11804"/>
                    <a:pt x="17770" y="11804"/>
                  </a:cubicBezTo>
                  <a:cubicBezTo>
                    <a:pt x="17487" y="11804"/>
                    <a:pt x="17164" y="11846"/>
                    <a:pt x="16799" y="11939"/>
                  </a:cubicBezTo>
                  <a:cubicBezTo>
                    <a:pt x="18825" y="10863"/>
                    <a:pt x="21813" y="9498"/>
                    <a:pt x="22409" y="7012"/>
                  </a:cubicBezTo>
                  <a:cubicBezTo>
                    <a:pt x="22672" y="5908"/>
                    <a:pt x="22467" y="4236"/>
                    <a:pt x="21504" y="3470"/>
                  </a:cubicBezTo>
                  <a:cubicBezTo>
                    <a:pt x="21140" y="3182"/>
                    <a:pt x="20740" y="3057"/>
                    <a:pt x="20321" y="3057"/>
                  </a:cubicBezTo>
                  <a:cubicBezTo>
                    <a:pt x="18265" y="3057"/>
                    <a:pt x="15735" y="6048"/>
                    <a:pt x="14538" y="7315"/>
                  </a:cubicBezTo>
                  <a:cubicBezTo>
                    <a:pt x="15099" y="4273"/>
                    <a:pt x="13395" y="0"/>
                    <a:pt x="98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5"/>
            <p:cNvSpPr/>
            <p:nvPr/>
          </p:nvSpPr>
          <p:spPr>
            <a:xfrm>
              <a:off x="3923175" y="3322900"/>
              <a:ext cx="602900" cy="413175"/>
            </a:xfrm>
            <a:custGeom>
              <a:avLst/>
              <a:gdLst/>
              <a:ahLst/>
              <a:cxnLst/>
              <a:rect l="l" t="t" r="r" b="b"/>
              <a:pathLst>
                <a:path w="24116" h="16527" extrusionOk="0">
                  <a:moveTo>
                    <a:pt x="16060" y="1"/>
                  </a:moveTo>
                  <a:cubicBezTo>
                    <a:pt x="12645" y="1"/>
                    <a:pt x="11329" y="4000"/>
                    <a:pt x="10350" y="6706"/>
                  </a:cubicBezTo>
                  <a:cubicBezTo>
                    <a:pt x="10872" y="4836"/>
                    <a:pt x="9171" y="3470"/>
                    <a:pt x="7027" y="3470"/>
                  </a:cubicBezTo>
                  <a:cubicBezTo>
                    <a:pt x="6106" y="3470"/>
                    <a:pt x="5103" y="3722"/>
                    <a:pt x="4160" y="4295"/>
                  </a:cubicBezTo>
                  <a:cubicBezTo>
                    <a:pt x="922" y="6260"/>
                    <a:pt x="4451" y="8800"/>
                    <a:pt x="6171" y="10502"/>
                  </a:cubicBezTo>
                  <a:cubicBezTo>
                    <a:pt x="5692" y="10339"/>
                    <a:pt x="5108" y="10254"/>
                    <a:pt x="4503" y="10254"/>
                  </a:cubicBezTo>
                  <a:cubicBezTo>
                    <a:pt x="2378" y="10254"/>
                    <a:pt x="1" y="11307"/>
                    <a:pt x="1042" y="13748"/>
                  </a:cubicBezTo>
                  <a:cubicBezTo>
                    <a:pt x="1678" y="15243"/>
                    <a:pt x="2910" y="15795"/>
                    <a:pt x="4319" y="15795"/>
                  </a:cubicBezTo>
                  <a:cubicBezTo>
                    <a:pt x="6828" y="15795"/>
                    <a:pt x="9901" y="14044"/>
                    <a:pt x="11176" y="12750"/>
                  </a:cubicBezTo>
                  <a:lnTo>
                    <a:pt x="11176" y="12750"/>
                  </a:lnTo>
                  <a:cubicBezTo>
                    <a:pt x="11118" y="15422"/>
                    <a:pt x="13506" y="16526"/>
                    <a:pt x="16095" y="16526"/>
                  </a:cubicBezTo>
                  <a:cubicBezTo>
                    <a:pt x="18406" y="16526"/>
                    <a:pt x="20876" y="15646"/>
                    <a:pt x="21909" y="14214"/>
                  </a:cubicBezTo>
                  <a:cubicBezTo>
                    <a:pt x="24115" y="11152"/>
                    <a:pt x="20638" y="9209"/>
                    <a:pt x="17727" y="9209"/>
                  </a:cubicBezTo>
                  <a:cubicBezTo>
                    <a:pt x="17319" y="9209"/>
                    <a:pt x="16922" y="9247"/>
                    <a:pt x="16553" y="9325"/>
                  </a:cubicBezTo>
                  <a:lnTo>
                    <a:pt x="16553" y="9325"/>
                  </a:lnTo>
                  <a:cubicBezTo>
                    <a:pt x="18560" y="8642"/>
                    <a:pt x="21048" y="5763"/>
                    <a:pt x="20876" y="3731"/>
                  </a:cubicBezTo>
                  <a:cubicBezTo>
                    <a:pt x="20715" y="1816"/>
                    <a:pt x="18080" y="109"/>
                    <a:pt x="16332" y="9"/>
                  </a:cubicBezTo>
                  <a:cubicBezTo>
                    <a:pt x="16240" y="4"/>
                    <a:pt x="16149" y="1"/>
                    <a:pt x="16060" y="1"/>
                  </a:cubicBezTo>
                  <a:close/>
                </a:path>
              </a:pathLst>
            </a:custGeom>
            <a:solidFill>
              <a:srgbClr val="85B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5"/>
            <p:cNvSpPr/>
            <p:nvPr/>
          </p:nvSpPr>
          <p:spPr>
            <a:xfrm>
              <a:off x="3915775" y="3317675"/>
              <a:ext cx="621075" cy="452875"/>
            </a:xfrm>
            <a:custGeom>
              <a:avLst/>
              <a:gdLst/>
              <a:ahLst/>
              <a:cxnLst/>
              <a:rect l="l" t="t" r="r" b="b"/>
              <a:pathLst>
                <a:path w="24843" h="18115" extrusionOk="0">
                  <a:moveTo>
                    <a:pt x="10646" y="6915"/>
                  </a:moveTo>
                  <a:cubicBezTo>
                    <a:pt x="11392" y="4243"/>
                    <a:pt x="7596" y="2599"/>
                    <a:pt x="4456" y="4504"/>
                  </a:cubicBezTo>
                  <a:cubicBezTo>
                    <a:pt x="1218" y="6469"/>
                    <a:pt x="4747" y="9009"/>
                    <a:pt x="6467" y="10711"/>
                  </a:cubicBezTo>
                  <a:cubicBezTo>
                    <a:pt x="4304" y="9976"/>
                    <a:pt x="1" y="10822"/>
                    <a:pt x="1338" y="13957"/>
                  </a:cubicBezTo>
                  <a:cubicBezTo>
                    <a:pt x="3108" y="18115"/>
                    <a:pt x="9481" y="14979"/>
                    <a:pt x="11472" y="12959"/>
                  </a:cubicBezTo>
                  <a:cubicBezTo>
                    <a:pt x="11361" y="18015"/>
                    <a:pt x="20015" y="17460"/>
                    <a:pt x="22205" y="14423"/>
                  </a:cubicBezTo>
                  <a:cubicBezTo>
                    <a:pt x="24842" y="10763"/>
                    <a:pt x="19361" y="8702"/>
                    <a:pt x="16430" y="9646"/>
                  </a:cubicBezTo>
                  <a:cubicBezTo>
                    <a:pt x="18489" y="9265"/>
                    <a:pt x="21357" y="6117"/>
                    <a:pt x="21172" y="3940"/>
                  </a:cubicBezTo>
                  <a:cubicBezTo>
                    <a:pt x="21011" y="2025"/>
                    <a:pt x="18376" y="318"/>
                    <a:pt x="16628" y="218"/>
                  </a:cubicBezTo>
                  <a:cubicBezTo>
                    <a:pt x="13010" y="1"/>
                    <a:pt x="11651" y="4138"/>
                    <a:pt x="10646" y="691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5"/>
            <p:cNvSpPr/>
            <p:nvPr/>
          </p:nvSpPr>
          <p:spPr>
            <a:xfrm>
              <a:off x="2939450" y="4463250"/>
              <a:ext cx="548300" cy="354925"/>
            </a:xfrm>
            <a:custGeom>
              <a:avLst/>
              <a:gdLst/>
              <a:ahLst/>
              <a:cxnLst/>
              <a:rect l="l" t="t" r="r" b="b"/>
              <a:pathLst>
                <a:path w="21932" h="14197" extrusionOk="0">
                  <a:moveTo>
                    <a:pt x="12670" y="1"/>
                  </a:moveTo>
                  <a:cubicBezTo>
                    <a:pt x="9742" y="1"/>
                    <a:pt x="7354" y="2471"/>
                    <a:pt x="7031" y="5558"/>
                  </a:cubicBezTo>
                  <a:cubicBezTo>
                    <a:pt x="5705" y="4169"/>
                    <a:pt x="4153" y="3213"/>
                    <a:pt x="2903" y="3213"/>
                  </a:cubicBezTo>
                  <a:cubicBezTo>
                    <a:pt x="2015" y="3213"/>
                    <a:pt x="1280" y="3696"/>
                    <a:pt x="888" y="4852"/>
                  </a:cubicBezTo>
                  <a:cubicBezTo>
                    <a:pt x="0" y="7472"/>
                    <a:pt x="3253" y="11494"/>
                    <a:pt x="6085" y="11494"/>
                  </a:cubicBezTo>
                  <a:cubicBezTo>
                    <a:pt x="6289" y="11494"/>
                    <a:pt x="6491" y="11473"/>
                    <a:pt x="6689" y="11429"/>
                  </a:cubicBezTo>
                  <a:lnTo>
                    <a:pt x="6689" y="11429"/>
                  </a:lnTo>
                  <a:cubicBezTo>
                    <a:pt x="6021" y="13151"/>
                    <a:pt x="7804" y="14197"/>
                    <a:pt x="9782" y="14197"/>
                  </a:cubicBezTo>
                  <a:cubicBezTo>
                    <a:pt x="11541" y="14197"/>
                    <a:pt x="13455" y="13369"/>
                    <a:pt x="13930" y="11453"/>
                  </a:cubicBezTo>
                  <a:cubicBezTo>
                    <a:pt x="14937" y="12096"/>
                    <a:pt x="16871" y="12742"/>
                    <a:pt x="18551" y="12742"/>
                  </a:cubicBezTo>
                  <a:cubicBezTo>
                    <a:pt x="20394" y="12742"/>
                    <a:pt x="21931" y="11965"/>
                    <a:pt x="21605" y="9553"/>
                  </a:cubicBezTo>
                  <a:cubicBezTo>
                    <a:pt x="21388" y="7947"/>
                    <a:pt x="20148" y="7334"/>
                    <a:pt x="18787" y="7334"/>
                  </a:cubicBezTo>
                  <a:cubicBezTo>
                    <a:pt x="17628" y="7334"/>
                    <a:pt x="16381" y="7779"/>
                    <a:pt x="15602" y="8435"/>
                  </a:cubicBezTo>
                  <a:cubicBezTo>
                    <a:pt x="18274" y="5819"/>
                    <a:pt x="19231" y="2582"/>
                    <a:pt x="15215" y="618"/>
                  </a:cubicBezTo>
                  <a:cubicBezTo>
                    <a:pt x="14347" y="193"/>
                    <a:pt x="13487" y="1"/>
                    <a:pt x="126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5"/>
            <p:cNvSpPr/>
            <p:nvPr/>
          </p:nvSpPr>
          <p:spPr>
            <a:xfrm>
              <a:off x="2948277" y="4436220"/>
              <a:ext cx="557350" cy="421300"/>
            </a:xfrm>
            <a:custGeom>
              <a:avLst/>
              <a:gdLst/>
              <a:ahLst/>
              <a:cxnLst/>
              <a:rect l="l" t="t" r="r" b="b"/>
              <a:pathLst>
                <a:path w="22294" h="16852" extrusionOk="0">
                  <a:moveTo>
                    <a:pt x="7095" y="6888"/>
                  </a:moveTo>
                  <a:cubicBezTo>
                    <a:pt x="4827" y="4512"/>
                    <a:pt x="1894" y="3401"/>
                    <a:pt x="952" y="6182"/>
                  </a:cubicBezTo>
                  <a:cubicBezTo>
                    <a:pt x="0" y="8991"/>
                    <a:pt x="3807" y="13411"/>
                    <a:pt x="6753" y="12759"/>
                  </a:cubicBezTo>
                  <a:cubicBezTo>
                    <a:pt x="5490" y="16014"/>
                    <a:pt x="12985" y="16851"/>
                    <a:pt x="13994" y="12783"/>
                  </a:cubicBezTo>
                  <a:cubicBezTo>
                    <a:pt x="16105" y="14131"/>
                    <a:pt x="22293" y="15494"/>
                    <a:pt x="21669" y="10883"/>
                  </a:cubicBezTo>
                  <a:cubicBezTo>
                    <a:pt x="21267" y="7910"/>
                    <a:pt x="17360" y="8339"/>
                    <a:pt x="15666" y="9765"/>
                  </a:cubicBezTo>
                  <a:cubicBezTo>
                    <a:pt x="18338" y="7149"/>
                    <a:pt x="19295" y="3912"/>
                    <a:pt x="15279" y="1948"/>
                  </a:cubicBezTo>
                  <a:cubicBezTo>
                    <a:pt x="11300" y="0"/>
                    <a:pt x="7508" y="2940"/>
                    <a:pt x="7095" y="6888"/>
                  </a:cubicBezTo>
                  <a:close/>
                </a:path>
              </a:pathLst>
            </a:custGeom>
            <a:solidFill>
              <a:srgbClr val="5C463F">
                <a:alpha val="47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5"/>
            <p:cNvSpPr/>
            <p:nvPr/>
          </p:nvSpPr>
          <p:spPr>
            <a:xfrm>
              <a:off x="3852175" y="4073400"/>
              <a:ext cx="424125" cy="606400"/>
            </a:xfrm>
            <a:custGeom>
              <a:avLst/>
              <a:gdLst/>
              <a:ahLst/>
              <a:cxnLst/>
              <a:rect l="l" t="t" r="r" b="b"/>
              <a:pathLst>
                <a:path w="16965" h="24256" extrusionOk="0">
                  <a:moveTo>
                    <a:pt x="1532" y="1"/>
                  </a:moveTo>
                  <a:cubicBezTo>
                    <a:pt x="1001" y="1095"/>
                    <a:pt x="460" y="2314"/>
                    <a:pt x="1" y="3554"/>
                  </a:cubicBezTo>
                  <a:cubicBezTo>
                    <a:pt x="9239" y="6535"/>
                    <a:pt x="14023" y="16323"/>
                    <a:pt x="11916" y="23749"/>
                  </a:cubicBezTo>
                  <a:cubicBezTo>
                    <a:pt x="11868" y="23916"/>
                    <a:pt x="11807" y="24086"/>
                    <a:pt x="11749" y="24255"/>
                  </a:cubicBezTo>
                  <a:cubicBezTo>
                    <a:pt x="13310" y="24016"/>
                    <a:pt x="14756" y="23331"/>
                    <a:pt x="15986" y="22331"/>
                  </a:cubicBezTo>
                  <a:cubicBezTo>
                    <a:pt x="16965" y="13755"/>
                    <a:pt x="11449" y="3686"/>
                    <a:pt x="15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5"/>
            <p:cNvSpPr/>
            <p:nvPr/>
          </p:nvSpPr>
          <p:spPr>
            <a:xfrm>
              <a:off x="3488925" y="4856975"/>
              <a:ext cx="479000" cy="165425"/>
            </a:xfrm>
            <a:custGeom>
              <a:avLst/>
              <a:gdLst/>
              <a:ahLst/>
              <a:cxnLst/>
              <a:rect l="l" t="t" r="r" b="b"/>
              <a:pathLst>
                <a:path w="19160" h="6617" extrusionOk="0">
                  <a:moveTo>
                    <a:pt x="657" y="0"/>
                  </a:moveTo>
                  <a:cubicBezTo>
                    <a:pt x="198" y="868"/>
                    <a:pt x="0" y="1781"/>
                    <a:pt x="570" y="2729"/>
                  </a:cubicBezTo>
                  <a:cubicBezTo>
                    <a:pt x="1235" y="3838"/>
                    <a:pt x="2472" y="4582"/>
                    <a:pt x="3640" y="5053"/>
                  </a:cubicBezTo>
                  <a:cubicBezTo>
                    <a:pt x="4974" y="5594"/>
                    <a:pt x="7259" y="6616"/>
                    <a:pt x="10688" y="6616"/>
                  </a:cubicBezTo>
                  <a:cubicBezTo>
                    <a:pt x="12913" y="6616"/>
                    <a:pt x="15620" y="6186"/>
                    <a:pt x="18862" y="4914"/>
                  </a:cubicBezTo>
                  <a:cubicBezTo>
                    <a:pt x="19160" y="3614"/>
                    <a:pt x="19140" y="2203"/>
                    <a:pt x="18856" y="837"/>
                  </a:cubicBezTo>
                  <a:cubicBezTo>
                    <a:pt x="16213" y="2284"/>
                    <a:pt x="13138" y="3190"/>
                    <a:pt x="10004" y="3190"/>
                  </a:cubicBezTo>
                  <a:cubicBezTo>
                    <a:pt x="6819" y="3190"/>
                    <a:pt x="3573" y="2254"/>
                    <a:pt x="6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5"/>
            <p:cNvSpPr/>
            <p:nvPr/>
          </p:nvSpPr>
          <p:spPr>
            <a:xfrm>
              <a:off x="3268125" y="4073400"/>
              <a:ext cx="343925" cy="598450"/>
            </a:xfrm>
            <a:custGeom>
              <a:avLst/>
              <a:gdLst/>
              <a:ahLst/>
              <a:cxnLst/>
              <a:rect l="l" t="t" r="r" b="b"/>
              <a:pathLst>
                <a:path w="13757" h="23938" extrusionOk="0">
                  <a:moveTo>
                    <a:pt x="10535" y="1"/>
                  </a:moveTo>
                  <a:cubicBezTo>
                    <a:pt x="3485" y="3830"/>
                    <a:pt x="0" y="14623"/>
                    <a:pt x="1029" y="23394"/>
                  </a:cubicBezTo>
                  <a:cubicBezTo>
                    <a:pt x="1705" y="23692"/>
                    <a:pt x="2370" y="23883"/>
                    <a:pt x="2914" y="23925"/>
                  </a:cubicBezTo>
                  <a:cubicBezTo>
                    <a:pt x="3027" y="23933"/>
                    <a:pt x="3140" y="23937"/>
                    <a:pt x="3250" y="23937"/>
                  </a:cubicBezTo>
                  <a:cubicBezTo>
                    <a:pt x="3941" y="23937"/>
                    <a:pt x="4563" y="23775"/>
                    <a:pt x="5114" y="23479"/>
                  </a:cubicBezTo>
                  <a:cubicBezTo>
                    <a:pt x="3838" y="15847"/>
                    <a:pt x="7069" y="5824"/>
                    <a:pt x="13757" y="3273"/>
                  </a:cubicBezTo>
                  <a:cubicBezTo>
                    <a:pt x="12852" y="2082"/>
                    <a:pt x="11750" y="1001"/>
                    <a:pt x="105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5"/>
            <p:cNvSpPr/>
            <p:nvPr/>
          </p:nvSpPr>
          <p:spPr>
            <a:xfrm>
              <a:off x="3237500" y="3952875"/>
              <a:ext cx="1061725" cy="1029575"/>
            </a:xfrm>
            <a:custGeom>
              <a:avLst/>
              <a:gdLst/>
              <a:ahLst/>
              <a:cxnLst/>
              <a:rect l="l" t="t" r="r" b="b"/>
              <a:pathLst>
                <a:path w="42469" h="41183" extrusionOk="0">
                  <a:moveTo>
                    <a:pt x="20344" y="19628"/>
                  </a:moveTo>
                  <a:cubicBezTo>
                    <a:pt x="20609" y="19628"/>
                    <a:pt x="20868" y="19686"/>
                    <a:pt x="21113" y="19814"/>
                  </a:cubicBezTo>
                  <a:cubicBezTo>
                    <a:pt x="23705" y="21162"/>
                    <a:pt x="24166" y="24625"/>
                    <a:pt x="22714" y="26056"/>
                  </a:cubicBezTo>
                  <a:cubicBezTo>
                    <a:pt x="22084" y="26675"/>
                    <a:pt x="20708" y="27160"/>
                    <a:pt x="19368" y="27160"/>
                  </a:cubicBezTo>
                  <a:cubicBezTo>
                    <a:pt x="18008" y="27160"/>
                    <a:pt x="16684" y="26660"/>
                    <a:pt x="16215" y="25293"/>
                  </a:cubicBezTo>
                  <a:cubicBezTo>
                    <a:pt x="15589" y="23473"/>
                    <a:pt x="18187" y="19628"/>
                    <a:pt x="20344" y="19628"/>
                  </a:cubicBezTo>
                  <a:close/>
                  <a:moveTo>
                    <a:pt x="24999" y="0"/>
                  </a:moveTo>
                  <a:cubicBezTo>
                    <a:pt x="22468" y="0"/>
                    <a:pt x="20152" y="7670"/>
                    <a:pt x="20152" y="7670"/>
                  </a:cubicBezTo>
                  <a:cubicBezTo>
                    <a:pt x="18586" y="3874"/>
                    <a:pt x="16698" y="2964"/>
                    <a:pt x="15247" y="2964"/>
                  </a:cubicBezTo>
                  <a:cubicBezTo>
                    <a:pt x="13910" y="2964"/>
                    <a:pt x="12945" y="3737"/>
                    <a:pt x="12945" y="3737"/>
                  </a:cubicBezTo>
                  <a:cubicBezTo>
                    <a:pt x="19539" y="9107"/>
                    <a:pt x="18789" y="15498"/>
                    <a:pt x="18308" y="17615"/>
                  </a:cubicBezTo>
                  <a:cubicBezTo>
                    <a:pt x="15360" y="19277"/>
                    <a:pt x="12610" y="23025"/>
                    <a:pt x="13036" y="25399"/>
                  </a:cubicBezTo>
                  <a:cubicBezTo>
                    <a:pt x="13092" y="25702"/>
                    <a:pt x="13177" y="25999"/>
                    <a:pt x="13290" y="26287"/>
                  </a:cubicBezTo>
                  <a:cubicBezTo>
                    <a:pt x="12082" y="27217"/>
                    <a:pt x="8134" y="30038"/>
                    <a:pt x="4662" y="30038"/>
                  </a:cubicBezTo>
                  <a:cubicBezTo>
                    <a:pt x="2811" y="30038"/>
                    <a:pt x="1095" y="29236"/>
                    <a:pt x="1" y="26919"/>
                  </a:cubicBezTo>
                  <a:lnTo>
                    <a:pt x="1" y="26919"/>
                  </a:lnTo>
                  <a:cubicBezTo>
                    <a:pt x="1" y="26920"/>
                    <a:pt x="179" y="33012"/>
                    <a:pt x="5054" y="33140"/>
                  </a:cubicBezTo>
                  <a:cubicBezTo>
                    <a:pt x="5054" y="33140"/>
                    <a:pt x="3555" y="40541"/>
                    <a:pt x="7435" y="40541"/>
                  </a:cubicBezTo>
                  <a:cubicBezTo>
                    <a:pt x="8172" y="40541"/>
                    <a:pt x="9102" y="40274"/>
                    <a:pt x="10274" y="39639"/>
                  </a:cubicBezTo>
                  <a:cubicBezTo>
                    <a:pt x="10274" y="39639"/>
                    <a:pt x="2230" y="37184"/>
                    <a:pt x="14925" y="28298"/>
                  </a:cubicBezTo>
                  <a:cubicBezTo>
                    <a:pt x="16184" y="29168"/>
                    <a:pt x="17879" y="29534"/>
                    <a:pt x="19506" y="29534"/>
                  </a:cubicBezTo>
                  <a:cubicBezTo>
                    <a:pt x="21267" y="29534"/>
                    <a:pt x="22949" y="29105"/>
                    <a:pt x="23909" y="28426"/>
                  </a:cubicBezTo>
                  <a:cubicBezTo>
                    <a:pt x="26682" y="30602"/>
                    <a:pt x="34137" y="37058"/>
                    <a:pt x="30813" y="41183"/>
                  </a:cubicBezTo>
                  <a:cubicBezTo>
                    <a:pt x="30813" y="41183"/>
                    <a:pt x="39069" y="38541"/>
                    <a:pt x="33307" y="34399"/>
                  </a:cubicBezTo>
                  <a:lnTo>
                    <a:pt x="33307" y="34399"/>
                  </a:lnTo>
                  <a:cubicBezTo>
                    <a:pt x="33307" y="34399"/>
                    <a:pt x="33763" y="34433"/>
                    <a:pt x="34447" y="34433"/>
                  </a:cubicBezTo>
                  <a:cubicBezTo>
                    <a:pt x="36940" y="34433"/>
                    <a:pt x="42468" y="33974"/>
                    <a:pt x="40073" y="29713"/>
                  </a:cubicBezTo>
                  <a:lnTo>
                    <a:pt x="40073" y="29713"/>
                  </a:lnTo>
                  <a:cubicBezTo>
                    <a:pt x="40073" y="29713"/>
                    <a:pt x="38879" y="30907"/>
                    <a:pt x="36268" y="30907"/>
                  </a:cubicBezTo>
                  <a:cubicBezTo>
                    <a:pt x="33907" y="30907"/>
                    <a:pt x="30389" y="29932"/>
                    <a:pt x="25547" y="26219"/>
                  </a:cubicBezTo>
                  <a:cubicBezTo>
                    <a:pt x="26590" y="23512"/>
                    <a:pt x="25892" y="19559"/>
                    <a:pt x="22840" y="17326"/>
                  </a:cubicBezTo>
                  <a:cubicBezTo>
                    <a:pt x="22570" y="17128"/>
                    <a:pt x="22266" y="16983"/>
                    <a:pt x="21944" y="16894"/>
                  </a:cubicBezTo>
                  <a:cubicBezTo>
                    <a:pt x="20789" y="4217"/>
                    <a:pt x="27219" y="2345"/>
                    <a:pt x="27219" y="2345"/>
                  </a:cubicBezTo>
                  <a:cubicBezTo>
                    <a:pt x="26495" y="655"/>
                    <a:pt x="25738" y="0"/>
                    <a:pt x="249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5"/>
            <p:cNvSpPr/>
            <p:nvPr/>
          </p:nvSpPr>
          <p:spPr>
            <a:xfrm>
              <a:off x="3535775" y="4716450"/>
              <a:ext cx="379425" cy="139275"/>
            </a:xfrm>
            <a:custGeom>
              <a:avLst/>
              <a:gdLst/>
              <a:ahLst/>
              <a:cxnLst/>
              <a:rect l="l" t="t" r="r" b="b"/>
              <a:pathLst>
                <a:path w="15177" h="5571" extrusionOk="0">
                  <a:moveTo>
                    <a:pt x="2016" y="1"/>
                  </a:moveTo>
                  <a:cubicBezTo>
                    <a:pt x="1294" y="564"/>
                    <a:pt x="620" y="1186"/>
                    <a:pt x="0" y="1862"/>
                  </a:cubicBezTo>
                  <a:cubicBezTo>
                    <a:pt x="2667" y="4355"/>
                    <a:pt x="5600" y="5571"/>
                    <a:pt x="8436" y="5571"/>
                  </a:cubicBezTo>
                  <a:cubicBezTo>
                    <a:pt x="10824" y="5571"/>
                    <a:pt x="13143" y="4710"/>
                    <a:pt x="15177" y="3025"/>
                  </a:cubicBezTo>
                  <a:cubicBezTo>
                    <a:pt x="14655" y="2310"/>
                    <a:pt x="14083" y="1634"/>
                    <a:pt x="13468" y="999"/>
                  </a:cubicBezTo>
                  <a:cubicBezTo>
                    <a:pt x="11945" y="2179"/>
                    <a:pt x="10230" y="2781"/>
                    <a:pt x="8468" y="2781"/>
                  </a:cubicBezTo>
                  <a:cubicBezTo>
                    <a:pt x="6301" y="2781"/>
                    <a:pt x="4062" y="1870"/>
                    <a:pt x="20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5"/>
            <p:cNvSpPr/>
            <p:nvPr/>
          </p:nvSpPr>
          <p:spPr>
            <a:xfrm>
              <a:off x="3414125" y="4223000"/>
              <a:ext cx="258425" cy="425475"/>
            </a:xfrm>
            <a:custGeom>
              <a:avLst/>
              <a:gdLst/>
              <a:ahLst/>
              <a:cxnLst/>
              <a:rect l="l" t="t" r="r" b="b"/>
              <a:pathLst>
                <a:path w="10337" h="17019" extrusionOk="0">
                  <a:moveTo>
                    <a:pt x="9917" y="1"/>
                  </a:moveTo>
                  <a:cubicBezTo>
                    <a:pt x="2512" y="1546"/>
                    <a:pt x="0" y="10644"/>
                    <a:pt x="2016" y="17019"/>
                  </a:cubicBezTo>
                  <a:cubicBezTo>
                    <a:pt x="2851" y="16647"/>
                    <a:pt x="3642" y="16138"/>
                    <a:pt x="4394" y="15549"/>
                  </a:cubicBezTo>
                  <a:cubicBezTo>
                    <a:pt x="3140" y="10737"/>
                    <a:pt x="5036" y="4286"/>
                    <a:pt x="10317" y="2905"/>
                  </a:cubicBezTo>
                  <a:cubicBezTo>
                    <a:pt x="10337" y="1903"/>
                    <a:pt x="10215" y="929"/>
                    <a:pt x="9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5"/>
            <p:cNvSpPr/>
            <p:nvPr/>
          </p:nvSpPr>
          <p:spPr>
            <a:xfrm>
              <a:off x="3817450" y="4230450"/>
              <a:ext cx="283775" cy="428750"/>
            </a:xfrm>
            <a:custGeom>
              <a:avLst/>
              <a:gdLst/>
              <a:ahLst/>
              <a:cxnLst/>
              <a:rect l="l" t="t" r="r" b="b"/>
              <a:pathLst>
                <a:path w="11351" h="17150" extrusionOk="0">
                  <a:moveTo>
                    <a:pt x="244" y="0"/>
                  </a:moveTo>
                  <a:cubicBezTo>
                    <a:pt x="92" y="933"/>
                    <a:pt x="20" y="1903"/>
                    <a:pt x="0" y="2890"/>
                  </a:cubicBezTo>
                  <a:cubicBezTo>
                    <a:pt x="5219" y="4688"/>
                    <a:pt x="8124" y="10524"/>
                    <a:pt x="5680" y="15955"/>
                  </a:cubicBezTo>
                  <a:cubicBezTo>
                    <a:pt x="6417" y="16401"/>
                    <a:pt x="7182" y="16799"/>
                    <a:pt x="7971" y="17149"/>
                  </a:cubicBezTo>
                  <a:cubicBezTo>
                    <a:pt x="11350" y="9937"/>
                    <a:pt x="7339" y="2105"/>
                    <a:pt x="2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5"/>
            <p:cNvSpPr/>
            <p:nvPr/>
          </p:nvSpPr>
          <p:spPr>
            <a:xfrm>
              <a:off x="4083071" y="4728000"/>
              <a:ext cx="575275" cy="446850"/>
            </a:xfrm>
            <a:custGeom>
              <a:avLst/>
              <a:gdLst/>
              <a:ahLst/>
              <a:cxnLst/>
              <a:rect l="l" t="t" r="r" b="b"/>
              <a:pathLst>
                <a:path w="23011" h="17874" extrusionOk="0">
                  <a:moveTo>
                    <a:pt x="14877" y="8120"/>
                  </a:moveTo>
                  <a:cubicBezTo>
                    <a:pt x="15490" y="4795"/>
                    <a:pt x="13398" y="1"/>
                    <a:pt x="9217" y="920"/>
                  </a:cubicBezTo>
                  <a:cubicBezTo>
                    <a:pt x="4297" y="2003"/>
                    <a:pt x="7404" y="7485"/>
                    <a:pt x="9434" y="9713"/>
                  </a:cubicBezTo>
                  <a:cubicBezTo>
                    <a:pt x="7182" y="7939"/>
                    <a:pt x="1594" y="7098"/>
                    <a:pt x="890" y="11100"/>
                  </a:cubicBezTo>
                  <a:cubicBezTo>
                    <a:pt x="0" y="16162"/>
                    <a:pt x="8550" y="15530"/>
                    <a:pt x="11248" y="14390"/>
                  </a:cubicBezTo>
                  <a:cubicBezTo>
                    <a:pt x="11833" y="17873"/>
                    <a:pt x="16364" y="16782"/>
                    <a:pt x="17860" y="16156"/>
                  </a:cubicBezTo>
                  <a:cubicBezTo>
                    <a:pt x="20304" y="15129"/>
                    <a:pt x="20389" y="11914"/>
                    <a:pt x="17138" y="12744"/>
                  </a:cubicBezTo>
                  <a:cubicBezTo>
                    <a:pt x="19164" y="11668"/>
                    <a:pt x="22152" y="10303"/>
                    <a:pt x="22748" y="7817"/>
                  </a:cubicBezTo>
                  <a:cubicBezTo>
                    <a:pt x="23011" y="6713"/>
                    <a:pt x="22806" y="5041"/>
                    <a:pt x="21843" y="4275"/>
                  </a:cubicBezTo>
                  <a:cubicBezTo>
                    <a:pt x="19691" y="2571"/>
                    <a:pt x="16318" y="6595"/>
                    <a:pt x="14877" y="8120"/>
                  </a:cubicBezTo>
                  <a:close/>
                </a:path>
              </a:pathLst>
            </a:custGeom>
            <a:solidFill>
              <a:srgbClr val="5C463F">
                <a:alpha val="47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39"/>
        <p:cNvGrpSpPr/>
        <p:nvPr/>
      </p:nvGrpSpPr>
      <p:grpSpPr>
        <a:xfrm>
          <a:off x="0" y="0"/>
          <a:ext cx="0" cy="0"/>
          <a:chOff x="0" y="0"/>
          <a:chExt cx="0" cy="0"/>
        </a:xfrm>
      </p:grpSpPr>
      <p:sp>
        <p:nvSpPr>
          <p:cNvPr id="1440" name="Google Shape;1440;p56"/>
          <p:cNvSpPr txBox="1">
            <a:spLocks noGrp="1"/>
          </p:cNvSpPr>
          <p:nvPr>
            <p:ph type="title" idx="6"/>
          </p:nvPr>
        </p:nvSpPr>
        <p:spPr>
          <a:xfrm>
            <a:off x="720000" y="535000"/>
            <a:ext cx="7704000" cy="48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TYPES OF NATURAL DISASTERS</a:t>
            </a:r>
            <a:endParaRPr/>
          </a:p>
        </p:txBody>
      </p:sp>
      <p:sp>
        <p:nvSpPr>
          <p:cNvPr id="1441" name="Google Shape;1441;p56"/>
          <p:cNvSpPr txBox="1">
            <a:spLocks noGrp="1"/>
          </p:cNvSpPr>
          <p:nvPr>
            <p:ph type="title"/>
          </p:nvPr>
        </p:nvSpPr>
        <p:spPr>
          <a:xfrm>
            <a:off x="924423" y="2925525"/>
            <a:ext cx="2212500" cy="48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t>Positional Encoding</a:t>
            </a:r>
            <a:endParaRPr dirty="0"/>
          </a:p>
        </p:txBody>
      </p:sp>
      <p:sp>
        <p:nvSpPr>
          <p:cNvPr id="1442" name="Google Shape;1442;p56"/>
          <p:cNvSpPr txBox="1">
            <a:spLocks noGrp="1"/>
          </p:cNvSpPr>
          <p:nvPr>
            <p:ph type="subTitle" idx="1"/>
          </p:nvPr>
        </p:nvSpPr>
        <p:spPr>
          <a:xfrm>
            <a:off x="924423" y="3658474"/>
            <a:ext cx="2212500" cy="75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Introduces position-aware information into the model to preserve the sequence's temporal order.</a:t>
            </a:r>
            <a:endParaRPr dirty="0"/>
          </a:p>
        </p:txBody>
      </p:sp>
      <p:sp>
        <p:nvSpPr>
          <p:cNvPr id="1443" name="Google Shape;1443;p56"/>
          <p:cNvSpPr txBox="1">
            <a:spLocks noGrp="1"/>
          </p:cNvSpPr>
          <p:nvPr>
            <p:ph type="title" idx="2"/>
          </p:nvPr>
        </p:nvSpPr>
        <p:spPr>
          <a:xfrm>
            <a:off x="3465750" y="2925525"/>
            <a:ext cx="2212500" cy="48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t>Self-Attention Mechanism</a:t>
            </a:r>
            <a:endParaRPr dirty="0"/>
          </a:p>
        </p:txBody>
      </p:sp>
      <p:sp>
        <p:nvSpPr>
          <p:cNvPr id="1444" name="Google Shape;1444;p56"/>
          <p:cNvSpPr txBox="1">
            <a:spLocks noGrp="1"/>
          </p:cNvSpPr>
          <p:nvPr>
            <p:ph type="subTitle" idx="3"/>
          </p:nvPr>
        </p:nvSpPr>
        <p:spPr>
          <a:xfrm>
            <a:off x="3465750" y="3658474"/>
            <a:ext cx="2212500" cy="75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Helps the model focus on relevant parts of the sequence when making predictions.</a:t>
            </a:r>
            <a:endParaRPr dirty="0"/>
          </a:p>
        </p:txBody>
      </p:sp>
      <p:sp>
        <p:nvSpPr>
          <p:cNvPr id="1445" name="Google Shape;1445;p56"/>
          <p:cNvSpPr txBox="1">
            <a:spLocks noGrp="1"/>
          </p:cNvSpPr>
          <p:nvPr>
            <p:ph type="title" idx="4"/>
          </p:nvPr>
        </p:nvSpPr>
        <p:spPr>
          <a:xfrm>
            <a:off x="6007077" y="2925525"/>
            <a:ext cx="2212500" cy="48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Global Average Pooling</a:t>
            </a:r>
            <a:endParaRPr dirty="0"/>
          </a:p>
        </p:txBody>
      </p:sp>
      <p:sp>
        <p:nvSpPr>
          <p:cNvPr id="1446" name="Google Shape;1446;p56"/>
          <p:cNvSpPr txBox="1">
            <a:spLocks noGrp="1"/>
          </p:cNvSpPr>
          <p:nvPr>
            <p:ph type="subTitle" idx="5"/>
          </p:nvPr>
        </p:nvSpPr>
        <p:spPr>
          <a:xfrm>
            <a:off x="6007077" y="3658474"/>
            <a:ext cx="2212500" cy="759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a:t>
            </a:r>
            <a:r>
              <a:rPr lang="en-US" dirty="0"/>
              <a:t>educes the output to a fixed-size vector, summarizing the sequence's information.</a:t>
            </a:r>
            <a:endParaRPr dirty="0"/>
          </a:p>
        </p:txBody>
      </p:sp>
      <p:sp>
        <p:nvSpPr>
          <p:cNvPr id="1447" name="Google Shape;1447;p56"/>
          <p:cNvSpPr/>
          <p:nvPr/>
        </p:nvSpPr>
        <p:spPr>
          <a:xfrm>
            <a:off x="1443263" y="1802000"/>
            <a:ext cx="1174821" cy="993143"/>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6"/>
          <p:cNvSpPr/>
          <p:nvPr/>
        </p:nvSpPr>
        <p:spPr>
          <a:xfrm>
            <a:off x="3984588" y="1768975"/>
            <a:ext cx="1174821" cy="993143"/>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6"/>
          <p:cNvSpPr/>
          <p:nvPr/>
        </p:nvSpPr>
        <p:spPr>
          <a:xfrm>
            <a:off x="6525916" y="1802000"/>
            <a:ext cx="1174821" cy="993143"/>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0" name="Google Shape;1450;p56"/>
          <p:cNvGrpSpPr/>
          <p:nvPr/>
        </p:nvGrpSpPr>
        <p:grpSpPr>
          <a:xfrm>
            <a:off x="6789298" y="2008241"/>
            <a:ext cx="533762" cy="514586"/>
            <a:chOff x="4665428" y="2751819"/>
            <a:chExt cx="424767" cy="409506"/>
          </a:xfrm>
        </p:grpSpPr>
        <p:sp>
          <p:nvSpPr>
            <p:cNvPr id="1451" name="Google Shape;1451;p56"/>
            <p:cNvSpPr/>
            <p:nvPr/>
          </p:nvSpPr>
          <p:spPr>
            <a:xfrm>
              <a:off x="4760201" y="2763467"/>
              <a:ext cx="231230" cy="78757"/>
            </a:xfrm>
            <a:custGeom>
              <a:avLst/>
              <a:gdLst/>
              <a:ahLst/>
              <a:cxnLst/>
              <a:rect l="l" t="t" r="r" b="b"/>
              <a:pathLst>
                <a:path w="8576" h="2921" extrusionOk="0">
                  <a:moveTo>
                    <a:pt x="3052" y="0"/>
                  </a:moveTo>
                  <a:cubicBezTo>
                    <a:pt x="2997" y="0"/>
                    <a:pt x="2943" y="2"/>
                    <a:pt x="2888" y="7"/>
                  </a:cubicBezTo>
                  <a:cubicBezTo>
                    <a:pt x="2076" y="79"/>
                    <a:pt x="1402" y="662"/>
                    <a:pt x="1215" y="1455"/>
                  </a:cubicBezTo>
                  <a:lnTo>
                    <a:pt x="745" y="1455"/>
                  </a:lnTo>
                  <a:cubicBezTo>
                    <a:pt x="741" y="1455"/>
                    <a:pt x="738" y="1455"/>
                    <a:pt x="734" y="1455"/>
                  </a:cubicBezTo>
                  <a:cubicBezTo>
                    <a:pt x="329" y="1455"/>
                    <a:pt x="0" y="1781"/>
                    <a:pt x="0" y="2187"/>
                  </a:cubicBezTo>
                  <a:cubicBezTo>
                    <a:pt x="0" y="2593"/>
                    <a:pt x="329" y="2920"/>
                    <a:pt x="734" y="2920"/>
                  </a:cubicBezTo>
                  <a:cubicBezTo>
                    <a:pt x="738" y="2920"/>
                    <a:pt x="741" y="2920"/>
                    <a:pt x="745" y="2920"/>
                  </a:cubicBezTo>
                  <a:lnTo>
                    <a:pt x="8576" y="2920"/>
                  </a:lnTo>
                  <a:lnTo>
                    <a:pt x="8576" y="1455"/>
                  </a:lnTo>
                  <a:lnTo>
                    <a:pt x="6354" y="1455"/>
                  </a:lnTo>
                  <a:cubicBezTo>
                    <a:pt x="6315" y="1090"/>
                    <a:pt x="6044" y="792"/>
                    <a:pt x="5685" y="722"/>
                  </a:cubicBezTo>
                  <a:cubicBezTo>
                    <a:pt x="5631" y="711"/>
                    <a:pt x="5576" y="706"/>
                    <a:pt x="5521" y="706"/>
                  </a:cubicBezTo>
                  <a:cubicBezTo>
                    <a:pt x="5220" y="706"/>
                    <a:pt x="4935" y="870"/>
                    <a:pt x="4787" y="1142"/>
                  </a:cubicBezTo>
                  <a:cubicBezTo>
                    <a:pt x="4487" y="445"/>
                    <a:pt x="3801" y="0"/>
                    <a:pt x="30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6"/>
            <p:cNvSpPr/>
            <p:nvPr/>
          </p:nvSpPr>
          <p:spPr>
            <a:xfrm>
              <a:off x="4665428" y="3039778"/>
              <a:ext cx="424767" cy="118554"/>
            </a:xfrm>
            <a:custGeom>
              <a:avLst/>
              <a:gdLst/>
              <a:ahLst/>
              <a:cxnLst/>
              <a:rect l="l" t="t" r="r" b="b"/>
              <a:pathLst>
                <a:path w="15754" h="4397" extrusionOk="0">
                  <a:moveTo>
                    <a:pt x="159" y="0"/>
                  </a:moveTo>
                  <a:cubicBezTo>
                    <a:pt x="72" y="0"/>
                    <a:pt x="0" y="70"/>
                    <a:pt x="0" y="159"/>
                  </a:cubicBezTo>
                  <a:lnTo>
                    <a:pt x="0" y="4238"/>
                  </a:lnTo>
                  <a:cubicBezTo>
                    <a:pt x="0" y="4324"/>
                    <a:pt x="72" y="4396"/>
                    <a:pt x="159" y="4396"/>
                  </a:cubicBezTo>
                  <a:lnTo>
                    <a:pt x="15595" y="4396"/>
                  </a:lnTo>
                  <a:cubicBezTo>
                    <a:pt x="15682" y="4396"/>
                    <a:pt x="15754" y="4324"/>
                    <a:pt x="15754" y="4238"/>
                  </a:cubicBezTo>
                  <a:lnTo>
                    <a:pt x="15754" y="159"/>
                  </a:lnTo>
                  <a:cubicBezTo>
                    <a:pt x="15754" y="70"/>
                    <a:pt x="15684" y="0"/>
                    <a:pt x="155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6"/>
            <p:cNvSpPr/>
            <p:nvPr/>
          </p:nvSpPr>
          <p:spPr>
            <a:xfrm>
              <a:off x="4665428" y="3138542"/>
              <a:ext cx="424767" cy="22783"/>
            </a:xfrm>
            <a:custGeom>
              <a:avLst/>
              <a:gdLst/>
              <a:ahLst/>
              <a:cxnLst/>
              <a:rect l="l" t="t" r="r" b="b"/>
              <a:pathLst>
                <a:path w="15754" h="845" extrusionOk="0">
                  <a:moveTo>
                    <a:pt x="0" y="0"/>
                  </a:moveTo>
                  <a:lnTo>
                    <a:pt x="0" y="754"/>
                  </a:lnTo>
                  <a:cubicBezTo>
                    <a:pt x="0" y="802"/>
                    <a:pt x="21" y="845"/>
                    <a:pt x="55" y="845"/>
                  </a:cubicBezTo>
                  <a:cubicBezTo>
                    <a:pt x="83" y="845"/>
                    <a:pt x="119" y="815"/>
                    <a:pt x="159" y="733"/>
                  </a:cubicBezTo>
                  <a:lnTo>
                    <a:pt x="15595" y="733"/>
                  </a:lnTo>
                  <a:cubicBezTo>
                    <a:pt x="15636" y="815"/>
                    <a:pt x="15672" y="845"/>
                    <a:pt x="15700" y="845"/>
                  </a:cubicBezTo>
                  <a:cubicBezTo>
                    <a:pt x="15733" y="845"/>
                    <a:pt x="15754" y="802"/>
                    <a:pt x="15754" y="754"/>
                  </a:cubicBezTo>
                  <a:lnTo>
                    <a:pt x="157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6"/>
            <p:cNvSpPr/>
            <p:nvPr/>
          </p:nvSpPr>
          <p:spPr>
            <a:xfrm>
              <a:off x="4714850" y="2935541"/>
              <a:ext cx="197554" cy="163231"/>
            </a:xfrm>
            <a:custGeom>
              <a:avLst/>
              <a:gdLst/>
              <a:ahLst/>
              <a:cxnLst/>
              <a:rect l="l" t="t" r="r" b="b"/>
              <a:pathLst>
                <a:path w="7327" h="6054" extrusionOk="0">
                  <a:moveTo>
                    <a:pt x="3665" y="0"/>
                  </a:moveTo>
                  <a:cubicBezTo>
                    <a:pt x="3614" y="0"/>
                    <a:pt x="3562" y="11"/>
                    <a:pt x="3514" y="34"/>
                  </a:cubicBezTo>
                  <a:lnTo>
                    <a:pt x="0" y="1677"/>
                  </a:lnTo>
                  <a:lnTo>
                    <a:pt x="0" y="5962"/>
                  </a:lnTo>
                  <a:cubicBezTo>
                    <a:pt x="232" y="6012"/>
                    <a:pt x="465" y="6054"/>
                    <a:pt x="598" y="6054"/>
                  </a:cubicBezTo>
                  <a:cubicBezTo>
                    <a:pt x="927" y="6054"/>
                    <a:pt x="1536" y="5793"/>
                    <a:pt x="1875" y="5793"/>
                  </a:cubicBezTo>
                  <a:cubicBezTo>
                    <a:pt x="1882" y="5793"/>
                    <a:pt x="1888" y="5793"/>
                    <a:pt x="1895" y="5793"/>
                  </a:cubicBezTo>
                  <a:cubicBezTo>
                    <a:pt x="2073" y="5799"/>
                    <a:pt x="2331" y="5873"/>
                    <a:pt x="2586" y="5938"/>
                  </a:cubicBezTo>
                  <a:cubicBezTo>
                    <a:pt x="2811" y="5998"/>
                    <a:pt x="3033" y="6054"/>
                    <a:pt x="3190" y="6054"/>
                  </a:cubicBezTo>
                  <a:cubicBezTo>
                    <a:pt x="3526" y="6054"/>
                    <a:pt x="4150" y="5804"/>
                    <a:pt x="4486" y="5793"/>
                  </a:cubicBezTo>
                  <a:cubicBezTo>
                    <a:pt x="4571" y="5793"/>
                    <a:pt x="4656" y="5802"/>
                    <a:pt x="4740" y="5820"/>
                  </a:cubicBezTo>
                  <a:cubicBezTo>
                    <a:pt x="5080" y="5888"/>
                    <a:pt x="5519" y="6054"/>
                    <a:pt x="5782" y="6054"/>
                  </a:cubicBezTo>
                  <a:cubicBezTo>
                    <a:pt x="6117" y="6054"/>
                    <a:pt x="6742" y="5793"/>
                    <a:pt x="7079" y="5793"/>
                  </a:cubicBezTo>
                  <a:cubicBezTo>
                    <a:pt x="7161" y="5796"/>
                    <a:pt x="7245" y="5807"/>
                    <a:pt x="7327" y="5825"/>
                  </a:cubicBezTo>
                  <a:lnTo>
                    <a:pt x="7327" y="1677"/>
                  </a:lnTo>
                  <a:lnTo>
                    <a:pt x="3815" y="34"/>
                  </a:lnTo>
                  <a:cubicBezTo>
                    <a:pt x="3768" y="11"/>
                    <a:pt x="3716" y="0"/>
                    <a:pt x="36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6"/>
            <p:cNvSpPr/>
            <p:nvPr/>
          </p:nvSpPr>
          <p:spPr>
            <a:xfrm>
              <a:off x="4714796" y="2936377"/>
              <a:ext cx="197608" cy="66597"/>
            </a:xfrm>
            <a:custGeom>
              <a:avLst/>
              <a:gdLst/>
              <a:ahLst/>
              <a:cxnLst/>
              <a:rect l="l" t="t" r="r" b="b"/>
              <a:pathLst>
                <a:path w="7329" h="2470" extrusionOk="0">
                  <a:moveTo>
                    <a:pt x="3665" y="1"/>
                  </a:moveTo>
                  <a:cubicBezTo>
                    <a:pt x="3613" y="1"/>
                    <a:pt x="3560" y="12"/>
                    <a:pt x="3512" y="34"/>
                  </a:cubicBezTo>
                  <a:lnTo>
                    <a:pt x="1" y="1676"/>
                  </a:lnTo>
                  <a:lnTo>
                    <a:pt x="1" y="2470"/>
                  </a:lnTo>
                  <a:lnTo>
                    <a:pt x="3515" y="827"/>
                  </a:lnTo>
                  <a:cubicBezTo>
                    <a:pt x="3562" y="804"/>
                    <a:pt x="3614" y="793"/>
                    <a:pt x="3665" y="793"/>
                  </a:cubicBezTo>
                  <a:cubicBezTo>
                    <a:pt x="3716" y="793"/>
                    <a:pt x="3767" y="804"/>
                    <a:pt x="3815" y="827"/>
                  </a:cubicBezTo>
                  <a:lnTo>
                    <a:pt x="7329" y="2470"/>
                  </a:lnTo>
                  <a:lnTo>
                    <a:pt x="7329" y="1676"/>
                  </a:lnTo>
                  <a:lnTo>
                    <a:pt x="3818" y="34"/>
                  </a:lnTo>
                  <a:cubicBezTo>
                    <a:pt x="3770" y="12"/>
                    <a:pt x="3717" y="1"/>
                    <a:pt x="3665" y="1"/>
                  </a:cubicBezTo>
                  <a:close/>
                </a:path>
              </a:pathLst>
            </a:custGeom>
            <a:solidFill>
              <a:srgbClr val="5C463F">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6"/>
            <p:cNvSpPr/>
            <p:nvPr/>
          </p:nvSpPr>
          <p:spPr>
            <a:xfrm>
              <a:off x="4783955" y="2995830"/>
              <a:ext cx="59291" cy="103428"/>
            </a:xfrm>
            <a:custGeom>
              <a:avLst/>
              <a:gdLst/>
              <a:ahLst/>
              <a:cxnLst/>
              <a:rect l="l" t="t" r="r" b="b"/>
              <a:pathLst>
                <a:path w="2199" h="3836" extrusionOk="0">
                  <a:moveTo>
                    <a:pt x="1100" y="1"/>
                  </a:moveTo>
                  <a:cubicBezTo>
                    <a:pt x="979" y="1"/>
                    <a:pt x="855" y="20"/>
                    <a:pt x="728" y="62"/>
                  </a:cubicBezTo>
                  <a:cubicBezTo>
                    <a:pt x="284" y="207"/>
                    <a:pt x="0" y="646"/>
                    <a:pt x="0" y="1114"/>
                  </a:cubicBezTo>
                  <a:lnTo>
                    <a:pt x="0" y="3719"/>
                  </a:lnTo>
                  <a:cubicBezTo>
                    <a:pt x="230" y="3780"/>
                    <a:pt x="456" y="3836"/>
                    <a:pt x="616" y="3836"/>
                  </a:cubicBezTo>
                  <a:cubicBezTo>
                    <a:pt x="959" y="3836"/>
                    <a:pt x="1597" y="3583"/>
                    <a:pt x="1939" y="3571"/>
                  </a:cubicBezTo>
                  <a:cubicBezTo>
                    <a:pt x="2026" y="3571"/>
                    <a:pt x="2113" y="3580"/>
                    <a:pt x="2198" y="3599"/>
                  </a:cubicBezTo>
                  <a:lnTo>
                    <a:pt x="2198" y="1099"/>
                  </a:lnTo>
                  <a:cubicBezTo>
                    <a:pt x="2198" y="493"/>
                    <a:pt x="1706" y="1"/>
                    <a:pt x="1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6"/>
            <p:cNvSpPr/>
            <p:nvPr/>
          </p:nvSpPr>
          <p:spPr>
            <a:xfrm>
              <a:off x="4690341" y="3084051"/>
              <a:ext cx="288310" cy="19764"/>
            </a:xfrm>
            <a:custGeom>
              <a:avLst/>
              <a:gdLst/>
              <a:ahLst/>
              <a:cxnLst/>
              <a:rect l="l" t="t" r="r" b="b"/>
              <a:pathLst>
                <a:path w="10693" h="733" extrusionOk="0">
                  <a:moveTo>
                    <a:pt x="2795" y="1"/>
                  </a:moveTo>
                  <a:cubicBezTo>
                    <a:pt x="2593" y="1"/>
                    <a:pt x="2350" y="67"/>
                    <a:pt x="2094" y="139"/>
                  </a:cubicBezTo>
                  <a:cubicBezTo>
                    <a:pt x="1883" y="197"/>
                    <a:pt x="1666" y="257"/>
                    <a:pt x="1539" y="257"/>
                  </a:cubicBezTo>
                  <a:cubicBezTo>
                    <a:pt x="1483" y="257"/>
                    <a:pt x="1341" y="247"/>
                    <a:pt x="999" y="173"/>
                  </a:cubicBezTo>
                  <a:cubicBezTo>
                    <a:pt x="666" y="102"/>
                    <a:pt x="329" y="10"/>
                    <a:pt x="326" y="10"/>
                  </a:cubicBezTo>
                  <a:cubicBezTo>
                    <a:pt x="305" y="5"/>
                    <a:pt x="284" y="2"/>
                    <a:pt x="264" y="2"/>
                  </a:cubicBezTo>
                  <a:cubicBezTo>
                    <a:pt x="159" y="2"/>
                    <a:pt x="63" y="72"/>
                    <a:pt x="35" y="178"/>
                  </a:cubicBezTo>
                  <a:cubicBezTo>
                    <a:pt x="0" y="305"/>
                    <a:pt x="75" y="435"/>
                    <a:pt x="202" y="469"/>
                  </a:cubicBezTo>
                  <a:cubicBezTo>
                    <a:pt x="217" y="472"/>
                    <a:pt x="553" y="562"/>
                    <a:pt x="900" y="637"/>
                  </a:cubicBezTo>
                  <a:cubicBezTo>
                    <a:pt x="1198" y="700"/>
                    <a:pt x="1407" y="731"/>
                    <a:pt x="1539" y="731"/>
                  </a:cubicBezTo>
                  <a:cubicBezTo>
                    <a:pt x="1730" y="731"/>
                    <a:pt x="1968" y="665"/>
                    <a:pt x="2219" y="596"/>
                  </a:cubicBezTo>
                  <a:cubicBezTo>
                    <a:pt x="2427" y="539"/>
                    <a:pt x="2662" y="475"/>
                    <a:pt x="2796" y="475"/>
                  </a:cubicBezTo>
                  <a:cubicBezTo>
                    <a:pt x="2799" y="475"/>
                    <a:pt x="2802" y="475"/>
                    <a:pt x="2805" y="475"/>
                  </a:cubicBezTo>
                  <a:cubicBezTo>
                    <a:pt x="2938" y="480"/>
                    <a:pt x="3157" y="538"/>
                    <a:pt x="3367" y="593"/>
                  </a:cubicBezTo>
                  <a:lnTo>
                    <a:pt x="3432" y="611"/>
                  </a:lnTo>
                  <a:cubicBezTo>
                    <a:pt x="3673" y="674"/>
                    <a:pt x="3904" y="731"/>
                    <a:pt x="4087" y="731"/>
                  </a:cubicBezTo>
                  <a:cubicBezTo>
                    <a:pt x="4287" y="731"/>
                    <a:pt x="4540" y="664"/>
                    <a:pt x="4807" y="593"/>
                  </a:cubicBezTo>
                  <a:cubicBezTo>
                    <a:pt x="5018" y="538"/>
                    <a:pt x="5235" y="480"/>
                    <a:pt x="5368" y="475"/>
                  </a:cubicBezTo>
                  <a:cubicBezTo>
                    <a:pt x="5434" y="477"/>
                    <a:pt x="5500" y="484"/>
                    <a:pt x="5564" y="498"/>
                  </a:cubicBezTo>
                  <a:cubicBezTo>
                    <a:pt x="5682" y="522"/>
                    <a:pt x="5821" y="559"/>
                    <a:pt x="5956" y="596"/>
                  </a:cubicBezTo>
                  <a:cubicBezTo>
                    <a:pt x="6205" y="665"/>
                    <a:pt x="6442" y="731"/>
                    <a:pt x="6635" y="731"/>
                  </a:cubicBezTo>
                  <a:cubicBezTo>
                    <a:pt x="6830" y="731"/>
                    <a:pt x="7076" y="665"/>
                    <a:pt x="7333" y="595"/>
                  </a:cubicBezTo>
                  <a:cubicBezTo>
                    <a:pt x="7551" y="537"/>
                    <a:pt x="7775" y="475"/>
                    <a:pt x="7909" y="475"/>
                  </a:cubicBezTo>
                  <a:cubicBezTo>
                    <a:pt x="7974" y="478"/>
                    <a:pt x="8040" y="487"/>
                    <a:pt x="8106" y="501"/>
                  </a:cubicBezTo>
                  <a:cubicBezTo>
                    <a:pt x="8220" y="523"/>
                    <a:pt x="8353" y="559"/>
                    <a:pt x="8481" y="595"/>
                  </a:cubicBezTo>
                  <a:cubicBezTo>
                    <a:pt x="8741" y="665"/>
                    <a:pt x="8985" y="731"/>
                    <a:pt x="9182" y="731"/>
                  </a:cubicBezTo>
                  <a:lnTo>
                    <a:pt x="9181" y="733"/>
                  </a:lnTo>
                  <a:cubicBezTo>
                    <a:pt x="9378" y="733"/>
                    <a:pt x="9622" y="667"/>
                    <a:pt x="9881" y="596"/>
                  </a:cubicBezTo>
                  <a:cubicBezTo>
                    <a:pt x="10098" y="538"/>
                    <a:pt x="10322" y="477"/>
                    <a:pt x="10455" y="477"/>
                  </a:cubicBezTo>
                  <a:cubicBezTo>
                    <a:pt x="10586" y="477"/>
                    <a:pt x="10693" y="371"/>
                    <a:pt x="10693" y="239"/>
                  </a:cubicBezTo>
                  <a:cubicBezTo>
                    <a:pt x="10693" y="109"/>
                    <a:pt x="10586" y="1"/>
                    <a:pt x="10455" y="1"/>
                  </a:cubicBezTo>
                  <a:cubicBezTo>
                    <a:pt x="10259" y="1"/>
                    <a:pt x="10015" y="67"/>
                    <a:pt x="9757" y="137"/>
                  </a:cubicBezTo>
                  <a:cubicBezTo>
                    <a:pt x="9540" y="196"/>
                    <a:pt x="9316" y="257"/>
                    <a:pt x="9181" y="257"/>
                  </a:cubicBezTo>
                  <a:cubicBezTo>
                    <a:pt x="9048" y="257"/>
                    <a:pt x="8822" y="196"/>
                    <a:pt x="8604" y="137"/>
                  </a:cubicBezTo>
                  <a:cubicBezTo>
                    <a:pt x="8468" y="100"/>
                    <a:pt x="8327" y="63"/>
                    <a:pt x="8199" y="36"/>
                  </a:cubicBezTo>
                  <a:cubicBezTo>
                    <a:pt x="8103" y="15"/>
                    <a:pt x="8006" y="4"/>
                    <a:pt x="7907" y="1"/>
                  </a:cubicBezTo>
                  <a:cubicBezTo>
                    <a:pt x="7711" y="1"/>
                    <a:pt x="7466" y="67"/>
                    <a:pt x="7209" y="137"/>
                  </a:cubicBezTo>
                  <a:cubicBezTo>
                    <a:pt x="6990" y="196"/>
                    <a:pt x="6766" y="257"/>
                    <a:pt x="6633" y="257"/>
                  </a:cubicBezTo>
                  <a:cubicBezTo>
                    <a:pt x="6506" y="257"/>
                    <a:pt x="6289" y="197"/>
                    <a:pt x="6080" y="139"/>
                  </a:cubicBezTo>
                  <a:cubicBezTo>
                    <a:pt x="5938" y="100"/>
                    <a:pt x="5790" y="60"/>
                    <a:pt x="5654" y="33"/>
                  </a:cubicBezTo>
                  <a:cubicBezTo>
                    <a:pt x="5555" y="12"/>
                    <a:pt x="5453" y="1"/>
                    <a:pt x="5352" y="1"/>
                  </a:cubicBezTo>
                  <a:cubicBezTo>
                    <a:pt x="5165" y="7"/>
                    <a:pt x="4932" y="70"/>
                    <a:pt x="4685" y="134"/>
                  </a:cubicBezTo>
                  <a:cubicBezTo>
                    <a:pt x="4461" y="194"/>
                    <a:pt x="4226" y="257"/>
                    <a:pt x="4087" y="257"/>
                  </a:cubicBezTo>
                  <a:cubicBezTo>
                    <a:pt x="3961" y="257"/>
                    <a:pt x="3753" y="205"/>
                    <a:pt x="3553" y="152"/>
                  </a:cubicBezTo>
                  <a:lnTo>
                    <a:pt x="3489" y="136"/>
                  </a:lnTo>
                  <a:cubicBezTo>
                    <a:pt x="3240" y="70"/>
                    <a:pt x="3007" y="7"/>
                    <a:pt x="2820" y="1"/>
                  </a:cubicBezTo>
                  <a:cubicBezTo>
                    <a:pt x="2812" y="1"/>
                    <a:pt x="2803" y="1"/>
                    <a:pt x="2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6"/>
            <p:cNvSpPr/>
            <p:nvPr/>
          </p:nvSpPr>
          <p:spPr>
            <a:xfrm>
              <a:off x="4973178" y="3107616"/>
              <a:ext cx="86765" cy="17795"/>
            </a:xfrm>
            <a:custGeom>
              <a:avLst/>
              <a:gdLst/>
              <a:ahLst/>
              <a:cxnLst/>
              <a:rect l="l" t="t" r="r" b="b"/>
              <a:pathLst>
                <a:path w="3218" h="660" extrusionOk="0">
                  <a:moveTo>
                    <a:pt x="1152" y="1"/>
                  </a:moveTo>
                  <a:cubicBezTo>
                    <a:pt x="1003" y="1"/>
                    <a:pt x="823" y="50"/>
                    <a:pt x="633" y="101"/>
                  </a:cubicBezTo>
                  <a:cubicBezTo>
                    <a:pt x="488" y="140"/>
                    <a:pt x="325" y="184"/>
                    <a:pt x="239" y="184"/>
                  </a:cubicBezTo>
                  <a:cubicBezTo>
                    <a:pt x="107" y="184"/>
                    <a:pt x="1" y="291"/>
                    <a:pt x="1" y="422"/>
                  </a:cubicBezTo>
                  <a:cubicBezTo>
                    <a:pt x="1" y="552"/>
                    <a:pt x="107" y="660"/>
                    <a:pt x="239" y="660"/>
                  </a:cubicBezTo>
                  <a:cubicBezTo>
                    <a:pt x="388" y="660"/>
                    <a:pt x="567" y="611"/>
                    <a:pt x="757" y="560"/>
                  </a:cubicBezTo>
                  <a:cubicBezTo>
                    <a:pt x="901" y="521"/>
                    <a:pt x="1065" y="478"/>
                    <a:pt x="1152" y="478"/>
                  </a:cubicBezTo>
                  <a:cubicBezTo>
                    <a:pt x="1194" y="478"/>
                    <a:pt x="1237" y="484"/>
                    <a:pt x="1279" y="494"/>
                  </a:cubicBezTo>
                  <a:cubicBezTo>
                    <a:pt x="1358" y="509"/>
                    <a:pt x="1450" y="534"/>
                    <a:pt x="1545" y="560"/>
                  </a:cubicBezTo>
                  <a:cubicBezTo>
                    <a:pt x="1735" y="611"/>
                    <a:pt x="1916" y="660"/>
                    <a:pt x="2066" y="660"/>
                  </a:cubicBezTo>
                  <a:cubicBezTo>
                    <a:pt x="2215" y="660"/>
                    <a:pt x="2395" y="611"/>
                    <a:pt x="2585" y="560"/>
                  </a:cubicBezTo>
                  <a:cubicBezTo>
                    <a:pt x="2728" y="521"/>
                    <a:pt x="2893" y="476"/>
                    <a:pt x="2979" y="476"/>
                  </a:cubicBezTo>
                  <a:cubicBezTo>
                    <a:pt x="3111" y="476"/>
                    <a:pt x="3217" y="370"/>
                    <a:pt x="3217" y="238"/>
                  </a:cubicBezTo>
                  <a:cubicBezTo>
                    <a:pt x="3217" y="108"/>
                    <a:pt x="3111" y="1"/>
                    <a:pt x="2979" y="1"/>
                  </a:cubicBezTo>
                  <a:cubicBezTo>
                    <a:pt x="2830" y="1"/>
                    <a:pt x="2650" y="50"/>
                    <a:pt x="2460" y="101"/>
                  </a:cubicBezTo>
                  <a:cubicBezTo>
                    <a:pt x="2315" y="140"/>
                    <a:pt x="2152" y="184"/>
                    <a:pt x="2066" y="184"/>
                  </a:cubicBezTo>
                  <a:cubicBezTo>
                    <a:pt x="1979" y="184"/>
                    <a:pt x="1815" y="140"/>
                    <a:pt x="1669" y="101"/>
                  </a:cubicBezTo>
                  <a:cubicBezTo>
                    <a:pt x="1571" y="74"/>
                    <a:pt x="1468" y="45"/>
                    <a:pt x="1373" y="27"/>
                  </a:cubicBezTo>
                  <a:cubicBezTo>
                    <a:pt x="1300" y="11"/>
                    <a:pt x="1227" y="2"/>
                    <a:pt x="1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6"/>
            <p:cNvSpPr/>
            <p:nvPr/>
          </p:nvSpPr>
          <p:spPr>
            <a:xfrm>
              <a:off x="4724691" y="2882425"/>
              <a:ext cx="39527" cy="80537"/>
            </a:xfrm>
            <a:custGeom>
              <a:avLst/>
              <a:gdLst/>
              <a:ahLst/>
              <a:cxnLst/>
              <a:rect l="l" t="t" r="r" b="b"/>
              <a:pathLst>
                <a:path w="1466" h="2987" extrusionOk="0">
                  <a:moveTo>
                    <a:pt x="1465" y="0"/>
                  </a:moveTo>
                  <a:lnTo>
                    <a:pt x="0" y="685"/>
                  </a:lnTo>
                  <a:lnTo>
                    <a:pt x="0" y="2986"/>
                  </a:lnTo>
                  <a:lnTo>
                    <a:pt x="1465" y="2189"/>
                  </a:lnTo>
                  <a:lnTo>
                    <a:pt x="14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6"/>
            <p:cNvSpPr/>
            <p:nvPr/>
          </p:nvSpPr>
          <p:spPr>
            <a:xfrm>
              <a:off x="4678451" y="2900922"/>
              <a:ext cx="269248" cy="90217"/>
            </a:xfrm>
            <a:custGeom>
              <a:avLst/>
              <a:gdLst/>
              <a:ahLst/>
              <a:cxnLst/>
              <a:rect l="l" t="t" r="r" b="b"/>
              <a:pathLst>
                <a:path w="9986" h="3346" extrusionOk="0">
                  <a:moveTo>
                    <a:pt x="4993" y="1"/>
                  </a:moveTo>
                  <a:cubicBezTo>
                    <a:pt x="4903" y="1"/>
                    <a:pt x="4814" y="20"/>
                    <a:pt x="4731" y="59"/>
                  </a:cubicBezTo>
                  <a:lnTo>
                    <a:pt x="132" y="2210"/>
                  </a:lnTo>
                  <a:cubicBezTo>
                    <a:pt x="39" y="2252"/>
                    <a:pt x="0" y="2361"/>
                    <a:pt x="42" y="2453"/>
                  </a:cubicBezTo>
                  <a:lnTo>
                    <a:pt x="411" y="3241"/>
                  </a:lnTo>
                  <a:cubicBezTo>
                    <a:pt x="442" y="3307"/>
                    <a:pt x="508" y="3346"/>
                    <a:pt x="577" y="3346"/>
                  </a:cubicBezTo>
                  <a:cubicBezTo>
                    <a:pt x="603" y="3346"/>
                    <a:pt x="629" y="3340"/>
                    <a:pt x="654" y="3329"/>
                  </a:cubicBezTo>
                  <a:lnTo>
                    <a:pt x="4842" y="1370"/>
                  </a:lnTo>
                  <a:cubicBezTo>
                    <a:pt x="4890" y="1348"/>
                    <a:pt x="4941" y="1336"/>
                    <a:pt x="4992" y="1336"/>
                  </a:cubicBezTo>
                  <a:cubicBezTo>
                    <a:pt x="5043" y="1336"/>
                    <a:pt x="5094" y="1348"/>
                    <a:pt x="5142" y="1370"/>
                  </a:cubicBezTo>
                  <a:lnTo>
                    <a:pt x="9330" y="3329"/>
                  </a:lnTo>
                  <a:lnTo>
                    <a:pt x="9332" y="3329"/>
                  </a:lnTo>
                  <a:cubicBezTo>
                    <a:pt x="9357" y="3340"/>
                    <a:pt x="9383" y="3346"/>
                    <a:pt x="9409" y="3346"/>
                  </a:cubicBezTo>
                  <a:cubicBezTo>
                    <a:pt x="9478" y="3346"/>
                    <a:pt x="9544" y="3307"/>
                    <a:pt x="9574" y="3241"/>
                  </a:cubicBezTo>
                  <a:lnTo>
                    <a:pt x="9943" y="2453"/>
                  </a:lnTo>
                  <a:cubicBezTo>
                    <a:pt x="9985" y="2361"/>
                    <a:pt x="9946" y="2252"/>
                    <a:pt x="9855" y="2210"/>
                  </a:cubicBezTo>
                  <a:lnTo>
                    <a:pt x="5254" y="59"/>
                  </a:lnTo>
                  <a:cubicBezTo>
                    <a:pt x="5171" y="20"/>
                    <a:pt x="5082" y="1"/>
                    <a:pt x="49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6"/>
            <p:cNvSpPr/>
            <p:nvPr/>
          </p:nvSpPr>
          <p:spPr>
            <a:xfrm>
              <a:off x="4704523" y="2872449"/>
              <a:ext cx="79647" cy="42493"/>
            </a:xfrm>
            <a:custGeom>
              <a:avLst/>
              <a:gdLst/>
              <a:ahLst/>
              <a:cxnLst/>
              <a:rect l="l" t="t" r="r" b="b"/>
              <a:pathLst>
                <a:path w="2954" h="1576" extrusionOk="0">
                  <a:moveTo>
                    <a:pt x="2680" y="0"/>
                  </a:moveTo>
                  <a:cubicBezTo>
                    <a:pt x="2642" y="0"/>
                    <a:pt x="2604" y="10"/>
                    <a:pt x="2568" y="29"/>
                  </a:cubicBezTo>
                  <a:lnTo>
                    <a:pt x="231" y="1122"/>
                  </a:lnTo>
                  <a:cubicBezTo>
                    <a:pt x="1" y="1230"/>
                    <a:pt x="77" y="1575"/>
                    <a:pt x="331" y="1575"/>
                  </a:cubicBezTo>
                  <a:cubicBezTo>
                    <a:pt x="365" y="1574"/>
                    <a:pt x="400" y="1566"/>
                    <a:pt x="431" y="1553"/>
                  </a:cubicBezTo>
                  <a:lnTo>
                    <a:pt x="2768" y="458"/>
                  </a:lnTo>
                  <a:cubicBezTo>
                    <a:pt x="2895" y="408"/>
                    <a:pt x="2954" y="261"/>
                    <a:pt x="2895" y="137"/>
                  </a:cubicBezTo>
                  <a:cubicBezTo>
                    <a:pt x="2854" y="51"/>
                    <a:pt x="2769" y="0"/>
                    <a:pt x="26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6"/>
            <p:cNvSpPr/>
            <p:nvPr/>
          </p:nvSpPr>
          <p:spPr>
            <a:xfrm>
              <a:off x="4892479" y="2751819"/>
              <a:ext cx="185071" cy="100301"/>
            </a:xfrm>
            <a:custGeom>
              <a:avLst/>
              <a:gdLst/>
              <a:ahLst/>
              <a:cxnLst/>
              <a:rect l="l" t="t" r="r" b="b"/>
              <a:pathLst>
                <a:path w="6864" h="3720" extrusionOk="0">
                  <a:moveTo>
                    <a:pt x="4482" y="1"/>
                  </a:moveTo>
                  <a:cubicBezTo>
                    <a:pt x="3715" y="1"/>
                    <a:pt x="3069" y="584"/>
                    <a:pt x="2995" y="1351"/>
                  </a:cubicBezTo>
                  <a:cubicBezTo>
                    <a:pt x="2814" y="1148"/>
                    <a:pt x="2560" y="1040"/>
                    <a:pt x="2302" y="1040"/>
                  </a:cubicBezTo>
                  <a:cubicBezTo>
                    <a:pt x="2144" y="1040"/>
                    <a:pt x="1985" y="1080"/>
                    <a:pt x="1841" y="1163"/>
                  </a:cubicBezTo>
                  <a:cubicBezTo>
                    <a:pt x="1461" y="1381"/>
                    <a:pt x="1285" y="1836"/>
                    <a:pt x="1419" y="2253"/>
                  </a:cubicBezTo>
                  <a:lnTo>
                    <a:pt x="766" y="2253"/>
                  </a:lnTo>
                  <a:cubicBezTo>
                    <a:pt x="370" y="2253"/>
                    <a:pt x="30" y="2562"/>
                    <a:pt x="17" y="2959"/>
                  </a:cubicBezTo>
                  <a:cubicBezTo>
                    <a:pt x="0" y="3374"/>
                    <a:pt x="332" y="3718"/>
                    <a:pt x="748" y="3720"/>
                  </a:cubicBezTo>
                  <a:lnTo>
                    <a:pt x="6116" y="3720"/>
                  </a:lnTo>
                  <a:cubicBezTo>
                    <a:pt x="6532" y="3720"/>
                    <a:pt x="6863" y="3374"/>
                    <a:pt x="6849" y="2960"/>
                  </a:cubicBezTo>
                  <a:cubicBezTo>
                    <a:pt x="6834" y="2562"/>
                    <a:pt x="6496" y="2254"/>
                    <a:pt x="6098" y="2254"/>
                  </a:cubicBezTo>
                  <a:lnTo>
                    <a:pt x="5821" y="2254"/>
                  </a:lnTo>
                  <a:cubicBezTo>
                    <a:pt x="5796" y="2253"/>
                    <a:pt x="5781" y="2228"/>
                    <a:pt x="5793" y="2207"/>
                  </a:cubicBezTo>
                  <a:cubicBezTo>
                    <a:pt x="5921" y="1972"/>
                    <a:pt x="5984" y="1707"/>
                    <a:pt x="5974" y="1440"/>
                  </a:cubicBezTo>
                  <a:cubicBezTo>
                    <a:pt x="5945" y="659"/>
                    <a:pt x="5307" y="24"/>
                    <a:pt x="4525" y="1"/>
                  </a:cubicBezTo>
                  <a:cubicBezTo>
                    <a:pt x="4510" y="1"/>
                    <a:pt x="4496" y="1"/>
                    <a:pt x="44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6"/>
            <p:cNvSpPr/>
            <p:nvPr/>
          </p:nvSpPr>
          <p:spPr>
            <a:xfrm>
              <a:off x="5004077" y="2751819"/>
              <a:ext cx="73796" cy="100274"/>
            </a:xfrm>
            <a:custGeom>
              <a:avLst/>
              <a:gdLst/>
              <a:ahLst/>
              <a:cxnLst/>
              <a:rect l="l" t="t" r="r" b="b"/>
              <a:pathLst>
                <a:path w="2737" h="3719" extrusionOk="0">
                  <a:moveTo>
                    <a:pt x="347" y="0"/>
                  </a:moveTo>
                  <a:cubicBezTo>
                    <a:pt x="230" y="0"/>
                    <a:pt x="114" y="15"/>
                    <a:pt x="0" y="43"/>
                  </a:cubicBezTo>
                  <a:cubicBezTo>
                    <a:pt x="953" y="273"/>
                    <a:pt x="1428" y="1345"/>
                    <a:pt x="959" y="2207"/>
                  </a:cubicBezTo>
                  <a:cubicBezTo>
                    <a:pt x="947" y="2228"/>
                    <a:pt x="963" y="2253"/>
                    <a:pt x="987" y="2253"/>
                  </a:cubicBezTo>
                  <a:lnTo>
                    <a:pt x="1265" y="2253"/>
                  </a:lnTo>
                  <a:cubicBezTo>
                    <a:pt x="1663" y="2253"/>
                    <a:pt x="2001" y="2562"/>
                    <a:pt x="2014" y="2959"/>
                  </a:cubicBezTo>
                  <a:cubicBezTo>
                    <a:pt x="2031" y="3374"/>
                    <a:pt x="1697" y="3718"/>
                    <a:pt x="1283" y="3718"/>
                  </a:cubicBezTo>
                  <a:lnTo>
                    <a:pt x="1989" y="3718"/>
                  </a:lnTo>
                  <a:cubicBezTo>
                    <a:pt x="2404" y="3718"/>
                    <a:pt x="2736" y="3374"/>
                    <a:pt x="2721" y="2959"/>
                  </a:cubicBezTo>
                  <a:cubicBezTo>
                    <a:pt x="2708" y="2562"/>
                    <a:pt x="2370" y="2253"/>
                    <a:pt x="1972" y="2253"/>
                  </a:cubicBezTo>
                  <a:lnTo>
                    <a:pt x="1694" y="2253"/>
                  </a:lnTo>
                  <a:cubicBezTo>
                    <a:pt x="1669" y="2253"/>
                    <a:pt x="1654" y="2228"/>
                    <a:pt x="1666" y="2207"/>
                  </a:cubicBezTo>
                  <a:cubicBezTo>
                    <a:pt x="1784" y="1988"/>
                    <a:pt x="1847" y="1746"/>
                    <a:pt x="1848" y="1499"/>
                  </a:cubicBezTo>
                  <a:cubicBezTo>
                    <a:pt x="1851" y="692"/>
                    <a:pt x="1199" y="21"/>
                    <a:pt x="393" y="1"/>
                  </a:cubicBezTo>
                  <a:cubicBezTo>
                    <a:pt x="378" y="1"/>
                    <a:pt x="362" y="0"/>
                    <a:pt x="347"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6"/>
            <p:cNvSpPr/>
            <p:nvPr/>
          </p:nvSpPr>
          <p:spPr>
            <a:xfrm>
              <a:off x="5026617" y="3000548"/>
              <a:ext cx="18766" cy="23754"/>
            </a:xfrm>
            <a:custGeom>
              <a:avLst/>
              <a:gdLst/>
              <a:ahLst/>
              <a:cxnLst/>
              <a:rect l="l" t="t" r="r" b="b"/>
              <a:pathLst>
                <a:path w="696" h="881" extrusionOk="0">
                  <a:moveTo>
                    <a:pt x="427" y="1"/>
                  </a:moveTo>
                  <a:cubicBezTo>
                    <a:pt x="330" y="1"/>
                    <a:pt x="238" y="61"/>
                    <a:pt x="203" y="157"/>
                  </a:cubicBezTo>
                  <a:lnTo>
                    <a:pt x="55" y="562"/>
                  </a:lnTo>
                  <a:cubicBezTo>
                    <a:pt x="0" y="718"/>
                    <a:pt x="115" y="880"/>
                    <a:pt x="279" y="881"/>
                  </a:cubicBezTo>
                  <a:lnTo>
                    <a:pt x="279" y="881"/>
                  </a:lnTo>
                  <a:cubicBezTo>
                    <a:pt x="379" y="881"/>
                    <a:pt x="468" y="818"/>
                    <a:pt x="502" y="725"/>
                  </a:cubicBezTo>
                  <a:lnTo>
                    <a:pt x="650" y="320"/>
                  </a:lnTo>
                  <a:cubicBezTo>
                    <a:pt x="695" y="196"/>
                    <a:pt x="631" y="60"/>
                    <a:pt x="508" y="15"/>
                  </a:cubicBezTo>
                  <a:cubicBezTo>
                    <a:pt x="482" y="5"/>
                    <a:pt x="454" y="1"/>
                    <a:pt x="427" y="1"/>
                  </a:cubicBezTo>
                  <a:close/>
                  <a:moveTo>
                    <a:pt x="279" y="881"/>
                  </a:moveTo>
                  <a:cubicBezTo>
                    <a:pt x="279" y="881"/>
                    <a:pt x="278" y="881"/>
                    <a:pt x="278" y="881"/>
                  </a:cubicBezTo>
                  <a:lnTo>
                    <a:pt x="280" y="881"/>
                  </a:lnTo>
                  <a:cubicBezTo>
                    <a:pt x="279" y="881"/>
                    <a:pt x="279" y="881"/>
                    <a:pt x="279" y="88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6"/>
            <p:cNvSpPr/>
            <p:nvPr/>
          </p:nvSpPr>
          <p:spPr>
            <a:xfrm>
              <a:off x="5041123" y="2958352"/>
              <a:ext cx="19602" cy="26989"/>
            </a:xfrm>
            <a:custGeom>
              <a:avLst/>
              <a:gdLst/>
              <a:ahLst/>
              <a:cxnLst/>
              <a:rect l="l" t="t" r="r" b="b"/>
              <a:pathLst>
                <a:path w="727" h="1001" extrusionOk="0">
                  <a:moveTo>
                    <a:pt x="459" y="0"/>
                  </a:moveTo>
                  <a:cubicBezTo>
                    <a:pt x="362" y="0"/>
                    <a:pt x="270" y="61"/>
                    <a:pt x="235" y="157"/>
                  </a:cubicBezTo>
                  <a:lnTo>
                    <a:pt x="45" y="680"/>
                  </a:lnTo>
                  <a:cubicBezTo>
                    <a:pt x="0" y="804"/>
                    <a:pt x="65" y="940"/>
                    <a:pt x="187" y="985"/>
                  </a:cubicBezTo>
                  <a:cubicBezTo>
                    <a:pt x="214" y="994"/>
                    <a:pt x="241" y="1000"/>
                    <a:pt x="269" y="1000"/>
                  </a:cubicBezTo>
                  <a:lnTo>
                    <a:pt x="269" y="1000"/>
                  </a:lnTo>
                  <a:cubicBezTo>
                    <a:pt x="369" y="1000"/>
                    <a:pt x="458" y="937"/>
                    <a:pt x="492" y="843"/>
                  </a:cubicBezTo>
                  <a:lnTo>
                    <a:pt x="682" y="320"/>
                  </a:lnTo>
                  <a:cubicBezTo>
                    <a:pt x="727" y="196"/>
                    <a:pt x="664" y="60"/>
                    <a:pt x="540" y="15"/>
                  </a:cubicBezTo>
                  <a:cubicBezTo>
                    <a:pt x="514" y="5"/>
                    <a:pt x="486" y="0"/>
                    <a:pt x="459" y="0"/>
                  </a:cubicBezTo>
                  <a:close/>
                  <a:moveTo>
                    <a:pt x="269" y="1000"/>
                  </a:moveTo>
                  <a:cubicBezTo>
                    <a:pt x="268" y="1000"/>
                    <a:pt x="268" y="1000"/>
                    <a:pt x="268" y="1000"/>
                  </a:cubicBezTo>
                  <a:lnTo>
                    <a:pt x="269" y="1000"/>
                  </a:lnTo>
                  <a:cubicBezTo>
                    <a:pt x="269" y="1000"/>
                    <a:pt x="269" y="1000"/>
                    <a:pt x="269" y="10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6"/>
            <p:cNvSpPr/>
            <p:nvPr/>
          </p:nvSpPr>
          <p:spPr>
            <a:xfrm>
              <a:off x="4910301" y="2877437"/>
              <a:ext cx="24698" cy="40713"/>
            </a:xfrm>
            <a:custGeom>
              <a:avLst/>
              <a:gdLst/>
              <a:ahLst/>
              <a:cxnLst/>
              <a:rect l="l" t="t" r="r" b="b"/>
              <a:pathLst>
                <a:path w="916" h="1510" extrusionOk="0">
                  <a:moveTo>
                    <a:pt x="644" y="0"/>
                  </a:moveTo>
                  <a:cubicBezTo>
                    <a:pt x="545" y="0"/>
                    <a:pt x="452" y="63"/>
                    <a:pt x="419" y="163"/>
                  </a:cubicBezTo>
                  <a:lnTo>
                    <a:pt x="45" y="1190"/>
                  </a:lnTo>
                  <a:cubicBezTo>
                    <a:pt x="0" y="1314"/>
                    <a:pt x="65" y="1450"/>
                    <a:pt x="187" y="1495"/>
                  </a:cubicBezTo>
                  <a:cubicBezTo>
                    <a:pt x="213" y="1504"/>
                    <a:pt x="241" y="1510"/>
                    <a:pt x="268" y="1510"/>
                  </a:cubicBezTo>
                  <a:cubicBezTo>
                    <a:pt x="368" y="1510"/>
                    <a:pt x="458" y="1447"/>
                    <a:pt x="492" y="1354"/>
                  </a:cubicBezTo>
                  <a:lnTo>
                    <a:pt x="866" y="324"/>
                  </a:lnTo>
                  <a:cubicBezTo>
                    <a:pt x="915" y="200"/>
                    <a:pt x="851" y="60"/>
                    <a:pt x="725" y="15"/>
                  </a:cubicBezTo>
                  <a:cubicBezTo>
                    <a:pt x="698" y="5"/>
                    <a:pt x="671" y="0"/>
                    <a:pt x="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6"/>
            <p:cNvSpPr/>
            <p:nvPr/>
          </p:nvSpPr>
          <p:spPr>
            <a:xfrm>
              <a:off x="5056465" y="2898225"/>
              <a:ext cx="26154" cy="44866"/>
            </a:xfrm>
            <a:custGeom>
              <a:avLst/>
              <a:gdLst/>
              <a:ahLst/>
              <a:cxnLst/>
              <a:rect l="l" t="t" r="r" b="b"/>
              <a:pathLst>
                <a:path w="970" h="1664" extrusionOk="0">
                  <a:moveTo>
                    <a:pt x="702" y="1"/>
                  </a:moveTo>
                  <a:cubicBezTo>
                    <a:pt x="604" y="1"/>
                    <a:pt x="513" y="61"/>
                    <a:pt x="478" y="157"/>
                  </a:cubicBezTo>
                  <a:lnTo>
                    <a:pt x="46" y="1345"/>
                  </a:lnTo>
                  <a:cubicBezTo>
                    <a:pt x="1" y="1467"/>
                    <a:pt x="65" y="1603"/>
                    <a:pt x="188" y="1650"/>
                  </a:cubicBezTo>
                  <a:cubicBezTo>
                    <a:pt x="215" y="1658"/>
                    <a:pt x="241" y="1663"/>
                    <a:pt x="269" y="1663"/>
                  </a:cubicBezTo>
                  <a:lnTo>
                    <a:pt x="269" y="1663"/>
                  </a:lnTo>
                  <a:cubicBezTo>
                    <a:pt x="369" y="1663"/>
                    <a:pt x="459" y="1601"/>
                    <a:pt x="493" y="1506"/>
                  </a:cubicBezTo>
                  <a:lnTo>
                    <a:pt x="925" y="320"/>
                  </a:lnTo>
                  <a:cubicBezTo>
                    <a:pt x="970" y="196"/>
                    <a:pt x="906" y="60"/>
                    <a:pt x="783" y="15"/>
                  </a:cubicBezTo>
                  <a:cubicBezTo>
                    <a:pt x="756" y="6"/>
                    <a:pt x="729" y="1"/>
                    <a:pt x="702" y="1"/>
                  </a:cubicBezTo>
                  <a:close/>
                  <a:moveTo>
                    <a:pt x="269" y="1663"/>
                  </a:moveTo>
                  <a:cubicBezTo>
                    <a:pt x="269" y="1663"/>
                    <a:pt x="269" y="1663"/>
                    <a:pt x="269" y="1663"/>
                  </a:cubicBezTo>
                  <a:lnTo>
                    <a:pt x="270" y="1663"/>
                  </a:lnTo>
                  <a:cubicBezTo>
                    <a:pt x="270" y="1663"/>
                    <a:pt x="270" y="1663"/>
                    <a:pt x="269" y="166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6"/>
            <p:cNvSpPr/>
            <p:nvPr/>
          </p:nvSpPr>
          <p:spPr>
            <a:xfrm>
              <a:off x="4978786" y="2971294"/>
              <a:ext cx="20465" cy="29227"/>
            </a:xfrm>
            <a:custGeom>
              <a:avLst/>
              <a:gdLst/>
              <a:ahLst/>
              <a:cxnLst/>
              <a:rect l="l" t="t" r="r" b="b"/>
              <a:pathLst>
                <a:path w="759" h="1084" extrusionOk="0">
                  <a:moveTo>
                    <a:pt x="491" y="0"/>
                  </a:moveTo>
                  <a:cubicBezTo>
                    <a:pt x="393" y="0"/>
                    <a:pt x="302" y="61"/>
                    <a:pt x="267" y="157"/>
                  </a:cubicBezTo>
                  <a:lnTo>
                    <a:pt x="45" y="765"/>
                  </a:lnTo>
                  <a:cubicBezTo>
                    <a:pt x="1" y="888"/>
                    <a:pt x="63" y="1024"/>
                    <a:pt x="188" y="1069"/>
                  </a:cubicBezTo>
                  <a:cubicBezTo>
                    <a:pt x="213" y="1079"/>
                    <a:pt x="241" y="1084"/>
                    <a:pt x="268" y="1084"/>
                  </a:cubicBezTo>
                  <a:cubicBezTo>
                    <a:pt x="368" y="1084"/>
                    <a:pt x="458" y="1021"/>
                    <a:pt x="493" y="927"/>
                  </a:cubicBezTo>
                  <a:lnTo>
                    <a:pt x="714" y="320"/>
                  </a:lnTo>
                  <a:cubicBezTo>
                    <a:pt x="759" y="196"/>
                    <a:pt x="694" y="59"/>
                    <a:pt x="572" y="15"/>
                  </a:cubicBezTo>
                  <a:cubicBezTo>
                    <a:pt x="545" y="5"/>
                    <a:pt x="518" y="0"/>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6"/>
            <p:cNvSpPr/>
            <p:nvPr/>
          </p:nvSpPr>
          <p:spPr>
            <a:xfrm>
              <a:off x="4994990" y="2920038"/>
              <a:ext cx="22891" cy="35968"/>
            </a:xfrm>
            <a:custGeom>
              <a:avLst/>
              <a:gdLst/>
              <a:ahLst/>
              <a:cxnLst/>
              <a:rect l="l" t="t" r="r" b="b"/>
              <a:pathLst>
                <a:path w="849" h="1334" extrusionOk="0">
                  <a:moveTo>
                    <a:pt x="580" y="1"/>
                  </a:moveTo>
                  <a:cubicBezTo>
                    <a:pt x="484" y="1"/>
                    <a:pt x="393" y="60"/>
                    <a:pt x="357" y="157"/>
                  </a:cubicBezTo>
                  <a:lnTo>
                    <a:pt x="46" y="1016"/>
                  </a:lnTo>
                  <a:cubicBezTo>
                    <a:pt x="1" y="1138"/>
                    <a:pt x="64" y="1276"/>
                    <a:pt x="188" y="1321"/>
                  </a:cubicBezTo>
                  <a:cubicBezTo>
                    <a:pt x="213" y="1329"/>
                    <a:pt x="239" y="1334"/>
                    <a:pt x="268" y="1334"/>
                  </a:cubicBezTo>
                  <a:lnTo>
                    <a:pt x="268" y="1334"/>
                  </a:lnTo>
                  <a:cubicBezTo>
                    <a:pt x="367" y="1334"/>
                    <a:pt x="457" y="1272"/>
                    <a:pt x="491" y="1178"/>
                  </a:cubicBezTo>
                  <a:lnTo>
                    <a:pt x="804" y="319"/>
                  </a:lnTo>
                  <a:cubicBezTo>
                    <a:pt x="849" y="196"/>
                    <a:pt x="786" y="60"/>
                    <a:pt x="662" y="15"/>
                  </a:cubicBezTo>
                  <a:cubicBezTo>
                    <a:pt x="635" y="5"/>
                    <a:pt x="607" y="1"/>
                    <a:pt x="580" y="1"/>
                  </a:cubicBezTo>
                  <a:close/>
                  <a:moveTo>
                    <a:pt x="268" y="1334"/>
                  </a:moveTo>
                  <a:lnTo>
                    <a:pt x="268" y="1334"/>
                  </a:lnTo>
                  <a:cubicBezTo>
                    <a:pt x="267" y="1334"/>
                    <a:pt x="267" y="1334"/>
                    <a:pt x="267" y="1334"/>
                  </a:cubicBezTo>
                  <a:lnTo>
                    <a:pt x="268" y="1334"/>
                  </a:lnTo>
                  <a:cubicBezTo>
                    <a:pt x="268" y="1334"/>
                    <a:pt x="268" y="1334"/>
                    <a:pt x="268" y="13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6"/>
            <p:cNvSpPr/>
            <p:nvPr/>
          </p:nvSpPr>
          <p:spPr>
            <a:xfrm>
              <a:off x="5013298" y="2874363"/>
              <a:ext cx="21246" cy="30414"/>
            </a:xfrm>
            <a:custGeom>
              <a:avLst/>
              <a:gdLst/>
              <a:ahLst/>
              <a:cxnLst/>
              <a:rect l="l" t="t" r="r" b="b"/>
              <a:pathLst>
                <a:path w="788" h="1128" extrusionOk="0">
                  <a:moveTo>
                    <a:pt x="518" y="1"/>
                  </a:moveTo>
                  <a:cubicBezTo>
                    <a:pt x="420" y="1"/>
                    <a:pt x="327" y="62"/>
                    <a:pt x="292" y="160"/>
                  </a:cubicBezTo>
                  <a:lnTo>
                    <a:pt x="57" y="808"/>
                  </a:lnTo>
                  <a:cubicBezTo>
                    <a:pt x="1" y="963"/>
                    <a:pt x="115" y="1127"/>
                    <a:pt x="281" y="1128"/>
                  </a:cubicBezTo>
                  <a:lnTo>
                    <a:pt x="281" y="1128"/>
                  </a:lnTo>
                  <a:cubicBezTo>
                    <a:pt x="381" y="1127"/>
                    <a:pt x="470" y="1065"/>
                    <a:pt x="504" y="971"/>
                  </a:cubicBezTo>
                  <a:lnTo>
                    <a:pt x="739" y="323"/>
                  </a:lnTo>
                  <a:cubicBezTo>
                    <a:pt x="787" y="199"/>
                    <a:pt x="723" y="61"/>
                    <a:pt x="599" y="15"/>
                  </a:cubicBezTo>
                  <a:cubicBezTo>
                    <a:pt x="572" y="5"/>
                    <a:pt x="544" y="1"/>
                    <a:pt x="518" y="1"/>
                  </a:cubicBezTo>
                  <a:close/>
                  <a:moveTo>
                    <a:pt x="281" y="1128"/>
                  </a:moveTo>
                  <a:cubicBezTo>
                    <a:pt x="281" y="1128"/>
                    <a:pt x="280" y="1128"/>
                    <a:pt x="280" y="1128"/>
                  </a:cubicBezTo>
                  <a:lnTo>
                    <a:pt x="282" y="1128"/>
                  </a:lnTo>
                  <a:cubicBezTo>
                    <a:pt x="281" y="1128"/>
                    <a:pt x="281" y="1128"/>
                    <a:pt x="281" y="112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6"/>
            <p:cNvSpPr/>
            <p:nvPr/>
          </p:nvSpPr>
          <p:spPr>
            <a:xfrm>
              <a:off x="4944004" y="2916263"/>
              <a:ext cx="21381" cy="31681"/>
            </a:xfrm>
            <a:custGeom>
              <a:avLst/>
              <a:gdLst/>
              <a:ahLst/>
              <a:cxnLst/>
              <a:rect l="l" t="t" r="r" b="b"/>
              <a:pathLst>
                <a:path w="793" h="1175" extrusionOk="0">
                  <a:moveTo>
                    <a:pt x="524" y="0"/>
                  </a:moveTo>
                  <a:cubicBezTo>
                    <a:pt x="427" y="0"/>
                    <a:pt x="336" y="60"/>
                    <a:pt x="301" y="157"/>
                  </a:cubicBezTo>
                  <a:lnTo>
                    <a:pt x="47" y="856"/>
                  </a:lnTo>
                  <a:cubicBezTo>
                    <a:pt x="0" y="979"/>
                    <a:pt x="65" y="1117"/>
                    <a:pt x="189" y="1161"/>
                  </a:cubicBezTo>
                  <a:cubicBezTo>
                    <a:pt x="214" y="1170"/>
                    <a:pt x="240" y="1175"/>
                    <a:pt x="269" y="1175"/>
                  </a:cubicBezTo>
                  <a:lnTo>
                    <a:pt x="269" y="1175"/>
                  </a:lnTo>
                  <a:cubicBezTo>
                    <a:pt x="369" y="1175"/>
                    <a:pt x="458" y="1113"/>
                    <a:pt x="492" y="1019"/>
                  </a:cubicBezTo>
                  <a:lnTo>
                    <a:pt x="748" y="320"/>
                  </a:lnTo>
                  <a:cubicBezTo>
                    <a:pt x="793" y="196"/>
                    <a:pt x="728" y="60"/>
                    <a:pt x="606" y="15"/>
                  </a:cubicBezTo>
                  <a:cubicBezTo>
                    <a:pt x="579" y="5"/>
                    <a:pt x="551" y="0"/>
                    <a:pt x="524" y="0"/>
                  </a:cubicBezTo>
                  <a:close/>
                  <a:moveTo>
                    <a:pt x="269" y="1175"/>
                  </a:moveTo>
                  <a:lnTo>
                    <a:pt x="269" y="1175"/>
                  </a:lnTo>
                  <a:cubicBezTo>
                    <a:pt x="268" y="1175"/>
                    <a:pt x="268" y="1175"/>
                    <a:pt x="268" y="1175"/>
                  </a:cubicBezTo>
                  <a:lnTo>
                    <a:pt x="269" y="1175"/>
                  </a:lnTo>
                  <a:cubicBezTo>
                    <a:pt x="269" y="1175"/>
                    <a:pt x="269" y="1175"/>
                    <a:pt x="269" y="11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6"/>
            <p:cNvSpPr/>
            <p:nvPr/>
          </p:nvSpPr>
          <p:spPr>
            <a:xfrm>
              <a:off x="4963633" y="2874040"/>
              <a:ext cx="17067" cy="20006"/>
            </a:xfrm>
            <a:custGeom>
              <a:avLst/>
              <a:gdLst/>
              <a:ahLst/>
              <a:cxnLst/>
              <a:rect l="l" t="t" r="r" b="b"/>
              <a:pathLst>
                <a:path w="633" h="742" extrusionOk="0">
                  <a:moveTo>
                    <a:pt x="365" y="0"/>
                  </a:moveTo>
                  <a:cubicBezTo>
                    <a:pt x="269" y="0"/>
                    <a:pt x="180" y="58"/>
                    <a:pt x="144" y="153"/>
                  </a:cubicBezTo>
                  <a:lnTo>
                    <a:pt x="45" y="422"/>
                  </a:lnTo>
                  <a:cubicBezTo>
                    <a:pt x="0" y="546"/>
                    <a:pt x="65" y="682"/>
                    <a:pt x="187" y="727"/>
                  </a:cubicBezTo>
                  <a:cubicBezTo>
                    <a:pt x="214" y="737"/>
                    <a:pt x="241" y="742"/>
                    <a:pt x="269" y="742"/>
                  </a:cubicBezTo>
                  <a:lnTo>
                    <a:pt x="269" y="742"/>
                  </a:lnTo>
                  <a:cubicBezTo>
                    <a:pt x="369" y="742"/>
                    <a:pt x="458" y="679"/>
                    <a:pt x="492" y="585"/>
                  </a:cubicBezTo>
                  <a:lnTo>
                    <a:pt x="591" y="316"/>
                  </a:lnTo>
                  <a:cubicBezTo>
                    <a:pt x="633" y="193"/>
                    <a:pt x="569" y="59"/>
                    <a:pt x="448" y="15"/>
                  </a:cubicBezTo>
                  <a:cubicBezTo>
                    <a:pt x="420" y="5"/>
                    <a:pt x="392" y="0"/>
                    <a:pt x="365" y="0"/>
                  </a:cubicBezTo>
                  <a:close/>
                  <a:moveTo>
                    <a:pt x="269" y="742"/>
                  </a:moveTo>
                  <a:lnTo>
                    <a:pt x="269" y="742"/>
                  </a:lnTo>
                  <a:cubicBezTo>
                    <a:pt x="269" y="742"/>
                    <a:pt x="268" y="742"/>
                    <a:pt x="268" y="742"/>
                  </a:cubicBezTo>
                  <a:lnTo>
                    <a:pt x="270" y="742"/>
                  </a:lnTo>
                  <a:cubicBezTo>
                    <a:pt x="269" y="742"/>
                    <a:pt x="269" y="742"/>
                    <a:pt x="269" y="74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6"/>
            <p:cNvSpPr/>
            <p:nvPr/>
          </p:nvSpPr>
          <p:spPr>
            <a:xfrm>
              <a:off x="4860070" y="2863848"/>
              <a:ext cx="20869" cy="30198"/>
            </a:xfrm>
            <a:custGeom>
              <a:avLst/>
              <a:gdLst/>
              <a:ahLst/>
              <a:cxnLst/>
              <a:rect l="l" t="t" r="r" b="b"/>
              <a:pathLst>
                <a:path w="774" h="1120" extrusionOk="0">
                  <a:moveTo>
                    <a:pt x="505" y="1"/>
                  </a:moveTo>
                  <a:cubicBezTo>
                    <a:pt x="405" y="1"/>
                    <a:pt x="311" y="64"/>
                    <a:pt x="278" y="164"/>
                  </a:cubicBezTo>
                  <a:lnTo>
                    <a:pt x="47" y="800"/>
                  </a:lnTo>
                  <a:cubicBezTo>
                    <a:pt x="0" y="924"/>
                    <a:pt x="64" y="1060"/>
                    <a:pt x="189" y="1105"/>
                  </a:cubicBezTo>
                  <a:cubicBezTo>
                    <a:pt x="214" y="1114"/>
                    <a:pt x="241" y="1120"/>
                    <a:pt x="269" y="1120"/>
                  </a:cubicBezTo>
                  <a:cubicBezTo>
                    <a:pt x="369" y="1120"/>
                    <a:pt x="458" y="1057"/>
                    <a:pt x="494" y="963"/>
                  </a:cubicBezTo>
                  <a:lnTo>
                    <a:pt x="724" y="326"/>
                  </a:lnTo>
                  <a:cubicBezTo>
                    <a:pt x="773" y="202"/>
                    <a:pt x="710" y="61"/>
                    <a:pt x="585" y="15"/>
                  </a:cubicBezTo>
                  <a:cubicBezTo>
                    <a:pt x="558" y="5"/>
                    <a:pt x="531" y="1"/>
                    <a:pt x="5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56"/>
          <p:cNvGrpSpPr/>
          <p:nvPr/>
        </p:nvGrpSpPr>
        <p:grpSpPr>
          <a:xfrm>
            <a:off x="1735398" y="2057229"/>
            <a:ext cx="495313" cy="482685"/>
            <a:chOff x="6671600" y="3410809"/>
            <a:chExt cx="395270" cy="385193"/>
          </a:xfrm>
        </p:grpSpPr>
        <p:sp>
          <p:nvSpPr>
            <p:cNvPr id="1475" name="Google Shape;1475;p56"/>
            <p:cNvSpPr/>
            <p:nvPr/>
          </p:nvSpPr>
          <p:spPr>
            <a:xfrm>
              <a:off x="6671600" y="3686717"/>
              <a:ext cx="395135" cy="59857"/>
            </a:xfrm>
            <a:custGeom>
              <a:avLst/>
              <a:gdLst/>
              <a:ahLst/>
              <a:cxnLst/>
              <a:rect l="l" t="t" r="r" b="b"/>
              <a:pathLst>
                <a:path w="14655" h="2220" extrusionOk="0">
                  <a:moveTo>
                    <a:pt x="8794" y="0"/>
                  </a:moveTo>
                  <a:cubicBezTo>
                    <a:pt x="8720" y="0"/>
                    <a:pt x="8647" y="24"/>
                    <a:pt x="8586" y="72"/>
                  </a:cubicBezTo>
                  <a:lnTo>
                    <a:pt x="8058" y="482"/>
                  </a:lnTo>
                  <a:cubicBezTo>
                    <a:pt x="7843" y="648"/>
                    <a:pt x="7586" y="731"/>
                    <a:pt x="7329" y="731"/>
                  </a:cubicBezTo>
                  <a:cubicBezTo>
                    <a:pt x="7072" y="731"/>
                    <a:pt x="6815" y="648"/>
                    <a:pt x="6600" y="482"/>
                  </a:cubicBezTo>
                  <a:lnTo>
                    <a:pt x="6071" y="72"/>
                  </a:lnTo>
                  <a:cubicBezTo>
                    <a:pt x="6009" y="25"/>
                    <a:pt x="5936" y="1"/>
                    <a:pt x="5863" y="1"/>
                  </a:cubicBezTo>
                  <a:cubicBezTo>
                    <a:pt x="5790" y="1"/>
                    <a:pt x="5717" y="25"/>
                    <a:pt x="5657" y="72"/>
                  </a:cubicBezTo>
                  <a:lnTo>
                    <a:pt x="5127" y="482"/>
                  </a:lnTo>
                  <a:cubicBezTo>
                    <a:pt x="4913" y="648"/>
                    <a:pt x="4656" y="731"/>
                    <a:pt x="4398" y="731"/>
                  </a:cubicBezTo>
                  <a:cubicBezTo>
                    <a:pt x="4141" y="731"/>
                    <a:pt x="3884" y="648"/>
                    <a:pt x="3669" y="482"/>
                  </a:cubicBezTo>
                  <a:lnTo>
                    <a:pt x="3140" y="72"/>
                  </a:lnTo>
                  <a:cubicBezTo>
                    <a:pt x="3080" y="25"/>
                    <a:pt x="3007" y="1"/>
                    <a:pt x="2934" y="1"/>
                  </a:cubicBezTo>
                  <a:cubicBezTo>
                    <a:pt x="2860" y="1"/>
                    <a:pt x="2787" y="25"/>
                    <a:pt x="2726" y="72"/>
                  </a:cubicBezTo>
                  <a:lnTo>
                    <a:pt x="2197" y="482"/>
                  </a:lnTo>
                  <a:cubicBezTo>
                    <a:pt x="1982" y="648"/>
                    <a:pt x="1725" y="731"/>
                    <a:pt x="1468" y="731"/>
                  </a:cubicBezTo>
                  <a:cubicBezTo>
                    <a:pt x="1210" y="731"/>
                    <a:pt x="953" y="648"/>
                    <a:pt x="739" y="482"/>
                  </a:cubicBezTo>
                  <a:lnTo>
                    <a:pt x="145" y="21"/>
                  </a:lnTo>
                  <a:lnTo>
                    <a:pt x="144" y="21"/>
                  </a:lnTo>
                  <a:cubicBezTo>
                    <a:pt x="127" y="8"/>
                    <a:pt x="108" y="3"/>
                    <a:pt x="89" y="3"/>
                  </a:cubicBezTo>
                  <a:cubicBezTo>
                    <a:pt x="43" y="3"/>
                    <a:pt x="1" y="39"/>
                    <a:pt x="2" y="93"/>
                  </a:cubicBezTo>
                  <a:lnTo>
                    <a:pt x="2" y="2219"/>
                  </a:lnTo>
                  <a:lnTo>
                    <a:pt x="14655" y="2219"/>
                  </a:lnTo>
                  <a:lnTo>
                    <a:pt x="14655" y="94"/>
                  </a:lnTo>
                  <a:cubicBezTo>
                    <a:pt x="14655" y="41"/>
                    <a:pt x="14611" y="4"/>
                    <a:pt x="14565" y="4"/>
                  </a:cubicBezTo>
                  <a:cubicBezTo>
                    <a:pt x="14547" y="4"/>
                    <a:pt x="14528" y="10"/>
                    <a:pt x="14511" y="23"/>
                  </a:cubicBezTo>
                  <a:lnTo>
                    <a:pt x="13919" y="482"/>
                  </a:lnTo>
                  <a:cubicBezTo>
                    <a:pt x="13705" y="648"/>
                    <a:pt x="13447" y="731"/>
                    <a:pt x="13190" y="731"/>
                  </a:cubicBezTo>
                  <a:cubicBezTo>
                    <a:pt x="12933" y="731"/>
                    <a:pt x="12676" y="648"/>
                    <a:pt x="12461" y="482"/>
                  </a:cubicBezTo>
                  <a:lnTo>
                    <a:pt x="11932" y="72"/>
                  </a:lnTo>
                  <a:cubicBezTo>
                    <a:pt x="11871" y="25"/>
                    <a:pt x="11797" y="1"/>
                    <a:pt x="11724" y="1"/>
                  </a:cubicBezTo>
                  <a:cubicBezTo>
                    <a:pt x="11651" y="1"/>
                    <a:pt x="11578" y="25"/>
                    <a:pt x="11516" y="72"/>
                  </a:cubicBezTo>
                  <a:lnTo>
                    <a:pt x="10989" y="482"/>
                  </a:lnTo>
                  <a:cubicBezTo>
                    <a:pt x="10774" y="648"/>
                    <a:pt x="10517" y="731"/>
                    <a:pt x="10260" y="731"/>
                  </a:cubicBezTo>
                  <a:cubicBezTo>
                    <a:pt x="10002" y="731"/>
                    <a:pt x="9745" y="648"/>
                    <a:pt x="9531" y="482"/>
                  </a:cubicBezTo>
                  <a:lnTo>
                    <a:pt x="9001" y="72"/>
                  </a:lnTo>
                  <a:cubicBezTo>
                    <a:pt x="8940" y="24"/>
                    <a:pt x="8867" y="0"/>
                    <a:pt x="8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6"/>
            <p:cNvSpPr/>
            <p:nvPr/>
          </p:nvSpPr>
          <p:spPr>
            <a:xfrm>
              <a:off x="6671707" y="3710417"/>
              <a:ext cx="395162" cy="46025"/>
            </a:xfrm>
            <a:custGeom>
              <a:avLst/>
              <a:gdLst/>
              <a:ahLst/>
              <a:cxnLst/>
              <a:rect l="l" t="t" r="r" b="b"/>
              <a:pathLst>
                <a:path w="14656" h="1707" extrusionOk="0">
                  <a:moveTo>
                    <a:pt x="1" y="0"/>
                  </a:moveTo>
                  <a:lnTo>
                    <a:pt x="1" y="1706"/>
                  </a:lnTo>
                  <a:lnTo>
                    <a:pt x="14655" y="1706"/>
                  </a:lnTo>
                  <a:lnTo>
                    <a:pt x="14655" y="2"/>
                  </a:lnTo>
                  <a:lnTo>
                    <a:pt x="13905" y="583"/>
                  </a:lnTo>
                  <a:cubicBezTo>
                    <a:pt x="13694" y="746"/>
                    <a:pt x="13442" y="828"/>
                    <a:pt x="13189" y="828"/>
                  </a:cubicBezTo>
                  <a:cubicBezTo>
                    <a:pt x="12937" y="828"/>
                    <a:pt x="12685" y="746"/>
                    <a:pt x="12475" y="583"/>
                  </a:cubicBezTo>
                  <a:lnTo>
                    <a:pt x="12472" y="582"/>
                  </a:lnTo>
                  <a:lnTo>
                    <a:pt x="11930" y="160"/>
                  </a:lnTo>
                  <a:cubicBezTo>
                    <a:pt x="11868" y="113"/>
                    <a:pt x="11795" y="90"/>
                    <a:pt x="11722" y="90"/>
                  </a:cubicBezTo>
                  <a:cubicBezTo>
                    <a:pt x="11649" y="90"/>
                    <a:pt x="11576" y="113"/>
                    <a:pt x="11515" y="160"/>
                  </a:cubicBezTo>
                  <a:lnTo>
                    <a:pt x="10986" y="570"/>
                  </a:lnTo>
                  <a:cubicBezTo>
                    <a:pt x="10772" y="736"/>
                    <a:pt x="10514" y="819"/>
                    <a:pt x="10257" y="819"/>
                  </a:cubicBezTo>
                  <a:cubicBezTo>
                    <a:pt x="10000" y="819"/>
                    <a:pt x="9743" y="736"/>
                    <a:pt x="9528" y="570"/>
                  </a:cubicBezTo>
                  <a:lnTo>
                    <a:pt x="8999" y="162"/>
                  </a:lnTo>
                  <a:cubicBezTo>
                    <a:pt x="8938" y="114"/>
                    <a:pt x="8864" y="90"/>
                    <a:pt x="8791" y="90"/>
                  </a:cubicBezTo>
                  <a:cubicBezTo>
                    <a:pt x="8718" y="90"/>
                    <a:pt x="8645" y="114"/>
                    <a:pt x="8585" y="162"/>
                  </a:cubicBezTo>
                  <a:lnTo>
                    <a:pt x="8055" y="570"/>
                  </a:lnTo>
                  <a:cubicBezTo>
                    <a:pt x="7841" y="736"/>
                    <a:pt x="7584" y="819"/>
                    <a:pt x="7326" y="819"/>
                  </a:cubicBezTo>
                  <a:cubicBezTo>
                    <a:pt x="7069" y="819"/>
                    <a:pt x="6812" y="736"/>
                    <a:pt x="6598" y="570"/>
                  </a:cubicBezTo>
                  <a:lnTo>
                    <a:pt x="6068" y="162"/>
                  </a:lnTo>
                  <a:cubicBezTo>
                    <a:pt x="6008" y="114"/>
                    <a:pt x="5935" y="90"/>
                    <a:pt x="5862" y="90"/>
                  </a:cubicBezTo>
                  <a:cubicBezTo>
                    <a:pt x="5789" y="90"/>
                    <a:pt x="5715" y="114"/>
                    <a:pt x="5654" y="162"/>
                  </a:cubicBezTo>
                  <a:lnTo>
                    <a:pt x="5125" y="570"/>
                  </a:lnTo>
                  <a:cubicBezTo>
                    <a:pt x="4910" y="736"/>
                    <a:pt x="4653" y="819"/>
                    <a:pt x="4396" y="819"/>
                  </a:cubicBezTo>
                  <a:cubicBezTo>
                    <a:pt x="4139" y="819"/>
                    <a:pt x="3881" y="736"/>
                    <a:pt x="3667" y="570"/>
                  </a:cubicBezTo>
                  <a:lnTo>
                    <a:pt x="3139" y="162"/>
                  </a:lnTo>
                  <a:cubicBezTo>
                    <a:pt x="3078" y="115"/>
                    <a:pt x="3004" y="91"/>
                    <a:pt x="2931" y="91"/>
                  </a:cubicBezTo>
                  <a:cubicBezTo>
                    <a:pt x="2858" y="91"/>
                    <a:pt x="2785" y="115"/>
                    <a:pt x="2723" y="162"/>
                  </a:cubicBezTo>
                  <a:lnTo>
                    <a:pt x="2194" y="570"/>
                  </a:lnTo>
                  <a:cubicBezTo>
                    <a:pt x="1980" y="736"/>
                    <a:pt x="1722" y="819"/>
                    <a:pt x="1465" y="819"/>
                  </a:cubicBezTo>
                  <a:cubicBezTo>
                    <a:pt x="1208" y="819"/>
                    <a:pt x="951" y="736"/>
                    <a:pt x="736" y="570"/>
                  </a:cubicBezTo>
                  <a:lnTo>
                    <a:pt x="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6"/>
            <p:cNvSpPr/>
            <p:nvPr/>
          </p:nvSpPr>
          <p:spPr>
            <a:xfrm>
              <a:off x="6696351" y="3410809"/>
              <a:ext cx="346279" cy="355015"/>
            </a:xfrm>
            <a:custGeom>
              <a:avLst/>
              <a:gdLst/>
              <a:ahLst/>
              <a:cxnLst/>
              <a:rect l="l" t="t" r="r" b="b"/>
              <a:pathLst>
                <a:path w="12843" h="13167" extrusionOk="0">
                  <a:moveTo>
                    <a:pt x="11833" y="0"/>
                  </a:moveTo>
                  <a:cubicBezTo>
                    <a:pt x="11782" y="0"/>
                    <a:pt x="11730" y="7"/>
                    <a:pt x="11678" y="21"/>
                  </a:cubicBezTo>
                  <a:lnTo>
                    <a:pt x="512" y="3013"/>
                  </a:lnTo>
                  <a:cubicBezTo>
                    <a:pt x="192" y="3099"/>
                    <a:pt x="0" y="3428"/>
                    <a:pt x="87" y="3750"/>
                  </a:cubicBezTo>
                  <a:lnTo>
                    <a:pt x="229" y="4282"/>
                  </a:lnTo>
                  <a:cubicBezTo>
                    <a:pt x="469" y="5177"/>
                    <a:pt x="1280" y="5769"/>
                    <a:pt x="2165" y="5769"/>
                  </a:cubicBezTo>
                  <a:cubicBezTo>
                    <a:pt x="2337" y="5769"/>
                    <a:pt x="2512" y="5746"/>
                    <a:pt x="2686" y="5700"/>
                  </a:cubicBezTo>
                  <a:lnTo>
                    <a:pt x="3251" y="5549"/>
                  </a:lnTo>
                  <a:lnTo>
                    <a:pt x="3251" y="5549"/>
                  </a:lnTo>
                  <a:cubicBezTo>
                    <a:pt x="3224" y="5664"/>
                    <a:pt x="3227" y="5785"/>
                    <a:pt x="3257" y="5898"/>
                  </a:cubicBezTo>
                  <a:cubicBezTo>
                    <a:pt x="3403" y="6450"/>
                    <a:pt x="4218" y="6754"/>
                    <a:pt x="5340" y="6766"/>
                  </a:cubicBezTo>
                  <a:cubicBezTo>
                    <a:pt x="7527" y="10791"/>
                    <a:pt x="2328" y="9327"/>
                    <a:pt x="5542" y="12886"/>
                  </a:cubicBezTo>
                  <a:lnTo>
                    <a:pt x="6626" y="13167"/>
                  </a:lnTo>
                  <a:cubicBezTo>
                    <a:pt x="3885" y="9071"/>
                    <a:pt x="8858" y="11088"/>
                    <a:pt x="8574" y="6171"/>
                  </a:cubicBezTo>
                  <a:cubicBezTo>
                    <a:pt x="10340" y="5526"/>
                    <a:pt x="11521" y="4515"/>
                    <a:pt x="11313" y="3741"/>
                  </a:cubicBezTo>
                  <a:cubicBezTo>
                    <a:pt x="11282" y="3627"/>
                    <a:pt x="11223" y="3521"/>
                    <a:pt x="11143" y="3434"/>
                  </a:cubicBezTo>
                  <a:cubicBezTo>
                    <a:pt x="12210" y="3147"/>
                    <a:pt x="12843" y="2048"/>
                    <a:pt x="12557" y="979"/>
                  </a:cubicBezTo>
                  <a:lnTo>
                    <a:pt x="12414" y="447"/>
                  </a:lnTo>
                  <a:cubicBezTo>
                    <a:pt x="12342" y="177"/>
                    <a:pt x="12098" y="0"/>
                    <a:pt x="118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6"/>
            <p:cNvSpPr/>
            <p:nvPr/>
          </p:nvSpPr>
          <p:spPr>
            <a:xfrm>
              <a:off x="6798135" y="3410809"/>
              <a:ext cx="244496" cy="355069"/>
            </a:xfrm>
            <a:custGeom>
              <a:avLst/>
              <a:gdLst/>
              <a:ahLst/>
              <a:cxnLst/>
              <a:rect l="l" t="t" r="r" b="b"/>
              <a:pathLst>
                <a:path w="9068" h="13169" extrusionOk="0">
                  <a:moveTo>
                    <a:pt x="8058" y="0"/>
                  </a:moveTo>
                  <a:cubicBezTo>
                    <a:pt x="8007" y="0"/>
                    <a:pt x="7955" y="7"/>
                    <a:pt x="7903" y="21"/>
                  </a:cubicBezTo>
                  <a:lnTo>
                    <a:pt x="7312" y="179"/>
                  </a:lnTo>
                  <a:cubicBezTo>
                    <a:pt x="7517" y="237"/>
                    <a:pt x="7674" y="400"/>
                    <a:pt x="7724" y="607"/>
                  </a:cubicBezTo>
                  <a:lnTo>
                    <a:pt x="7861" y="1142"/>
                  </a:lnTo>
                  <a:cubicBezTo>
                    <a:pt x="8129" y="2186"/>
                    <a:pt x="7561" y="3258"/>
                    <a:pt x="6586" y="3581"/>
                  </a:cubicBezTo>
                  <a:cubicBezTo>
                    <a:pt x="6548" y="3593"/>
                    <a:pt x="6533" y="3638"/>
                    <a:pt x="6554" y="3671"/>
                  </a:cubicBezTo>
                  <a:cubicBezTo>
                    <a:pt x="6607" y="3744"/>
                    <a:pt x="6645" y="3826"/>
                    <a:pt x="6666" y="3914"/>
                  </a:cubicBezTo>
                  <a:cubicBezTo>
                    <a:pt x="6867" y="4692"/>
                    <a:pt x="5943" y="5625"/>
                    <a:pt x="4249" y="6271"/>
                  </a:cubicBezTo>
                  <a:cubicBezTo>
                    <a:pt x="4612" y="9780"/>
                    <a:pt x="1" y="9041"/>
                    <a:pt x="2024" y="12953"/>
                  </a:cubicBezTo>
                  <a:lnTo>
                    <a:pt x="2849" y="13168"/>
                  </a:lnTo>
                  <a:cubicBezTo>
                    <a:pt x="108" y="9071"/>
                    <a:pt x="5083" y="11088"/>
                    <a:pt x="4797" y="6171"/>
                  </a:cubicBezTo>
                  <a:cubicBezTo>
                    <a:pt x="6565" y="5528"/>
                    <a:pt x="7744" y="4517"/>
                    <a:pt x="7537" y="3741"/>
                  </a:cubicBezTo>
                  <a:cubicBezTo>
                    <a:pt x="7505" y="3627"/>
                    <a:pt x="7447" y="3522"/>
                    <a:pt x="7366" y="3436"/>
                  </a:cubicBezTo>
                  <a:cubicBezTo>
                    <a:pt x="8434" y="3147"/>
                    <a:pt x="9068" y="2048"/>
                    <a:pt x="8781" y="981"/>
                  </a:cubicBezTo>
                  <a:lnTo>
                    <a:pt x="8782" y="979"/>
                  </a:lnTo>
                  <a:lnTo>
                    <a:pt x="8639" y="447"/>
                  </a:lnTo>
                  <a:cubicBezTo>
                    <a:pt x="8567" y="177"/>
                    <a:pt x="8323" y="0"/>
                    <a:pt x="8058"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6"/>
            <p:cNvSpPr/>
            <p:nvPr/>
          </p:nvSpPr>
          <p:spPr>
            <a:xfrm>
              <a:off x="6854291" y="3545482"/>
              <a:ext cx="86981" cy="45755"/>
            </a:xfrm>
            <a:custGeom>
              <a:avLst/>
              <a:gdLst/>
              <a:ahLst/>
              <a:cxnLst/>
              <a:rect l="l" t="t" r="r" b="b"/>
              <a:pathLst>
                <a:path w="3226" h="1697" extrusionOk="0">
                  <a:moveTo>
                    <a:pt x="2968" y="1"/>
                  </a:moveTo>
                  <a:cubicBezTo>
                    <a:pt x="2916" y="1"/>
                    <a:pt x="2863" y="19"/>
                    <a:pt x="2820" y="57"/>
                  </a:cubicBezTo>
                  <a:cubicBezTo>
                    <a:pt x="2164" y="549"/>
                    <a:pt x="1225" y="976"/>
                    <a:pt x="177" y="1257"/>
                  </a:cubicBezTo>
                  <a:cubicBezTo>
                    <a:pt x="69" y="1287"/>
                    <a:pt x="0" y="1392"/>
                    <a:pt x="14" y="1501"/>
                  </a:cubicBezTo>
                  <a:cubicBezTo>
                    <a:pt x="29" y="1612"/>
                    <a:pt x="123" y="1695"/>
                    <a:pt x="234" y="1697"/>
                  </a:cubicBezTo>
                  <a:cubicBezTo>
                    <a:pt x="253" y="1697"/>
                    <a:pt x="272" y="1694"/>
                    <a:pt x="292" y="1690"/>
                  </a:cubicBezTo>
                  <a:cubicBezTo>
                    <a:pt x="1395" y="1393"/>
                    <a:pt x="2388" y="940"/>
                    <a:pt x="3089" y="414"/>
                  </a:cubicBezTo>
                  <a:cubicBezTo>
                    <a:pt x="3199" y="344"/>
                    <a:pt x="3226" y="194"/>
                    <a:pt x="3148" y="91"/>
                  </a:cubicBezTo>
                  <a:cubicBezTo>
                    <a:pt x="3103" y="32"/>
                    <a:pt x="3036" y="1"/>
                    <a:pt x="2968"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6"/>
            <p:cNvSpPr/>
            <p:nvPr/>
          </p:nvSpPr>
          <p:spPr>
            <a:xfrm>
              <a:off x="6844753" y="3469695"/>
              <a:ext cx="56783" cy="23835"/>
            </a:xfrm>
            <a:custGeom>
              <a:avLst/>
              <a:gdLst/>
              <a:ahLst/>
              <a:cxnLst/>
              <a:rect l="l" t="t" r="r" b="b"/>
              <a:pathLst>
                <a:path w="2106" h="884" extrusionOk="0">
                  <a:moveTo>
                    <a:pt x="1855" y="1"/>
                  </a:moveTo>
                  <a:cubicBezTo>
                    <a:pt x="1831" y="1"/>
                    <a:pt x="1807" y="4"/>
                    <a:pt x="1784" y="12"/>
                  </a:cubicBezTo>
                  <a:lnTo>
                    <a:pt x="174" y="444"/>
                  </a:lnTo>
                  <a:cubicBezTo>
                    <a:pt x="67" y="476"/>
                    <a:pt x="0" y="579"/>
                    <a:pt x="15" y="688"/>
                  </a:cubicBezTo>
                  <a:cubicBezTo>
                    <a:pt x="29" y="797"/>
                    <a:pt x="120" y="879"/>
                    <a:pt x="229" y="884"/>
                  </a:cubicBezTo>
                  <a:lnTo>
                    <a:pt x="230" y="884"/>
                  </a:lnTo>
                  <a:cubicBezTo>
                    <a:pt x="251" y="884"/>
                    <a:pt x="271" y="882"/>
                    <a:pt x="289" y="876"/>
                  </a:cubicBezTo>
                  <a:lnTo>
                    <a:pt x="1901" y="444"/>
                  </a:lnTo>
                  <a:cubicBezTo>
                    <a:pt x="2026" y="419"/>
                    <a:pt x="2105" y="292"/>
                    <a:pt x="2073" y="168"/>
                  </a:cubicBezTo>
                  <a:cubicBezTo>
                    <a:pt x="2045" y="66"/>
                    <a:pt x="1953" y="1"/>
                    <a:pt x="1855"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6"/>
            <p:cNvSpPr/>
            <p:nvPr/>
          </p:nvSpPr>
          <p:spPr>
            <a:xfrm>
              <a:off x="6944172" y="3431364"/>
              <a:ext cx="91295" cy="33110"/>
            </a:xfrm>
            <a:custGeom>
              <a:avLst/>
              <a:gdLst/>
              <a:ahLst/>
              <a:cxnLst/>
              <a:rect l="l" t="t" r="r" b="b"/>
              <a:pathLst>
                <a:path w="3386" h="1228" extrusionOk="0">
                  <a:moveTo>
                    <a:pt x="3138" y="1"/>
                  </a:moveTo>
                  <a:cubicBezTo>
                    <a:pt x="3124" y="1"/>
                    <a:pt x="3110" y="2"/>
                    <a:pt x="3096" y="5"/>
                  </a:cubicBezTo>
                  <a:lnTo>
                    <a:pt x="177" y="788"/>
                  </a:lnTo>
                  <a:cubicBezTo>
                    <a:pt x="69" y="818"/>
                    <a:pt x="1" y="923"/>
                    <a:pt x="16" y="1032"/>
                  </a:cubicBezTo>
                  <a:cubicBezTo>
                    <a:pt x="31" y="1143"/>
                    <a:pt x="123" y="1226"/>
                    <a:pt x="234" y="1228"/>
                  </a:cubicBezTo>
                  <a:cubicBezTo>
                    <a:pt x="255" y="1228"/>
                    <a:pt x="274" y="1225"/>
                    <a:pt x="292" y="1220"/>
                  </a:cubicBezTo>
                  <a:lnTo>
                    <a:pt x="3211" y="438"/>
                  </a:lnTo>
                  <a:cubicBezTo>
                    <a:pt x="3323" y="399"/>
                    <a:pt x="3386" y="281"/>
                    <a:pt x="3356" y="168"/>
                  </a:cubicBezTo>
                  <a:cubicBezTo>
                    <a:pt x="3328" y="68"/>
                    <a:pt x="3238" y="1"/>
                    <a:pt x="3138"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6"/>
            <p:cNvSpPr/>
            <p:nvPr/>
          </p:nvSpPr>
          <p:spPr>
            <a:xfrm>
              <a:off x="6712063" y="3525432"/>
              <a:ext cx="64602" cy="25938"/>
            </a:xfrm>
            <a:custGeom>
              <a:avLst/>
              <a:gdLst/>
              <a:ahLst/>
              <a:cxnLst/>
              <a:rect l="l" t="t" r="r" b="b"/>
              <a:pathLst>
                <a:path w="2396" h="962" extrusionOk="0">
                  <a:moveTo>
                    <a:pt x="2148" y="1"/>
                  </a:moveTo>
                  <a:cubicBezTo>
                    <a:pt x="2133" y="1"/>
                    <a:pt x="2119" y="2"/>
                    <a:pt x="2104" y="5"/>
                  </a:cubicBezTo>
                  <a:lnTo>
                    <a:pt x="177" y="522"/>
                  </a:lnTo>
                  <a:cubicBezTo>
                    <a:pt x="69" y="552"/>
                    <a:pt x="0" y="657"/>
                    <a:pt x="15" y="768"/>
                  </a:cubicBezTo>
                  <a:cubicBezTo>
                    <a:pt x="30" y="877"/>
                    <a:pt x="123" y="960"/>
                    <a:pt x="234" y="962"/>
                  </a:cubicBezTo>
                  <a:cubicBezTo>
                    <a:pt x="253" y="962"/>
                    <a:pt x="273" y="959"/>
                    <a:pt x="292" y="954"/>
                  </a:cubicBezTo>
                  <a:lnTo>
                    <a:pt x="2221" y="437"/>
                  </a:lnTo>
                  <a:cubicBezTo>
                    <a:pt x="2333" y="400"/>
                    <a:pt x="2396" y="282"/>
                    <a:pt x="2364" y="168"/>
                  </a:cubicBezTo>
                  <a:cubicBezTo>
                    <a:pt x="2338" y="67"/>
                    <a:pt x="2248" y="1"/>
                    <a:pt x="2148"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6"/>
            <p:cNvSpPr/>
            <p:nvPr/>
          </p:nvSpPr>
          <p:spPr>
            <a:xfrm>
              <a:off x="6899621" y="3506418"/>
              <a:ext cx="65438" cy="26154"/>
            </a:xfrm>
            <a:custGeom>
              <a:avLst/>
              <a:gdLst/>
              <a:ahLst/>
              <a:cxnLst/>
              <a:rect l="l" t="t" r="r" b="b"/>
              <a:pathLst>
                <a:path w="2427" h="970" extrusionOk="0">
                  <a:moveTo>
                    <a:pt x="2177" y="0"/>
                  </a:moveTo>
                  <a:cubicBezTo>
                    <a:pt x="2153" y="0"/>
                    <a:pt x="2128" y="4"/>
                    <a:pt x="2104" y="12"/>
                  </a:cubicBezTo>
                  <a:lnTo>
                    <a:pt x="177" y="530"/>
                  </a:lnTo>
                  <a:cubicBezTo>
                    <a:pt x="69" y="560"/>
                    <a:pt x="0" y="664"/>
                    <a:pt x="15" y="773"/>
                  </a:cubicBezTo>
                  <a:cubicBezTo>
                    <a:pt x="29" y="884"/>
                    <a:pt x="123" y="968"/>
                    <a:pt x="233" y="969"/>
                  </a:cubicBezTo>
                  <a:cubicBezTo>
                    <a:pt x="253" y="969"/>
                    <a:pt x="272" y="966"/>
                    <a:pt x="292" y="962"/>
                  </a:cubicBezTo>
                  <a:lnTo>
                    <a:pt x="2221" y="445"/>
                  </a:lnTo>
                  <a:cubicBezTo>
                    <a:pt x="2348" y="419"/>
                    <a:pt x="2427" y="292"/>
                    <a:pt x="2393" y="166"/>
                  </a:cubicBezTo>
                  <a:cubicBezTo>
                    <a:pt x="2366" y="65"/>
                    <a:pt x="2275" y="0"/>
                    <a:pt x="2177"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6"/>
            <p:cNvSpPr/>
            <p:nvPr/>
          </p:nvSpPr>
          <p:spPr>
            <a:xfrm>
              <a:off x="6895874" y="3573906"/>
              <a:ext cx="92131" cy="57835"/>
            </a:xfrm>
            <a:custGeom>
              <a:avLst/>
              <a:gdLst/>
              <a:ahLst/>
              <a:cxnLst/>
              <a:rect l="l" t="t" r="r" b="b"/>
              <a:pathLst>
                <a:path w="3417" h="2145" extrusionOk="0">
                  <a:moveTo>
                    <a:pt x="2469" y="1"/>
                  </a:moveTo>
                  <a:cubicBezTo>
                    <a:pt x="2366" y="1"/>
                    <a:pt x="2273" y="73"/>
                    <a:pt x="2250" y="177"/>
                  </a:cubicBezTo>
                  <a:cubicBezTo>
                    <a:pt x="2223" y="291"/>
                    <a:pt x="2291" y="407"/>
                    <a:pt x="2404" y="440"/>
                  </a:cubicBezTo>
                  <a:cubicBezTo>
                    <a:pt x="2763" y="521"/>
                    <a:pt x="2908" y="651"/>
                    <a:pt x="2923" y="739"/>
                  </a:cubicBezTo>
                  <a:cubicBezTo>
                    <a:pt x="2937" y="827"/>
                    <a:pt x="2843" y="998"/>
                    <a:pt x="2527" y="1189"/>
                  </a:cubicBezTo>
                  <a:cubicBezTo>
                    <a:pt x="2194" y="1391"/>
                    <a:pt x="1726" y="1550"/>
                    <a:pt x="1211" y="1635"/>
                  </a:cubicBezTo>
                  <a:cubicBezTo>
                    <a:pt x="967" y="1676"/>
                    <a:pt x="722" y="1697"/>
                    <a:pt x="476" y="1697"/>
                  </a:cubicBezTo>
                  <a:cubicBezTo>
                    <a:pt x="395" y="1697"/>
                    <a:pt x="313" y="1695"/>
                    <a:pt x="232" y="1690"/>
                  </a:cubicBezTo>
                  <a:cubicBezTo>
                    <a:pt x="231" y="1690"/>
                    <a:pt x="230" y="1690"/>
                    <a:pt x="229" y="1690"/>
                  </a:cubicBezTo>
                  <a:cubicBezTo>
                    <a:pt x="112" y="1690"/>
                    <a:pt x="15" y="1782"/>
                    <a:pt x="8" y="1899"/>
                  </a:cubicBezTo>
                  <a:cubicBezTo>
                    <a:pt x="0" y="2018"/>
                    <a:pt x="85" y="2121"/>
                    <a:pt x="203" y="2136"/>
                  </a:cubicBezTo>
                  <a:cubicBezTo>
                    <a:pt x="290" y="2142"/>
                    <a:pt x="380" y="2145"/>
                    <a:pt x="471" y="2145"/>
                  </a:cubicBezTo>
                  <a:cubicBezTo>
                    <a:pt x="743" y="2145"/>
                    <a:pt x="1015" y="2121"/>
                    <a:pt x="1283" y="2077"/>
                  </a:cubicBezTo>
                  <a:cubicBezTo>
                    <a:pt x="1853" y="1983"/>
                    <a:pt x="2378" y="1805"/>
                    <a:pt x="2760" y="1572"/>
                  </a:cubicBezTo>
                  <a:cubicBezTo>
                    <a:pt x="3201" y="1303"/>
                    <a:pt x="3417" y="983"/>
                    <a:pt x="3364" y="667"/>
                  </a:cubicBezTo>
                  <a:cubicBezTo>
                    <a:pt x="3312" y="352"/>
                    <a:pt x="3007" y="117"/>
                    <a:pt x="2503" y="3"/>
                  </a:cubicBezTo>
                  <a:cubicBezTo>
                    <a:pt x="2492" y="2"/>
                    <a:pt x="2480" y="1"/>
                    <a:pt x="2469"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6"/>
            <p:cNvSpPr/>
            <p:nvPr/>
          </p:nvSpPr>
          <p:spPr>
            <a:xfrm>
              <a:off x="6810775" y="3620482"/>
              <a:ext cx="57727" cy="35321"/>
            </a:xfrm>
            <a:custGeom>
              <a:avLst/>
              <a:gdLst/>
              <a:ahLst/>
              <a:cxnLst/>
              <a:rect l="l" t="t" r="r" b="b"/>
              <a:pathLst>
                <a:path w="2141" h="1310" extrusionOk="0">
                  <a:moveTo>
                    <a:pt x="319" y="0"/>
                  </a:moveTo>
                  <a:cubicBezTo>
                    <a:pt x="241" y="0"/>
                    <a:pt x="165" y="41"/>
                    <a:pt x="123" y="115"/>
                  </a:cubicBezTo>
                  <a:cubicBezTo>
                    <a:pt x="40" y="237"/>
                    <a:pt x="1" y="385"/>
                    <a:pt x="13" y="533"/>
                  </a:cubicBezTo>
                  <a:cubicBezTo>
                    <a:pt x="58" y="998"/>
                    <a:pt x="614" y="1309"/>
                    <a:pt x="1349" y="1309"/>
                  </a:cubicBezTo>
                  <a:lnTo>
                    <a:pt x="1351" y="1308"/>
                  </a:lnTo>
                  <a:cubicBezTo>
                    <a:pt x="1436" y="1308"/>
                    <a:pt x="1523" y="1305"/>
                    <a:pt x="1613" y="1296"/>
                  </a:cubicBezTo>
                  <a:cubicBezTo>
                    <a:pt x="1729" y="1284"/>
                    <a:pt x="1846" y="1266"/>
                    <a:pt x="1960" y="1239"/>
                  </a:cubicBezTo>
                  <a:cubicBezTo>
                    <a:pt x="2073" y="1205"/>
                    <a:pt x="2140" y="1088"/>
                    <a:pt x="2114" y="973"/>
                  </a:cubicBezTo>
                  <a:cubicBezTo>
                    <a:pt x="2090" y="870"/>
                    <a:pt x="1998" y="801"/>
                    <a:pt x="1895" y="801"/>
                  </a:cubicBezTo>
                  <a:cubicBezTo>
                    <a:pt x="1883" y="801"/>
                    <a:pt x="1870" y="802"/>
                    <a:pt x="1858" y="804"/>
                  </a:cubicBezTo>
                  <a:cubicBezTo>
                    <a:pt x="1764" y="826"/>
                    <a:pt x="1666" y="841"/>
                    <a:pt x="1569" y="850"/>
                  </a:cubicBezTo>
                  <a:cubicBezTo>
                    <a:pt x="1498" y="857"/>
                    <a:pt x="1429" y="860"/>
                    <a:pt x="1362" y="860"/>
                  </a:cubicBezTo>
                  <a:cubicBezTo>
                    <a:pt x="860" y="860"/>
                    <a:pt x="477" y="680"/>
                    <a:pt x="458" y="491"/>
                  </a:cubicBezTo>
                  <a:cubicBezTo>
                    <a:pt x="457" y="444"/>
                    <a:pt x="470" y="397"/>
                    <a:pt x="499" y="358"/>
                  </a:cubicBezTo>
                  <a:cubicBezTo>
                    <a:pt x="576" y="254"/>
                    <a:pt x="550" y="107"/>
                    <a:pt x="442" y="37"/>
                  </a:cubicBezTo>
                  <a:cubicBezTo>
                    <a:pt x="404" y="12"/>
                    <a:pt x="361" y="0"/>
                    <a:pt x="319"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6"/>
            <p:cNvSpPr/>
            <p:nvPr/>
          </p:nvSpPr>
          <p:spPr>
            <a:xfrm>
              <a:off x="6671700" y="3730250"/>
              <a:ext cx="395162" cy="65752"/>
            </a:xfrm>
            <a:custGeom>
              <a:avLst/>
              <a:gdLst/>
              <a:ahLst/>
              <a:cxnLst/>
              <a:rect l="l" t="t" r="r" b="b"/>
              <a:pathLst>
                <a:path w="14656" h="2246" extrusionOk="0">
                  <a:moveTo>
                    <a:pt x="14654" y="1"/>
                  </a:moveTo>
                  <a:lnTo>
                    <a:pt x="13917" y="572"/>
                  </a:lnTo>
                  <a:cubicBezTo>
                    <a:pt x="13702" y="738"/>
                    <a:pt x="13445" y="821"/>
                    <a:pt x="13188" y="821"/>
                  </a:cubicBezTo>
                  <a:cubicBezTo>
                    <a:pt x="12931" y="821"/>
                    <a:pt x="12673" y="738"/>
                    <a:pt x="12459" y="572"/>
                  </a:cubicBezTo>
                  <a:lnTo>
                    <a:pt x="11930" y="162"/>
                  </a:lnTo>
                  <a:cubicBezTo>
                    <a:pt x="11869" y="115"/>
                    <a:pt x="11796" y="92"/>
                    <a:pt x="11723" y="92"/>
                  </a:cubicBezTo>
                  <a:cubicBezTo>
                    <a:pt x="11650" y="92"/>
                    <a:pt x="11577" y="115"/>
                    <a:pt x="11515" y="162"/>
                  </a:cubicBezTo>
                  <a:lnTo>
                    <a:pt x="10986" y="571"/>
                  </a:lnTo>
                  <a:cubicBezTo>
                    <a:pt x="10772" y="737"/>
                    <a:pt x="10514" y="821"/>
                    <a:pt x="10257" y="821"/>
                  </a:cubicBezTo>
                  <a:cubicBezTo>
                    <a:pt x="10000" y="821"/>
                    <a:pt x="9743" y="737"/>
                    <a:pt x="9528" y="571"/>
                  </a:cubicBezTo>
                  <a:lnTo>
                    <a:pt x="8999" y="162"/>
                  </a:lnTo>
                  <a:cubicBezTo>
                    <a:pt x="8938" y="115"/>
                    <a:pt x="8865" y="92"/>
                    <a:pt x="8792" y="92"/>
                  </a:cubicBezTo>
                  <a:cubicBezTo>
                    <a:pt x="8719" y="92"/>
                    <a:pt x="8646" y="115"/>
                    <a:pt x="8585" y="162"/>
                  </a:cubicBezTo>
                  <a:lnTo>
                    <a:pt x="8055" y="572"/>
                  </a:lnTo>
                  <a:cubicBezTo>
                    <a:pt x="7841" y="738"/>
                    <a:pt x="7584" y="821"/>
                    <a:pt x="7326" y="821"/>
                  </a:cubicBezTo>
                  <a:cubicBezTo>
                    <a:pt x="7069" y="821"/>
                    <a:pt x="6812" y="738"/>
                    <a:pt x="6598" y="572"/>
                  </a:cubicBezTo>
                  <a:lnTo>
                    <a:pt x="6070" y="162"/>
                  </a:lnTo>
                  <a:cubicBezTo>
                    <a:pt x="6008" y="115"/>
                    <a:pt x="5935" y="92"/>
                    <a:pt x="5862" y="92"/>
                  </a:cubicBezTo>
                  <a:cubicBezTo>
                    <a:pt x="5789" y="92"/>
                    <a:pt x="5715" y="115"/>
                    <a:pt x="5654" y="162"/>
                  </a:cubicBezTo>
                  <a:lnTo>
                    <a:pt x="5125" y="572"/>
                  </a:lnTo>
                  <a:cubicBezTo>
                    <a:pt x="4910" y="738"/>
                    <a:pt x="4653" y="821"/>
                    <a:pt x="4396" y="821"/>
                  </a:cubicBezTo>
                  <a:cubicBezTo>
                    <a:pt x="4139" y="821"/>
                    <a:pt x="3881" y="738"/>
                    <a:pt x="3667" y="572"/>
                  </a:cubicBezTo>
                  <a:lnTo>
                    <a:pt x="3139" y="162"/>
                  </a:lnTo>
                  <a:cubicBezTo>
                    <a:pt x="3078" y="115"/>
                    <a:pt x="3004" y="92"/>
                    <a:pt x="2931" y="92"/>
                  </a:cubicBezTo>
                  <a:cubicBezTo>
                    <a:pt x="2858" y="92"/>
                    <a:pt x="2785" y="115"/>
                    <a:pt x="2723" y="162"/>
                  </a:cubicBezTo>
                  <a:lnTo>
                    <a:pt x="2194" y="572"/>
                  </a:lnTo>
                  <a:cubicBezTo>
                    <a:pt x="1980" y="738"/>
                    <a:pt x="1722" y="821"/>
                    <a:pt x="1465" y="821"/>
                  </a:cubicBezTo>
                  <a:cubicBezTo>
                    <a:pt x="1208" y="821"/>
                    <a:pt x="951" y="738"/>
                    <a:pt x="736" y="572"/>
                  </a:cubicBezTo>
                  <a:lnTo>
                    <a:pt x="1" y="2"/>
                  </a:lnTo>
                  <a:lnTo>
                    <a:pt x="1" y="2043"/>
                  </a:lnTo>
                  <a:cubicBezTo>
                    <a:pt x="1" y="2154"/>
                    <a:pt x="90" y="2245"/>
                    <a:pt x="202" y="2245"/>
                  </a:cubicBezTo>
                  <a:lnTo>
                    <a:pt x="14457" y="2245"/>
                  </a:lnTo>
                  <a:cubicBezTo>
                    <a:pt x="14567" y="2244"/>
                    <a:pt x="14655" y="2154"/>
                    <a:pt x="14655" y="2043"/>
                  </a:cubicBezTo>
                  <a:lnTo>
                    <a:pt x="14654" y="2043"/>
                  </a:lnTo>
                  <a:lnTo>
                    <a:pt x="1465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6"/>
            <p:cNvSpPr/>
            <p:nvPr/>
          </p:nvSpPr>
          <p:spPr>
            <a:xfrm>
              <a:off x="6780151" y="3535472"/>
              <a:ext cx="81454" cy="30414"/>
            </a:xfrm>
            <a:custGeom>
              <a:avLst/>
              <a:gdLst/>
              <a:ahLst/>
              <a:cxnLst/>
              <a:rect l="l" t="t" r="r" b="b"/>
              <a:pathLst>
                <a:path w="3021" h="1128" extrusionOk="0">
                  <a:moveTo>
                    <a:pt x="2771" y="0"/>
                  </a:moveTo>
                  <a:cubicBezTo>
                    <a:pt x="2747" y="0"/>
                    <a:pt x="2723" y="4"/>
                    <a:pt x="2699" y="12"/>
                  </a:cubicBezTo>
                  <a:lnTo>
                    <a:pt x="175" y="688"/>
                  </a:lnTo>
                  <a:cubicBezTo>
                    <a:pt x="69" y="718"/>
                    <a:pt x="0" y="823"/>
                    <a:pt x="14" y="933"/>
                  </a:cubicBezTo>
                  <a:cubicBezTo>
                    <a:pt x="29" y="1044"/>
                    <a:pt x="121" y="1126"/>
                    <a:pt x="234" y="1128"/>
                  </a:cubicBezTo>
                  <a:cubicBezTo>
                    <a:pt x="253" y="1128"/>
                    <a:pt x="272" y="1125"/>
                    <a:pt x="292" y="1120"/>
                  </a:cubicBezTo>
                  <a:lnTo>
                    <a:pt x="2814" y="445"/>
                  </a:lnTo>
                  <a:cubicBezTo>
                    <a:pt x="2941" y="419"/>
                    <a:pt x="3021" y="292"/>
                    <a:pt x="2986" y="166"/>
                  </a:cubicBezTo>
                  <a:cubicBezTo>
                    <a:pt x="2960" y="66"/>
                    <a:pt x="2869" y="0"/>
                    <a:pt x="2771"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 name="Google Shape;1488;p56"/>
          <p:cNvGrpSpPr/>
          <p:nvPr/>
        </p:nvGrpSpPr>
        <p:grpSpPr>
          <a:xfrm>
            <a:off x="4292651" y="2036009"/>
            <a:ext cx="533743" cy="429225"/>
            <a:chOff x="2705739" y="1606829"/>
            <a:chExt cx="395189" cy="317780"/>
          </a:xfrm>
        </p:grpSpPr>
        <p:sp>
          <p:nvSpPr>
            <p:cNvPr id="1489" name="Google Shape;1489;p56"/>
            <p:cNvSpPr/>
            <p:nvPr/>
          </p:nvSpPr>
          <p:spPr>
            <a:xfrm>
              <a:off x="2985152" y="1630745"/>
              <a:ext cx="102565" cy="139504"/>
            </a:xfrm>
            <a:custGeom>
              <a:avLst/>
              <a:gdLst/>
              <a:ahLst/>
              <a:cxnLst/>
              <a:rect l="l" t="t" r="r" b="b"/>
              <a:pathLst>
                <a:path w="3804" h="5174" extrusionOk="0">
                  <a:moveTo>
                    <a:pt x="1913" y="0"/>
                  </a:moveTo>
                  <a:cubicBezTo>
                    <a:pt x="1903" y="0"/>
                    <a:pt x="1893" y="1"/>
                    <a:pt x="1883" y="1"/>
                  </a:cubicBezTo>
                  <a:cubicBezTo>
                    <a:pt x="877" y="16"/>
                    <a:pt x="49" y="834"/>
                    <a:pt x="23" y="1841"/>
                  </a:cubicBezTo>
                  <a:cubicBezTo>
                    <a:pt x="1" y="2640"/>
                    <a:pt x="485" y="3365"/>
                    <a:pt x="1230" y="3654"/>
                  </a:cubicBezTo>
                  <a:cubicBezTo>
                    <a:pt x="1320" y="3688"/>
                    <a:pt x="1387" y="3761"/>
                    <a:pt x="1415" y="3852"/>
                  </a:cubicBezTo>
                  <a:lnTo>
                    <a:pt x="1777" y="5073"/>
                  </a:lnTo>
                  <a:cubicBezTo>
                    <a:pt x="1797" y="5140"/>
                    <a:pt x="1855" y="5173"/>
                    <a:pt x="1912" y="5173"/>
                  </a:cubicBezTo>
                  <a:cubicBezTo>
                    <a:pt x="1970" y="5173"/>
                    <a:pt x="2028" y="5140"/>
                    <a:pt x="2048" y="5073"/>
                  </a:cubicBezTo>
                  <a:lnTo>
                    <a:pt x="2410" y="3852"/>
                  </a:lnTo>
                  <a:cubicBezTo>
                    <a:pt x="2436" y="3763"/>
                    <a:pt x="2504" y="3688"/>
                    <a:pt x="2593" y="3655"/>
                  </a:cubicBezTo>
                  <a:cubicBezTo>
                    <a:pt x="3322" y="3372"/>
                    <a:pt x="3802" y="2673"/>
                    <a:pt x="3802" y="1891"/>
                  </a:cubicBezTo>
                  <a:lnTo>
                    <a:pt x="3803" y="1891"/>
                  </a:lnTo>
                  <a:cubicBezTo>
                    <a:pt x="3803" y="845"/>
                    <a:pt x="2955" y="0"/>
                    <a:pt x="19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6"/>
            <p:cNvSpPr/>
            <p:nvPr/>
          </p:nvSpPr>
          <p:spPr>
            <a:xfrm>
              <a:off x="2952258" y="1841376"/>
              <a:ext cx="27933" cy="11567"/>
            </a:xfrm>
            <a:custGeom>
              <a:avLst/>
              <a:gdLst/>
              <a:ahLst/>
              <a:cxnLst/>
              <a:rect l="l" t="t" r="r" b="b"/>
              <a:pathLst>
                <a:path w="1036" h="429" extrusionOk="0">
                  <a:moveTo>
                    <a:pt x="107" y="1"/>
                  </a:moveTo>
                  <a:cubicBezTo>
                    <a:pt x="43" y="1"/>
                    <a:pt x="1" y="71"/>
                    <a:pt x="1" y="151"/>
                  </a:cubicBezTo>
                  <a:cubicBezTo>
                    <a:pt x="1" y="272"/>
                    <a:pt x="98" y="369"/>
                    <a:pt x="217" y="429"/>
                  </a:cubicBezTo>
                  <a:lnTo>
                    <a:pt x="817" y="429"/>
                  </a:lnTo>
                  <a:lnTo>
                    <a:pt x="817" y="369"/>
                  </a:lnTo>
                  <a:cubicBezTo>
                    <a:pt x="938" y="369"/>
                    <a:pt x="1035" y="270"/>
                    <a:pt x="1035" y="151"/>
                  </a:cubicBezTo>
                  <a:cubicBezTo>
                    <a:pt x="1035" y="71"/>
                    <a:pt x="992" y="1"/>
                    <a:pt x="928" y="1"/>
                  </a:cubicBezTo>
                  <a:cubicBezTo>
                    <a:pt x="896" y="1"/>
                    <a:pt x="858" y="19"/>
                    <a:pt x="817" y="63"/>
                  </a:cubicBezTo>
                  <a:lnTo>
                    <a:pt x="217" y="63"/>
                  </a:lnTo>
                  <a:cubicBezTo>
                    <a:pt x="177" y="19"/>
                    <a:pt x="139"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6"/>
            <p:cNvSpPr/>
            <p:nvPr/>
          </p:nvSpPr>
          <p:spPr>
            <a:xfrm>
              <a:off x="3060836" y="1841376"/>
              <a:ext cx="27906" cy="11567"/>
            </a:xfrm>
            <a:custGeom>
              <a:avLst/>
              <a:gdLst/>
              <a:ahLst/>
              <a:cxnLst/>
              <a:rect l="l" t="t" r="r" b="b"/>
              <a:pathLst>
                <a:path w="1035" h="429" extrusionOk="0">
                  <a:moveTo>
                    <a:pt x="107" y="1"/>
                  </a:moveTo>
                  <a:cubicBezTo>
                    <a:pt x="43" y="1"/>
                    <a:pt x="0" y="71"/>
                    <a:pt x="0" y="151"/>
                  </a:cubicBezTo>
                  <a:cubicBezTo>
                    <a:pt x="0" y="272"/>
                    <a:pt x="97" y="369"/>
                    <a:pt x="219" y="429"/>
                  </a:cubicBezTo>
                  <a:lnTo>
                    <a:pt x="818" y="429"/>
                  </a:lnTo>
                  <a:lnTo>
                    <a:pt x="818" y="369"/>
                  </a:lnTo>
                  <a:cubicBezTo>
                    <a:pt x="938" y="369"/>
                    <a:pt x="1035" y="270"/>
                    <a:pt x="1035" y="151"/>
                  </a:cubicBezTo>
                  <a:cubicBezTo>
                    <a:pt x="1035" y="71"/>
                    <a:pt x="992" y="1"/>
                    <a:pt x="928" y="1"/>
                  </a:cubicBezTo>
                  <a:cubicBezTo>
                    <a:pt x="896" y="1"/>
                    <a:pt x="858" y="19"/>
                    <a:pt x="818" y="63"/>
                  </a:cubicBezTo>
                  <a:lnTo>
                    <a:pt x="219" y="63"/>
                  </a:lnTo>
                  <a:cubicBezTo>
                    <a:pt x="178" y="19"/>
                    <a:pt x="140"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6"/>
            <p:cNvSpPr/>
            <p:nvPr/>
          </p:nvSpPr>
          <p:spPr>
            <a:xfrm>
              <a:off x="2968759" y="1823338"/>
              <a:ext cx="103509" cy="39527"/>
            </a:xfrm>
            <a:custGeom>
              <a:avLst/>
              <a:gdLst/>
              <a:ahLst/>
              <a:cxnLst/>
              <a:rect l="l" t="t" r="r" b="b"/>
              <a:pathLst>
                <a:path w="3839" h="1466" extrusionOk="0">
                  <a:moveTo>
                    <a:pt x="891" y="0"/>
                  </a:moveTo>
                  <a:cubicBezTo>
                    <a:pt x="703" y="0"/>
                    <a:pt x="532" y="116"/>
                    <a:pt x="464" y="292"/>
                  </a:cubicBezTo>
                  <a:lnTo>
                    <a:pt x="0" y="1466"/>
                  </a:lnTo>
                  <a:lnTo>
                    <a:pt x="3838" y="1466"/>
                  </a:lnTo>
                  <a:lnTo>
                    <a:pt x="3375" y="292"/>
                  </a:lnTo>
                  <a:cubicBezTo>
                    <a:pt x="3305" y="116"/>
                    <a:pt x="3136" y="0"/>
                    <a:pt x="29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6"/>
            <p:cNvSpPr/>
            <p:nvPr/>
          </p:nvSpPr>
          <p:spPr>
            <a:xfrm>
              <a:off x="2716174" y="1606829"/>
              <a:ext cx="180352" cy="241530"/>
            </a:xfrm>
            <a:custGeom>
              <a:avLst/>
              <a:gdLst/>
              <a:ahLst/>
              <a:cxnLst/>
              <a:rect l="l" t="t" r="r" b="b"/>
              <a:pathLst>
                <a:path w="6689" h="8958" extrusionOk="0">
                  <a:moveTo>
                    <a:pt x="2641" y="0"/>
                  </a:moveTo>
                  <a:cubicBezTo>
                    <a:pt x="2445" y="0"/>
                    <a:pt x="2247" y="56"/>
                    <a:pt x="2071" y="170"/>
                  </a:cubicBezTo>
                  <a:lnTo>
                    <a:pt x="1478" y="556"/>
                  </a:lnTo>
                  <a:cubicBezTo>
                    <a:pt x="1356" y="265"/>
                    <a:pt x="1073" y="84"/>
                    <a:pt x="767" y="84"/>
                  </a:cubicBezTo>
                  <a:cubicBezTo>
                    <a:pt x="718" y="84"/>
                    <a:pt x="668" y="88"/>
                    <a:pt x="618" y="98"/>
                  </a:cubicBezTo>
                  <a:cubicBezTo>
                    <a:pt x="261" y="170"/>
                    <a:pt x="2" y="484"/>
                    <a:pt x="1" y="850"/>
                  </a:cubicBezTo>
                  <a:cubicBezTo>
                    <a:pt x="676" y="2906"/>
                    <a:pt x="2163" y="7411"/>
                    <a:pt x="2707" y="8957"/>
                  </a:cubicBezTo>
                  <a:cubicBezTo>
                    <a:pt x="3423" y="8957"/>
                    <a:pt x="4086" y="8581"/>
                    <a:pt x="4452" y="7966"/>
                  </a:cubicBezTo>
                  <a:cubicBezTo>
                    <a:pt x="4818" y="7352"/>
                    <a:pt x="4833" y="6591"/>
                    <a:pt x="4494" y="5961"/>
                  </a:cubicBezTo>
                  <a:lnTo>
                    <a:pt x="4494" y="5961"/>
                  </a:lnTo>
                  <a:cubicBezTo>
                    <a:pt x="4557" y="5979"/>
                    <a:pt x="4624" y="5989"/>
                    <a:pt x="4690" y="5989"/>
                  </a:cubicBezTo>
                  <a:cubicBezTo>
                    <a:pt x="5199" y="5989"/>
                    <a:pt x="5536" y="5459"/>
                    <a:pt x="5319" y="4997"/>
                  </a:cubicBezTo>
                  <a:lnTo>
                    <a:pt x="5319" y="4997"/>
                  </a:lnTo>
                  <a:cubicBezTo>
                    <a:pt x="5389" y="5012"/>
                    <a:pt x="5463" y="5019"/>
                    <a:pt x="5534" y="5019"/>
                  </a:cubicBezTo>
                  <a:cubicBezTo>
                    <a:pt x="6005" y="5019"/>
                    <a:pt x="6421" y="4709"/>
                    <a:pt x="6556" y="4256"/>
                  </a:cubicBezTo>
                  <a:cubicBezTo>
                    <a:pt x="6689" y="3805"/>
                    <a:pt x="6509" y="3319"/>
                    <a:pt x="6115" y="3062"/>
                  </a:cubicBezTo>
                  <a:lnTo>
                    <a:pt x="6113" y="3062"/>
                  </a:lnTo>
                  <a:cubicBezTo>
                    <a:pt x="6559" y="2476"/>
                    <a:pt x="6491" y="1647"/>
                    <a:pt x="5956" y="1140"/>
                  </a:cubicBezTo>
                  <a:cubicBezTo>
                    <a:pt x="5678" y="879"/>
                    <a:pt x="5322" y="747"/>
                    <a:pt x="4964" y="747"/>
                  </a:cubicBezTo>
                  <a:cubicBezTo>
                    <a:pt x="4631" y="747"/>
                    <a:pt x="4298" y="862"/>
                    <a:pt x="4027" y="1093"/>
                  </a:cubicBezTo>
                  <a:lnTo>
                    <a:pt x="3450" y="384"/>
                  </a:lnTo>
                  <a:cubicBezTo>
                    <a:pt x="3245" y="133"/>
                    <a:pt x="2945" y="0"/>
                    <a:pt x="2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6"/>
            <p:cNvSpPr/>
            <p:nvPr/>
          </p:nvSpPr>
          <p:spPr>
            <a:xfrm>
              <a:off x="2781801" y="1690063"/>
              <a:ext cx="114725" cy="158297"/>
            </a:xfrm>
            <a:custGeom>
              <a:avLst/>
              <a:gdLst/>
              <a:ahLst/>
              <a:cxnLst/>
              <a:rect l="l" t="t" r="r" b="b"/>
              <a:pathLst>
                <a:path w="4255" h="5871" extrusionOk="0">
                  <a:moveTo>
                    <a:pt x="3715" y="0"/>
                  </a:moveTo>
                  <a:lnTo>
                    <a:pt x="3715" y="0"/>
                  </a:lnTo>
                  <a:cubicBezTo>
                    <a:pt x="3716" y="30"/>
                    <a:pt x="3718" y="58"/>
                    <a:pt x="3718" y="90"/>
                  </a:cubicBezTo>
                  <a:cubicBezTo>
                    <a:pt x="3718" y="690"/>
                    <a:pt x="3228" y="1154"/>
                    <a:pt x="2655" y="1154"/>
                  </a:cubicBezTo>
                  <a:cubicBezTo>
                    <a:pt x="2584" y="1154"/>
                    <a:pt x="2511" y="1147"/>
                    <a:pt x="2438" y="1132"/>
                  </a:cubicBezTo>
                  <a:lnTo>
                    <a:pt x="2438" y="1132"/>
                  </a:lnTo>
                  <a:cubicBezTo>
                    <a:pt x="2555" y="1379"/>
                    <a:pt x="2516" y="1672"/>
                    <a:pt x="2338" y="1881"/>
                  </a:cubicBezTo>
                  <a:cubicBezTo>
                    <a:pt x="2204" y="2037"/>
                    <a:pt x="2010" y="2124"/>
                    <a:pt x="1810" y="2124"/>
                  </a:cubicBezTo>
                  <a:cubicBezTo>
                    <a:pt x="1744" y="2124"/>
                    <a:pt x="1678" y="2114"/>
                    <a:pt x="1613" y="2095"/>
                  </a:cubicBezTo>
                  <a:lnTo>
                    <a:pt x="1613" y="2095"/>
                  </a:lnTo>
                  <a:cubicBezTo>
                    <a:pt x="1939" y="2698"/>
                    <a:pt x="1939" y="3423"/>
                    <a:pt x="1614" y="4025"/>
                  </a:cubicBezTo>
                  <a:cubicBezTo>
                    <a:pt x="1290" y="4628"/>
                    <a:pt x="683" y="5026"/>
                    <a:pt x="1" y="5084"/>
                  </a:cubicBezTo>
                  <a:cubicBezTo>
                    <a:pt x="105" y="5392"/>
                    <a:pt x="198" y="5660"/>
                    <a:pt x="273" y="5870"/>
                  </a:cubicBezTo>
                  <a:cubicBezTo>
                    <a:pt x="988" y="5870"/>
                    <a:pt x="1650" y="5494"/>
                    <a:pt x="2016" y="4879"/>
                  </a:cubicBezTo>
                  <a:cubicBezTo>
                    <a:pt x="2383" y="4265"/>
                    <a:pt x="2399" y="3504"/>
                    <a:pt x="2058" y="2874"/>
                  </a:cubicBezTo>
                  <a:lnTo>
                    <a:pt x="2058" y="2874"/>
                  </a:lnTo>
                  <a:cubicBezTo>
                    <a:pt x="2123" y="2892"/>
                    <a:pt x="2188" y="2902"/>
                    <a:pt x="2256" y="2902"/>
                  </a:cubicBezTo>
                  <a:cubicBezTo>
                    <a:pt x="2765" y="2902"/>
                    <a:pt x="3102" y="2372"/>
                    <a:pt x="2884" y="1910"/>
                  </a:cubicBezTo>
                  <a:lnTo>
                    <a:pt x="2884" y="1910"/>
                  </a:lnTo>
                  <a:cubicBezTo>
                    <a:pt x="2955" y="1925"/>
                    <a:pt x="3027" y="1932"/>
                    <a:pt x="3100" y="1932"/>
                  </a:cubicBezTo>
                  <a:cubicBezTo>
                    <a:pt x="3564" y="1932"/>
                    <a:pt x="3974" y="1633"/>
                    <a:pt x="4114" y="1190"/>
                  </a:cubicBezTo>
                  <a:cubicBezTo>
                    <a:pt x="4255" y="749"/>
                    <a:pt x="4093" y="268"/>
                    <a:pt x="3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6"/>
            <p:cNvSpPr/>
            <p:nvPr/>
          </p:nvSpPr>
          <p:spPr>
            <a:xfrm>
              <a:off x="2868970" y="1637000"/>
              <a:ext cx="24212" cy="51391"/>
            </a:xfrm>
            <a:custGeom>
              <a:avLst/>
              <a:gdLst/>
              <a:ahLst/>
              <a:cxnLst/>
              <a:rect l="l" t="t" r="r" b="b"/>
              <a:pathLst>
                <a:path w="898" h="1906" extrusionOk="0">
                  <a:moveTo>
                    <a:pt x="265" y="0"/>
                  </a:moveTo>
                  <a:lnTo>
                    <a:pt x="265" y="0"/>
                  </a:lnTo>
                  <a:cubicBezTo>
                    <a:pt x="285" y="96"/>
                    <a:pt x="295" y="195"/>
                    <a:pt x="295" y="292"/>
                  </a:cubicBezTo>
                  <a:cubicBezTo>
                    <a:pt x="295" y="608"/>
                    <a:pt x="192" y="914"/>
                    <a:pt x="0" y="1165"/>
                  </a:cubicBezTo>
                  <a:cubicBezTo>
                    <a:pt x="258" y="1333"/>
                    <a:pt x="430" y="1602"/>
                    <a:pt x="474" y="1905"/>
                  </a:cubicBezTo>
                  <a:cubicBezTo>
                    <a:pt x="898" y="1309"/>
                    <a:pt x="808" y="491"/>
                    <a:pt x="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6"/>
            <p:cNvSpPr/>
            <p:nvPr/>
          </p:nvSpPr>
          <p:spPr>
            <a:xfrm>
              <a:off x="2705739" y="1620823"/>
              <a:ext cx="195316" cy="301306"/>
            </a:xfrm>
            <a:custGeom>
              <a:avLst/>
              <a:gdLst/>
              <a:ahLst/>
              <a:cxnLst/>
              <a:rect l="l" t="t" r="r" b="b"/>
              <a:pathLst>
                <a:path w="7244" h="11175" extrusionOk="0">
                  <a:moveTo>
                    <a:pt x="305" y="0"/>
                  </a:moveTo>
                  <a:cubicBezTo>
                    <a:pt x="149" y="0"/>
                    <a:pt x="0" y="122"/>
                    <a:pt x="0" y="304"/>
                  </a:cubicBezTo>
                  <a:lnTo>
                    <a:pt x="0" y="11030"/>
                  </a:lnTo>
                  <a:cubicBezTo>
                    <a:pt x="0" y="11109"/>
                    <a:pt x="65" y="11175"/>
                    <a:pt x="145" y="11175"/>
                  </a:cubicBezTo>
                  <a:lnTo>
                    <a:pt x="7243" y="11175"/>
                  </a:lnTo>
                  <a:lnTo>
                    <a:pt x="3347" y="5399"/>
                  </a:lnTo>
                  <a:cubicBezTo>
                    <a:pt x="3222" y="5213"/>
                    <a:pt x="3173" y="4986"/>
                    <a:pt x="3212" y="4766"/>
                  </a:cubicBezTo>
                  <a:lnTo>
                    <a:pt x="3456" y="3380"/>
                  </a:lnTo>
                  <a:cubicBezTo>
                    <a:pt x="3508" y="3080"/>
                    <a:pt x="3405" y="2773"/>
                    <a:pt x="3182" y="2565"/>
                  </a:cubicBezTo>
                  <a:lnTo>
                    <a:pt x="509" y="82"/>
                  </a:lnTo>
                  <a:cubicBezTo>
                    <a:pt x="448" y="26"/>
                    <a:pt x="376"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6"/>
            <p:cNvSpPr/>
            <p:nvPr/>
          </p:nvSpPr>
          <p:spPr>
            <a:xfrm>
              <a:off x="2705739" y="1620823"/>
              <a:ext cx="195316" cy="301306"/>
            </a:xfrm>
            <a:custGeom>
              <a:avLst/>
              <a:gdLst/>
              <a:ahLst/>
              <a:cxnLst/>
              <a:rect l="l" t="t" r="r" b="b"/>
              <a:pathLst>
                <a:path w="7244" h="11175" extrusionOk="0">
                  <a:moveTo>
                    <a:pt x="305" y="0"/>
                  </a:moveTo>
                  <a:cubicBezTo>
                    <a:pt x="149" y="0"/>
                    <a:pt x="0" y="122"/>
                    <a:pt x="0" y="304"/>
                  </a:cubicBezTo>
                  <a:lnTo>
                    <a:pt x="0" y="348"/>
                  </a:lnTo>
                  <a:lnTo>
                    <a:pt x="2388" y="2567"/>
                  </a:lnTo>
                  <a:cubicBezTo>
                    <a:pt x="2611" y="2773"/>
                    <a:pt x="2714" y="3080"/>
                    <a:pt x="2662" y="3380"/>
                  </a:cubicBezTo>
                  <a:lnTo>
                    <a:pt x="2418" y="4768"/>
                  </a:lnTo>
                  <a:cubicBezTo>
                    <a:pt x="2379" y="4987"/>
                    <a:pt x="2429" y="5215"/>
                    <a:pt x="2553" y="5400"/>
                  </a:cubicBezTo>
                  <a:lnTo>
                    <a:pt x="6449" y="11175"/>
                  </a:lnTo>
                  <a:lnTo>
                    <a:pt x="7243" y="11175"/>
                  </a:lnTo>
                  <a:lnTo>
                    <a:pt x="3347" y="5400"/>
                  </a:lnTo>
                  <a:cubicBezTo>
                    <a:pt x="3221" y="5213"/>
                    <a:pt x="3173" y="4986"/>
                    <a:pt x="3212" y="4766"/>
                  </a:cubicBezTo>
                  <a:lnTo>
                    <a:pt x="3456" y="3380"/>
                  </a:lnTo>
                  <a:cubicBezTo>
                    <a:pt x="3508" y="3080"/>
                    <a:pt x="3405" y="2773"/>
                    <a:pt x="3182" y="2565"/>
                  </a:cubicBezTo>
                  <a:lnTo>
                    <a:pt x="509" y="82"/>
                  </a:lnTo>
                  <a:cubicBezTo>
                    <a:pt x="448" y="26"/>
                    <a:pt x="376" y="0"/>
                    <a:pt x="3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6"/>
            <p:cNvSpPr/>
            <p:nvPr/>
          </p:nvSpPr>
          <p:spPr>
            <a:xfrm>
              <a:off x="2771025" y="1869424"/>
              <a:ext cx="13750" cy="46023"/>
            </a:xfrm>
            <a:custGeom>
              <a:avLst/>
              <a:gdLst/>
              <a:ahLst/>
              <a:cxnLst/>
              <a:rect l="l" t="t" r="r" b="b"/>
              <a:pathLst>
                <a:path w="510" h="2021" extrusionOk="0">
                  <a:moveTo>
                    <a:pt x="218" y="0"/>
                  </a:moveTo>
                  <a:cubicBezTo>
                    <a:pt x="97" y="0"/>
                    <a:pt x="0" y="98"/>
                    <a:pt x="144" y="219"/>
                  </a:cubicBezTo>
                  <a:lnTo>
                    <a:pt x="144" y="1889"/>
                  </a:lnTo>
                  <a:cubicBezTo>
                    <a:pt x="0" y="2010"/>
                    <a:pt x="97" y="2021"/>
                    <a:pt x="218" y="2021"/>
                  </a:cubicBezTo>
                  <a:cubicBezTo>
                    <a:pt x="338" y="2021"/>
                    <a:pt x="437" y="2010"/>
                    <a:pt x="510" y="1889"/>
                  </a:cubicBezTo>
                  <a:lnTo>
                    <a:pt x="510" y="219"/>
                  </a:lnTo>
                  <a:cubicBezTo>
                    <a:pt x="437" y="98"/>
                    <a:pt x="338" y="0"/>
                    <a:pt x="2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6"/>
            <p:cNvSpPr/>
            <p:nvPr/>
          </p:nvSpPr>
          <p:spPr>
            <a:xfrm>
              <a:off x="2962530" y="1892470"/>
              <a:ext cx="29659" cy="29659"/>
            </a:xfrm>
            <a:custGeom>
              <a:avLst/>
              <a:gdLst/>
              <a:ahLst/>
              <a:cxnLst/>
              <a:rect l="l" t="t" r="r" b="b"/>
              <a:pathLst>
                <a:path w="1100" h="1100" extrusionOk="0">
                  <a:moveTo>
                    <a:pt x="1" y="1"/>
                  </a:moveTo>
                  <a:lnTo>
                    <a:pt x="1" y="1100"/>
                  </a:lnTo>
                  <a:lnTo>
                    <a:pt x="1100" y="1100"/>
                  </a:lnTo>
                  <a:lnTo>
                    <a:pt x="110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6"/>
            <p:cNvSpPr/>
            <p:nvPr/>
          </p:nvSpPr>
          <p:spPr>
            <a:xfrm>
              <a:off x="3051426" y="1892470"/>
              <a:ext cx="29659" cy="29659"/>
            </a:xfrm>
            <a:custGeom>
              <a:avLst/>
              <a:gdLst/>
              <a:ahLst/>
              <a:cxnLst/>
              <a:rect l="l" t="t" r="r" b="b"/>
              <a:pathLst>
                <a:path w="1100" h="1100" extrusionOk="0">
                  <a:moveTo>
                    <a:pt x="1" y="1"/>
                  </a:moveTo>
                  <a:lnTo>
                    <a:pt x="1" y="1100"/>
                  </a:lnTo>
                  <a:lnTo>
                    <a:pt x="1100" y="1100"/>
                  </a:lnTo>
                  <a:lnTo>
                    <a:pt x="110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6"/>
            <p:cNvSpPr/>
            <p:nvPr/>
          </p:nvSpPr>
          <p:spPr>
            <a:xfrm>
              <a:off x="2942794" y="1852916"/>
              <a:ext cx="148186" cy="49422"/>
            </a:xfrm>
            <a:custGeom>
              <a:avLst/>
              <a:gdLst/>
              <a:ahLst/>
              <a:cxnLst/>
              <a:rect l="l" t="t" r="r" b="b"/>
              <a:pathLst>
                <a:path w="5496" h="1833" extrusionOk="0">
                  <a:moveTo>
                    <a:pt x="971" y="1"/>
                  </a:moveTo>
                  <a:cubicBezTo>
                    <a:pt x="435" y="1"/>
                    <a:pt x="0" y="436"/>
                    <a:pt x="0" y="971"/>
                  </a:cubicBezTo>
                  <a:lnTo>
                    <a:pt x="0" y="1291"/>
                  </a:lnTo>
                  <a:cubicBezTo>
                    <a:pt x="0" y="1590"/>
                    <a:pt x="244" y="1833"/>
                    <a:pt x="543" y="1833"/>
                  </a:cubicBezTo>
                  <a:lnTo>
                    <a:pt x="4954" y="1833"/>
                  </a:lnTo>
                  <a:cubicBezTo>
                    <a:pt x="5253" y="1833"/>
                    <a:pt x="5495" y="1590"/>
                    <a:pt x="5495" y="1291"/>
                  </a:cubicBezTo>
                  <a:lnTo>
                    <a:pt x="5495" y="1025"/>
                  </a:lnTo>
                  <a:cubicBezTo>
                    <a:pt x="5495" y="460"/>
                    <a:pt x="5053" y="1"/>
                    <a:pt x="45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6"/>
            <p:cNvSpPr/>
            <p:nvPr/>
          </p:nvSpPr>
          <p:spPr>
            <a:xfrm>
              <a:off x="2969190" y="1869633"/>
              <a:ext cx="20114" cy="14964"/>
            </a:xfrm>
            <a:custGeom>
              <a:avLst/>
              <a:gdLst/>
              <a:ahLst/>
              <a:cxnLst/>
              <a:rect l="l" t="t" r="r" b="b"/>
              <a:pathLst>
                <a:path w="746" h="555" extrusionOk="0">
                  <a:moveTo>
                    <a:pt x="249" y="0"/>
                  </a:moveTo>
                  <a:cubicBezTo>
                    <a:pt x="166" y="0"/>
                    <a:pt x="87" y="48"/>
                    <a:pt x="50" y="129"/>
                  </a:cubicBezTo>
                  <a:cubicBezTo>
                    <a:pt x="1" y="239"/>
                    <a:pt x="51" y="371"/>
                    <a:pt x="164" y="419"/>
                  </a:cubicBezTo>
                  <a:lnTo>
                    <a:pt x="421" y="535"/>
                  </a:lnTo>
                  <a:cubicBezTo>
                    <a:pt x="449" y="547"/>
                    <a:pt x="479" y="555"/>
                    <a:pt x="510" y="555"/>
                  </a:cubicBezTo>
                  <a:cubicBezTo>
                    <a:pt x="614" y="555"/>
                    <a:pt x="702" y="483"/>
                    <a:pt x="723" y="383"/>
                  </a:cubicBezTo>
                  <a:cubicBezTo>
                    <a:pt x="745" y="283"/>
                    <a:pt x="693" y="181"/>
                    <a:pt x="600" y="139"/>
                  </a:cubicBezTo>
                  <a:lnTo>
                    <a:pt x="345" y="22"/>
                  </a:lnTo>
                  <a:cubicBezTo>
                    <a:pt x="314" y="7"/>
                    <a:pt x="281"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6"/>
            <p:cNvSpPr/>
            <p:nvPr/>
          </p:nvSpPr>
          <p:spPr>
            <a:xfrm>
              <a:off x="3049862" y="1869633"/>
              <a:ext cx="21947" cy="14964"/>
            </a:xfrm>
            <a:custGeom>
              <a:avLst/>
              <a:gdLst/>
              <a:ahLst/>
              <a:cxnLst/>
              <a:rect l="l" t="t" r="r" b="b"/>
              <a:pathLst>
                <a:path w="814" h="555" extrusionOk="0">
                  <a:moveTo>
                    <a:pt x="566" y="0"/>
                  </a:moveTo>
                  <a:cubicBezTo>
                    <a:pt x="534" y="0"/>
                    <a:pt x="501" y="7"/>
                    <a:pt x="470" y="22"/>
                  </a:cubicBezTo>
                  <a:lnTo>
                    <a:pt x="214" y="138"/>
                  </a:lnTo>
                  <a:cubicBezTo>
                    <a:pt x="1" y="235"/>
                    <a:pt x="71" y="555"/>
                    <a:pt x="304" y="555"/>
                  </a:cubicBezTo>
                  <a:cubicBezTo>
                    <a:pt x="336" y="555"/>
                    <a:pt x="365" y="547"/>
                    <a:pt x="394" y="535"/>
                  </a:cubicBezTo>
                  <a:lnTo>
                    <a:pt x="651" y="419"/>
                  </a:lnTo>
                  <a:cubicBezTo>
                    <a:pt x="763" y="371"/>
                    <a:pt x="814" y="239"/>
                    <a:pt x="765" y="129"/>
                  </a:cubicBezTo>
                  <a:cubicBezTo>
                    <a:pt x="728" y="48"/>
                    <a:pt x="649"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6"/>
            <p:cNvSpPr/>
            <p:nvPr/>
          </p:nvSpPr>
          <p:spPr>
            <a:xfrm>
              <a:off x="2810677" y="1656710"/>
              <a:ext cx="41468" cy="23889"/>
            </a:xfrm>
            <a:custGeom>
              <a:avLst/>
              <a:gdLst/>
              <a:ahLst/>
              <a:cxnLst/>
              <a:rect l="l" t="t" r="r" b="b"/>
              <a:pathLst>
                <a:path w="1538" h="886" extrusionOk="0">
                  <a:moveTo>
                    <a:pt x="839" y="0"/>
                  </a:moveTo>
                  <a:cubicBezTo>
                    <a:pt x="489" y="0"/>
                    <a:pt x="145" y="221"/>
                    <a:pt x="39" y="609"/>
                  </a:cubicBezTo>
                  <a:cubicBezTo>
                    <a:pt x="0" y="748"/>
                    <a:pt x="105" y="884"/>
                    <a:pt x="249" y="884"/>
                  </a:cubicBezTo>
                  <a:lnTo>
                    <a:pt x="249" y="886"/>
                  </a:lnTo>
                  <a:cubicBezTo>
                    <a:pt x="347" y="886"/>
                    <a:pt x="432" y="820"/>
                    <a:pt x="459" y="724"/>
                  </a:cubicBezTo>
                  <a:cubicBezTo>
                    <a:pt x="509" y="540"/>
                    <a:pt x="672" y="436"/>
                    <a:pt x="838" y="436"/>
                  </a:cubicBezTo>
                  <a:cubicBezTo>
                    <a:pt x="944" y="436"/>
                    <a:pt x="1052" y="479"/>
                    <a:pt x="1132" y="572"/>
                  </a:cubicBezTo>
                  <a:cubicBezTo>
                    <a:pt x="1175" y="620"/>
                    <a:pt x="1235" y="644"/>
                    <a:pt x="1294" y="644"/>
                  </a:cubicBezTo>
                  <a:cubicBezTo>
                    <a:pt x="1344" y="644"/>
                    <a:pt x="1395" y="627"/>
                    <a:pt x="1436" y="591"/>
                  </a:cubicBezTo>
                  <a:cubicBezTo>
                    <a:pt x="1525" y="515"/>
                    <a:pt x="1537" y="379"/>
                    <a:pt x="1461" y="288"/>
                  </a:cubicBezTo>
                  <a:cubicBezTo>
                    <a:pt x="1293" y="92"/>
                    <a:pt x="1065" y="0"/>
                    <a:pt x="8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6"/>
            <p:cNvSpPr/>
            <p:nvPr/>
          </p:nvSpPr>
          <p:spPr>
            <a:xfrm>
              <a:off x="2887790" y="1776504"/>
              <a:ext cx="35644" cy="39177"/>
            </a:xfrm>
            <a:custGeom>
              <a:avLst/>
              <a:gdLst/>
              <a:ahLst/>
              <a:cxnLst/>
              <a:rect l="l" t="t" r="r" b="b"/>
              <a:pathLst>
                <a:path w="1322" h="1453" extrusionOk="0">
                  <a:moveTo>
                    <a:pt x="823" y="0"/>
                  </a:moveTo>
                  <a:cubicBezTo>
                    <a:pt x="802" y="0"/>
                    <a:pt x="781" y="4"/>
                    <a:pt x="760" y="12"/>
                  </a:cubicBezTo>
                  <a:lnTo>
                    <a:pt x="298" y="188"/>
                  </a:lnTo>
                  <a:cubicBezTo>
                    <a:pt x="249" y="208"/>
                    <a:pt x="210" y="248"/>
                    <a:pt x="194" y="299"/>
                  </a:cubicBezTo>
                  <a:lnTo>
                    <a:pt x="23" y="828"/>
                  </a:lnTo>
                  <a:cubicBezTo>
                    <a:pt x="1" y="897"/>
                    <a:pt x="23" y="972"/>
                    <a:pt x="78" y="1018"/>
                  </a:cubicBezTo>
                  <a:lnTo>
                    <a:pt x="554" y="1411"/>
                  </a:lnTo>
                  <a:cubicBezTo>
                    <a:pt x="586" y="1439"/>
                    <a:pt x="626" y="1453"/>
                    <a:pt x="666" y="1453"/>
                  </a:cubicBezTo>
                  <a:cubicBezTo>
                    <a:pt x="718" y="1453"/>
                    <a:pt x="769" y="1430"/>
                    <a:pt x="804" y="1386"/>
                  </a:cubicBezTo>
                  <a:lnTo>
                    <a:pt x="1272" y="798"/>
                  </a:lnTo>
                  <a:lnTo>
                    <a:pt x="1270" y="798"/>
                  </a:lnTo>
                  <a:cubicBezTo>
                    <a:pt x="1315" y="740"/>
                    <a:pt x="1321" y="661"/>
                    <a:pt x="1282" y="597"/>
                  </a:cubicBezTo>
                  <a:lnTo>
                    <a:pt x="974" y="85"/>
                  </a:lnTo>
                  <a:cubicBezTo>
                    <a:pt x="941" y="31"/>
                    <a:pt x="883" y="0"/>
                    <a:pt x="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6"/>
            <p:cNvSpPr/>
            <p:nvPr/>
          </p:nvSpPr>
          <p:spPr>
            <a:xfrm>
              <a:off x="2932952" y="1705809"/>
              <a:ext cx="32598" cy="31357"/>
            </a:xfrm>
            <a:custGeom>
              <a:avLst/>
              <a:gdLst/>
              <a:ahLst/>
              <a:cxnLst/>
              <a:rect l="l" t="t" r="r" b="b"/>
              <a:pathLst>
                <a:path w="1209" h="1163" extrusionOk="0">
                  <a:moveTo>
                    <a:pt x="188" y="1"/>
                  </a:moveTo>
                  <a:cubicBezTo>
                    <a:pt x="88" y="1"/>
                    <a:pt x="0" y="82"/>
                    <a:pt x="0" y="189"/>
                  </a:cubicBezTo>
                  <a:lnTo>
                    <a:pt x="0" y="852"/>
                  </a:lnTo>
                  <a:cubicBezTo>
                    <a:pt x="0" y="940"/>
                    <a:pt x="62" y="1018"/>
                    <a:pt x="150" y="1037"/>
                  </a:cubicBezTo>
                  <a:lnTo>
                    <a:pt x="726" y="1158"/>
                  </a:lnTo>
                  <a:lnTo>
                    <a:pt x="727" y="1158"/>
                  </a:lnTo>
                  <a:cubicBezTo>
                    <a:pt x="740" y="1161"/>
                    <a:pt x="754" y="1162"/>
                    <a:pt x="767" y="1162"/>
                  </a:cubicBezTo>
                  <a:cubicBezTo>
                    <a:pt x="842" y="1162"/>
                    <a:pt x="912" y="1117"/>
                    <a:pt x="941" y="1044"/>
                  </a:cubicBezTo>
                  <a:lnTo>
                    <a:pt x="1167" y="487"/>
                  </a:lnTo>
                  <a:cubicBezTo>
                    <a:pt x="1209" y="382"/>
                    <a:pt x="1152" y="264"/>
                    <a:pt x="1043" y="234"/>
                  </a:cubicBezTo>
                  <a:lnTo>
                    <a:pt x="241" y="8"/>
                  </a:lnTo>
                  <a:cubicBezTo>
                    <a:pt x="223" y="3"/>
                    <a:pt x="206" y="1"/>
                    <a:pt x="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6"/>
            <p:cNvSpPr/>
            <p:nvPr/>
          </p:nvSpPr>
          <p:spPr>
            <a:xfrm>
              <a:off x="2909738" y="1622333"/>
              <a:ext cx="29686" cy="39473"/>
            </a:xfrm>
            <a:custGeom>
              <a:avLst/>
              <a:gdLst/>
              <a:ahLst/>
              <a:cxnLst/>
              <a:rect l="l" t="t" r="r" b="b"/>
              <a:pathLst>
                <a:path w="1101" h="1464" extrusionOk="0">
                  <a:moveTo>
                    <a:pt x="755" y="1"/>
                  </a:moveTo>
                  <a:cubicBezTo>
                    <a:pt x="710" y="1"/>
                    <a:pt x="663" y="14"/>
                    <a:pt x="622" y="44"/>
                  </a:cubicBezTo>
                  <a:lnTo>
                    <a:pt x="120" y="405"/>
                  </a:lnTo>
                  <a:cubicBezTo>
                    <a:pt x="33" y="467"/>
                    <a:pt x="0" y="580"/>
                    <a:pt x="41" y="679"/>
                  </a:cubicBezTo>
                  <a:lnTo>
                    <a:pt x="298" y="1319"/>
                  </a:lnTo>
                  <a:cubicBezTo>
                    <a:pt x="336" y="1413"/>
                    <a:pt x="424" y="1464"/>
                    <a:pt x="513" y="1464"/>
                  </a:cubicBezTo>
                  <a:cubicBezTo>
                    <a:pt x="581" y="1464"/>
                    <a:pt x="649" y="1434"/>
                    <a:pt x="695" y="1373"/>
                  </a:cubicBezTo>
                  <a:lnTo>
                    <a:pt x="1045" y="914"/>
                  </a:lnTo>
                  <a:cubicBezTo>
                    <a:pt x="1084" y="860"/>
                    <a:pt x="1101" y="794"/>
                    <a:pt x="1089" y="730"/>
                  </a:cubicBezTo>
                  <a:lnTo>
                    <a:pt x="983" y="187"/>
                  </a:lnTo>
                  <a:cubicBezTo>
                    <a:pt x="961" y="72"/>
                    <a:pt x="860"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6"/>
            <p:cNvSpPr/>
            <p:nvPr/>
          </p:nvSpPr>
          <p:spPr>
            <a:xfrm>
              <a:off x="3030826" y="1699176"/>
              <a:ext cx="11756" cy="15342"/>
            </a:xfrm>
            <a:custGeom>
              <a:avLst/>
              <a:gdLst/>
              <a:ahLst/>
              <a:cxnLst/>
              <a:rect l="l" t="t" r="r" b="b"/>
              <a:pathLst>
                <a:path w="436" h="569" extrusionOk="0">
                  <a:moveTo>
                    <a:pt x="218" y="0"/>
                  </a:moveTo>
                  <a:cubicBezTo>
                    <a:pt x="98" y="0"/>
                    <a:pt x="1" y="97"/>
                    <a:pt x="32" y="217"/>
                  </a:cubicBezTo>
                  <a:lnTo>
                    <a:pt x="32" y="350"/>
                  </a:lnTo>
                  <a:cubicBezTo>
                    <a:pt x="1" y="470"/>
                    <a:pt x="98" y="568"/>
                    <a:pt x="218" y="568"/>
                  </a:cubicBezTo>
                  <a:cubicBezTo>
                    <a:pt x="339" y="568"/>
                    <a:pt x="436" y="470"/>
                    <a:pt x="399" y="350"/>
                  </a:cubicBezTo>
                  <a:lnTo>
                    <a:pt x="399" y="217"/>
                  </a:lnTo>
                  <a:cubicBezTo>
                    <a:pt x="436" y="97"/>
                    <a:pt x="339" y="0"/>
                    <a:pt x="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6"/>
            <p:cNvSpPr/>
            <p:nvPr/>
          </p:nvSpPr>
          <p:spPr>
            <a:xfrm>
              <a:off x="3030826" y="1648945"/>
              <a:ext cx="11756" cy="39851"/>
            </a:xfrm>
            <a:custGeom>
              <a:avLst/>
              <a:gdLst/>
              <a:ahLst/>
              <a:cxnLst/>
              <a:rect l="l" t="t" r="r" b="b"/>
              <a:pathLst>
                <a:path w="436" h="1478" extrusionOk="0">
                  <a:moveTo>
                    <a:pt x="218" y="0"/>
                  </a:moveTo>
                  <a:cubicBezTo>
                    <a:pt x="98" y="0"/>
                    <a:pt x="1" y="99"/>
                    <a:pt x="32" y="218"/>
                  </a:cubicBezTo>
                  <a:lnTo>
                    <a:pt x="32" y="1261"/>
                  </a:lnTo>
                  <a:cubicBezTo>
                    <a:pt x="1" y="1380"/>
                    <a:pt x="98" y="1477"/>
                    <a:pt x="218" y="1477"/>
                  </a:cubicBezTo>
                  <a:cubicBezTo>
                    <a:pt x="339" y="1477"/>
                    <a:pt x="436" y="1380"/>
                    <a:pt x="399" y="1261"/>
                  </a:cubicBezTo>
                  <a:lnTo>
                    <a:pt x="399" y="218"/>
                  </a:lnTo>
                  <a:cubicBezTo>
                    <a:pt x="436" y="99"/>
                    <a:pt x="339" y="0"/>
                    <a:pt x="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6"/>
            <p:cNvSpPr/>
            <p:nvPr/>
          </p:nvSpPr>
          <p:spPr>
            <a:xfrm>
              <a:off x="2750551" y="1812257"/>
              <a:ext cx="52658" cy="70372"/>
            </a:xfrm>
            <a:custGeom>
              <a:avLst/>
              <a:gdLst/>
              <a:ahLst/>
              <a:cxnLst/>
              <a:rect l="l" t="t" r="r" b="b"/>
              <a:pathLst>
                <a:path w="1953" h="2610" extrusionOk="0">
                  <a:moveTo>
                    <a:pt x="977" y="0"/>
                  </a:moveTo>
                  <a:cubicBezTo>
                    <a:pt x="939" y="0"/>
                    <a:pt x="902" y="21"/>
                    <a:pt x="886" y="63"/>
                  </a:cubicBezTo>
                  <a:lnTo>
                    <a:pt x="46" y="2358"/>
                  </a:lnTo>
                  <a:cubicBezTo>
                    <a:pt x="1" y="2479"/>
                    <a:pt x="91" y="2609"/>
                    <a:pt x="221" y="2609"/>
                  </a:cubicBezTo>
                  <a:lnTo>
                    <a:pt x="1732" y="2609"/>
                  </a:lnTo>
                  <a:cubicBezTo>
                    <a:pt x="1863" y="2609"/>
                    <a:pt x="1952" y="2479"/>
                    <a:pt x="1909" y="2358"/>
                  </a:cubicBezTo>
                  <a:lnTo>
                    <a:pt x="1067" y="63"/>
                  </a:lnTo>
                  <a:cubicBezTo>
                    <a:pt x="1051" y="21"/>
                    <a:pt x="1014" y="0"/>
                    <a:pt x="9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6"/>
            <p:cNvSpPr/>
            <p:nvPr/>
          </p:nvSpPr>
          <p:spPr>
            <a:xfrm>
              <a:off x="2705739" y="1912234"/>
              <a:ext cx="395189" cy="12376"/>
            </a:xfrm>
            <a:custGeom>
              <a:avLst/>
              <a:gdLst/>
              <a:ahLst/>
              <a:cxnLst/>
              <a:rect l="l" t="t" r="r" b="b"/>
              <a:pathLst>
                <a:path w="14657" h="459" extrusionOk="0">
                  <a:moveTo>
                    <a:pt x="0" y="0"/>
                  </a:moveTo>
                  <a:lnTo>
                    <a:pt x="0" y="374"/>
                  </a:lnTo>
                  <a:cubicBezTo>
                    <a:pt x="0" y="419"/>
                    <a:pt x="20" y="459"/>
                    <a:pt x="52" y="459"/>
                  </a:cubicBezTo>
                  <a:cubicBezTo>
                    <a:pt x="77" y="459"/>
                    <a:pt x="110" y="434"/>
                    <a:pt x="145" y="367"/>
                  </a:cubicBezTo>
                  <a:lnTo>
                    <a:pt x="14437" y="367"/>
                  </a:lnTo>
                  <a:cubicBezTo>
                    <a:pt x="14481" y="421"/>
                    <a:pt x="14522" y="443"/>
                    <a:pt x="14556" y="443"/>
                  </a:cubicBezTo>
                  <a:cubicBezTo>
                    <a:pt x="14617" y="443"/>
                    <a:pt x="14656" y="373"/>
                    <a:pt x="14654" y="293"/>
                  </a:cubicBezTo>
                  <a:cubicBezTo>
                    <a:pt x="14651" y="175"/>
                    <a:pt x="14546" y="83"/>
                    <a:pt x="14428" y="83"/>
                  </a:cubicBezTo>
                  <a:lnTo>
                    <a:pt x="14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15"/>
        <p:cNvGrpSpPr/>
        <p:nvPr/>
      </p:nvGrpSpPr>
      <p:grpSpPr>
        <a:xfrm>
          <a:off x="0" y="0"/>
          <a:ext cx="0" cy="0"/>
          <a:chOff x="0" y="0"/>
          <a:chExt cx="0" cy="0"/>
        </a:xfrm>
      </p:grpSpPr>
      <p:sp>
        <p:nvSpPr>
          <p:cNvPr id="1516" name="Google Shape;1516;p57"/>
          <p:cNvSpPr txBox="1">
            <a:spLocks noGrp="1"/>
          </p:cNvSpPr>
          <p:nvPr>
            <p:ph type="title"/>
          </p:nvPr>
        </p:nvSpPr>
        <p:spPr>
          <a:xfrm>
            <a:off x="2110676" y="2246179"/>
            <a:ext cx="2714186" cy="527700"/>
          </a:xfrm>
          <a:prstGeom prst="rect">
            <a:avLst/>
          </a:prstGeom>
        </p:spPr>
        <p:txBody>
          <a:bodyPr spcFirstLastPara="1" wrap="square" lIns="91425" tIns="91425" rIns="91425" bIns="91425" anchor="ctr" anchorCtr="0">
            <a:noAutofit/>
          </a:bodyPr>
          <a:lstStyle/>
          <a:p>
            <a:r>
              <a:rPr lang="en-US" b="1" dirty="0"/>
              <a:t>Loading and Processing</a:t>
            </a:r>
            <a:endParaRPr lang="en-US" dirty="0"/>
          </a:p>
        </p:txBody>
      </p:sp>
      <p:sp>
        <p:nvSpPr>
          <p:cNvPr id="1517" name="Google Shape;1517;p57"/>
          <p:cNvSpPr txBox="1">
            <a:spLocks noGrp="1"/>
          </p:cNvSpPr>
          <p:nvPr>
            <p:ph type="subTitle" idx="1"/>
          </p:nvPr>
        </p:nvSpPr>
        <p:spPr>
          <a:xfrm>
            <a:off x="2036335" y="3336368"/>
            <a:ext cx="2736923" cy="484800"/>
          </a:xfrm>
          <a:prstGeom prst="rect">
            <a:avLst/>
          </a:prstGeom>
        </p:spPr>
        <p:txBody>
          <a:bodyPr spcFirstLastPara="1" wrap="square" lIns="91425" tIns="91425" rIns="91425" bIns="91425" anchor="ctr" anchorCtr="0">
            <a:noAutofit/>
          </a:bodyPr>
          <a:lstStyle/>
          <a:p>
            <a:pPr marL="285750" lvl="0" indent="-285750" algn="just" rtl="0">
              <a:spcBef>
                <a:spcPts val="0"/>
              </a:spcBef>
              <a:spcAft>
                <a:spcPts val="0"/>
              </a:spcAft>
              <a:buFont typeface="Arial" panose="020B0604020202020204" pitchFamily="34" charset="0"/>
              <a:buChar char="•"/>
            </a:pPr>
            <a:r>
              <a:rPr lang="en" dirty="0"/>
              <a:t>P</a:t>
            </a:r>
            <a:r>
              <a:rPr lang="en-US" dirty="0"/>
              <a:t>process CSV files containing velocity and time data.</a:t>
            </a:r>
          </a:p>
          <a:p>
            <a:pPr marL="285750" lvl="0" indent="-285750" algn="just" rtl="0">
              <a:spcBef>
                <a:spcPts val="0"/>
              </a:spcBef>
              <a:spcAft>
                <a:spcPts val="0"/>
              </a:spcAft>
              <a:buFont typeface="Arial" panose="020B0604020202020204" pitchFamily="34" charset="0"/>
              <a:buChar char="•"/>
            </a:pPr>
            <a:r>
              <a:rPr lang="en-US" dirty="0"/>
              <a:t>Extract relevant features (time-domain, frequency-domain, and spectral).</a:t>
            </a:r>
            <a:endParaRPr dirty="0"/>
          </a:p>
        </p:txBody>
      </p:sp>
      <p:sp>
        <p:nvSpPr>
          <p:cNvPr id="1518" name="Google Shape;1518;p57"/>
          <p:cNvSpPr txBox="1">
            <a:spLocks noGrp="1"/>
          </p:cNvSpPr>
          <p:nvPr>
            <p:ph type="title" idx="2"/>
          </p:nvPr>
        </p:nvSpPr>
        <p:spPr>
          <a:xfrm>
            <a:off x="4848168" y="2261047"/>
            <a:ext cx="2344364"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Matching with Catalog</a:t>
            </a:r>
            <a:endParaRPr dirty="0"/>
          </a:p>
        </p:txBody>
      </p:sp>
      <p:sp>
        <p:nvSpPr>
          <p:cNvPr id="1519" name="Google Shape;1519;p57"/>
          <p:cNvSpPr txBox="1">
            <a:spLocks noGrp="1"/>
          </p:cNvSpPr>
          <p:nvPr>
            <p:ph type="subTitle" idx="3"/>
          </p:nvPr>
        </p:nvSpPr>
        <p:spPr>
          <a:xfrm>
            <a:off x="4900206" y="3046435"/>
            <a:ext cx="2214900" cy="4848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 dirty="0"/>
              <a:t>U</a:t>
            </a:r>
            <a:r>
              <a:rPr lang="en-US" dirty="0"/>
              <a:t>se catalog entries to match seismic data with the moonquake types.</a:t>
            </a:r>
            <a:endParaRPr dirty="0"/>
          </a:p>
        </p:txBody>
      </p:sp>
      <p:sp>
        <p:nvSpPr>
          <p:cNvPr id="1520" name="Google Shape;1520;p57"/>
          <p:cNvSpPr txBox="1">
            <a:spLocks noGrp="1"/>
          </p:cNvSpPr>
          <p:nvPr>
            <p:ph type="title" idx="8"/>
          </p:nvPr>
        </p:nvSpPr>
        <p:spPr>
          <a:xfrm>
            <a:off x="720000" y="535000"/>
            <a:ext cx="7704000" cy="48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Data Preparation</a:t>
            </a:r>
            <a:endParaRPr dirty="0"/>
          </a:p>
        </p:txBody>
      </p:sp>
      <p:sp>
        <p:nvSpPr>
          <p:cNvPr id="1525" name="Google Shape;1525;p57"/>
          <p:cNvSpPr/>
          <p:nvPr/>
        </p:nvSpPr>
        <p:spPr>
          <a:xfrm>
            <a:off x="1142303" y="2238166"/>
            <a:ext cx="1174821" cy="993143"/>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7"/>
          <p:cNvSpPr/>
          <p:nvPr/>
        </p:nvSpPr>
        <p:spPr>
          <a:xfrm>
            <a:off x="7115323" y="2305072"/>
            <a:ext cx="1174821" cy="993143"/>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9" name="Google Shape;1529;p57"/>
          <p:cNvGrpSpPr/>
          <p:nvPr/>
        </p:nvGrpSpPr>
        <p:grpSpPr>
          <a:xfrm>
            <a:off x="7395624" y="2587044"/>
            <a:ext cx="533743" cy="429225"/>
            <a:chOff x="2705739" y="1606829"/>
            <a:chExt cx="395189" cy="317780"/>
          </a:xfrm>
        </p:grpSpPr>
        <p:sp>
          <p:nvSpPr>
            <p:cNvPr id="1530" name="Google Shape;1530;p57"/>
            <p:cNvSpPr/>
            <p:nvPr/>
          </p:nvSpPr>
          <p:spPr>
            <a:xfrm>
              <a:off x="2985152" y="1630745"/>
              <a:ext cx="102565" cy="139504"/>
            </a:xfrm>
            <a:custGeom>
              <a:avLst/>
              <a:gdLst/>
              <a:ahLst/>
              <a:cxnLst/>
              <a:rect l="l" t="t" r="r" b="b"/>
              <a:pathLst>
                <a:path w="3804" h="5174" extrusionOk="0">
                  <a:moveTo>
                    <a:pt x="1913" y="0"/>
                  </a:moveTo>
                  <a:cubicBezTo>
                    <a:pt x="1903" y="0"/>
                    <a:pt x="1893" y="1"/>
                    <a:pt x="1883" y="1"/>
                  </a:cubicBezTo>
                  <a:cubicBezTo>
                    <a:pt x="877" y="16"/>
                    <a:pt x="49" y="834"/>
                    <a:pt x="23" y="1841"/>
                  </a:cubicBezTo>
                  <a:cubicBezTo>
                    <a:pt x="1" y="2640"/>
                    <a:pt x="485" y="3365"/>
                    <a:pt x="1230" y="3654"/>
                  </a:cubicBezTo>
                  <a:cubicBezTo>
                    <a:pt x="1320" y="3688"/>
                    <a:pt x="1387" y="3761"/>
                    <a:pt x="1415" y="3852"/>
                  </a:cubicBezTo>
                  <a:lnTo>
                    <a:pt x="1777" y="5073"/>
                  </a:lnTo>
                  <a:cubicBezTo>
                    <a:pt x="1797" y="5140"/>
                    <a:pt x="1855" y="5173"/>
                    <a:pt x="1912" y="5173"/>
                  </a:cubicBezTo>
                  <a:cubicBezTo>
                    <a:pt x="1970" y="5173"/>
                    <a:pt x="2028" y="5140"/>
                    <a:pt x="2048" y="5073"/>
                  </a:cubicBezTo>
                  <a:lnTo>
                    <a:pt x="2410" y="3852"/>
                  </a:lnTo>
                  <a:cubicBezTo>
                    <a:pt x="2436" y="3763"/>
                    <a:pt x="2504" y="3688"/>
                    <a:pt x="2593" y="3655"/>
                  </a:cubicBezTo>
                  <a:cubicBezTo>
                    <a:pt x="3322" y="3372"/>
                    <a:pt x="3802" y="2673"/>
                    <a:pt x="3802" y="1891"/>
                  </a:cubicBezTo>
                  <a:lnTo>
                    <a:pt x="3803" y="1891"/>
                  </a:lnTo>
                  <a:cubicBezTo>
                    <a:pt x="3803" y="845"/>
                    <a:pt x="2955" y="0"/>
                    <a:pt x="19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7"/>
            <p:cNvSpPr/>
            <p:nvPr/>
          </p:nvSpPr>
          <p:spPr>
            <a:xfrm>
              <a:off x="2952258" y="1841376"/>
              <a:ext cx="27933" cy="11567"/>
            </a:xfrm>
            <a:custGeom>
              <a:avLst/>
              <a:gdLst/>
              <a:ahLst/>
              <a:cxnLst/>
              <a:rect l="l" t="t" r="r" b="b"/>
              <a:pathLst>
                <a:path w="1036" h="429" extrusionOk="0">
                  <a:moveTo>
                    <a:pt x="107" y="1"/>
                  </a:moveTo>
                  <a:cubicBezTo>
                    <a:pt x="43" y="1"/>
                    <a:pt x="1" y="71"/>
                    <a:pt x="1" y="151"/>
                  </a:cubicBezTo>
                  <a:cubicBezTo>
                    <a:pt x="1" y="272"/>
                    <a:pt x="98" y="369"/>
                    <a:pt x="217" y="429"/>
                  </a:cubicBezTo>
                  <a:lnTo>
                    <a:pt x="817" y="429"/>
                  </a:lnTo>
                  <a:lnTo>
                    <a:pt x="817" y="369"/>
                  </a:lnTo>
                  <a:cubicBezTo>
                    <a:pt x="938" y="369"/>
                    <a:pt x="1035" y="270"/>
                    <a:pt x="1035" y="151"/>
                  </a:cubicBezTo>
                  <a:cubicBezTo>
                    <a:pt x="1035" y="71"/>
                    <a:pt x="992" y="1"/>
                    <a:pt x="928" y="1"/>
                  </a:cubicBezTo>
                  <a:cubicBezTo>
                    <a:pt x="896" y="1"/>
                    <a:pt x="858" y="19"/>
                    <a:pt x="817" y="63"/>
                  </a:cubicBezTo>
                  <a:lnTo>
                    <a:pt x="217" y="63"/>
                  </a:lnTo>
                  <a:cubicBezTo>
                    <a:pt x="177" y="19"/>
                    <a:pt x="139"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7"/>
            <p:cNvSpPr/>
            <p:nvPr/>
          </p:nvSpPr>
          <p:spPr>
            <a:xfrm>
              <a:off x="3060836" y="1841376"/>
              <a:ext cx="27906" cy="11567"/>
            </a:xfrm>
            <a:custGeom>
              <a:avLst/>
              <a:gdLst/>
              <a:ahLst/>
              <a:cxnLst/>
              <a:rect l="l" t="t" r="r" b="b"/>
              <a:pathLst>
                <a:path w="1035" h="429" extrusionOk="0">
                  <a:moveTo>
                    <a:pt x="107" y="1"/>
                  </a:moveTo>
                  <a:cubicBezTo>
                    <a:pt x="43" y="1"/>
                    <a:pt x="0" y="71"/>
                    <a:pt x="0" y="151"/>
                  </a:cubicBezTo>
                  <a:cubicBezTo>
                    <a:pt x="0" y="272"/>
                    <a:pt x="97" y="369"/>
                    <a:pt x="219" y="429"/>
                  </a:cubicBezTo>
                  <a:lnTo>
                    <a:pt x="818" y="429"/>
                  </a:lnTo>
                  <a:lnTo>
                    <a:pt x="818" y="369"/>
                  </a:lnTo>
                  <a:cubicBezTo>
                    <a:pt x="938" y="369"/>
                    <a:pt x="1035" y="270"/>
                    <a:pt x="1035" y="151"/>
                  </a:cubicBezTo>
                  <a:cubicBezTo>
                    <a:pt x="1035" y="71"/>
                    <a:pt x="992" y="1"/>
                    <a:pt x="928" y="1"/>
                  </a:cubicBezTo>
                  <a:cubicBezTo>
                    <a:pt x="896" y="1"/>
                    <a:pt x="858" y="19"/>
                    <a:pt x="818" y="63"/>
                  </a:cubicBezTo>
                  <a:lnTo>
                    <a:pt x="219" y="63"/>
                  </a:lnTo>
                  <a:cubicBezTo>
                    <a:pt x="178" y="19"/>
                    <a:pt x="140"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7"/>
            <p:cNvSpPr/>
            <p:nvPr/>
          </p:nvSpPr>
          <p:spPr>
            <a:xfrm>
              <a:off x="2968759" y="1823338"/>
              <a:ext cx="103509" cy="39527"/>
            </a:xfrm>
            <a:custGeom>
              <a:avLst/>
              <a:gdLst/>
              <a:ahLst/>
              <a:cxnLst/>
              <a:rect l="l" t="t" r="r" b="b"/>
              <a:pathLst>
                <a:path w="3839" h="1466" extrusionOk="0">
                  <a:moveTo>
                    <a:pt x="891" y="0"/>
                  </a:moveTo>
                  <a:cubicBezTo>
                    <a:pt x="703" y="0"/>
                    <a:pt x="532" y="116"/>
                    <a:pt x="464" y="292"/>
                  </a:cubicBezTo>
                  <a:lnTo>
                    <a:pt x="0" y="1466"/>
                  </a:lnTo>
                  <a:lnTo>
                    <a:pt x="3838" y="1466"/>
                  </a:lnTo>
                  <a:lnTo>
                    <a:pt x="3375" y="292"/>
                  </a:lnTo>
                  <a:cubicBezTo>
                    <a:pt x="3305" y="116"/>
                    <a:pt x="3136" y="0"/>
                    <a:pt x="29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7"/>
            <p:cNvSpPr/>
            <p:nvPr/>
          </p:nvSpPr>
          <p:spPr>
            <a:xfrm>
              <a:off x="2716174" y="1606829"/>
              <a:ext cx="180352" cy="241530"/>
            </a:xfrm>
            <a:custGeom>
              <a:avLst/>
              <a:gdLst/>
              <a:ahLst/>
              <a:cxnLst/>
              <a:rect l="l" t="t" r="r" b="b"/>
              <a:pathLst>
                <a:path w="6689" h="8958" extrusionOk="0">
                  <a:moveTo>
                    <a:pt x="2641" y="0"/>
                  </a:moveTo>
                  <a:cubicBezTo>
                    <a:pt x="2445" y="0"/>
                    <a:pt x="2247" y="56"/>
                    <a:pt x="2071" y="170"/>
                  </a:cubicBezTo>
                  <a:lnTo>
                    <a:pt x="1478" y="556"/>
                  </a:lnTo>
                  <a:cubicBezTo>
                    <a:pt x="1356" y="265"/>
                    <a:pt x="1073" y="84"/>
                    <a:pt x="767" y="84"/>
                  </a:cubicBezTo>
                  <a:cubicBezTo>
                    <a:pt x="718" y="84"/>
                    <a:pt x="668" y="88"/>
                    <a:pt x="618" y="98"/>
                  </a:cubicBezTo>
                  <a:cubicBezTo>
                    <a:pt x="261" y="170"/>
                    <a:pt x="2" y="484"/>
                    <a:pt x="1" y="850"/>
                  </a:cubicBezTo>
                  <a:cubicBezTo>
                    <a:pt x="676" y="2906"/>
                    <a:pt x="2163" y="7411"/>
                    <a:pt x="2707" y="8957"/>
                  </a:cubicBezTo>
                  <a:cubicBezTo>
                    <a:pt x="3423" y="8957"/>
                    <a:pt x="4086" y="8581"/>
                    <a:pt x="4452" y="7966"/>
                  </a:cubicBezTo>
                  <a:cubicBezTo>
                    <a:pt x="4818" y="7352"/>
                    <a:pt x="4833" y="6591"/>
                    <a:pt x="4494" y="5961"/>
                  </a:cubicBezTo>
                  <a:lnTo>
                    <a:pt x="4494" y="5961"/>
                  </a:lnTo>
                  <a:cubicBezTo>
                    <a:pt x="4557" y="5979"/>
                    <a:pt x="4624" y="5989"/>
                    <a:pt x="4690" y="5989"/>
                  </a:cubicBezTo>
                  <a:cubicBezTo>
                    <a:pt x="5199" y="5989"/>
                    <a:pt x="5536" y="5459"/>
                    <a:pt x="5319" y="4997"/>
                  </a:cubicBezTo>
                  <a:lnTo>
                    <a:pt x="5319" y="4997"/>
                  </a:lnTo>
                  <a:cubicBezTo>
                    <a:pt x="5389" y="5012"/>
                    <a:pt x="5463" y="5019"/>
                    <a:pt x="5534" y="5019"/>
                  </a:cubicBezTo>
                  <a:cubicBezTo>
                    <a:pt x="6005" y="5019"/>
                    <a:pt x="6421" y="4709"/>
                    <a:pt x="6556" y="4256"/>
                  </a:cubicBezTo>
                  <a:cubicBezTo>
                    <a:pt x="6689" y="3805"/>
                    <a:pt x="6509" y="3319"/>
                    <a:pt x="6115" y="3062"/>
                  </a:cubicBezTo>
                  <a:lnTo>
                    <a:pt x="6113" y="3062"/>
                  </a:lnTo>
                  <a:cubicBezTo>
                    <a:pt x="6559" y="2476"/>
                    <a:pt x="6491" y="1647"/>
                    <a:pt x="5956" y="1140"/>
                  </a:cubicBezTo>
                  <a:cubicBezTo>
                    <a:pt x="5678" y="879"/>
                    <a:pt x="5322" y="747"/>
                    <a:pt x="4964" y="747"/>
                  </a:cubicBezTo>
                  <a:cubicBezTo>
                    <a:pt x="4631" y="747"/>
                    <a:pt x="4298" y="862"/>
                    <a:pt x="4027" y="1093"/>
                  </a:cubicBezTo>
                  <a:lnTo>
                    <a:pt x="3450" y="384"/>
                  </a:lnTo>
                  <a:cubicBezTo>
                    <a:pt x="3245" y="133"/>
                    <a:pt x="2945" y="0"/>
                    <a:pt x="2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7"/>
            <p:cNvSpPr/>
            <p:nvPr/>
          </p:nvSpPr>
          <p:spPr>
            <a:xfrm>
              <a:off x="2781801" y="1690063"/>
              <a:ext cx="114725" cy="158297"/>
            </a:xfrm>
            <a:custGeom>
              <a:avLst/>
              <a:gdLst/>
              <a:ahLst/>
              <a:cxnLst/>
              <a:rect l="l" t="t" r="r" b="b"/>
              <a:pathLst>
                <a:path w="4255" h="5871" extrusionOk="0">
                  <a:moveTo>
                    <a:pt x="3715" y="0"/>
                  </a:moveTo>
                  <a:lnTo>
                    <a:pt x="3715" y="0"/>
                  </a:lnTo>
                  <a:cubicBezTo>
                    <a:pt x="3716" y="30"/>
                    <a:pt x="3718" y="58"/>
                    <a:pt x="3718" y="90"/>
                  </a:cubicBezTo>
                  <a:cubicBezTo>
                    <a:pt x="3718" y="690"/>
                    <a:pt x="3228" y="1154"/>
                    <a:pt x="2655" y="1154"/>
                  </a:cubicBezTo>
                  <a:cubicBezTo>
                    <a:pt x="2584" y="1154"/>
                    <a:pt x="2511" y="1147"/>
                    <a:pt x="2438" y="1132"/>
                  </a:cubicBezTo>
                  <a:lnTo>
                    <a:pt x="2438" y="1132"/>
                  </a:lnTo>
                  <a:cubicBezTo>
                    <a:pt x="2555" y="1379"/>
                    <a:pt x="2516" y="1672"/>
                    <a:pt x="2338" y="1881"/>
                  </a:cubicBezTo>
                  <a:cubicBezTo>
                    <a:pt x="2204" y="2037"/>
                    <a:pt x="2010" y="2124"/>
                    <a:pt x="1810" y="2124"/>
                  </a:cubicBezTo>
                  <a:cubicBezTo>
                    <a:pt x="1744" y="2124"/>
                    <a:pt x="1678" y="2114"/>
                    <a:pt x="1613" y="2095"/>
                  </a:cubicBezTo>
                  <a:lnTo>
                    <a:pt x="1613" y="2095"/>
                  </a:lnTo>
                  <a:cubicBezTo>
                    <a:pt x="1939" y="2698"/>
                    <a:pt x="1939" y="3423"/>
                    <a:pt x="1614" y="4025"/>
                  </a:cubicBezTo>
                  <a:cubicBezTo>
                    <a:pt x="1290" y="4628"/>
                    <a:pt x="683" y="5026"/>
                    <a:pt x="1" y="5084"/>
                  </a:cubicBezTo>
                  <a:cubicBezTo>
                    <a:pt x="105" y="5392"/>
                    <a:pt x="198" y="5660"/>
                    <a:pt x="273" y="5870"/>
                  </a:cubicBezTo>
                  <a:cubicBezTo>
                    <a:pt x="988" y="5870"/>
                    <a:pt x="1650" y="5494"/>
                    <a:pt x="2016" y="4879"/>
                  </a:cubicBezTo>
                  <a:cubicBezTo>
                    <a:pt x="2383" y="4265"/>
                    <a:pt x="2399" y="3504"/>
                    <a:pt x="2058" y="2874"/>
                  </a:cubicBezTo>
                  <a:lnTo>
                    <a:pt x="2058" y="2874"/>
                  </a:lnTo>
                  <a:cubicBezTo>
                    <a:pt x="2123" y="2892"/>
                    <a:pt x="2188" y="2902"/>
                    <a:pt x="2256" y="2902"/>
                  </a:cubicBezTo>
                  <a:cubicBezTo>
                    <a:pt x="2765" y="2902"/>
                    <a:pt x="3102" y="2372"/>
                    <a:pt x="2884" y="1910"/>
                  </a:cubicBezTo>
                  <a:lnTo>
                    <a:pt x="2884" y="1910"/>
                  </a:lnTo>
                  <a:cubicBezTo>
                    <a:pt x="2955" y="1925"/>
                    <a:pt x="3027" y="1932"/>
                    <a:pt x="3100" y="1932"/>
                  </a:cubicBezTo>
                  <a:cubicBezTo>
                    <a:pt x="3564" y="1932"/>
                    <a:pt x="3974" y="1633"/>
                    <a:pt x="4114" y="1190"/>
                  </a:cubicBezTo>
                  <a:cubicBezTo>
                    <a:pt x="4255" y="749"/>
                    <a:pt x="4093" y="268"/>
                    <a:pt x="3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7"/>
            <p:cNvSpPr/>
            <p:nvPr/>
          </p:nvSpPr>
          <p:spPr>
            <a:xfrm>
              <a:off x="2868970" y="1637000"/>
              <a:ext cx="24212" cy="51391"/>
            </a:xfrm>
            <a:custGeom>
              <a:avLst/>
              <a:gdLst/>
              <a:ahLst/>
              <a:cxnLst/>
              <a:rect l="l" t="t" r="r" b="b"/>
              <a:pathLst>
                <a:path w="898" h="1906" extrusionOk="0">
                  <a:moveTo>
                    <a:pt x="265" y="0"/>
                  </a:moveTo>
                  <a:lnTo>
                    <a:pt x="265" y="0"/>
                  </a:lnTo>
                  <a:cubicBezTo>
                    <a:pt x="285" y="96"/>
                    <a:pt x="295" y="195"/>
                    <a:pt x="295" y="292"/>
                  </a:cubicBezTo>
                  <a:cubicBezTo>
                    <a:pt x="295" y="608"/>
                    <a:pt x="192" y="914"/>
                    <a:pt x="0" y="1165"/>
                  </a:cubicBezTo>
                  <a:cubicBezTo>
                    <a:pt x="258" y="1333"/>
                    <a:pt x="430" y="1602"/>
                    <a:pt x="474" y="1905"/>
                  </a:cubicBezTo>
                  <a:cubicBezTo>
                    <a:pt x="898" y="1309"/>
                    <a:pt x="808" y="491"/>
                    <a:pt x="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7"/>
            <p:cNvSpPr/>
            <p:nvPr/>
          </p:nvSpPr>
          <p:spPr>
            <a:xfrm>
              <a:off x="2705739" y="1620823"/>
              <a:ext cx="195316" cy="301306"/>
            </a:xfrm>
            <a:custGeom>
              <a:avLst/>
              <a:gdLst/>
              <a:ahLst/>
              <a:cxnLst/>
              <a:rect l="l" t="t" r="r" b="b"/>
              <a:pathLst>
                <a:path w="7244" h="11175" extrusionOk="0">
                  <a:moveTo>
                    <a:pt x="305" y="0"/>
                  </a:moveTo>
                  <a:cubicBezTo>
                    <a:pt x="149" y="0"/>
                    <a:pt x="0" y="122"/>
                    <a:pt x="0" y="304"/>
                  </a:cubicBezTo>
                  <a:lnTo>
                    <a:pt x="0" y="11030"/>
                  </a:lnTo>
                  <a:cubicBezTo>
                    <a:pt x="0" y="11109"/>
                    <a:pt x="65" y="11175"/>
                    <a:pt x="145" y="11175"/>
                  </a:cubicBezTo>
                  <a:lnTo>
                    <a:pt x="7243" y="11175"/>
                  </a:lnTo>
                  <a:lnTo>
                    <a:pt x="3347" y="5399"/>
                  </a:lnTo>
                  <a:cubicBezTo>
                    <a:pt x="3222" y="5213"/>
                    <a:pt x="3173" y="4986"/>
                    <a:pt x="3212" y="4766"/>
                  </a:cubicBezTo>
                  <a:lnTo>
                    <a:pt x="3456" y="3380"/>
                  </a:lnTo>
                  <a:cubicBezTo>
                    <a:pt x="3508" y="3080"/>
                    <a:pt x="3405" y="2773"/>
                    <a:pt x="3182" y="2565"/>
                  </a:cubicBezTo>
                  <a:lnTo>
                    <a:pt x="509" y="82"/>
                  </a:lnTo>
                  <a:cubicBezTo>
                    <a:pt x="448" y="26"/>
                    <a:pt x="376"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7"/>
            <p:cNvSpPr/>
            <p:nvPr/>
          </p:nvSpPr>
          <p:spPr>
            <a:xfrm>
              <a:off x="2705739" y="1620823"/>
              <a:ext cx="195316" cy="301306"/>
            </a:xfrm>
            <a:custGeom>
              <a:avLst/>
              <a:gdLst/>
              <a:ahLst/>
              <a:cxnLst/>
              <a:rect l="l" t="t" r="r" b="b"/>
              <a:pathLst>
                <a:path w="7244" h="11175" extrusionOk="0">
                  <a:moveTo>
                    <a:pt x="305" y="0"/>
                  </a:moveTo>
                  <a:cubicBezTo>
                    <a:pt x="149" y="0"/>
                    <a:pt x="0" y="122"/>
                    <a:pt x="0" y="304"/>
                  </a:cubicBezTo>
                  <a:lnTo>
                    <a:pt x="0" y="348"/>
                  </a:lnTo>
                  <a:lnTo>
                    <a:pt x="2388" y="2567"/>
                  </a:lnTo>
                  <a:cubicBezTo>
                    <a:pt x="2611" y="2773"/>
                    <a:pt x="2714" y="3080"/>
                    <a:pt x="2662" y="3380"/>
                  </a:cubicBezTo>
                  <a:lnTo>
                    <a:pt x="2418" y="4768"/>
                  </a:lnTo>
                  <a:cubicBezTo>
                    <a:pt x="2379" y="4987"/>
                    <a:pt x="2429" y="5215"/>
                    <a:pt x="2553" y="5400"/>
                  </a:cubicBezTo>
                  <a:lnTo>
                    <a:pt x="6449" y="11175"/>
                  </a:lnTo>
                  <a:lnTo>
                    <a:pt x="7243" y="11175"/>
                  </a:lnTo>
                  <a:lnTo>
                    <a:pt x="3347" y="5400"/>
                  </a:lnTo>
                  <a:cubicBezTo>
                    <a:pt x="3221" y="5213"/>
                    <a:pt x="3173" y="4986"/>
                    <a:pt x="3212" y="4766"/>
                  </a:cubicBezTo>
                  <a:lnTo>
                    <a:pt x="3456" y="3380"/>
                  </a:lnTo>
                  <a:cubicBezTo>
                    <a:pt x="3508" y="3080"/>
                    <a:pt x="3405" y="2773"/>
                    <a:pt x="3182" y="2565"/>
                  </a:cubicBezTo>
                  <a:lnTo>
                    <a:pt x="509" y="82"/>
                  </a:lnTo>
                  <a:cubicBezTo>
                    <a:pt x="448" y="26"/>
                    <a:pt x="376" y="0"/>
                    <a:pt x="3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7"/>
            <p:cNvSpPr/>
            <p:nvPr/>
          </p:nvSpPr>
          <p:spPr>
            <a:xfrm>
              <a:off x="2771025" y="1869424"/>
              <a:ext cx="13750" cy="46023"/>
            </a:xfrm>
            <a:custGeom>
              <a:avLst/>
              <a:gdLst/>
              <a:ahLst/>
              <a:cxnLst/>
              <a:rect l="l" t="t" r="r" b="b"/>
              <a:pathLst>
                <a:path w="510" h="2021" extrusionOk="0">
                  <a:moveTo>
                    <a:pt x="218" y="0"/>
                  </a:moveTo>
                  <a:cubicBezTo>
                    <a:pt x="97" y="0"/>
                    <a:pt x="0" y="98"/>
                    <a:pt x="144" y="219"/>
                  </a:cubicBezTo>
                  <a:lnTo>
                    <a:pt x="144" y="1889"/>
                  </a:lnTo>
                  <a:cubicBezTo>
                    <a:pt x="0" y="2010"/>
                    <a:pt x="97" y="2021"/>
                    <a:pt x="218" y="2021"/>
                  </a:cubicBezTo>
                  <a:cubicBezTo>
                    <a:pt x="338" y="2021"/>
                    <a:pt x="437" y="2010"/>
                    <a:pt x="510" y="1889"/>
                  </a:cubicBezTo>
                  <a:lnTo>
                    <a:pt x="510" y="219"/>
                  </a:lnTo>
                  <a:cubicBezTo>
                    <a:pt x="437" y="98"/>
                    <a:pt x="338" y="0"/>
                    <a:pt x="2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7"/>
            <p:cNvSpPr/>
            <p:nvPr/>
          </p:nvSpPr>
          <p:spPr>
            <a:xfrm>
              <a:off x="2962530" y="1892470"/>
              <a:ext cx="29659" cy="29659"/>
            </a:xfrm>
            <a:custGeom>
              <a:avLst/>
              <a:gdLst/>
              <a:ahLst/>
              <a:cxnLst/>
              <a:rect l="l" t="t" r="r" b="b"/>
              <a:pathLst>
                <a:path w="1100" h="1100" extrusionOk="0">
                  <a:moveTo>
                    <a:pt x="1" y="1"/>
                  </a:moveTo>
                  <a:lnTo>
                    <a:pt x="1" y="1100"/>
                  </a:lnTo>
                  <a:lnTo>
                    <a:pt x="1100" y="1100"/>
                  </a:lnTo>
                  <a:lnTo>
                    <a:pt x="110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7"/>
            <p:cNvSpPr/>
            <p:nvPr/>
          </p:nvSpPr>
          <p:spPr>
            <a:xfrm>
              <a:off x="3051426" y="1892470"/>
              <a:ext cx="29659" cy="29659"/>
            </a:xfrm>
            <a:custGeom>
              <a:avLst/>
              <a:gdLst/>
              <a:ahLst/>
              <a:cxnLst/>
              <a:rect l="l" t="t" r="r" b="b"/>
              <a:pathLst>
                <a:path w="1100" h="1100" extrusionOk="0">
                  <a:moveTo>
                    <a:pt x="1" y="1"/>
                  </a:moveTo>
                  <a:lnTo>
                    <a:pt x="1" y="1100"/>
                  </a:lnTo>
                  <a:lnTo>
                    <a:pt x="1100" y="1100"/>
                  </a:lnTo>
                  <a:lnTo>
                    <a:pt x="110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7"/>
            <p:cNvSpPr/>
            <p:nvPr/>
          </p:nvSpPr>
          <p:spPr>
            <a:xfrm>
              <a:off x="2942794" y="1852916"/>
              <a:ext cx="148186" cy="49422"/>
            </a:xfrm>
            <a:custGeom>
              <a:avLst/>
              <a:gdLst/>
              <a:ahLst/>
              <a:cxnLst/>
              <a:rect l="l" t="t" r="r" b="b"/>
              <a:pathLst>
                <a:path w="5496" h="1833" extrusionOk="0">
                  <a:moveTo>
                    <a:pt x="971" y="1"/>
                  </a:moveTo>
                  <a:cubicBezTo>
                    <a:pt x="435" y="1"/>
                    <a:pt x="0" y="436"/>
                    <a:pt x="0" y="971"/>
                  </a:cubicBezTo>
                  <a:lnTo>
                    <a:pt x="0" y="1291"/>
                  </a:lnTo>
                  <a:cubicBezTo>
                    <a:pt x="0" y="1590"/>
                    <a:pt x="244" y="1833"/>
                    <a:pt x="543" y="1833"/>
                  </a:cubicBezTo>
                  <a:lnTo>
                    <a:pt x="4954" y="1833"/>
                  </a:lnTo>
                  <a:cubicBezTo>
                    <a:pt x="5253" y="1833"/>
                    <a:pt x="5495" y="1590"/>
                    <a:pt x="5495" y="1291"/>
                  </a:cubicBezTo>
                  <a:lnTo>
                    <a:pt x="5495" y="1025"/>
                  </a:lnTo>
                  <a:cubicBezTo>
                    <a:pt x="5495" y="460"/>
                    <a:pt x="5053" y="1"/>
                    <a:pt x="45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7"/>
            <p:cNvSpPr/>
            <p:nvPr/>
          </p:nvSpPr>
          <p:spPr>
            <a:xfrm>
              <a:off x="2969190" y="1869633"/>
              <a:ext cx="20114" cy="14964"/>
            </a:xfrm>
            <a:custGeom>
              <a:avLst/>
              <a:gdLst/>
              <a:ahLst/>
              <a:cxnLst/>
              <a:rect l="l" t="t" r="r" b="b"/>
              <a:pathLst>
                <a:path w="746" h="555" extrusionOk="0">
                  <a:moveTo>
                    <a:pt x="249" y="0"/>
                  </a:moveTo>
                  <a:cubicBezTo>
                    <a:pt x="166" y="0"/>
                    <a:pt x="87" y="48"/>
                    <a:pt x="50" y="129"/>
                  </a:cubicBezTo>
                  <a:cubicBezTo>
                    <a:pt x="1" y="239"/>
                    <a:pt x="51" y="371"/>
                    <a:pt x="164" y="419"/>
                  </a:cubicBezTo>
                  <a:lnTo>
                    <a:pt x="421" y="535"/>
                  </a:lnTo>
                  <a:cubicBezTo>
                    <a:pt x="449" y="547"/>
                    <a:pt x="479" y="555"/>
                    <a:pt x="510" y="555"/>
                  </a:cubicBezTo>
                  <a:cubicBezTo>
                    <a:pt x="614" y="555"/>
                    <a:pt x="702" y="483"/>
                    <a:pt x="723" y="383"/>
                  </a:cubicBezTo>
                  <a:cubicBezTo>
                    <a:pt x="745" y="283"/>
                    <a:pt x="693" y="181"/>
                    <a:pt x="600" y="139"/>
                  </a:cubicBezTo>
                  <a:lnTo>
                    <a:pt x="345" y="22"/>
                  </a:lnTo>
                  <a:cubicBezTo>
                    <a:pt x="314" y="7"/>
                    <a:pt x="281"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7"/>
            <p:cNvSpPr/>
            <p:nvPr/>
          </p:nvSpPr>
          <p:spPr>
            <a:xfrm>
              <a:off x="3049862" y="1869633"/>
              <a:ext cx="21947" cy="14964"/>
            </a:xfrm>
            <a:custGeom>
              <a:avLst/>
              <a:gdLst/>
              <a:ahLst/>
              <a:cxnLst/>
              <a:rect l="l" t="t" r="r" b="b"/>
              <a:pathLst>
                <a:path w="814" h="555" extrusionOk="0">
                  <a:moveTo>
                    <a:pt x="566" y="0"/>
                  </a:moveTo>
                  <a:cubicBezTo>
                    <a:pt x="534" y="0"/>
                    <a:pt x="501" y="7"/>
                    <a:pt x="470" y="22"/>
                  </a:cubicBezTo>
                  <a:lnTo>
                    <a:pt x="214" y="138"/>
                  </a:lnTo>
                  <a:cubicBezTo>
                    <a:pt x="1" y="235"/>
                    <a:pt x="71" y="555"/>
                    <a:pt x="304" y="555"/>
                  </a:cubicBezTo>
                  <a:cubicBezTo>
                    <a:pt x="336" y="555"/>
                    <a:pt x="365" y="547"/>
                    <a:pt x="394" y="535"/>
                  </a:cubicBezTo>
                  <a:lnTo>
                    <a:pt x="651" y="419"/>
                  </a:lnTo>
                  <a:cubicBezTo>
                    <a:pt x="763" y="371"/>
                    <a:pt x="814" y="239"/>
                    <a:pt x="765" y="129"/>
                  </a:cubicBezTo>
                  <a:cubicBezTo>
                    <a:pt x="728" y="48"/>
                    <a:pt x="649"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7"/>
            <p:cNvSpPr/>
            <p:nvPr/>
          </p:nvSpPr>
          <p:spPr>
            <a:xfrm>
              <a:off x="2810677" y="1656710"/>
              <a:ext cx="41468" cy="23889"/>
            </a:xfrm>
            <a:custGeom>
              <a:avLst/>
              <a:gdLst/>
              <a:ahLst/>
              <a:cxnLst/>
              <a:rect l="l" t="t" r="r" b="b"/>
              <a:pathLst>
                <a:path w="1538" h="886" extrusionOk="0">
                  <a:moveTo>
                    <a:pt x="839" y="0"/>
                  </a:moveTo>
                  <a:cubicBezTo>
                    <a:pt x="489" y="0"/>
                    <a:pt x="145" y="221"/>
                    <a:pt x="39" y="609"/>
                  </a:cubicBezTo>
                  <a:cubicBezTo>
                    <a:pt x="0" y="748"/>
                    <a:pt x="105" y="884"/>
                    <a:pt x="249" y="884"/>
                  </a:cubicBezTo>
                  <a:lnTo>
                    <a:pt x="249" y="886"/>
                  </a:lnTo>
                  <a:cubicBezTo>
                    <a:pt x="347" y="886"/>
                    <a:pt x="432" y="820"/>
                    <a:pt x="459" y="724"/>
                  </a:cubicBezTo>
                  <a:cubicBezTo>
                    <a:pt x="509" y="540"/>
                    <a:pt x="672" y="436"/>
                    <a:pt x="838" y="436"/>
                  </a:cubicBezTo>
                  <a:cubicBezTo>
                    <a:pt x="944" y="436"/>
                    <a:pt x="1052" y="479"/>
                    <a:pt x="1132" y="572"/>
                  </a:cubicBezTo>
                  <a:cubicBezTo>
                    <a:pt x="1175" y="620"/>
                    <a:pt x="1235" y="644"/>
                    <a:pt x="1294" y="644"/>
                  </a:cubicBezTo>
                  <a:cubicBezTo>
                    <a:pt x="1344" y="644"/>
                    <a:pt x="1395" y="627"/>
                    <a:pt x="1436" y="591"/>
                  </a:cubicBezTo>
                  <a:cubicBezTo>
                    <a:pt x="1525" y="515"/>
                    <a:pt x="1537" y="379"/>
                    <a:pt x="1461" y="288"/>
                  </a:cubicBezTo>
                  <a:cubicBezTo>
                    <a:pt x="1293" y="92"/>
                    <a:pt x="1065" y="0"/>
                    <a:pt x="8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7"/>
            <p:cNvSpPr/>
            <p:nvPr/>
          </p:nvSpPr>
          <p:spPr>
            <a:xfrm>
              <a:off x="2887790" y="1776504"/>
              <a:ext cx="35644" cy="39177"/>
            </a:xfrm>
            <a:custGeom>
              <a:avLst/>
              <a:gdLst/>
              <a:ahLst/>
              <a:cxnLst/>
              <a:rect l="l" t="t" r="r" b="b"/>
              <a:pathLst>
                <a:path w="1322" h="1453" extrusionOk="0">
                  <a:moveTo>
                    <a:pt x="823" y="0"/>
                  </a:moveTo>
                  <a:cubicBezTo>
                    <a:pt x="802" y="0"/>
                    <a:pt x="781" y="4"/>
                    <a:pt x="760" y="12"/>
                  </a:cubicBezTo>
                  <a:lnTo>
                    <a:pt x="298" y="188"/>
                  </a:lnTo>
                  <a:cubicBezTo>
                    <a:pt x="249" y="208"/>
                    <a:pt x="210" y="248"/>
                    <a:pt x="194" y="299"/>
                  </a:cubicBezTo>
                  <a:lnTo>
                    <a:pt x="23" y="828"/>
                  </a:lnTo>
                  <a:cubicBezTo>
                    <a:pt x="1" y="897"/>
                    <a:pt x="23" y="972"/>
                    <a:pt x="78" y="1018"/>
                  </a:cubicBezTo>
                  <a:lnTo>
                    <a:pt x="554" y="1411"/>
                  </a:lnTo>
                  <a:cubicBezTo>
                    <a:pt x="586" y="1439"/>
                    <a:pt x="626" y="1453"/>
                    <a:pt x="666" y="1453"/>
                  </a:cubicBezTo>
                  <a:cubicBezTo>
                    <a:pt x="718" y="1453"/>
                    <a:pt x="769" y="1430"/>
                    <a:pt x="804" y="1386"/>
                  </a:cubicBezTo>
                  <a:lnTo>
                    <a:pt x="1272" y="798"/>
                  </a:lnTo>
                  <a:lnTo>
                    <a:pt x="1270" y="798"/>
                  </a:lnTo>
                  <a:cubicBezTo>
                    <a:pt x="1315" y="740"/>
                    <a:pt x="1321" y="661"/>
                    <a:pt x="1282" y="597"/>
                  </a:cubicBezTo>
                  <a:lnTo>
                    <a:pt x="974" y="85"/>
                  </a:lnTo>
                  <a:cubicBezTo>
                    <a:pt x="941" y="31"/>
                    <a:pt x="883" y="0"/>
                    <a:pt x="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7"/>
            <p:cNvSpPr/>
            <p:nvPr/>
          </p:nvSpPr>
          <p:spPr>
            <a:xfrm>
              <a:off x="2932952" y="1705809"/>
              <a:ext cx="32598" cy="31357"/>
            </a:xfrm>
            <a:custGeom>
              <a:avLst/>
              <a:gdLst/>
              <a:ahLst/>
              <a:cxnLst/>
              <a:rect l="l" t="t" r="r" b="b"/>
              <a:pathLst>
                <a:path w="1209" h="1163" extrusionOk="0">
                  <a:moveTo>
                    <a:pt x="188" y="1"/>
                  </a:moveTo>
                  <a:cubicBezTo>
                    <a:pt x="88" y="1"/>
                    <a:pt x="0" y="82"/>
                    <a:pt x="0" y="189"/>
                  </a:cubicBezTo>
                  <a:lnTo>
                    <a:pt x="0" y="852"/>
                  </a:lnTo>
                  <a:cubicBezTo>
                    <a:pt x="0" y="940"/>
                    <a:pt x="62" y="1018"/>
                    <a:pt x="150" y="1037"/>
                  </a:cubicBezTo>
                  <a:lnTo>
                    <a:pt x="726" y="1158"/>
                  </a:lnTo>
                  <a:lnTo>
                    <a:pt x="727" y="1158"/>
                  </a:lnTo>
                  <a:cubicBezTo>
                    <a:pt x="740" y="1161"/>
                    <a:pt x="754" y="1162"/>
                    <a:pt x="767" y="1162"/>
                  </a:cubicBezTo>
                  <a:cubicBezTo>
                    <a:pt x="842" y="1162"/>
                    <a:pt x="912" y="1117"/>
                    <a:pt x="941" y="1044"/>
                  </a:cubicBezTo>
                  <a:lnTo>
                    <a:pt x="1167" y="487"/>
                  </a:lnTo>
                  <a:cubicBezTo>
                    <a:pt x="1209" y="382"/>
                    <a:pt x="1152" y="264"/>
                    <a:pt x="1043" y="234"/>
                  </a:cubicBezTo>
                  <a:lnTo>
                    <a:pt x="241" y="8"/>
                  </a:lnTo>
                  <a:cubicBezTo>
                    <a:pt x="223" y="3"/>
                    <a:pt x="206" y="1"/>
                    <a:pt x="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7"/>
            <p:cNvSpPr/>
            <p:nvPr/>
          </p:nvSpPr>
          <p:spPr>
            <a:xfrm>
              <a:off x="2909738" y="1622333"/>
              <a:ext cx="29686" cy="39473"/>
            </a:xfrm>
            <a:custGeom>
              <a:avLst/>
              <a:gdLst/>
              <a:ahLst/>
              <a:cxnLst/>
              <a:rect l="l" t="t" r="r" b="b"/>
              <a:pathLst>
                <a:path w="1101" h="1464" extrusionOk="0">
                  <a:moveTo>
                    <a:pt x="755" y="1"/>
                  </a:moveTo>
                  <a:cubicBezTo>
                    <a:pt x="710" y="1"/>
                    <a:pt x="663" y="14"/>
                    <a:pt x="622" y="44"/>
                  </a:cubicBezTo>
                  <a:lnTo>
                    <a:pt x="120" y="405"/>
                  </a:lnTo>
                  <a:cubicBezTo>
                    <a:pt x="33" y="467"/>
                    <a:pt x="0" y="580"/>
                    <a:pt x="41" y="679"/>
                  </a:cubicBezTo>
                  <a:lnTo>
                    <a:pt x="298" y="1319"/>
                  </a:lnTo>
                  <a:cubicBezTo>
                    <a:pt x="336" y="1413"/>
                    <a:pt x="424" y="1464"/>
                    <a:pt x="513" y="1464"/>
                  </a:cubicBezTo>
                  <a:cubicBezTo>
                    <a:pt x="581" y="1464"/>
                    <a:pt x="649" y="1434"/>
                    <a:pt x="695" y="1373"/>
                  </a:cubicBezTo>
                  <a:lnTo>
                    <a:pt x="1045" y="914"/>
                  </a:lnTo>
                  <a:cubicBezTo>
                    <a:pt x="1084" y="860"/>
                    <a:pt x="1101" y="794"/>
                    <a:pt x="1089" y="730"/>
                  </a:cubicBezTo>
                  <a:lnTo>
                    <a:pt x="983" y="187"/>
                  </a:lnTo>
                  <a:cubicBezTo>
                    <a:pt x="961" y="72"/>
                    <a:pt x="860"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7"/>
            <p:cNvSpPr/>
            <p:nvPr/>
          </p:nvSpPr>
          <p:spPr>
            <a:xfrm>
              <a:off x="3030826" y="1699176"/>
              <a:ext cx="11756" cy="15342"/>
            </a:xfrm>
            <a:custGeom>
              <a:avLst/>
              <a:gdLst/>
              <a:ahLst/>
              <a:cxnLst/>
              <a:rect l="l" t="t" r="r" b="b"/>
              <a:pathLst>
                <a:path w="436" h="569" extrusionOk="0">
                  <a:moveTo>
                    <a:pt x="218" y="0"/>
                  </a:moveTo>
                  <a:cubicBezTo>
                    <a:pt x="98" y="0"/>
                    <a:pt x="1" y="97"/>
                    <a:pt x="32" y="217"/>
                  </a:cubicBezTo>
                  <a:lnTo>
                    <a:pt x="32" y="350"/>
                  </a:lnTo>
                  <a:cubicBezTo>
                    <a:pt x="1" y="470"/>
                    <a:pt x="98" y="568"/>
                    <a:pt x="218" y="568"/>
                  </a:cubicBezTo>
                  <a:cubicBezTo>
                    <a:pt x="339" y="568"/>
                    <a:pt x="436" y="470"/>
                    <a:pt x="399" y="350"/>
                  </a:cubicBezTo>
                  <a:lnTo>
                    <a:pt x="399" y="217"/>
                  </a:lnTo>
                  <a:cubicBezTo>
                    <a:pt x="436" y="97"/>
                    <a:pt x="339" y="0"/>
                    <a:pt x="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7"/>
            <p:cNvSpPr/>
            <p:nvPr/>
          </p:nvSpPr>
          <p:spPr>
            <a:xfrm>
              <a:off x="3030826" y="1648945"/>
              <a:ext cx="11756" cy="39851"/>
            </a:xfrm>
            <a:custGeom>
              <a:avLst/>
              <a:gdLst/>
              <a:ahLst/>
              <a:cxnLst/>
              <a:rect l="l" t="t" r="r" b="b"/>
              <a:pathLst>
                <a:path w="436" h="1478" extrusionOk="0">
                  <a:moveTo>
                    <a:pt x="218" y="0"/>
                  </a:moveTo>
                  <a:cubicBezTo>
                    <a:pt x="98" y="0"/>
                    <a:pt x="1" y="99"/>
                    <a:pt x="32" y="218"/>
                  </a:cubicBezTo>
                  <a:lnTo>
                    <a:pt x="32" y="1261"/>
                  </a:lnTo>
                  <a:cubicBezTo>
                    <a:pt x="1" y="1380"/>
                    <a:pt x="98" y="1477"/>
                    <a:pt x="218" y="1477"/>
                  </a:cubicBezTo>
                  <a:cubicBezTo>
                    <a:pt x="339" y="1477"/>
                    <a:pt x="436" y="1380"/>
                    <a:pt x="399" y="1261"/>
                  </a:cubicBezTo>
                  <a:lnTo>
                    <a:pt x="399" y="218"/>
                  </a:lnTo>
                  <a:cubicBezTo>
                    <a:pt x="436" y="99"/>
                    <a:pt x="339" y="0"/>
                    <a:pt x="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7"/>
            <p:cNvSpPr/>
            <p:nvPr/>
          </p:nvSpPr>
          <p:spPr>
            <a:xfrm>
              <a:off x="2750551" y="1812257"/>
              <a:ext cx="52658" cy="70372"/>
            </a:xfrm>
            <a:custGeom>
              <a:avLst/>
              <a:gdLst/>
              <a:ahLst/>
              <a:cxnLst/>
              <a:rect l="l" t="t" r="r" b="b"/>
              <a:pathLst>
                <a:path w="1953" h="2610" extrusionOk="0">
                  <a:moveTo>
                    <a:pt x="977" y="0"/>
                  </a:moveTo>
                  <a:cubicBezTo>
                    <a:pt x="939" y="0"/>
                    <a:pt x="902" y="21"/>
                    <a:pt x="886" y="63"/>
                  </a:cubicBezTo>
                  <a:lnTo>
                    <a:pt x="46" y="2358"/>
                  </a:lnTo>
                  <a:cubicBezTo>
                    <a:pt x="1" y="2479"/>
                    <a:pt x="91" y="2609"/>
                    <a:pt x="221" y="2609"/>
                  </a:cubicBezTo>
                  <a:lnTo>
                    <a:pt x="1732" y="2609"/>
                  </a:lnTo>
                  <a:cubicBezTo>
                    <a:pt x="1863" y="2609"/>
                    <a:pt x="1952" y="2479"/>
                    <a:pt x="1909" y="2358"/>
                  </a:cubicBezTo>
                  <a:lnTo>
                    <a:pt x="1067" y="63"/>
                  </a:lnTo>
                  <a:cubicBezTo>
                    <a:pt x="1051" y="21"/>
                    <a:pt x="1014" y="0"/>
                    <a:pt x="9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7"/>
            <p:cNvSpPr/>
            <p:nvPr/>
          </p:nvSpPr>
          <p:spPr>
            <a:xfrm>
              <a:off x="2705739" y="1912234"/>
              <a:ext cx="395189" cy="12376"/>
            </a:xfrm>
            <a:custGeom>
              <a:avLst/>
              <a:gdLst/>
              <a:ahLst/>
              <a:cxnLst/>
              <a:rect l="l" t="t" r="r" b="b"/>
              <a:pathLst>
                <a:path w="14657" h="459" extrusionOk="0">
                  <a:moveTo>
                    <a:pt x="0" y="0"/>
                  </a:moveTo>
                  <a:lnTo>
                    <a:pt x="0" y="374"/>
                  </a:lnTo>
                  <a:cubicBezTo>
                    <a:pt x="0" y="419"/>
                    <a:pt x="20" y="459"/>
                    <a:pt x="52" y="459"/>
                  </a:cubicBezTo>
                  <a:cubicBezTo>
                    <a:pt x="77" y="459"/>
                    <a:pt x="110" y="434"/>
                    <a:pt x="145" y="367"/>
                  </a:cubicBezTo>
                  <a:lnTo>
                    <a:pt x="14437" y="367"/>
                  </a:lnTo>
                  <a:cubicBezTo>
                    <a:pt x="14481" y="421"/>
                    <a:pt x="14522" y="443"/>
                    <a:pt x="14556" y="443"/>
                  </a:cubicBezTo>
                  <a:cubicBezTo>
                    <a:pt x="14617" y="443"/>
                    <a:pt x="14656" y="373"/>
                    <a:pt x="14654" y="293"/>
                  </a:cubicBezTo>
                  <a:cubicBezTo>
                    <a:pt x="14651" y="175"/>
                    <a:pt x="14546" y="83"/>
                    <a:pt x="14428" y="83"/>
                  </a:cubicBezTo>
                  <a:lnTo>
                    <a:pt x="14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 name="Google Shape;1553;p57"/>
          <p:cNvGrpSpPr/>
          <p:nvPr/>
        </p:nvGrpSpPr>
        <p:grpSpPr>
          <a:xfrm>
            <a:off x="500551" y="4214008"/>
            <a:ext cx="438898" cy="473854"/>
            <a:chOff x="7348682" y="1571455"/>
            <a:chExt cx="365962" cy="395108"/>
          </a:xfrm>
        </p:grpSpPr>
        <p:sp>
          <p:nvSpPr>
            <p:cNvPr id="1554" name="Google Shape;1554;p57"/>
            <p:cNvSpPr/>
            <p:nvPr/>
          </p:nvSpPr>
          <p:spPr>
            <a:xfrm>
              <a:off x="7652630" y="1703490"/>
              <a:ext cx="19575" cy="58643"/>
            </a:xfrm>
            <a:custGeom>
              <a:avLst/>
              <a:gdLst/>
              <a:ahLst/>
              <a:cxnLst/>
              <a:rect l="l" t="t" r="r" b="b"/>
              <a:pathLst>
                <a:path w="726" h="2175" extrusionOk="0">
                  <a:moveTo>
                    <a:pt x="521" y="0"/>
                  </a:moveTo>
                  <a:cubicBezTo>
                    <a:pt x="430" y="0"/>
                    <a:pt x="351" y="65"/>
                    <a:pt x="334" y="157"/>
                  </a:cubicBezTo>
                  <a:lnTo>
                    <a:pt x="18" y="1951"/>
                  </a:lnTo>
                  <a:cubicBezTo>
                    <a:pt x="0" y="2055"/>
                    <a:pt x="69" y="2152"/>
                    <a:pt x="172" y="2171"/>
                  </a:cubicBezTo>
                  <a:cubicBezTo>
                    <a:pt x="182" y="2173"/>
                    <a:pt x="193" y="2174"/>
                    <a:pt x="204" y="2174"/>
                  </a:cubicBezTo>
                  <a:lnTo>
                    <a:pt x="204" y="2174"/>
                  </a:lnTo>
                  <a:cubicBezTo>
                    <a:pt x="297" y="2174"/>
                    <a:pt x="374" y="2108"/>
                    <a:pt x="390" y="2017"/>
                  </a:cubicBezTo>
                  <a:lnTo>
                    <a:pt x="707" y="223"/>
                  </a:lnTo>
                  <a:cubicBezTo>
                    <a:pt x="725" y="120"/>
                    <a:pt x="657" y="21"/>
                    <a:pt x="553" y="3"/>
                  </a:cubicBezTo>
                  <a:cubicBezTo>
                    <a:pt x="542" y="1"/>
                    <a:pt x="531" y="0"/>
                    <a:pt x="521" y="0"/>
                  </a:cubicBezTo>
                  <a:close/>
                  <a:moveTo>
                    <a:pt x="204" y="2174"/>
                  </a:moveTo>
                  <a:cubicBezTo>
                    <a:pt x="204" y="2174"/>
                    <a:pt x="204" y="2174"/>
                    <a:pt x="204" y="2174"/>
                  </a:cubicBezTo>
                  <a:lnTo>
                    <a:pt x="205" y="2174"/>
                  </a:lnTo>
                  <a:cubicBezTo>
                    <a:pt x="205" y="2174"/>
                    <a:pt x="205" y="2174"/>
                    <a:pt x="204" y="21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7"/>
            <p:cNvSpPr/>
            <p:nvPr/>
          </p:nvSpPr>
          <p:spPr>
            <a:xfrm>
              <a:off x="7639877" y="1637890"/>
              <a:ext cx="57026" cy="80160"/>
            </a:xfrm>
            <a:custGeom>
              <a:avLst/>
              <a:gdLst/>
              <a:ahLst/>
              <a:cxnLst/>
              <a:rect l="l" t="t" r="r" b="b"/>
              <a:pathLst>
                <a:path w="2115" h="2973" extrusionOk="0">
                  <a:moveTo>
                    <a:pt x="1374" y="1"/>
                  </a:moveTo>
                  <a:cubicBezTo>
                    <a:pt x="978" y="1"/>
                    <a:pt x="583" y="494"/>
                    <a:pt x="502" y="960"/>
                  </a:cubicBezTo>
                  <a:cubicBezTo>
                    <a:pt x="481" y="1081"/>
                    <a:pt x="503" y="1205"/>
                    <a:pt x="563" y="1313"/>
                  </a:cubicBezTo>
                  <a:cubicBezTo>
                    <a:pt x="612" y="1407"/>
                    <a:pt x="579" y="1524"/>
                    <a:pt x="488" y="1578"/>
                  </a:cubicBezTo>
                  <a:cubicBezTo>
                    <a:pt x="280" y="1706"/>
                    <a:pt x="129" y="1910"/>
                    <a:pt x="86" y="2156"/>
                  </a:cubicBezTo>
                  <a:cubicBezTo>
                    <a:pt x="1" y="2641"/>
                    <a:pt x="409" y="2840"/>
                    <a:pt x="940" y="2932"/>
                  </a:cubicBezTo>
                  <a:cubicBezTo>
                    <a:pt x="1079" y="2957"/>
                    <a:pt x="1212" y="2972"/>
                    <a:pt x="1335" y="2972"/>
                  </a:cubicBezTo>
                  <a:cubicBezTo>
                    <a:pt x="1681" y="2972"/>
                    <a:pt x="1943" y="2853"/>
                    <a:pt x="2007" y="2496"/>
                  </a:cubicBezTo>
                  <a:cubicBezTo>
                    <a:pt x="2051" y="2248"/>
                    <a:pt x="1977" y="2005"/>
                    <a:pt x="1826" y="1814"/>
                  </a:cubicBezTo>
                  <a:lnTo>
                    <a:pt x="1826" y="1816"/>
                  </a:lnTo>
                  <a:cubicBezTo>
                    <a:pt x="1759" y="1732"/>
                    <a:pt x="1768" y="1611"/>
                    <a:pt x="1847" y="1540"/>
                  </a:cubicBezTo>
                  <a:cubicBezTo>
                    <a:pt x="1941" y="1460"/>
                    <a:pt x="2004" y="1351"/>
                    <a:pt x="2027" y="1229"/>
                  </a:cubicBezTo>
                  <a:cubicBezTo>
                    <a:pt x="2115" y="732"/>
                    <a:pt x="1877" y="83"/>
                    <a:pt x="1456" y="8"/>
                  </a:cubicBezTo>
                  <a:cubicBezTo>
                    <a:pt x="1429" y="3"/>
                    <a:pt x="1401" y="1"/>
                    <a:pt x="13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7"/>
            <p:cNvSpPr/>
            <p:nvPr/>
          </p:nvSpPr>
          <p:spPr>
            <a:xfrm>
              <a:off x="7377262" y="1603378"/>
              <a:ext cx="163824" cy="173450"/>
            </a:xfrm>
            <a:custGeom>
              <a:avLst/>
              <a:gdLst/>
              <a:ahLst/>
              <a:cxnLst/>
              <a:rect l="l" t="t" r="r" b="b"/>
              <a:pathLst>
                <a:path w="6076" h="6433" extrusionOk="0">
                  <a:moveTo>
                    <a:pt x="5101" y="0"/>
                  </a:moveTo>
                  <a:lnTo>
                    <a:pt x="1" y="901"/>
                  </a:lnTo>
                  <a:lnTo>
                    <a:pt x="976" y="6433"/>
                  </a:lnTo>
                  <a:lnTo>
                    <a:pt x="3633" y="6248"/>
                  </a:lnTo>
                  <a:lnTo>
                    <a:pt x="6076" y="5533"/>
                  </a:lnTo>
                  <a:lnTo>
                    <a:pt x="51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7"/>
            <p:cNvSpPr/>
            <p:nvPr/>
          </p:nvSpPr>
          <p:spPr>
            <a:xfrm>
              <a:off x="7377262" y="1603324"/>
              <a:ext cx="140852" cy="42843"/>
            </a:xfrm>
            <a:custGeom>
              <a:avLst/>
              <a:gdLst/>
              <a:ahLst/>
              <a:cxnLst/>
              <a:rect l="l" t="t" r="r" b="b"/>
              <a:pathLst>
                <a:path w="5224" h="1589" extrusionOk="0">
                  <a:moveTo>
                    <a:pt x="5102" y="1"/>
                  </a:moveTo>
                  <a:lnTo>
                    <a:pt x="1" y="903"/>
                  </a:lnTo>
                  <a:lnTo>
                    <a:pt x="123" y="1589"/>
                  </a:lnTo>
                  <a:lnTo>
                    <a:pt x="5224" y="687"/>
                  </a:lnTo>
                  <a:lnTo>
                    <a:pt x="51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7"/>
            <p:cNvSpPr/>
            <p:nvPr/>
          </p:nvSpPr>
          <p:spPr>
            <a:xfrm>
              <a:off x="7356825" y="1571455"/>
              <a:ext cx="173153" cy="58563"/>
            </a:xfrm>
            <a:custGeom>
              <a:avLst/>
              <a:gdLst/>
              <a:ahLst/>
              <a:cxnLst/>
              <a:rect l="l" t="t" r="r" b="b"/>
              <a:pathLst>
                <a:path w="6422" h="2172" extrusionOk="0">
                  <a:moveTo>
                    <a:pt x="6165" y="0"/>
                  </a:moveTo>
                  <a:cubicBezTo>
                    <a:pt x="6160" y="0"/>
                    <a:pt x="6155" y="1"/>
                    <a:pt x="6149" y="2"/>
                  </a:cubicBezTo>
                  <a:lnTo>
                    <a:pt x="80" y="1071"/>
                  </a:lnTo>
                  <a:cubicBezTo>
                    <a:pt x="32" y="1080"/>
                    <a:pt x="1" y="1125"/>
                    <a:pt x="10" y="1172"/>
                  </a:cubicBezTo>
                  <a:lnTo>
                    <a:pt x="173" y="2099"/>
                  </a:lnTo>
                  <a:cubicBezTo>
                    <a:pt x="181" y="2141"/>
                    <a:pt x="217" y="2171"/>
                    <a:pt x="258" y="2171"/>
                  </a:cubicBezTo>
                  <a:cubicBezTo>
                    <a:pt x="264" y="2171"/>
                    <a:pt x="269" y="2171"/>
                    <a:pt x="274" y="2170"/>
                  </a:cubicBezTo>
                  <a:lnTo>
                    <a:pt x="6343" y="1099"/>
                  </a:lnTo>
                  <a:cubicBezTo>
                    <a:pt x="6390" y="1092"/>
                    <a:pt x="6421" y="1045"/>
                    <a:pt x="6414" y="999"/>
                  </a:cubicBezTo>
                  <a:lnTo>
                    <a:pt x="6251" y="72"/>
                  </a:lnTo>
                  <a:cubicBezTo>
                    <a:pt x="6243" y="30"/>
                    <a:pt x="6207" y="0"/>
                    <a:pt x="61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7"/>
            <p:cNvSpPr/>
            <p:nvPr/>
          </p:nvSpPr>
          <p:spPr>
            <a:xfrm>
              <a:off x="7450034" y="1722175"/>
              <a:ext cx="40659" cy="45270"/>
            </a:xfrm>
            <a:custGeom>
              <a:avLst/>
              <a:gdLst/>
              <a:ahLst/>
              <a:cxnLst/>
              <a:rect l="l" t="t" r="r" b="b"/>
              <a:pathLst>
                <a:path w="1508" h="1679" extrusionOk="0">
                  <a:moveTo>
                    <a:pt x="1200" y="1"/>
                  </a:moveTo>
                  <a:cubicBezTo>
                    <a:pt x="1195" y="1"/>
                    <a:pt x="1191" y="1"/>
                    <a:pt x="1186" y="2"/>
                  </a:cubicBezTo>
                  <a:lnTo>
                    <a:pt x="57" y="201"/>
                  </a:lnTo>
                  <a:cubicBezTo>
                    <a:pt x="23" y="206"/>
                    <a:pt x="1" y="236"/>
                    <a:pt x="5" y="270"/>
                  </a:cubicBezTo>
                  <a:lnTo>
                    <a:pt x="253" y="1679"/>
                  </a:lnTo>
                  <a:lnTo>
                    <a:pt x="1508" y="1457"/>
                  </a:lnTo>
                  <a:lnTo>
                    <a:pt x="1260" y="49"/>
                  </a:lnTo>
                  <a:cubicBezTo>
                    <a:pt x="1253" y="20"/>
                    <a:pt x="1228" y="1"/>
                    <a:pt x="1200" y="1"/>
                  </a:cubicBezTo>
                  <a:close/>
                </a:path>
              </a:pathLst>
            </a:custGeom>
            <a:solidFill>
              <a:srgbClr val="5D9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7"/>
            <p:cNvSpPr/>
            <p:nvPr/>
          </p:nvSpPr>
          <p:spPr>
            <a:xfrm>
              <a:off x="7414363" y="1648513"/>
              <a:ext cx="82802" cy="44407"/>
            </a:xfrm>
            <a:custGeom>
              <a:avLst/>
              <a:gdLst/>
              <a:ahLst/>
              <a:cxnLst/>
              <a:rect l="l" t="t" r="r" b="b"/>
              <a:pathLst>
                <a:path w="3071" h="1647" extrusionOk="0">
                  <a:moveTo>
                    <a:pt x="2824" y="0"/>
                  </a:moveTo>
                  <a:cubicBezTo>
                    <a:pt x="2820" y="0"/>
                    <a:pt x="2816" y="0"/>
                    <a:pt x="2813" y="1"/>
                  </a:cubicBezTo>
                  <a:lnTo>
                    <a:pt x="53" y="487"/>
                  </a:lnTo>
                  <a:cubicBezTo>
                    <a:pt x="21" y="493"/>
                    <a:pt x="0" y="523"/>
                    <a:pt x="6" y="554"/>
                  </a:cubicBezTo>
                  <a:lnTo>
                    <a:pt x="190" y="1599"/>
                  </a:lnTo>
                  <a:cubicBezTo>
                    <a:pt x="194" y="1627"/>
                    <a:pt x="219" y="1647"/>
                    <a:pt x="247" y="1647"/>
                  </a:cubicBezTo>
                  <a:cubicBezTo>
                    <a:pt x="250" y="1647"/>
                    <a:pt x="254" y="1647"/>
                    <a:pt x="257" y="1646"/>
                  </a:cubicBezTo>
                  <a:lnTo>
                    <a:pt x="3018" y="1160"/>
                  </a:lnTo>
                  <a:cubicBezTo>
                    <a:pt x="3049" y="1154"/>
                    <a:pt x="3070" y="1124"/>
                    <a:pt x="3064" y="1093"/>
                  </a:cubicBezTo>
                  <a:lnTo>
                    <a:pt x="2880" y="49"/>
                  </a:lnTo>
                  <a:cubicBezTo>
                    <a:pt x="2876" y="20"/>
                    <a:pt x="2851" y="0"/>
                    <a:pt x="2824" y="0"/>
                  </a:cubicBezTo>
                  <a:close/>
                </a:path>
              </a:pathLst>
            </a:custGeom>
            <a:solidFill>
              <a:srgbClr val="5D9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7"/>
            <p:cNvSpPr/>
            <p:nvPr/>
          </p:nvSpPr>
          <p:spPr>
            <a:xfrm>
              <a:off x="7447176" y="1649053"/>
              <a:ext cx="17148" cy="41387"/>
            </a:xfrm>
            <a:custGeom>
              <a:avLst/>
              <a:gdLst/>
              <a:ahLst/>
              <a:cxnLst/>
              <a:rect l="l" t="t" r="r" b="b"/>
              <a:pathLst>
                <a:path w="636" h="1535" extrusionOk="0">
                  <a:moveTo>
                    <a:pt x="166" y="1"/>
                  </a:moveTo>
                  <a:lnTo>
                    <a:pt x="0" y="262"/>
                  </a:lnTo>
                  <a:lnTo>
                    <a:pt x="205" y="1421"/>
                  </a:lnTo>
                  <a:lnTo>
                    <a:pt x="240" y="1535"/>
                  </a:lnTo>
                  <a:lnTo>
                    <a:pt x="468" y="1494"/>
                  </a:lnTo>
                  <a:lnTo>
                    <a:pt x="636" y="1345"/>
                  </a:lnTo>
                  <a:lnTo>
                    <a:pt x="431" y="186"/>
                  </a:lnTo>
                  <a:lnTo>
                    <a:pt x="16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7"/>
            <p:cNvSpPr/>
            <p:nvPr/>
          </p:nvSpPr>
          <p:spPr>
            <a:xfrm>
              <a:off x="7348682" y="1702735"/>
              <a:ext cx="25345" cy="62688"/>
            </a:xfrm>
            <a:custGeom>
              <a:avLst/>
              <a:gdLst/>
              <a:ahLst/>
              <a:cxnLst/>
              <a:rect l="l" t="t" r="r" b="b"/>
              <a:pathLst>
                <a:path w="940" h="2325" extrusionOk="0">
                  <a:moveTo>
                    <a:pt x="240" y="0"/>
                  </a:moveTo>
                  <a:cubicBezTo>
                    <a:pt x="185" y="0"/>
                    <a:pt x="130" y="21"/>
                    <a:pt x="87" y="62"/>
                  </a:cubicBezTo>
                  <a:cubicBezTo>
                    <a:pt x="1" y="148"/>
                    <a:pt x="1" y="285"/>
                    <a:pt x="84" y="372"/>
                  </a:cubicBezTo>
                  <a:lnTo>
                    <a:pt x="277" y="566"/>
                  </a:lnTo>
                  <a:cubicBezTo>
                    <a:pt x="286" y="575"/>
                    <a:pt x="289" y="590"/>
                    <a:pt x="283" y="604"/>
                  </a:cubicBezTo>
                  <a:lnTo>
                    <a:pt x="170" y="852"/>
                  </a:lnTo>
                  <a:cubicBezTo>
                    <a:pt x="89" y="1030"/>
                    <a:pt x="126" y="1238"/>
                    <a:pt x="262" y="1377"/>
                  </a:cubicBezTo>
                  <a:lnTo>
                    <a:pt x="455" y="1571"/>
                  </a:lnTo>
                  <a:cubicBezTo>
                    <a:pt x="464" y="1582"/>
                    <a:pt x="467" y="1597"/>
                    <a:pt x="461" y="1609"/>
                  </a:cubicBezTo>
                  <a:lnTo>
                    <a:pt x="274" y="2015"/>
                  </a:lnTo>
                  <a:cubicBezTo>
                    <a:pt x="208" y="2160"/>
                    <a:pt x="313" y="2325"/>
                    <a:pt x="473" y="2325"/>
                  </a:cubicBezTo>
                  <a:cubicBezTo>
                    <a:pt x="558" y="2325"/>
                    <a:pt x="636" y="2274"/>
                    <a:pt x="672" y="2196"/>
                  </a:cubicBezTo>
                  <a:lnTo>
                    <a:pt x="859" y="1791"/>
                  </a:lnTo>
                  <a:cubicBezTo>
                    <a:pt x="940" y="1613"/>
                    <a:pt x="902" y="1404"/>
                    <a:pt x="766" y="1265"/>
                  </a:cubicBezTo>
                  <a:lnTo>
                    <a:pt x="573" y="1070"/>
                  </a:lnTo>
                  <a:cubicBezTo>
                    <a:pt x="564" y="1061"/>
                    <a:pt x="561" y="1046"/>
                    <a:pt x="567" y="1033"/>
                  </a:cubicBezTo>
                  <a:lnTo>
                    <a:pt x="681" y="785"/>
                  </a:lnTo>
                  <a:cubicBezTo>
                    <a:pt x="762" y="607"/>
                    <a:pt x="724" y="399"/>
                    <a:pt x="587" y="260"/>
                  </a:cubicBezTo>
                  <a:lnTo>
                    <a:pt x="395" y="65"/>
                  </a:lnTo>
                  <a:cubicBezTo>
                    <a:pt x="353" y="22"/>
                    <a:pt x="297" y="0"/>
                    <a:pt x="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7"/>
            <p:cNvSpPr/>
            <p:nvPr/>
          </p:nvSpPr>
          <p:spPr>
            <a:xfrm>
              <a:off x="7540898" y="1609903"/>
              <a:ext cx="26720" cy="62715"/>
            </a:xfrm>
            <a:custGeom>
              <a:avLst/>
              <a:gdLst/>
              <a:ahLst/>
              <a:cxnLst/>
              <a:rect l="l" t="t" r="r" b="b"/>
              <a:pathLst>
                <a:path w="991" h="2326" extrusionOk="0">
                  <a:moveTo>
                    <a:pt x="466" y="1"/>
                  </a:moveTo>
                  <a:cubicBezTo>
                    <a:pt x="383" y="1"/>
                    <a:pt x="304" y="48"/>
                    <a:pt x="267" y="128"/>
                  </a:cubicBezTo>
                  <a:lnTo>
                    <a:pt x="82" y="534"/>
                  </a:lnTo>
                  <a:cubicBezTo>
                    <a:pt x="1" y="712"/>
                    <a:pt x="38" y="920"/>
                    <a:pt x="174" y="1059"/>
                  </a:cubicBezTo>
                  <a:lnTo>
                    <a:pt x="366" y="1254"/>
                  </a:lnTo>
                  <a:cubicBezTo>
                    <a:pt x="376" y="1264"/>
                    <a:pt x="379" y="1279"/>
                    <a:pt x="373" y="1291"/>
                  </a:cubicBezTo>
                  <a:lnTo>
                    <a:pt x="260" y="1539"/>
                  </a:lnTo>
                  <a:cubicBezTo>
                    <a:pt x="179" y="1717"/>
                    <a:pt x="216" y="1927"/>
                    <a:pt x="352" y="2066"/>
                  </a:cubicBezTo>
                  <a:lnTo>
                    <a:pt x="545" y="2260"/>
                  </a:lnTo>
                  <a:cubicBezTo>
                    <a:pt x="585" y="2302"/>
                    <a:pt x="642" y="2324"/>
                    <a:pt x="701" y="2324"/>
                  </a:cubicBezTo>
                  <a:lnTo>
                    <a:pt x="698" y="2326"/>
                  </a:lnTo>
                  <a:cubicBezTo>
                    <a:pt x="892" y="2326"/>
                    <a:pt x="991" y="2091"/>
                    <a:pt x="853" y="1953"/>
                  </a:cubicBezTo>
                  <a:lnTo>
                    <a:pt x="662" y="1759"/>
                  </a:lnTo>
                  <a:cubicBezTo>
                    <a:pt x="653" y="1749"/>
                    <a:pt x="650" y="1734"/>
                    <a:pt x="656" y="1722"/>
                  </a:cubicBezTo>
                  <a:lnTo>
                    <a:pt x="769" y="1473"/>
                  </a:lnTo>
                  <a:cubicBezTo>
                    <a:pt x="850" y="1296"/>
                    <a:pt x="813" y="1088"/>
                    <a:pt x="677" y="947"/>
                  </a:cubicBezTo>
                  <a:lnTo>
                    <a:pt x="485" y="753"/>
                  </a:lnTo>
                  <a:cubicBezTo>
                    <a:pt x="475" y="744"/>
                    <a:pt x="472" y="729"/>
                    <a:pt x="478" y="715"/>
                  </a:cubicBezTo>
                  <a:lnTo>
                    <a:pt x="665" y="310"/>
                  </a:lnTo>
                  <a:cubicBezTo>
                    <a:pt x="714" y="201"/>
                    <a:pt x="666" y="71"/>
                    <a:pt x="557" y="20"/>
                  </a:cubicBezTo>
                  <a:cubicBezTo>
                    <a:pt x="528" y="7"/>
                    <a:pt x="497" y="1"/>
                    <a:pt x="4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7"/>
            <p:cNvSpPr/>
            <p:nvPr/>
          </p:nvSpPr>
          <p:spPr>
            <a:xfrm>
              <a:off x="7368931" y="1773026"/>
              <a:ext cx="345713" cy="193537"/>
            </a:xfrm>
            <a:custGeom>
              <a:avLst/>
              <a:gdLst/>
              <a:ahLst/>
              <a:cxnLst/>
              <a:rect l="l" t="t" r="r" b="b"/>
              <a:pathLst>
                <a:path w="12822" h="7178" extrusionOk="0">
                  <a:moveTo>
                    <a:pt x="9698" y="0"/>
                  </a:moveTo>
                  <a:lnTo>
                    <a:pt x="10159" y="1711"/>
                  </a:lnTo>
                  <a:cubicBezTo>
                    <a:pt x="10171" y="1756"/>
                    <a:pt x="10160" y="1804"/>
                    <a:pt x="10130" y="1839"/>
                  </a:cubicBezTo>
                  <a:lnTo>
                    <a:pt x="9145" y="3058"/>
                  </a:lnTo>
                  <a:cubicBezTo>
                    <a:pt x="9121" y="3087"/>
                    <a:pt x="9109" y="3124"/>
                    <a:pt x="9112" y="3160"/>
                  </a:cubicBezTo>
                  <a:lnTo>
                    <a:pt x="9239" y="4909"/>
                  </a:lnTo>
                  <a:cubicBezTo>
                    <a:pt x="9241" y="4945"/>
                    <a:pt x="9211" y="4971"/>
                    <a:pt x="9180" y="4971"/>
                  </a:cubicBezTo>
                  <a:cubicBezTo>
                    <a:pt x="9166" y="4971"/>
                    <a:pt x="9152" y="4966"/>
                    <a:pt x="9141" y="4954"/>
                  </a:cubicBezTo>
                  <a:lnTo>
                    <a:pt x="7013" y="2901"/>
                  </a:lnTo>
                  <a:lnTo>
                    <a:pt x="8321" y="1319"/>
                  </a:lnTo>
                  <a:lnTo>
                    <a:pt x="8333" y="1271"/>
                  </a:lnTo>
                  <a:lnTo>
                    <a:pt x="8161" y="265"/>
                  </a:lnTo>
                  <a:cubicBezTo>
                    <a:pt x="8157" y="236"/>
                    <a:pt x="8131" y="217"/>
                    <a:pt x="8102" y="217"/>
                  </a:cubicBezTo>
                  <a:cubicBezTo>
                    <a:pt x="8100" y="217"/>
                    <a:pt x="8097" y="217"/>
                    <a:pt x="8094" y="217"/>
                  </a:cubicBezTo>
                  <a:lnTo>
                    <a:pt x="0" y="1653"/>
                  </a:lnTo>
                  <a:lnTo>
                    <a:pt x="0" y="7032"/>
                  </a:lnTo>
                  <a:cubicBezTo>
                    <a:pt x="0" y="7113"/>
                    <a:pt x="64" y="7177"/>
                    <a:pt x="145" y="7177"/>
                  </a:cubicBezTo>
                  <a:lnTo>
                    <a:pt x="12677" y="7177"/>
                  </a:lnTo>
                  <a:cubicBezTo>
                    <a:pt x="12758" y="7177"/>
                    <a:pt x="12822" y="7113"/>
                    <a:pt x="12822" y="7032"/>
                  </a:cubicBezTo>
                  <a:lnTo>
                    <a:pt x="12822" y="555"/>
                  </a:lnTo>
                  <a:lnTo>
                    <a:pt x="96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7"/>
            <p:cNvSpPr/>
            <p:nvPr/>
          </p:nvSpPr>
          <p:spPr>
            <a:xfrm>
              <a:off x="7629928" y="1764749"/>
              <a:ext cx="84716" cy="36399"/>
            </a:xfrm>
            <a:custGeom>
              <a:avLst/>
              <a:gdLst/>
              <a:ahLst/>
              <a:cxnLst/>
              <a:rect l="l" t="t" r="r" b="b"/>
              <a:pathLst>
                <a:path w="3142" h="1350" extrusionOk="0">
                  <a:moveTo>
                    <a:pt x="1446" y="1"/>
                  </a:moveTo>
                  <a:lnTo>
                    <a:pt x="0" y="123"/>
                  </a:lnTo>
                  <a:lnTo>
                    <a:pt x="190" y="829"/>
                  </a:lnTo>
                  <a:lnTo>
                    <a:pt x="3142" y="1350"/>
                  </a:lnTo>
                  <a:lnTo>
                    <a:pt x="3142" y="678"/>
                  </a:lnTo>
                  <a:lnTo>
                    <a:pt x="14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7"/>
            <p:cNvSpPr/>
            <p:nvPr/>
          </p:nvSpPr>
          <p:spPr>
            <a:xfrm>
              <a:off x="7607872" y="1738272"/>
              <a:ext cx="106771" cy="44785"/>
            </a:xfrm>
            <a:custGeom>
              <a:avLst/>
              <a:gdLst/>
              <a:ahLst/>
              <a:cxnLst/>
              <a:rect l="l" t="t" r="r" b="b"/>
              <a:pathLst>
                <a:path w="3960" h="1661" extrusionOk="0">
                  <a:moveTo>
                    <a:pt x="588" y="0"/>
                  </a:moveTo>
                  <a:lnTo>
                    <a:pt x="518" y="18"/>
                  </a:lnTo>
                  <a:lnTo>
                    <a:pt x="44" y="404"/>
                  </a:lnTo>
                  <a:cubicBezTo>
                    <a:pt x="8" y="433"/>
                    <a:pt x="0" y="483"/>
                    <a:pt x="26" y="521"/>
                  </a:cubicBezTo>
                  <a:lnTo>
                    <a:pt x="346" y="995"/>
                  </a:lnTo>
                  <a:lnTo>
                    <a:pt x="404" y="1032"/>
                  </a:lnTo>
                  <a:lnTo>
                    <a:pt x="3960" y="1660"/>
                  </a:lnTo>
                  <a:lnTo>
                    <a:pt x="3960" y="669"/>
                  </a:lnTo>
                  <a:cubicBezTo>
                    <a:pt x="3960" y="625"/>
                    <a:pt x="3930" y="590"/>
                    <a:pt x="3888" y="582"/>
                  </a:cubicBezTo>
                  <a:lnTo>
                    <a:pt x="5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7"/>
            <p:cNvSpPr/>
            <p:nvPr/>
          </p:nvSpPr>
          <p:spPr>
            <a:xfrm>
              <a:off x="7359036" y="1748140"/>
              <a:ext cx="211116" cy="64548"/>
            </a:xfrm>
            <a:custGeom>
              <a:avLst/>
              <a:gdLst/>
              <a:ahLst/>
              <a:cxnLst/>
              <a:rect l="l" t="t" r="r" b="b"/>
              <a:pathLst>
                <a:path w="7830" h="2394" extrusionOk="0">
                  <a:moveTo>
                    <a:pt x="7546" y="0"/>
                  </a:moveTo>
                  <a:cubicBezTo>
                    <a:pt x="7543" y="0"/>
                    <a:pt x="7540" y="0"/>
                    <a:pt x="7537" y="1"/>
                  </a:cubicBezTo>
                  <a:lnTo>
                    <a:pt x="73" y="1317"/>
                  </a:lnTo>
                  <a:cubicBezTo>
                    <a:pt x="31" y="1324"/>
                    <a:pt x="1" y="1360"/>
                    <a:pt x="1" y="1403"/>
                  </a:cubicBezTo>
                  <a:lnTo>
                    <a:pt x="1" y="2393"/>
                  </a:lnTo>
                  <a:lnTo>
                    <a:pt x="4469" y="1948"/>
                  </a:lnTo>
                  <a:lnTo>
                    <a:pt x="7830" y="1013"/>
                  </a:lnTo>
                  <a:lnTo>
                    <a:pt x="7437" y="491"/>
                  </a:lnTo>
                  <a:cubicBezTo>
                    <a:pt x="7423" y="473"/>
                    <a:pt x="7420" y="449"/>
                    <a:pt x="7431" y="430"/>
                  </a:cubicBezTo>
                  <a:lnTo>
                    <a:pt x="7598" y="83"/>
                  </a:lnTo>
                  <a:cubicBezTo>
                    <a:pt x="7618" y="44"/>
                    <a:pt x="7588" y="0"/>
                    <a:pt x="75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7"/>
            <p:cNvSpPr/>
            <p:nvPr/>
          </p:nvSpPr>
          <p:spPr>
            <a:xfrm>
              <a:off x="7520595" y="1846310"/>
              <a:ext cx="41900" cy="88329"/>
            </a:xfrm>
            <a:custGeom>
              <a:avLst/>
              <a:gdLst/>
              <a:ahLst/>
              <a:cxnLst/>
              <a:rect l="l" t="t" r="r" b="b"/>
              <a:pathLst>
                <a:path w="1554" h="3276" extrusionOk="0">
                  <a:moveTo>
                    <a:pt x="1210" y="1"/>
                  </a:moveTo>
                  <a:lnTo>
                    <a:pt x="716" y="594"/>
                  </a:lnTo>
                  <a:cubicBezTo>
                    <a:pt x="600" y="733"/>
                    <a:pt x="577" y="929"/>
                    <a:pt x="658" y="1094"/>
                  </a:cubicBezTo>
                  <a:lnTo>
                    <a:pt x="1074" y="1939"/>
                  </a:lnTo>
                  <a:cubicBezTo>
                    <a:pt x="1078" y="1949"/>
                    <a:pt x="1077" y="1959"/>
                    <a:pt x="1069" y="1968"/>
                  </a:cubicBezTo>
                  <a:lnTo>
                    <a:pt x="136" y="2903"/>
                  </a:lnTo>
                  <a:cubicBezTo>
                    <a:pt x="0" y="3041"/>
                    <a:pt x="97" y="3275"/>
                    <a:pt x="292" y="3275"/>
                  </a:cubicBezTo>
                  <a:cubicBezTo>
                    <a:pt x="350" y="3275"/>
                    <a:pt x="405" y="3251"/>
                    <a:pt x="447" y="3211"/>
                  </a:cubicBezTo>
                  <a:lnTo>
                    <a:pt x="1379" y="2276"/>
                  </a:lnTo>
                  <a:cubicBezTo>
                    <a:pt x="1519" y="2136"/>
                    <a:pt x="1554" y="1924"/>
                    <a:pt x="1467" y="1746"/>
                  </a:cubicBezTo>
                  <a:lnTo>
                    <a:pt x="1050" y="901"/>
                  </a:lnTo>
                  <a:cubicBezTo>
                    <a:pt x="1045" y="892"/>
                    <a:pt x="1047" y="880"/>
                    <a:pt x="1053" y="872"/>
                  </a:cubicBezTo>
                  <a:lnTo>
                    <a:pt x="1525" y="304"/>
                  </a:lnTo>
                  <a:lnTo>
                    <a:pt x="12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7"/>
            <p:cNvSpPr/>
            <p:nvPr/>
          </p:nvSpPr>
          <p:spPr>
            <a:xfrm>
              <a:off x="7359036" y="1773943"/>
              <a:ext cx="224382" cy="57808"/>
            </a:xfrm>
            <a:custGeom>
              <a:avLst/>
              <a:gdLst/>
              <a:ahLst/>
              <a:cxnLst/>
              <a:rect l="l" t="t" r="r" b="b"/>
              <a:pathLst>
                <a:path w="8322" h="2144" extrusionOk="0">
                  <a:moveTo>
                    <a:pt x="8151" y="0"/>
                  </a:moveTo>
                  <a:cubicBezTo>
                    <a:pt x="8148" y="0"/>
                    <a:pt x="8145" y="0"/>
                    <a:pt x="8142" y="1"/>
                  </a:cubicBezTo>
                  <a:lnTo>
                    <a:pt x="1" y="1436"/>
                  </a:lnTo>
                  <a:lnTo>
                    <a:pt x="1" y="2143"/>
                  </a:lnTo>
                  <a:lnTo>
                    <a:pt x="928" y="1979"/>
                  </a:lnTo>
                  <a:lnTo>
                    <a:pt x="8275" y="687"/>
                  </a:lnTo>
                  <a:cubicBezTo>
                    <a:pt x="8279" y="686"/>
                    <a:pt x="8282" y="686"/>
                    <a:pt x="8286" y="686"/>
                  </a:cubicBezTo>
                  <a:cubicBezTo>
                    <a:pt x="8299" y="686"/>
                    <a:pt x="8311" y="691"/>
                    <a:pt x="8322" y="699"/>
                  </a:cubicBezTo>
                  <a:lnTo>
                    <a:pt x="8210" y="49"/>
                  </a:lnTo>
                  <a:cubicBezTo>
                    <a:pt x="8204" y="20"/>
                    <a:pt x="8179" y="0"/>
                    <a:pt x="81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57"/>
          <p:cNvGrpSpPr/>
          <p:nvPr/>
        </p:nvGrpSpPr>
        <p:grpSpPr>
          <a:xfrm>
            <a:off x="8426031" y="4356651"/>
            <a:ext cx="492677" cy="454967"/>
            <a:chOff x="715102" y="1576362"/>
            <a:chExt cx="417240" cy="385304"/>
          </a:xfrm>
        </p:grpSpPr>
        <p:sp>
          <p:nvSpPr>
            <p:cNvPr id="1571" name="Google Shape;1571;p57"/>
            <p:cNvSpPr/>
            <p:nvPr/>
          </p:nvSpPr>
          <p:spPr>
            <a:xfrm>
              <a:off x="1080871" y="1642312"/>
              <a:ext cx="41954" cy="123893"/>
            </a:xfrm>
            <a:custGeom>
              <a:avLst/>
              <a:gdLst/>
              <a:ahLst/>
              <a:cxnLst/>
              <a:rect l="l" t="t" r="r" b="b"/>
              <a:pathLst>
                <a:path w="1556" h="4595" extrusionOk="0">
                  <a:moveTo>
                    <a:pt x="240" y="1"/>
                  </a:moveTo>
                  <a:cubicBezTo>
                    <a:pt x="186" y="1"/>
                    <a:pt x="132" y="20"/>
                    <a:pt x="90" y="61"/>
                  </a:cubicBezTo>
                  <a:cubicBezTo>
                    <a:pt x="3" y="144"/>
                    <a:pt x="0" y="283"/>
                    <a:pt x="86" y="369"/>
                  </a:cubicBezTo>
                  <a:lnTo>
                    <a:pt x="781" y="1098"/>
                  </a:lnTo>
                  <a:lnTo>
                    <a:pt x="673" y="1412"/>
                  </a:lnTo>
                  <a:cubicBezTo>
                    <a:pt x="627" y="1544"/>
                    <a:pt x="621" y="1686"/>
                    <a:pt x="657" y="1819"/>
                  </a:cubicBezTo>
                  <a:lnTo>
                    <a:pt x="977" y="3020"/>
                  </a:lnTo>
                  <a:cubicBezTo>
                    <a:pt x="996" y="3094"/>
                    <a:pt x="983" y="3174"/>
                    <a:pt x="939" y="3238"/>
                  </a:cubicBezTo>
                  <a:lnTo>
                    <a:pt x="238" y="4256"/>
                  </a:lnTo>
                  <a:cubicBezTo>
                    <a:pt x="171" y="4353"/>
                    <a:pt x="195" y="4490"/>
                    <a:pt x="293" y="4557"/>
                  </a:cubicBezTo>
                  <a:cubicBezTo>
                    <a:pt x="331" y="4582"/>
                    <a:pt x="374" y="4595"/>
                    <a:pt x="416" y="4595"/>
                  </a:cubicBezTo>
                  <a:cubicBezTo>
                    <a:pt x="485" y="4595"/>
                    <a:pt x="553" y="4562"/>
                    <a:pt x="595" y="4501"/>
                  </a:cubicBezTo>
                  <a:lnTo>
                    <a:pt x="1295" y="3483"/>
                  </a:lnTo>
                  <a:cubicBezTo>
                    <a:pt x="1412" y="3316"/>
                    <a:pt x="1448" y="3106"/>
                    <a:pt x="1395" y="2909"/>
                  </a:cubicBezTo>
                  <a:lnTo>
                    <a:pt x="1077" y="1708"/>
                  </a:lnTo>
                  <a:cubicBezTo>
                    <a:pt x="1063" y="1658"/>
                    <a:pt x="1065" y="1604"/>
                    <a:pt x="1083" y="1554"/>
                  </a:cubicBezTo>
                  <a:lnTo>
                    <a:pt x="1518" y="291"/>
                  </a:lnTo>
                  <a:cubicBezTo>
                    <a:pt x="1555" y="179"/>
                    <a:pt x="1496" y="56"/>
                    <a:pt x="1383" y="19"/>
                  </a:cubicBezTo>
                  <a:cubicBezTo>
                    <a:pt x="1360" y="11"/>
                    <a:pt x="1336" y="7"/>
                    <a:pt x="1312" y="7"/>
                  </a:cubicBezTo>
                  <a:cubicBezTo>
                    <a:pt x="1223" y="7"/>
                    <a:pt x="1140" y="61"/>
                    <a:pt x="1108" y="149"/>
                  </a:cubicBezTo>
                  <a:lnTo>
                    <a:pt x="941" y="638"/>
                  </a:lnTo>
                  <a:lnTo>
                    <a:pt x="398" y="70"/>
                  </a:lnTo>
                  <a:cubicBezTo>
                    <a:pt x="355" y="24"/>
                    <a:pt x="298" y="1"/>
                    <a:pt x="2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7"/>
            <p:cNvSpPr/>
            <p:nvPr/>
          </p:nvSpPr>
          <p:spPr>
            <a:xfrm>
              <a:off x="976284" y="1625353"/>
              <a:ext cx="133114" cy="227590"/>
            </a:xfrm>
            <a:custGeom>
              <a:avLst/>
              <a:gdLst/>
              <a:ahLst/>
              <a:cxnLst/>
              <a:rect l="l" t="t" r="r" b="b"/>
              <a:pathLst>
                <a:path w="4937" h="8441" extrusionOk="0">
                  <a:moveTo>
                    <a:pt x="3000" y="0"/>
                  </a:moveTo>
                  <a:cubicBezTo>
                    <a:pt x="2911" y="0"/>
                    <a:pt x="2828" y="56"/>
                    <a:pt x="2797" y="144"/>
                  </a:cubicBezTo>
                  <a:lnTo>
                    <a:pt x="2266" y="1810"/>
                  </a:lnTo>
                  <a:cubicBezTo>
                    <a:pt x="2200" y="2013"/>
                    <a:pt x="2243" y="2237"/>
                    <a:pt x="2380" y="2402"/>
                  </a:cubicBezTo>
                  <a:lnTo>
                    <a:pt x="2927" y="3067"/>
                  </a:lnTo>
                  <a:lnTo>
                    <a:pt x="2997" y="5132"/>
                  </a:lnTo>
                  <a:lnTo>
                    <a:pt x="1828" y="4525"/>
                  </a:lnTo>
                  <a:cubicBezTo>
                    <a:pt x="1608" y="4411"/>
                    <a:pt x="1608" y="4202"/>
                    <a:pt x="1520" y="4005"/>
                  </a:cubicBezTo>
                  <a:lnTo>
                    <a:pt x="1328" y="3477"/>
                  </a:lnTo>
                  <a:cubicBezTo>
                    <a:pt x="1269" y="3311"/>
                    <a:pt x="1159" y="3167"/>
                    <a:pt x="1016" y="3066"/>
                  </a:cubicBezTo>
                  <a:lnTo>
                    <a:pt x="651" y="2808"/>
                  </a:lnTo>
                  <a:cubicBezTo>
                    <a:pt x="613" y="2781"/>
                    <a:pt x="569" y="2768"/>
                    <a:pt x="525" y="2768"/>
                  </a:cubicBezTo>
                  <a:cubicBezTo>
                    <a:pt x="457" y="2768"/>
                    <a:pt x="391" y="2800"/>
                    <a:pt x="349" y="2859"/>
                  </a:cubicBezTo>
                  <a:cubicBezTo>
                    <a:pt x="279" y="2958"/>
                    <a:pt x="303" y="3092"/>
                    <a:pt x="400" y="3161"/>
                  </a:cubicBezTo>
                  <a:lnTo>
                    <a:pt x="765" y="3420"/>
                  </a:lnTo>
                  <a:cubicBezTo>
                    <a:pt x="836" y="3469"/>
                    <a:pt x="890" y="3541"/>
                    <a:pt x="920" y="3623"/>
                  </a:cubicBezTo>
                  <a:lnTo>
                    <a:pt x="998" y="3837"/>
                  </a:lnTo>
                  <a:lnTo>
                    <a:pt x="241" y="3789"/>
                  </a:lnTo>
                  <a:cubicBezTo>
                    <a:pt x="235" y="3789"/>
                    <a:pt x="229" y="3788"/>
                    <a:pt x="223" y="3788"/>
                  </a:cubicBezTo>
                  <a:cubicBezTo>
                    <a:pt x="111" y="3788"/>
                    <a:pt x="15" y="3876"/>
                    <a:pt x="8" y="3991"/>
                  </a:cubicBezTo>
                  <a:cubicBezTo>
                    <a:pt x="1" y="4112"/>
                    <a:pt x="93" y="4215"/>
                    <a:pt x="214" y="4221"/>
                  </a:cubicBezTo>
                  <a:lnTo>
                    <a:pt x="1158" y="4281"/>
                  </a:lnTo>
                  <a:lnTo>
                    <a:pt x="1215" y="4437"/>
                  </a:lnTo>
                  <a:cubicBezTo>
                    <a:pt x="1288" y="4640"/>
                    <a:pt x="1435" y="4809"/>
                    <a:pt x="1626" y="4908"/>
                  </a:cubicBezTo>
                  <a:lnTo>
                    <a:pt x="3014" y="5628"/>
                  </a:lnTo>
                  <a:lnTo>
                    <a:pt x="3025" y="6019"/>
                  </a:lnTo>
                  <a:cubicBezTo>
                    <a:pt x="3030" y="6122"/>
                    <a:pt x="3008" y="6223"/>
                    <a:pt x="2963" y="6316"/>
                  </a:cubicBezTo>
                  <a:lnTo>
                    <a:pt x="2069" y="8128"/>
                  </a:lnTo>
                  <a:cubicBezTo>
                    <a:pt x="1997" y="8272"/>
                    <a:pt x="2101" y="8441"/>
                    <a:pt x="2263" y="8441"/>
                  </a:cubicBezTo>
                  <a:lnTo>
                    <a:pt x="4705" y="8441"/>
                  </a:lnTo>
                  <a:cubicBezTo>
                    <a:pt x="4835" y="8441"/>
                    <a:pt x="4936" y="8326"/>
                    <a:pt x="4920" y="8197"/>
                  </a:cubicBezTo>
                  <a:lnTo>
                    <a:pt x="4920" y="8197"/>
                  </a:lnTo>
                  <a:lnTo>
                    <a:pt x="4920" y="8199"/>
                  </a:lnTo>
                  <a:lnTo>
                    <a:pt x="4427" y="4334"/>
                  </a:lnTo>
                  <a:cubicBezTo>
                    <a:pt x="4415" y="4236"/>
                    <a:pt x="4376" y="4147"/>
                    <a:pt x="4314" y="4072"/>
                  </a:cubicBezTo>
                  <a:lnTo>
                    <a:pt x="3984" y="3668"/>
                  </a:lnTo>
                  <a:lnTo>
                    <a:pt x="3982" y="3667"/>
                  </a:lnTo>
                  <a:lnTo>
                    <a:pt x="3129" y="2629"/>
                  </a:lnTo>
                  <a:lnTo>
                    <a:pt x="3368" y="2488"/>
                  </a:lnTo>
                  <a:cubicBezTo>
                    <a:pt x="3511" y="2403"/>
                    <a:pt x="3618" y="2266"/>
                    <a:pt x="3661" y="2104"/>
                  </a:cubicBezTo>
                  <a:lnTo>
                    <a:pt x="3791" y="1612"/>
                  </a:lnTo>
                  <a:cubicBezTo>
                    <a:pt x="3827" y="1494"/>
                    <a:pt x="3758" y="1371"/>
                    <a:pt x="3640" y="1340"/>
                  </a:cubicBezTo>
                  <a:cubicBezTo>
                    <a:pt x="3621" y="1335"/>
                    <a:pt x="3602" y="1333"/>
                    <a:pt x="3584" y="1333"/>
                  </a:cubicBezTo>
                  <a:cubicBezTo>
                    <a:pt x="3486" y="1333"/>
                    <a:pt x="3396" y="1399"/>
                    <a:pt x="3372" y="1500"/>
                  </a:cubicBezTo>
                  <a:lnTo>
                    <a:pt x="3242" y="1992"/>
                  </a:lnTo>
                  <a:cubicBezTo>
                    <a:pt x="3227" y="2043"/>
                    <a:pt x="3194" y="2088"/>
                    <a:pt x="3148" y="2115"/>
                  </a:cubicBezTo>
                  <a:lnTo>
                    <a:pt x="2849" y="2290"/>
                  </a:lnTo>
                  <a:cubicBezTo>
                    <a:pt x="2770" y="2171"/>
                    <a:pt x="2629" y="2094"/>
                    <a:pt x="2679" y="1940"/>
                  </a:cubicBezTo>
                  <a:lnTo>
                    <a:pt x="3209" y="274"/>
                  </a:lnTo>
                  <a:cubicBezTo>
                    <a:pt x="3241" y="162"/>
                    <a:pt x="3177" y="45"/>
                    <a:pt x="3066" y="11"/>
                  </a:cubicBezTo>
                  <a:cubicBezTo>
                    <a:pt x="3044" y="4"/>
                    <a:pt x="3022" y="0"/>
                    <a:pt x="3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7"/>
            <p:cNvSpPr/>
            <p:nvPr/>
          </p:nvSpPr>
          <p:spPr>
            <a:xfrm>
              <a:off x="717390" y="1843102"/>
              <a:ext cx="414953" cy="118554"/>
            </a:xfrm>
            <a:custGeom>
              <a:avLst/>
              <a:gdLst/>
              <a:ahLst/>
              <a:cxnLst/>
              <a:rect l="l" t="t" r="r" b="b"/>
              <a:pathLst>
                <a:path w="15390" h="4397" extrusionOk="0">
                  <a:moveTo>
                    <a:pt x="157" y="0"/>
                  </a:moveTo>
                  <a:cubicBezTo>
                    <a:pt x="69" y="2"/>
                    <a:pt x="0" y="73"/>
                    <a:pt x="2" y="160"/>
                  </a:cubicBezTo>
                  <a:lnTo>
                    <a:pt x="2" y="4241"/>
                  </a:lnTo>
                  <a:cubicBezTo>
                    <a:pt x="2" y="4327"/>
                    <a:pt x="71" y="4396"/>
                    <a:pt x="156" y="4396"/>
                  </a:cubicBezTo>
                  <a:lnTo>
                    <a:pt x="15234" y="4396"/>
                  </a:lnTo>
                  <a:cubicBezTo>
                    <a:pt x="15319" y="4396"/>
                    <a:pt x="15389" y="4326"/>
                    <a:pt x="15389" y="4241"/>
                  </a:cubicBezTo>
                  <a:lnTo>
                    <a:pt x="15389" y="154"/>
                  </a:lnTo>
                  <a:cubicBezTo>
                    <a:pt x="15389" y="69"/>
                    <a:pt x="15319" y="0"/>
                    <a:pt x="152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7"/>
            <p:cNvSpPr/>
            <p:nvPr/>
          </p:nvSpPr>
          <p:spPr>
            <a:xfrm>
              <a:off x="717417" y="1941865"/>
              <a:ext cx="414926" cy="19790"/>
            </a:xfrm>
            <a:custGeom>
              <a:avLst/>
              <a:gdLst/>
              <a:ahLst/>
              <a:cxnLst/>
              <a:rect l="l" t="t" r="r" b="b"/>
              <a:pathLst>
                <a:path w="15389" h="734" extrusionOk="0">
                  <a:moveTo>
                    <a:pt x="1" y="0"/>
                  </a:moveTo>
                  <a:lnTo>
                    <a:pt x="1" y="578"/>
                  </a:lnTo>
                  <a:cubicBezTo>
                    <a:pt x="1" y="664"/>
                    <a:pt x="70" y="733"/>
                    <a:pt x="155" y="733"/>
                  </a:cubicBezTo>
                  <a:lnTo>
                    <a:pt x="15233" y="733"/>
                  </a:lnTo>
                  <a:cubicBezTo>
                    <a:pt x="15318" y="733"/>
                    <a:pt x="15388" y="663"/>
                    <a:pt x="15388" y="578"/>
                  </a:cubicBezTo>
                  <a:lnTo>
                    <a:pt x="153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7"/>
            <p:cNvSpPr/>
            <p:nvPr/>
          </p:nvSpPr>
          <p:spPr>
            <a:xfrm>
              <a:off x="758454" y="1576362"/>
              <a:ext cx="173477" cy="173477"/>
            </a:xfrm>
            <a:custGeom>
              <a:avLst/>
              <a:gdLst/>
              <a:ahLst/>
              <a:cxnLst/>
              <a:rect l="l" t="t" r="r" b="b"/>
              <a:pathLst>
                <a:path w="6434" h="6434" extrusionOk="0">
                  <a:moveTo>
                    <a:pt x="3217" y="1"/>
                  </a:moveTo>
                  <a:cubicBezTo>
                    <a:pt x="2323" y="2"/>
                    <a:pt x="1469" y="374"/>
                    <a:pt x="861" y="1029"/>
                  </a:cubicBezTo>
                  <a:cubicBezTo>
                    <a:pt x="778" y="1124"/>
                    <a:pt x="784" y="1267"/>
                    <a:pt x="877" y="1352"/>
                  </a:cubicBezTo>
                  <a:cubicBezTo>
                    <a:pt x="922" y="1394"/>
                    <a:pt x="979" y="1415"/>
                    <a:pt x="1035" y="1415"/>
                  </a:cubicBezTo>
                  <a:cubicBezTo>
                    <a:pt x="1096" y="1415"/>
                    <a:pt x="1156" y="1391"/>
                    <a:pt x="1202" y="1345"/>
                  </a:cubicBezTo>
                  <a:cubicBezTo>
                    <a:pt x="1722" y="786"/>
                    <a:pt x="2452" y="466"/>
                    <a:pt x="3217" y="464"/>
                  </a:cubicBezTo>
                  <a:cubicBezTo>
                    <a:pt x="4735" y="464"/>
                    <a:pt x="5968" y="1699"/>
                    <a:pt x="5968" y="3217"/>
                  </a:cubicBezTo>
                  <a:cubicBezTo>
                    <a:pt x="5968" y="4735"/>
                    <a:pt x="4735" y="5968"/>
                    <a:pt x="3216" y="5968"/>
                  </a:cubicBezTo>
                  <a:cubicBezTo>
                    <a:pt x="1698" y="5968"/>
                    <a:pt x="464" y="4733"/>
                    <a:pt x="464" y="3217"/>
                  </a:cubicBezTo>
                  <a:cubicBezTo>
                    <a:pt x="464" y="2867"/>
                    <a:pt x="530" y="2520"/>
                    <a:pt x="662" y="2196"/>
                  </a:cubicBezTo>
                  <a:cubicBezTo>
                    <a:pt x="699" y="2079"/>
                    <a:pt x="641" y="1952"/>
                    <a:pt x="527" y="1907"/>
                  </a:cubicBezTo>
                  <a:cubicBezTo>
                    <a:pt x="499" y="1895"/>
                    <a:pt x="469" y="1890"/>
                    <a:pt x="440" y="1890"/>
                  </a:cubicBezTo>
                  <a:cubicBezTo>
                    <a:pt x="353" y="1890"/>
                    <a:pt x="270" y="1939"/>
                    <a:pt x="231" y="2022"/>
                  </a:cubicBezTo>
                  <a:cubicBezTo>
                    <a:pt x="79" y="2402"/>
                    <a:pt x="1" y="2807"/>
                    <a:pt x="1" y="3217"/>
                  </a:cubicBezTo>
                  <a:cubicBezTo>
                    <a:pt x="1" y="4990"/>
                    <a:pt x="1444" y="6433"/>
                    <a:pt x="3217" y="6433"/>
                  </a:cubicBezTo>
                  <a:lnTo>
                    <a:pt x="3217" y="6432"/>
                  </a:lnTo>
                  <a:cubicBezTo>
                    <a:pt x="4990" y="6432"/>
                    <a:pt x="6433" y="4989"/>
                    <a:pt x="6433" y="3215"/>
                  </a:cubicBezTo>
                  <a:cubicBezTo>
                    <a:pt x="6433" y="1442"/>
                    <a:pt x="4990" y="1"/>
                    <a:pt x="32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7"/>
            <p:cNvSpPr/>
            <p:nvPr/>
          </p:nvSpPr>
          <p:spPr>
            <a:xfrm>
              <a:off x="782666" y="1600574"/>
              <a:ext cx="87089" cy="122572"/>
            </a:xfrm>
            <a:custGeom>
              <a:avLst/>
              <a:gdLst/>
              <a:ahLst/>
              <a:cxnLst/>
              <a:rect l="l" t="t" r="r" b="b"/>
              <a:pathLst>
                <a:path w="3230" h="4546" extrusionOk="0">
                  <a:moveTo>
                    <a:pt x="2320" y="1"/>
                  </a:moveTo>
                  <a:cubicBezTo>
                    <a:pt x="1839" y="1"/>
                    <a:pt x="1362" y="151"/>
                    <a:pt x="961" y="439"/>
                  </a:cubicBezTo>
                  <a:cubicBezTo>
                    <a:pt x="359" y="876"/>
                    <a:pt x="2" y="1574"/>
                    <a:pt x="2" y="2319"/>
                  </a:cubicBezTo>
                  <a:cubicBezTo>
                    <a:pt x="0" y="2820"/>
                    <a:pt x="163" y="3309"/>
                    <a:pt x="465" y="3708"/>
                  </a:cubicBezTo>
                  <a:cubicBezTo>
                    <a:pt x="760" y="4100"/>
                    <a:pt x="1171" y="4390"/>
                    <a:pt x="1639" y="4535"/>
                  </a:cubicBezTo>
                  <a:cubicBezTo>
                    <a:pt x="1661" y="4542"/>
                    <a:pt x="1683" y="4545"/>
                    <a:pt x="1707" y="4545"/>
                  </a:cubicBezTo>
                  <a:lnTo>
                    <a:pt x="1707" y="4545"/>
                  </a:lnTo>
                  <a:cubicBezTo>
                    <a:pt x="1822" y="4545"/>
                    <a:pt x="1920" y="4461"/>
                    <a:pt x="1936" y="4348"/>
                  </a:cubicBezTo>
                  <a:cubicBezTo>
                    <a:pt x="1953" y="4234"/>
                    <a:pt x="1884" y="4125"/>
                    <a:pt x="1775" y="4091"/>
                  </a:cubicBezTo>
                  <a:cubicBezTo>
                    <a:pt x="1003" y="3853"/>
                    <a:pt x="465" y="3125"/>
                    <a:pt x="465" y="2319"/>
                  </a:cubicBezTo>
                  <a:cubicBezTo>
                    <a:pt x="465" y="1262"/>
                    <a:pt x="1330" y="463"/>
                    <a:pt x="2315" y="463"/>
                  </a:cubicBezTo>
                  <a:cubicBezTo>
                    <a:pt x="2508" y="463"/>
                    <a:pt x="2705" y="494"/>
                    <a:pt x="2901" y="559"/>
                  </a:cubicBezTo>
                  <a:cubicBezTo>
                    <a:pt x="2923" y="566"/>
                    <a:pt x="2946" y="569"/>
                    <a:pt x="2968" y="569"/>
                  </a:cubicBezTo>
                  <a:cubicBezTo>
                    <a:pt x="3066" y="569"/>
                    <a:pt x="3158" y="507"/>
                    <a:pt x="3189" y="409"/>
                  </a:cubicBezTo>
                  <a:cubicBezTo>
                    <a:pt x="3230" y="290"/>
                    <a:pt x="3165" y="160"/>
                    <a:pt x="3047" y="118"/>
                  </a:cubicBezTo>
                  <a:cubicBezTo>
                    <a:pt x="2810" y="39"/>
                    <a:pt x="2564" y="1"/>
                    <a:pt x="2320" y="1"/>
                  </a:cubicBezTo>
                  <a:close/>
                  <a:moveTo>
                    <a:pt x="1707" y="4545"/>
                  </a:moveTo>
                  <a:cubicBezTo>
                    <a:pt x="1707" y="4545"/>
                    <a:pt x="1706" y="4545"/>
                    <a:pt x="1706" y="4545"/>
                  </a:cubicBezTo>
                  <a:lnTo>
                    <a:pt x="1708" y="4545"/>
                  </a:lnTo>
                  <a:cubicBezTo>
                    <a:pt x="1707" y="4545"/>
                    <a:pt x="1707" y="4545"/>
                    <a:pt x="1707" y="454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7"/>
            <p:cNvSpPr/>
            <p:nvPr/>
          </p:nvSpPr>
          <p:spPr>
            <a:xfrm>
              <a:off x="851016" y="1619529"/>
              <a:ext cx="60423" cy="104695"/>
            </a:xfrm>
            <a:custGeom>
              <a:avLst/>
              <a:gdLst/>
              <a:ahLst/>
              <a:cxnLst/>
              <a:rect l="l" t="t" r="r" b="b"/>
              <a:pathLst>
                <a:path w="2241" h="3883" extrusionOk="0">
                  <a:moveTo>
                    <a:pt x="1344" y="0"/>
                  </a:moveTo>
                  <a:cubicBezTo>
                    <a:pt x="1290" y="0"/>
                    <a:pt x="1235" y="19"/>
                    <a:pt x="1191" y="58"/>
                  </a:cubicBezTo>
                  <a:cubicBezTo>
                    <a:pt x="1092" y="145"/>
                    <a:pt x="1085" y="294"/>
                    <a:pt x="1173" y="390"/>
                  </a:cubicBezTo>
                  <a:cubicBezTo>
                    <a:pt x="1472" y="729"/>
                    <a:pt x="1638" y="1164"/>
                    <a:pt x="1638" y="1616"/>
                  </a:cubicBezTo>
                  <a:cubicBezTo>
                    <a:pt x="1638" y="2474"/>
                    <a:pt x="1031" y="3234"/>
                    <a:pt x="194" y="3424"/>
                  </a:cubicBezTo>
                  <a:cubicBezTo>
                    <a:pt x="79" y="3449"/>
                    <a:pt x="1" y="3558"/>
                    <a:pt x="14" y="3676"/>
                  </a:cubicBezTo>
                  <a:cubicBezTo>
                    <a:pt x="26" y="3794"/>
                    <a:pt x="127" y="3883"/>
                    <a:pt x="245" y="3883"/>
                  </a:cubicBezTo>
                  <a:cubicBezTo>
                    <a:pt x="263" y="3883"/>
                    <a:pt x="279" y="3881"/>
                    <a:pt x="295" y="3877"/>
                  </a:cubicBezTo>
                  <a:cubicBezTo>
                    <a:pt x="1094" y="3696"/>
                    <a:pt x="1737" y="3107"/>
                    <a:pt x="1988" y="2329"/>
                  </a:cubicBezTo>
                  <a:cubicBezTo>
                    <a:pt x="2241" y="1550"/>
                    <a:pt x="2063" y="696"/>
                    <a:pt x="1522" y="83"/>
                  </a:cubicBezTo>
                  <a:cubicBezTo>
                    <a:pt x="1476" y="28"/>
                    <a:pt x="1410" y="0"/>
                    <a:pt x="1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7"/>
            <p:cNvSpPr/>
            <p:nvPr/>
          </p:nvSpPr>
          <p:spPr>
            <a:xfrm>
              <a:off x="715102" y="1843101"/>
              <a:ext cx="414966" cy="118565"/>
            </a:xfrm>
            <a:custGeom>
              <a:avLst/>
              <a:gdLst/>
              <a:ahLst/>
              <a:cxnLst/>
              <a:rect l="l" t="t" r="r" b="b"/>
              <a:pathLst>
                <a:path w="15708" h="4397" extrusionOk="0">
                  <a:moveTo>
                    <a:pt x="10930" y="1536"/>
                  </a:moveTo>
                  <a:lnTo>
                    <a:pt x="12718" y="1645"/>
                  </a:lnTo>
                  <a:lnTo>
                    <a:pt x="12194" y="2816"/>
                  </a:lnTo>
                  <a:lnTo>
                    <a:pt x="11020" y="3124"/>
                  </a:lnTo>
                  <a:lnTo>
                    <a:pt x="10340" y="2457"/>
                  </a:lnTo>
                  <a:lnTo>
                    <a:pt x="10930" y="1536"/>
                  </a:lnTo>
                  <a:close/>
                  <a:moveTo>
                    <a:pt x="4463" y="1832"/>
                  </a:moveTo>
                  <a:lnTo>
                    <a:pt x="5226" y="2552"/>
                  </a:lnTo>
                  <a:lnTo>
                    <a:pt x="4221" y="3300"/>
                  </a:lnTo>
                  <a:lnTo>
                    <a:pt x="2374" y="2910"/>
                  </a:lnTo>
                  <a:lnTo>
                    <a:pt x="2543" y="1832"/>
                  </a:lnTo>
                  <a:close/>
                  <a:moveTo>
                    <a:pt x="8614" y="1830"/>
                  </a:moveTo>
                  <a:lnTo>
                    <a:pt x="9710" y="2660"/>
                  </a:lnTo>
                  <a:lnTo>
                    <a:pt x="8731" y="3450"/>
                  </a:lnTo>
                  <a:lnTo>
                    <a:pt x="6968" y="2231"/>
                  </a:lnTo>
                  <a:lnTo>
                    <a:pt x="7052" y="1830"/>
                  </a:lnTo>
                  <a:close/>
                  <a:moveTo>
                    <a:pt x="0" y="0"/>
                  </a:moveTo>
                  <a:cubicBezTo>
                    <a:pt x="6" y="6"/>
                    <a:pt x="13" y="12"/>
                    <a:pt x="21" y="18"/>
                  </a:cubicBezTo>
                  <a:lnTo>
                    <a:pt x="1890" y="1446"/>
                  </a:lnTo>
                  <a:lnTo>
                    <a:pt x="1684" y="2762"/>
                  </a:lnTo>
                  <a:lnTo>
                    <a:pt x="882" y="3515"/>
                  </a:lnTo>
                  <a:cubicBezTo>
                    <a:pt x="789" y="3601"/>
                    <a:pt x="785" y="3744"/>
                    <a:pt x="870" y="3837"/>
                  </a:cubicBezTo>
                  <a:cubicBezTo>
                    <a:pt x="915" y="3884"/>
                    <a:pt x="975" y="3907"/>
                    <a:pt x="1035" y="3907"/>
                  </a:cubicBezTo>
                  <a:cubicBezTo>
                    <a:pt x="1092" y="3907"/>
                    <a:pt x="1148" y="3886"/>
                    <a:pt x="1192" y="3844"/>
                  </a:cubicBezTo>
                  <a:lnTo>
                    <a:pt x="1963" y="3118"/>
                  </a:lnTo>
                  <a:lnTo>
                    <a:pt x="4016" y="3551"/>
                  </a:lnTo>
                  <a:lnTo>
                    <a:pt x="4916" y="4396"/>
                  </a:lnTo>
                  <a:lnTo>
                    <a:pt x="5576" y="4396"/>
                  </a:lnTo>
                  <a:cubicBezTo>
                    <a:pt x="5574" y="4395"/>
                    <a:pt x="5574" y="4395"/>
                    <a:pt x="5573" y="4393"/>
                  </a:cubicBezTo>
                  <a:lnTo>
                    <a:pt x="4477" y="3364"/>
                  </a:lnTo>
                  <a:lnTo>
                    <a:pt x="5564" y="2557"/>
                  </a:lnTo>
                  <a:lnTo>
                    <a:pt x="6631" y="2333"/>
                  </a:lnTo>
                  <a:lnTo>
                    <a:pt x="8590" y="3684"/>
                  </a:lnTo>
                  <a:lnTo>
                    <a:pt x="8841" y="4396"/>
                  </a:lnTo>
                  <a:lnTo>
                    <a:pt x="9321" y="4396"/>
                  </a:lnTo>
                  <a:lnTo>
                    <a:pt x="9045" y="3616"/>
                  </a:lnTo>
                  <a:lnTo>
                    <a:pt x="10139" y="2733"/>
                  </a:lnTo>
                  <a:lnTo>
                    <a:pt x="10882" y="3462"/>
                  </a:lnTo>
                  <a:lnTo>
                    <a:pt x="11122" y="4396"/>
                  </a:lnTo>
                  <a:lnTo>
                    <a:pt x="11588" y="4396"/>
                  </a:lnTo>
                  <a:lnTo>
                    <a:pt x="11358" y="3505"/>
                  </a:lnTo>
                  <a:lnTo>
                    <a:pt x="12526" y="3198"/>
                  </a:lnTo>
                  <a:lnTo>
                    <a:pt x="13768" y="3628"/>
                  </a:lnTo>
                  <a:lnTo>
                    <a:pt x="12905" y="4389"/>
                  </a:lnTo>
                  <a:cubicBezTo>
                    <a:pt x="12902" y="4390"/>
                    <a:pt x="12899" y="4393"/>
                    <a:pt x="12896" y="4396"/>
                  </a:cubicBezTo>
                  <a:lnTo>
                    <a:pt x="13578" y="4396"/>
                  </a:lnTo>
                  <a:lnTo>
                    <a:pt x="14357" y="3710"/>
                  </a:lnTo>
                  <a:cubicBezTo>
                    <a:pt x="14487" y="3595"/>
                    <a:pt x="14445" y="3384"/>
                    <a:pt x="14282" y="3327"/>
                  </a:cubicBezTo>
                  <a:lnTo>
                    <a:pt x="12841" y="2829"/>
                  </a:lnTo>
                  <a:lnTo>
                    <a:pt x="13370" y="1649"/>
                  </a:lnTo>
                  <a:lnTo>
                    <a:pt x="14905" y="2364"/>
                  </a:lnTo>
                  <a:lnTo>
                    <a:pt x="15241" y="3242"/>
                  </a:lnTo>
                  <a:cubicBezTo>
                    <a:pt x="15274" y="3330"/>
                    <a:pt x="15358" y="3387"/>
                    <a:pt x="15452" y="3387"/>
                  </a:cubicBezTo>
                  <a:cubicBezTo>
                    <a:pt x="15479" y="3387"/>
                    <a:pt x="15506" y="3382"/>
                    <a:pt x="15533" y="3372"/>
                  </a:cubicBezTo>
                  <a:cubicBezTo>
                    <a:pt x="15649" y="3328"/>
                    <a:pt x="15707" y="3197"/>
                    <a:pt x="15663" y="3082"/>
                  </a:cubicBezTo>
                  <a:lnTo>
                    <a:pt x="15660" y="3080"/>
                  </a:lnTo>
                  <a:lnTo>
                    <a:pt x="15292" y="2117"/>
                  </a:lnTo>
                  <a:cubicBezTo>
                    <a:pt x="15271" y="2062"/>
                    <a:pt x="15229" y="2017"/>
                    <a:pt x="15177" y="1993"/>
                  </a:cubicBezTo>
                  <a:lnTo>
                    <a:pt x="13671" y="1292"/>
                  </a:lnTo>
                  <a:cubicBezTo>
                    <a:pt x="13671" y="1292"/>
                    <a:pt x="15184" y="3"/>
                    <a:pt x="15189" y="0"/>
                  </a:cubicBezTo>
                  <a:lnTo>
                    <a:pt x="14356" y="0"/>
                  </a:lnTo>
                  <a:lnTo>
                    <a:pt x="13070" y="1095"/>
                  </a:lnTo>
                  <a:lnTo>
                    <a:pt x="11041" y="969"/>
                  </a:lnTo>
                  <a:lnTo>
                    <a:pt x="10731" y="0"/>
                  </a:lnTo>
                  <a:lnTo>
                    <a:pt x="10268" y="0"/>
                  </a:lnTo>
                  <a:lnTo>
                    <a:pt x="10634" y="1148"/>
                  </a:lnTo>
                  <a:lnTo>
                    <a:pt x="10049" y="2059"/>
                  </a:lnTo>
                  <a:lnTo>
                    <a:pt x="9012" y="1274"/>
                  </a:lnTo>
                  <a:lnTo>
                    <a:pt x="9931" y="0"/>
                  </a:lnTo>
                  <a:lnTo>
                    <a:pt x="9387" y="0"/>
                  </a:lnTo>
                  <a:lnTo>
                    <a:pt x="8595" y="1099"/>
                  </a:lnTo>
                  <a:lnTo>
                    <a:pt x="6971" y="1099"/>
                  </a:lnTo>
                  <a:lnTo>
                    <a:pt x="6153" y="0"/>
                  </a:lnTo>
                  <a:lnTo>
                    <a:pt x="5601" y="0"/>
                  </a:lnTo>
                  <a:lnTo>
                    <a:pt x="6624" y="1371"/>
                  </a:lnTo>
                  <a:lnTo>
                    <a:pt x="6522" y="1860"/>
                  </a:lnTo>
                  <a:lnTo>
                    <a:pt x="5592" y="2056"/>
                  </a:lnTo>
                  <a:lnTo>
                    <a:pt x="4697" y="1210"/>
                  </a:lnTo>
                  <a:lnTo>
                    <a:pt x="4499" y="0"/>
                  </a:lnTo>
                  <a:lnTo>
                    <a:pt x="4052" y="0"/>
                  </a:lnTo>
                  <a:lnTo>
                    <a:pt x="4232" y="1099"/>
                  </a:lnTo>
                  <a:lnTo>
                    <a:pt x="2336" y="1099"/>
                  </a:lnTo>
                  <a:lnTo>
                    <a:pt x="896" y="0"/>
                  </a:lnTo>
                  <a:close/>
                </a:path>
              </a:pathLst>
            </a:custGeom>
            <a:solidFill>
              <a:srgbClr val="5C463F">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7"/>
            <p:cNvSpPr/>
            <p:nvPr/>
          </p:nvSpPr>
          <p:spPr>
            <a:xfrm>
              <a:off x="829770" y="1941865"/>
              <a:ext cx="39257" cy="19790"/>
            </a:xfrm>
            <a:custGeom>
              <a:avLst/>
              <a:gdLst/>
              <a:ahLst/>
              <a:cxnLst/>
              <a:rect l="l" t="t" r="r" b="b"/>
              <a:pathLst>
                <a:path w="1456" h="734" extrusionOk="0">
                  <a:moveTo>
                    <a:pt x="1" y="0"/>
                  </a:moveTo>
                  <a:lnTo>
                    <a:pt x="783" y="733"/>
                  </a:lnTo>
                  <a:lnTo>
                    <a:pt x="1456" y="733"/>
                  </a:lnTo>
                  <a:cubicBezTo>
                    <a:pt x="1454" y="732"/>
                    <a:pt x="1453" y="730"/>
                    <a:pt x="1451" y="730"/>
                  </a:cubicBezTo>
                  <a:lnTo>
                    <a:pt x="675" y="0"/>
                  </a:lnTo>
                  <a:close/>
                </a:path>
              </a:pathLst>
            </a:custGeom>
            <a:solidFill>
              <a:srgbClr val="A2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7"/>
            <p:cNvSpPr/>
            <p:nvPr/>
          </p:nvSpPr>
          <p:spPr>
            <a:xfrm>
              <a:off x="945088" y="1941865"/>
              <a:ext cx="20384" cy="19790"/>
            </a:xfrm>
            <a:custGeom>
              <a:avLst/>
              <a:gdLst/>
              <a:ahLst/>
              <a:cxnLst/>
              <a:rect l="l" t="t" r="r" b="b"/>
              <a:pathLst>
                <a:path w="756" h="734" extrusionOk="0">
                  <a:moveTo>
                    <a:pt x="0" y="0"/>
                  </a:moveTo>
                  <a:lnTo>
                    <a:pt x="8" y="5"/>
                  </a:lnTo>
                  <a:lnTo>
                    <a:pt x="266" y="733"/>
                  </a:lnTo>
                  <a:lnTo>
                    <a:pt x="755" y="733"/>
                  </a:lnTo>
                  <a:lnTo>
                    <a:pt x="495" y="0"/>
                  </a:lnTo>
                  <a:close/>
                </a:path>
              </a:pathLst>
            </a:custGeom>
            <a:solidFill>
              <a:srgbClr val="A2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7"/>
            <p:cNvSpPr/>
            <p:nvPr/>
          </p:nvSpPr>
          <p:spPr>
            <a:xfrm>
              <a:off x="1006158" y="1941865"/>
              <a:ext cx="17957" cy="19790"/>
            </a:xfrm>
            <a:custGeom>
              <a:avLst/>
              <a:gdLst/>
              <a:ahLst/>
              <a:cxnLst/>
              <a:rect l="l" t="t" r="r" b="b"/>
              <a:pathLst>
                <a:path w="666" h="734" extrusionOk="0">
                  <a:moveTo>
                    <a:pt x="1" y="0"/>
                  </a:moveTo>
                  <a:lnTo>
                    <a:pt x="189" y="733"/>
                  </a:lnTo>
                  <a:lnTo>
                    <a:pt x="666" y="733"/>
                  </a:lnTo>
                  <a:lnTo>
                    <a:pt x="478" y="0"/>
                  </a:lnTo>
                  <a:close/>
                </a:path>
              </a:pathLst>
            </a:custGeom>
            <a:solidFill>
              <a:srgbClr val="A2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7"/>
            <p:cNvSpPr/>
            <p:nvPr/>
          </p:nvSpPr>
          <p:spPr>
            <a:xfrm>
              <a:off x="1056201" y="1941865"/>
              <a:ext cx="41064" cy="19790"/>
            </a:xfrm>
            <a:custGeom>
              <a:avLst/>
              <a:gdLst/>
              <a:ahLst/>
              <a:cxnLst/>
              <a:rect l="l" t="t" r="r" b="b"/>
              <a:pathLst>
                <a:path w="1523" h="734" extrusionOk="0">
                  <a:moveTo>
                    <a:pt x="832" y="0"/>
                  </a:moveTo>
                  <a:lnTo>
                    <a:pt x="9" y="724"/>
                  </a:lnTo>
                  <a:cubicBezTo>
                    <a:pt x="6" y="727"/>
                    <a:pt x="3" y="730"/>
                    <a:pt x="0" y="733"/>
                  </a:cubicBezTo>
                  <a:lnTo>
                    <a:pt x="697" y="733"/>
                  </a:lnTo>
                  <a:lnTo>
                    <a:pt x="1494" y="30"/>
                  </a:lnTo>
                  <a:cubicBezTo>
                    <a:pt x="1504" y="21"/>
                    <a:pt x="1513" y="11"/>
                    <a:pt x="1522" y="0"/>
                  </a:cubicBezTo>
                  <a:close/>
                </a:path>
              </a:pathLst>
            </a:custGeom>
            <a:solidFill>
              <a:srgbClr val="A2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7"/>
            <p:cNvSpPr/>
            <p:nvPr/>
          </p:nvSpPr>
          <p:spPr>
            <a:xfrm>
              <a:off x="808334" y="1627887"/>
              <a:ext cx="74336" cy="70318"/>
            </a:xfrm>
            <a:custGeom>
              <a:avLst/>
              <a:gdLst/>
              <a:ahLst/>
              <a:cxnLst/>
              <a:rect l="l" t="t" r="r" b="b"/>
              <a:pathLst>
                <a:path w="2757" h="2608" extrusionOk="0">
                  <a:moveTo>
                    <a:pt x="1365" y="0"/>
                  </a:moveTo>
                  <a:cubicBezTo>
                    <a:pt x="1140" y="0"/>
                    <a:pt x="911" y="59"/>
                    <a:pt x="703" y="181"/>
                  </a:cubicBezTo>
                  <a:cubicBezTo>
                    <a:pt x="249" y="449"/>
                    <a:pt x="0" y="965"/>
                    <a:pt x="74" y="1487"/>
                  </a:cubicBezTo>
                  <a:cubicBezTo>
                    <a:pt x="149" y="2009"/>
                    <a:pt x="530" y="2435"/>
                    <a:pt x="1040" y="2566"/>
                  </a:cubicBezTo>
                  <a:cubicBezTo>
                    <a:pt x="1148" y="2594"/>
                    <a:pt x="1257" y="2608"/>
                    <a:pt x="1366" y="2608"/>
                  </a:cubicBezTo>
                  <a:cubicBezTo>
                    <a:pt x="1770" y="2608"/>
                    <a:pt x="2158" y="2420"/>
                    <a:pt x="2408" y="2088"/>
                  </a:cubicBezTo>
                  <a:cubicBezTo>
                    <a:pt x="2725" y="1666"/>
                    <a:pt x="2756" y="1097"/>
                    <a:pt x="2489" y="642"/>
                  </a:cubicBezTo>
                  <a:cubicBezTo>
                    <a:pt x="2245" y="230"/>
                    <a:pt x="1811" y="0"/>
                    <a:pt x="1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 name="Google Shape;1584;p57"/>
          <p:cNvGrpSpPr/>
          <p:nvPr/>
        </p:nvGrpSpPr>
        <p:grpSpPr>
          <a:xfrm>
            <a:off x="1428152" y="2459136"/>
            <a:ext cx="492688" cy="475027"/>
            <a:chOff x="4665428" y="2751819"/>
            <a:chExt cx="424767" cy="409506"/>
          </a:xfrm>
        </p:grpSpPr>
        <p:sp>
          <p:nvSpPr>
            <p:cNvPr id="1585" name="Google Shape;1585;p57"/>
            <p:cNvSpPr/>
            <p:nvPr/>
          </p:nvSpPr>
          <p:spPr>
            <a:xfrm>
              <a:off x="4760201" y="2763467"/>
              <a:ext cx="231230" cy="78757"/>
            </a:xfrm>
            <a:custGeom>
              <a:avLst/>
              <a:gdLst/>
              <a:ahLst/>
              <a:cxnLst/>
              <a:rect l="l" t="t" r="r" b="b"/>
              <a:pathLst>
                <a:path w="8576" h="2921" extrusionOk="0">
                  <a:moveTo>
                    <a:pt x="3052" y="0"/>
                  </a:moveTo>
                  <a:cubicBezTo>
                    <a:pt x="2997" y="0"/>
                    <a:pt x="2943" y="2"/>
                    <a:pt x="2888" y="7"/>
                  </a:cubicBezTo>
                  <a:cubicBezTo>
                    <a:pt x="2076" y="79"/>
                    <a:pt x="1402" y="662"/>
                    <a:pt x="1215" y="1455"/>
                  </a:cubicBezTo>
                  <a:lnTo>
                    <a:pt x="745" y="1455"/>
                  </a:lnTo>
                  <a:cubicBezTo>
                    <a:pt x="741" y="1455"/>
                    <a:pt x="738" y="1455"/>
                    <a:pt x="734" y="1455"/>
                  </a:cubicBezTo>
                  <a:cubicBezTo>
                    <a:pt x="329" y="1455"/>
                    <a:pt x="0" y="1781"/>
                    <a:pt x="0" y="2187"/>
                  </a:cubicBezTo>
                  <a:cubicBezTo>
                    <a:pt x="0" y="2593"/>
                    <a:pt x="329" y="2920"/>
                    <a:pt x="734" y="2920"/>
                  </a:cubicBezTo>
                  <a:cubicBezTo>
                    <a:pt x="738" y="2920"/>
                    <a:pt x="741" y="2920"/>
                    <a:pt x="745" y="2920"/>
                  </a:cubicBezTo>
                  <a:lnTo>
                    <a:pt x="8576" y="2920"/>
                  </a:lnTo>
                  <a:lnTo>
                    <a:pt x="8576" y="1455"/>
                  </a:lnTo>
                  <a:lnTo>
                    <a:pt x="6354" y="1455"/>
                  </a:lnTo>
                  <a:cubicBezTo>
                    <a:pt x="6315" y="1090"/>
                    <a:pt x="6044" y="792"/>
                    <a:pt x="5685" y="722"/>
                  </a:cubicBezTo>
                  <a:cubicBezTo>
                    <a:pt x="5631" y="711"/>
                    <a:pt x="5576" y="706"/>
                    <a:pt x="5521" y="706"/>
                  </a:cubicBezTo>
                  <a:cubicBezTo>
                    <a:pt x="5220" y="706"/>
                    <a:pt x="4935" y="870"/>
                    <a:pt x="4787" y="1142"/>
                  </a:cubicBezTo>
                  <a:cubicBezTo>
                    <a:pt x="4487" y="445"/>
                    <a:pt x="3801" y="0"/>
                    <a:pt x="30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7"/>
            <p:cNvSpPr/>
            <p:nvPr/>
          </p:nvSpPr>
          <p:spPr>
            <a:xfrm>
              <a:off x="4665428" y="3039778"/>
              <a:ext cx="424767" cy="118554"/>
            </a:xfrm>
            <a:custGeom>
              <a:avLst/>
              <a:gdLst/>
              <a:ahLst/>
              <a:cxnLst/>
              <a:rect l="l" t="t" r="r" b="b"/>
              <a:pathLst>
                <a:path w="15754" h="4397" extrusionOk="0">
                  <a:moveTo>
                    <a:pt x="159" y="0"/>
                  </a:moveTo>
                  <a:cubicBezTo>
                    <a:pt x="72" y="0"/>
                    <a:pt x="0" y="70"/>
                    <a:pt x="0" y="159"/>
                  </a:cubicBezTo>
                  <a:lnTo>
                    <a:pt x="0" y="4238"/>
                  </a:lnTo>
                  <a:cubicBezTo>
                    <a:pt x="0" y="4324"/>
                    <a:pt x="72" y="4396"/>
                    <a:pt x="159" y="4396"/>
                  </a:cubicBezTo>
                  <a:lnTo>
                    <a:pt x="15595" y="4396"/>
                  </a:lnTo>
                  <a:cubicBezTo>
                    <a:pt x="15682" y="4396"/>
                    <a:pt x="15754" y="4324"/>
                    <a:pt x="15754" y="4238"/>
                  </a:cubicBezTo>
                  <a:lnTo>
                    <a:pt x="15754" y="159"/>
                  </a:lnTo>
                  <a:cubicBezTo>
                    <a:pt x="15754" y="70"/>
                    <a:pt x="15684" y="0"/>
                    <a:pt x="15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7"/>
            <p:cNvSpPr/>
            <p:nvPr/>
          </p:nvSpPr>
          <p:spPr>
            <a:xfrm>
              <a:off x="4665428" y="3138542"/>
              <a:ext cx="424767" cy="22783"/>
            </a:xfrm>
            <a:custGeom>
              <a:avLst/>
              <a:gdLst/>
              <a:ahLst/>
              <a:cxnLst/>
              <a:rect l="l" t="t" r="r" b="b"/>
              <a:pathLst>
                <a:path w="15754" h="845" extrusionOk="0">
                  <a:moveTo>
                    <a:pt x="0" y="0"/>
                  </a:moveTo>
                  <a:lnTo>
                    <a:pt x="0" y="754"/>
                  </a:lnTo>
                  <a:cubicBezTo>
                    <a:pt x="0" y="802"/>
                    <a:pt x="21" y="845"/>
                    <a:pt x="55" y="845"/>
                  </a:cubicBezTo>
                  <a:cubicBezTo>
                    <a:pt x="83" y="845"/>
                    <a:pt x="119" y="815"/>
                    <a:pt x="159" y="733"/>
                  </a:cubicBezTo>
                  <a:lnTo>
                    <a:pt x="15595" y="733"/>
                  </a:lnTo>
                  <a:cubicBezTo>
                    <a:pt x="15636" y="815"/>
                    <a:pt x="15672" y="845"/>
                    <a:pt x="15700" y="845"/>
                  </a:cubicBezTo>
                  <a:cubicBezTo>
                    <a:pt x="15733" y="845"/>
                    <a:pt x="15754" y="802"/>
                    <a:pt x="15754" y="754"/>
                  </a:cubicBezTo>
                  <a:lnTo>
                    <a:pt x="157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7"/>
            <p:cNvSpPr/>
            <p:nvPr/>
          </p:nvSpPr>
          <p:spPr>
            <a:xfrm>
              <a:off x="4714850" y="2935541"/>
              <a:ext cx="197554" cy="163231"/>
            </a:xfrm>
            <a:custGeom>
              <a:avLst/>
              <a:gdLst/>
              <a:ahLst/>
              <a:cxnLst/>
              <a:rect l="l" t="t" r="r" b="b"/>
              <a:pathLst>
                <a:path w="7327" h="6054" extrusionOk="0">
                  <a:moveTo>
                    <a:pt x="3665" y="0"/>
                  </a:moveTo>
                  <a:cubicBezTo>
                    <a:pt x="3614" y="0"/>
                    <a:pt x="3562" y="11"/>
                    <a:pt x="3514" y="34"/>
                  </a:cubicBezTo>
                  <a:lnTo>
                    <a:pt x="0" y="1677"/>
                  </a:lnTo>
                  <a:lnTo>
                    <a:pt x="0" y="5962"/>
                  </a:lnTo>
                  <a:cubicBezTo>
                    <a:pt x="232" y="6012"/>
                    <a:pt x="465" y="6054"/>
                    <a:pt x="598" y="6054"/>
                  </a:cubicBezTo>
                  <a:cubicBezTo>
                    <a:pt x="927" y="6054"/>
                    <a:pt x="1536" y="5793"/>
                    <a:pt x="1875" y="5793"/>
                  </a:cubicBezTo>
                  <a:cubicBezTo>
                    <a:pt x="1882" y="5793"/>
                    <a:pt x="1888" y="5793"/>
                    <a:pt x="1895" y="5793"/>
                  </a:cubicBezTo>
                  <a:cubicBezTo>
                    <a:pt x="2073" y="5799"/>
                    <a:pt x="2331" y="5873"/>
                    <a:pt x="2586" y="5938"/>
                  </a:cubicBezTo>
                  <a:cubicBezTo>
                    <a:pt x="2811" y="5998"/>
                    <a:pt x="3033" y="6054"/>
                    <a:pt x="3190" y="6054"/>
                  </a:cubicBezTo>
                  <a:cubicBezTo>
                    <a:pt x="3526" y="6054"/>
                    <a:pt x="4150" y="5804"/>
                    <a:pt x="4486" y="5793"/>
                  </a:cubicBezTo>
                  <a:cubicBezTo>
                    <a:pt x="4571" y="5793"/>
                    <a:pt x="4656" y="5802"/>
                    <a:pt x="4740" y="5820"/>
                  </a:cubicBezTo>
                  <a:cubicBezTo>
                    <a:pt x="5080" y="5888"/>
                    <a:pt x="5519" y="6054"/>
                    <a:pt x="5782" y="6054"/>
                  </a:cubicBezTo>
                  <a:cubicBezTo>
                    <a:pt x="6117" y="6054"/>
                    <a:pt x="6742" y="5793"/>
                    <a:pt x="7079" y="5793"/>
                  </a:cubicBezTo>
                  <a:cubicBezTo>
                    <a:pt x="7161" y="5796"/>
                    <a:pt x="7245" y="5807"/>
                    <a:pt x="7327" y="5825"/>
                  </a:cubicBezTo>
                  <a:lnTo>
                    <a:pt x="7327" y="1677"/>
                  </a:lnTo>
                  <a:lnTo>
                    <a:pt x="3815" y="34"/>
                  </a:lnTo>
                  <a:cubicBezTo>
                    <a:pt x="3768" y="11"/>
                    <a:pt x="3716" y="0"/>
                    <a:pt x="36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7"/>
            <p:cNvSpPr/>
            <p:nvPr/>
          </p:nvSpPr>
          <p:spPr>
            <a:xfrm>
              <a:off x="4714796" y="2936377"/>
              <a:ext cx="197608" cy="66597"/>
            </a:xfrm>
            <a:custGeom>
              <a:avLst/>
              <a:gdLst/>
              <a:ahLst/>
              <a:cxnLst/>
              <a:rect l="l" t="t" r="r" b="b"/>
              <a:pathLst>
                <a:path w="7329" h="2470" extrusionOk="0">
                  <a:moveTo>
                    <a:pt x="3665" y="1"/>
                  </a:moveTo>
                  <a:cubicBezTo>
                    <a:pt x="3613" y="1"/>
                    <a:pt x="3560" y="12"/>
                    <a:pt x="3512" y="34"/>
                  </a:cubicBezTo>
                  <a:lnTo>
                    <a:pt x="1" y="1676"/>
                  </a:lnTo>
                  <a:lnTo>
                    <a:pt x="1" y="2470"/>
                  </a:lnTo>
                  <a:lnTo>
                    <a:pt x="3515" y="827"/>
                  </a:lnTo>
                  <a:cubicBezTo>
                    <a:pt x="3562" y="804"/>
                    <a:pt x="3614" y="793"/>
                    <a:pt x="3665" y="793"/>
                  </a:cubicBezTo>
                  <a:cubicBezTo>
                    <a:pt x="3716" y="793"/>
                    <a:pt x="3767" y="804"/>
                    <a:pt x="3815" y="827"/>
                  </a:cubicBezTo>
                  <a:lnTo>
                    <a:pt x="7329" y="2470"/>
                  </a:lnTo>
                  <a:lnTo>
                    <a:pt x="7329" y="1676"/>
                  </a:lnTo>
                  <a:lnTo>
                    <a:pt x="3818" y="34"/>
                  </a:lnTo>
                  <a:cubicBezTo>
                    <a:pt x="3770" y="12"/>
                    <a:pt x="3717" y="1"/>
                    <a:pt x="3665" y="1"/>
                  </a:cubicBezTo>
                  <a:close/>
                </a:path>
              </a:pathLst>
            </a:custGeom>
            <a:solidFill>
              <a:srgbClr val="5C463F">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7"/>
            <p:cNvSpPr/>
            <p:nvPr/>
          </p:nvSpPr>
          <p:spPr>
            <a:xfrm>
              <a:off x="4783955" y="2995830"/>
              <a:ext cx="59291" cy="103428"/>
            </a:xfrm>
            <a:custGeom>
              <a:avLst/>
              <a:gdLst/>
              <a:ahLst/>
              <a:cxnLst/>
              <a:rect l="l" t="t" r="r" b="b"/>
              <a:pathLst>
                <a:path w="2199" h="3836" extrusionOk="0">
                  <a:moveTo>
                    <a:pt x="1100" y="1"/>
                  </a:moveTo>
                  <a:cubicBezTo>
                    <a:pt x="979" y="1"/>
                    <a:pt x="855" y="20"/>
                    <a:pt x="728" y="62"/>
                  </a:cubicBezTo>
                  <a:cubicBezTo>
                    <a:pt x="284" y="207"/>
                    <a:pt x="0" y="646"/>
                    <a:pt x="0" y="1114"/>
                  </a:cubicBezTo>
                  <a:lnTo>
                    <a:pt x="0" y="3719"/>
                  </a:lnTo>
                  <a:cubicBezTo>
                    <a:pt x="230" y="3780"/>
                    <a:pt x="456" y="3836"/>
                    <a:pt x="616" y="3836"/>
                  </a:cubicBezTo>
                  <a:cubicBezTo>
                    <a:pt x="959" y="3836"/>
                    <a:pt x="1597" y="3583"/>
                    <a:pt x="1939" y="3571"/>
                  </a:cubicBezTo>
                  <a:cubicBezTo>
                    <a:pt x="2026" y="3571"/>
                    <a:pt x="2113" y="3580"/>
                    <a:pt x="2198" y="3599"/>
                  </a:cubicBezTo>
                  <a:lnTo>
                    <a:pt x="2198" y="1099"/>
                  </a:lnTo>
                  <a:cubicBezTo>
                    <a:pt x="2198" y="493"/>
                    <a:pt x="1706" y="1"/>
                    <a:pt x="1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7"/>
            <p:cNvSpPr/>
            <p:nvPr/>
          </p:nvSpPr>
          <p:spPr>
            <a:xfrm>
              <a:off x="4690341" y="3084051"/>
              <a:ext cx="288310" cy="19764"/>
            </a:xfrm>
            <a:custGeom>
              <a:avLst/>
              <a:gdLst/>
              <a:ahLst/>
              <a:cxnLst/>
              <a:rect l="l" t="t" r="r" b="b"/>
              <a:pathLst>
                <a:path w="10693" h="733" extrusionOk="0">
                  <a:moveTo>
                    <a:pt x="2795" y="1"/>
                  </a:moveTo>
                  <a:cubicBezTo>
                    <a:pt x="2593" y="1"/>
                    <a:pt x="2350" y="67"/>
                    <a:pt x="2094" y="139"/>
                  </a:cubicBezTo>
                  <a:cubicBezTo>
                    <a:pt x="1883" y="197"/>
                    <a:pt x="1666" y="257"/>
                    <a:pt x="1539" y="257"/>
                  </a:cubicBezTo>
                  <a:cubicBezTo>
                    <a:pt x="1483" y="257"/>
                    <a:pt x="1341" y="247"/>
                    <a:pt x="999" y="173"/>
                  </a:cubicBezTo>
                  <a:cubicBezTo>
                    <a:pt x="666" y="102"/>
                    <a:pt x="329" y="10"/>
                    <a:pt x="326" y="10"/>
                  </a:cubicBezTo>
                  <a:cubicBezTo>
                    <a:pt x="305" y="5"/>
                    <a:pt x="284" y="2"/>
                    <a:pt x="264" y="2"/>
                  </a:cubicBezTo>
                  <a:cubicBezTo>
                    <a:pt x="159" y="2"/>
                    <a:pt x="63" y="72"/>
                    <a:pt x="35" y="178"/>
                  </a:cubicBezTo>
                  <a:cubicBezTo>
                    <a:pt x="0" y="305"/>
                    <a:pt x="75" y="435"/>
                    <a:pt x="202" y="469"/>
                  </a:cubicBezTo>
                  <a:cubicBezTo>
                    <a:pt x="217" y="472"/>
                    <a:pt x="553" y="562"/>
                    <a:pt x="900" y="637"/>
                  </a:cubicBezTo>
                  <a:cubicBezTo>
                    <a:pt x="1198" y="700"/>
                    <a:pt x="1407" y="731"/>
                    <a:pt x="1539" y="731"/>
                  </a:cubicBezTo>
                  <a:cubicBezTo>
                    <a:pt x="1730" y="731"/>
                    <a:pt x="1968" y="665"/>
                    <a:pt x="2219" y="596"/>
                  </a:cubicBezTo>
                  <a:cubicBezTo>
                    <a:pt x="2427" y="539"/>
                    <a:pt x="2662" y="475"/>
                    <a:pt x="2796" y="475"/>
                  </a:cubicBezTo>
                  <a:cubicBezTo>
                    <a:pt x="2799" y="475"/>
                    <a:pt x="2802" y="475"/>
                    <a:pt x="2805" y="475"/>
                  </a:cubicBezTo>
                  <a:cubicBezTo>
                    <a:pt x="2938" y="480"/>
                    <a:pt x="3157" y="538"/>
                    <a:pt x="3367" y="593"/>
                  </a:cubicBezTo>
                  <a:lnTo>
                    <a:pt x="3432" y="611"/>
                  </a:lnTo>
                  <a:cubicBezTo>
                    <a:pt x="3673" y="674"/>
                    <a:pt x="3904" y="731"/>
                    <a:pt x="4087" y="731"/>
                  </a:cubicBezTo>
                  <a:cubicBezTo>
                    <a:pt x="4287" y="731"/>
                    <a:pt x="4540" y="664"/>
                    <a:pt x="4807" y="593"/>
                  </a:cubicBezTo>
                  <a:cubicBezTo>
                    <a:pt x="5018" y="538"/>
                    <a:pt x="5235" y="480"/>
                    <a:pt x="5368" y="475"/>
                  </a:cubicBezTo>
                  <a:cubicBezTo>
                    <a:pt x="5434" y="477"/>
                    <a:pt x="5500" y="484"/>
                    <a:pt x="5564" y="498"/>
                  </a:cubicBezTo>
                  <a:cubicBezTo>
                    <a:pt x="5682" y="522"/>
                    <a:pt x="5821" y="559"/>
                    <a:pt x="5956" y="596"/>
                  </a:cubicBezTo>
                  <a:cubicBezTo>
                    <a:pt x="6205" y="665"/>
                    <a:pt x="6442" y="731"/>
                    <a:pt x="6635" y="731"/>
                  </a:cubicBezTo>
                  <a:cubicBezTo>
                    <a:pt x="6830" y="731"/>
                    <a:pt x="7076" y="665"/>
                    <a:pt x="7333" y="595"/>
                  </a:cubicBezTo>
                  <a:cubicBezTo>
                    <a:pt x="7551" y="537"/>
                    <a:pt x="7775" y="475"/>
                    <a:pt x="7909" y="475"/>
                  </a:cubicBezTo>
                  <a:cubicBezTo>
                    <a:pt x="7974" y="478"/>
                    <a:pt x="8040" y="487"/>
                    <a:pt x="8106" y="501"/>
                  </a:cubicBezTo>
                  <a:cubicBezTo>
                    <a:pt x="8220" y="523"/>
                    <a:pt x="8353" y="559"/>
                    <a:pt x="8481" y="595"/>
                  </a:cubicBezTo>
                  <a:cubicBezTo>
                    <a:pt x="8741" y="665"/>
                    <a:pt x="8985" y="731"/>
                    <a:pt x="9182" y="731"/>
                  </a:cubicBezTo>
                  <a:lnTo>
                    <a:pt x="9181" y="733"/>
                  </a:lnTo>
                  <a:cubicBezTo>
                    <a:pt x="9378" y="733"/>
                    <a:pt x="9622" y="667"/>
                    <a:pt x="9881" y="596"/>
                  </a:cubicBezTo>
                  <a:cubicBezTo>
                    <a:pt x="10098" y="538"/>
                    <a:pt x="10322" y="477"/>
                    <a:pt x="10455" y="477"/>
                  </a:cubicBezTo>
                  <a:cubicBezTo>
                    <a:pt x="10586" y="477"/>
                    <a:pt x="10693" y="371"/>
                    <a:pt x="10693" y="239"/>
                  </a:cubicBezTo>
                  <a:cubicBezTo>
                    <a:pt x="10693" y="109"/>
                    <a:pt x="10586" y="1"/>
                    <a:pt x="10455" y="1"/>
                  </a:cubicBezTo>
                  <a:cubicBezTo>
                    <a:pt x="10259" y="1"/>
                    <a:pt x="10015" y="67"/>
                    <a:pt x="9757" y="137"/>
                  </a:cubicBezTo>
                  <a:cubicBezTo>
                    <a:pt x="9540" y="196"/>
                    <a:pt x="9316" y="257"/>
                    <a:pt x="9181" y="257"/>
                  </a:cubicBezTo>
                  <a:cubicBezTo>
                    <a:pt x="9048" y="257"/>
                    <a:pt x="8822" y="196"/>
                    <a:pt x="8604" y="137"/>
                  </a:cubicBezTo>
                  <a:cubicBezTo>
                    <a:pt x="8468" y="100"/>
                    <a:pt x="8327" y="63"/>
                    <a:pt x="8199" y="36"/>
                  </a:cubicBezTo>
                  <a:cubicBezTo>
                    <a:pt x="8103" y="15"/>
                    <a:pt x="8006" y="4"/>
                    <a:pt x="7907" y="1"/>
                  </a:cubicBezTo>
                  <a:cubicBezTo>
                    <a:pt x="7711" y="1"/>
                    <a:pt x="7466" y="67"/>
                    <a:pt x="7209" y="137"/>
                  </a:cubicBezTo>
                  <a:cubicBezTo>
                    <a:pt x="6990" y="196"/>
                    <a:pt x="6766" y="257"/>
                    <a:pt x="6633" y="257"/>
                  </a:cubicBezTo>
                  <a:cubicBezTo>
                    <a:pt x="6506" y="257"/>
                    <a:pt x="6289" y="197"/>
                    <a:pt x="6080" y="139"/>
                  </a:cubicBezTo>
                  <a:cubicBezTo>
                    <a:pt x="5938" y="100"/>
                    <a:pt x="5790" y="60"/>
                    <a:pt x="5654" y="33"/>
                  </a:cubicBezTo>
                  <a:cubicBezTo>
                    <a:pt x="5555" y="12"/>
                    <a:pt x="5453" y="1"/>
                    <a:pt x="5352" y="1"/>
                  </a:cubicBezTo>
                  <a:cubicBezTo>
                    <a:pt x="5165" y="7"/>
                    <a:pt x="4932" y="70"/>
                    <a:pt x="4685" y="134"/>
                  </a:cubicBezTo>
                  <a:cubicBezTo>
                    <a:pt x="4461" y="194"/>
                    <a:pt x="4226" y="257"/>
                    <a:pt x="4087" y="257"/>
                  </a:cubicBezTo>
                  <a:cubicBezTo>
                    <a:pt x="3961" y="257"/>
                    <a:pt x="3753" y="205"/>
                    <a:pt x="3553" y="152"/>
                  </a:cubicBezTo>
                  <a:lnTo>
                    <a:pt x="3489" y="136"/>
                  </a:lnTo>
                  <a:cubicBezTo>
                    <a:pt x="3240" y="70"/>
                    <a:pt x="3007" y="7"/>
                    <a:pt x="2820" y="1"/>
                  </a:cubicBezTo>
                  <a:cubicBezTo>
                    <a:pt x="2812" y="1"/>
                    <a:pt x="2803" y="1"/>
                    <a:pt x="27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7"/>
            <p:cNvSpPr/>
            <p:nvPr/>
          </p:nvSpPr>
          <p:spPr>
            <a:xfrm>
              <a:off x="4973178" y="3107616"/>
              <a:ext cx="86765" cy="17795"/>
            </a:xfrm>
            <a:custGeom>
              <a:avLst/>
              <a:gdLst/>
              <a:ahLst/>
              <a:cxnLst/>
              <a:rect l="l" t="t" r="r" b="b"/>
              <a:pathLst>
                <a:path w="3218" h="660" extrusionOk="0">
                  <a:moveTo>
                    <a:pt x="1152" y="1"/>
                  </a:moveTo>
                  <a:cubicBezTo>
                    <a:pt x="1003" y="1"/>
                    <a:pt x="823" y="50"/>
                    <a:pt x="633" y="101"/>
                  </a:cubicBezTo>
                  <a:cubicBezTo>
                    <a:pt x="488" y="140"/>
                    <a:pt x="325" y="184"/>
                    <a:pt x="239" y="184"/>
                  </a:cubicBezTo>
                  <a:cubicBezTo>
                    <a:pt x="107" y="184"/>
                    <a:pt x="1" y="291"/>
                    <a:pt x="1" y="422"/>
                  </a:cubicBezTo>
                  <a:cubicBezTo>
                    <a:pt x="1" y="552"/>
                    <a:pt x="107" y="660"/>
                    <a:pt x="239" y="660"/>
                  </a:cubicBezTo>
                  <a:cubicBezTo>
                    <a:pt x="388" y="660"/>
                    <a:pt x="567" y="611"/>
                    <a:pt x="757" y="560"/>
                  </a:cubicBezTo>
                  <a:cubicBezTo>
                    <a:pt x="901" y="521"/>
                    <a:pt x="1065" y="478"/>
                    <a:pt x="1152" y="478"/>
                  </a:cubicBezTo>
                  <a:cubicBezTo>
                    <a:pt x="1194" y="478"/>
                    <a:pt x="1237" y="484"/>
                    <a:pt x="1279" y="494"/>
                  </a:cubicBezTo>
                  <a:cubicBezTo>
                    <a:pt x="1358" y="509"/>
                    <a:pt x="1450" y="534"/>
                    <a:pt x="1545" y="560"/>
                  </a:cubicBezTo>
                  <a:cubicBezTo>
                    <a:pt x="1735" y="611"/>
                    <a:pt x="1916" y="660"/>
                    <a:pt x="2066" y="660"/>
                  </a:cubicBezTo>
                  <a:cubicBezTo>
                    <a:pt x="2215" y="660"/>
                    <a:pt x="2395" y="611"/>
                    <a:pt x="2585" y="560"/>
                  </a:cubicBezTo>
                  <a:cubicBezTo>
                    <a:pt x="2728" y="521"/>
                    <a:pt x="2893" y="476"/>
                    <a:pt x="2979" y="476"/>
                  </a:cubicBezTo>
                  <a:cubicBezTo>
                    <a:pt x="3111" y="476"/>
                    <a:pt x="3217" y="370"/>
                    <a:pt x="3217" y="238"/>
                  </a:cubicBezTo>
                  <a:cubicBezTo>
                    <a:pt x="3217" y="108"/>
                    <a:pt x="3111" y="1"/>
                    <a:pt x="2979" y="1"/>
                  </a:cubicBezTo>
                  <a:cubicBezTo>
                    <a:pt x="2830" y="1"/>
                    <a:pt x="2650" y="50"/>
                    <a:pt x="2460" y="101"/>
                  </a:cubicBezTo>
                  <a:cubicBezTo>
                    <a:pt x="2315" y="140"/>
                    <a:pt x="2152" y="184"/>
                    <a:pt x="2066" y="184"/>
                  </a:cubicBezTo>
                  <a:cubicBezTo>
                    <a:pt x="1979" y="184"/>
                    <a:pt x="1815" y="140"/>
                    <a:pt x="1669" y="101"/>
                  </a:cubicBezTo>
                  <a:cubicBezTo>
                    <a:pt x="1571" y="74"/>
                    <a:pt x="1468" y="45"/>
                    <a:pt x="1373" y="27"/>
                  </a:cubicBezTo>
                  <a:cubicBezTo>
                    <a:pt x="1300" y="11"/>
                    <a:pt x="1227" y="2"/>
                    <a:pt x="115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7"/>
            <p:cNvSpPr/>
            <p:nvPr/>
          </p:nvSpPr>
          <p:spPr>
            <a:xfrm>
              <a:off x="4724691" y="2882425"/>
              <a:ext cx="39527" cy="80537"/>
            </a:xfrm>
            <a:custGeom>
              <a:avLst/>
              <a:gdLst/>
              <a:ahLst/>
              <a:cxnLst/>
              <a:rect l="l" t="t" r="r" b="b"/>
              <a:pathLst>
                <a:path w="1466" h="2987" extrusionOk="0">
                  <a:moveTo>
                    <a:pt x="1465" y="0"/>
                  </a:moveTo>
                  <a:lnTo>
                    <a:pt x="0" y="685"/>
                  </a:lnTo>
                  <a:lnTo>
                    <a:pt x="0" y="2986"/>
                  </a:lnTo>
                  <a:lnTo>
                    <a:pt x="1465" y="2189"/>
                  </a:lnTo>
                  <a:lnTo>
                    <a:pt x="14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7"/>
            <p:cNvSpPr/>
            <p:nvPr/>
          </p:nvSpPr>
          <p:spPr>
            <a:xfrm>
              <a:off x="4678451" y="2900922"/>
              <a:ext cx="269248" cy="90217"/>
            </a:xfrm>
            <a:custGeom>
              <a:avLst/>
              <a:gdLst/>
              <a:ahLst/>
              <a:cxnLst/>
              <a:rect l="l" t="t" r="r" b="b"/>
              <a:pathLst>
                <a:path w="9986" h="3346" extrusionOk="0">
                  <a:moveTo>
                    <a:pt x="4993" y="1"/>
                  </a:moveTo>
                  <a:cubicBezTo>
                    <a:pt x="4903" y="1"/>
                    <a:pt x="4814" y="20"/>
                    <a:pt x="4731" y="59"/>
                  </a:cubicBezTo>
                  <a:lnTo>
                    <a:pt x="132" y="2210"/>
                  </a:lnTo>
                  <a:cubicBezTo>
                    <a:pt x="39" y="2252"/>
                    <a:pt x="0" y="2361"/>
                    <a:pt x="42" y="2453"/>
                  </a:cubicBezTo>
                  <a:lnTo>
                    <a:pt x="411" y="3241"/>
                  </a:lnTo>
                  <a:cubicBezTo>
                    <a:pt x="442" y="3307"/>
                    <a:pt x="508" y="3346"/>
                    <a:pt x="577" y="3346"/>
                  </a:cubicBezTo>
                  <a:cubicBezTo>
                    <a:pt x="603" y="3346"/>
                    <a:pt x="629" y="3340"/>
                    <a:pt x="654" y="3329"/>
                  </a:cubicBezTo>
                  <a:lnTo>
                    <a:pt x="4842" y="1370"/>
                  </a:lnTo>
                  <a:cubicBezTo>
                    <a:pt x="4890" y="1348"/>
                    <a:pt x="4941" y="1336"/>
                    <a:pt x="4992" y="1336"/>
                  </a:cubicBezTo>
                  <a:cubicBezTo>
                    <a:pt x="5043" y="1336"/>
                    <a:pt x="5094" y="1348"/>
                    <a:pt x="5142" y="1370"/>
                  </a:cubicBezTo>
                  <a:lnTo>
                    <a:pt x="9330" y="3329"/>
                  </a:lnTo>
                  <a:lnTo>
                    <a:pt x="9332" y="3329"/>
                  </a:lnTo>
                  <a:cubicBezTo>
                    <a:pt x="9357" y="3340"/>
                    <a:pt x="9383" y="3346"/>
                    <a:pt x="9409" y="3346"/>
                  </a:cubicBezTo>
                  <a:cubicBezTo>
                    <a:pt x="9478" y="3346"/>
                    <a:pt x="9544" y="3307"/>
                    <a:pt x="9574" y="3241"/>
                  </a:cubicBezTo>
                  <a:lnTo>
                    <a:pt x="9943" y="2453"/>
                  </a:lnTo>
                  <a:cubicBezTo>
                    <a:pt x="9985" y="2361"/>
                    <a:pt x="9946" y="2252"/>
                    <a:pt x="9855" y="2210"/>
                  </a:cubicBezTo>
                  <a:lnTo>
                    <a:pt x="5254" y="59"/>
                  </a:lnTo>
                  <a:cubicBezTo>
                    <a:pt x="5171" y="20"/>
                    <a:pt x="5082" y="1"/>
                    <a:pt x="49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7"/>
            <p:cNvSpPr/>
            <p:nvPr/>
          </p:nvSpPr>
          <p:spPr>
            <a:xfrm>
              <a:off x="4704523" y="2872449"/>
              <a:ext cx="79647" cy="42493"/>
            </a:xfrm>
            <a:custGeom>
              <a:avLst/>
              <a:gdLst/>
              <a:ahLst/>
              <a:cxnLst/>
              <a:rect l="l" t="t" r="r" b="b"/>
              <a:pathLst>
                <a:path w="2954" h="1576" extrusionOk="0">
                  <a:moveTo>
                    <a:pt x="2680" y="0"/>
                  </a:moveTo>
                  <a:cubicBezTo>
                    <a:pt x="2642" y="0"/>
                    <a:pt x="2604" y="10"/>
                    <a:pt x="2568" y="29"/>
                  </a:cubicBezTo>
                  <a:lnTo>
                    <a:pt x="231" y="1122"/>
                  </a:lnTo>
                  <a:cubicBezTo>
                    <a:pt x="1" y="1230"/>
                    <a:pt x="77" y="1575"/>
                    <a:pt x="331" y="1575"/>
                  </a:cubicBezTo>
                  <a:cubicBezTo>
                    <a:pt x="365" y="1574"/>
                    <a:pt x="400" y="1566"/>
                    <a:pt x="431" y="1553"/>
                  </a:cubicBezTo>
                  <a:lnTo>
                    <a:pt x="2768" y="458"/>
                  </a:lnTo>
                  <a:cubicBezTo>
                    <a:pt x="2895" y="408"/>
                    <a:pt x="2954" y="261"/>
                    <a:pt x="2895" y="137"/>
                  </a:cubicBezTo>
                  <a:cubicBezTo>
                    <a:pt x="2854" y="51"/>
                    <a:pt x="2769" y="0"/>
                    <a:pt x="26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7"/>
            <p:cNvSpPr/>
            <p:nvPr/>
          </p:nvSpPr>
          <p:spPr>
            <a:xfrm>
              <a:off x="4892479" y="2751819"/>
              <a:ext cx="185071" cy="100301"/>
            </a:xfrm>
            <a:custGeom>
              <a:avLst/>
              <a:gdLst/>
              <a:ahLst/>
              <a:cxnLst/>
              <a:rect l="l" t="t" r="r" b="b"/>
              <a:pathLst>
                <a:path w="6864" h="3720" extrusionOk="0">
                  <a:moveTo>
                    <a:pt x="4482" y="1"/>
                  </a:moveTo>
                  <a:cubicBezTo>
                    <a:pt x="3715" y="1"/>
                    <a:pt x="3069" y="584"/>
                    <a:pt x="2995" y="1351"/>
                  </a:cubicBezTo>
                  <a:cubicBezTo>
                    <a:pt x="2814" y="1148"/>
                    <a:pt x="2560" y="1040"/>
                    <a:pt x="2302" y="1040"/>
                  </a:cubicBezTo>
                  <a:cubicBezTo>
                    <a:pt x="2144" y="1040"/>
                    <a:pt x="1985" y="1080"/>
                    <a:pt x="1841" y="1163"/>
                  </a:cubicBezTo>
                  <a:cubicBezTo>
                    <a:pt x="1461" y="1381"/>
                    <a:pt x="1285" y="1836"/>
                    <a:pt x="1419" y="2253"/>
                  </a:cubicBezTo>
                  <a:lnTo>
                    <a:pt x="766" y="2253"/>
                  </a:lnTo>
                  <a:cubicBezTo>
                    <a:pt x="370" y="2253"/>
                    <a:pt x="30" y="2562"/>
                    <a:pt x="17" y="2959"/>
                  </a:cubicBezTo>
                  <a:cubicBezTo>
                    <a:pt x="0" y="3374"/>
                    <a:pt x="332" y="3718"/>
                    <a:pt x="748" y="3720"/>
                  </a:cubicBezTo>
                  <a:lnTo>
                    <a:pt x="6116" y="3720"/>
                  </a:lnTo>
                  <a:cubicBezTo>
                    <a:pt x="6532" y="3720"/>
                    <a:pt x="6863" y="3374"/>
                    <a:pt x="6849" y="2960"/>
                  </a:cubicBezTo>
                  <a:cubicBezTo>
                    <a:pt x="6834" y="2562"/>
                    <a:pt x="6496" y="2254"/>
                    <a:pt x="6098" y="2254"/>
                  </a:cubicBezTo>
                  <a:lnTo>
                    <a:pt x="5821" y="2254"/>
                  </a:lnTo>
                  <a:cubicBezTo>
                    <a:pt x="5796" y="2253"/>
                    <a:pt x="5781" y="2228"/>
                    <a:pt x="5793" y="2207"/>
                  </a:cubicBezTo>
                  <a:cubicBezTo>
                    <a:pt x="5921" y="1972"/>
                    <a:pt x="5984" y="1707"/>
                    <a:pt x="5974" y="1440"/>
                  </a:cubicBezTo>
                  <a:cubicBezTo>
                    <a:pt x="5945" y="659"/>
                    <a:pt x="5307" y="24"/>
                    <a:pt x="4525" y="1"/>
                  </a:cubicBezTo>
                  <a:cubicBezTo>
                    <a:pt x="4510" y="1"/>
                    <a:pt x="4496" y="1"/>
                    <a:pt x="44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7"/>
            <p:cNvSpPr/>
            <p:nvPr/>
          </p:nvSpPr>
          <p:spPr>
            <a:xfrm>
              <a:off x="5004077" y="2751819"/>
              <a:ext cx="73796" cy="100274"/>
            </a:xfrm>
            <a:custGeom>
              <a:avLst/>
              <a:gdLst/>
              <a:ahLst/>
              <a:cxnLst/>
              <a:rect l="l" t="t" r="r" b="b"/>
              <a:pathLst>
                <a:path w="2737" h="3719" extrusionOk="0">
                  <a:moveTo>
                    <a:pt x="347" y="0"/>
                  </a:moveTo>
                  <a:cubicBezTo>
                    <a:pt x="230" y="0"/>
                    <a:pt x="114" y="15"/>
                    <a:pt x="0" y="43"/>
                  </a:cubicBezTo>
                  <a:cubicBezTo>
                    <a:pt x="953" y="273"/>
                    <a:pt x="1428" y="1345"/>
                    <a:pt x="959" y="2207"/>
                  </a:cubicBezTo>
                  <a:cubicBezTo>
                    <a:pt x="947" y="2228"/>
                    <a:pt x="963" y="2253"/>
                    <a:pt x="987" y="2253"/>
                  </a:cubicBezTo>
                  <a:lnTo>
                    <a:pt x="1265" y="2253"/>
                  </a:lnTo>
                  <a:cubicBezTo>
                    <a:pt x="1663" y="2253"/>
                    <a:pt x="2001" y="2562"/>
                    <a:pt x="2014" y="2959"/>
                  </a:cubicBezTo>
                  <a:cubicBezTo>
                    <a:pt x="2031" y="3374"/>
                    <a:pt x="1697" y="3718"/>
                    <a:pt x="1283" y="3718"/>
                  </a:cubicBezTo>
                  <a:lnTo>
                    <a:pt x="1989" y="3718"/>
                  </a:lnTo>
                  <a:cubicBezTo>
                    <a:pt x="2404" y="3718"/>
                    <a:pt x="2736" y="3374"/>
                    <a:pt x="2721" y="2959"/>
                  </a:cubicBezTo>
                  <a:cubicBezTo>
                    <a:pt x="2708" y="2562"/>
                    <a:pt x="2370" y="2253"/>
                    <a:pt x="1972" y="2253"/>
                  </a:cubicBezTo>
                  <a:lnTo>
                    <a:pt x="1694" y="2253"/>
                  </a:lnTo>
                  <a:cubicBezTo>
                    <a:pt x="1669" y="2253"/>
                    <a:pt x="1654" y="2228"/>
                    <a:pt x="1666" y="2207"/>
                  </a:cubicBezTo>
                  <a:cubicBezTo>
                    <a:pt x="1784" y="1988"/>
                    <a:pt x="1847" y="1746"/>
                    <a:pt x="1848" y="1499"/>
                  </a:cubicBezTo>
                  <a:cubicBezTo>
                    <a:pt x="1851" y="692"/>
                    <a:pt x="1199" y="21"/>
                    <a:pt x="393" y="1"/>
                  </a:cubicBezTo>
                  <a:cubicBezTo>
                    <a:pt x="378" y="1"/>
                    <a:pt x="362" y="0"/>
                    <a:pt x="347"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7"/>
            <p:cNvSpPr/>
            <p:nvPr/>
          </p:nvSpPr>
          <p:spPr>
            <a:xfrm>
              <a:off x="5026617" y="3000548"/>
              <a:ext cx="18766" cy="23754"/>
            </a:xfrm>
            <a:custGeom>
              <a:avLst/>
              <a:gdLst/>
              <a:ahLst/>
              <a:cxnLst/>
              <a:rect l="l" t="t" r="r" b="b"/>
              <a:pathLst>
                <a:path w="696" h="881" extrusionOk="0">
                  <a:moveTo>
                    <a:pt x="427" y="1"/>
                  </a:moveTo>
                  <a:cubicBezTo>
                    <a:pt x="330" y="1"/>
                    <a:pt x="238" y="61"/>
                    <a:pt x="203" y="157"/>
                  </a:cubicBezTo>
                  <a:lnTo>
                    <a:pt x="55" y="562"/>
                  </a:lnTo>
                  <a:cubicBezTo>
                    <a:pt x="0" y="718"/>
                    <a:pt x="115" y="880"/>
                    <a:pt x="279" y="881"/>
                  </a:cubicBezTo>
                  <a:lnTo>
                    <a:pt x="279" y="881"/>
                  </a:lnTo>
                  <a:cubicBezTo>
                    <a:pt x="379" y="881"/>
                    <a:pt x="468" y="818"/>
                    <a:pt x="502" y="725"/>
                  </a:cubicBezTo>
                  <a:lnTo>
                    <a:pt x="650" y="320"/>
                  </a:lnTo>
                  <a:cubicBezTo>
                    <a:pt x="695" y="196"/>
                    <a:pt x="631" y="60"/>
                    <a:pt x="508" y="15"/>
                  </a:cubicBezTo>
                  <a:cubicBezTo>
                    <a:pt x="482" y="5"/>
                    <a:pt x="454" y="1"/>
                    <a:pt x="427" y="1"/>
                  </a:cubicBezTo>
                  <a:close/>
                  <a:moveTo>
                    <a:pt x="279" y="881"/>
                  </a:moveTo>
                  <a:cubicBezTo>
                    <a:pt x="279" y="881"/>
                    <a:pt x="278" y="881"/>
                    <a:pt x="278" y="881"/>
                  </a:cubicBezTo>
                  <a:lnTo>
                    <a:pt x="280" y="881"/>
                  </a:lnTo>
                  <a:cubicBezTo>
                    <a:pt x="279" y="881"/>
                    <a:pt x="279" y="881"/>
                    <a:pt x="279" y="88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7"/>
            <p:cNvSpPr/>
            <p:nvPr/>
          </p:nvSpPr>
          <p:spPr>
            <a:xfrm>
              <a:off x="5041123" y="2958352"/>
              <a:ext cx="19602" cy="26989"/>
            </a:xfrm>
            <a:custGeom>
              <a:avLst/>
              <a:gdLst/>
              <a:ahLst/>
              <a:cxnLst/>
              <a:rect l="l" t="t" r="r" b="b"/>
              <a:pathLst>
                <a:path w="727" h="1001" extrusionOk="0">
                  <a:moveTo>
                    <a:pt x="459" y="0"/>
                  </a:moveTo>
                  <a:cubicBezTo>
                    <a:pt x="362" y="0"/>
                    <a:pt x="270" y="61"/>
                    <a:pt x="235" y="157"/>
                  </a:cubicBezTo>
                  <a:lnTo>
                    <a:pt x="45" y="680"/>
                  </a:lnTo>
                  <a:cubicBezTo>
                    <a:pt x="0" y="804"/>
                    <a:pt x="65" y="940"/>
                    <a:pt x="187" y="985"/>
                  </a:cubicBezTo>
                  <a:cubicBezTo>
                    <a:pt x="214" y="994"/>
                    <a:pt x="241" y="1000"/>
                    <a:pt x="269" y="1000"/>
                  </a:cubicBezTo>
                  <a:lnTo>
                    <a:pt x="269" y="1000"/>
                  </a:lnTo>
                  <a:cubicBezTo>
                    <a:pt x="369" y="1000"/>
                    <a:pt x="458" y="937"/>
                    <a:pt x="492" y="843"/>
                  </a:cubicBezTo>
                  <a:lnTo>
                    <a:pt x="682" y="320"/>
                  </a:lnTo>
                  <a:cubicBezTo>
                    <a:pt x="727" y="196"/>
                    <a:pt x="664" y="60"/>
                    <a:pt x="540" y="15"/>
                  </a:cubicBezTo>
                  <a:cubicBezTo>
                    <a:pt x="514" y="5"/>
                    <a:pt x="486" y="0"/>
                    <a:pt x="459" y="0"/>
                  </a:cubicBezTo>
                  <a:close/>
                  <a:moveTo>
                    <a:pt x="269" y="1000"/>
                  </a:moveTo>
                  <a:cubicBezTo>
                    <a:pt x="268" y="1000"/>
                    <a:pt x="268" y="1000"/>
                    <a:pt x="268" y="1000"/>
                  </a:cubicBezTo>
                  <a:lnTo>
                    <a:pt x="269" y="1000"/>
                  </a:lnTo>
                  <a:cubicBezTo>
                    <a:pt x="269" y="1000"/>
                    <a:pt x="269" y="1000"/>
                    <a:pt x="269" y="10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7"/>
            <p:cNvSpPr/>
            <p:nvPr/>
          </p:nvSpPr>
          <p:spPr>
            <a:xfrm>
              <a:off x="4910301" y="2877437"/>
              <a:ext cx="24698" cy="40713"/>
            </a:xfrm>
            <a:custGeom>
              <a:avLst/>
              <a:gdLst/>
              <a:ahLst/>
              <a:cxnLst/>
              <a:rect l="l" t="t" r="r" b="b"/>
              <a:pathLst>
                <a:path w="916" h="1510" extrusionOk="0">
                  <a:moveTo>
                    <a:pt x="644" y="0"/>
                  </a:moveTo>
                  <a:cubicBezTo>
                    <a:pt x="545" y="0"/>
                    <a:pt x="452" y="63"/>
                    <a:pt x="419" y="163"/>
                  </a:cubicBezTo>
                  <a:lnTo>
                    <a:pt x="45" y="1190"/>
                  </a:lnTo>
                  <a:cubicBezTo>
                    <a:pt x="0" y="1314"/>
                    <a:pt x="65" y="1450"/>
                    <a:pt x="187" y="1495"/>
                  </a:cubicBezTo>
                  <a:cubicBezTo>
                    <a:pt x="213" y="1504"/>
                    <a:pt x="241" y="1510"/>
                    <a:pt x="268" y="1510"/>
                  </a:cubicBezTo>
                  <a:cubicBezTo>
                    <a:pt x="368" y="1510"/>
                    <a:pt x="458" y="1447"/>
                    <a:pt x="492" y="1354"/>
                  </a:cubicBezTo>
                  <a:lnTo>
                    <a:pt x="866" y="324"/>
                  </a:lnTo>
                  <a:cubicBezTo>
                    <a:pt x="915" y="200"/>
                    <a:pt x="851" y="60"/>
                    <a:pt x="725" y="15"/>
                  </a:cubicBezTo>
                  <a:cubicBezTo>
                    <a:pt x="698" y="5"/>
                    <a:pt x="671" y="0"/>
                    <a:pt x="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7"/>
            <p:cNvSpPr/>
            <p:nvPr/>
          </p:nvSpPr>
          <p:spPr>
            <a:xfrm>
              <a:off x="5056465" y="2898225"/>
              <a:ext cx="26154" cy="44866"/>
            </a:xfrm>
            <a:custGeom>
              <a:avLst/>
              <a:gdLst/>
              <a:ahLst/>
              <a:cxnLst/>
              <a:rect l="l" t="t" r="r" b="b"/>
              <a:pathLst>
                <a:path w="970" h="1664" extrusionOk="0">
                  <a:moveTo>
                    <a:pt x="702" y="1"/>
                  </a:moveTo>
                  <a:cubicBezTo>
                    <a:pt x="604" y="1"/>
                    <a:pt x="513" y="61"/>
                    <a:pt x="478" y="157"/>
                  </a:cubicBezTo>
                  <a:lnTo>
                    <a:pt x="46" y="1345"/>
                  </a:lnTo>
                  <a:cubicBezTo>
                    <a:pt x="1" y="1467"/>
                    <a:pt x="65" y="1603"/>
                    <a:pt x="188" y="1650"/>
                  </a:cubicBezTo>
                  <a:cubicBezTo>
                    <a:pt x="215" y="1658"/>
                    <a:pt x="241" y="1663"/>
                    <a:pt x="269" y="1663"/>
                  </a:cubicBezTo>
                  <a:lnTo>
                    <a:pt x="269" y="1663"/>
                  </a:lnTo>
                  <a:cubicBezTo>
                    <a:pt x="369" y="1663"/>
                    <a:pt x="459" y="1601"/>
                    <a:pt x="493" y="1506"/>
                  </a:cubicBezTo>
                  <a:lnTo>
                    <a:pt x="925" y="320"/>
                  </a:lnTo>
                  <a:cubicBezTo>
                    <a:pt x="970" y="196"/>
                    <a:pt x="906" y="60"/>
                    <a:pt x="783" y="15"/>
                  </a:cubicBezTo>
                  <a:cubicBezTo>
                    <a:pt x="756" y="6"/>
                    <a:pt x="729" y="1"/>
                    <a:pt x="702" y="1"/>
                  </a:cubicBezTo>
                  <a:close/>
                  <a:moveTo>
                    <a:pt x="269" y="1663"/>
                  </a:moveTo>
                  <a:cubicBezTo>
                    <a:pt x="269" y="1663"/>
                    <a:pt x="269" y="1663"/>
                    <a:pt x="269" y="1663"/>
                  </a:cubicBezTo>
                  <a:lnTo>
                    <a:pt x="270" y="1663"/>
                  </a:lnTo>
                  <a:cubicBezTo>
                    <a:pt x="270" y="1663"/>
                    <a:pt x="270" y="1663"/>
                    <a:pt x="269" y="166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7"/>
            <p:cNvSpPr/>
            <p:nvPr/>
          </p:nvSpPr>
          <p:spPr>
            <a:xfrm>
              <a:off x="4978786" y="2971294"/>
              <a:ext cx="20465" cy="29227"/>
            </a:xfrm>
            <a:custGeom>
              <a:avLst/>
              <a:gdLst/>
              <a:ahLst/>
              <a:cxnLst/>
              <a:rect l="l" t="t" r="r" b="b"/>
              <a:pathLst>
                <a:path w="759" h="1084" extrusionOk="0">
                  <a:moveTo>
                    <a:pt x="491" y="0"/>
                  </a:moveTo>
                  <a:cubicBezTo>
                    <a:pt x="393" y="0"/>
                    <a:pt x="302" y="61"/>
                    <a:pt x="267" y="157"/>
                  </a:cubicBezTo>
                  <a:lnTo>
                    <a:pt x="45" y="765"/>
                  </a:lnTo>
                  <a:cubicBezTo>
                    <a:pt x="1" y="888"/>
                    <a:pt x="63" y="1024"/>
                    <a:pt x="188" y="1069"/>
                  </a:cubicBezTo>
                  <a:cubicBezTo>
                    <a:pt x="213" y="1079"/>
                    <a:pt x="241" y="1084"/>
                    <a:pt x="268" y="1084"/>
                  </a:cubicBezTo>
                  <a:cubicBezTo>
                    <a:pt x="368" y="1084"/>
                    <a:pt x="458" y="1021"/>
                    <a:pt x="493" y="927"/>
                  </a:cubicBezTo>
                  <a:lnTo>
                    <a:pt x="714" y="320"/>
                  </a:lnTo>
                  <a:cubicBezTo>
                    <a:pt x="759" y="196"/>
                    <a:pt x="694" y="59"/>
                    <a:pt x="572" y="15"/>
                  </a:cubicBezTo>
                  <a:cubicBezTo>
                    <a:pt x="545" y="5"/>
                    <a:pt x="518" y="0"/>
                    <a:pt x="4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7"/>
            <p:cNvSpPr/>
            <p:nvPr/>
          </p:nvSpPr>
          <p:spPr>
            <a:xfrm>
              <a:off x="4994990" y="2920038"/>
              <a:ext cx="22891" cy="35968"/>
            </a:xfrm>
            <a:custGeom>
              <a:avLst/>
              <a:gdLst/>
              <a:ahLst/>
              <a:cxnLst/>
              <a:rect l="l" t="t" r="r" b="b"/>
              <a:pathLst>
                <a:path w="849" h="1334" extrusionOk="0">
                  <a:moveTo>
                    <a:pt x="580" y="1"/>
                  </a:moveTo>
                  <a:cubicBezTo>
                    <a:pt x="484" y="1"/>
                    <a:pt x="393" y="60"/>
                    <a:pt x="357" y="157"/>
                  </a:cubicBezTo>
                  <a:lnTo>
                    <a:pt x="46" y="1016"/>
                  </a:lnTo>
                  <a:cubicBezTo>
                    <a:pt x="1" y="1138"/>
                    <a:pt x="64" y="1276"/>
                    <a:pt x="188" y="1321"/>
                  </a:cubicBezTo>
                  <a:cubicBezTo>
                    <a:pt x="213" y="1329"/>
                    <a:pt x="239" y="1334"/>
                    <a:pt x="268" y="1334"/>
                  </a:cubicBezTo>
                  <a:lnTo>
                    <a:pt x="268" y="1334"/>
                  </a:lnTo>
                  <a:cubicBezTo>
                    <a:pt x="367" y="1334"/>
                    <a:pt x="457" y="1272"/>
                    <a:pt x="491" y="1178"/>
                  </a:cubicBezTo>
                  <a:lnTo>
                    <a:pt x="804" y="319"/>
                  </a:lnTo>
                  <a:cubicBezTo>
                    <a:pt x="849" y="196"/>
                    <a:pt x="786" y="60"/>
                    <a:pt x="662" y="15"/>
                  </a:cubicBezTo>
                  <a:cubicBezTo>
                    <a:pt x="635" y="5"/>
                    <a:pt x="607" y="1"/>
                    <a:pt x="580" y="1"/>
                  </a:cubicBezTo>
                  <a:close/>
                  <a:moveTo>
                    <a:pt x="268" y="1334"/>
                  </a:moveTo>
                  <a:lnTo>
                    <a:pt x="268" y="1334"/>
                  </a:lnTo>
                  <a:cubicBezTo>
                    <a:pt x="267" y="1334"/>
                    <a:pt x="267" y="1334"/>
                    <a:pt x="267" y="1334"/>
                  </a:cubicBezTo>
                  <a:lnTo>
                    <a:pt x="268" y="1334"/>
                  </a:lnTo>
                  <a:cubicBezTo>
                    <a:pt x="268" y="1334"/>
                    <a:pt x="268" y="1334"/>
                    <a:pt x="268" y="1334"/>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7"/>
            <p:cNvSpPr/>
            <p:nvPr/>
          </p:nvSpPr>
          <p:spPr>
            <a:xfrm>
              <a:off x="5013298" y="2874363"/>
              <a:ext cx="21246" cy="30414"/>
            </a:xfrm>
            <a:custGeom>
              <a:avLst/>
              <a:gdLst/>
              <a:ahLst/>
              <a:cxnLst/>
              <a:rect l="l" t="t" r="r" b="b"/>
              <a:pathLst>
                <a:path w="788" h="1128" extrusionOk="0">
                  <a:moveTo>
                    <a:pt x="518" y="1"/>
                  </a:moveTo>
                  <a:cubicBezTo>
                    <a:pt x="420" y="1"/>
                    <a:pt x="327" y="62"/>
                    <a:pt x="292" y="160"/>
                  </a:cubicBezTo>
                  <a:lnTo>
                    <a:pt x="57" y="808"/>
                  </a:lnTo>
                  <a:cubicBezTo>
                    <a:pt x="1" y="963"/>
                    <a:pt x="115" y="1127"/>
                    <a:pt x="281" y="1128"/>
                  </a:cubicBezTo>
                  <a:lnTo>
                    <a:pt x="281" y="1128"/>
                  </a:lnTo>
                  <a:cubicBezTo>
                    <a:pt x="381" y="1127"/>
                    <a:pt x="470" y="1065"/>
                    <a:pt x="504" y="971"/>
                  </a:cubicBezTo>
                  <a:lnTo>
                    <a:pt x="739" y="323"/>
                  </a:lnTo>
                  <a:cubicBezTo>
                    <a:pt x="787" y="199"/>
                    <a:pt x="723" y="61"/>
                    <a:pt x="599" y="15"/>
                  </a:cubicBezTo>
                  <a:cubicBezTo>
                    <a:pt x="572" y="5"/>
                    <a:pt x="544" y="1"/>
                    <a:pt x="518" y="1"/>
                  </a:cubicBezTo>
                  <a:close/>
                  <a:moveTo>
                    <a:pt x="281" y="1128"/>
                  </a:moveTo>
                  <a:cubicBezTo>
                    <a:pt x="281" y="1128"/>
                    <a:pt x="280" y="1128"/>
                    <a:pt x="280" y="1128"/>
                  </a:cubicBezTo>
                  <a:lnTo>
                    <a:pt x="282" y="1128"/>
                  </a:lnTo>
                  <a:cubicBezTo>
                    <a:pt x="281" y="1128"/>
                    <a:pt x="281" y="1128"/>
                    <a:pt x="281" y="112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7"/>
            <p:cNvSpPr/>
            <p:nvPr/>
          </p:nvSpPr>
          <p:spPr>
            <a:xfrm>
              <a:off x="4944004" y="2916263"/>
              <a:ext cx="21381" cy="31681"/>
            </a:xfrm>
            <a:custGeom>
              <a:avLst/>
              <a:gdLst/>
              <a:ahLst/>
              <a:cxnLst/>
              <a:rect l="l" t="t" r="r" b="b"/>
              <a:pathLst>
                <a:path w="793" h="1175" extrusionOk="0">
                  <a:moveTo>
                    <a:pt x="524" y="0"/>
                  </a:moveTo>
                  <a:cubicBezTo>
                    <a:pt x="427" y="0"/>
                    <a:pt x="336" y="60"/>
                    <a:pt x="301" y="157"/>
                  </a:cubicBezTo>
                  <a:lnTo>
                    <a:pt x="47" y="856"/>
                  </a:lnTo>
                  <a:cubicBezTo>
                    <a:pt x="0" y="979"/>
                    <a:pt x="65" y="1117"/>
                    <a:pt x="189" y="1161"/>
                  </a:cubicBezTo>
                  <a:cubicBezTo>
                    <a:pt x="214" y="1170"/>
                    <a:pt x="240" y="1175"/>
                    <a:pt x="269" y="1175"/>
                  </a:cubicBezTo>
                  <a:lnTo>
                    <a:pt x="269" y="1175"/>
                  </a:lnTo>
                  <a:cubicBezTo>
                    <a:pt x="369" y="1175"/>
                    <a:pt x="458" y="1113"/>
                    <a:pt x="492" y="1019"/>
                  </a:cubicBezTo>
                  <a:lnTo>
                    <a:pt x="748" y="320"/>
                  </a:lnTo>
                  <a:cubicBezTo>
                    <a:pt x="793" y="196"/>
                    <a:pt x="728" y="60"/>
                    <a:pt x="606" y="15"/>
                  </a:cubicBezTo>
                  <a:cubicBezTo>
                    <a:pt x="579" y="5"/>
                    <a:pt x="551" y="0"/>
                    <a:pt x="524" y="0"/>
                  </a:cubicBezTo>
                  <a:close/>
                  <a:moveTo>
                    <a:pt x="269" y="1175"/>
                  </a:moveTo>
                  <a:lnTo>
                    <a:pt x="269" y="1175"/>
                  </a:lnTo>
                  <a:cubicBezTo>
                    <a:pt x="268" y="1175"/>
                    <a:pt x="268" y="1175"/>
                    <a:pt x="268" y="1175"/>
                  </a:cubicBezTo>
                  <a:lnTo>
                    <a:pt x="269" y="1175"/>
                  </a:lnTo>
                  <a:cubicBezTo>
                    <a:pt x="269" y="1175"/>
                    <a:pt x="269" y="1175"/>
                    <a:pt x="269" y="11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7"/>
            <p:cNvSpPr/>
            <p:nvPr/>
          </p:nvSpPr>
          <p:spPr>
            <a:xfrm>
              <a:off x="4963633" y="2874040"/>
              <a:ext cx="17067" cy="20006"/>
            </a:xfrm>
            <a:custGeom>
              <a:avLst/>
              <a:gdLst/>
              <a:ahLst/>
              <a:cxnLst/>
              <a:rect l="l" t="t" r="r" b="b"/>
              <a:pathLst>
                <a:path w="633" h="742" extrusionOk="0">
                  <a:moveTo>
                    <a:pt x="365" y="0"/>
                  </a:moveTo>
                  <a:cubicBezTo>
                    <a:pt x="269" y="0"/>
                    <a:pt x="180" y="58"/>
                    <a:pt x="144" y="153"/>
                  </a:cubicBezTo>
                  <a:lnTo>
                    <a:pt x="45" y="422"/>
                  </a:lnTo>
                  <a:cubicBezTo>
                    <a:pt x="0" y="546"/>
                    <a:pt x="65" y="682"/>
                    <a:pt x="187" y="727"/>
                  </a:cubicBezTo>
                  <a:cubicBezTo>
                    <a:pt x="214" y="737"/>
                    <a:pt x="241" y="742"/>
                    <a:pt x="269" y="742"/>
                  </a:cubicBezTo>
                  <a:lnTo>
                    <a:pt x="269" y="742"/>
                  </a:lnTo>
                  <a:cubicBezTo>
                    <a:pt x="369" y="742"/>
                    <a:pt x="458" y="679"/>
                    <a:pt x="492" y="585"/>
                  </a:cubicBezTo>
                  <a:lnTo>
                    <a:pt x="591" y="316"/>
                  </a:lnTo>
                  <a:cubicBezTo>
                    <a:pt x="633" y="193"/>
                    <a:pt x="569" y="59"/>
                    <a:pt x="448" y="15"/>
                  </a:cubicBezTo>
                  <a:cubicBezTo>
                    <a:pt x="420" y="5"/>
                    <a:pt x="392" y="0"/>
                    <a:pt x="365" y="0"/>
                  </a:cubicBezTo>
                  <a:close/>
                  <a:moveTo>
                    <a:pt x="269" y="742"/>
                  </a:moveTo>
                  <a:lnTo>
                    <a:pt x="269" y="742"/>
                  </a:lnTo>
                  <a:cubicBezTo>
                    <a:pt x="269" y="742"/>
                    <a:pt x="268" y="742"/>
                    <a:pt x="268" y="742"/>
                  </a:cubicBezTo>
                  <a:lnTo>
                    <a:pt x="270" y="742"/>
                  </a:lnTo>
                  <a:cubicBezTo>
                    <a:pt x="269" y="742"/>
                    <a:pt x="269" y="742"/>
                    <a:pt x="269" y="74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7"/>
            <p:cNvSpPr/>
            <p:nvPr/>
          </p:nvSpPr>
          <p:spPr>
            <a:xfrm>
              <a:off x="4860070" y="2863848"/>
              <a:ext cx="20869" cy="30198"/>
            </a:xfrm>
            <a:custGeom>
              <a:avLst/>
              <a:gdLst/>
              <a:ahLst/>
              <a:cxnLst/>
              <a:rect l="l" t="t" r="r" b="b"/>
              <a:pathLst>
                <a:path w="774" h="1120" extrusionOk="0">
                  <a:moveTo>
                    <a:pt x="505" y="1"/>
                  </a:moveTo>
                  <a:cubicBezTo>
                    <a:pt x="405" y="1"/>
                    <a:pt x="311" y="64"/>
                    <a:pt x="278" y="164"/>
                  </a:cubicBezTo>
                  <a:lnTo>
                    <a:pt x="47" y="800"/>
                  </a:lnTo>
                  <a:cubicBezTo>
                    <a:pt x="0" y="924"/>
                    <a:pt x="64" y="1060"/>
                    <a:pt x="189" y="1105"/>
                  </a:cubicBezTo>
                  <a:cubicBezTo>
                    <a:pt x="214" y="1114"/>
                    <a:pt x="241" y="1120"/>
                    <a:pt x="269" y="1120"/>
                  </a:cubicBezTo>
                  <a:cubicBezTo>
                    <a:pt x="369" y="1120"/>
                    <a:pt x="458" y="1057"/>
                    <a:pt x="494" y="963"/>
                  </a:cubicBezTo>
                  <a:lnTo>
                    <a:pt x="724" y="326"/>
                  </a:lnTo>
                  <a:cubicBezTo>
                    <a:pt x="773" y="202"/>
                    <a:pt x="710" y="61"/>
                    <a:pt x="585" y="15"/>
                  </a:cubicBezTo>
                  <a:cubicBezTo>
                    <a:pt x="558" y="5"/>
                    <a:pt x="531" y="1"/>
                    <a:pt x="5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6459909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74"/>
        <p:cNvGrpSpPr/>
        <p:nvPr/>
      </p:nvGrpSpPr>
      <p:grpSpPr>
        <a:xfrm>
          <a:off x="0" y="0"/>
          <a:ext cx="0" cy="0"/>
          <a:chOff x="0" y="0"/>
          <a:chExt cx="0" cy="0"/>
        </a:xfrm>
      </p:grpSpPr>
      <p:sp>
        <p:nvSpPr>
          <p:cNvPr id="2675" name="Google Shape;2675;p78"/>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Training the Model</a:t>
            </a:r>
            <a:endParaRPr dirty="0"/>
          </a:p>
        </p:txBody>
      </p:sp>
      <p:sp>
        <p:nvSpPr>
          <p:cNvPr id="2676" name="Google Shape;2676;p78"/>
          <p:cNvSpPr/>
          <p:nvPr/>
        </p:nvSpPr>
        <p:spPr>
          <a:xfrm>
            <a:off x="3560525" y="2585524"/>
            <a:ext cx="2022950" cy="2022987"/>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8"/>
          <p:cNvSpPr/>
          <p:nvPr/>
        </p:nvSpPr>
        <p:spPr>
          <a:xfrm>
            <a:off x="3996226" y="2080499"/>
            <a:ext cx="1151560" cy="973479"/>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8"/>
          <p:cNvSpPr/>
          <p:nvPr/>
        </p:nvSpPr>
        <p:spPr>
          <a:xfrm>
            <a:off x="3258338" y="3421590"/>
            <a:ext cx="1151560" cy="973479"/>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8"/>
          <p:cNvSpPr/>
          <p:nvPr/>
        </p:nvSpPr>
        <p:spPr>
          <a:xfrm flipH="1">
            <a:off x="4734097" y="3421590"/>
            <a:ext cx="1151560" cy="973479"/>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0" name="Google Shape;2680;p78"/>
          <p:cNvGrpSpPr/>
          <p:nvPr/>
        </p:nvGrpSpPr>
        <p:grpSpPr>
          <a:xfrm>
            <a:off x="4249750" y="2339760"/>
            <a:ext cx="492677" cy="454967"/>
            <a:chOff x="715102" y="1576362"/>
            <a:chExt cx="417240" cy="385304"/>
          </a:xfrm>
        </p:grpSpPr>
        <p:sp>
          <p:nvSpPr>
            <p:cNvPr id="2681" name="Google Shape;2681;p78"/>
            <p:cNvSpPr/>
            <p:nvPr/>
          </p:nvSpPr>
          <p:spPr>
            <a:xfrm>
              <a:off x="1080871" y="1642312"/>
              <a:ext cx="41954" cy="123893"/>
            </a:xfrm>
            <a:custGeom>
              <a:avLst/>
              <a:gdLst/>
              <a:ahLst/>
              <a:cxnLst/>
              <a:rect l="l" t="t" r="r" b="b"/>
              <a:pathLst>
                <a:path w="1556" h="4595" extrusionOk="0">
                  <a:moveTo>
                    <a:pt x="240" y="1"/>
                  </a:moveTo>
                  <a:cubicBezTo>
                    <a:pt x="186" y="1"/>
                    <a:pt x="132" y="20"/>
                    <a:pt x="90" y="61"/>
                  </a:cubicBezTo>
                  <a:cubicBezTo>
                    <a:pt x="3" y="144"/>
                    <a:pt x="0" y="283"/>
                    <a:pt x="86" y="369"/>
                  </a:cubicBezTo>
                  <a:lnTo>
                    <a:pt x="781" y="1098"/>
                  </a:lnTo>
                  <a:lnTo>
                    <a:pt x="673" y="1412"/>
                  </a:lnTo>
                  <a:cubicBezTo>
                    <a:pt x="627" y="1544"/>
                    <a:pt x="621" y="1686"/>
                    <a:pt x="657" y="1819"/>
                  </a:cubicBezTo>
                  <a:lnTo>
                    <a:pt x="977" y="3020"/>
                  </a:lnTo>
                  <a:cubicBezTo>
                    <a:pt x="996" y="3094"/>
                    <a:pt x="983" y="3174"/>
                    <a:pt x="939" y="3238"/>
                  </a:cubicBezTo>
                  <a:lnTo>
                    <a:pt x="238" y="4256"/>
                  </a:lnTo>
                  <a:cubicBezTo>
                    <a:pt x="171" y="4353"/>
                    <a:pt x="195" y="4490"/>
                    <a:pt x="293" y="4557"/>
                  </a:cubicBezTo>
                  <a:cubicBezTo>
                    <a:pt x="331" y="4582"/>
                    <a:pt x="374" y="4595"/>
                    <a:pt x="416" y="4595"/>
                  </a:cubicBezTo>
                  <a:cubicBezTo>
                    <a:pt x="485" y="4595"/>
                    <a:pt x="553" y="4562"/>
                    <a:pt x="595" y="4501"/>
                  </a:cubicBezTo>
                  <a:lnTo>
                    <a:pt x="1295" y="3483"/>
                  </a:lnTo>
                  <a:cubicBezTo>
                    <a:pt x="1412" y="3316"/>
                    <a:pt x="1448" y="3106"/>
                    <a:pt x="1395" y="2909"/>
                  </a:cubicBezTo>
                  <a:lnTo>
                    <a:pt x="1077" y="1708"/>
                  </a:lnTo>
                  <a:cubicBezTo>
                    <a:pt x="1063" y="1658"/>
                    <a:pt x="1065" y="1604"/>
                    <a:pt x="1083" y="1554"/>
                  </a:cubicBezTo>
                  <a:lnTo>
                    <a:pt x="1518" y="291"/>
                  </a:lnTo>
                  <a:cubicBezTo>
                    <a:pt x="1555" y="179"/>
                    <a:pt x="1496" y="56"/>
                    <a:pt x="1383" y="19"/>
                  </a:cubicBezTo>
                  <a:cubicBezTo>
                    <a:pt x="1360" y="11"/>
                    <a:pt x="1336" y="7"/>
                    <a:pt x="1312" y="7"/>
                  </a:cubicBezTo>
                  <a:cubicBezTo>
                    <a:pt x="1223" y="7"/>
                    <a:pt x="1140" y="61"/>
                    <a:pt x="1108" y="149"/>
                  </a:cubicBezTo>
                  <a:lnTo>
                    <a:pt x="941" y="638"/>
                  </a:lnTo>
                  <a:lnTo>
                    <a:pt x="398" y="70"/>
                  </a:lnTo>
                  <a:cubicBezTo>
                    <a:pt x="355" y="24"/>
                    <a:pt x="298" y="1"/>
                    <a:pt x="2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8"/>
            <p:cNvSpPr/>
            <p:nvPr/>
          </p:nvSpPr>
          <p:spPr>
            <a:xfrm>
              <a:off x="976284" y="1625353"/>
              <a:ext cx="133114" cy="227590"/>
            </a:xfrm>
            <a:custGeom>
              <a:avLst/>
              <a:gdLst/>
              <a:ahLst/>
              <a:cxnLst/>
              <a:rect l="l" t="t" r="r" b="b"/>
              <a:pathLst>
                <a:path w="4937" h="8441" extrusionOk="0">
                  <a:moveTo>
                    <a:pt x="3000" y="0"/>
                  </a:moveTo>
                  <a:cubicBezTo>
                    <a:pt x="2911" y="0"/>
                    <a:pt x="2828" y="56"/>
                    <a:pt x="2797" y="144"/>
                  </a:cubicBezTo>
                  <a:lnTo>
                    <a:pt x="2266" y="1810"/>
                  </a:lnTo>
                  <a:cubicBezTo>
                    <a:pt x="2200" y="2013"/>
                    <a:pt x="2243" y="2237"/>
                    <a:pt x="2380" y="2402"/>
                  </a:cubicBezTo>
                  <a:lnTo>
                    <a:pt x="2927" y="3067"/>
                  </a:lnTo>
                  <a:lnTo>
                    <a:pt x="2997" y="5132"/>
                  </a:lnTo>
                  <a:lnTo>
                    <a:pt x="1828" y="4525"/>
                  </a:lnTo>
                  <a:cubicBezTo>
                    <a:pt x="1608" y="4411"/>
                    <a:pt x="1608" y="4202"/>
                    <a:pt x="1520" y="4005"/>
                  </a:cubicBezTo>
                  <a:lnTo>
                    <a:pt x="1328" y="3477"/>
                  </a:lnTo>
                  <a:cubicBezTo>
                    <a:pt x="1269" y="3311"/>
                    <a:pt x="1159" y="3167"/>
                    <a:pt x="1016" y="3066"/>
                  </a:cubicBezTo>
                  <a:lnTo>
                    <a:pt x="651" y="2808"/>
                  </a:lnTo>
                  <a:cubicBezTo>
                    <a:pt x="613" y="2781"/>
                    <a:pt x="569" y="2768"/>
                    <a:pt x="525" y="2768"/>
                  </a:cubicBezTo>
                  <a:cubicBezTo>
                    <a:pt x="457" y="2768"/>
                    <a:pt x="391" y="2800"/>
                    <a:pt x="349" y="2859"/>
                  </a:cubicBezTo>
                  <a:cubicBezTo>
                    <a:pt x="279" y="2958"/>
                    <a:pt x="303" y="3092"/>
                    <a:pt x="400" y="3161"/>
                  </a:cubicBezTo>
                  <a:lnTo>
                    <a:pt x="765" y="3420"/>
                  </a:lnTo>
                  <a:cubicBezTo>
                    <a:pt x="836" y="3469"/>
                    <a:pt x="890" y="3541"/>
                    <a:pt x="920" y="3623"/>
                  </a:cubicBezTo>
                  <a:lnTo>
                    <a:pt x="998" y="3837"/>
                  </a:lnTo>
                  <a:lnTo>
                    <a:pt x="241" y="3789"/>
                  </a:lnTo>
                  <a:cubicBezTo>
                    <a:pt x="235" y="3789"/>
                    <a:pt x="229" y="3788"/>
                    <a:pt x="223" y="3788"/>
                  </a:cubicBezTo>
                  <a:cubicBezTo>
                    <a:pt x="111" y="3788"/>
                    <a:pt x="15" y="3876"/>
                    <a:pt x="8" y="3991"/>
                  </a:cubicBezTo>
                  <a:cubicBezTo>
                    <a:pt x="1" y="4112"/>
                    <a:pt x="93" y="4215"/>
                    <a:pt x="214" y="4221"/>
                  </a:cubicBezTo>
                  <a:lnTo>
                    <a:pt x="1158" y="4281"/>
                  </a:lnTo>
                  <a:lnTo>
                    <a:pt x="1215" y="4437"/>
                  </a:lnTo>
                  <a:cubicBezTo>
                    <a:pt x="1288" y="4640"/>
                    <a:pt x="1435" y="4809"/>
                    <a:pt x="1626" y="4908"/>
                  </a:cubicBezTo>
                  <a:lnTo>
                    <a:pt x="3014" y="5628"/>
                  </a:lnTo>
                  <a:lnTo>
                    <a:pt x="3025" y="6019"/>
                  </a:lnTo>
                  <a:cubicBezTo>
                    <a:pt x="3030" y="6122"/>
                    <a:pt x="3008" y="6223"/>
                    <a:pt x="2963" y="6316"/>
                  </a:cubicBezTo>
                  <a:lnTo>
                    <a:pt x="2069" y="8128"/>
                  </a:lnTo>
                  <a:cubicBezTo>
                    <a:pt x="1997" y="8272"/>
                    <a:pt x="2101" y="8441"/>
                    <a:pt x="2263" y="8441"/>
                  </a:cubicBezTo>
                  <a:lnTo>
                    <a:pt x="4705" y="8441"/>
                  </a:lnTo>
                  <a:cubicBezTo>
                    <a:pt x="4835" y="8441"/>
                    <a:pt x="4936" y="8326"/>
                    <a:pt x="4920" y="8197"/>
                  </a:cubicBezTo>
                  <a:lnTo>
                    <a:pt x="4920" y="8197"/>
                  </a:lnTo>
                  <a:lnTo>
                    <a:pt x="4920" y="8199"/>
                  </a:lnTo>
                  <a:lnTo>
                    <a:pt x="4427" y="4334"/>
                  </a:lnTo>
                  <a:cubicBezTo>
                    <a:pt x="4415" y="4236"/>
                    <a:pt x="4376" y="4147"/>
                    <a:pt x="4314" y="4072"/>
                  </a:cubicBezTo>
                  <a:lnTo>
                    <a:pt x="3984" y="3668"/>
                  </a:lnTo>
                  <a:lnTo>
                    <a:pt x="3982" y="3667"/>
                  </a:lnTo>
                  <a:lnTo>
                    <a:pt x="3129" y="2629"/>
                  </a:lnTo>
                  <a:lnTo>
                    <a:pt x="3368" y="2488"/>
                  </a:lnTo>
                  <a:cubicBezTo>
                    <a:pt x="3511" y="2403"/>
                    <a:pt x="3618" y="2266"/>
                    <a:pt x="3661" y="2104"/>
                  </a:cubicBezTo>
                  <a:lnTo>
                    <a:pt x="3791" y="1612"/>
                  </a:lnTo>
                  <a:cubicBezTo>
                    <a:pt x="3827" y="1494"/>
                    <a:pt x="3758" y="1371"/>
                    <a:pt x="3640" y="1340"/>
                  </a:cubicBezTo>
                  <a:cubicBezTo>
                    <a:pt x="3621" y="1335"/>
                    <a:pt x="3602" y="1333"/>
                    <a:pt x="3584" y="1333"/>
                  </a:cubicBezTo>
                  <a:cubicBezTo>
                    <a:pt x="3486" y="1333"/>
                    <a:pt x="3396" y="1399"/>
                    <a:pt x="3372" y="1500"/>
                  </a:cubicBezTo>
                  <a:lnTo>
                    <a:pt x="3242" y="1992"/>
                  </a:lnTo>
                  <a:cubicBezTo>
                    <a:pt x="3227" y="2043"/>
                    <a:pt x="3194" y="2088"/>
                    <a:pt x="3148" y="2115"/>
                  </a:cubicBezTo>
                  <a:lnTo>
                    <a:pt x="2849" y="2290"/>
                  </a:lnTo>
                  <a:cubicBezTo>
                    <a:pt x="2770" y="2171"/>
                    <a:pt x="2629" y="2094"/>
                    <a:pt x="2679" y="1940"/>
                  </a:cubicBezTo>
                  <a:lnTo>
                    <a:pt x="3209" y="274"/>
                  </a:lnTo>
                  <a:cubicBezTo>
                    <a:pt x="3241" y="162"/>
                    <a:pt x="3177" y="45"/>
                    <a:pt x="3066" y="11"/>
                  </a:cubicBezTo>
                  <a:cubicBezTo>
                    <a:pt x="3044" y="4"/>
                    <a:pt x="3022" y="0"/>
                    <a:pt x="3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8"/>
            <p:cNvSpPr/>
            <p:nvPr/>
          </p:nvSpPr>
          <p:spPr>
            <a:xfrm>
              <a:off x="717390" y="1843102"/>
              <a:ext cx="414953" cy="118554"/>
            </a:xfrm>
            <a:custGeom>
              <a:avLst/>
              <a:gdLst/>
              <a:ahLst/>
              <a:cxnLst/>
              <a:rect l="l" t="t" r="r" b="b"/>
              <a:pathLst>
                <a:path w="15390" h="4397" extrusionOk="0">
                  <a:moveTo>
                    <a:pt x="157" y="0"/>
                  </a:moveTo>
                  <a:cubicBezTo>
                    <a:pt x="69" y="2"/>
                    <a:pt x="0" y="73"/>
                    <a:pt x="2" y="160"/>
                  </a:cubicBezTo>
                  <a:lnTo>
                    <a:pt x="2" y="4241"/>
                  </a:lnTo>
                  <a:cubicBezTo>
                    <a:pt x="2" y="4327"/>
                    <a:pt x="71" y="4396"/>
                    <a:pt x="156" y="4396"/>
                  </a:cubicBezTo>
                  <a:lnTo>
                    <a:pt x="15234" y="4396"/>
                  </a:lnTo>
                  <a:cubicBezTo>
                    <a:pt x="15319" y="4396"/>
                    <a:pt x="15389" y="4326"/>
                    <a:pt x="15389" y="4241"/>
                  </a:cubicBezTo>
                  <a:lnTo>
                    <a:pt x="15389" y="154"/>
                  </a:lnTo>
                  <a:cubicBezTo>
                    <a:pt x="15389" y="69"/>
                    <a:pt x="15319" y="0"/>
                    <a:pt x="152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8"/>
            <p:cNvSpPr/>
            <p:nvPr/>
          </p:nvSpPr>
          <p:spPr>
            <a:xfrm>
              <a:off x="717417" y="1941865"/>
              <a:ext cx="414926" cy="19790"/>
            </a:xfrm>
            <a:custGeom>
              <a:avLst/>
              <a:gdLst/>
              <a:ahLst/>
              <a:cxnLst/>
              <a:rect l="l" t="t" r="r" b="b"/>
              <a:pathLst>
                <a:path w="15389" h="734" extrusionOk="0">
                  <a:moveTo>
                    <a:pt x="1" y="0"/>
                  </a:moveTo>
                  <a:lnTo>
                    <a:pt x="1" y="578"/>
                  </a:lnTo>
                  <a:cubicBezTo>
                    <a:pt x="1" y="664"/>
                    <a:pt x="70" y="733"/>
                    <a:pt x="155" y="733"/>
                  </a:cubicBezTo>
                  <a:lnTo>
                    <a:pt x="15233" y="733"/>
                  </a:lnTo>
                  <a:cubicBezTo>
                    <a:pt x="15318" y="733"/>
                    <a:pt x="15388" y="663"/>
                    <a:pt x="15388" y="578"/>
                  </a:cubicBezTo>
                  <a:lnTo>
                    <a:pt x="1538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8"/>
            <p:cNvSpPr/>
            <p:nvPr/>
          </p:nvSpPr>
          <p:spPr>
            <a:xfrm>
              <a:off x="758454" y="1576362"/>
              <a:ext cx="173477" cy="173477"/>
            </a:xfrm>
            <a:custGeom>
              <a:avLst/>
              <a:gdLst/>
              <a:ahLst/>
              <a:cxnLst/>
              <a:rect l="l" t="t" r="r" b="b"/>
              <a:pathLst>
                <a:path w="6434" h="6434" extrusionOk="0">
                  <a:moveTo>
                    <a:pt x="3217" y="1"/>
                  </a:moveTo>
                  <a:cubicBezTo>
                    <a:pt x="2323" y="2"/>
                    <a:pt x="1469" y="374"/>
                    <a:pt x="861" y="1029"/>
                  </a:cubicBezTo>
                  <a:cubicBezTo>
                    <a:pt x="778" y="1124"/>
                    <a:pt x="784" y="1267"/>
                    <a:pt x="877" y="1352"/>
                  </a:cubicBezTo>
                  <a:cubicBezTo>
                    <a:pt x="922" y="1394"/>
                    <a:pt x="979" y="1415"/>
                    <a:pt x="1035" y="1415"/>
                  </a:cubicBezTo>
                  <a:cubicBezTo>
                    <a:pt x="1096" y="1415"/>
                    <a:pt x="1156" y="1391"/>
                    <a:pt x="1202" y="1345"/>
                  </a:cubicBezTo>
                  <a:cubicBezTo>
                    <a:pt x="1722" y="786"/>
                    <a:pt x="2452" y="466"/>
                    <a:pt x="3217" y="464"/>
                  </a:cubicBezTo>
                  <a:cubicBezTo>
                    <a:pt x="4735" y="464"/>
                    <a:pt x="5968" y="1699"/>
                    <a:pt x="5968" y="3217"/>
                  </a:cubicBezTo>
                  <a:cubicBezTo>
                    <a:pt x="5968" y="4735"/>
                    <a:pt x="4735" y="5968"/>
                    <a:pt x="3216" y="5968"/>
                  </a:cubicBezTo>
                  <a:cubicBezTo>
                    <a:pt x="1698" y="5968"/>
                    <a:pt x="464" y="4733"/>
                    <a:pt x="464" y="3217"/>
                  </a:cubicBezTo>
                  <a:cubicBezTo>
                    <a:pt x="464" y="2867"/>
                    <a:pt x="530" y="2520"/>
                    <a:pt x="662" y="2196"/>
                  </a:cubicBezTo>
                  <a:cubicBezTo>
                    <a:pt x="699" y="2079"/>
                    <a:pt x="641" y="1952"/>
                    <a:pt x="527" y="1907"/>
                  </a:cubicBezTo>
                  <a:cubicBezTo>
                    <a:pt x="499" y="1895"/>
                    <a:pt x="469" y="1890"/>
                    <a:pt x="440" y="1890"/>
                  </a:cubicBezTo>
                  <a:cubicBezTo>
                    <a:pt x="353" y="1890"/>
                    <a:pt x="270" y="1939"/>
                    <a:pt x="231" y="2022"/>
                  </a:cubicBezTo>
                  <a:cubicBezTo>
                    <a:pt x="79" y="2402"/>
                    <a:pt x="1" y="2807"/>
                    <a:pt x="1" y="3217"/>
                  </a:cubicBezTo>
                  <a:cubicBezTo>
                    <a:pt x="1" y="4990"/>
                    <a:pt x="1444" y="6433"/>
                    <a:pt x="3217" y="6433"/>
                  </a:cubicBezTo>
                  <a:lnTo>
                    <a:pt x="3217" y="6432"/>
                  </a:lnTo>
                  <a:cubicBezTo>
                    <a:pt x="4990" y="6432"/>
                    <a:pt x="6433" y="4989"/>
                    <a:pt x="6433" y="3215"/>
                  </a:cubicBezTo>
                  <a:cubicBezTo>
                    <a:pt x="6433" y="1442"/>
                    <a:pt x="4990" y="1"/>
                    <a:pt x="32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8"/>
            <p:cNvSpPr/>
            <p:nvPr/>
          </p:nvSpPr>
          <p:spPr>
            <a:xfrm>
              <a:off x="782666" y="1600574"/>
              <a:ext cx="87089" cy="122572"/>
            </a:xfrm>
            <a:custGeom>
              <a:avLst/>
              <a:gdLst/>
              <a:ahLst/>
              <a:cxnLst/>
              <a:rect l="l" t="t" r="r" b="b"/>
              <a:pathLst>
                <a:path w="3230" h="4546" extrusionOk="0">
                  <a:moveTo>
                    <a:pt x="2320" y="1"/>
                  </a:moveTo>
                  <a:cubicBezTo>
                    <a:pt x="1839" y="1"/>
                    <a:pt x="1362" y="151"/>
                    <a:pt x="961" y="439"/>
                  </a:cubicBezTo>
                  <a:cubicBezTo>
                    <a:pt x="359" y="876"/>
                    <a:pt x="2" y="1574"/>
                    <a:pt x="2" y="2319"/>
                  </a:cubicBezTo>
                  <a:cubicBezTo>
                    <a:pt x="0" y="2820"/>
                    <a:pt x="163" y="3309"/>
                    <a:pt x="465" y="3708"/>
                  </a:cubicBezTo>
                  <a:cubicBezTo>
                    <a:pt x="760" y="4100"/>
                    <a:pt x="1171" y="4390"/>
                    <a:pt x="1639" y="4535"/>
                  </a:cubicBezTo>
                  <a:cubicBezTo>
                    <a:pt x="1661" y="4542"/>
                    <a:pt x="1683" y="4545"/>
                    <a:pt x="1707" y="4545"/>
                  </a:cubicBezTo>
                  <a:lnTo>
                    <a:pt x="1707" y="4545"/>
                  </a:lnTo>
                  <a:cubicBezTo>
                    <a:pt x="1822" y="4545"/>
                    <a:pt x="1920" y="4461"/>
                    <a:pt x="1936" y="4348"/>
                  </a:cubicBezTo>
                  <a:cubicBezTo>
                    <a:pt x="1953" y="4234"/>
                    <a:pt x="1884" y="4125"/>
                    <a:pt x="1775" y="4091"/>
                  </a:cubicBezTo>
                  <a:cubicBezTo>
                    <a:pt x="1003" y="3853"/>
                    <a:pt x="465" y="3125"/>
                    <a:pt x="465" y="2319"/>
                  </a:cubicBezTo>
                  <a:cubicBezTo>
                    <a:pt x="465" y="1262"/>
                    <a:pt x="1330" y="463"/>
                    <a:pt x="2315" y="463"/>
                  </a:cubicBezTo>
                  <a:cubicBezTo>
                    <a:pt x="2508" y="463"/>
                    <a:pt x="2705" y="494"/>
                    <a:pt x="2901" y="559"/>
                  </a:cubicBezTo>
                  <a:cubicBezTo>
                    <a:pt x="2923" y="566"/>
                    <a:pt x="2946" y="569"/>
                    <a:pt x="2968" y="569"/>
                  </a:cubicBezTo>
                  <a:cubicBezTo>
                    <a:pt x="3066" y="569"/>
                    <a:pt x="3158" y="507"/>
                    <a:pt x="3189" y="409"/>
                  </a:cubicBezTo>
                  <a:cubicBezTo>
                    <a:pt x="3230" y="290"/>
                    <a:pt x="3165" y="160"/>
                    <a:pt x="3047" y="118"/>
                  </a:cubicBezTo>
                  <a:cubicBezTo>
                    <a:pt x="2810" y="39"/>
                    <a:pt x="2564" y="1"/>
                    <a:pt x="2320" y="1"/>
                  </a:cubicBezTo>
                  <a:close/>
                  <a:moveTo>
                    <a:pt x="1707" y="4545"/>
                  </a:moveTo>
                  <a:cubicBezTo>
                    <a:pt x="1707" y="4545"/>
                    <a:pt x="1706" y="4545"/>
                    <a:pt x="1706" y="4545"/>
                  </a:cubicBezTo>
                  <a:lnTo>
                    <a:pt x="1708" y="4545"/>
                  </a:lnTo>
                  <a:cubicBezTo>
                    <a:pt x="1707" y="4545"/>
                    <a:pt x="1707" y="4545"/>
                    <a:pt x="1707" y="454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8"/>
            <p:cNvSpPr/>
            <p:nvPr/>
          </p:nvSpPr>
          <p:spPr>
            <a:xfrm>
              <a:off x="851016" y="1619529"/>
              <a:ext cx="60423" cy="104695"/>
            </a:xfrm>
            <a:custGeom>
              <a:avLst/>
              <a:gdLst/>
              <a:ahLst/>
              <a:cxnLst/>
              <a:rect l="l" t="t" r="r" b="b"/>
              <a:pathLst>
                <a:path w="2241" h="3883" extrusionOk="0">
                  <a:moveTo>
                    <a:pt x="1344" y="0"/>
                  </a:moveTo>
                  <a:cubicBezTo>
                    <a:pt x="1290" y="0"/>
                    <a:pt x="1235" y="19"/>
                    <a:pt x="1191" y="58"/>
                  </a:cubicBezTo>
                  <a:cubicBezTo>
                    <a:pt x="1092" y="145"/>
                    <a:pt x="1085" y="294"/>
                    <a:pt x="1173" y="390"/>
                  </a:cubicBezTo>
                  <a:cubicBezTo>
                    <a:pt x="1472" y="729"/>
                    <a:pt x="1638" y="1164"/>
                    <a:pt x="1638" y="1616"/>
                  </a:cubicBezTo>
                  <a:cubicBezTo>
                    <a:pt x="1638" y="2474"/>
                    <a:pt x="1031" y="3234"/>
                    <a:pt x="194" y="3424"/>
                  </a:cubicBezTo>
                  <a:cubicBezTo>
                    <a:pt x="79" y="3449"/>
                    <a:pt x="1" y="3558"/>
                    <a:pt x="14" y="3676"/>
                  </a:cubicBezTo>
                  <a:cubicBezTo>
                    <a:pt x="26" y="3794"/>
                    <a:pt x="127" y="3883"/>
                    <a:pt x="245" y="3883"/>
                  </a:cubicBezTo>
                  <a:cubicBezTo>
                    <a:pt x="263" y="3883"/>
                    <a:pt x="279" y="3881"/>
                    <a:pt x="295" y="3877"/>
                  </a:cubicBezTo>
                  <a:cubicBezTo>
                    <a:pt x="1094" y="3696"/>
                    <a:pt x="1737" y="3107"/>
                    <a:pt x="1988" y="2329"/>
                  </a:cubicBezTo>
                  <a:cubicBezTo>
                    <a:pt x="2241" y="1550"/>
                    <a:pt x="2063" y="696"/>
                    <a:pt x="1522" y="83"/>
                  </a:cubicBezTo>
                  <a:cubicBezTo>
                    <a:pt x="1476" y="28"/>
                    <a:pt x="1410" y="0"/>
                    <a:pt x="1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8"/>
            <p:cNvSpPr/>
            <p:nvPr/>
          </p:nvSpPr>
          <p:spPr>
            <a:xfrm>
              <a:off x="715102" y="1843101"/>
              <a:ext cx="414966" cy="118565"/>
            </a:xfrm>
            <a:custGeom>
              <a:avLst/>
              <a:gdLst/>
              <a:ahLst/>
              <a:cxnLst/>
              <a:rect l="l" t="t" r="r" b="b"/>
              <a:pathLst>
                <a:path w="15708" h="4397" extrusionOk="0">
                  <a:moveTo>
                    <a:pt x="10930" y="1536"/>
                  </a:moveTo>
                  <a:lnTo>
                    <a:pt x="12718" y="1645"/>
                  </a:lnTo>
                  <a:lnTo>
                    <a:pt x="12194" y="2816"/>
                  </a:lnTo>
                  <a:lnTo>
                    <a:pt x="11020" y="3124"/>
                  </a:lnTo>
                  <a:lnTo>
                    <a:pt x="10340" y="2457"/>
                  </a:lnTo>
                  <a:lnTo>
                    <a:pt x="10930" y="1536"/>
                  </a:lnTo>
                  <a:close/>
                  <a:moveTo>
                    <a:pt x="4463" y="1832"/>
                  </a:moveTo>
                  <a:lnTo>
                    <a:pt x="5226" y="2552"/>
                  </a:lnTo>
                  <a:lnTo>
                    <a:pt x="4221" y="3300"/>
                  </a:lnTo>
                  <a:lnTo>
                    <a:pt x="2374" y="2910"/>
                  </a:lnTo>
                  <a:lnTo>
                    <a:pt x="2543" y="1832"/>
                  </a:lnTo>
                  <a:close/>
                  <a:moveTo>
                    <a:pt x="8614" y="1830"/>
                  </a:moveTo>
                  <a:lnTo>
                    <a:pt x="9710" y="2660"/>
                  </a:lnTo>
                  <a:lnTo>
                    <a:pt x="8731" y="3450"/>
                  </a:lnTo>
                  <a:lnTo>
                    <a:pt x="6968" y="2231"/>
                  </a:lnTo>
                  <a:lnTo>
                    <a:pt x="7052" y="1830"/>
                  </a:lnTo>
                  <a:close/>
                  <a:moveTo>
                    <a:pt x="0" y="0"/>
                  </a:moveTo>
                  <a:cubicBezTo>
                    <a:pt x="6" y="6"/>
                    <a:pt x="13" y="12"/>
                    <a:pt x="21" y="18"/>
                  </a:cubicBezTo>
                  <a:lnTo>
                    <a:pt x="1890" y="1446"/>
                  </a:lnTo>
                  <a:lnTo>
                    <a:pt x="1684" y="2762"/>
                  </a:lnTo>
                  <a:lnTo>
                    <a:pt x="882" y="3515"/>
                  </a:lnTo>
                  <a:cubicBezTo>
                    <a:pt x="789" y="3601"/>
                    <a:pt x="785" y="3744"/>
                    <a:pt x="870" y="3837"/>
                  </a:cubicBezTo>
                  <a:cubicBezTo>
                    <a:pt x="915" y="3884"/>
                    <a:pt x="975" y="3907"/>
                    <a:pt x="1035" y="3907"/>
                  </a:cubicBezTo>
                  <a:cubicBezTo>
                    <a:pt x="1092" y="3907"/>
                    <a:pt x="1148" y="3886"/>
                    <a:pt x="1192" y="3844"/>
                  </a:cubicBezTo>
                  <a:lnTo>
                    <a:pt x="1963" y="3118"/>
                  </a:lnTo>
                  <a:lnTo>
                    <a:pt x="4016" y="3551"/>
                  </a:lnTo>
                  <a:lnTo>
                    <a:pt x="4916" y="4396"/>
                  </a:lnTo>
                  <a:lnTo>
                    <a:pt x="5576" y="4396"/>
                  </a:lnTo>
                  <a:cubicBezTo>
                    <a:pt x="5574" y="4395"/>
                    <a:pt x="5574" y="4395"/>
                    <a:pt x="5573" y="4393"/>
                  </a:cubicBezTo>
                  <a:lnTo>
                    <a:pt x="4477" y="3364"/>
                  </a:lnTo>
                  <a:lnTo>
                    <a:pt x="5564" y="2557"/>
                  </a:lnTo>
                  <a:lnTo>
                    <a:pt x="6631" y="2333"/>
                  </a:lnTo>
                  <a:lnTo>
                    <a:pt x="8590" y="3684"/>
                  </a:lnTo>
                  <a:lnTo>
                    <a:pt x="8841" y="4396"/>
                  </a:lnTo>
                  <a:lnTo>
                    <a:pt x="9321" y="4396"/>
                  </a:lnTo>
                  <a:lnTo>
                    <a:pt x="9045" y="3616"/>
                  </a:lnTo>
                  <a:lnTo>
                    <a:pt x="10139" y="2733"/>
                  </a:lnTo>
                  <a:lnTo>
                    <a:pt x="10882" y="3462"/>
                  </a:lnTo>
                  <a:lnTo>
                    <a:pt x="11122" y="4396"/>
                  </a:lnTo>
                  <a:lnTo>
                    <a:pt x="11588" y="4396"/>
                  </a:lnTo>
                  <a:lnTo>
                    <a:pt x="11358" y="3505"/>
                  </a:lnTo>
                  <a:lnTo>
                    <a:pt x="12526" y="3198"/>
                  </a:lnTo>
                  <a:lnTo>
                    <a:pt x="13768" y="3628"/>
                  </a:lnTo>
                  <a:lnTo>
                    <a:pt x="12905" y="4389"/>
                  </a:lnTo>
                  <a:cubicBezTo>
                    <a:pt x="12902" y="4390"/>
                    <a:pt x="12899" y="4393"/>
                    <a:pt x="12896" y="4396"/>
                  </a:cubicBezTo>
                  <a:lnTo>
                    <a:pt x="13578" y="4396"/>
                  </a:lnTo>
                  <a:lnTo>
                    <a:pt x="14357" y="3710"/>
                  </a:lnTo>
                  <a:cubicBezTo>
                    <a:pt x="14487" y="3595"/>
                    <a:pt x="14445" y="3384"/>
                    <a:pt x="14282" y="3327"/>
                  </a:cubicBezTo>
                  <a:lnTo>
                    <a:pt x="12841" y="2829"/>
                  </a:lnTo>
                  <a:lnTo>
                    <a:pt x="13370" y="1649"/>
                  </a:lnTo>
                  <a:lnTo>
                    <a:pt x="14905" y="2364"/>
                  </a:lnTo>
                  <a:lnTo>
                    <a:pt x="15241" y="3242"/>
                  </a:lnTo>
                  <a:cubicBezTo>
                    <a:pt x="15274" y="3330"/>
                    <a:pt x="15358" y="3387"/>
                    <a:pt x="15452" y="3387"/>
                  </a:cubicBezTo>
                  <a:cubicBezTo>
                    <a:pt x="15479" y="3387"/>
                    <a:pt x="15506" y="3382"/>
                    <a:pt x="15533" y="3372"/>
                  </a:cubicBezTo>
                  <a:cubicBezTo>
                    <a:pt x="15649" y="3328"/>
                    <a:pt x="15707" y="3197"/>
                    <a:pt x="15663" y="3082"/>
                  </a:cubicBezTo>
                  <a:lnTo>
                    <a:pt x="15660" y="3080"/>
                  </a:lnTo>
                  <a:lnTo>
                    <a:pt x="15292" y="2117"/>
                  </a:lnTo>
                  <a:cubicBezTo>
                    <a:pt x="15271" y="2062"/>
                    <a:pt x="15229" y="2017"/>
                    <a:pt x="15177" y="1993"/>
                  </a:cubicBezTo>
                  <a:lnTo>
                    <a:pt x="13671" y="1292"/>
                  </a:lnTo>
                  <a:cubicBezTo>
                    <a:pt x="13671" y="1292"/>
                    <a:pt x="15184" y="3"/>
                    <a:pt x="15189" y="0"/>
                  </a:cubicBezTo>
                  <a:lnTo>
                    <a:pt x="14356" y="0"/>
                  </a:lnTo>
                  <a:lnTo>
                    <a:pt x="13070" y="1095"/>
                  </a:lnTo>
                  <a:lnTo>
                    <a:pt x="11041" y="969"/>
                  </a:lnTo>
                  <a:lnTo>
                    <a:pt x="10731" y="0"/>
                  </a:lnTo>
                  <a:lnTo>
                    <a:pt x="10268" y="0"/>
                  </a:lnTo>
                  <a:lnTo>
                    <a:pt x="10634" y="1148"/>
                  </a:lnTo>
                  <a:lnTo>
                    <a:pt x="10049" y="2059"/>
                  </a:lnTo>
                  <a:lnTo>
                    <a:pt x="9012" y="1274"/>
                  </a:lnTo>
                  <a:lnTo>
                    <a:pt x="9931" y="0"/>
                  </a:lnTo>
                  <a:lnTo>
                    <a:pt x="9387" y="0"/>
                  </a:lnTo>
                  <a:lnTo>
                    <a:pt x="8595" y="1099"/>
                  </a:lnTo>
                  <a:lnTo>
                    <a:pt x="6971" y="1099"/>
                  </a:lnTo>
                  <a:lnTo>
                    <a:pt x="6153" y="0"/>
                  </a:lnTo>
                  <a:lnTo>
                    <a:pt x="5601" y="0"/>
                  </a:lnTo>
                  <a:lnTo>
                    <a:pt x="6624" y="1371"/>
                  </a:lnTo>
                  <a:lnTo>
                    <a:pt x="6522" y="1860"/>
                  </a:lnTo>
                  <a:lnTo>
                    <a:pt x="5592" y="2056"/>
                  </a:lnTo>
                  <a:lnTo>
                    <a:pt x="4697" y="1210"/>
                  </a:lnTo>
                  <a:lnTo>
                    <a:pt x="4499" y="0"/>
                  </a:lnTo>
                  <a:lnTo>
                    <a:pt x="4052" y="0"/>
                  </a:lnTo>
                  <a:lnTo>
                    <a:pt x="4232" y="1099"/>
                  </a:lnTo>
                  <a:lnTo>
                    <a:pt x="2336" y="1099"/>
                  </a:lnTo>
                  <a:lnTo>
                    <a:pt x="896" y="0"/>
                  </a:lnTo>
                  <a:close/>
                </a:path>
              </a:pathLst>
            </a:custGeom>
            <a:solidFill>
              <a:srgbClr val="5C463F">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8"/>
            <p:cNvSpPr/>
            <p:nvPr/>
          </p:nvSpPr>
          <p:spPr>
            <a:xfrm>
              <a:off x="829770" y="1941865"/>
              <a:ext cx="39257" cy="19790"/>
            </a:xfrm>
            <a:custGeom>
              <a:avLst/>
              <a:gdLst/>
              <a:ahLst/>
              <a:cxnLst/>
              <a:rect l="l" t="t" r="r" b="b"/>
              <a:pathLst>
                <a:path w="1456" h="734" extrusionOk="0">
                  <a:moveTo>
                    <a:pt x="1" y="0"/>
                  </a:moveTo>
                  <a:lnTo>
                    <a:pt x="783" y="733"/>
                  </a:lnTo>
                  <a:lnTo>
                    <a:pt x="1456" y="733"/>
                  </a:lnTo>
                  <a:cubicBezTo>
                    <a:pt x="1454" y="732"/>
                    <a:pt x="1453" y="730"/>
                    <a:pt x="1451" y="730"/>
                  </a:cubicBezTo>
                  <a:lnTo>
                    <a:pt x="675" y="0"/>
                  </a:lnTo>
                  <a:close/>
                </a:path>
              </a:pathLst>
            </a:custGeom>
            <a:solidFill>
              <a:srgbClr val="A2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8"/>
            <p:cNvSpPr/>
            <p:nvPr/>
          </p:nvSpPr>
          <p:spPr>
            <a:xfrm>
              <a:off x="945088" y="1941865"/>
              <a:ext cx="20384" cy="19790"/>
            </a:xfrm>
            <a:custGeom>
              <a:avLst/>
              <a:gdLst/>
              <a:ahLst/>
              <a:cxnLst/>
              <a:rect l="l" t="t" r="r" b="b"/>
              <a:pathLst>
                <a:path w="756" h="734" extrusionOk="0">
                  <a:moveTo>
                    <a:pt x="0" y="0"/>
                  </a:moveTo>
                  <a:lnTo>
                    <a:pt x="8" y="5"/>
                  </a:lnTo>
                  <a:lnTo>
                    <a:pt x="266" y="733"/>
                  </a:lnTo>
                  <a:lnTo>
                    <a:pt x="755" y="733"/>
                  </a:lnTo>
                  <a:lnTo>
                    <a:pt x="495" y="0"/>
                  </a:lnTo>
                  <a:close/>
                </a:path>
              </a:pathLst>
            </a:custGeom>
            <a:solidFill>
              <a:srgbClr val="A2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8"/>
            <p:cNvSpPr/>
            <p:nvPr/>
          </p:nvSpPr>
          <p:spPr>
            <a:xfrm>
              <a:off x="1006158" y="1941865"/>
              <a:ext cx="17957" cy="19790"/>
            </a:xfrm>
            <a:custGeom>
              <a:avLst/>
              <a:gdLst/>
              <a:ahLst/>
              <a:cxnLst/>
              <a:rect l="l" t="t" r="r" b="b"/>
              <a:pathLst>
                <a:path w="666" h="734" extrusionOk="0">
                  <a:moveTo>
                    <a:pt x="1" y="0"/>
                  </a:moveTo>
                  <a:lnTo>
                    <a:pt x="189" y="733"/>
                  </a:lnTo>
                  <a:lnTo>
                    <a:pt x="666" y="733"/>
                  </a:lnTo>
                  <a:lnTo>
                    <a:pt x="478" y="0"/>
                  </a:lnTo>
                  <a:close/>
                </a:path>
              </a:pathLst>
            </a:custGeom>
            <a:solidFill>
              <a:srgbClr val="A2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8"/>
            <p:cNvSpPr/>
            <p:nvPr/>
          </p:nvSpPr>
          <p:spPr>
            <a:xfrm>
              <a:off x="1056201" y="1941865"/>
              <a:ext cx="41064" cy="19790"/>
            </a:xfrm>
            <a:custGeom>
              <a:avLst/>
              <a:gdLst/>
              <a:ahLst/>
              <a:cxnLst/>
              <a:rect l="l" t="t" r="r" b="b"/>
              <a:pathLst>
                <a:path w="1523" h="734" extrusionOk="0">
                  <a:moveTo>
                    <a:pt x="832" y="0"/>
                  </a:moveTo>
                  <a:lnTo>
                    <a:pt x="9" y="724"/>
                  </a:lnTo>
                  <a:cubicBezTo>
                    <a:pt x="6" y="727"/>
                    <a:pt x="3" y="730"/>
                    <a:pt x="0" y="733"/>
                  </a:cubicBezTo>
                  <a:lnTo>
                    <a:pt x="697" y="733"/>
                  </a:lnTo>
                  <a:lnTo>
                    <a:pt x="1494" y="30"/>
                  </a:lnTo>
                  <a:cubicBezTo>
                    <a:pt x="1504" y="21"/>
                    <a:pt x="1513" y="11"/>
                    <a:pt x="1522" y="0"/>
                  </a:cubicBezTo>
                  <a:close/>
                </a:path>
              </a:pathLst>
            </a:custGeom>
            <a:solidFill>
              <a:srgbClr val="A2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8"/>
            <p:cNvSpPr/>
            <p:nvPr/>
          </p:nvSpPr>
          <p:spPr>
            <a:xfrm>
              <a:off x="808334" y="1627887"/>
              <a:ext cx="74336" cy="70318"/>
            </a:xfrm>
            <a:custGeom>
              <a:avLst/>
              <a:gdLst/>
              <a:ahLst/>
              <a:cxnLst/>
              <a:rect l="l" t="t" r="r" b="b"/>
              <a:pathLst>
                <a:path w="2757" h="2608" extrusionOk="0">
                  <a:moveTo>
                    <a:pt x="1365" y="0"/>
                  </a:moveTo>
                  <a:cubicBezTo>
                    <a:pt x="1140" y="0"/>
                    <a:pt x="911" y="59"/>
                    <a:pt x="703" y="181"/>
                  </a:cubicBezTo>
                  <a:cubicBezTo>
                    <a:pt x="249" y="449"/>
                    <a:pt x="0" y="965"/>
                    <a:pt x="74" y="1487"/>
                  </a:cubicBezTo>
                  <a:cubicBezTo>
                    <a:pt x="149" y="2009"/>
                    <a:pt x="530" y="2435"/>
                    <a:pt x="1040" y="2566"/>
                  </a:cubicBezTo>
                  <a:cubicBezTo>
                    <a:pt x="1148" y="2594"/>
                    <a:pt x="1257" y="2608"/>
                    <a:pt x="1366" y="2608"/>
                  </a:cubicBezTo>
                  <a:cubicBezTo>
                    <a:pt x="1770" y="2608"/>
                    <a:pt x="2158" y="2420"/>
                    <a:pt x="2408" y="2088"/>
                  </a:cubicBezTo>
                  <a:cubicBezTo>
                    <a:pt x="2725" y="1666"/>
                    <a:pt x="2756" y="1097"/>
                    <a:pt x="2489" y="642"/>
                  </a:cubicBezTo>
                  <a:cubicBezTo>
                    <a:pt x="2245" y="230"/>
                    <a:pt x="1811" y="0"/>
                    <a:pt x="13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4" name="Google Shape;2694;p78"/>
          <p:cNvGrpSpPr/>
          <p:nvPr/>
        </p:nvGrpSpPr>
        <p:grpSpPr>
          <a:xfrm>
            <a:off x="3526352" y="3774277"/>
            <a:ext cx="489976" cy="268134"/>
            <a:chOff x="4005575" y="4101238"/>
            <a:chExt cx="414953" cy="227078"/>
          </a:xfrm>
        </p:grpSpPr>
        <p:sp>
          <p:nvSpPr>
            <p:cNvPr id="2695" name="Google Shape;2695;p78"/>
            <p:cNvSpPr/>
            <p:nvPr/>
          </p:nvSpPr>
          <p:spPr>
            <a:xfrm>
              <a:off x="4278058" y="4132299"/>
              <a:ext cx="113323" cy="137239"/>
            </a:xfrm>
            <a:custGeom>
              <a:avLst/>
              <a:gdLst/>
              <a:ahLst/>
              <a:cxnLst/>
              <a:rect l="l" t="t" r="r" b="b"/>
              <a:pathLst>
                <a:path w="4203" h="5090" extrusionOk="0">
                  <a:moveTo>
                    <a:pt x="3086" y="0"/>
                  </a:moveTo>
                  <a:cubicBezTo>
                    <a:pt x="2883" y="0"/>
                    <a:pt x="2686" y="105"/>
                    <a:pt x="2577" y="294"/>
                  </a:cubicBezTo>
                  <a:lnTo>
                    <a:pt x="2193" y="959"/>
                  </a:lnTo>
                  <a:lnTo>
                    <a:pt x="1" y="4074"/>
                  </a:lnTo>
                  <a:lnTo>
                    <a:pt x="1761" y="5089"/>
                  </a:lnTo>
                  <a:lnTo>
                    <a:pt x="4041" y="1139"/>
                  </a:lnTo>
                  <a:cubicBezTo>
                    <a:pt x="4203" y="859"/>
                    <a:pt x="4107" y="499"/>
                    <a:pt x="3826" y="337"/>
                  </a:cubicBezTo>
                  <a:lnTo>
                    <a:pt x="3379" y="79"/>
                  </a:lnTo>
                  <a:cubicBezTo>
                    <a:pt x="3286" y="26"/>
                    <a:pt x="3185" y="0"/>
                    <a:pt x="30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8"/>
            <p:cNvSpPr/>
            <p:nvPr/>
          </p:nvSpPr>
          <p:spPr>
            <a:xfrm>
              <a:off x="4350668" y="4171098"/>
              <a:ext cx="38691" cy="36615"/>
            </a:xfrm>
            <a:custGeom>
              <a:avLst/>
              <a:gdLst/>
              <a:ahLst/>
              <a:cxnLst/>
              <a:rect l="l" t="t" r="r" b="b"/>
              <a:pathLst>
                <a:path w="1435" h="1358" extrusionOk="0">
                  <a:moveTo>
                    <a:pt x="708" y="1"/>
                  </a:moveTo>
                  <a:cubicBezTo>
                    <a:pt x="648" y="1"/>
                    <a:pt x="587" y="9"/>
                    <a:pt x="526" y="26"/>
                  </a:cubicBezTo>
                  <a:cubicBezTo>
                    <a:pt x="261" y="99"/>
                    <a:pt x="68" y="325"/>
                    <a:pt x="35" y="597"/>
                  </a:cubicBezTo>
                  <a:cubicBezTo>
                    <a:pt x="1" y="869"/>
                    <a:pt x="135" y="1135"/>
                    <a:pt x="375" y="1270"/>
                  </a:cubicBezTo>
                  <a:cubicBezTo>
                    <a:pt x="479" y="1328"/>
                    <a:pt x="593" y="1357"/>
                    <a:pt x="708" y="1357"/>
                  </a:cubicBezTo>
                  <a:cubicBezTo>
                    <a:pt x="856" y="1357"/>
                    <a:pt x="1004" y="1308"/>
                    <a:pt x="1125" y="1213"/>
                  </a:cubicBezTo>
                  <a:cubicBezTo>
                    <a:pt x="1342" y="1044"/>
                    <a:pt x="1435" y="761"/>
                    <a:pt x="1362" y="498"/>
                  </a:cubicBezTo>
                  <a:cubicBezTo>
                    <a:pt x="1278" y="197"/>
                    <a:pt x="1006" y="1"/>
                    <a:pt x="7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8"/>
            <p:cNvSpPr/>
            <p:nvPr/>
          </p:nvSpPr>
          <p:spPr>
            <a:xfrm>
              <a:off x="4343388" y="4164924"/>
              <a:ext cx="53278" cy="49018"/>
            </a:xfrm>
            <a:custGeom>
              <a:avLst/>
              <a:gdLst/>
              <a:ahLst/>
              <a:cxnLst/>
              <a:rect l="l" t="t" r="r" b="b"/>
              <a:pathLst>
                <a:path w="1976" h="1818" extrusionOk="0">
                  <a:moveTo>
                    <a:pt x="984" y="460"/>
                  </a:moveTo>
                  <a:cubicBezTo>
                    <a:pt x="1220" y="460"/>
                    <a:pt x="1415" y="644"/>
                    <a:pt x="1430" y="878"/>
                  </a:cubicBezTo>
                  <a:cubicBezTo>
                    <a:pt x="1446" y="1113"/>
                    <a:pt x="1276" y="1319"/>
                    <a:pt x="1042" y="1351"/>
                  </a:cubicBezTo>
                  <a:cubicBezTo>
                    <a:pt x="1023" y="1353"/>
                    <a:pt x="1004" y="1354"/>
                    <a:pt x="985" y="1354"/>
                  </a:cubicBezTo>
                  <a:cubicBezTo>
                    <a:pt x="773" y="1354"/>
                    <a:pt x="587" y="1206"/>
                    <a:pt x="544" y="995"/>
                  </a:cubicBezTo>
                  <a:cubicBezTo>
                    <a:pt x="500" y="763"/>
                    <a:pt x="640" y="536"/>
                    <a:pt x="867" y="475"/>
                  </a:cubicBezTo>
                  <a:cubicBezTo>
                    <a:pt x="906" y="464"/>
                    <a:pt x="945" y="460"/>
                    <a:pt x="984" y="460"/>
                  </a:cubicBezTo>
                  <a:close/>
                  <a:moveTo>
                    <a:pt x="983" y="1"/>
                  </a:moveTo>
                  <a:cubicBezTo>
                    <a:pt x="828" y="1"/>
                    <a:pt x="672" y="40"/>
                    <a:pt x="531" y="122"/>
                  </a:cubicBezTo>
                  <a:cubicBezTo>
                    <a:pt x="175" y="327"/>
                    <a:pt x="0" y="745"/>
                    <a:pt x="106" y="1143"/>
                  </a:cubicBezTo>
                  <a:cubicBezTo>
                    <a:pt x="213" y="1539"/>
                    <a:pt x="571" y="1816"/>
                    <a:pt x="983" y="1817"/>
                  </a:cubicBezTo>
                  <a:cubicBezTo>
                    <a:pt x="984" y="1817"/>
                    <a:pt x="985" y="1817"/>
                    <a:pt x="987" y="1817"/>
                  </a:cubicBezTo>
                  <a:cubicBezTo>
                    <a:pt x="1310" y="1817"/>
                    <a:pt x="1610" y="1644"/>
                    <a:pt x="1771" y="1363"/>
                  </a:cubicBezTo>
                  <a:cubicBezTo>
                    <a:pt x="1975" y="1007"/>
                    <a:pt x="1917" y="557"/>
                    <a:pt x="1627" y="267"/>
                  </a:cubicBezTo>
                  <a:cubicBezTo>
                    <a:pt x="1451" y="92"/>
                    <a:pt x="1219" y="1"/>
                    <a:pt x="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8"/>
            <p:cNvSpPr/>
            <p:nvPr/>
          </p:nvSpPr>
          <p:spPr>
            <a:xfrm>
              <a:off x="4251958" y="4155972"/>
              <a:ext cx="85228" cy="90783"/>
            </a:xfrm>
            <a:custGeom>
              <a:avLst/>
              <a:gdLst/>
              <a:ahLst/>
              <a:cxnLst/>
              <a:rect l="l" t="t" r="r" b="b"/>
              <a:pathLst>
                <a:path w="3161" h="3367" extrusionOk="0">
                  <a:moveTo>
                    <a:pt x="1976" y="0"/>
                  </a:moveTo>
                  <a:cubicBezTo>
                    <a:pt x="1696" y="0"/>
                    <a:pt x="1435" y="150"/>
                    <a:pt x="1293" y="395"/>
                  </a:cubicBezTo>
                  <a:lnTo>
                    <a:pt x="0" y="2637"/>
                  </a:lnTo>
                  <a:lnTo>
                    <a:pt x="1265" y="3366"/>
                  </a:lnTo>
                  <a:lnTo>
                    <a:pt x="3161" y="81"/>
                  </a:lnTo>
                  <a:lnTo>
                    <a:pt x="2031" y="2"/>
                  </a:lnTo>
                  <a:cubicBezTo>
                    <a:pt x="2012" y="1"/>
                    <a:pt x="1994" y="0"/>
                    <a:pt x="19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8"/>
            <p:cNvSpPr/>
            <p:nvPr/>
          </p:nvSpPr>
          <p:spPr>
            <a:xfrm>
              <a:off x="4271128" y="4183069"/>
              <a:ext cx="40309" cy="30468"/>
            </a:xfrm>
            <a:custGeom>
              <a:avLst/>
              <a:gdLst/>
              <a:ahLst/>
              <a:cxnLst/>
              <a:rect l="l" t="t" r="r" b="b"/>
              <a:pathLst>
                <a:path w="1495" h="1130" extrusionOk="0">
                  <a:moveTo>
                    <a:pt x="230" y="0"/>
                  </a:moveTo>
                  <a:lnTo>
                    <a:pt x="1" y="398"/>
                  </a:lnTo>
                  <a:lnTo>
                    <a:pt x="1266" y="1129"/>
                  </a:lnTo>
                  <a:lnTo>
                    <a:pt x="1495" y="732"/>
                  </a:lnTo>
                  <a:lnTo>
                    <a:pt x="2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8"/>
            <p:cNvSpPr/>
            <p:nvPr/>
          </p:nvSpPr>
          <p:spPr>
            <a:xfrm>
              <a:off x="4005629" y="4215640"/>
              <a:ext cx="414872" cy="102835"/>
            </a:xfrm>
            <a:custGeom>
              <a:avLst/>
              <a:gdLst/>
              <a:ahLst/>
              <a:cxnLst/>
              <a:rect l="l" t="t" r="r" b="b"/>
              <a:pathLst>
                <a:path w="15387" h="3814" extrusionOk="0">
                  <a:moveTo>
                    <a:pt x="3077" y="0"/>
                  </a:moveTo>
                  <a:cubicBezTo>
                    <a:pt x="3004" y="0"/>
                    <a:pt x="2930" y="24"/>
                    <a:pt x="2868" y="71"/>
                  </a:cubicBezTo>
                  <a:lnTo>
                    <a:pt x="2276" y="518"/>
                  </a:lnTo>
                  <a:cubicBezTo>
                    <a:pt x="2058" y="683"/>
                    <a:pt x="1798" y="766"/>
                    <a:pt x="1538" y="766"/>
                  </a:cubicBezTo>
                  <a:cubicBezTo>
                    <a:pt x="1279" y="766"/>
                    <a:pt x="1019" y="683"/>
                    <a:pt x="802" y="518"/>
                  </a:cubicBezTo>
                  <a:lnTo>
                    <a:pt x="150" y="24"/>
                  </a:lnTo>
                  <a:lnTo>
                    <a:pt x="150" y="26"/>
                  </a:lnTo>
                  <a:cubicBezTo>
                    <a:pt x="132" y="13"/>
                    <a:pt x="113" y="7"/>
                    <a:pt x="94" y="7"/>
                  </a:cubicBezTo>
                  <a:cubicBezTo>
                    <a:pt x="46" y="7"/>
                    <a:pt x="1" y="45"/>
                    <a:pt x="0" y="99"/>
                  </a:cubicBezTo>
                  <a:lnTo>
                    <a:pt x="0" y="3813"/>
                  </a:lnTo>
                  <a:lnTo>
                    <a:pt x="15386" y="3813"/>
                  </a:lnTo>
                  <a:lnTo>
                    <a:pt x="15386" y="98"/>
                  </a:lnTo>
                  <a:cubicBezTo>
                    <a:pt x="15386" y="43"/>
                    <a:pt x="15342" y="5"/>
                    <a:pt x="15294" y="5"/>
                  </a:cubicBezTo>
                  <a:cubicBezTo>
                    <a:pt x="15276" y="5"/>
                    <a:pt x="15257" y="11"/>
                    <a:pt x="15240" y="24"/>
                  </a:cubicBezTo>
                  <a:lnTo>
                    <a:pt x="14585" y="519"/>
                  </a:lnTo>
                  <a:cubicBezTo>
                    <a:pt x="14367" y="684"/>
                    <a:pt x="14108" y="766"/>
                    <a:pt x="13848" y="766"/>
                  </a:cubicBezTo>
                  <a:cubicBezTo>
                    <a:pt x="13588" y="766"/>
                    <a:pt x="13329" y="684"/>
                    <a:pt x="13110" y="519"/>
                  </a:cubicBezTo>
                  <a:lnTo>
                    <a:pt x="12518" y="71"/>
                  </a:lnTo>
                  <a:cubicBezTo>
                    <a:pt x="12456" y="24"/>
                    <a:pt x="12383" y="0"/>
                    <a:pt x="12309" y="0"/>
                  </a:cubicBezTo>
                  <a:cubicBezTo>
                    <a:pt x="12235" y="0"/>
                    <a:pt x="12162" y="24"/>
                    <a:pt x="12100" y="71"/>
                  </a:cubicBezTo>
                  <a:lnTo>
                    <a:pt x="11507" y="518"/>
                  </a:lnTo>
                  <a:cubicBezTo>
                    <a:pt x="11289" y="683"/>
                    <a:pt x="11030" y="766"/>
                    <a:pt x="10770" y="766"/>
                  </a:cubicBezTo>
                  <a:cubicBezTo>
                    <a:pt x="10511" y="766"/>
                    <a:pt x="10251" y="683"/>
                    <a:pt x="10033" y="518"/>
                  </a:cubicBezTo>
                  <a:lnTo>
                    <a:pt x="9441" y="71"/>
                  </a:lnTo>
                  <a:cubicBezTo>
                    <a:pt x="9379" y="24"/>
                    <a:pt x="9305" y="0"/>
                    <a:pt x="9232" y="0"/>
                  </a:cubicBezTo>
                  <a:cubicBezTo>
                    <a:pt x="9158" y="0"/>
                    <a:pt x="9084" y="24"/>
                    <a:pt x="9022" y="71"/>
                  </a:cubicBezTo>
                  <a:lnTo>
                    <a:pt x="8430" y="518"/>
                  </a:lnTo>
                  <a:cubicBezTo>
                    <a:pt x="8212" y="683"/>
                    <a:pt x="7953" y="766"/>
                    <a:pt x="7693" y="766"/>
                  </a:cubicBezTo>
                  <a:cubicBezTo>
                    <a:pt x="7434" y="766"/>
                    <a:pt x="7174" y="683"/>
                    <a:pt x="6956" y="518"/>
                  </a:cubicBezTo>
                  <a:lnTo>
                    <a:pt x="6364" y="71"/>
                  </a:lnTo>
                  <a:cubicBezTo>
                    <a:pt x="6302" y="24"/>
                    <a:pt x="6228" y="0"/>
                    <a:pt x="6155" y="0"/>
                  </a:cubicBezTo>
                  <a:cubicBezTo>
                    <a:pt x="6081" y="0"/>
                    <a:pt x="6007" y="24"/>
                    <a:pt x="5945" y="71"/>
                  </a:cubicBezTo>
                  <a:lnTo>
                    <a:pt x="5353" y="518"/>
                  </a:lnTo>
                  <a:cubicBezTo>
                    <a:pt x="5135" y="683"/>
                    <a:pt x="4875" y="766"/>
                    <a:pt x="4615" y="766"/>
                  </a:cubicBezTo>
                  <a:cubicBezTo>
                    <a:pt x="4356" y="766"/>
                    <a:pt x="4096" y="683"/>
                    <a:pt x="3879" y="518"/>
                  </a:cubicBezTo>
                  <a:lnTo>
                    <a:pt x="3287" y="71"/>
                  </a:lnTo>
                  <a:cubicBezTo>
                    <a:pt x="3225" y="24"/>
                    <a:pt x="3151" y="0"/>
                    <a:pt x="30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8"/>
            <p:cNvSpPr/>
            <p:nvPr/>
          </p:nvSpPr>
          <p:spPr>
            <a:xfrm>
              <a:off x="4005575" y="4246485"/>
              <a:ext cx="414926" cy="62068"/>
            </a:xfrm>
            <a:custGeom>
              <a:avLst/>
              <a:gdLst/>
              <a:ahLst/>
              <a:cxnLst/>
              <a:rect l="l" t="t" r="r" b="b"/>
              <a:pathLst>
                <a:path w="15389" h="2302" extrusionOk="0">
                  <a:moveTo>
                    <a:pt x="1" y="0"/>
                  </a:moveTo>
                  <a:lnTo>
                    <a:pt x="1" y="2302"/>
                  </a:lnTo>
                  <a:lnTo>
                    <a:pt x="15388" y="2302"/>
                  </a:lnTo>
                  <a:lnTo>
                    <a:pt x="15388" y="0"/>
                  </a:lnTo>
                  <a:lnTo>
                    <a:pt x="14600" y="596"/>
                  </a:lnTo>
                  <a:cubicBezTo>
                    <a:pt x="14377" y="763"/>
                    <a:pt x="14113" y="847"/>
                    <a:pt x="13849" y="847"/>
                  </a:cubicBezTo>
                  <a:cubicBezTo>
                    <a:pt x="13585" y="847"/>
                    <a:pt x="13321" y="763"/>
                    <a:pt x="13099" y="596"/>
                  </a:cubicBezTo>
                  <a:lnTo>
                    <a:pt x="12520" y="159"/>
                  </a:lnTo>
                  <a:cubicBezTo>
                    <a:pt x="12458" y="112"/>
                    <a:pt x="12384" y="88"/>
                    <a:pt x="12310" y="88"/>
                  </a:cubicBezTo>
                  <a:cubicBezTo>
                    <a:pt x="12236" y="88"/>
                    <a:pt x="12162" y="112"/>
                    <a:pt x="12100" y="159"/>
                  </a:cubicBezTo>
                  <a:lnTo>
                    <a:pt x="11509" y="606"/>
                  </a:lnTo>
                  <a:cubicBezTo>
                    <a:pt x="11291" y="771"/>
                    <a:pt x="11031" y="854"/>
                    <a:pt x="10772" y="854"/>
                  </a:cubicBezTo>
                  <a:cubicBezTo>
                    <a:pt x="10512" y="854"/>
                    <a:pt x="10252" y="771"/>
                    <a:pt x="10034" y="606"/>
                  </a:cubicBezTo>
                  <a:lnTo>
                    <a:pt x="9443" y="159"/>
                  </a:lnTo>
                  <a:cubicBezTo>
                    <a:pt x="9381" y="112"/>
                    <a:pt x="9307" y="88"/>
                    <a:pt x="9233" y="88"/>
                  </a:cubicBezTo>
                  <a:cubicBezTo>
                    <a:pt x="9159" y="88"/>
                    <a:pt x="9085" y="112"/>
                    <a:pt x="9023" y="159"/>
                  </a:cubicBezTo>
                  <a:lnTo>
                    <a:pt x="8432" y="606"/>
                  </a:lnTo>
                  <a:cubicBezTo>
                    <a:pt x="8214" y="771"/>
                    <a:pt x="7954" y="854"/>
                    <a:pt x="7694" y="854"/>
                  </a:cubicBezTo>
                  <a:cubicBezTo>
                    <a:pt x="7435" y="854"/>
                    <a:pt x="7175" y="771"/>
                    <a:pt x="6956" y="606"/>
                  </a:cubicBezTo>
                  <a:lnTo>
                    <a:pt x="6366" y="159"/>
                  </a:lnTo>
                  <a:cubicBezTo>
                    <a:pt x="6304" y="112"/>
                    <a:pt x="6230" y="88"/>
                    <a:pt x="6156" y="88"/>
                  </a:cubicBezTo>
                  <a:cubicBezTo>
                    <a:pt x="6082" y="88"/>
                    <a:pt x="6008" y="112"/>
                    <a:pt x="5946" y="159"/>
                  </a:cubicBezTo>
                  <a:lnTo>
                    <a:pt x="5354" y="606"/>
                  </a:lnTo>
                  <a:cubicBezTo>
                    <a:pt x="5136" y="770"/>
                    <a:pt x="4877" y="853"/>
                    <a:pt x="4617" y="853"/>
                  </a:cubicBezTo>
                  <a:cubicBezTo>
                    <a:pt x="4357" y="853"/>
                    <a:pt x="4098" y="770"/>
                    <a:pt x="3879" y="606"/>
                  </a:cubicBezTo>
                  <a:lnTo>
                    <a:pt x="3289" y="159"/>
                  </a:lnTo>
                  <a:cubicBezTo>
                    <a:pt x="3226" y="112"/>
                    <a:pt x="3152" y="88"/>
                    <a:pt x="3078" y="88"/>
                  </a:cubicBezTo>
                  <a:cubicBezTo>
                    <a:pt x="3004" y="88"/>
                    <a:pt x="2931" y="112"/>
                    <a:pt x="2869" y="159"/>
                  </a:cubicBezTo>
                  <a:lnTo>
                    <a:pt x="2276" y="606"/>
                  </a:lnTo>
                  <a:cubicBezTo>
                    <a:pt x="2058" y="770"/>
                    <a:pt x="1799" y="853"/>
                    <a:pt x="1539" y="853"/>
                  </a:cubicBezTo>
                  <a:cubicBezTo>
                    <a:pt x="1280" y="853"/>
                    <a:pt x="1020" y="770"/>
                    <a:pt x="802" y="606"/>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8"/>
            <p:cNvSpPr/>
            <p:nvPr/>
          </p:nvSpPr>
          <p:spPr>
            <a:xfrm>
              <a:off x="4056264" y="4101238"/>
              <a:ext cx="38071" cy="68242"/>
            </a:xfrm>
            <a:custGeom>
              <a:avLst/>
              <a:gdLst/>
              <a:ahLst/>
              <a:cxnLst/>
              <a:rect l="l" t="t" r="r" b="b"/>
              <a:pathLst>
                <a:path w="1412" h="2531" extrusionOk="0">
                  <a:moveTo>
                    <a:pt x="999" y="1"/>
                  </a:moveTo>
                  <a:cubicBezTo>
                    <a:pt x="992" y="1"/>
                    <a:pt x="985" y="2"/>
                    <a:pt x="978" y="3"/>
                  </a:cubicBezTo>
                  <a:lnTo>
                    <a:pt x="99" y="157"/>
                  </a:lnTo>
                  <a:cubicBezTo>
                    <a:pt x="41" y="168"/>
                    <a:pt x="0" y="224"/>
                    <a:pt x="11" y="283"/>
                  </a:cubicBezTo>
                  <a:lnTo>
                    <a:pt x="407" y="2530"/>
                  </a:lnTo>
                  <a:lnTo>
                    <a:pt x="1412" y="1839"/>
                  </a:lnTo>
                  <a:lnTo>
                    <a:pt x="1102" y="90"/>
                  </a:lnTo>
                  <a:cubicBezTo>
                    <a:pt x="1094" y="38"/>
                    <a:pt x="1049" y="1"/>
                    <a:pt x="9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8"/>
            <p:cNvSpPr/>
            <p:nvPr/>
          </p:nvSpPr>
          <p:spPr>
            <a:xfrm>
              <a:off x="4029275" y="4110675"/>
              <a:ext cx="209229" cy="86684"/>
            </a:xfrm>
            <a:custGeom>
              <a:avLst/>
              <a:gdLst/>
              <a:ahLst/>
              <a:cxnLst/>
              <a:rect l="l" t="t" r="r" b="b"/>
              <a:pathLst>
                <a:path w="7760" h="3215" extrusionOk="0">
                  <a:moveTo>
                    <a:pt x="3641" y="0"/>
                  </a:moveTo>
                  <a:cubicBezTo>
                    <a:pt x="3542" y="0"/>
                    <a:pt x="3445" y="31"/>
                    <a:pt x="3362" y="90"/>
                  </a:cubicBezTo>
                  <a:lnTo>
                    <a:pt x="82" y="2391"/>
                  </a:lnTo>
                  <a:cubicBezTo>
                    <a:pt x="17" y="2437"/>
                    <a:pt x="1" y="2527"/>
                    <a:pt x="47" y="2593"/>
                  </a:cubicBezTo>
                  <a:lnTo>
                    <a:pt x="440" y="3153"/>
                  </a:lnTo>
                  <a:cubicBezTo>
                    <a:pt x="469" y="3193"/>
                    <a:pt x="514" y="3214"/>
                    <a:pt x="559" y="3214"/>
                  </a:cubicBezTo>
                  <a:cubicBezTo>
                    <a:pt x="588" y="3214"/>
                    <a:pt x="617" y="3206"/>
                    <a:pt x="642" y="3188"/>
                  </a:cubicBezTo>
                  <a:lnTo>
                    <a:pt x="3628" y="1092"/>
                  </a:lnTo>
                  <a:cubicBezTo>
                    <a:pt x="3675" y="1059"/>
                    <a:pt x="3731" y="1041"/>
                    <a:pt x="3789" y="1041"/>
                  </a:cubicBezTo>
                  <a:cubicBezTo>
                    <a:pt x="3813" y="1041"/>
                    <a:pt x="3837" y="1044"/>
                    <a:pt x="3862" y="1051"/>
                  </a:cubicBezTo>
                  <a:lnTo>
                    <a:pt x="7384" y="1999"/>
                  </a:lnTo>
                  <a:lnTo>
                    <a:pt x="7384" y="2001"/>
                  </a:lnTo>
                  <a:cubicBezTo>
                    <a:pt x="7396" y="2004"/>
                    <a:pt x="7408" y="2005"/>
                    <a:pt x="7420" y="2005"/>
                  </a:cubicBezTo>
                  <a:cubicBezTo>
                    <a:pt x="7484" y="2005"/>
                    <a:pt x="7543" y="1963"/>
                    <a:pt x="7561" y="1897"/>
                  </a:cubicBezTo>
                  <a:lnTo>
                    <a:pt x="7739" y="1235"/>
                  </a:lnTo>
                  <a:cubicBezTo>
                    <a:pt x="7760" y="1159"/>
                    <a:pt x="7715" y="1080"/>
                    <a:pt x="7637" y="1059"/>
                  </a:cubicBezTo>
                  <a:lnTo>
                    <a:pt x="3769" y="18"/>
                  </a:lnTo>
                  <a:cubicBezTo>
                    <a:pt x="3726" y="6"/>
                    <a:pt x="3683" y="0"/>
                    <a:pt x="3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8"/>
            <p:cNvSpPr/>
            <p:nvPr/>
          </p:nvSpPr>
          <p:spPr>
            <a:xfrm>
              <a:off x="4060740" y="4138743"/>
              <a:ext cx="173423" cy="175526"/>
            </a:xfrm>
            <a:custGeom>
              <a:avLst/>
              <a:gdLst/>
              <a:ahLst/>
              <a:cxnLst/>
              <a:rect l="l" t="t" r="r" b="b"/>
              <a:pathLst>
                <a:path w="6432" h="6510" extrusionOk="0">
                  <a:moveTo>
                    <a:pt x="2622" y="0"/>
                  </a:moveTo>
                  <a:cubicBezTo>
                    <a:pt x="2564" y="0"/>
                    <a:pt x="2508" y="18"/>
                    <a:pt x="2461" y="51"/>
                  </a:cubicBezTo>
                  <a:lnTo>
                    <a:pt x="0" y="1777"/>
                  </a:lnTo>
                  <a:lnTo>
                    <a:pt x="836" y="6510"/>
                  </a:lnTo>
                  <a:lnTo>
                    <a:pt x="6431" y="5523"/>
                  </a:lnTo>
                  <a:lnTo>
                    <a:pt x="5597" y="791"/>
                  </a:lnTo>
                  <a:lnTo>
                    <a:pt x="2695" y="10"/>
                  </a:lnTo>
                  <a:cubicBezTo>
                    <a:pt x="2670" y="3"/>
                    <a:pt x="2646" y="0"/>
                    <a:pt x="2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8"/>
            <p:cNvSpPr/>
            <p:nvPr/>
          </p:nvSpPr>
          <p:spPr>
            <a:xfrm>
              <a:off x="4060740" y="4138743"/>
              <a:ext cx="154495" cy="68269"/>
            </a:xfrm>
            <a:custGeom>
              <a:avLst/>
              <a:gdLst/>
              <a:ahLst/>
              <a:cxnLst/>
              <a:rect l="l" t="t" r="r" b="b"/>
              <a:pathLst>
                <a:path w="5730" h="2532" extrusionOk="0">
                  <a:moveTo>
                    <a:pt x="2622" y="0"/>
                  </a:moveTo>
                  <a:cubicBezTo>
                    <a:pt x="2564" y="0"/>
                    <a:pt x="2508" y="18"/>
                    <a:pt x="2461" y="51"/>
                  </a:cubicBezTo>
                  <a:lnTo>
                    <a:pt x="0" y="1777"/>
                  </a:lnTo>
                  <a:lnTo>
                    <a:pt x="133" y="2531"/>
                  </a:lnTo>
                  <a:lnTo>
                    <a:pt x="2591" y="792"/>
                  </a:lnTo>
                  <a:cubicBezTo>
                    <a:pt x="2639" y="758"/>
                    <a:pt x="2696" y="740"/>
                    <a:pt x="2753" y="740"/>
                  </a:cubicBezTo>
                  <a:cubicBezTo>
                    <a:pt x="2777" y="740"/>
                    <a:pt x="2801" y="744"/>
                    <a:pt x="2825" y="750"/>
                  </a:cubicBezTo>
                  <a:lnTo>
                    <a:pt x="5730" y="1544"/>
                  </a:lnTo>
                  <a:lnTo>
                    <a:pt x="5597" y="791"/>
                  </a:lnTo>
                  <a:lnTo>
                    <a:pt x="2695" y="10"/>
                  </a:lnTo>
                  <a:cubicBezTo>
                    <a:pt x="2670" y="3"/>
                    <a:pt x="2646" y="0"/>
                    <a:pt x="2622"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8"/>
            <p:cNvSpPr/>
            <p:nvPr/>
          </p:nvSpPr>
          <p:spPr>
            <a:xfrm>
              <a:off x="4121567" y="4204693"/>
              <a:ext cx="59318" cy="100193"/>
            </a:xfrm>
            <a:custGeom>
              <a:avLst/>
              <a:gdLst/>
              <a:ahLst/>
              <a:cxnLst/>
              <a:rect l="l" t="t" r="r" b="b"/>
              <a:pathLst>
                <a:path w="2200" h="3716" extrusionOk="0">
                  <a:moveTo>
                    <a:pt x="896" y="0"/>
                  </a:moveTo>
                  <a:cubicBezTo>
                    <a:pt x="848" y="0"/>
                    <a:pt x="799" y="5"/>
                    <a:pt x="750" y="13"/>
                  </a:cubicBezTo>
                  <a:cubicBezTo>
                    <a:pt x="302" y="93"/>
                    <a:pt x="0" y="514"/>
                    <a:pt x="69" y="964"/>
                  </a:cubicBezTo>
                  <a:lnTo>
                    <a:pt x="555" y="3716"/>
                  </a:lnTo>
                  <a:lnTo>
                    <a:pt x="2200" y="3425"/>
                  </a:lnTo>
                  <a:lnTo>
                    <a:pt x="1714" y="674"/>
                  </a:lnTo>
                  <a:cubicBezTo>
                    <a:pt x="1635" y="276"/>
                    <a:pt x="1287" y="0"/>
                    <a:pt x="8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8"/>
            <p:cNvSpPr/>
            <p:nvPr/>
          </p:nvSpPr>
          <p:spPr>
            <a:xfrm>
              <a:off x="4005629" y="4266195"/>
              <a:ext cx="414899" cy="62122"/>
            </a:xfrm>
            <a:custGeom>
              <a:avLst/>
              <a:gdLst/>
              <a:ahLst/>
              <a:cxnLst/>
              <a:rect l="l" t="t" r="r" b="b"/>
              <a:pathLst>
                <a:path w="15388" h="2304" extrusionOk="0">
                  <a:moveTo>
                    <a:pt x="0" y="1"/>
                  </a:moveTo>
                  <a:lnTo>
                    <a:pt x="0" y="2121"/>
                  </a:lnTo>
                  <a:cubicBezTo>
                    <a:pt x="0" y="2221"/>
                    <a:pt x="81" y="2303"/>
                    <a:pt x="181" y="2303"/>
                  </a:cubicBezTo>
                  <a:lnTo>
                    <a:pt x="15204" y="2303"/>
                  </a:lnTo>
                  <a:cubicBezTo>
                    <a:pt x="15304" y="2303"/>
                    <a:pt x="15386" y="2223"/>
                    <a:pt x="15388" y="2121"/>
                  </a:cubicBezTo>
                  <a:lnTo>
                    <a:pt x="15388" y="2"/>
                  </a:lnTo>
                  <a:lnTo>
                    <a:pt x="14585" y="608"/>
                  </a:lnTo>
                  <a:cubicBezTo>
                    <a:pt x="14367" y="773"/>
                    <a:pt x="14108" y="855"/>
                    <a:pt x="13848" y="855"/>
                  </a:cubicBezTo>
                  <a:cubicBezTo>
                    <a:pt x="13588" y="855"/>
                    <a:pt x="13329" y="773"/>
                    <a:pt x="13110" y="608"/>
                  </a:cubicBezTo>
                  <a:lnTo>
                    <a:pt x="12518" y="159"/>
                  </a:lnTo>
                  <a:cubicBezTo>
                    <a:pt x="12456" y="112"/>
                    <a:pt x="12383" y="88"/>
                    <a:pt x="12309" y="88"/>
                  </a:cubicBezTo>
                  <a:cubicBezTo>
                    <a:pt x="12235" y="88"/>
                    <a:pt x="12162" y="112"/>
                    <a:pt x="12100" y="159"/>
                  </a:cubicBezTo>
                  <a:lnTo>
                    <a:pt x="11507" y="606"/>
                  </a:lnTo>
                  <a:cubicBezTo>
                    <a:pt x="11289" y="771"/>
                    <a:pt x="11030" y="854"/>
                    <a:pt x="10770" y="854"/>
                  </a:cubicBezTo>
                  <a:cubicBezTo>
                    <a:pt x="10511" y="854"/>
                    <a:pt x="10251" y="771"/>
                    <a:pt x="10033" y="606"/>
                  </a:cubicBezTo>
                  <a:lnTo>
                    <a:pt x="9441" y="159"/>
                  </a:lnTo>
                  <a:cubicBezTo>
                    <a:pt x="9379" y="112"/>
                    <a:pt x="9305" y="88"/>
                    <a:pt x="9232" y="88"/>
                  </a:cubicBezTo>
                  <a:cubicBezTo>
                    <a:pt x="9158" y="88"/>
                    <a:pt x="9084" y="112"/>
                    <a:pt x="9022" y="159"/>
                  </a:cubicBezTo>
                  <a:lnTo>
                    <a:pt x="8430" y="606"/>
                  </a:lnTo>
                  <a:cubicBezTo>
                    <a:pt x="8212" y="771"/>
                    <a:pt x="7952" y="854"/>
                    <a:pt x="7693" y="854"/>
                  </a:cubicBezTo>
                  <a:cubicBezTo>
                    <a:pt x="7433" y="854"/>
                    <a:pt x="7174" y="771"/>
                    <a:pt x="6956" y="606"/>
                  </a:cubicBezTo>
                  <a:lnTo>
                    <a:pt x="6364" y="159"/>
                  </a:lnTo>
                  <a:cubicBezTo>
                    <a:pt x="6302" y="112"/>
                    <a:pt x="6228" y="88"/>
                    <a:pt x="6155" y="88"/>
                  </a:cubicBezTo>
                  <a:cubicBezTo>
                    <a:pt x="6081" y="88"/>
                    <a:pt x="6007" y="112"/>
                    <a:pt x="5945" y="159"/>
                  </a:cubicBezTo>
                  <a:lnTo>
                    <a:pt x="5353" y="606"/>
                  </a:lnTo>
                  <a:cubicBezTo>
                    <a:pt x="5135" y="771"/>
                    <a:pt x="4875" y="854"/>
                    <a:pt x="4615" y="854"/>
                  </a:cubicBezTo>
                  <a:cubicBezTo>
                    <a:pt x="4356" y="854"/>
                    <a:pt x="4096" y="771"/>
                    <a:pt x="3879" y="606"/>
                  </a:cubicBezTo>
                  <a:lnTo>
                    <a:pt x="3287" y="159"/>
                  </a:lnTo>
                  <a:cubicBezTo>
                    <a:pt x="3225" y="113"/>
                    <a:pt x="3151" y="90"/>
                    <a:pt x="3077" y="90"/>
                  </a:cubicBezTo>
                  <a:cubicBezTo>
                    <a:pt x="3004" y="90"/>
                    <a:pt x="2930" y="113"/>
                    <a:pt x="2868" y="159"/>
                  </a:cubicBezTo>
                  <a:lnTo>
                    <a:pt x="2276" y="608"/>
                  </a:lnTo>
                  <a:cubicBezTo>
                    <a:pt x="2058" y="772"/>
                    <a:pt x="1798" y="854"/>
                    <a:pt x="1538" y="854"/>
                  </a:cubicBezTo>
                  <a:cubicBezTo>
                    <a:pt x="1279" y="854"/>
                    <a:pt x="1019" y="772"/>
                    <a:pt x="802" y="608"/>
                  </a:cubicBez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8" name="Google Shape;2708;p78"/>
          <p:cNvGrpSpPr/>
          <p:nvPr/>
        </p:nvGrpSpPr>
        <p:grpSpPr>
          <a:xfrm>
            <a:off x="5071573" y="3623542"/>
            <a:ext cx="554861" cy="430504"/>
            <a:chOff x="7949137" y="3421487"/>
            <a:chExt cx="469902" cy="364587"/>
          </a:xfrm>
        </p:grpSpPr>
        <p:sp>
          <p:nvSpPr>
            <p:cNvPr id="2709" name="Google Shape;2709;p78"/>
            <p:cNvSpPr/>
            <p:nvPr/>
          </p:nvSpPr>
          <p:spPr>
            <a:xfrm>
              <a:off x="7949137" y="3421487"/>
              <a:ext cx="220931" cy="259083"/>
            </a:xfrm>
            <a:custGeom>
              <a:avLst/>
              <a:gdLst/>
              <a:ahLst/>
              <a:cxnLst/>
              <a:rect l="l" t="t" r="r" b="b"/>
              <a:pathLst>
                <a:path w="8194" h="9609" extrusionOk="0">
                  <a:moveTo>
                    <a:pt x="7100" y="1"/>
                  </a:moveTo>
                  <a:cubicBezTo>
                    <a:pt x="6997" y="1"/>
                    <a:pt x="6887" y="15"/>
                    <a:pt x="6771" y="45"/>
                  </a:cubicBezTo>
                  <a:cubicBezTo>
                    <a:pt x="1" y="1791"/>
                    <a:pt x="833" y="6485"/>
                    <a:pt x="3953" y="9608"/>
                  </a:cubicBezTo>
                  <a:cubicBezTo>
                    <a:pt x="3156" y="8375"/>
                    <a:pt x="3244" y="7395"/>
                    <a:pt x="3855" y="6957"/>
                  </a:cubicBezTo>
                  <a:cubicBezTo>
                    <a:pt x="4651" y="6388"/>
                    <a:pt x="5194" y="5857"/>
                    <a:pt x="4290" y="5416"/>
                  </a:cubicBezTo>
                  <a:cubicBezTo>
                    <a:pt x="4198" y="5371"/>
                    <a:pt x="4198" y="5239"/>
                    <a:pt x="4290" y="5194"/>
                  </a:cubicBezTo>
                  <a:cubicBezTo>
                    <a:pt x="5328" y="4698"/>
                    <a:pt x="5982" y="4281"/>
                    <a:pt x="6357" y="3925"/>
                  </a:cubicBezTo>
                  <a:cubicBezTo>
                    <a:pt x="7079" y="3239"/>
                    <a:pt x="6776" y="2778"/>
                    <a:pt x="6204" y="2415"/>
                  </a:cubicBezTo>
                  <a:cubicBezTo>
                    <a:pt x="6137" y="2371"/>
                    <a:pt x="6137" y="2274"/>
                    <a:pt x="6203" y="2231"/>
                  </a:cubicBezTo>
                  <a:cubicBezTo>
                    <a:pt x="8194" y="924"/>
                    <a:pt x="7918" y="1"/>
                    <a:pt x="71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8"/>
            <p:cNvSpPr/>
            <p:nvPr/>
          </p:nvSpPr>
          <p:spPr>
            <a:xfrm>
              <a:off x="8031750" y="3526344"/>
              <a:ext cx="377340" cy="200466"/>
            </a:xfrm>
            <a:custGeom>
              <a:avLst/>
              <a:gdLst/>
              <a:ahLst/>
              <a:cxnLst/>
              <a:rect l="l" t="t" r="r" b="b"/>
              <a:pathLst>
                <a:path w="13995" h="7435" extrusionOk="0">
                  <a:moveTo>
                    <a:pt x="13993" y="7026"/>
                  </a:moveTo>
                  <a:lnTo>
                    <a:pt x="13993" y="7026"/>
                  </a:lnTo>
                  <a:lnTo>
                    <a:pt x="13993" y="7026"/>
                  </a:lnTo>
                  <a:cubicBezTo>
                    <a:pt x="13993" y="7026"/>
                    <a:pt x="13994" y="7026"/>
                    <a:pt x="13994" y="7026"/>
                  </a:cubicBezTo>
                  <a:close/>
                  <a:moveTo>
                    <a:pt x="3203" y="0"/>
                  </a:moveTo>
                  <a:cubicBezTo>
                    <a:pt x="2798" y="384"/>
                    <a:pt x="2071" y="839"/>
                    <a:pt x="887" y="1388"/>
                  </a:cubicBezTo>
                  <a:cubicBezTo>
                    <a:pt x="2125" y="1847"/>
                    <a:pt x="1560" y="2416"/>
                    <a:pt x="700" y="3034"/>
                  </a:cubicBezTo>
                  <a:cubicBezTo>
                    <a:pt x="89" y="3472"/>
                    <a:pt x="0" y="4451"/>
                    <a:pt x="799" y="5685"/>
                  </a:cubicBezTo>
                  <a:cubicBezTo>
                    <a:pt x="1478" y="6364"/>
                    <a:pt x="2242" y="6951"/>
                    <a:pt x="3072" y="7434"/>
                  </a:cubicBezTo>
                  <a:lnTo>
                    <a:pt x="13993" y="7434"/>
                  </a:lnTo>
                  <a:lnTo>
                    <a:pt x="13993" y="7026"/>
                  </a:lnTo>
                  <a:lnTo>
                    <a:pt x="13993" y="7026"/>
                  </a:lnTo>
                  <a:cubicBezTo>
                    <a:pt x="13772" y="7072"/>
                    <a:pt x="13535" y="7094"/>
                    <a:pt x="13283" y="7094"/>
                  </a:cubicBezTo>
                  <a:cubicBezTo>
                    <a:pt x="10098" y="7094"/>
                    <a:pt x="4637" y="3563"/>
                    <a:pt x="3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8"/>
            <p:cNvSpPr/>
            <p:nvPr/>
          </p:nvSpPr>
          <p:spPr>
            <a:xfrm>
              <a:off x="8034177" y="3527287"/>
              <a:ext cx="94908" cy="165172"/>
            </a:xfrm>
            <a:custGeom>
              <a:avLst/>
              <a:gdLst/>
              <a:ahLst/>
              <a:cxnLst/>
              <a:rect l="l" t="t" r="r" b="b"/>
              <a:pathLst>
                <a:path w="3520" h="6126" extrusionOk="0">
                  <a:moveTo>
                    <a:pt x="3201" y="1"/>
                  </a:moveTo>
                  <a:cubicBezTo>
                    <a:pt x="2798" y="385"/>
                    <a:pt x="2069" y="840"/>
                    <a:pt x="887" y="1387"/>
                  </a:cubicBezTo>
                  <a:cubicBezTo>
                    <a:pt x="2125" y="1846"/>
                    <a:pt x="1560" y="2417"/>
                    <a:pt x="701" y="3033"/>
                  </a:cubicBezTo>
                  <a:cubicBezTo>
                    <a:pt x="88" y="3471"/>
                    <a:pt x="0" y="4451"/>
                    <a:pt x="799" y="5684"/>
                  </a:cubicBezTo>
                  <a:cubicBezTo>
                    <a:pt x="948" y="5835"/>
                    <a:pt x="1104" y="5982"/>
                    <a:pt x="1265" y="6125"/>
                  </a:cubicBezTo>
                  <a:cubicBezTo>
                    <a:pt x="927" y="5010"/>
                    <a:pt x="1093" y="3736"/>
                    <a:pt x="1838" y="3098"/>
                  </a:cubicBezTo>
                  <a:cubicBezTo>
                    <a:pt x="2584" y="2458"/>
                    <a:pt x="3176" y="1997"/>
                    <a:pt x="2273" y="1556"/>
                  </a:cubicBezTo>
                  <a:cubicBezTo>
                    <a:pt x="2180" y="1511"/>
                    <a:pt x="2180" y="1380"/>
                    <a:pt x="2273" y="1335"/>
                  </a:cubicBezTo>
                  <a:lnTo>
                    <a:pt x="2274" y="1335"/>
                  </a:lnTo>
                  <a:cubicBezTo>
                    <a:pt x="2775" y="1095"/>
                    <a:pt x="3186" y="874"/>
                    <a:pt x="3520" y="669"/>
                  </a:cubicBezTo>
                  <a:cubicBezTo>
                    <a:pt x="3402" y="453"/>
                    <a:pt x="3296" y="230"/>
                    <a:pt x="3201"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8"/>
            <p:cNvSpPr/>
            <p:nvPr/>
          </p:nvSpPr>
          <p:spPr>
            <a:xfrm>
              <a:off x="8074376" y="3611439"/>
              <a:ext cx="48024" cy="59275"/>
            </a:xfrm>
            <a:custGeom>
              <a:avLst/>
              <a:gdLst/>
              <a:ahLst/>
              <a:cxnLst/>
              <a:rect l="l" t="t" r="r" b="b"/>
              <a:pathLst>
                <a:path w="2155" h="2656" extrusionOk="0">
                  <a:moveTo>
                    <a:pt x="375" y="1"/>
                  </a:moveTo>
                  <a:cubicBezTo>
                    <a:pt x="256" y="113"/>
                    <a:pt x="132" y="219"/>
                    <a:pt x="0" y="316"/>
                  </a:cubicBezTo>
                  <a:cubicBezTo>
                    <a:pt x="453" y="1157"/>
                    <a:pt x="1032" y="1922"/>
                    <a:pt x="1717" y="2588"/>
                  </a:cubicBezTo>
                  <a:cubicBezTo>
                    <a:pt x="1764" y="2633"/>
                    <a:pt x="1825" y="2655"/>
                    <a:pt x="1886" y="2655"/>
                  </a:cubicBezTo>
                  <a:cubicBezTo>
                    <a:pt x="1950" y="2655"/>
                    <a:pt x="2013" y="2631"/>
                    <a:pt x="2061" y="2582"/>
                  </a:cubicBezTo>
                  <a:cubicBezTo>
                    <a:pt x="2155" y="2484"/>
                    <a:pt x="2152" y="2330"/>
                    <a:pt x="2055" y="2238"/>
                  </a:cubicBezTo>
                  <a:cubicBezTo>
                    <a:pt x="1397" y="1596"/>
                    <a:pt x="841" y="858"/>
                    <a:pt x="408" y="47"/>
                  </a:cubicBezTo>
                  <a:cubicBezTo>
                    <a:pt x="399" y="31"/>
                    <a:pt x="387" y="16"/>
                    <a:pt x="375"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8"/>
            <p:cNvSpPr/>
            <p:nvPr/>
          </p:nvSpPr>
          <p:spPr>
            <a:xfrm>
              <a:off x="8241114" y="3467080"/>
              <a:ext cx="15342" cy="60773"/>
            </a:xfrm>
            <a:custGeom>
              <a:avLst/>
              <a:gdLst/>
              <a:ahLst/>
              <a:cxnLst/>
              <a:rect l="l" t="t" r="r" b="b"/>
              <a:pathLst>
                <a:path w="569" h="2254" extrusionOk="0">
                  <a:moveTo>
                    <a:pt x="325" y="0"/>
                  </a:moveTo>
                  <a:cubicBezTo>
                    <a:pt x="192" y="0"/>
                    <a:pt x="82" y="108"/>
                    <a:pt x="0" y="242"/>
                  </a:cubicBezTo>
                  <a:lnTo>
                    <a:pt x="0" y="2010"/>
                  </a:lnTo>
                  <a:cubicBezTo>
                    <a:pt x="82" y="2144"/>
                    <a:pt x="192" y="2253"/>
                    <a:pt x="325" y="2253"/>
                  </a:cubicBezTo>
                  <a:lnTo>
                    <a:pt x="325" y="2252"/>
                  </a:lnTo>
                  <a:cubicBezTo>
                    <a:pt x="459" y="2252"/>
                    <a:pt x="568" y="2143"/>
                    <a:pt x="366" y="2010"/>
                  </a:cubicBezTo>
                  <a:lnTo>
                    <a:pt x="366" y="242"/>
                  </a:lnTo>
                  <a:cubicBezTo>
                    <a:pt x="568" y="109"/>
                    <a:pt x="459" y="0"/>
                    <a:pt x="3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8"/>
            <p:cNvSpPr/>
            <p:nvPr/>
          </p:nvSpPr>
          <p:spPr>
            <a:xfrm>
              <a:off x="8211482" y="3509492"/>
              <a:ext cx="79081" cy="38152"/>
            </a:xfrm>
            <a:custGeom>
              <a:avLst/>
              <a:gdLst/>
              <a:ahLst/>
              <a:cxnLst/>
              <a:rect l="l" t="t" r="r" b="b"/>
              <a:pathLst>
                <a:path w="2933" h="1415" extrusionOk="0">
                  <a:moveTo>
                    <a:pt x="162" y="0"/>
                  </a:moveTo>
                  <a:cubicBezTo>
                    <a:pt x="73" y="0"/>
                    <a:pt x="0" y="72"/>
                    <a:pt x="0" y="162"/>
                  </a:cubicBezTo>
                  <a:lnTo>
                    <a:pt x="0" y="1099"/>
                  </a:lnTo>
                  <a:lnTo>
                    <a:pt x="1467" y="1415"/>
                  </a:lnTo>
                  <a:lnTo>
                    <a:pt x="2932" y="1099"/>
                  </a:lnTo>
                  <a:lnTo>
                    <a:pt x="2932" y="162"/>
                  </a:lnTo>
                  <a:cubicBezTo>
                    <a:pt x="2932" y="72"/>
                    <a:pt x="2859" y="0"/>
                    <a:pt x="27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8"/>
            <p:cNvSpPr/>
            <p:nvPr/>
          </p:nvSpPr>
          <p:spPr>
            <a:xfrm>
              <a:off x="8266512" y="3509492"/>
              <a:ext cx="24051" cy="29659"/>
            </a:xfrm>
            <a:custGeom>
              <a:avLst/>
              <a:gdLst/>
              <a:ahLst/>
              <a:cxnLst/>
              <a:rect l="l" t="t" r="r" b="b"/>
              <a:pathLst>
                <a:path w="892" h="1100" extrusionOk="0">
                  <a:moveTo>
                    <a:pt x="0" y="0"/>
                  </a:moveTo>
                  <a:cubicBezTo>
                    <a:pt x="88" y="2"/>
                    <a:pt x="159" y="73"/>
                    <a:pt x="159" y="162"/>
                  </a:cubicBezTo>
                  <a:lnTo>
                    <a:pt x="159" y="1099"/>
                  </a:lnTo>
                  <a:lnTo>
                    <a:pt x="891" y="1099"/>
                  </a:lnTo>
                  <a:lnTo>
                    <a:pt x="891" y="163"/>
                  </a:lnTo>
                  <a:cubicBezTo>
                    <a:pt x="891" y="73"/>
                    <a:pt x="821" y="2"/>
                    <a:pt x="733" y="0"/>
                  </a:cubicBezTo>
                  <a:close/>
                </a:path>
              </a:pathLst>
            </a:custGeom>
            <a:solidFill>
              <a:srgbClr val="EB5D37">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8"/>
            <p:cNvSpPr/>
            <p:nvPr/>
          </p:nvSpPr>
          <p:spPr>
            <a:xfrm>
              <a:off x="8171955" y="3539124"/>
              <a:ext cx="148186" cy="197554"/>
            </a:xfrm>
            <a:custGeom>
              <a:avLst/>
              <a:gdLst/>
              <a:ahLst/>
              <a:cxnLst/>
              <a:rect l="l" t="t" r="r" b="b"/>
              <a:pathLst>
                <a:path w="5496" h="7327" extrusionOk="0">
                  <a:moveTo>
                    <a:pt x="164" y="0"/>
                  </a:moveTo>
                  <a:cubicBezTo>
                    <a:pt x="75" y="0"/>
                    <a:pt x="2" y="70"/>
                    <a:pt x="1" y="159"/>
                  </a:cubicBezTo>
                  <a:lnTo>
                    <a:pt x="1" y="7327"/>
                  </a:lnTo>
                  <a:lnTo>
                    <a:pt x="5496" y="7327"/>
                  </a:lnTo>
                  <a:lnTo>
                    <a:pt x="5496" y="163"/>
                  </a:lnTo>
                  <a:cubicBezTo>
                    <a:pt x="5496" y="73"/>
                    <a:pt x="5423" y="0"/>
                    <a:pt x="5334" y="0"/>
                  </a:cubicBezTo>
                  <a:lnTo>
                    <a:pt x="167" y="0"/>
                  </a:lnTo>
                  <a:cubicBezTo>
                    <a:pt x="166" y="0"/>
                    <a:pt x="165" y="0"/>
                    <a:pt x="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8"/>
            <p:cNvSpPr/>
            <p:nvPr/>
          </p:nvSpPr>
          <p:spPr>
            <a:xfrm>
              <a:off x="8296144" y="3539124"/>
              <a:ext cx="24051" cy="197554"/>
            </a:xfrm>
            <a:custGeom>
              <a:avLst/>
              <a:gdLst/>
              <a:ahLst/>
              <a:cxnLst/>
              <a:rect l="l" t="t" r="r" b="b"/>
              <a:pathLst>
                <a:path w="892" h="7327" extrusionOk="0">
                  <a:moveTo>
                    <a:pt x="0" y="0"/>
                  </a:moveTo>
                  <a:cubicBezTo>
                    <a:pt x="87" y="0"/>
                    <a:pt x="159" y="72"/>
                    <a:pt x="159" y="159"/>
                  </a:cubicBezTo>
                  <a:lnTo>
                    <a:pt x="159" y="7327"/>
                  </a:lnTo>
                  <a:lnTo>
                    <a:pt x="891" y="7327"/>
                  </a:lnTo>
                  <a:lnTo>
                    <a:pt x="891" y="159"/>
                  </a:lnTo>
                  <a:cubicBezTo>
                    <a:pt x="891" y="72"/>
                    <a:pt x="819" y="0"/>
                    <a:pt x="733"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8"/>
            <p:cNvSpPr/>
            <p:nvPr/>
          </p:nvSpPr>
          <p:spPr>
            <a:xfrm>
              <a:off x="8260850" y="3568729"/>
              <a:ext cx="29659" cy="29686"/>
            </a:xfrm>
            <a:custGeom>
              <a:avLst/>
              <a:gdLst/>
              <a:ahLst/>
              <a:cxnLst/>
              <a:rect l="l" t="t" r="r" b="b"/>
              <a:pathLst>
                <a:path w="1100" h="1101" extrusionOk="0">
                  <a:moveTo>
                    <a:pt x="103" y="1"/>
                  </a:moveTo>
                  <a:cubicBezTo>
                    <a:pt x="49" y="1"/>
                    <a:pt x="4" y="45"/>
                    <a:pt x="1" y="98"/>
                  </a:cubicBezTo>
                  <a:lnTo>
                    <a:pt x="1" y="1003"/>
                  </a:lnTo>
                  <a:cubicBezTo>
                    <a:pt x="1" y="1057"/>
                    <a:pt x="44" y="1100"/>
                    <a:pt x="98" y="1100"/>
                  </a:cubicBezTo>
                  <a:lnTo>
                    <a:pt x="1003" y="1100"/>
                  </a:lnTo>
                  <a:cubicBezTo>
                    <a:pt x="1056" y="1100"/>
                    <a:pt x="1100" y="1057"/>
                    <a:pt x="1100" y="1003"/>
                  </a:cubicBezTo>
                  <a:lnTo>
                    <a:pt x="1100" y="98"/>
                  </a:lnTo>
                  <a:cubicBezTo>
                    <a:pt x="1100" y="44"/>
                    <a:pt x="1056" y="1"/>
                    <a:pt x="1003" y="1"/>
                  </a:cubicBezTo>
                  <a:lnTo>
                    <a:pt x="108" y="1"/>
                  </a:lnTo>
                  <a:cubicBezTo>
                    <a:pt x="107" y="1"/>
                    <a:pt x="105"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8"/>
            <p:cNvSpPr/>
            <p:nvPr/>
          </p:nvSpPr>
          <p:spPr>
            <a:xfrm>
              <a:off x="8201587" y="3568729"/>
              <a:ext cx="29659" cy="29686"/>
            </a:xfrm>
            <a:custGeom>
              <a:avLst/>
              <a:gdLst/>
              <a:ahLst/>
              <a:cxnLst/>
              <a:rect l="l" t="t" r="r" b="b"/>
              <a:pathLst>
                <a:path w="1100" h="1101" extrusionOk="0">
                  <a:moveTo>
                    <a:pt x="102" y="1"/>
                  </a:moveTo>
                  <a:cubicBezTo>
                    <a:pt x="49" y="1"/>
                    <a:pt x="4" y="45"/>
                    <a:pt x="1" y="98"/>
                  </a:cubicBezTo>
                  <a:lnTo>
                    <a:pt x="1" y="1003"/>
                  </a:lnTo>
                  <a:cubicBezTo>
                    <a:pt x="1" y="1057"/>
                    <a:pt x="44" y="1100"/>
                    <a:pt x="98" y="1100"/>
                  </a:cubicBezTo>
                  <a:lnTo>
                    <a:pt x="1003" y="1100"/>
                  </a:lnTo>
                  <a:cubicBezTo>
                    <a:pt x="1056" y="1100"/>
                    <a:pt x="1100" y="1057"/>
                    <a:pt x="1100" y="1003"/>
                  </a:cubicBezTo>
                  <a:lnTo>
                    <a:pt x="1100" y="98"/>
                  </a:lnTo>
                  <a:cubicBezTo>
                    <a:pt x="1100" y="44"/>
                    <a:pt x="1056" y="1"/>
                    <a:pt x="1003" y="1"/>
                  </a:cubicBezTo>
                  <a:lnTo>
                    <a:pt x="107" y="1"/>
                  </a:lnTo>
                  <a:cubicBezTo>
                    <a:pt x="105" y="1"/>
                    <a:pt x="10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8"/>
            <p:cNvSpPr/>
            <p:nvPr/>
          </p:nvSpPr>
          <p:spPr>
            <a:xfrm>
              <a:off x="8260850" y="3637888"/>
              <a:ext cx="29659" cy="29659"/>
            </a:xfrm>
            <a:custGeom>
              <a:avLst/>
              <a:gdLst/>
              <a:ahLst/>
              <a:cxnLst/>
              <a:rect l="l" t="t" r="r" b="b"/>
              <a:pathLst>
                <a:path w="1100" h="1100" extrusionOk="0">
                  <a:moveTo>
                    <a:pt x="104" y="0"/>
                  </a:moveTo>
                  <a:cubicBezTo>
                    <a:pt x="50" y="0"/>
                    <a:pt x="4" y="43"/>
                    <a:pt x="1" y="98"/>
                  </a:cubicBezTo>
                  <a:lnTo>
                    <a:pt x="1" y="1002"/>
                  </a:lnTo>
                  <a:cubicBezTo>
                    <a:pt x="1" y="1056"/>
                    <a:pt x="44" y="1099"/>
                    <a:pt x="98" y="1099"/>
                  </a:cubicBezTo>
                  <a:lnTo>
                    <a:pt x="1003" y="1099"/>
                  </a:lnTo>
                  <a:cubicBezTo>
                    <a:pt x="1056" y="1099"/>
                    <a:pt x="1100" y="1056"/>
                    <a:pt x="1100" y="1002"/>
                  </a:cubicBezTo>
                  <a:lnTo>
                    <a:pt x="1100" y="98"/>
                  </a:lnTo>
                  <a:cubicBezTo>
                    <a:pt x="1100" y="44"/>
                    <a:pt x="1056" y="0"/>
                    <a:pt x="1003" y="0"/>
                  </a:cubicBezTo>
                  <a:lnTo>
                    <a:pt x="107" y="0"/>
                  </a:lnTo>
                  <a:cubicBezTo>
                    <a:pt x="106" y="0"/>
                    <a:pt x="105" y="0"/>
                    <a:pt x="1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8"/>
            <p:cNvSpPr/>
            <p:nvPr/>
          </p:nvSpPr>
          <p:spPr>
            <a:xfrm>
              <a:off x="8201587" y="3637888"/>
              <a:ext cx="29659" cy="29659"/>
            </a:xfrm>
            <a:custGeom>
              <a:avLst/>
              <a:gdLst/>
              <a:ahLst/>
              <a:cxnLst/>
              <a:rect l="l" t="t" r="r" b="b"/>
              <a:pathLst>
                <a:path w="1100" h="1100" extrusionOk="0">
                  <a:moveTo>
                    <a:pt x="104" y="0"/>
                  </a:moveTo>
                  <a:cubicBezTo>
                    <a:pt x="50" y="0"/>
                    <a:pt x="4" y="43"/>
                    <a:pt x="1" y="98"/>
                  </a:cubicBezTo>
                  <a:lnTo>
                    <a:pt x="1" y="1002"/>
                  </a:lnTo>
                  <a:cubicBezTo>
                    <a:pt x="1" y="1056"/>
                    <a:pt x="44" y="1099"/>
                    <a:pt x="98" y="1099"/>
                  </a:cubicBezTo>
                  <a:lnTo>
                    <a:pt x="1003" y="1099"/>
                  </a:lnTo>
                  <a:cubicBezTo>
                    <a:pt x="1056" y="1099"/>
                    <a:pt x="1100" y="1056"/>
                    <a:pt x="1100" y="1002"/>
                  </a:cubicBezTo>
                  <a:lnTo>
                    <a:pt x="1100" y="98"/>
                  </a:lnTo>
                  <a:cubicBezTo>
                    <a:pt x="1100" y="44"/>
                    <a:pt x="1056" y="0"/>
                    <a:pt x="1003" y="0"/>
                  </a:cubicBezTo>
                  <a:lnTo>
                    <a:pt x="107" y="0"/>
                  </a:lnTo>
                  <a:cubicBezTo>
                    <a:pt x="106" y="0"/>
                    <a:pt x="105" y="0"/>
                    <a:pt x="1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8"/>
            <p:cNvSpPr/>
            <p:nvPr/>
          </p:nvSpPr>
          <p:spPr>
            <a:xfrm>
              <a:off x="7984269" y="3694131"/>
              <a:ext cx="434770" cy="91942"/>
            </a:xfrm>
            <a:custGeom>
              <a:avLst/>
              <a:gdLst/>
              <a:ahLst/>
              <a:cxnLst/>
              <a:rect l="l" t="t" r="r" b="b"/>
              <a:pathLst>
                <a:path w="16125" h="3410" extrusionOk="0">
                  <a:moveTo>
                    <a:pt x="3225" y="0"/>
                  </a:moveTo>
                  <a:cubicBezTo>
                    <a:pt x="3146" y="0"/>
                    <a:pt x="3067" y="26"/>
                    <a:pt x="3001" y="76"/>
                  </a:cubicBezTo>
                  <a:lnTo>
                    <a:pt x="2400" y="537"/>
                  </a:lnTo>
                  <a:cubicBezTo>
                    <a:pt x="2167" y="714"/>
                    <a:pt x="1890" y="803"/>
                    <a:pt x="1613" y="803"/>
                  </a:cubicBezTo>
                  <a:cubicBezTo>
                    <a:pt x="1336" y="803"/>
                    <a:pt x="1059" y="714"/>
                    <a:pt x="827" y="537"/>
                  </a:cubicBezTo>
                  <a:lnTo>
                    <a:pt x="262" y="105"/>
                  </a:lnTo>
                  <a:lnTo>
                    <a:pt x="263" y="105"/>
                  </a:lnTo>
                  <a:cubicBezTo>
                    <a:pt x="232" y="81"/>
                    <a:pt x="198" y="71"/>
                    <a:pt x="164" y="71"/>
                  </a:cubicBezTo>
                  <a:cubicBezTo>
                    <a:pt x="80" y="71"/>
                    <a:pt x="0" y="137"/>
                    <a:pt x="1" y="233"/>
                  </a:cubicBezTo>
                  <a:lnTo>
                    <a:pt x="1" y="3409"/>
                  </a:lnTo>
                  <a:lnTo>
                    <a:pt x="16123" y="3409"/>
                  </a:lnTo>
                  <a:lnTo>
                    <a:pt x="16123" y="233"/>
                  </a:lnTo>
                  <a:cubicBezTo>
                    <a:pt x="16124" y="137"/>
                    <a:pt x="16045" y="71"/>
                    <a:pt x="15960" y="71"/>
                  </a:cubicBezTo>
                  <a:cubicBezTo>
                    <a:pt x="15927" y="71"/>
                    <a:pt x="15892" y="81"/>
                    <a:pt x="15861" y="105"/>
                  </a:cubicBezTo>
                  <a:lnTo>
                    <a:pt x="15296" y="537"/>
                  </a:lnTo>
                  <a:cubicBezTo>
                    <a:pt x="15064" y="715"/>
                    <a:pt x="14787" y="804"/>
                    <a:pt x="14510" y="804"/>
                  </a:cubicBezTo>
                  <a:cubicBezTo>
                    <a:pt x="14233" y="804"/>
                    <a:pt x="13956" y="715"/>
                    <a:pt x="13723" y="537"/>
                  </a:cubicBezTo>
                  <a:lnTo>
                    <a:pt x="13122" y="76"/>
                  </a:lnTo>
                  <a:cubicBezTo>
                    <a:pt x="13056" y="26"/>
                    <a:pt x="12977" y="1"/>
                    <a:pt x="12899" y="1"/>
                  </a:cubicBezTo>
                  <a:cubicBezTo>
                    <a:pt x="12820" y="1"/>
                    <a:pt x="12741" y="26"/>
                    <a:pt x="12675" y="76"/>
                  </a:cubicBezTo>
                  <a:lnTo>
                    <a:pt x="12072" y="537"/>
                  </a:lnTo>
                  <a:cubicBezTo>
                    <a:pt x="11841" y="715"/>
                    <a:pt x="11564" y="804"/>
                    <a:pt x="11287" y="804"/>
                  </a:cubicBezTo>
                  <a:cubicBezTo>
                    <a:pt x="11009" y="804"/>
                    <a:pt x="10732" y="715"/>
                    <a:pt x="10500" y="537"/>
                  </a:cubicBezTo>
                  <a:lnTo>
                    <a:pt x="9898" y="76"/>
                  </a:lnTo>
                  <a:cubicBezTo>
                    <a:pt x="9832" y="26"/>
                    <a:pt x="9753" y="0"/>
                    <a:pt x="9674" y="0"/>
                  </a:cubicBezTo>
                  <a:cubicBezTo>
                    <a:pt x="9595" y="0"/>
                    <a:pt x="9516" y="26"/>
                    <a:pt x="9450" y="76"/>
                  </a:cubicBezTo>
                  <a:lnTo>
                    <a:pt x="8847" y="537"/>
                  </a:lnTo>
                  <a:cubicBezTo>
                    <a:pt x="8616" y="714"/>
                    <a:pt x="8339" y="803"/>
                    <a:pt x="8062" y="803"/>
                  </a:cubicBezTo>
                  <a:cubicBezTo>
                    <a:pt x="7785" y="803"/>
                    <a:pt x="7508" y="714"/>
                    <a:pt x="7276" y="537"/>
                  </a:cubicBezTo>
                  <a:lnTo>
                    <a:pt x="6673" y="76"/>
                  </a:lnTo>
                  <a:cubicBezTo>
                    <a:pt x="6607" y="26"/>
                    <a:pt x="6529" y="1"/>
                    <a:pt x="6450" y="1"/>
                  </a:cubicBezTo>
                  <a:cubicBezTo>
                    <a:pt x="6371" y="1"/>
                    <a:pt x="6292" y="26"/>
                    <a:pt x="6226" y="76"/>
                  </a:cubicBezTo>
                  <a:lnTo>
                    <a:pt x="5624" y="537"/>
                  </a:lnTo>
                  <a:cubicBezTo>
                    <a:pt x="5392" y="714"/>
                    <a:pt x="5115" y="803"/>
                    <a:pt x="4838" y="803"/>
                  </a:cubicBezTo>
                  <a:cubicBezTo>
                    <a:pt x="4560" y="803"/>
                    <a:pt x="4283" y="714"/>
                    <a:pt x="4051" y="537"/>
                  </a:cubicBezTo>
                  <a:lnTo>
                    <a:pt x="3449" y="76"/>
                  </a:lnTo>
                  <a:cubicBezTo>
                    <a:pt x="3383" y="26"/>
                    <a:pt x="3304" y="0"/>
                    <a:pt x="3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8"/>
            <p:cNvSpPr/>
            <p:nvPr/>
          </p:nvSpPr>
          <p:spPr>
            <a:xfrm>
              <a:off x="7984215" y="3689925"/>
              <a:ext cx="434797" cy="63281"/>
            </a:xfrm>
            <a:custGeom>
              <a:avLst/>
              <a:gdLst/>
              <a:ahLst/>
              <a:cxnLst/>
              <a:rect l="l" t="t" r="r" b="b"/>
              <a:pathLst>
                <a:path w="16126" h="2347" extrusionOk="0">
                  <a:moveTo>
                    <a:pt x="3226" y="1"/>
                  </a:moveTo>
                  <a:cubicBezTo>
                    <a:pt x="3147" y="1"/>
                    <a:pt x="3068" y="26"/>
                    <a:pt x="3001" y="77"/>
                  </a:cubicBezTo>
                  <a:lnTo>
                    <a:pt x="2400" y="538"/>
                  </a:lnTo>
                  <a:cubicBezTo>
                    <a:pt x="2168" y="715"/>
                    <a:pt x="1890" y="803"/>
                    <a:pt x="1613" y="803"/>
                  </a:cubicBezTo>
                  <a:cubicBezTo>
                    <a:pt x="1336" y="803"/>
                    <a:pt x="1059" y="715"/>
                    <a:pt x="827" y="538"/>
                  </a:cubicBezTo>
                  <a:lnTo>
                    <a:pt x="262" y="105"/>
                  </a:lnTo>
                  <a:cubicBezTo>
                    <a:pt x="232" y="81"/>
                    <a:pt x="197" y="71"/>
                    <a:pt x="164" y="71"/>
                  </a:cubicBezTo>
                  <a:cubicBezTo>
                    <a:pt x="80" y="71"/>
                    <a:pt x="0" y="138"/>
                    <a:pt x="0" y="234"/>
                  </a:cubicBezTo>
                  <a:lnTo>
                    <a:pt x="0" y="1450"/>
                  </a:lnTo>
                  <a:lnTo>
                    <a:pt x="826" y="2081"/>
                  </a:lnTo>
                  <a:cubicBezTo>
                    <a:pt x="1058" y="2258"/>
                    <a:pt x="1336" y="2346"/>
                    <a:pt x="1613" y="2346"/>
                  </a:cubicBezTo>
                  <a:cubicBezTo>
                    <a:pt x="1890" y="2346"/>
                    <a:pt x="2167" y="2258"/>
                    <a:pt x="2399" y="2081"/>
                  </a:cubicBezTo>
                  <a:lnTo>
                    <a:pt x="3001" y="1620"/>
                  </a:lnTo>
                  <a:cubicBezTo>
                    <a:pt x="3067" y="1569"/>
                    <a:pt x="3146" y="1544"/>
                    <a:pt x="3225" y="1544"/>
                  </a:cubicBezTo>
                  <a:cubicBezTo>
                    <a:pt x="3304" y="1544"/>
                    <a:pt x="3383" y="1569"/>
                    <a:pt x="3450" y="1620"/>
                  </a:cubicBezTo>
                  <a:lnTo>
                    <a:pt x="4051" y="2081"/>
                  </a:lnTo>
                  <a:cubicBezTo>
                    <a:pt x="4284" y="2258"/>
                    <a:pt x="4561" y="2346"/>
                    <a:pt x="4838" y="2346"/>
                  </a:cubicBezTo>
                  <a:cubicBezTo>
                    <a:pt x="5115" y="2346"/>
                    <a:pt x="5392" y="2258"/>
                    <a:pt x="5624" y="2081"/>
                  </a:cubicBezTo>
                  <a:lnTo>
                    <a:pt x="6227" y="1620"/>
                  </a:lnTo>
                  <a:cubicBezTo>
                    <a:pt x="6292" y="1569"/>
                    <a:pt x="6371" y="1544"/>
                    <a:pt x="6450" y="1544"/>
                  </a:cubicBezTo>
                  <a:cubicBezTo>
                    <a:pt x="6528" y="1544"/>
                    <a:pt x="6607" y="1569"/>
                    <a:pt x="6674" y="1620"/>
                  </a:cubicBezTo>
                  <a:lnTo>
                    <a:pt x="7275" y="2081"/>
                  </a:lnTo>
                  <a:cubicBezTo>
                    <a:pt x="7507" y="2258"/>
                    <a:pt x="7785" y="2346"/>
                    <a:pt x="8062" y="2346"/>
                  </a:cubicBezTo>
                  <a:cubicBezTo>
                    <a:pt x="8339" y="2346"/>
                    <a:pt x="8616" y="2258"/>
                    <a:pt x="8848" y="2081"/>
                  </a:cubicBezTo>
                  <a:lnTo>
                    <a:pt x="9450" y="1620"/>
                  </a:lnTo>
                  <a:cubicBezTo>
                    <a:pt x="9516" y="1569"/>
                    <a:pt x="9595" y="1544"/>
                    <a:pt x="9674" y="1544"/>
                  </a:cubicBezTo>
                  <a:cubicBezTo>
                    <a:pt x="9753" y="1544"/>
                    <a:pt x="9832" y="1569"/>
                    <a:pt x="9899" y="1620"/>
                  </a:cubicBezTo>
                  <a:lnTo>
                    <a:pt x="10500" y="2081"/>
                  </a:lnTo>
                  <a:cubicBezTo>
                    <a:pt x="10732" y="2258"/>
                    <a:pt x="11009" y="2346"/>
                    <a:pt x="11286" y="2346"/>
                  </a:cubicBezTo>
                  <a:cubicBezTo>
                    <a:pt x="11563" y="2346"/>
                    <a:pt x="11840" y="2258"/>
                    <a:pt x="12073" y="2081"/>
                  </a:cubicBezTo>
                  <a:lnTo>
                    <a:pt x="12674" y="1620"/>
                  </a:lnTo>
                  <a:cubicBezTo>
                    <a:pt x="12741" y="1569"/>
                    <a:pt x="12819" y="1544"/>
                    <a:pt x="12898" y="1544"/>
                  </a:cubicBezTo>
                  <a:cubicBezTo>
                    <a:pt x="12977" y="1544"/>
                    <a:pt x="13056" y="1569"/>
                    <a:pt x="13123" y="1620"/>
                  </a:cubicBezTo>
                  <a:lnTo>
                    <a:pt x="13724" y="2081"/>
                  </a:lnTo>
                  <a:cubicBezTo>
                    <a:pt x="13956" y="2258"/>
                    <a:pt x="14234" y="2346"/>
                    <a:pt x="14511" y="2346"/>
                  </a:cubicBezTo>
                  <a:cubicBezTo>
                    <a:pt x="14788" y="2346"/>
                    <a:pt x="15065" y="2258"/>
                    <a:pt x="15297" y="2081"/>
                  </a:cubicBezTo>
                  <a:lnTo>
                    <a:pt x="16122" y="1450"/>
                  </a:lnTo>
                  <a:lnTo>
                    <a:pt x="16122" y="234"/>
                  </a:lnTo>
                  <a:lnTo>
                    <a:pt x="16125" y="234"/>
                  </a:lnTo>
                  <a:cubicBezTo>
                    <a:pt x="16125" y="137"/>
                    <a:pt x="16046" y="70"/>
                    <a:pt x="15962" y="70"/>
                  </a:cubicBezTo>
                  <a:cubicBezTo>
                    <a:pt x="15929" y="70"/>
                    <a:pt x="15894" y="81"/>
                    <a:pt x="15863" y="105"/>
                  </a:cubicBezTo>
                  <a:lnTo>
                    <a:pt x="15298" y="538"/>
                  </a:lnTo>
                  <a:cubicBezTo>
                    <a:pt x="15066" y="715"/>
                    <a:pt x="14788" y="803"/>
                    <a:pt x="14511" y="803"/>
                  </a:cubicBezTo>
                  <a:cubicBezTo>
                    <a:pt x="14234" y="803"/>
                    <a:pt x="13957" y="715"/>
                    <a:pt x="13725" y="538"/>
                  </a:cubicBezTo>
                  <a:lnTo>
                    <a:pt x="13123" y="77"/>
                  </a:lnTo>
                  <a:cubicBezTo>
                    <a:pt x="13057" y="26"/>
                    <a:pt x="12978" y="1"/>
                    <a:pt x="12899" y="1"/>
                  </a:cubicBezTo>
                  <a:cubicBezTo>
                    <a:pt x="12820" y="1"/>
                    <a:pt x="12741" y="26"/>
                    <a:pt x="12676" y="77"/>
                  </a:cubicBezTo>
                  <a:lnTo>
                    <a:pt x="12074" y="538"/>
                  </a:lnTo>
                  <a:cubicBezTo>
                    <a:pt x="11842" y="715"/>
                    <a:pt x="11565" y="803"/>
                    <a:pt x="11287" y="803"/>
                  </a:cubicBezTo>
                  <a:cubicBezTo>
                    <a:pt x="11010" y="803"/>
                    <a:pt x="10733" y="715"/>
                    <a:pt x="10502" y="538"/>
                  </a:cubicBezTo>
                  <a:lnTo>
                    <a:pt x="9899" y="77"/>
                  </a:lnTo>
                  <a:cubicBezTo>
                    <a:pt x="9833" y="26"/>
                    <a:pt x="9754" y="1"/>
                    <a:pt x="9675" y="1"/>
                  </a:cubicBezTo>
                  <a:cubicBezTo>
                    <a:pt x="9596" y="1"/>
                    <a:pt x="9517" y="26"/>
                    <a:pt x="9450" y="77"/>
                  </a:cubicBezTo>
                  <a:lnTo>
                    <a:pt x="8849" y="538"/>
                  </a:lnTo>
                  <a:cubicBezTo>
                    <a:pt x="8617" y="715"/>
                    <a:pt x="8339" y="803"/>
                    <a:pt x="8062" y="803"/>
                  </a:cubicBezTo>
                  <a:cubicBezTo>
                    <a:pt x="7785" y="803"/>
                    <a:pt x="7508" y="715"/>
                    <a:pt x="7276" y="538"/>
                  </a:cubicBezTo>
                  <a:lnTo>
                    <a:pt x="6674" y="77"/>
                  </a:lnTo>
                  <a:cubicBezTo>
                    <a:pt x="6608" y="26"/>
                    <a:pt x="6529" y="1"/>
                    <a:pt x="6450" y="1"/>
                  </a:cubicBezTo>
                  <a:cubicBezTo>
                    <a:pt x="6371" y="1"/>
                    <a:pt x="6292" y="26"/>
                    <a:pt x="6227" y="77"/>
                  </a:cubicBezTo>
                  <a:lnTo>
                    <a:pt x="5626" y="538"/>
                  </a:lnTo>
                  <a:cubicBezTo>
                    <a:pt x="5393" y="715"/>
                    <a:pt x="5116" y="803"/>
                    <a:pt x="4838" y="803"/>
                  </a:cubicBezTo>
                  <a:cubicBezTo>
                    <a:pt x="4561" y="803"/>
                    <a:pt x="4284" y="715"/>
                    <a:pt x="4053" y="538"/>
                  </a:cubicBezTo>
                  <a:lnTo>
                    <a:pt x="3450" y="77"/>
                  </a:lnTo>
                  <a:cubicBezTo>
                    <a:pt x="3384" y="26"/>
                    <a:pt x="3305" y="1"/>
                    <a:pt x="32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8"/>
            <p:cNvSpPr/>
            <p:nvPr/>
          </p:nvSpPr>
          <p:spPr>
            <a:xfrm>
              <a:off x="8092850" y="3592600"/>
              <a:ext cx="56773" cy="67947"/>
            </a:xfrm>
            <a:custGeom>
              <a:avLst/>
              <a:gdLst/>
              <a:ahLst/>
              <a:cxnLst/>
              <a:rect l="l" t="t" r="r" b="b"/>
              <a:pathLst>
                <a:path w="2155" h="2656" extrusionOk="0">
                  <a:moveTo>
                    <a:pt x="375" y="1"/>
                  </a:moveTo>
                  <a:cubicBezTo>
                    <a:pt x="256" y="113"/>
                    <a:pt x="132" y="219"/>
                    <a:pt x="0" y="316"/>
                  </a:cubicBezTo>
                  <a:cubicBezTo>
                    <a:pt x="453" y="1157"/>
                    <a:pt x="1032" y="1922"/>
                    <a:pt x="1717" y="2588"/>
                  </a:cubicBezTo>
                  <a:cubicBezTo>
                    <a:pt x="1764" y="2633"/>
                    <a:pt x="1825" y="2655"/>
                    <a:pt x="1886" y="2655"/>
                  </a:cubicBezTo>
                  <a:cubicBezTo>
                    <a:pt x="1950" y="2655"/>
                    <a:pt x="2013" y="2631"/>
                    <a:pt x="2061" y="2582"/>
                  </a:cubicBezTo>
                  <a:cubicBezTo>
                    <a:pt x="2155" y="2484"/>
                    <a:pt x="2152" y="2330"/>
                    <a:pt x="2055" y="2238"/>
                  </a:cubicBezTo>
                  <a:cubicBezTo>
                    <a:pt x="1397" y="1596"/>
                    <a:pt x="841" y="858"/>
                    <a:pt x="408" y="47"/>
                  </a:cubicBezTo>
                  <a:cubicBezTo>
                    <a:pt x="399" y="31"/>
                    <a:pt x="387" y="16"/>
                    <a:pt x="375"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5" name="Google Shape;2725;p78"/>
          <p:cNvSpPr txBox="1"/>
          <p:nvPr/>
        </p:nvSpPr>
        <p:spPr>
          <a:xfrm>
            <a:off x="3710388" y="1155250"/>
            <a:ext cx="2022950" cy="33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300" dirty="0">
                <a:solidFill>
                  <a:schemeClr val="accent3"/>
                </a:solidFill>
                <a:latin typeface="Londrina Solid"/>
                <a:ea typeface="Londrina Solid"/>
                <a:cs typeface="Londrina Solid"/>
                <a:sym typeface="Londrina Solid"/>
              </a:rPr>
              <a:t>Train-test split</a:t>
            </a:r>
          </a:p>
        </p:txBody>
      </p:sp>
      <p:sp>
        <p:nvSpPr>
          <p:cNvPr id="2726" name="Google Shape;2726;p78"/>
          <p:cNvSpPr txBox="1"/>
          <p:nvPr/>
        </p:nvSpPr>
        <p:spPr>
          <a:xfrm>
            <a:off x="3710388" y="1485950"/>
            <a:ext cx="1723200" cy="53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t>Split the dataset into training and testing sets (80/20)</a:t>
            </a:r>
            <a:endParaRPr dirty="0">
              <a:latin typeface="Roboto"/>
              <a:ea typeface="Roboto"/>
              <a:cs typeface="Roboto"/>
              <a:sym typeface="Roboto"/>
            </a:endParaRPr>
          </a:p>
        </p:txBody>
      </p:sp>
      <p:sp>
        <p:nvSpPr>
          <p:cNvPr id="2727" name="Google Shape;2727;p78"/>
          <p:cNvSpPr txBox="1"/>
          <p:nvPr/>
        </p:nvSpPr>
        <p:spPr>
          <a:xfrm>
            <a:off x="1442224" y="3474479"/>
            <a:ext cx="1833976" cy="33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300" dirty="0">
                <a:solidFill>
                  <a:schemeClr val="accent3"/>
                </a:solidFill>
                <a:latin typeface="Londrina Solid"/>
                <a:ea typeface="Londrina Solid"/>
                <a:cs typeface="Londrina Solid"/>
                <a:sym typeface="Londrina Solid"/>
              </a:rPr>
              <a:t>Batching</a:t>
            </a:r>
          </a:p>
        </p:txBody>
      </p:sp>
      <p:sp>
        <p:nvSpPr>
          <p:cNvPr id="2728" name="Google Shape;2728;p78"/>
          <p:cNvSpPr txBox="1"/>
          <p:nvPr/>
        </p:nvSpPr>
        <p:spPr>
          <a:xfrm>
            <a:off x="7351634" y="3814567"/>
            <a:ext cx="1723200" cy="537000"/>
          </a:xfrm>
          <a:prstGeom prst="rect">
            <a:avLst/>
          </a:prstGeom>
          <a:noFill/>
          <a:ln>
            <a:noFill/>
          </a:ln>
        </p:spPr>
        <p:txBody>
          <a:bodyPr spcFirstLastPara="1" wrap="square" lIns="91425" tIns="91425" rIns="91425" bIns="91425" anchor="ctr" anchorCtr="0">
            <a:noAutofit/>
          </a:bodyPr>
          <a:lstStyle/>
          <a:p>
            <a:pPr marL="285750" lvl="0" indent="-285750" algn="just" rtl="0">
              <a:spcBef>
                <a:spcPts val="0"/>
              </a:spcBef>
              <a:spcAft>
                <a:spcPts val="0"/>
              </a:spcAft>
              <a:buFont typeface="Arial" panose="020B0604020202020204" pitchFamily="34" charset="0"/>
              <a:buChar char="•"/>
            </a:pPr>
            <a:r>
              <a:rPr lang="en-US" dirty="0"/>
              <a:t>Optimizer: Adam</a:t>
            </a:r>
          </a:p>
          <a:p>
            <a:pPr marL="285750" lvl="0" indent="-285750" algn="just" rtl="0">
              <a:spcBef>
                <a:spcPts val="0"/>
              </a:spcBef>
              <a:spcAft>
                <a:spcPts val="0"/>
              </a:spcAft>
              <a:buFont typeface="Arial" panose="020B0604020202020204" pitchFamily="34" charset="0"/>
              <a:buChar char="•"/>
            </a:pPr>
            <a:r>
              <a:rPr lang="en-US" dirty="0">
                <a:solidFill>
                  <a:schemeClr val="dk2"/>
                </a:solidFill>
                <a:latin typeface="Roboto"/>
                <a:ea typeface="Roboto"/>
                <a:cs typeface="Roboto"/>
                <a:sym typeface="Roboto"/>
              </a:rPr>
              <a:t>L</a:t>
            </a:r>
            <a:r>
              <a:rPr lang="en-US" dirty="0"/>
              <a:t>oss Function: Cross-Entropy Loss.</a:t>
            </a:r>
          </a:p>
          <a:p>
            <a:pPr marL="285750" lvl="0" indent="-285750" algn="just" rtl="0">
              <a:spcBef>
                <a:spcPts val="0"/>
              </a:spcBef>
              <a:spcAft>
                <a:spcPts val="0"/>
              </a:spcAft>
              <a:buFont typeface="Arial" panose="020B0604020202020204" pitchFamily="34" charset="0"/>
              <a:buChar char="•"/>
            </a:pPr>
            <a:r>
              <a:rPr lang="en-US" dirty="0">
                <a:solidFill>
                  <a:schemeClr val="dk2"/>
                </a:solidFill>
                <a:latin typeface="Roboto"/>
                <a:ea typeface="Roboto"/>
                <a:cs typeface="Roboto"/>
                <a:sym typeface="Roboto"/>
              </a:rPr>
              <a:t>T</a:t>
            </a:r>
            <a:r>
              <a:rPr lang="en-US" dirty="0"/>
              <a:t>raining for multiple epochs (e.g., 50 epochs).</a:t>
            </a:r>
            <a:endParaRPr dirty="0">
              <a:solidFill>
                <a:schemeClr val="dk2"/>
              </a:solidFill>
              <a:latin typeface="Roboto"/>
              <a:ea typeface="Roboto"/>
              <a:cs typeface="Roboto"/>
              <a:sym typeface="Roboto"/>
            </a:endParaRPr>
          </a:p>
        </p:txBody>
      </p:sp>
      <p:sp>
        <p:nvSpPr>
          <p:cNvPr id="2729" name="Google Shape;2729;p78"/>
          <p:cNvSpPr txBox="1"/>
          <p:nvPr/>
        </p:nvSpPr>
        <p:spPr>
          <a:xfrm>
            <a:off x="5867800" y="3474479"/>
            <a:ext cx="1723200" cy="33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300" dirty="0">
                <a:solidFill>
                  <a:schemeClr val="accent3"/>
                </a:solidFill>
                <a:latin typeface="Londrina Solid"/>
                <a:ea typeface="Londrina Solid"/>
                <a:cs typeface="Londrina Solid"/>
                <a:sym typeface="Londrina Solid"/>
              </a:rPr>
              <a:t>Model Training</a:t>
            </a:r>
          </a:p>
        </p:txBody>
      </p:sp>
      <p:sp>
        <p:nvSpPr>
          <p:cNvPr id="2730" name="Google Shape;2730;p78"/>
          <p:cNvSpPr txBox="1"/>
          <p:nvPr/>
        </p:nvSpPr>
        <p:spPr>
          <a:xfrm>
            <a:off x="1541510" y="3977874"/>
            <a:ext cx="1723200" cy="53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Data is loaded in batches to optimize memory and training time.</a:t>
            </a:r>
            <a:endParaRPr dirty="0">
              <a:solidFill>
                <a:schemeClr val="dk2"/>
              </a:solidFill>
              <a:latin typeface="Roboto"/>
              <a:ea typeface="Roboto"/>
              <a:cs typeface="Roboto"/>
              <a:sym typeface="Roboto"/>
            </a:endParaRPr>
          </a:p>
        </p:txBody>
      </p:sp>
    </p:spTree>
    <p:extLst>
      <p:ext uri="{BB962C8B-B14F-4D97-AF65-F5344CB8AC3E}">
        <p14:creationId xmlns:p14="http://schemas.microsoft.com/office/powerpoint/2010/main" val="15437805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11"/>
        <p:cNvGrpSpPr/>
        <p:nvPr/>
      </p:nvGrpSpPr>
      <p:grpSpPr>
        <a:xfrm>
          <a:off x="0" y="0"/>
          <a:ext cx="0" cy="0"/>
          <a:chOff x="0" y="0"/>
          <a:chExt cx="0" cy="0"/>
        </a:xfrm>
      </p:grpSpPr>
      <p:sp>
        <p:nvSpPr>
          <p:cNvPr id="1612" name="Google Shape;1612;p58"/>
          <p:cNvSpPr txBox="1">
            <a:spLocks noGrp="1"/>
          </p:cNvSpPr>
          <p:nvPr>
            <p:ph type="title"/>
          </p:nvPr>
        </p:nvSpPr>
        <p:spPr>
          <a:xfrm>
            <a:off x="1918050" y="1542000"/>
            <a:ext cx="5307900" cy="221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Evaluation</a:t>
            </a:r>
            <a:br>
              <a:rPr lang="en-US" dirty="0"/>
            </a:br>
            <a:r>
              <a:rPr lang="en-US" dirty="0"/>
              <a:t>&amp; </a:t>
            </a:r>
            <a:r>
              <a:rPr lang="en-US" dirty="0">
                <a:solidFill>
                  <a:schemeClr val="accent3"/>
                </a:solidFill>
              </a:rPr>
              <a:t>Result</a:t>
            </a:r>
          </a:p>
        </p:txBody>
      </p:sp>
      <p:grpSp>
        <p:nvGrpSpPr>
          <p:cNvPr id="1613" name="Google Shape;1613;p58"/>
          <p:cNvGrpSpPr/>
          <p:nvPr/>
        </p:nvGrpSpPr>
        <p:grpSpPr>
          <a:xfrm>
            <a:off x="7185611" y="535030"/>
            <a:ext cx="1042893" cy="1137965"/>
            <a:chOff x="4067906" y="882076"/>
            <a:chExt cx="1487086" cy="1607749"/>
          </a:xfrm>
        </p:grpSpPr>
        <p:grpSp>
          <p:nvGrpSpPr>
            <p:cNvPr id="1614" name="Google Shape;1614;p58"/>
            <p:cNvGrpSpPr/>
            <p:nvPr/>
          </p:nvGrpSpPr>
          <p:grpSpPr>
            <a:xfrm>
              <a:off x="4067906" y="882076"/>
              <a:ext cx="1487086" cy="1607749"/>
              <a:chOff x="2720400" y="1200188"/>
              <a:chExt cx="1058650" cy="1144550"/>
            </a:xfrm>
          </p:grpSpPr>
          <p:sp>
            <p:nvSpPr>
              <p:cNvPr id="1615" name="Google Shape;1615;p58"/>
              <p:cNvSpPr/>
              <p:nvPr/>
            </p:nvSpPr>
            <p:spPr>
              <a:xfrm>
                <a:off x="2720400" y="1217313"/>
                <a:ext cx="1058650" cy="609775"/>
              </a:xfrm>
              <a:custGeom>
                <a:avLst/>
                <a:gdLst/>
                <a:ahLst/>
                <a:cxnLst/>
                <a:rect l="l" t="t" r="r" b="b"/>
                <a:pathLst>
                  <a:path w="42346" h="24391" extrusionOk="0">
                    <a:moveTo>
                      <a:pt x="16325" y="0"/>
                    </a:moveTo>
                    <a:cubicBezTo>
                      <a:pt x="15855" y="0"/>
                      <a:pt x="15378" y="39"/>
                      <a:pt x="14898" y="120"/>
                    </a:cubicBezTo>
                    <a:cubicBezTo>
                      <a:pt x="9666" y="1002"/>
                      <a:pt x="9877" y="6003"/>
                      <a:pt x="11769" y="9762"/>
                    </a:cubicBezTo>
                    <a:cubicBezTo>
                      <a:pt x="10950" y="9571"/>
                      <a:pt x="8604" y="9090"/>
                      <a:pt x="6712" y="9090"/>
                    </a:cubicBezTo>
                    <a:cubicBezTo>
                      <a:pt x="5505" y="9090"/>
                      <a:pt x="4483" y="9285"/>
                      <a:pt x="4160" y="9877"/>
                    </a:cubicBezTo>
                    <a:cubicBezTo>
                      <a:pt x="3149" y="11715"/>
                      <a:pt x="6376" y="14333"/>
                      <a:pt x="7135" y="15171"/>
                    </a:cubicBezTo>
                    <a:cubicBezTo>
                      <a:pt x="6635" y="15017"/>
                      <a:pt x="6124" y="14946"/>
                      <a:pt x="5620" y="14946"/>
                    </a:cubicBezTo>
                    <a:cubicBezTo>
                      <a:pt x="2694" y="14946"/>
                      <a:pt x="1" y="17351"/>
                      <a:pt x="1067" y="20003"/>
                    </a:cubicBezTo>
                    <a:cubicBezTo>
                      <a:pt x="1904" y="22092"/>
                      <a:pt x="4136" y="22783"/>
                      <a:pt x="6577" y="22783"/>
                    </a:cubicBezTo>
                    <a:cubicBezTo>
                      <a:pt x="6740" y="22783"/>
                      <a:pt x="6905" y="22780"/>
                      <a:pt x="7070" y="22774"/>
                    </a:cubicBezTo>
                    <a:cubicBezTo>
                      <a:pt x="8039" y="22735"/>
                      <a:pt x="9032" y="22597"/>
                      <a:pt x="9970" y="22397"/>
                    </a:cubicBezTo>
                    <a:cubicBezTo>
                      <a:pt x="11471" y="22085"/>
                      <a:pt x="12834" y="21623"/>
                      <a:pt x="13768" y="21189"/>
                    </a:cubicBezTo>
                    <a:lnTo>
                      <a:pt x="13768" y="21189"/>
                    </a:lnTo>
                    <a:cubicBezTo>
                      <a:pt x="13164" y="23171"/>
                      <a:pt x="13933" y="23886"/>
                      <a:pt x="15214" y="23974"/>
                    </a:cubicBezTo>
                    <a:cubicBezTo>
                      <a:pt x="15301" y="23980"/>
                      <a:pt x="15390" y="23983"/>
                      <a:pt x="15481" y="23983"/>
                    </a:cubicBezTo>
                    <a:cubicBezTo>
                      <a:pt x="17513" y="23983"/>
                      <a:pt x="20572" y="22648"/>
                      <a:pt x="21663" y="22174"/>
                    </a:cubicBezTo>
                    <a:lnTo>
                      <a:pt x="21663" y="22174"/>
                    </a:lnTo>
                    <a:cubicBezTo>
                      <a:pt x="21197" y="24114"/>
                      <a:pt x="25114" y="24286"/>
                      <a:pt x="26322" y="24366"/>
                    </a:cubicBezTo>
                    <a:cubicBezTo>
                      <a:pt x="26426" y="24375"/>
                      <a:pt x="26525" y="24378"/>
                      <a:pt x="26626" y="24386"/>
                    </a:cubicBezTo>
                    <a:cubicBezTo>
                      <a:pt x="26720" y="24389"/>
                      <a:pt x="26814" y="24391"/>
                      <a:pt x="26908" y="24391"/>
                    </a:cubicBezTo>
                    <a:cubicBezTo>
                      <a:pt x="28464" y="24391"/>
                      <a:pt x="29976" y="23965"/>
                      <a:pt x="31181" y="22994"/>
                    </a:cubicBezTo>
                    <a:cubicBezTo>
                      <a:pt x="31443" y="22781"/>
                      <a:pt x="31686" y="22546"/>
                      <a:pt x="31908" y="22292"/>
                    </a:cubicBezTo>
                    <a:cubicBezTo>
                      <a:pt x="32175" y="22319"/>
                      <a:pt x="32454" y="22332"/>
                      <a:pt x="32742" y="22332"/>
                    </a:cubicBezTo>
                    <a:cubicBezTo>
                      <a:pt x="34903" y="22332"/>
                      <a:pt x="37531" y="21579"/>
                      <a:pt x="38968" y="20085"/>
                    </a:cubicBezTo>
                    <a:cubicBezTo>
                      <a:pt x="40512" y="18481"/>
                      <a:pt x="39466" y="17617"/>
                      <a:pt x="37743" y="17617"/>
                    </a:cubicBezTo>
                    <a:cubicBezTo>
                      <a:pt x="37603" y="17617"/>
                      <a:pt x="37458" y="17622"/>
                      <a:pt x="37310" y="17634"/>
                    </a:cubicBezTo>
                    <a:cubicBezTo>
                      <a:pt x="39860" y="15607"/>
                      <a:pt x="42346" y="11793"/>
                      <a:pt x="39018" y="9104"/>
                    </a:cubicBezTo>
                    <a:cubicBezTo>
                      <a:pt x="38192" y="8434"/>
                      <a:pt x="37362" y="8160"/>
                      <a:pt x="36548" y="8160"/>
                    </a:cubicBezTo>
                    <a:cubicBezTo>
                      <a:pt x="34440" y="8160"/>
                      <a:pt x="32437" y="10002"/>
                      <a:pt x="30868" y="11593"/>
                    </a:cubicBezTo>
                    <a:cubicBezTo>
                      <a:pt x="32611" y="6675"/>
                      <a:pt x="31281" y="5171"/>
                      <a:pt x="29394" y="5171"/>
                    </a:cubicBezTo>
                    <a:cubicBezTo>
                      <a:pt x="27798" y="5171"/>
                      <a:pt x="25805" y="6246"/>
                      <a:pt x="24932" y="7242"/>
                    </a:cubicBezTo>
                    <a:cubicBezTo>
                      <a:pt x="24171" y="3111"/>
                      <a:pt x="20517" y="0"/>
                      <a:pt x="163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8"/>
              <p:cNvSpPr/>
              <p:nvPr/>
            </p:nvSpPr>
            <p:spPr>
              <a:xfrm>
                <a:off x="3070200" y="1549088"/>
                <a:ext cx="340525" cy="157775"/>
              </a:xfrm>
              <a:custGeom>
                <a:avLst/>
                <a:gdLst/>
                <a:ahLst/>
                <a:cxnLst/>
                <a:rect l="l" t="t" r="r" b="b"/>
                <a:pathLst>
                  <a:path w="13621" h="6311" extrusionOk="0">
                    <a:moveTo>
                      <a:pt x="5614" y="2956"/>
                    </a:moveTo>
                    <a:cubicBezTo>
                      <a:pt x="7057" y="3091"/>
                      <a:pt x="8811" y="5073"/>
                      <a:pt x="9247" y="6310"/>
                    </a:cubicBezTo>
                    <a:cubicBezTo>
                      <a:pt x="9972" y="4672"/>
                      <a:pt x="11434" y="2286"/>
                      <a:pt x="13442" y="2501"/>
                    </a:cubicBezTo>
                    <a:cubicBezTo>
                      <a:pt x="13503" y="2508"/>
                      <a:pt x="13562" y="2520"/>
                      <a:pt x="13620" y="2528"/>
                    </a:cubicBezTo>
                    <a:cubicBezTo>
                      <a:pt x="13352" y="1051"/>
                      <a:pt x="12604" y="1"/>
                      <a:pt x="10732" y="238"/>
                    </a:cubicBezTo>
                    <a:cubicBezTo>
                      <a:pt x="8702" y="496"/>
                      <a:pt x="8066" y="2935"/>
                      <a:pt x="8066" y="2935"/>
                    </a:cubicBezTo>
                    <a:cubicBezTo>
                      <a:pt x="6598" y="1924"/>
                      <a:pt x="4618" y="1145"/>
                      <a:pt x="2819" y="1670"/>
                    </a:cubicBezTo>
                    <a:cubicBezTo>
                      <a:pt x="874" y="2239"/>
                      <a:pt x="109" y="3866"/>
                      <a:pt x="1" y="5707"/>
                    </a:cubicBezTo>
                    <a:lnTo>
                      <a:pt x="7" y="5707"/>
                    </a:lnTo>
                    <a:cubicBezTo>
                      <a:pt x="1255" y="3809"/>
                      <a:pt x="2705" y="2683"/>
                      <a:pt x="5614" y="2956"/>
                    </a:cubicBezTo>
                    <a:close/>
                  </a:path>
                </a:pathLst>
              </a:custGeom>
              <a:solidFill>
                <a:srgbClr val="5C463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8"/>
              <p:cNvSpPr/>
              <p:nvPr/>
            </p:nvSpPr>
            <p:spPr>
              <a:xfrm>
                <a:off x="2735050" y="1618413"/>
                <a:ext cx="218875" cy="139950"/>
              </a:xfrm>
              <a:custGeom>
                <a:avLst/>
                <a:gdLst/>
                <a:ahLst/>
                <a:cxnLst/>
                <a:rect l="l" t="t" r="r" b="b"/>
                <a:pathLst>
                  <a:path w="8755" h="5598" extrusionOk="0">
                    <a:moveTo>
                      <a:pt x="6362" y="576"/>
                    </a:moveTo>
                    <a:cubicBezTo>
                      <a:pt x="5231" y="1"/>
                      <a:pt x="2850" y="61"/>
                      <a:pt x="1009" y="724"/>
                    </a:cubicBezTo>
                    <a:cubicBezTo>
                      <a:pt x="285" y="1621"/>
                      <a:pt x="0" y="2765"/>
                      <a:pt x="481" y="3959"/>
                    </a:cubicBezTo>
                    <a:cubicBezTo>
                      <a:pt x="712" y="4541"/>
                      <a:pt x="1083" y="5056"/>
                      <a:pt x="1562" y="5460"/>
                    </a:cubicBezTo>
                    <a:cubicBezTo>
                      <a:pt x="2548" y="5598"/>
                      <a:pt x="3597" y="5497"/>
                      <a:pt x="4478" y="5179"/>
                    </a:cubicBezTo>
                    <a:cubicBezTo>
                      <a:pt x="5934" y="4658"/>
                      <a:pt x="8754" y="1793"/>
                      <a:pt x="6362" y="576"/>
                    </a:cubicBezTo>
                    <a:close/>
                  </a:path>
                </a:pathLst>
              </a:custGeom>
              <a:solidFill>
                <a:srgbClr val="5C463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8"/>
              <p:cNvSpPr/>
              <p:nvPr/>
            </p:nvSpPr>
            <p:spPr>
              <a:xfrm>
                <a:off x="3500375" y="1387763"/>
                <a:ext cx="240225" cy="246850"/>
              </a:xfrm>
              <a:custGeom>
                <a:avLst/>
                <a:gdLst/>
                <a:ahLst/>
                <a:cxnLst/>
                <a:rect l="l" t="t" r="r" b="b"/>
                <a:pathLst>
                  <a:path w="9609" h="9874" extrusionOk="0">
                    <a:moveTo>
                      <a:pt x="910" y="5362"/>
                    </a:moveTo>
                    <a:cubicBezTo>
                      <a:pt x="206" y="8246"/>
                      <a:pt x="3094" y="9873"/>
                      <a:pt x="5529" y="8912"/>
                    </a:cubicBezTo>
                    <a:cubicBezTo>
                      <a:pt x="6995" y="8332"/>
                      <a:pt x="8251" y="7307"/>
                      <a:pt x="9340" y="6166"/>
                    </a:cubicBezTo>
                    <a:cubicBezTo>
                      <a:pt x="9608" y="4820"/>
                      <a:pt x="9258" y="3449"/>
                      <a:pt x="7819" y="2285"/>
                    </a:cubicBezTo>
                    <a:cubicBezTo>
                      <a:pt x="5000" y="1"/>
                      <a:pt x="2143" y="2316"/>
                      <a:pt x="0" y="4444"/>
                    </a:cubicBezTo>
                    <a:cubicBezTo>
                      <a:pt x="487" y="4334"/>
                      <a:pt x="1057" y="4759"/>
                      <a:pt x="910" y="5362"/>
                    </a:cubicBezTo>
                    <a:close/>
                  </a:path>
                </a:pathLst>
              </a:custGeom>
              <a:solidFill>
                <a:srgbClr val="5C463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8"/>
              <p:cNvSpPr/>
              <p:nvPr/>
            </p:nvSpPr>
            <p:spPr>
              <a:xfrm>
                <a:off x="2803075" y="1200188"/>
                <a:ext cx="766425" cy="406475"/>
              </a:xfrm>
              <a:custGeom>
                <a:avLst/>
                <a:gdLst/>
                <a:ahLst/>
                <a:cxnLst/>
                <a:rect l="l" t="t" r="r" b="b"/>
                <a:pathLst>
                  <a:path w="30657" h="16259" extrusionOk="0">
                    <a:moveTo>
                      <a:pt x="3316" y="15342"/>
                    </a:moveTo>
                    <a:cubicBezTo>
                      <a:pt x="4672" y="16011"/>
                      <a:pt x="6318" y="16259"/>
                      <a:pt x="7666" y="16137"/>
                    </a:cubicBezTo>
                    <a:cubicBezTo>
                      <a:pt x="10666" y="15867"/>
                      <a:pt x="10626" y="13575"/>
                      <a:pt x="10241" y="11133"/>
                    </a:cubicBezTo>
                    <a:cubicBezTo>
                      <a:pt x="10241" y="11133"/>
                      <a:pt x="17092" y="15044"/>
                      <a:pt x="20484" y="8512"/>
                    </a:cubicBezTo>
                    <a:cubicBezTo>
                      <a:pt x="20484" y="8512"/>
                      <a:pt x="20007" y="11525"/>
                      <a:pt x="21555" y="12768"/>
                    </a:cubicBezTo>
                    <a:cubicBezTo>
                      <a:pt x="23501" y="14328"/>
                      <a:pt x="26363" y="14104"/>
                      <a:pt x="27437" y="12290"/>
                    </a:cubicBezTo>
                    <a:cubicBezTo>
                      <a:pt x="27488" y="12204"/>
                      <a:pt x="27554" y="12128"/>
                      <a:pt x="27633" y="12068"/>
                    </a:cubicBezTo>
                    <a:cubicBezTo>
                      <a:pt x="30656" y="3250"/>
                      <a:pt x="23515" y="5771"/>
                      <a:pt x="21625" y="7927"/>
                    </a:cubicBezTo>
                    <a:cubicBezTo>
                      <a:pt x="20779" y="3332"/>
                      <a:pt x="16354" y="1"/>
                      <a:pt x="11591" y="805"/>
                    </a:cubicBezTo>
                    <a:cubicBezTo>
                      <a:pt x="6359" y="1686"/>
                      <a:pt x="6570" y="6688"/>
                      <a:pt x="8464" y="10447"/>
                    </a:cubicBezTo>
                    <a:cubicBezTo>
                      <a:pt x="7121" y="10134"/>
                      <a:pt x="1684" y="9043"/>
                      <a:pt x="853" y="10562"/>
                    </a:cubicBezTo>
                    <a:cubicBezTo>
                      <a:pt x="1" y="12115"/>
                      <a:pt x="2164" y="14219"/>
                      <a:pt x="3316" y="15342"/>
                    </a:cubicBezTo>
                    <a:close/>
                  </a:path>
                </a:pathLst>
              </a:custGeom>
              <a:solidFill>
                <a:srgbClr val="5C463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8"/>
              <p:cNvSpPr/>
              <p:nvPr/>
            </p:nvSpPr>
            <p:spPr>
              <a:xfrm>
                <a:off x="3202225" y="1792138"/>
                <a:ext cx="297750" cy="417475"/>
              </a:xfrm>
              <a:custGeom>
                <a:avLst/>
                <a:gdLst/>
                <a:ahLst/>
                <a:cxnLst/>
                <a:rect l="l" t="t" r="r" b="b"/>
                <a:pathLst>
                  <a:path w="11910" h="16699" extrusionOk="0">
                    <a:moveTo>
                      <a:pt x="11909" y="1"/>
                    </a:moveTo>
                    <a:cubicBezTo>
                      <a:pt x="10705" y="972"/>
                      <a:pt x="9191" y="1398"/>
                      <a:pt x="7635" y="1398"/>
                    </a:cubicBezTo>
                    <a:cubicBezTo>
                      <a:pt x="7541" y="1398"/>
                      <a:pt x="7447" y="1396"/>
                      <a:pt x="7353" y="1393"/>
                    </a:cubicBezTo>
                    <a:cubicBezTo>
                      <a:pt x="7238" y="1562"/>
                      <a:pt x="3526" y="6987"/>
                      <a:pt x="1898" y="9784"/>
                    </a:cubicBezTo>
                    <a:cubicBezTo>
                      <a:pt x="2925" y="9135"/>
                      <a:pt x="3990" y="8775"/>
                      <a:pt x="5180" y="8637"/>
                    </a:cubicBezTo>
                    <a:lnTo>
                      <a:pt x="5180" y="8637"/>
                    </a:lnTo>
                    <a:cubicBezTo>
                      <a:pt x="3629" y="11077"/>
                      <a:pt x="1971" y="13747"/>
                      <a:pt x="1" y="16699"/>
                    </a:cubicBezTo>
                    <a:cubicBezTo>
                      <a:pt x="171" y="16521"/>
                      <a:pt x="5610" y="10870"/>
                      <a:pt x="9219" y="6387"/>
                    </a:cubicBezTo>
                    <a:lnTo>
                      <a:pt x="9219" y="6387"/>
                    </a:lnTo>
                    <a:lnTo>
                      <a:pt x="6345" y="6749"/>
                    </a:lnTo>
                    <a:cubicBezTo>
                      <a:pt x="6661" y="6218"/>
                      <a:pt x="9953" y="2644"/>
                      <a:pt x="119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8"/>
              <p:cNvSpPr/>
              <p:nvPr/>
            </p:nvSpPr>
            <p:spPr>
              <a:xfrm>
                <a:off x="3366700" y="1792163"/>
                <a:ext cx="133225" cy="69625"/>
              </a:xfrm>
              <a:custGeom>
                <a:avLst/>
                <a:gdLst/>
                <a:ahLst/>
                <a:cxnLst/>
                <a:rect l="l" t="t" r="r" b="b"/>
                <a:pathLst>
                  <a:path w="5329" h="2785" extrusionOk="0">
                    <a:moveTo>
                      <a:pt x="5329" y="1"/>
                    </a:moveTo>
                    <a:lnTo>
                      <a:pt x="5329" y="1"/>
                    </a:lnTo>
                    <a:cubicBezTo>
                      <a:pt x="4125" y="972"/>
                      <a:pt x="2613" y="1397"/>
                      <a:pt x="1057" y="1397"/>
                    </a:cubicBezTo>
                    <a:cubicBezTo>
                      <a:pt x="963" y="1397"/>
                      <a:pt x="868" y="1395"/>
                      <a:pt x="774" y="1392"/>
                    </a:cubicBezTo>
                    <a:cubicBezTo>
                      <a:pt x="743" y="1438"/>
                      <a:pt x="446" y="1871"/>
                      <a:pt x="0" y="2531"/>
                    </a:cubicBezTo>
                    <a:cubicBezTo>
                      <a:pt x="603" y="2704"/>
                      <a:pt x="1207" y="2784"/>
                      <a:pt x="1805" y="2784"/>
                    </a:cubicBezTo>
                    <a:cubicBezTo>
                      <a:pt x="2285" y="2784"/>
                      <a:pt x="2761" y="2733"/>
                      <a:pt x="3232" y="2635"/>
                    </a:cubicBezTo>
                    <a:cubicBezTo>
                      <a:pt x="3973" y="1747"/>
                      <a:pt x="4717" y="828"/>
                      <a:pt x="5329" y="1"/>
                    </a:cubicBezTo>
                    <a:close/>
                  </a:path>
                </a:pathLst>
              </a:custGeom>
              <a:solidFill>
                <a:srgbClr val="FFAA21">
                  <a:alpha val="42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8"/>
              <p:cNvSpPr/>
              <p:nvPr/>
            </p:nvSpPr>
            <p:spPr>
              <a:xfrm>
                <a:off x="3202225" y="2008063"/>
                <a:ext cx="156750" cy="201550"/>
              </a:xfrm>
              <a:custGeom>
                <a:avLst/>
                <a:gdLst/>
                <a:ahLst/>
                <a:cxnLst/>
                <a:rect l="l" t="t" r="r" b="b"/>
                <a:pathLst>
                  <a:path w="6270" h="8062" extrusionOk="0">
                    <a:moveTo>
                      <a:pt x="6270" y="0"/>
                    </a:moveTo>
                    <a:cubicBezTo>
                      <a:pt x="5850" y="49"/>
                      <a:pt x="5434" y="129"/>
                      <a:pt x="5027" y="241"/>
                    </a:cubicBezTo>
                    <a:cubicBezTo>
                      <a:pt x="3520" y="2615"/>
                      <a:pt x="1907" y="5206"/>
                      <a:pt x="1" y="8062"/>
                    </a:cubicBezTo>
                    <a:cubicBezTo>
                      <a:pt x="89" y="7969"/>
                      <a:pt x="1627" y="6370"/>
                      <a:pt x="3591" y="4224"/>
                    </a:cubicBezTo>
                    <a:cubicBezTo>
                      <a:pt x="4537" y="2743"/>
                      <a:pt x="5420" y="1335"/>
                      <a:pt x="6270" y="0"/>
                    </a:cubicBezTo>
                    <a:close/>
                  </a:path>
                </a:pathLst>
              </a:custGeom>
              <a:solidFill>
                <a:srgbClr val="FFAA21">
                  <a:alpha val="42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8"/>
              <p:cNvSpPr/>
              <p:nvPr/>
            </p:nvSpPr>
            <p:spPr>
              <a:xfrm>
                <a:off x="3249650" y="1825713"/>
                <a:ext cx="167175" cy="211025"/>
              </a:xfrm>
              <a:custGeom>
                <a:avLst/>
                <a:gdLst/>
                <a:ahLst/>
                <a:cxnLst/>
                <a:rect l="l" t="t" r="r" b="b"/>
                <a:pathLst>
                  <a:path w="6687" h="8441" extrusionOk="0">
                    <a:moveTo>
                      <a:pt x="6671" y="49"/>
                    </a:moveTo>
                    <a:lnTo>
                      <a:pt x="6686" y="1"/>
                    </a:lnTo>
                    <a:cubicBezTo>
                      <a:pt x="6278" y="48"/>
                      <a:pt x="5866" y="64"/>
                      <a:pt x="5456" y="50"/>
                    </a:cubicBezTo>
                    <a:cubicBezTo>
                      <a:pt x="5341" y="219"/>
                      <a:pt x="1627" y="5644"/>
                      <a:pt x="1" y="8441"/>
                    </a:cubicBezTo>
                    <a:cubicBezTo>
                      <a:pt x="482" y="8134"/>
                      <a:pt x="998" y="7883"/>
                      <a:pt x="1537" y="7692"/>
                    </a:cubicBezTo>
                    <a:cubicBezTo>
                      <a:pt x="3312" y="4778"/>
                      <a:pt x="6440" y="205"/>
                      <a:pt x="6546" y="50"/>
                    </a:cubicBezTo>
                    <a:cubicBezTo>
                      <a:pt x="6588" y="52"/>
                      <a:pt x="6630" y="48"/>
                      <a:pt x="6671" y="49"/>
                    </a:cubicBezTo>
                    <a:close/>
                  </a:path>
                </a:pathLst>
              </a:custGeom>
              <a:solidFill>
                <a:srgbClr val="FFAA21">
                  <a:alpha val="42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8"/>
              <p:cNvSpPr/>
              <p:nvPr/>
            </p:nvSpPr>
            <p:spPr>
              <a:xfrm>
                <a:off x="2901150" y="1771638"/>
                <a:ext cx="360825" cy="573100"/>
              </a:xfrm>
              <a:custGeom>
                <a:avLst/>
                <a:gdLst/>
                <a:ahLst/>
                <a:cxnLst/>
                <a:rect l="l" t="t" r="r" b="b"/>
                <a:pathLst>
                  <a:path w="14433" h="22924" extrusionOk="0">
                    <a:moveTo>
                      <a:pt x="14433" y="1"/>
                    </a:moveTo>
                    <a:lnTo>
                      <a:pt x="14433" y="1"/>
                    </a:lnTo>
                    <a:cubicBezTo>
                      <a:pt x="13342" y="475"/>
                      <a:pt x="10283" y="1810"/>
                      <a:pt x="8251" y="1810"/>
                    </a:cubicBezTo>
                    <a:cubicBezTo>
                      <a:pt x="8160" y="1810"/>
                      <a:pt x="8071" y="1807"/>
                      <a:pt x="7984" y="1801"/>
                    </a:cubicBezTo>
                    <a:cubicBezTo>
                      <a:pt x="6703" y="3329"/>
                      <a:pt x="4726" y="8462"/>
                      <a:pt x="3809" y="10315"/>
                    </a:cubicBezTo>
                    <a:cubicBezTo>
                      <a:pt x="4975" y="9600"/>
                      <a:pt x="6699" y="8916"/>
                      <a:pt x="8358" y="8900"/>
                    </a:cubicBezTo>
                    <a:lnTo>
                      <a:pt x="8358" y="8900"/>
                    </a:lnTo>
                    <a:cubicBezTo>
                      <a:pt x="5072" y="14875"/>
                      <a:pt x="266" y="22499"/>
                      <a:pt x="0" y="22924"/>
                    </a:cubicBezTo>
                    <a:cubicBezTo>
                      <a:pt x="355" y="22520"/>
                      <a:pt x="6011" y="15991"/>
                      <a:pt x="8281" y="13301"/>
                    </a:cubicBezTo>
                    <a:cubicBezTo>
                      <a:pt x="10293" y="10916"/>
                      <a:pt x="12124" y="8387"/>
                      <a:pt x="14067" y="5956"/>
                    </a:cubicBezTo>
                    <a:cubicBezTo>
                      <a:pt x="13844" y="5913"/>
                      <a:pt x="13585" y="5894"/>
                      <a:pt x="13304" y="5894"/>
                    </a:cubicBezTo>
                    <a:cubicBezTo>
                      <a:pt x="11696" y="5894"/>
                      <a:pt x="9396" y="6503"/>
                      <a:pt x="9396" y="6503"/>
                    </a:cubicBezTo>
                    <a:cubicBezTo>
                      <a:pt x="9396" y="6503"/>
                      <a:pt x="12282" y="2216"/>
                      <a:pt x="144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8"/>
              <p:cNvSpPr/>
              <p:nvPr/>
            </p:nvSpPr>
            <p:spPr>
              <a:xfrm>
                <a:off x="3074125" y="1771638"/>
                <a:ext cx="187850" cy="95600"/>
              </a:xfrm>
              <a:custGeom>
                <a:avLst/>
                <a:gdLst/>
                <a:ahLst/>
                <a:cxnLst/>
                <a:rect l="l" t="t" r="r" b="b"/>
                <a:pathLst>
                  <a:path w="7514" h="3824" extrusionOk="0">
                    <a:moveTo>
                      <a:pt x="7514" y="1"/>
                    </a:moveTo>
                    <a:lnTo>
                      <a:pt x="7514" y="1"/>
                    </a:lnTo>
                    <a:cubicBezTo>
                      <a:pt x="6423" y="475"/>
                      <a:pt x="3364" y="1810"/>
                      <a:pt x="1332" y="1810"/>
                    </a:cubicBezTo>
                    <a:cubicBezTo>
                      <a:pt x="1241" y="1810"/>
                      <a:pt x="1152" y="1807"/>
                      <a:pt x="1065" y="1801"/>
                    </a:cubicBezTo>
                    <a:cubicBezTo>
                      <a:pt x="745" y="2183"/>
                      <a:pt x="381" y="2791"/>
                      <a:pt x="0" y="3517"/>
                    </a:cubicBezTo>
                    <a:cubicBezTo>
                      <a:pt x="500" y="3738"/>
                      <a:pt x="1042" y="3824"/>
                      <a:pt x="1579" y="3824"/>
                    </a:cubicBezTo>
                    <a:cubicBezTo>
                      <a:pt x="3101" y="3824"/>
                      <a:pt x="4594" y="3142"/>
                      <a:pt x="5045" y="2941"/>
                    </a:cubicBezTo>
                    <a:cubicBezTo>
                      <a:pt x="5849" y="1890"/>
                      <a:pt x="6731" y="808"/>
                      <a:pt x="7514" y="1"/>
                    </a:cubicBezTo>
                    <a:close/>
                  </a:path>
                </a:pathLst>
              </a:custGeom>
              <a:solidFill>
                <a:srgbClr val="FFAA21">
                  <a:alpha val="42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8"/>
              <p:cNvSpPr/>
              <p:nvPr/>
            </p:nvSpPr>
            <p:spPr>
              <a:xfrm>
                <a:off x="3236975" y="1771638"/>
                <a:ext cx="25000" cy="10675"/>
              </a:xfrm>
              <a:custGeom>
                <a:avLst/>
                <a:gdLst/>
                <a:ahLst/>
                <a:cxnLst/>
                <a:rect l="l" t="t" r="r" b="b"/>
                <a:pathLst>
                  <a:path w="1000" h="427" extrusionOk="0">
                    <a:moveTo>
                      <a:pt x="913" y="91"/>
                    </a:moveTo>
                    <a:cubicBezTo>
                      <a:pt x="942" y="61"/>
                      <a:pt x="971" y="31"/>
                      <a:pt x="1000" y="1"/>
                    </a:cubicBezTo>
                    <a:cubicBezTo>
                      <a:pt x="756" y="107"/>
                      <a:pt x="409" y="257"/>
                      <a:pt x="1" y="426"/>
                    </a:cubicBezTo>
                    <a:cubicBezTo>
                      <a:pt x="318" y="316"/>
                      <a:pt x="625" y="203"/>
                      <a:pt x="913" y="91"/>
                    </a:cubicBezTo>
                    <a:close/>
                  </a:path>
                </a:pathLst>
              </a:custGeom>
              <a:solidFill>
                <a:srgbClr val="8080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8"/>
              <p:cNvSpPr/>
              <p:nvPr/>
            </p:nvSpPr>
            <p:spPr>
              <a:xfrm>
                <a:off x="2901150" y="1978863"/>
                <a:ext cx="249050" cy="365875"/>
              </a:xfrm>
              <a:custGeom>
                <a:avLst/>
                <a:gdLst/>
                <a:ahLst/>
                <a:cxnLst/>
                <a:rect l="l" t="t" r="r" b="b"/>
                <a:pathLst>
                  <a:path w="9962" h="14635" extrusionOk="0">
                    <a:moveTo>
                      <a:pt x="9961" y="0"/>
                    </a:moveTo>
                    <a:cubicBezTo>
                      <a:pt x="8685" y="13"/>
                      <a:pt x="7375" y="421"/>
                      <a:pt x="6304" y="935"/>
                    </a:cubicBezTo>
                    <a:cubicBezTo>
                      <a:pt x="6971" y="743"/>
                      <a:pt x="7669" y="618"/>
                      <a:pt x="8358" y="611"/>
                    </a:cubicBezTo>
                    <a:cubicBezTo>
                      <a:pt x="5072" y="6586"/>
                      <a:pt x="267" y="14210"/>
                      <a:pt x="0" y="14635"/>
                    </a:cubicBezTo>
                    <a:cubicBezTo>
                      <a:pt x="207" y="14399"/>
                      <a:pt x="2222" y="12075"/>
                      <a:pt x="4312" y="9647"/>
                    </a:cubicBezTo>
                    <a:cubicBezTo>
                      <a:pt x="6013" y="6862"/>
                      <a:pt x="8204" y="3196"/>
                      <a:pt x="9961" y="0"/>
                    </a:cubicBezTo>
                    <a:close/>
                  </a:path>
                </a:pathLst>
              </a:custGeom>
              <a:solidFill>
                <a:srgbClr val="FFAA21">
                  <a:alpha val="42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8"/>
              <p:cNvSpPr/>
              <p:nvPr/>
            </p:nvSpPr>
            <p:spPr>
              <a:xfrm>
                <a:off x="2996375" y="1814913"/>
                <a:ext cx="134825" cy="214650"/>
              </a:xfrm>
              <a:custGeom>
                <a:avLst/>
                <a:gdLst/>
                <a:ahLst/>
                <a:cxnLst/>
                <a:rect l="l" t="t" r="r" b="b"/>
                <a:pathLst>
                  <a:path w="5393" h="8586" extrusionOk="0">
                    <a:moveTo>
                      <a:pt x="5392" y="0"/>
                    </a:moveTo>
                    <a:cubicBezTo>
                      <a:pt x="4958" y="66"/>
                      <a:pt x="4545" y="95"/>
                      <a:pt x="4175" y="70"/>
                    </a:cubicBezTo>
                    <a:cubicBezTo>
                      <a:pt x="2894" y="1598"/>
                      <a:pt x="917" y="6732"/>
                      <a:pt x="0" y="8585"/>
                    </a:cubicBezTo>
                    <a:cubicBezTo>
                      <a:pt x="487" y="8286"/>
                      <a:pt x="1073" y="7996"/>
                      <a:pt x="1709" y="7755"/>
                    </a:cubicBezTo>
                    <a:cubicBezTo>
                      <a:pt x="2569" y="5948"/>
                      <a:pt x="4177" y="1870"/>
                      <a:pt x="5392" y="0"/>
                    </a:cubicBezTo>
                    <a:close/>
                  </a:path>
                </a:pathLst>
              </a:custGeom>
              <a:solidFill>
                <a:srgbClr val="FFAA21">
                  <a:alpha val="42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8"/>
              <p:cNvSpPr/>
              <p:nvPr/>
            </p:nvSpPr>
            <p:spPr>
              <a:xfrm>
                <a:off x="2813750" y="1777238"/>
                <a:ext cx="173125" cy="245875"/>
              </a:xfrm>
              <a:custGeom>
                <a:avLst/>
                <a:gdLst/>
                <a:ahLst/>
                <a:cxnLst/>
                <a:rect l="l" t="t" r="r" b="b"/>
                <a:pathLst>
                  <a:path w="6925" h="9835" extrusionOk="0">
                    <a:moveTo>
                      <a:pt x="6236" y="0"/>
                    </a:moveTo>
                    <a:cubicBezTo>
                      <a:pt x="5298" y="200"/>
                      <a:pt x="4305" y="339"/>
                      <a:pt x="3336" y="377"/>
                    </a:cubicBezTo>
                    <a:cubicBezTo>
                      <a:pt x="2332" y="2186"/>
                      <a:pt x="940" y="5086"/>
                      <a:pt x="896" y="5175"/>
                    </a:cubicBezTo>
                    <a:cubicBezTo>
                      <a:pt x="1012" y="5121"/>
                      <a:pt x="2824" y="4248"/>
                      <a:pt x="3698" y="3850"/>
                    </a:cubicBezTo>
                    <a:lnTo>
                      <a:pt x="3698" y="3850"/>
                    </a:lnTo>
                    <a:cubicBezTo>
                      <a:pt x="2381" y="5798"/>
                      <a:pt x="1330" y="7892"/>
                      <a:pt x="0" y="9835"/>
                    </a:cubicBezTo>
                    <a:cubicBezTo>
                      <a:pt x="1238" y="8580"/>
                      <a:pt x="6228" y="3058"/>
                      <a:pt x="6925" y="1692"/>
                    </a:cubicBezTo>
                    <a:lnTo>
                      <a:pt x="6925" y="1692"/>
                    </a:lnTo>
                    <a:cubicBezTo>
                      <a:pt x="6117" y="1794"/>
                      <a:pt x="4967" y="2081"/>
                      <a:pt x="4967" y="2081"/>
                    </a:cubicBezTo>
                    <a:cubicBezTo>
                      <a:pt x="5244" y="1550"/>
                      <a:pt x="5702" y="815"/>
                      <a:pt x="62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8"/>
              <p:cNvSpPr/>
              <p:nvPr/>
            </p:nvSpPr>
            <p:spPr>
              <a:xfrm>
                <a:off x="2885750" y="1777238"/>
                <a:ext cx="83925" cy="34150"/>
              </a:xfrm>
              <a:custGeom>
                <a:avLst/>
                <a:gdLst/>
                <a:ahLst/>
                <a:cxnLst/>
                <a:rect l="l" t="t" r="r" b="b"/>
                <a:pathLst>
                  <a:path w="3357" h="1366" extrusionOk="0">
                    <a:moveTo>
                      <a:pt x="3356" y="0"/>
                    </a:moveTo>
                    <a:cubicBezTo>
                      <a:pt x="2417" y="200"/>
                      <a:pt x="1425" y="338"/>
                      <a:pt x="454" y="377"/>
                    </a:cubicBezTo>
                    <a:cubicBezTo>
                      <a:pt x="309" y="638"/>
                      <a:pt x="157" y="924"/>
                      <a:pt x="0" y="1220"/>
                    </a:cubicBezTo>
                    <a:cubicBezTo>
                      <a:pt x="387" y="1319"/>
                      <a:pt x="769" y="1365"/>
                      <a:pt x="1146" y="1365"/>
                    </a:cubicBezTo>
                    <a:cubicBezTo>
                      <a:pt x="1655" y="1365"/>
                      <a:pt x="2153" y="1281"/>
                      <a:pt x="2638" y="1128"/>
                    </a:cubicBezTo>
                    <a:cubicBezTo>
                      <a:pt x="2850" y="781"/>
                      <a:pt x="3094" y="400"/>
                      <a:pt x="3356" y="0"/>
                    </a:cubicBezTo>
                    <a:close/>
                  </a:path>
                </a:pathLst>
              </a:custGeom>
              <a:solidFill>
                <a:srgbClr val="FFAA21">
                  <a:alpha val="42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1" name="Google Shape;1631;p58"/>
            <p:cNvSpPr/>
            <p:nvPr/>
          </p:nvSpPr>
          <p:spPr>
            <a:xfrm>
              <a:off x="4230746" y="1705908"/>
              <a:ext cx="125053" cy="171654"/>
            </a:xfrm>
            <a:custGeom>
              <a:avLst/>
              <a:gdLst/>
              <a:ahLst/>
              <a:cxnLst/>
              <a:rect l="l" t="t" r="r" b="b"/>
              <a:pathLst>
                <a:path w="3561" h="4888" extrusionOk="0">
                  <a:moveTo>
                    <a:pt x="3560" y="0"/>
                  </a:moveTo>
                  <a:cubicBezTo>
                    <a:pt x="3187" y="43"/>
                    <a:pt x="2812" y="76"/>
                    <a:pt x="2441" y="91"/>
                  </a:cubicBezTo>
                  <a:cubicBezTo>
                    <a:pt x="1437" y="1900"/>
                    <a:pt x="43" y="4800"/>
                    <a:pt x="1" y="4888"/>
                  </a:cubicBezTo>
                  <a:cubicBezTo>
                    <a:pt x="66" y="4859"/>
                    <a:pt x="669" y="4569"/>
                    <a:pt x="1339" y="4251"/>
                  </a:cubicBezTo>
                  <a:cubicBezTo>
                    <a:pt x="1813" y="3278"/>
                    <a:pt x="2742" y="1401"/>
                    <a:pt x="3468" y="91"/>
                  </a:cubicBezTo>
                  <a:cubicBezTo>
                    <a:pt x="3492" y="90"/>
                    <a:pt x="3517" y="87"/>
                    <a:pt x="3541" y="85"/>
                  </a:cubicBezTo>
                  <a:cubicBezTo>
                    <a:pt x="3547" y="58"/>
                    <a:pt x="3555" y="29"/>
                    <a:pt x="3560" y="0"/>
                  </a:cubicBezTo>
                  <a:close/>
                </a:path>
              </a:pathLst>
            </a:custGeom>
            <a:solidFill>
              <a:srgbClr val="FFAA21">
                <a:alpha val="42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8"/>
            <p:cNvSpPr/>
            <p:nvPr/>
          </p:nvSpPr>
          <p:spPr>
            <a:xfrm>
              <a:off x="4189867" y="1838765"/>
              <a:ext cx="165930" cy="210178"/>
            </a:xfrm>
            <a:custGeom>
              <a:avLst/>
              <a:gdLst/>
              <a:ahLst/>
              <a:cxnLst/>
              <a:rect l="l" t="t" r="r" b="b"/>
              <a:pathLst>
                <a:path w="4725" h="5985" extrusionOk="0">
                  <a:moveTo>
                    <a:pt x="4724" y="0"/>
                  </a:moveTo>
                  <a:cubicBezTo>
                    <a:pt x="4338" y="176"/>
                    <a:pt x="3769" y="445"/>
                    <a:pt x="3242" y="695"/>
                  </a:cubicBezTo>
                  <a:cubicBezTo>
                    <a:pt x="2131" y="2439"/>
                    <a:pt x="1173" y="4269"/>
                    <a:pt x="0" y="5985"/>
                  </a:cubicBezTo>
                  <a:cubicBezTo>
                    <a:pt x="546" y="5430"/>
                    <a:pt x="1825" y="4044"/>
                    <a:pt x="3144" y="2552"/>
                  </a:cubicBezTo>
                  <a:cubicBezTo>
                    <a:pt x="3651" y="1689"/>
                    <a:pt x="4163" y="833"/>
                    <a:pt x="4724" y="0"/>
                  </a:cubicBezTo>
                  <a:close/>
                </a:path>
              </a:pathLst>
            </a:custGeom>
            <a:solidFill>
              <a:srgbClr val="FFAA21">
                <a:alpha val="42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58"/>
          <p:cNvGrpSpPr/>
          <p:nvPr/>
        </p:nvGrpSpPr>
        <p:grpSpPr>
          <a:xfrm rot="-261097">
            <a:off x="903797" y="384385"/>
            <a:ext cx="1529370" cy="1024796"/>
            <a:chOff x="2546620" y="2111019"/>
            <a:chExt cx="2244570" cy="1490808"/>
          </a:xfrm>
        </p:grpSpPr>
        <p:sp>
          <p:nvSpPr>
            <p:cNvPr id="1634" name="Google Shape;1634;p58"/>
            <p:cNvSpPr/>
            <p:nvPr/>
          </p:nvSpPr>
          <p:spPr>
            <a:xfrm>
              <a:off x="2989557" y="3566464"/>
              <a:ext cx="31852" cy="35363"/>
            </a:xfrm>
            <a:custGeom>
              <a:avLst/>
              <a:gdLst/>
              <a:ahLst/>
              <a:cxnLst/>
              <a:rect l="l" t="t" r="r" b="b"/>
              <a:pathLst>
                <a:path w="907" h="1007" extrusionOk="0">
                  <a:moveTo>
                    <a:pt x="555" y="0"/>
                  </a:moveTo>
                  <a:cubicBezTo>
                    <a:pt x="125" y="215"/>
                    <a:pt x="1" y="528"/>
                    <a:pt x="25" y="535"/>
                  </a:cubicBezTo>
                  <a:cubicBezTo>
                    <a:pt x="44" y="543"/>
                    <a:pt x="213" y="753"/>
                    <a:pt x="288" y="1003"/>
                  </a:cubicBezTo>
                  <a:lnTo>
                    <a:pt x="288" y="1006"/>
                  </a:lnTo>
                  <a:cubicBezTo>
                    <a:pt x="319" y="985"/>
                    <a:pt x="343" y="965"/>
                    <a:pt x="365" y="951"/>
                  </a:cubicBezTo>
                  <a:cubicBezTo>
                    <a:pt x="432" y="906"/>
                    <a:pt x="793" y="712"/>
                    <a:pt x="850" y="645"/>
                  </a:cubicBezTo>
                  <a:cubicBezTo>
                    <a:pt x="907" y="578"/>
                    <a:pt x="657" y="6"/>
                    <a:pt x="5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8"/>
            <p:cNvSpPr/>
            <p:nvPr/>
          </p:nvSpPr>
          <p:spPr>
            <a:xfrm>
              <a:off x="2973297" y="3566323"/>
              <a:ext cx="35750" cy="33151"/>
            </a:xfrm>
            <a:custGeom>
              <a:avLst/>
              <a:gdLst/>
              <a:ahLst/>
              <a:cxnLst/>
              <a:rect l="l" t="t" r="r" b="b"/>
              <a:pathLst>
                <a:path w="1018" h="944" extrusionOk="0">
                  <a:moveTo>
                    <a:pt x="855" y="0"/>
                  </a:moveTo>
                  <a:cubicBezTo>
                    <a:pt x="622" y="0"/>
                    <a:pt x="216" y="22"/>
                    <a:pt x="123" y="165"/>
                  </a:cubicBezTo>
                  <a:cubicBezTo>
                    <a:pt x="0" y="354"/>
                    <a:pt x="34" y="943"/>
                    <a:pt x="35" y="943"/>
                  </a:cubicBezTo>
                  <a:cubicBezTo>
                    <a:pt x="181" y="628"/>
                    <a:pt x="488" y="539"/>
                    <a:pt x="488" y="539"/>
                  </a:cubicBezTo>
                  <a:cubicBezTo>
                    <a:pt x="464" y="532"/>
                    <a:pt x="588" y="219"/>
                    <a:pt x="1018" y="4"/>
                  </a:cubicBezTo>
                  <a:cubicBezTo>
                    <a:pt x="1002" y="3"/>
                    <a:pt x="940" y="0"/>
                    <a:pt x="85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8"/>
            <p:cNvSpPr/>
            <p:nvPr/>
          </p:nvSpPr>
          <p:spPr>
            <a:xfrm>
              <a:off x="2736816" y="3422973"/>
              <a:ext cx="51974" cy="27567"/>
            </a:xfrm>
            <a:custGeom>
              <a:avLst/>
              <a:gdLst/>
              <a:ahLst/>
              <a:cxnLst/>
              <a:rect l="l" t="t" r="r" b="b"/>
              <a:pathLst>
                <a:path w="1480" h="785" extrusionOk="0">
                  <a:moveTo>
                    <a:pt x="1" y="0"/>
                  </a:moveTo>
                  <a:cubicBezTo>
                    <a:pt x="1" y="164"/>
                    <a:pt x="542" y="760"/>
                    <a:pt x="580" y="781"/>
                  </a:cubicBezTo>
                  <a:cubicBezTo>
                    <a:pt x="585" y="783"/>
                    <a:pt x="608" y="784"/>
                    <a:pt x="643" y="784"/>
                  </a:cubicBezTo>
                  <a:cubicBezTo>
                    <a:pt x="831" y="784"/>
                    <a:pt x="1373" y="749"/>
                    <a:pt x="1479" y="689"/>
                  </a:cubicBezTo>
                  <a:cubicBezTo>
                    <a:pt x="1319" y="598"/>
                    <a:pt x="1176" y="437"/>
                    <a:pt x="1176" y="437"/>
                  </a:cubicBezTo>
                  <a:cubicBezTo>
                    <a:pt x="1171" y="440"/>
                    <a:pt x="1164" y="441"/>
                    <a:pt x="1156" y="441"/>
                  </a:cubicBezTo>
                  <a:cubicBezTo>
                    <a:pt x="1011" y="441"/>
                    <a:pt x="375" y="39"/>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8"/>
            <p:cNvSpPr/>
            <p:nvPr/>
          </p:nvSpPr>
          <p:spPr>
            <a:xfrm>
              <a:off x="2736816" y="3387856"/>
              <a:ext cx="46215" cy="50604"/>
            </a:xfrm>
            <a:custGeom>
              <a:avLst/>
              <a:gdLst/>
              <a:ahLst/>
              <a:cxnLst/>
              <a:rect l="l" t="t" r="r" b="b"/>
              <a:pathLst>
                <a:path w="1316" h="1441" extrusionOk="0">
                  <a:moveTo>
                    <a:pt x="602" y="0"/>
                  </a:moveTo>
                  <a:cubicBezTo>
                    <a:pt x="593" y="0"/>
                    <a:pt x="586" y="3"/>
                    <a:pt x="580" y="8"/>
                  </a:cubicBezTo>
                  <a:cubicBezTo>
                    <a:pt x="281" y="278"/>
                    <a:pt x="1" y="840"/>
                    <a:pt x="1" y="1000"/>
                  </a:cubicBezTo>
                  <a:cubicBezTo>
                    <a:pt x="375" y="1039"/>
                    <a:pt x="1011" y="1441"/>
                    <a:pt x="1156" y="1441"/>
                  </a:cubicBezTo>
                  <a:cubicBezTo>
                    <a:pt x="1164" y="1441"/>
                    <a:pt x="1171" y="1440"/>
                    <a:pt x="1176" y="1437"/>
                  </a:cubicBezTo>
                  <a:cubicBezTo>
                    <a:pt x="1265" y="1383"/>
                    <a:pt x="1316" y="1121"/>
                    <a:pt x="1300" y="682"/>
                  </a:cubicBezTo>
                  <a:cubicBezTo>
                    <a:pt x="1044" y="372"/>
                    <a:pt x="713" y="0"/>
                    <a:pt x="60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8"/>
            <p:cNvSpPr/>
            <p:nvPr/>
          </p:nvSpPr>
          <p:spPr>
            <a:xfrm>
              <a:off x="2778079" y="3411771"/>
              <a:ext cx="15873" cy="35398"/>
            </a:xfrm>
            <a:custGeom>
              <a:avLst/>
              <a:gdLst/>
              <a:ahLst/>
              <a:cxnLst/>
              <a:rect l="l" t="t" r="r" b="b"/>
              <a:pathLst>
                <a:path w="452" h="1008" extrusionOk="0">
                  <a:moveTo>
                    <a:pt x="125" y="1"/>
                  </a:moveTo>
                  <a:lnTo>
                    <a:pt x="125" y="1"/>
                  </a:lnTo>
                  <a:cubicBezTo>
                    <a:pt x="141" y="440"/>
                    <a:pt x="90" y="702"/>
                    <a:pt x="1" y="756"/>
                  </a:cubicBezTo>
                  <a:cubicBezTo>
                    <a:pt x="1" y="756"/>
                    <a:pt x="144" y="917"/>
                    <a:pt x="304" y="1008"/>
                  </a:cubicBezTo>
                  <a:cubicBezTo>
                    <a:pt x="434" y="936"/>
                    <a:pt x="451" y="411"/>
                    <a:pt x="451" y="411"/>
                  </a:cubicBezTo>
                  <a:cubicBezTo>
                    <a:pt x="451" y="411"/>
                    <a:pt x="304" y="222"/>
                    <a:pt x="12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8"/>
            <p:cNvSpPr/>
            <p:nvPr/>
          </p:nvSpPr>
          <p:spPr>
            <a:xfrm>
              <a:off x="3019687" y="3506237"/>
              <a:ext cx="43124" cy="22791"/>
            </a:xfrm>
            <a:custGeom>
              <a:avLst/>
              <a:gdLst/>
              <a:ahLst/>
              <a:cxnLst/>
              <a:rect l="l" t="t" r="r" b="b"/>
              <a:pathLst>
                <a:path w="1228" h="649" extrusionOk="0">
                  <a:moveTo>
                    <a:pt x="0" y="1"/>
                  </a:moveTo>
                  <a:cubicBezTo>
                    <a:pt x="0" y="139"/>
                    <a:pt x="448" y="631"/>
                    <a:pt x="479" y="645"/>
                  </a:cubicBezTo>
                  <a:cubicBezTo>
                    <a:pt x="484" y="647"/>
                    <a:pt x="509" y="649"/>
                    <a:pt x="545" y="649"/>
                  </a:cubicBezTo>
                  <a:cubicBezTo>
                    <a:pt x="713" y="649"/>
                    <a:pt x="1140" y="621"/>
                    <a:pt x="1227" y="571"/>
                  </a:cubicBezTo>
                  <a:cubicBezTo>
                    <a:pt x="1091" y="493"/>
                    <a:pt x="972" y="363"/>
                    <a:pt x="972" y="363"/>
                  </a:cubicBezTo>
                  <a:cubicBezTo>
                    <a:pt x="968" y="366"/>
                    <a:pt x="962" y="367"/>
                    <a:pt x="955" y="367"/>
                  </a:cubicBezTo>
                  <a:cubicBezTo>
                    <a:pt x="835" y="367"/>
                    <a:pt x="312" y="30"/>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8"/>
            <p:cNvSpPr/>
            <p:nvPr/>
          </p:nvSpPr>
          <p:spPr>
            <a:xfrm>
              <a:off x="3019687" y="3477195"/>
              <a:ext cx="38313" cy="41930"/>
            </a:xfrm>
            <a:custGeom>
              <a:avLst/>
              <a:gdLst/>
              <a:ahLst/>
              <a:cxnLst/>
              <a:rect l="l" t="t" r="r" b="b"/>
              <a:pathLst>
                <a:path w="1091" h="1194" extrusionOk="0">
                  <a:moveTo>
                    <a:pt x="499" y="1"/>
                  </a:moveTo>
                  <a:cubicBezTo>
                    <a:pt x="491" y="1"/>
                    <a:pt x="484" y="3"/>
                    <a:pt x="479" y="8"/>
                  </a:cubicBezTo>
                  <a:cubicBezTo>
                    <a:pt x="230" y="229"/>
                    <a:pt x="0" y="696"/>
                    <a:pt x="0" y="828"/>
                  </a:cubicBezTo>
                  <a:cubicBezTo>
                    <a:pt x="311" y="857"/>
                    <a:pt x="834" y="1194"/>
                    <a:pt x="954" y="1194"/>
                  </a:cubicBezTo>
                  <a:cubicBezTo>
                    <a:pt x="962" y="1194"/>
                    <a:pt x="968" y="1193"/>
                    <a:pt x="972" y="1190"/>
                  </a:cubicBezTo>
                  <a:cubicBezTo>
                    <a:pt x="1047" y="1143"/>
                    <a:pt x="1090" y="926"/>
                    <a:pt x="1075" y="565"/>
                  </a:cubicBezTo>
                  <a:cubicBezTo>
                    <a:pt x="867" y="309"/>
                    <a:pt x="593" y="1"/>
                    <a:pt x="4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8"/>
            <p:cNvSpPr/>
            <p:nvPr/>
          </p:nvSpPr>
          <p:spPr>
            <a:xfrm>
              <a:off x="3053787" y="3497001"/>
              <a:ext cx="13239" cy="29323"/>
            </a:xfrm>
            <a:custGeom>
              <a:avLst/>
              <a:gdLst/>
              <a:ahLst/>
              <a:cxnLst/>
              <a:rect l="l" t="t" r="r" b="b"/>
              <a:pathLst>
                <a:path w="377" h="835" extrusionOk="0">
                  <a:moveTo>
                    <a:pt x="104" y="1"/>
                  </a:moveTo>
                  <a:lnTo>
                    <a:pt x="104" y="1"/>
                  </a:lnTo>
                  <a:cubicBezTo>
                    <a:pt x="119" y="362"/>
                    <a:pt x="76" y="579"/>
                    <a:pt x="1" y="625"/>
                  </a:cubicBezTo>
                  <a:cubicBezTo>
                    <a:pt x="1" y="625"/>
                    <a:pt x="120" y="756"/>
                    <a:pt x="256" y="834"/>
                  </a:cubicBezTo>
                  <a:cubicBezTo>
                    <a:pt x="360" y="774"/>
                    <a:pt x="377" y="339"/>
                    <a:pt x="377" y="339"/>
                  </a:cubicBezTo>
                  <a:cubicBezTo>
                    <a:pt x="377" y="339"/>
                    <a:pt x="256" y="183"/>
                    <a:pt x="1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8"/>
            <p:cNvSpPr/>
            <p:nvPr/>
          </p:nvSpPr>
          <p:spPr>
            <a:xfrm>
              <a:off x="2797675" y="3517966"/>
              <a:ext cx="27567" cy="12326"/>
            </a:xfrm>
            <a:custGeom>
              <a:avLst/>
              <a:gdLst/>
              <a:ahLst/>
              <a:cxnLst/>
              <a:rect l="l" t="t" r="r" b="b"/>
              <a:pathLst>
                <a:path w="785" h="351" extrusionOk="0">
                  <a:moveTo>
                    <a:pt x="32" y="1"/>
                  </a:moveTo>
                  <a:cubicBezTo>
                    <a:pt x="19" y="1"/>
                    <a:pt x="9" y="2"/>
                    <a:pt x="0" y="4"/>
                  </a:cubicBezTo>
                  <a:cubicBezTo>
                    <a:pt x="142" y="42"/>
                    <a:pt x="541" y="274"/>
                    <a:pt x="573" y="351"/>
                  </a:cubicBezTo>
                  <a:lnTo>
                    <a:pt x="784" y="228"/>
                  </a:lnTo>
                  <a:cubicBezTo>
                    <a:pt x="784" y="228"/>
                    <a:pt x="216" y="1"/>
                    <a:pt x="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8"/>
            <p:cNvSpPr/>
            <p:nvPr/>
          </p:nvSpPr>
          <p:spPr>
            <a:xfrm>
              <a:off x="2817762" y="3525938"/>
              <a:ext cx="17137" cy="30377"/>
            </a:xfrm>
            <a:custGeom>
              <a:avLst/>
              <a:gdLst/>
              <a:ahLst/>
              <a:cxnLst/>
              <a:rect l="l" t="t" r="r" b="b"/>
              <a:pathLst>
                <a:path w="488" h="865" extrusionOk="0">
                  <a:moveTo>
                    <a:pt x="212" y="1"/>
                  </a:moveTo>
                  <a:lnTo>
                    <a:pt x="1" y="124"/>
                  </a:lnTo>
                  <a:cubicBezTo>
                    <a:pt x="28" y="204"/>
                    <a:pt x="41" y="738"/>
                    <a:pt x="41" y="738"/>
                  </a:cubicBezTo>
                  <a:cubicBezTo>
                    <a:pt x="164" y="792"/>
                    <a:pt x="293" y="834"/>
                    <a:pt x="425" y="864"/>
                  </a:cubicBezTo>
                  <a:cubicBezTo>
                    <a:pt x="487" y="738"/>
                    <a:pt x="212" y="1"/>
                    <a:pt x="2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8"/>
            <p:cNvSpPr/>
            <p:nvPr/>
          </p:nvSpPr>
          <p:spPr>
            <a:xfrm>
              <a:off x="2808105" y="3551855"/>
              <a:ext cx="24582" cy="10325"/>
            </a:xfrm>
            <a:custGeom>
              <a:avLst/>
              <a:gdLst/>
              <a:ahLst/>
              <a:cxnLst/>
              <a:rect l="l" t="t" r="r" b="b"/>
              <a:pathLst>
                <a:path w="700" h="294" extrusionOk="0">
                  <a:moveTo>
                    <a:pt x="281" y="0"/>
                  </a:moveTo>
                  <a:cubicBezTo>
                    <a:pt x="16" y="0"/>
                    <a:pt x="0" y="166"/>
                    <a:pt x="7" y="293"/>
                  </a:cubicBezTo>
                  <a:cubicBezTo>
                    <a:pt x="7" y="293"/>
                    <a:pt x="630" y="252"/>
                    <a:pt x="700" y="126"/>
                  </a:cubicBezTo>
                  <a:cubicBezTo>
                    <a:pt x="568" y="96"/>
                    <a:pt x="439" y="54"/>
                    <a:pt x="316" y="1"/>
                  </a:cubicBezTo>
                  <a:cubicBezTo>
                    <a:pt x="304" y="0"/>
                    <a:pt x="292" y="0"/>
                    <a:pt x="2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8"/>
            <p:cNvSpPr/>
            <p:nvPr/>
          </p:nvSpPr>
          <p:spPr>
            <a:xfrm>
              <a:off x="2790159" y="3518072"/>
              <a:ext cx="29042" cy="44108"/>
            </a:xfrm>
            <a:custGeom>
              <a:avLst/>
              <a:gdLst/>
              <a:ahLst/>
              <a:cxnLst/>
              <a:rect l="l" t="t" r="r" b="b"/>
              <a:pathLst>
                <a:path w="827" h="1256" extrusionOk="0">
                  <a:moveTo>
                    <a:pt x="213" y="1"/>
                  </a:moveTo>
                  <a:cubicBezTo>
                    <a:pt x="75" y="33"/>
                    <a:pt x="0" y="624"/>
                    <a:pt x="6" y="709"/>
                  </a:cubicBezTo>
                  <a:cubicBezTo>
                    <a:pt x="15" y="792"/>
                    <a:pt x="408" y="1255"/>
                    <a:pt x="514" y="1255"/>
                  </a:cubicBezTo>
                  <a:cubicBezTo>
                    <a:pt x="516" y="1255"/>
                    <a:pt x="517" y="1255"/>
                    <a:pt x="518" y="1255"/>
                  </a:cubicBezTo>
                  <a:cubicBezTo>
                    <a:pt x="511" y="1128"/>
                    <a:pt x="527" y="961"/>
                    <a:pt x="795" y="961"/>
                  </a:cubicBezTo>
                  <a:cubicBezTo>
                    <a:pt x="805" y="961"/>
                    <a:pt x="816" y="961"/>
                    <a:pt x="827" y="962"/>
                  </a:cubicBezTo>
                  <a:cubicBezTo>
                    <a:pt x="827" y="962"/>
                    <a:pt x="816" y="428"/>
                    <a:pt x="787" y="348"/>
                  </a:cubicBezTo>
                  <a:cubicBezTo>
                    <a:pt x="755" y="271"/>
                    <a:pt x="356" y="39"/>
                    <a:pt x="2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8"/>
            <p:cNvSpPr/>
            <p:nvPr/>
          </p:nvSpPr>
          <p:spPr>
            <a:xfrm>
              <a:off x="2941270" y="3341220"/>
              <a:ext cx="21281" cy="30868"/>
            </a:xfrm>
            <a:custGeom>
              <a:avLst/>
              <a:gdLst/>
              <a:ahLst/>
              <a:cxnLst/>
              <a:rect l="l" t="t" r="r" b="b"/>
              <a:pathLst>
                <a:path w="606" h="879" extrusionOk="0">
                  <a:moveTo>
                    <a:pt x="5" y="1"/>
                  </a:moveTo>
                  <a:cubicBezTo>
                    <a:pt x="3" y="1"/>
                    <a:pt x="2" y="1"/>
                    <a:pt x="1" y="1"/>
                  </a:cubicBezTo>
                  <a:cubicBezTo>
                    <a:pt x="119" y="272"/>
                    <a:pt x="110" y="583"/>
                    <a:pt x="79" y="813"/>
                  </a:cubicBezTo>
                  <a:cubicBezTo>
                    <a:pt x="108" y="827"/>
                    <a:pt x="605" y="878"/>
                    <a:pt x="605" y="878"/>
                  </a:cubicBezTo>
                  <a:cubicBezTo>
                    <a:pt x="584" y="640"/>
                    <a:pt x="154" y="1"/>
                    <a:pt x="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8"/>
            <p:cNvSpPr/>
            <p:nvPr/>
          </p:nvSpPr>
          <p:spPr>
            <a:xfrm>
              <a:off x="2934949" y="3369735"/>
              <a:ext cx="28410" cy="42562"/>
            </a:xfrm>
            <a:custGeom>
              <a:avLst/>
              <a:gdLst/>
              <a:ahLst/>
              <a:cxnLst/>
              <a:rect l="l" t="t" r="r" b="b"/>
              <a:pathLst>
                <a:path w="809" h="1212" extrusionOk="0">
                  <a:moveTo>
                    <a:pt x="258" y="1"/>
                  </a:moveTo>
                  <a:cubicBezTo>
                    <a:pt x="243" y="116"/>
                    <a:pt x="216" y="229"/>
                    <a:pt x="181" y="341"/>
                  </a:cubicBezTo>
                  <a:cubicBezTo>
                    <a:pt x="181" y="341"/>
                    <a:pt x="0" y="938"/>
                    <a:pt x="127" y="1204"/>
                  </a:cubicBezTo>
                  <a:cubicBezTo>
                    <a:pt x="143" y="1209"/>
                    <a:pt x="159" y="1211"/>
                    <a:pt x="172" y="1211"/>
                  </a:cubicBezTo>
                  <a:cubicBezTo>
                    <a:pt x="186" y="1211"/>
                    <a:pt x="197" y="1209"/>
                    <a:pt x="206" y="1204"/>
                  </a:cubicBezTo>
                  <a:cubicBezTo>
                    <a:pt x="373" y="1132"/>
                    <a:pt x="808" y="307"/>
                    <a:pt x="785" y="66"/>
                  </a:cubicBezTo>
                  <a:cubicBezTo>
                    <a:pt x="785" y="66"/>
                    <a:pt x="288" y="15"/>
                    <a:pt x="2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8"/>
            <p:cNvSpPr/>
            <p:nvPr/>
          </p:nvSpPr>
          <p:spPr>
            <a:xfrm>
              <a:off x="2893861" y="3360183"/>
              <a:ext cx="47444" cy="51869"/>
            </a:xfrm>
            <a:custGeom>
              <a:avLst/>
              <a:gdLst/>
              <a:ahLst/>
              <a:cxnLst/>
              <a:rect l="l" t="t" r="r" b="b"/>
              <a:pathLst>
                <a:path w="1351" h="1477" extrusionOk="0">
                  <a:moveTo>
                    <a:pt x="212" y="0"/>
                  </a:moveTo>
                  <a:cubicBezTo>
                    <a:pt x="115" y="196"/>
                    <a:pt x="17" y="613"/>
                    <a:pt x="17" y="613"/>
                  </a:cubicBezTo>
                  <a:cubicBezTo>
                    <a:pt x="1" y="826"/>
                    <a:pt x="980" y="1416"/>
                    <a:pt x="1297" y="1476"/>
                  </a:cubicBezTo>
                  <a:cubicBezTo>
                    <a:pt x="1170" y="1210"/>
                    <a:pt x="1351" y="613"/>
                    <a:pt x="1351" y="613"/>
                  </a:cubicBezTo>
                  <a:lnTo>
                    <a:pt x="1351" y="613"/>
                  </a:lnTo>
                  <a:cubicBezTo>
                    <a:pt x="1351" y="613"/>
                    <a:pt x="1319" y="617"/>
                    <a:pt x="1265" y="617"/>
                  </a:cubicBezTo>
                  <a:cubicBezTo>
                    <a:pt x="1053" y="617"/>
                    <a:pt x="503" y="560"/>
                    <a:pt x="21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8"/>
            <p:cNvSpPr/>
            <p:nvPr/>
          </p:nvSpPr>
          <p:spPr>
            <a:xfrm>
              <a:off x="2901306" y="3341255"/>
              <a:ext cx="44108" cy="40596"/>
            </a:xfrm>
            <a:custGeom>
              <a:avLst/>
              <a:gdLst/>
              <a:ahLst/>
              <a:cxnLst/>
              <a:rect l="l" t="t" r="r" b="b"/>
              <a:pathLst>
                <a:path w="1256" h="1156" extrusionOk="0">
                  <a:moveTo>
                    <a:pt x="1139" y="0"/>
                  </a:moveTo>
                  <a:cubicBezTo>
                    <a:pt x="993" y="6"/>
                    <a:pt x="98" y="344"/>
                    <a:pt x="0" y="539"/>
                  </a:cubicBezTo>
                  <a:cubicBezTo>
                    <a:pt x="291" y="1099"/>
                    <a:pt x="841" y="1156"/>
                    <a:pt x="1053" y="1156"/>
                  </a:cubicBezTo>
                  <a:cubicBezTo>
                    <a:pt x="1107" y="1156"/>
                    <a:pt x="1139" y="1152"/>
                    <a:pt x="1139" y="1152"/>
                  </a:cubicBezTo>
                  <a:cubicBezTo>
                    <a:pt x="1175" y="1040"/>
                    <a:pt x="1201" y="927"/>
                    <a:pt x="1217" y="812"/>
                  </a:cubicBezTo>
                  <a:cubicBezTo>
                    <a:pt x="1248" y="583"/>
                    <a:pt x="1256" y="271"/>
                    <a:pt x="113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8"/>
            <p:cNvSpPr/>
            <p:nvPr/>
          </p:nvSpPr>
          <p:spPr>
            <a:xfrm>
              <a:off x="3066604" y="3400814"/>
              <a:ext cx="47163" cy="52360"/>
            </a:xfrm>
            <a:custGeom>
              <a:avLst/>
              <a:gdLst/>
              <a:ahLst/>
              <a:cxnLst/>
              <a:rect l="l" t="t" r="r" b="b"/>
              <a:pathLst>
                <a:path w="1343" h="1491" extrusionOk="0">
                  <a:moveTo>
                    <a:pt x="820" y="1"/>
                  </a:moveTo>
                  <a:cubicBezTo>
                    <a:pt x="184" y="322"/>
                    <a:pt x="0" y="786"/>
                    <a:pt x="35" y="795"/>
                  </a:cubicBezTo>
                  <a:cubicBezTo>
                    <a:pt x="69" y="806"/>
                    <a:pt x="315" y="1118"/>
                    <a:pt x="425" y="1489"/>
                  </a:cubicBezTo>
                  <a:lnTo>
                    <a:pt x="425" y="1491"/>
                  </a:lnTo>
                  <a:cubicBezTo>
                    <a:pt x="471" y="1463"/>
                    <a:pt x="505" y="1431"/>
                    <a:pt x="536" y="1412"/>
                  </a:cubicBezTo>
                  <a:cubicBezTo>
                    <a:pt x="636" y="1343"/>
                    <a:pt x="1173" y="1055"/>
                    <a:pt x="1256" y="959"/>
                  </a:cubicBezTo>
                  <a:cubicBezTo>
                    <a:pt x="1342" y="856"/>
                    <a:pt x="974" y="12"/>
                    <a:pt x="8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8"/>
            <p:cNvSpPr/>
            <p:nvPr/>
          </p:nvSpPr>
          <p:spPr>
            <a:xfrm>
              <a:off x="3044235" y="3428733"/>
              <a:ext cx="37295" cy="28129"/>
            </a:xfrm>
            <a:custGeom>
              <a:avLst/>
              <a:gdLst/>
              <a:ahLst/>
              <a:cxnLst/>
              <a:rect l="l" t="t" r="r" b="b"/>
              <a:pathLst>
                <a:path w="1062" h="801" extrusionOk="0">
                  <a:moveTo>
                    <a:pt x="672" y="0"/>
                  </a:moveTo>
                  <a:cubicBezTo>
                    <a:pt x="672" y="0"/>
                    <a:pt x="219" y="129"/>
                    <a:pt x="0" y="598"/>
                  </a:cubicBezTo>
                  <a:cubicBezTo>
                    <a:pt x="0" y="598"/>
                    <a:pt x="302" y="753"/>
                    <a:pt x="620" y="794"/>
                  </a:cubicBezTo>
                  <a:cubicBezTo>
                    <a:pt x="657" y="799"/>
                    <a:pt x="692" y="801"/>
                    <a:pt x="724" y="801"/>
                  </a:cubicBezTo>
                  <a:cubicBezTo>
                    <a:pt x="881" y="801"/>
                    <a:pt x="985" y="748"/>
                    <a:pt x="1062" y="696"/>
                  </a:cubicBezTo>
                  <a:lnTo>
                    <a:pt x="1062" y="694"/>
                  </a:lnTo>
                  <a:cubicBezTo>
                    <a:pt x="952" y="323"/>
                    <a:pt x="706" y="11"/>
                    <a:pt x="6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8"/>
            <p:cNvSpPr/>
            <p:nvPr/>
          </p:nvSpPr>
          <p:spPr>
            <a:xfrm>
              <a:off x="3042444" y="3400674"/>
              <a:ext cx="52992" cy="49094"/>
            </a:xfrm>
            <a:custGeom>
              <a:avLst/>
              <a:gdLst/>
              <a:ahLst/>
              <a:cxnLst/>
              <a:rect l="l" t="t" r="r" b="b"/>
              <a:pathLst>
                <a:path w="1509" h="1398" extrusionOk="0">
                  <a:moveTo>
                    <a:pt x="1278" y="0"/>
                  </a:moveTo>
                  <a:cubicBezTo>
                    <a:pt x="935" y="0"/>
                    <a:pt x="322" y="30"/>
                    <a:pt x="184" y="241"/>
                  </a:cubicBezTo>
                  <a:cubicBezTo>
                    <a:pt x="1" y="526"/>
                    <a:pt x="51" y="1397"/>
                    <a:pt x="51" y="1397"/>
                  </a:cubicBezTo>
                  <a:cubicBezTo>
                    <a:pt x="270" y="928"/>
                    <a:pt x="723" y="799"/>
                    <a:pt x="723" y="799"/>
                  </a:cubicBezTo>
                  <a:cubicBezTo>
                    <a:pt x="688" y="790"/>
                    <a:pt x="872" y="326"/>
                    <a:pt x="1508" y="5"/>
                  </a:cubicBezTo>
                  <a:cubicBezTo>
                    <a:pt x="1486" y="4"/>
                    <a:pt x="1398" y="0"/>
                    <a:pt x="12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8"/>
            <p:cNvSpPr/>
            <p:nvPr/>
          </p:nvSpPr>
          <p:spPr>
            <a:xfrm>
              <a:off x="2948575" y="3474702"/>
              <a:ext cx="18015" cy="26865"/>
            </a:xfrm>
            <a:custGeom>
              <a:avLst/>
              <a:gdLst/>
              <a:ahLst/>
              <a:cxnLst/>
              <a:rect l="l" t="t" r="r" b="b"/>
              <a:pathLst>
                <a:path w="513" h="765" extrusionOk="0">
                  <a:moveTo>
                    <a:pt x="512" y="1"/>
                  </a:moveTo>
                  <a:lnTo>
                    <a:pt x="512" y="1"/>
                  </a:lnTo>
                  <a:cubicBezTo>
                    <a:pt x="438" y="142"/>
                    <a:pt x="93" y="500"/>
                    <a:pt x="1" y="511"/>
                  </a:cubicBezTo>
                  <a:lnTo>
                    <a:pt x="79" y="764"/>
                  </a:lnTo>
                  <a:cubicBezTo>
                    <a:pt x="79" y="764"/>
                    <a:pt x="512" y="155"/>
                    <a:pt x="51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8"/>
            <p:cNvSpPr/>
            <p:nvPr/>
          </p:nvSpPr>
          <p:spPr>
            <a:xfrm>
              <a:off x="2917812" y="3488608"/>
              <a:ext cx="33537" cy="14539"/>
            </a:xfrm>
            <a:custGeom>
              <a:avLst/>
              <a:gdLst/>
              <a:ahLst/>
              <a:cxnLst/>
              <a:rect l="l" t="t" r="r" b="b"/>
              <a:pathLst>
                <a:path w="955" h="414" extrusionOk="0">
                  <a:moveTo>
                    <a:pt x="231" y="0"/>
                  </a:moveTo>
                  <a:cubicBezTo>
                    <a:pt x="144" y="117"/>
                    <a:pt x="67" y="240"/>
                    <a:pt x="1" y="368"/>
                  </a:cubicBezTo>
                  <a:cubicBezTo>
                    <a:pt x="39" y="402"/>
                    <a:pt x="158" y="414"/>
                    <a:pt x="299" y="414"/>
                  </a:cubicBezTo>
                  <a:cubicBezTo>
                    <a:pt x="582" y="414"/>
                    <a:pt x="955" y="368"/>
                    <a:pt x="955" y="368"/>
                  </a:cubicBezTo>
                  <a:lnTo>
                    <a:pt x="877" y="115"/>
                  </a:lnTo>
                  <a:cubicBezTo>
                    <a:pt x="873" y="116"/>
                    <a:pt x="869" y="116"/>
                    <a:pt x="864" y="116"/>
                  </a:cubicBezTo>
                  <a:cubicBezTo>
                    <a:pt x="748" y="116"/>
                    <a:pt x="231" y="0"/>
                    <a:pt x="2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8"/>
            <p:cNvSpPr/>
            <p:nvPr/>
          </p:nvSpPr>
          <p:spPr>
            <a:xfrm>
              <a:off x="2913808" y="3474702"/>
              <a:ext cx="15206" cy="26865"/>
            </a:xfrm>
            <a:custGeom>
              <a:avLst/>
              <a:gdLst/>
              <a:ahLst/>
              <a:cxnLst/>
              <a:rect l="l" t="t" r="r" b="b"/>
              <a:pathLst>
                <a:path w="433" h="765" extrusionOk="0">
                  <a:moveTo>
                    <a:pt x="115" y="1"/>
                  </a:moveTo>
                  <a:cubicBezTo>
                    <a:pt x="115" y="1"/>
                    <a:pt x="1" y="663"/>
                    <a:pt x="115" y="764"/>
                  </a:cubicBezTo>
                  <a:cubicBezTo>
                    <a:pt x="181" y="636"/>
                    <a:pt x="258" y="513"/>
                    <a:pt x="345" y="396"/>
                  </a:cubicBezTo>
                  <a:cubicBezTo>
                    <a:pt x="432" y="93"/>
                    <a:pt x="255" y="26"/>
                    <a:pt x="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8"/>
            <p:cNvSpPr/>
            <p:nvPr/>
          </p:nvSpPr>
          <p:spPr>
            <a:xfrm>
              <a:off x="2917812" y="3460830"/>
              <a:ext cx="48778" cy="31852"/>
            </a:xfrm>
            <a:custGeom>
              <a:avLst/>
              <a:gdLst/>
              <a:ahLst/>
              <a:cxnLst/>
              <a:rect l="l" t="t" r="r" b="b"/>
              <a:pathLst>
                <a:path w="1389" h="907" extrusionOk="0">
                  <a:moveTo>
                    <a:pt x="694" y="0"/>
                  </a:moveTo>
                  <a:cubicBezTo>
                    <a:pt x="589" y="0"/>
                    <a:pt x="18" y="290"/>
                    <a:pt x="1" y="396"/>
                  </a:cubicBezTo>
                  <a:cubicBezTo>
                    <a:pt x="142" y="421"/>
                    <a:pt x="319" y="488"/>
                    <a:pt x="231" y="791"/>
                  </a:cubicBezTo>
                  <a:cubicBezTo>
                    <a:pt x="231" y="791"/>
                    <a:pt x="748" y="907"/>
                    <a:pt x="864" y="907"/>
                  </a:cubicBezTo>
                  <a:cubicBezTo>
                    <a:pt x="869" y="907"/>
                    <a:pt x="873" y="907"/>
                    <a:pt x="877" y="906"/>
                  </a:cubicBezTo>
                  <a:cubicBezTo>
                    <a:pt x="969" y="895"/>
                    <a:pt x="1314" y="537"/>
                    <a:pt x="1388" y="396"/>
                  </a:cubicBezTo>
                  <a:cubicBezTo>
                    <a:pt x="1388" y="244"/>
                    <a:pt x="792" y="18"/>
                    <a:pt x="700" y="0"/>
                  </a:cubicBezTo>
                  <a:cubicBezTo>
                    <a:pt x="698" y="0"/>
                    <a:pt x="696" y="0"/>
                    <a:pt x="6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8"/>
            <p:cNvSpPr/>
            <p:nvPr/>
          </p:nvSpPr>
          <p:spPr>
            <a:xfrm>
              <a:off x="2683578" y="3354213"/>
              <a:ext cx="17910" cy="26900"/>
            </a:xfrm>
            <a:custGeom>
              <a:avLst/>
              <a:gdLst/>
              <a:ahLst/>
              <a:cxnLst/>
              <a:rect l="l" t="t" r="r" b="b"/>
              <a:pathLst>
                <a:path w="510" h="766" extrusionOk="0">
                  <a:moveTo>
                    <a:pt x="509" y="0"/>
                  </a:moveTo>
                  <a:lnTo>
                    <a:pt x="509" y="0"/>
                  </a:lnTo>
                  <a:cubicBezTo>
                    <a:pt x="430" y="144"/>
                    <a:pt x="89" y="499"/>
                    <a:pt x="0" y="512"/>
                  </a:cubicBezTo>
                  <a:lnTo>
                    <a:pt x="74" y="766"/>
                  </a:lnTo>
                  <a:cubicBezTo>
                    <a:pt x="74" y="766"/>
                    <a:pt x="509" y="155"/>
                    <a:pt x="50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8"/>
            <p:cNvSpPr/>
            <p:nvPr/>
          </p:nvSpPr>
          <p:spPr>
            <a:xfrm>
              <a:off x="2652639" y="3368085"/>
              <a:ext cx="33537" cy="14609"/>
            </a:xfrm>
            <a:custGeom>
              <a:avLst/>
              <a:gdLst/>
              <a:ahLst/>
              <a:cxnLst/>
              <a:rect l="l" t="t" r="r" b="b"/>
              <a:pathLst>
                <a:path w="955" h="416" extrusionOk="0">
                  <a:moveTo>
                    <a:pt x="230" y="1"/>
                  </a:moveTo>
                  <a:cubicBezTo>
                    <a:pt x="144" y="118"/>
                    <a:pt x="67" y="242"/>
                    <a:pt x="0" y="371"/>
                  </a:cubicBezTo>
                  <a:cubicBezTo>
                    <a:pt x="39" y="404"/>
                    <a:pt x="158" y="416"/>
                    <a:pt x="299" y="416"/>
                  </a:cubicBezTo>
                  <a:cubicBezTo>
                    <a:pt x="582" y="416"/>
                    <a:pt x="955" y="371"/>
                    <a:pt x="955" y="371"/>
                  </a:cubicBezTo>
                  <a:lnTo>
                    <a:pt x="881" y="117"/>
                  </a:lnTo>
                  <a:cubicBezTo>
                    <a:pt x="878" y="117"/>
                    <a:pt x="873" y="117"/>
                    <a:pt x="868" y="117"/>
                  </a:cubicBezTo>
                  <a:cubicBezTo>
                    <a:pt x="746" y="117"/>
                    <a:pt x="230" y="1"/>
                    <a:pt x="23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8"/>
            <p:cNvSpPr/>
            <p:nvPr/>
          </p:nvSpPr>
          <p:spPr>
            <a:xfrm>
              <a:off x="2648601" y="3354213"/>
              <a:ext cx="15241" cy="26900"/>
            </a:xfrm>
            <a:custGeom>
              <a:avLst/>
              <a:gdLst/>
              <a:ahLst/>
              <a:cxnLst/>
              <a:rect l="l" t="t" r="r" b="b"/>
              <a:pathLst>
                <a:path w="434" h="766" extrusionOk="0">
                  <a:moveTo>
                    <a:pt x="115" y="0"/>
                  </a:moveTo>
                  <a:cubicBezTo>
                    <a:pt x="115" y="0"/>
                    <a:pt x="1" y="666"/>
                    <a:pt x="115" y="766"/>
                  </a:cubicBezTo>
                  <a:cubicBezTo>
                    <a:pt x="182" y="637"/>
                    <a:pt x="259" y="513"/>
                    <a:pt x="345" y="396"/>
                  </a:cubicBezTo>
                  <a:cubicBezTo>
                    <a:pt x="434" y="92"/>
                    <a:pt x="256" y="29"/>
                    <a:pt x="1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8"/>
            <p:cNvSpPr/>
            <p:nvPr/>
          </p:nvSpPr>
          <p:spPr>
            <a:xfrm>
              <a:off x="2652639" y="3340412"/>
              <a:ext cx="48848" cy="31816"/>
            </a:xfrm>
            <a:custGeom>
              <a:avLst/>
              <a:gdLst/>
              <a:ahLst/>
              <a:cxnLst/>
              <a:rect l="l" t="t" r="r" b="b"/>
              <a:pathLst>
                <a:path w="1391" h="906" extrusionOk="0">
                  <a:moveTo>
                    <a:pt x="696" y="1"/>
                  </a:moveTo>
                  <a:cubicBezTo>
                    <a:pt x="585" y="1"/>
                    <a:pt x="17" y="287"/>
                    <a:pt x="0" y="394"/>
                  </a:cubicBezTo>
                  <a:cubicBezTo>
                    <a:pt x="141" y="423"/>
                    <a:pt x="319" y="486"/>
                    <a:pt x="229" y="790"/>
                  </a:cubicBezTo>
                  <a:cubicBezTo>
                    <a:pt x="229" y="790"/>
                    <a:pt x="746" y="905"/>
                    <a:pt x="868" y="905"/>
                  </a:cubicBezTo>
                  <a:cubicBezTo>
                    <a:pt x="873" y="905"/>
                    <a:pt x="878" y="905"/>
                    <a:pt x="881" y="905"/>
                  </a:cubicBezTo>
                  <a:cubicBezTo>
                    <a:pt x="970" y="892"/>
                    <a:pt x="1311" y="537"/>
                    <a:pt x="1390" y="394"/>
                  </a:cubicBezTo>
                  <a:cubicBezTo>
                    <a:pt x="1390" y="246"/>
                    <a:pt x="789" y="16"/>
                    <a:pt x="703" y="1"/>
                  </a:cubicBezTo>
                  <a:cubicBezTo>
                    <a:pt x="701" y="1"/>
                    <a:pt x="699" y="1"/>
                    <a:pt x="6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8"/>
            <p:cNvSpPr/>
            <p:nvPr/>
          </p:nvSpPr>
          <p:spPr>
            <a:xfrm>
              <a:off x="2546620" y="2965849"/>
              <a:ext cx="735817" cy="380779"/>
            </a:xfrm>
            <a:custGeom>
              <a:avLst/>
              <a:gdLst/>
              <a:ahLst/>
              <a:cxnLst/>
              <a:rect l="l" t="t" r="r" b="b"/>
              <a:pathLst>
                <a:path w="20953" h="10843" extrusionOk="0">
                  <a:moveTo>
                    <a:pt x="11001" y="1"/>
                  </a:moveTo>
                  <a:cubicBezTo>
                    <a:pt x="8731" y="1"/>
                    <a:pt x="7957" y="2671"/>
                    <a:pt x="8415" y="4559"/>
                  </a:cubicBezTo>
                  <a:cubicBezTo>
                    <a:pt x="7470" y="3888"/>
                    <a:pt x="5462" y="3135"/>
                    <a:pt x="3762" y="3135"/>
                  </a:cubicBezTo>
                  <a:cubicBezTo>
                    <a:pt x="2809" y="3135"/>
                    <a:pt x="1953" y="3372"/>
                    <a:pt x="1436" y="3994"/>
                  </a:cubicBezTo>
                  <a:cubicBezTo>
                    <a:pt x="0" y="5726"/>
                    <a:pt x="3019" y="6712"/>
                    <a:pt x="4344" y="6820"/>
                  </a:cubicBezTo>
                  <a:cubicBezTo>
                    <a:pt x="2673" y="7437"/>
                    <a:pt x="2002" y="9696"/>
                    <a:pt x="3529" y="9696"/>
                  </a:cubicBezTo>
                  <a:cubicBezTo>
                    <a:pt x="4002" y="9696"/>
                    <a:pt x="4685" y="9479"/>
                    <a:pt x="5616" y="8930"/>
                  </a:cubicBezTo>
                  <a:cubicBezTo>
                    <a:pt x="5825" y="10332"/>
                    <a:pt x="6893" y="10842"/>
                    <a:pt x="8115" y="10842"/>
                  </a:cubicBezTo>
                  <a:cubicBezTo>
                    <a:pt x="9450" y="10842"/>
                    <a:pt x="10969" y="10234"/>
                    <a:pt x="11761" y="9516"/>
                  </a:cubicBezTo>
                  <a:cubicBezTo>
                    <a:pt x="13896" y="10096"/>
                    <a:pt x="15359" y="10315"/>
                    <a:pt x="16309" y="10315"/>
                  </a:cubicBezTo>
                  <a:cubicBezTo>
                    <a:pt x="18949" y="10315"/>
                    <a:pt x="17620" y="8618"/>
                    <a:pt x="15742" y="8248"/>
                  </a:cubicBezTo>
                  <a:cubicBezTo>
                    <a:pt x="17168" y="7748"/>
                    <a:pt x="20952" y="6673"/>
                    <a:pt x="19906" y="4558"/>
                  </a:cubicBezTo>
                  <a:cubicBezTo>
                    <a:pt x="19465" y="3663"/>
                    <a:pt x="18696" y="3305"/>
                    <a:pt x="17827" y="3305"/>
                  </a:cubicBezTo>
                  <a:cubicBezTo>
                    <a:pt x="16493" y="3305"/>
                    <a:pt x="14925" y="4151"/>
                    <a:pt x="13957" y="5197"/>
                  </a:cubicBezTo>
                  <a:cubicBezTo>
                    <a:pt x="14089" y="3307"/>
                    <a:pt x="13793" y="339"/>
                    <a:pt x="11407" y="28"/>
                  </a:cubicBezTo>
                  <a:cubicBezTo>
                    <a:pt x="11267" y="10"/>
                    <a:pt x="11131" y="1"/>
                    <a:pt x="110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8"/>
            <p:cNvSpPr/>
            <p:nvPr/>
          </p:nvSpPr>
          <p:spPr>
            <a:xfrm>
              <a:off x="2546620" y="2954998"/>
              <a:ext cx="735817" cy="427450"/>
            </a:xfrm>
            <a:custGeom>
              <a:avLst/>
              <a:gdLst/>
              <a:ahLst/>
              <a:cxnLst/>
              <a:rect l="l" t="t" r="r" b="b"/>
              <a:pathLst>
                <a:path w="20953" h="12172" extrusionOk="0">
                  <a:moveTo>
                    <a:pt x="4344" y="7129"/>
                  </a:moveTo>
                  <a:cubicBezTo>
                    <a:pt x="3019" y="7021"/>
                    <a:pt x="0" y="6035"/>
                    <a:pt x="1436" y="4303"/>
                  </a:cubicBezTo>
                  <a:cubicBezTo>
                    <a:pt x="2873" y="2572"/>
                    <a:pt x="6940" y="3821"/>
                    <a:pt x="8415" y="4868"/>
                  </a:cubicBezTo>
                  <a:cubicBezTo>
                    <a:pt x="7931" y="2872"/>
                    <a:pt x="8824" y="1"/>
                    <a:pt x="11407" y="337"/>
                  </a:cubicBezTo>
                  <a:cubicBezTo>
                    <a:pt x="13793" y="648"/>
                    <a:pt x="14089" y="3616"/>
                    <a:pt x="13957" y="5506"/>
                  </a:cubicBezTo>
                  <a:cubicBezTo>
                    <a:pt x="15556" y="3780"/>
                    <a:pt x="18786" y="2598"/>
                    <a:pt x="19906" y="4867"/>
                  </a:cubicBezTo>
                  <a:cubicBezTo>
                    <a:pt x="20952" y="6982"/>
                    <a:pt x="17168" y="8057"/>
                    <a:pt x="15742" y="8557"/>
                  </a:cubicBezTo>
                  <a:cubicBezTo>
                    <a:pt x="18296" y="9061"/>
                    <a:pt x="19834" y="12017"/>
                    <a:pt x="11761" y="9825"/>
                  </a:cubicBezTo>
                  <a:cubicBezTo>
                    <a:pt x="10244" y="11201"/>
                    <a:pt x="6055" y="12172"/>
                    <a:pt x="5616" y="9239"/>
                  </a:cubicBezTo>
                  <a:cubicBezTo>
                    <a:pt x="1682" y="11561"/>
                    <a:pt x="2156" y="7937"/>
                    <a:pt x="4344" y="712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8"/>
            <p:cNvSpPr/>
            <p:nvPr/>
          </p:nvSpPr>
          <p:spPr>
            <a:xfrm>
              <a:off x="3366894" y="3302169"/>
              <a:ext cx="39823" cy="35293"/>
            </a:xfrm>
            <a:custGeom>
              <a:avLst/>
              <a:gdLst/>
              <a:ahLst/>
              <a:cxnLst/>
              <a:rect l="l" t="t" r="r" b="b"/>
              <a:pathLst>
                <a:path w="1134" h="1005" extrusionOk="0">
                  <a:moveTo>
                    <a:pt x="879" y="1"/>
                  </a:moveTo>
                  <a:cubicBezTo>
                    <a:pt x="311" y="1"/>
                    <a:pt x="1" y="242"/>
                    <a:pt x="20" y="268"/>
                  </a:cubicBezTo>
                  <a:cubicBezTo>
                    <a:pt x="40" y="289"/>
                    <a:pt x="89" y="657"/>
                    <a:pt x="3" y="1001"/>
                  </a:cubicBezTo>
                  <a:lnTo>
                    <a:pt x="1" y="1005"/>
                  </a:lnTo>
                  <a:cubicBezTo>
                    <a:pt x="50" y="998"/>
                    <a:pt x="89" y="993"/>
                    <a:pt x="128" y="990"/>
                  </a:cubicBezTo>
                  <a:cubicBezTo>
                    <a:pt x="139" y="989"/>
                    <a:pt x="152" y="989"/>
                    <a:pt x="169" y="989"/>
                  </a:cubicBezTo>
                  <a:cubicBezTo>
                    <a:pt x="262" y="989"/>
                    <a:pt x="446" y="996"/>
                    <a:pt x="611" y="996"/>
                  </a:cubicBezTo>
                  <a:cubicBezTo>
                    <a:pt x="745" y="996"/>
                    <a:pt x="866" y="992"/>
                    <a:pt x="914" y="975"/>
                  </a:cubicBezTo>
                  <a:cubicBezTo>
                    <a:pt x="1031" y="934"/>
                    <a:pt x="1133" y="86"/>
                    <a:pt x="1023" y="6"/>
                  </a:cubicBezTo>
                  <a:cubicBezTo>
                    <a:pt x="973" y="2"/>
                    <a:pt x="925" y="1"/>
                    <a:pt x="87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8"/>
            <p:cNvSpPr/>
            <p:nvPr/>
          </p:nvSpPr>
          <p:spPr>
            <a:xfrm>
              <a:off x="3339011" y="3310703"/>
              <a:ext cx="31079" cy="26795"/>
            </a:xfrm>
            <a:custGeom>
              <a:avLst/>
              <a:gdLst/>
              <a:ahLst/>
              <a:cxnLst/>
              <a:rect l="l" t="t" r="r" b="b"/>
              <a:pathLst>
                <a:path w="885" h="763" extrusionOk="0">
                  <a:moveTo>
                    <a:pt x="590" y="1"/>
                  </a:moveTo>
                  <a:cubicBezTo>
                    <a:pt x="432" y="1"/>
                    <a:pt x="212" y="34"/>
                    <a:pt x="0" y="179"/>
                  </a:cubicBezTo>
                  <a:cubicBezTo>
                    <a:pt x="0" y="179"/>
                    <a:pt x="160" y="447"/>
                    <a:pt x="399" y="627"/>
                  </a:cubicBezTo>
                  <a:cubicBezTo>
                    <a:pt x="542" y="741"/>
                    <a:pt x="671" y="762"/>
                    <a:pt x="770" y="762"/>
                  </a:cubicBezTo>
                  <a:cubicBezTo>
                    <a:pt x="778" y="762"/>
                    <a:pt x="787" y="762"/>
                    <a:pt x="795" y="762"/>
                  </a:cubicBezTo>
                  <a:lnTo>
                    <a:pt x="797" y="758"/>
                  </a:lnTo>
                  <a:cubicBezTo>
                    <a:pt x="884" y="414"/>
                    <a:pt x="834" y="46"/>
                    <a:pt x="814" y="25"/>
                  </a:cubicBezTo>
                  <a:cubicBezTo>
                    <a:pt x="814" y="25"/>
                    <a:pt x="725" y="1"/>
                    <a:pt x="5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8"/>
            <p:cNvSpPr/>
            <p:nvPr/>
          </p:nvSpPr>
          <p:spPr>
            <a:xfrm>
              <a:off x="3339011" y="3286156"/>
              <a:ext cx="63773" cy="30868"/>
            </a:xfrm>
            <a:custGeom>
              <a:avLst/>
              <a:gdLst/>
              <a:ahLst/>
              <a:cxnLst/>
              <a:rect l="l" t="t" r="r" b="b"/>
              <a:pathLst>
                <a:path w="1816" h="879" extrusionOk="0">
                  <a:moveTo>
                    <a:pt x="766" y="0"/>
                  </a:moveTo>
                  <a:cubicBezTo>
                    <a:pt x="722" y="0"/>
                    <a:pt x="684" y="7"/>
                    <a:pt x="652" y="23"/>
                  </a:cubicBezTo>
                  <a:cubicBezTo>
                    <a:pt x="373" y="163"/>
                    <a:pt x="0" y="878"/>
                    <a:pt x="0" y="878"/>
                  </a:cubicBezTo>
                  <a:cubicBezTo>
                    <a:pt x="212" y="733"/>
                    <a:pt x="432" y="700"/>
                    <a:pt x="590" y="700"/>
                  </a:cubicBezTo>
                  <a:cubicBezTo>
                    <a:pt x="725" y="700"/>
                    <a:pt x="814" y="724"/>
                    <a:pt x="814" y="724"/>
                  </a:cubicBezTo>
                  <a:cubicBezTo>
                    <a:pt x="795" y="698"/>
                    <a:pt x="1104" y="457"/>
                    <a:pt x="1672" y="457"/>
                  </a:cubicBezTo>
                  <a:cubicBezTo>
                    <a:pt x="1718" y="457"/>
                    <a:pt x="1766" y="458"/>
                    <a:pt x="1816" y="462"/>
                  </a:cubicBezTo>
                  <a:cubicBezTo>
                    <a:pt x="1756" y="426"/>
                    <a:pt x="1107" y="0"/>
                    <a:pt x="7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8"/>
            <p:cNvSpPr/>
            <p:nvPr/>
          </p:nvSpPr>
          <p:spPr>
            <a:xfrm>
              <a:off x="3689870" y="3435194"/>
              <a:ext cx="39964" cy="35223"/>
            </a:xfrm>
            <a:custGeom>
              <a:avLst/>
              <a:gdLst/>
              <a:ahLst/>
              <a:cxnLst/>
              <a:rect l="l" t="t" r="r" b="b"/>
              <a:pathLst>
                <a:path w="1138" h="1003" extrusionOk="0">
                  <a:moveTo>
                    <a:pt x="870" y="0"/>
                  </a:moveTo>
                  <a:cubicBezTo>
                    <a:pt x="310" y="0"/>
                    <a:pt x="1" y="241"/>
                    <a:pt x="22" y="263"/>
                  </a:cubicBezTo>
                  <a:cubicBezTo>
                    <a:pt x="45" y="285"/>
                    <a:pt x="92" y="653"/>
                    <a:pt x="6" y="1003"/>
                  </a:cubicBezTo>
                  <a:cubicBezTo>
                    <a:pt x="53" y="999"/>
                    <a:pt x="94" y="991"/>
                    <a:pt x="131" y="991"/>
                  </a:cubicBezTo>
                  <a:cubicBezTo>
                    <a:pt x="146" y="990"/>
                    <a:pt x="168" y="990"/>
                    <a:pt x="196" y="990"/>
                  </a:cubicBezTo>
                  <a:cubicBezTo>
                    <a:pt x="286" y="990"/>
                    <a:pt x="437" y="994"/>
                    <a:pt x="579" y="994"/>
                  </a:cubicBezTo>
                  <a:cubicBezTo>
                    <a:pt x="728" y="994"/>
                    <a:pt x="866" y="990"/>
                    <a:pt x="915" y="971"/>
                  </a:cubicBezTo>
                  <a:cubicBezTo>
                    <a:pt x="1031" y="930"/>
                    <a:pt x="1137" y="88"/>
                    <a:pt x="1022" y="6"/>
                  </a:cubicBezTo>
                  <a:cubicBezTo>
                    <a:pt x="970" y="2"/>
                    <a:pt x="919" y="0"/>
                    <a:pt x="8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8"/>
            <p:cNvSpPr/>
            <p:nvPr/>
          </p:nvSpPr>
          <p:spPr>
            <a:xfrm>
              <a:off x="3661951" y="3443587"/>
              <a:ext cx="31149" cy="26830"/>
            </a:xfrm>
            <a:custGeom>
              <a:avLst/>
              <a:gdLst/>
              <a:ahLst/>
              <a:cxnLst/>
              <a:rect l="l" t="t" r="r" b="b"/>
              <a:pathLst>
                <a:path w="887" h="764" extrusionOk="0">
                  <a:moveTo>
                    <a:pt x="598" y="0"/>
                  </a:moveTo>
                  <a:cubicBezTo>
                    <a:pt x="440" y="0"/>
                    <a:pt x="216" y="34"/>
                    <a:pt x="1" y="181"/>
                  </a:cubicBezTo>
                  <a:cubicBezTo>
                    <a:pt x="1" y="181"/>
                    <a:pt x="165" y="449"/>
                    <a:pt x="400" y="631"/>
                  </a:cubicBezTo>
                  <a:cubicBezTo>
                    <a:pt x="557" y="757"/>
                    <a:pt x="695" y="764"/>
                    <a:pt x="800" y="764"/>
                  </a:cubicBezTo>
                  <a:cubicBezTo>
                    <a:pt x="886" y="414"/>
                    <a:pt x="840" y="46"/>
                    <a:pt x="817" y="24"/>
                  </a:cubicBezTo>
                  <a:cubicBezTo>
                    <a:pt x="817" y="24"/>
                    <a:pt x="730" y="0"/>
                    <a:pt x="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8"/>
            <p:cNvSpPr/>
            <p:nvPr/>
          </p:nvSpPr>
          <p:spPr>
            <a:xfrm>
              <a:off x="3661951" y="3419075"/>
              <a:ext cx="63844" cy="30939"/>
            </a:xfrm>
            <a:custGeom>
              <a:avLst/>
              <a:gdLst/>
              <a:ahLst/>
              <a:cxnLst/>
              <a:rect l="l" t="t" r="r" b="b"/>
              <a:pathLst>
                <a:path w="1818" h="881" extrusionOk="0">
                  <a:moveTo>
                    <a:pt x="766" y="1"/>
                  </a:moveTo>
                  <a:cubicBezTo>
                    <a:pt x="723" y="1"/>
                    <a:pt x="685" y="7"/>
                    <a:pt x="654" y="22"/>
                  </a:cubicBezTo>
                  <a:cubicBezTo>
                    <a:pt x="373" y="164"/>
                    <a:pt x="1" y="879"/>
                    <a:pt x="1" y="880"/>
                  </a:cubicBezTo>
                  <a:cubicBezTo>
                    <a:pt x="217" y="732"/>
                    <a:pt x="440" y="698"/>
                    <a:pt x="599" y="698"/>
                  </a:cubicBezTo>
                  <a:cubicBezTo>
                    <a:pt x="730" y="698"/>
                    <a:pt x="817" y="722"/>
                    <a:pt x="817" y="722"/>
                  </a:cubicBezTo>
                  <a:cubicBezTo>
                    <a:pt x="795" y="701"/>
                    <a:pt x="1105" y="459"/>
                    <a:pt x="1666" y="459"/>
                  </a:cubicBezTo>
                  <a:cubicBezTo>
                    <a:pt x="1714" y="459"/>
                    <a:pt x="1765" y="461"/>
                    <a:pt x="1817" y="465"/>
                  </a:cubicBezTo>
                  <a:cubicBezTo>
                    <a:pt x="1759" y="426"/>
                    <a:pt x="1108" y="1"/>
                    <a:pt x="76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8"/>
            <p:cNvSpPr/>
            <p:nvPr/>
          </p:nvSpPr>
          <p:spPr>
            <a:xfrm>
              <a:off x="3744126" y="3095187"/>
              <a:ext cx="48287" cy="64967"/>
            </a:xfrm>
            <a:custGeom>
              <a:avLst/>
              <a:gdLst/>
              <a:ahLst/>
              <a:cxnLst/>
              <a:rect l="l" t="t" r="r" b="b"/>
              <a:pathLst>
                <a:path w="1375" h="1850" extrusionOk="0">
                  <a:moveTo>
                    <a:pt x="115" y="1"/>
                  </a:moveTo>
                  <a:lnTo>
                    <a:pt x="115" y="1"/>
                  </a:lnTo>
                  <a:cubicBezTo>
                    <a:pt x="0" y="193"/>
                    <a:pt x="222" y="1276"/>
                    <a:pt x="248" y="1323"/>
                  </a:cubicBezTo>
                  <a:cubicBezTo>
                    <a:pt x="276" y="1368"/>
                    <a:pt x="1174" y="1844"/>
                    <a:pt x="1374" y="1849"/>
                  </a:cubicBezTo>
                  <a:cubicBezTo>
                    <a:pt x="1247" y="1626"/>
                    <a:pt x="1190" y="1338"/>
                    <a:pt x="1190" y="1338"/>
                  </a:cubicBezTo>
                  <a:cubicBezTo>
                    <a:pt x="1047" y="1334"/>
                    <a:pt x="557" y="324"/>
                    <a:pt x="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8"/>
            <p:cNvSpPr/>
            <p:nvPr/>
          </p:nvSpPr>
          <p:spPr>
            <a:xfrm>
              <a:off x="3748165" y="3068533"/>
              <a:ext cx="61631" cy="73641"/>
            </a:xfrm>
            <a:custGeom>
              <a:avLst/>
              <a:gdLst/>
              <a:ahLst/>
              <a:cxnLst/>
              <a:rect l="l" t="t" r="r" b="b"/>
              <a:pathLst>
                <a:path w="1755" h="2097" extrusionOk="0">
                  <a:moveTo>
                    <a:pt x="1385" y="0"/>
                  </a:moveTo>
                  <a:cubicBezTo>
                    <a:pt x="1382" y="0"/>
                    <a:pt x="1379" y="0"/>
                    <a:pt x="1377" y="1"/>
                  </a:cubicBezTo>
                  <a:cubicBezTo>
                    <a:pt x="839" y="104"/>
                    <a:pt x="113" y="571"/>
                    <a:pt x="0" y="760"/>
                  </a:cubicBezTo>
                  <a:cubicBezTo>
                    <a:pt x="442" y="1083"/>
                    <a:pt x="932" y="2093"/>
                    <a:pt x="1075" y="2097"/>
                  </a:cubicBezTo>
                  <a:cubicBezTo>
                    <a:pt x="1224" y="2093"/>
                    <a:pt x="1467" y="1823"/>
                    <a:pt x="1755" y="1297"/>
                  </a:cubicBezTo>
                  <a:cubicBezTo>
                    <a:pt x="1663" y="721"/>
                    <a:pt x="1527" y="0"/>
                    <a:pt x="13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8"/>
            <p:cNvSpPr/>
            <p:nvPr/>
          </p:nvSpPr>
          <p:spPr>
            <a:xfrm>
              <a:off x="3785916" y="3114045"/>
              <a:ext cx="27216" cy="46109"/>
            </a:xfrm>
            <a:custGeom>
              <a:avLst/>
              <a:gdLst/>
              <a:ahLst/>
              <a:cxnLst/>
              <a:rect l="l" t="t" r="r" b="b"/>
              <a:pathLst>
                <a:path w="775" h="1313" extrusionOk="0">
                  <a:moveTo>
                    <a:pt x="680" y="1"/>
                  </a:moveTo>
                  <a:cubicBezTo>
                    <a:pt x="392" y="527"/>
                    <a:pt x="149" y="797"/>
                    <a:pt x="0" y="801"/>
                  </a:cubicBezTo>
                  <a:cubicBezTo>
                    <a:pt x="0" y="801"/>
                    <a:pt x="57" y="1089"/>
                    <a:pt x="184" y="1312"/>
                  </a:cubicBezTo>
                  <a:cubicBezTo>
                    <a:pt x="185" y="1312"/>
                    <a:pt x="185" y="1312"/>
                    <a:pt x="185" y="1312"/>
                  </a:cubicBezTo>
                  <a:cubicBezTo>
                    <a:pt x="389" y="1312"/>
                    <a:pt x="774" y="713"/>
                    <a:pt x="774" y="713"/>
                  </a:cubicBezTo>
                  <a:cubicBezTo>
                    <a:pt x="774" y="713"/>
                    <a:pt x="735" y="389"/>
                    <a:pt x="6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8"/>
            <p:cNvSpPr/>
            <p:nvPr/>
          </p:nvSpPr>
          <p:spPr>
            <a:xfrm>
              <a:off x="4035812" y="3345715"/>
              <a:ext cx="40034" cy="53695"/>
            </a:xfrm>
            <a:custGeom>
              <a:avLst/>
              <a:gdLst/>
              <a:ahLst/>
              <a:cxnLst/>
              <a:rect l="l" t="t" r="r" b="b"/>
              <a:pathLst>
                <a:path w="1140" h="1529" extrusionOk="0">
                  <a:moveTo>
                    <a:pt x="95" y="1"/>
                  </a:moveTo>
                  <a:lnTo>
                    <a:pt x="95" y="1"/>
                  </a:lnTo>
                  <a:cubicBezTo>
                    <a:pt x="1" y="159"/>
                    <a:pt x="180" y="1051"/>
                    <a:pt x="210" y="1093"/>
                  </a:cubicBezTo>
                  <a:cubicBezTo>
                    <a:pt x="232" y="1133"/>
                    <a:pt x="975" y="1526"/>
                    <a:pt x="1139" y="1529"/>
                  </a:cubicBezTo>
                  <a:cubicBezTo>
                    <a:pt x="1032" y="1346"/>
                    <a:pt x="987" y="1109"/>
                    <a:pt x="987" y="1109"/>
                  </a:cubicBezTo>
                  <a:cubicBezTo>
                    <a:pt x="867" y="1104"/>
                    <a:pt x="461" y="270"/>
                    <a:pt x="9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8"/>
            <p:cNvSpPr/>
            <p:nvPr/>
          </p:nvSpPr>
          <p:spPr>
            <a:xfrm>
              <a:off x="4039184" y="3323696"/>
              <a:ext cx="50991" cy="60964"/>
            </a:xfrm>
            <a:custGeom>
              <a:avLst/>
              <a:gdLst/>
              <a:ahLst/>
              <a:cxnLst/>
              <a:rect l="l" t="t" r="r" b="b"/>
              <a:pathLst>
                <a:path w="1452" h="1736" extrusionOk="0">
                  <a:moveTo>
                    <a:pt x="1149" y="0"/>
                  </a:moveTo>
                  <a:cubicBezTo>
                    <a:pt x="1147" y="0"/>
                    <a:pt x="1144" y="1"/>
                    <a:pt x="1142" y="1"/>
                  </a:cubicBezTo>
                  <a:cubicBezTo>
                    <a:pt x="695" y="80"/>
                    <a:pt x="95" y="469"/>
                    <a:pt x="0" y="626"/>
                  </a:cubicBezTo>
                  <a:cubicBezTo>
                    <a:pt x="365" y="896"/>
                    <a:pt x="771" y="1731"/>
                    <a:pt x="891" y="1736"/>
                  </a:cubicBezTo>
                  <a:cubicBezTo>
                    <a:pt x="1011" y="1734"/>
                    <a:pt x="1211" y="1507"/>
                    <a:pt x="1451" y="1075"/>
                  </a:cubicBezTo>
                  <a:cubicBezTo>
                    <a:pt x="1380" y="592"/>
                    <a:pt x="1262" y="0"/>
                    <a:pt x="11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8"/>
            <p:cNvSpPr/>
            <p:nvPr/>
          </p:nvSpPr>
          <p:spPr>
            <a:xfrm>
              <a:off x="4070438" y="3361412"/>
              <a:ext cx="22475" cy="37997"/>
            </a:xfrm>
            <a:custGeom>
              <a:avLst/>
              <a:gdLst/>
              <a:ahLst/>
              <a:cxnLst/>
              <a:rect l="l" t="t" r="r" b="b"/>
              <a:pathLst>
                <a:path w="640" h="1082" extrusionOk="0">
                  <a:moveTo>
                    <a:pt x="561" y="1"/>
                  </a:moveTo>
                  <a:cubicBezTo>
                    <a:pt x="321" y="432"/>
                    <a:pt x="121" y="660"/>
                    <a:pt x="0" y="662"/>
                  </a:cubicBezTo>
                  <a:cubicBezTo>
                    <a:pt x="0" y="662"/>
                    <a:pt x="46" y="899"/>
                    <a:pt x="153" y="1082"/>
                  </a:cubicBezTo>
                  <a:cubicBezTo>
                    <a:pt x="154" y="1082"/>
                    <a:pt x="155" y="1082"/>
                    <a:pt x="156" y="1082"/>
                  </a:cubicBezTo>
                  <a:cubicBezTo>
                    <a:pt x="318" y="1082"/>
                    <a:pt x="639" y="587"/>
                    <a:pt x="639" y="587"/>
                  </a:cubicBezTo>
                  <a:cubicBezTo>
                    <a:pt x="639" y="587"/>
                    <a:pt x="607" y="320"/>
                    <a:pt x="56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8"/>
            <p:cNvSpPr/>
            <p:nvPr/>
          </p:nvSpPr>
          <p:spPr>
            <a:xfrm>
              <a:off x="3752871" y="3249563"/>
              <a:ext cx="26970" cy="28551"/>
            </a:xfrm>
            <a:custGeom>
              <a:avLst/>
              <a:gdLst/>
              <a:ahLst/>
              <a:cxnLst/>
              <a:rect l="l" t="t" r="r" b="b"/>
              <a:pathLst>
                <a:path w="768" h="813" extrusionOk="0">
                  <a:moveTo>
                    <a:pt x="1" y="0"/>
                  </a:moveTo>
                  <a:cubicBezTo>
                    <a:pt x="141" y="147"/>
                    <a:pt x="450" y="703"/>
                    <a:pt x="430" y="813"/>
                  </a:cubicBezTo>
                  <a:lnTo>
                    <a:pt x="768" y="813"/>
                  </a:lnTo>
                  <a:cubicBezTo>
                    <a:pt x="768" y="813"/>
                    <a:pt x="188" y="56"/>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8"/>
            <p:cNvSpPr/>
            <p:nvPr/>
          </p:nvSpPr>
          <p:spPr>
            <a:xfrm>
              <a:off x="3754451" y="3278079"/>
              <a:ext cx="25390" cy="41052"/>
            </a:xfrm>
            <a:custGeom>
              <a:avLst/>
              <a:gdLst/>
              <a:ahLst/>
              <a:cxnLst/>
              <a:rect l="l" t="t" r="r" b="b"/>
              <a:pathLst>
                <a:path w="723" h="1169" extrusionOk="0">
                  <a:moveTo>
                    <a:pt x="385" y="1"/>
                  </a:moveTo>
                  <a:cubicBezTo>
                    <a:pt x="367" y="115"/>
                    <a:pt x="1" y="750"/>
                    <a:pt x="1" y="750"/>
                  </a:cubicBezTo>
                  <a:cubicBezTo>
                    <a:pt x="111" y="899"/>
                    <a:pt x="232" y="1039"/>
                    <a:pt x="364" y="1169"/>
                  </a:cubicBezTo>
                  <a:cubicBezTo>
                    <a:pt x="531" y="1067"/>
                    <a:pt x="723" y="1"/>
                    <a:pt x="7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8"/>
            <p:cNvSpPr/>
            <p:nvPr/>
          </p:nvSpPr>
          <p:spPr>
            <a:xfrm>
              <a:off x="3734504" y="3300800"/>
              <a:ext cx="32765" cy="18928"/>
            </a:xfrm>
            <a:custGeom>
              <a:avLst/>
              <a:gdLst/>
              <a:ahLst/>
              <a:cxnLst/>
              <a:rect l="l" t="t" r="r" b="b"/>
              <a:pathLst>
                <a:path w="933" h="539" extrusionOk="0">
                  <a:moveTo>
                    <a:pt x="294" y="0"/>
                  </a:moveTo>
                  <a:cubicBezTo>
                    <a:pt x="142" y="0"/>
                    <a:pt x="59" y="123"/>
                    <a:pt x="1" y="230"/>
                  </a:cubicBezTo>
                  <a:cubicBezTo>
                    <a:pt x="1" y="230"/>
                    <a:pt x="600" y="538"/>
                    <a:pt x="854" y="538"/>
                  </a:cubicBezTo>
                  <a:cubicBezTo>
                    <a:pt x="886" y="538"/>
                    <a:pt x="913" y="533"/>
                    <a:pt x="932" y="522"/>
                  </a:cubicBezTo>
                  <a:cubicBezTo>
                    <a:pt x="801" y="392"/>
                    <a:pt x="679" y="252"/>
                    <a:pt x="570" y="103"/>
                  </a:cubicBezTo>
                  <a:cubicBezTo>
                    <a:pt x="458" y="29"/>
                    <a:pt x="368" y="0"/>
                    <a:pt x="2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8"/>
            <p:cNvSpPr/>
            <p:nvPr/>
          </p:nvSpPr>
          <p:spPr>
            <a:xfrm>
              <a:off x="3725339" y="3249423"/>
              <a:ext cx="43370" cy="59454"/>
            </a:xfrm>
            <a:custGeom>
              <a:avLst/>
              <a:gdLst/>
              <a:ahLst/>
              <a:cxnLst/>
              <a:rect l="l" t="t" r="r" b="b"/>
              <a:pathLst>
                <a:path w="1235" h="1693" extrusionOk="0">
                  <a:moveTo>
                    <a:pt x="760" y="1"/>
                  </a:moveTo>
                  <a:cubicBezTo>
                    <a:pt x="559" y="1"/>
                    <a:pt x="96" y="594"/>
                    <a:pt x="47" y="696"/>
                  </a:cubicBezTo>
                  <a:cubicBezTo>
                    <a:pt x="1" y="797"/>
                    <a:pt x="135" y="1635"/>
                    <a:pt x="262" y="1693"/>
                  </a:cubicBezTo>
                  <a:cubicBezTo>
                    <a:pt x="320" y="1586"/>
                    <a:pt x="403" y="1463"/>
                    <a:pt x="555" y="1463"/>
                  </a:cubicBezTo>
                  <a:cubicBezTo>
                    <a:pt x="629" y="1463"/>
                    <a:pt x="719" y="1492"/>
                    <a:pt x="831" y="1566"/>
                  </a:cubicBezTo>
                  <a:cubicBezTo>
                    <a:pt x="831" y="1566"/>
                    <a:pt x="1196" y="931"/>
                    <a:pt x="1214" y="817"/>
                  </a:cubicBezTo>
                  <a:cubicBezTo>
                    <a:pt x="1234" y="707"/>
                    <a:pt x="925" y="151"/>
                    <a:pt x="785" y="4"/>
                  </a:cubicBezTo>
                  <a:cubicBezTo>
                    <a:pt x="777" y="2"/>
                    <a:pt x="769" y="1"/>
                    <a:pt x="76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8"/>
            <p:cNvSpPr/>
            <p:nvPr/>
          </p:nvSpPr>
          <p:spPr>
            <a:xfrm>
              <a:off x="3908722" y="3075942"/>
              <a:ext cx="25144" cy="51236"/>
            </a:xfrm>
            <a:custGeom>
              <a:avLst/>
              <a:gdLst/>
              <a:ahLst/>
              <a:cxnLst/>
              <a:rect l="l" t="t" r="r" b="b"/>
              <a:pathLst>
                <a:path w="716" h="1459" extrusionOk="0">
                  <a:moveTo>
                    <a:pt x="479" y="0"/>
                  </a:moveTo>
                  <a:cubicBezTo>
                    <a:pt x="426" y="403"/>
                    <a:pt x="198" y="760"/>
                    <a:pt x="1" y="1007"/>
                  </a:cubicBezTo>
                  <a:cubicBezTo>
                    <a:pt x="23" y="1048"/>
                    <a:pt x="572" y="1458"/>
                    <a:pt x="572" y="1458"/>
                  </a:cubicBezTo>
                  <a:cubicBezTo>
                    <a:pt x="716" y="1156"/>
                    <a:pt x="657" y="92"/>
                    <a:pt x="47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8"/>
            <p:cNvSpPr/>
            <p:nvPr/>
          </p:nvSpPr>
          <p:spPr>
            <a:xfrm>
              <a:off x="3873605" y="3111271"/>
              <a:ext cx="55240" cy="48568"/>
            </a:xfrm>
            <a:custGeom>
              <a:avLst/>
              <a:gdLst/>
              <a:ahLst/>
              <a:cxnLst/>
              <a:rect l="l" t="t" r="r" b="b"/>
              <a:pathLst>
                <a:path w="1573" h="1383" extrusionOk="0">
                  <a:moveTo>
                    <a:pt x="1001" y="0"/>
                  </a:moveTo>
                  <a:cubicBezTo>
                    <a:pt x="901" y="127"/>
                    <a:pt x="789" y="244"/>
                    <a:pt x="668" y="351"/>
                  </a:cubicBezTo>
                  <a:cubicBezTo>
                    <a:pt x="668" y="351"/>
                    <a:pt x="37" y="925"/>
                    <a:pt x="0" y="1324"/>
                  </a:cubicBezTo>
                  <a:cubicBezTo>
                    <a:pt x="35" y="1358"/>
                    <a:pt x="69" y="1379"/>
                    <a:pt x="95" y="1381"/>
                  </a:cubicBezTo>
                  <a:cubicBezTo>
                    <a:pt x="100" y="1382"/>
                    <a:pt x="106" y="1382"/>
                    <a:pt x="113" y="1382"/>
                  </a:cubicBezTo>
                  <a:cubicBezTo>
                    <a:pt x="390" y="1382"/>
                    <a:pt x="1434" y="745"/>
                    <a:pt x="1572" y="452"/>
                  </a:cubicBezTo>
                  <a:cubicBezTo>
                    <a:pt x="1572" y="452"/>
                    <a:pt x="1023" y="42"/>
                    <a:pt x="10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8"/>
            <p:cNvSpPr/>
            <p:nvPr/>
          </p:nvSpPr>
          <p:spPr>
            <a:xfrm>
              <a:off x="3836169" y="3070253"/>
              <a:ext cx="60929" cy="87513"/>
            </a:xfrm>
            <a:custGeom>
              <a:avLst/>
              <a:gdLst/>
              <a:ahLst/>
              <a:cxnLst/>
              <a:rect l="l" t="t" r="r" b="b"/>
              <a:pathLst>
                <a:path w="1735" h="2492" extrusionOk="0">
                  <a:moveTo>
                    <a:pt x="827" y="0"/>
                  </a:moveTo>
                  <a:cubicBezTo>
                    <a:pt x="579" y="158"/>
                    <a:pt x="167" y="584"/>
                    <a:pt x="167" y="584"/>
                  </a:cubicBezTo>
                  <a:cubicBezTo>
                    <a:pt x="1" y="818"/>
                    <a:pt x="739" y="2201"/>
                    <a:pt x="1066" y="2492"/>
                  </a:cubicBezTo>
                  <a:cubicBezTo>
                    <a:pt x="1103" y="2093"/>
                    <a:pt x="1734" y="1520"/>
                    <a:pt x="1734" y="1520"/>
                  </a:cubicBezTo>
                  <a:cubicBezTo>
                    <a:pt x="1734" y="1520"/>
                    <a:pt x="765" y="1078"/>
                    <a:pt x="8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8"/>
            <p:cNvSpPr/>
            <p:nvPr/>
          </p:nvSpPr>
          <p:spPr>
            <a:xfrm>
              <a:off x="3863034" y="3068287"/>
              <a:ext cx="62509" cy="55380"/>
            </a:xfrm>
            <a:custGeom>
              <a:avLst/>
              <a:gdLst/>
              <a:ahLst/>
              <a:cxnLst/>
              <a:rect l="l" t="t" r="r" b="b"/>
              <a:pathLst>
                <a:path w="1780" h="1577" extrusionOk="0">
                  <a:moveTo>
                    <a:pt x="405" y="1"/>
                  </a:moveTo>
                  <a:cubicBezTo>
                    <a:pt x="249" y="1"/>
                    <a:pt x="124" y="17"/>
                    <a:pt x="62" y="56"/>
                  </a:cubicBezTo>
                  <a:cubicBezTo>
                    <a:pt x="0" y="1134"/>
                    <a:pt x="969" y="1576"/>
                    <a:pt x="969" y="1576"/>
                  </a:cubicBezTo>
                  <a:cubicBezTo>
                    <a:pt x="1090" y="1469"/>
                    <a:pt x="1202" y="1352"/>
                    <a:pt x="1302" y="1225"/>
                  </a:cubicBezTo>
                  <a:cubicBezTo>
                    <a:pt x="1499" y="978"/>
                    <a:pt x="1727" y="621"/>
                    <a:pt x="1780" y="218"/>
                  </a:cubicBezTo>
                  <a:cubicBezTo>
                    <a:pt x="1646" y="149"/>
                    <a:pt x="881" y="1"/>
                    <a:pt x="4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8"/>
            <p:cNvSpPr/>
            <p:nvPr/>
          </p:nvSpPr>
          <p:spPr>
            <a:xfrm>
              <a:off x="3445768" y="3099857"/>
              <a:ext cx="59243" cy="52114"/>
            </a:xfrm>
            <a:custGeom>
              <a:avLst/>
              <a:gdLst/>
              <a:ahLst/>
              <a:cxnLst/>
              <a:rect l="l" t="t" r="r" b="b"/>
              <a:pathLst>
                <a:path w="1687" h="1484" extrusionOk="0">
                  <a:moveTo>
                    <a:pt x="1304" y="1"/>
                  </a:moveTo>
                  <a:cubicBezTo>
                    <a:pt x="465" y="1"/>
                    <a:pt x="0" y="358"/>
                    <a:pt x="32" y="390"/>
                  </a:cubicBezTo>
                  <a:cubicBezTo>
                    <a:pt x="66" y="428"/>
                    <a:pt x="137" y="966"/>
                    <a:pt x="4" y="1478"/>
                  </a:cubicBezTo>
                  <a:lnTo>
                    <a:pt x="2" y="1483"/>
                  </a:lnTo>
                  <a:cubicBezTo>
                    <a:pt x="67" y="1478"/>
                    <a:pt x="123" y="1467"/>
                    <a:pt x="171" y="1467"/>
                  </a:cubicBezTo>
                  <a:cubicBezTo>
                    <a:pt x="178" y="1467"/>
                    <a:pt x="186" y="1467"/>
                    <a:pt x="193" y="1468"/>
                  </a:cubicBezTo>
                  <a:cubicBezTo>
                    <a:pt x="217" y="1466"/>
                    <a:pt x="256" y="1466"/>
                    <a:pt x="305" y="1466"/>
                  </a:cubicBezTo>
                  <a:cubicBezTo>
                    <a:pt x="441" y="1466"/>
                    <a:pt x="658" y="1471"/>
                    <a:pt x="861" y="1471"/>
                  </a:cubicBezTo>
                  <a:cubicBezTo>
                    <a:pt x="1079" y="1471"/>
                    <a:pt x="1281" y="1465"/>
                    <a:pt x="1353" y="1439"/>
                  </a:cubicBezTo>
                  <a:cubicBezTo>
                    <a:pt x="1527" y="1378"/>
                    <a:pt x="1687" y="130"/>
                    <a:pt x="1513" y="8"/>
                  </a:cubicBezTo>
                  <a:cubicBezTo>
                    <a:pt x="1441" y="3"/>
                    <a:pt x="1371" y="1"/>
                    <a:pt x="13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8"/>
            <p:cNvSpPr/>
            <p:nvPr/>
          </p:nvSpPr>
          <p:spPr>
            <a:xfrm>
              <a:off x="3404470" y="3112324"/>
              <a:ext cx="46109" cy="39683"/>
            </a:xfrm>
            <a:custGeom>
              <a:avLst/>
              <a:gdLst/>
              <a:ahLst/>
              <a:cxnLst/>
              <a:rect l="l" t="t" r="r" b="b"/>
              <a:pathLst>
                <a:path w="1313" h="1130" extrusionOk="0">
                  <a:moveTo>
                    <a:pt x="884" y="0"/>
                  </a:moveTo>
                  <a:cubicBezTo>
                    <a:pt x="650" y="0"/>
                    <a:pt x="319" y="50"/>
                    <a:pt x="0" y="268"/>
                  </a:cubicBezTo>
                  <a:cubicBezTo>
                    <a:pt x="0" y="268"/>
                    <a:pt x="248" y="664"/>
                    <a:pt x="591" y="931"/>
                  </a:cubicBezTo>
                  <a:cubicBezTo>
                    <a:pt x="801" y="1094"/>
                    <a:pt x="978" y="1130"/>
                    <a:pt x="1122" y="1130"/>
                  </a:cubicBezTo>
                  <a:cubicBezTo>
                    <a:pt x="1142" y="1130"/>
                    <a:pt x="1160" y="1129"/>
                    <a:pt x="1178" y="1128"/>
                  </a:cubicBezTo>
                  <a:lnTo>
                    <a:pt x="1180" y="1123"/>
                  </a:lnTo>
                  <a:cubicBezTo>
                    <a:pt x="1313" y="611"/>
                    <a:pt x="1242" y="73"/>
                    <a:pt x="1208" y="35"/>
                  </a:cubicBezTo>
                  <a:cubicBezTo>
                    <a:pt x="1208" y="35"/>
                    <a:pt x="1080" y="0"/>
                    <a:pt x="8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8"/>
            <p:cNvSpPr/>
            <p:nvPr/>
          </p:nvSpPr>
          <p:spPr>
            <a:xfrm>
              <a:off x="3404470" y="3076048"/>
              <a:ext cx="94466" cy="45723"/>
            </a:xfrm>
            <a:custGeom>
              <a:avLst/>
              <a:gdLst/>
              <a:ahLst/>
              <a:cxnLst/>
              <a:rect l="l" t="t" r="r" b="b"/>
              <a:pathLst>
                <a:path w="2690" h="1302" extrusionOk="0">
                  <a:moveTo>
                    <a:pt x="1144" y="0"/>
                  </a:moveTo>
                  <a:cubicBezTo>
                    <a:pt x="1079" y="0"/>
                    <a:pt x="1020" y="11"/>
                    <a:pt x="973" y="34"/>
                  </a:cubicBezTo>
                  <a:cubicBezTo>
                    <a:pt x="551" y="241"/>
                    <a:pt x="0" y="1301"/>
                    <a:pt x="0" y="1301"/>
                  </a:cubicBezTo>
                  <a:cubicBezTo>
                    <a:pt x="319" y="1083"/>
                    <a:pt x="650" y="1033"/>
                    <a:pt x="884" y="1033"/>
                  </a:cubicBezTo>
                  <a:cubicBezTo>
                    <a:pt x="1080" y="1033"/>
                    <a:pt x="1208" y="1068"/>
                    <a:pt x="1208" y="1068"/>
                  </a:cubicBezTo>
                  <a:cubicBezTo>
                    <a:pt x="1177" y="1036"/>
                    <a:pt x="1642" y="679"/>
                    <a:pt x="2480" y="679"/>
                  </a:cubicBezTo>
                  <a:cubicBezTo>
                    <a:pt x="2547" y="679"/>
                    <a:pt x="2617" y="681"/>
                    <a:pt x="2689" y="686"/>
                  </a:cubicBezTo>
                  <a:cubicBezTo>
                    <a:pt x="2607" y="629"/>
                    <a:pt x="1652" y="0"/>
                    <a:pt x="11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8"/>
            <p:cNvSpPr/>
            <p:nvPr/>
          </p:nvSpPr>
          <p:spPr>
            <a:xfrm>
              <a:off x="4145414" y="3162753"/>
              <a:ext cx="36944" cy="49761"/>
            </a:xfrm>
            <a:custGeom>
              <a:avLst/>
              <a:gdLst/>
              <a:ahLst/>
              <a:cxnLst/>
              <a:rect l="l" t="t" r="r" b="b"/>
              <a:pathLst>
                <a:path w="1052" h="1417" extrusionOk="0">
                  <a:moveTo>
                    <a:pt x="86" y="0"/>
                  </a:moveTo>
                  <a:cubicBezTo>
                    <a:pt x="0" y="144"/>
                    <a:pt x="165" y="974"/>
                    <a:pt x="188" y="1011"/>
                  </a:cubicBezTo>
                  <a:cubicBezTo>
                    <a:pt x="211" y="1048"/>
                    <a:pt x="898" y="1412"/>
                    <a:pt x="1051" y="1417"/>
                  </a:cubicBezTo>
                  <a:cubicBezTo>
                    <a:pt x="957" y="1245"/>
                    <a:pt x="911" y="1023"/>
                    <a:pt x="911" y="1023"/>
                  </a:cubicBezTo>
                  <a:cubicBezTo>
                    <a:pt x="911" y="1023"/>
                    <a:pt x="910" y="1023"/>
                    <a:pt x="910" y="1023"/>
                  </a:cubicBezTo>
                  <a:cubicBezTo>
                    <a:pt x="799" y="1023"/>
                    <a:pt x="425" y="244"/>
                    <a:pt x="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8"/>
            <p:cNvSpPr/>
            <p:nvPr/>
          </p:nvSpPr>
          <p:spPr>
            <a:xfrm>
              <a:off x="4148434" y="3142139"/>
              <a:ext cx="47268" cy="56574"/>
            </a:xfrm>
            <a:custGeom>
              <a:avLst/>
              <a:gdLst/>
              <a:ahLst/>
              <a:cxnLst/>
              <a:rect l="l" t="t" r="r" b="b"/>
              <a:pathLst>
                <a:path w="1346" h="1611" extrusionOk="0">
                  <a:moveTo>
                    <a:pt x="1061" y="0"/>
                  </a:moveTo>
                  <a:cubicBezTo>
                    <a:pt x="1059" y="0"/>
                    <a:pt x="1057" y="0"/>
                    <a:pt x="1055" y="1"/>
                  </a:cubicBezTo>
                  <a:cubicBezTo>
                    <a:pt x="642" y="79"/>
                    <a:pt x="87" y="441"/>
                    <a:pt x="0" y="587"/>
                  </a:cubicBezTo>
                  <a:cubicBezTo>
                    <a:pt x="339" y="830"/>
                    <a:pt x="713" y="1610"/>
                    <a:pt x="824" y="1610"/>
                  </a:cubicBezTo>
                  <a:cubicBezTo>
                    <a:pt x="824" y="1610"/>
                    <a:pt x="825" y="1610"/>
                    <a:pt x="825" y="1610"/>
                  </a:cubicBezTo>
                  <a:cubicBezTo>
                    <a:pt x="936" y="1607"/>
                    <a:pt x="1125" y="1399"/>
                    <a:pt x="1346" y="998"/>
                  </a:cubicBezTo>
                  <a:cubicBezTo>
                    <a:pt x="1279" y="553"/>
                    <a:pt x="1170" y="0"/>
                    <a:pt x="106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8"/>
            <p:cNvSpPr/>
            <p:nvPr/>
          </p:nvSpPr>
          <p:spPr>
            <a:xfrm>
              <a:off x="4177371" y="3177151"/>
              <a:ext cx="20895" cy="35363"/>
            </a:xfrm>
            <a:custGeom>
              <a:avLst/>
              <a:gdLst/>
              <a:ahLst/>
              <a:cxnLst/>
              <a:rect l="l" t="t" r="r" b="b"/>
              <a:pathLst>
                <a:path w="595" h="1007" extrusionOk="0">
                  <a:moveTo>
                    <a:pt x="522" y="1"/>
                  </a:moveTo>
                  <a:cubicBezTo>
                    <a:pt x="301" y="402"/>
                    <a:pt x="112" y="610"/>
                    <a:pt x="1" y="613"/>
                  </a:cubicBezTo>
                  <a:cubicBezTo>
                    <a:pt x="1" y="613"/>
                    <a:pt x="47" y="835"/>
                    <a:pt x="141" y="1007"/>
                  </a:cubicBezTo>
                  <a:cubicBezTo>
                    <a:pt x="142" y="1007"/>
                    <a:pt x="143" y="1007"/>
                    <a:pt x="143" y="1007"/>
                  </a:cubicBezTo>
                  <a:cubicBezTo>
                    <a:pt x="297" y="1007"/>
                    <a:pt x="594" y="546"/>
                    <a:pt x="594" y="546"/>
                  </a:cubicBezTo>
                  <a:cubicBezTo>
                    <a:pt x="594" y="546"/>
                    <a:pt x="565" y="296"/>
                    <a:pt x="52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8"/>
            <p:cNvSpPr/>
            <p:nvPr/>
          </p:nvSpPr>
          <p:spPr>
            <a:xfrm>
              <a:off x="3945279" y="3317200"/>
              <a:ext cx="36592" cy="20930"/>
            </a:xfrm>
            <a:custGeom>
              <a:avLst/>
              <a:gdLst/>
              <a:ahLst/>
              <a:cxnLst/>
              <a:rect l="l" t="t" r="r" b="b"/>
              <a:pathLst>
                <a:path w="1042" h="596" extrusionOk="0">
                  <a:moveTo>
                    <a:pt x="1042" y="1"/>
                  </a:moveTo>
                  <a:lnTo>
                    <a:pt x="1042" y="1"/>
                  </a:lnTo>
                  <a:cubicBezTo>
                    <a:pt x="878" y="99"/>
                    <a:pt x="343" y="251"/>
                    <a:pt x="142" y="251"/>
                  </a:cubicBezTo>
                  <a:cubicBezTo>
                    <a:pt x="116" y="251"/>
                    <a:pt x="96" y="249"/>
                    <a:pt x="83" y="244"/>
                  </a:cubicBezTo>
                  <a:lnTo>
                    <a:pt x="0" y="595"/>
                  </a:lnTo>
                  <a:cubicBezTo>
                    <a:pt x="0" y="595"/>
                    <a:pt x="934" y="179"/>
                    <a:pt x="10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8"/>
            <p:cNvSpPr/>
            <p:nvPr/>
          </p:nvSpPr>
          <p:spPr>
            <a:xfrm>
              <a:off x="3905772" y="3305014"/>
              <a:ext cx="42422" cy="33116"/>
            </a:xfrm>
            <a:custGeom>
              <a:avLst/>
              <a:gdLst/>
              <a:ahLst/>
              <a:cxnLst/>
              <a:rect l="l" t="t" r="r" b="b"/>
              <a:pathLst>
                <a:path w="1208" h="943" extrusionOk="0">
                  <a:moveTo>
                    <a:pt x="526" y="1"/>
                  </a:moveTo>
                  <a:cubicBezTo>
                    <a:pt x="343" y="75"/>
                    <a:pt x="168" y="166"/>
                    <a:pt x="1" y="271"/>
                  </a:cubicBezTo>
                  <a:cubicBezTo>
                    <a:pt x="62" y="472"/>
                    <a:pt x="1125" y="942"/>
                    <a:pt x="1125" y="942"/>
                  </a:cubicBezTo>
                  <a:lnTo>
                    <a:pt x="1208" y="591"/>
                  </a:lnTo>
                  <a:cubicBezTo>
                    <a:pt x="1099" y="543"/>
                    <a:pt x="526" y="1"/>
                    <a:pt x="5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8"/>
            <p:cNvSpPr/>
            <p:nvPr/>
          </p:nvSpPr>
          <p:spPr>
            <a:xfrm>
              <a:off x="3903525" y="3283030"/>
              <a:ext cx="31992" cy="31500"/>
            </a:xfrm>
            <a:custGeom>
              <a:avLst/>
              <a:gdLst/>
              <a:ahLst/>
              <a:cxnLst/>
              <a:rect l="l" t="t" r="r" b="b"/>
              <a:pathLst>
                <a:path w="911" h="897" extrusionOk="0">
                  <a:moveTo>
                    <a:pt x="599" y="0"/>
                  </a:moveTo>
                  <a:cubicBezTo>
                    <a:pt x="599" y="0"/>
                    <a:pt x="0" y="698"/>
                    <a:pt x="65" y="897"/>
                  </a:cubicBezTo>
                  <a:cubicBezTo>
                    <a:pt x="232" y="792"/>
                    <a:pt x="407" y="701"/>
                    <a:pt x="591" y="627"/>
                  </a:cubicBezTo>
                  <a:cubicBezTo>
                    <a:pt x="911" y="328"/>
                    <a:pt x="748" y="127"/>
                    <a:pt x="5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8"/>
            <p:cNvSpPr/>
            <p:nvPr/>
          </p:nvSpPr>
          <p:spPr>
            <a:xfrm>
              <a:off x="3924279" y="3280853"/>
              <a:ext cx="61350" cy="45196"/>
            </a:xfrm>
            <a:custGeom>
              <a:avLst/>
              <a:gdLst/>
              <a:ahLst/>
              <a:cxnLst/>
              <a:rect l="l" t="t" r="r" b="b"/>
              <a:pathLst>
                <a:path w="1747" h="1287" extrusionOk="0">
                  <a:moveTo>
                    <a:pt x="390" y="1"/>
                  </a:moveTo>
                  <a:cubicBezTo>
                    <a:pt x="204" y="1"/>
                    <a:pt x="46" y="18"/>
                    <a:pt x="8" y="62"/>
                  </a:cubicBezTo>
                  <a:cubicBezTo>
                    <a:pt x="157" y="189"/>
                    <a:pt x="320" y="391"/>
                    <a:pt x="0" y="689"/>
                  </a:cubicBezTo>
                  <a:cubicBezTo>
                    <a:pt x="0" y="689"/>
                    <a:pt x="572" y="1231"/>
                    <a:pt x="681" y="1279"/>
                  </a:cubicBezTo>
                  <a:cubicBezTo>
                    <a:pt x="694" y="1284"/>
                    <a:pt x="714" y="1286"/>
                    <a:pt x="740" y="1286"/>
                  </a:cubicBezTo>
                  <a:cubicBezTo>
                    <a:pt x="941" y="1286"/>
                    <a:pt x="1476" y="1134"/>
                    <a:pt x="1640" y="1037"/>
                  </a:cubicBezTo>
                  <a:cubicBezTo>
                    <a:pt x="1747" y="855"/>
                    <a:pt x="1206" y="170"/>
                    <a:pt x="1109" y="90"/>
                  </a:cubicBezTo>
                  <a:cubicBezTo>
                    <a:pt x="1051" y="44"/>
                    <a:pt x="686" y="1"/>
                    <a:pt x="3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8"/>
            <p:cNvSpPr/>
            <p:nvPr/>
          </p:nvSpPr>
          <p:spPr>
            <a:xfrm>
              <a:off x="3572332" y="3263364"/>
              <a:ext cx="36557" cy="20895"/>
            </a:xfrm>
            <a:custGeom>
              <a:avLst/>
              <a:gdLst/>
              <a:ahLst/>
              <a:cxnLst/>
              <a:rect l="l" t="t" r="r" b="b"/>
              <a:pathLst>
                <a:path w="1041" h="595" extrusionOk="0">
                  <a:moveTo>
                    <a:pt x="1041" y="0"/>
                  </a:moveTo>
                  <a:cubicBezTo>
                    <a:pt x="876" y="98"/>
                    <a:pt x="334" y="250"/>
                    <a:pt x="139" y="250"/>
                  </a:cubicBezTo>
                  <a:cubicBezTo>
                    <a:pt x="117" y="250"/>
                    <a:pt x="99" y="248"/>
                    <a:pt x="87" y="244"/>
                  </a:cubicBezTo>
                  <a:lnTo>
                    <a:pt x="0" y="595"/>
                  </a:lnTo>
                  <a:cubicBezTo>
                    <a:pt x="0" y="595"/>
                    <a:pt x="935" y="180"/>
                    <a:pt x="10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8"/>
            <p:cNvSpPr/>
            <p:nvPr/>
          </p:nvSpPr>
          <p:spPr>
            <a:xfrm>
              <a:off x="3532789" y="3251038"/>
              <a:ext cx="42598" cy="33221"/>
            </a:xfrm>
            <a:custGeom>
              <a:avLst/>
              <a:gdLst/>
              <a:ahLst/>
              <a:cxnLst/>
              <a:rect l="l" t="t" r="r" b="b"/>
              <a:pathLst>
                <a:path w="1213" h="946" extrusionOk="0">
                  <a:moveTo>
                    <a:pt x="531" y="1"/>
                  </a:moveTo>
                  <a:cubicBezTo>
                    <a:pt x="347" y="78"/>
                    <a:pt x="170" y="168"/>
                    <a:pt x="1" y="274"/>
                  </a:cubicBezTo>
                  <a:cubicBezTo>
                    <a:pt x="64" y="475"/>
                    <a:pt x="1126" y="946"/>
                    <a:pt x="1126" y="946"/>
                  </a:cubicBezTo>
                  <a:lnTo>
                    <a:pt x="1213" y="596"/>
                  </a:lnTo>
                  <a:cubicBezTo>
                    <a:pt x="1100" y="546"/>
                    <a:pt x="531" y="1"/>
                    <a:pt x="5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8"/>
            <p:cNvSpPr/>
            <p:nvPr/>
          </p:nvSpPr>
          <p:spPr>
            <a:xfrm>
              <a:off x="3530612" y="3229125"/>
              <a:ext cx="32168" cy="31571"/>
            </a:xfrm>
            <a:custGeom>
              <a:avLst/>
              <a:gdLst/>
              <a:ahLst/>
              <a:cxnLst/>
              <a:rect l="l" t="t" r="r" b="b"/>
              <a:pathLst>
                <a:path w="916" h="899" extrusionOk="0">
                  <a:moveTo>
                    <a:pt x="599" y="0"/>
                  </a:moveTo>
                  <a:cubicBezTo>
                    <a:pt x="599" y="0"/>
                    <a:pt x="1" y="696"/>
                    <a:pt x="63" y="898"/>
                  </a:cubicBezTo>
                  <a:cubicBezTo>
                    <a:pt x="232" y="792"/>
                    <a:pt x="409" y="700"/>
                    <a:pt x="593" y="623"/>
                  </a:cubicBezTo>
                  <a:cubicBezTo>
                    <a:pt x="916" y="328"/>
                    <a:pt x="750" y="128"/>
                    <a:pt x="59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8"/>
            <p:cNvSpPr/>
            <p:nvPr/>
          </p:nvSpPr>
          <p:spPr>
            <a:xfrm>
              <a:off x="3551402" y="3226983"/>
              <a:ext cx="61350" cy="45231"/>
            </a:xfrm>
            <a:custGeom>
              <a:avLst/>
              <a:gdLst/>
              <a:ahLst/>
              <a:cxnLst/>
              <a:rect l="l" t="t" r="r" b="b"/>
              <a:pathLst>
                <a:path w="1747" h="1288" extrusionOk="0">
                  <a:moveTo>
                    <a:pt x="390" y="1"/>
                  </a:moveTo>
                  <a:cubicBezTo>
                    <a:pt x="203" y="1"/>
                    <a:pt x="44" y="18"/>
                    <a:pt x="7" y="62"/>
                  </a:cubicBezTo>
                  <a:cubicBezTo>
                    <a:pt x="160" y="190"/>
                    <a:pt x="324" y="389"/>
                    <a:pt x="1" y="686"/>
                  </a:cubicBezTo>
                  <a:cubicBezTo>
                    <a:pt x="1" y="686"/>
                    <a:pt x="570" y="1231"/>
                    <a:pt x="683" y="1281"/>
                  </a:cubicBezTo>
                  <a:cubicBezTo>
                    <a:pt x="694" y="1285"/>
                    <a:pt x="712" y="1287"/>
                    <a:pt x="734" y="1287"/>
                  </a:cubicBezTo>
                  <a:cubicBezTo>
                    <a:pt x="927" y="1287"/>
                    <a:pt x="1472" y="1134"/>
                    <a:pt x="1637" y="1036"/>
                  </a:cubicBezTo>
                  <a:cubicBezTo>
                    <a:pt x="1746" y="855"/>
                    <a:pt x="1206" y="167"/>
                    <a:pt x="1106" y="89"/>
                  </a:cubicBezTo>
                  <a:cubicBezTo>
                    <a:pt x="1049" y="44"/>
                    <a:pt x="685" y="1"/>
                    <a:pt x="39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8"/>
            <p:cNvSpPr/>
            <p:nvPr/>
          </p:nvSpPr>
          <p:spPr>
            <a:xfrm>
              <a:off x="4294558" y="3173288"/>
              <a:ext cx="36557" cy="20895"/>
            </a:xfrm>
            <a:custGeom>
              <a:avLst/>
              <a:gdLst/>
              <a:ahLst/>
              <a:cxnLst/>
              <a:rect l="l" t="t" r="r" b="b"/>
              <a:pathLst>
                <a:path w="1041" h="595" extrusionOk="0">
                  <a:moveTo>
                    <a:pt x="1041" y="0"/>
                  </a:moveTo>
                  <a:lnTo>
                    <a:pt x="1041" y="0"/>
                  </a:lnTo>
                  <a:cubicBezTo>
                    <a:pt x="876" y="98"/>
                    <a:pt x="333" y="250"/>
                    <a:pt x="139" y="250"/>
                  </a:cubicBezTo>
                  <a:cubicBezTo>
                    <a:pt x="116" y="250"/>
                    <a:pt x="99" y="248"/>
                    <a:pt x="86" y="244"/>
                  </a:cubicBezTo>
                  <a:lnTo>
                    <a:pt x="0" y="595"/>
                  </a:lnTo>
                  <a:cubicBezTo>
                    <a:pt x="0" y="595"/>
                    <a:pt x="934" y="178"/>
                    <a:pt x="104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8"/>
            <p:cNvSpPr/>
            <p:nvPr/>
          </p:nvSpPr>
          <p:spPr>
            <a:xfrm>
              <a:off x="4255051" y="3160927"/>
              <a:ext cx="42562" cy="33256"/>
            </a:xfrm>
            <a:custGeom>
              <a:avLst/>
              <a:gdLst/>
              <a:ahLst/>
              <a:cxnLst/>
              <a:rect l="l" t="t" r="r" b="b"/>
              <a:pathLst>
                <a:path w="1212" h="947" extrusionOk="0">
                  <a:moveTo>
                    <a:pt x="530" y="0"/>
                  </a:moveTo>
                  <a:cubicBezTo>
                    <a:pt x="347" y="79"/>
                    <a:pt x="170" y="169"/>
                    <a:pt x="1" y="274"/>
                  </a:cubicBezTo>
                  <a:cubicBezTo>
                    <a:pt x="63" y="476"/>
                    <a:pt x="1125" y="947"/>
                    <a:pt x="1125" y="947"/>
                  </a:cubicBezTo>
                  <a:lnTo>
                    <a:pt x="1211" y="596"/>
                  </a:lnTo>
                  <a:cubicBezTo>
                    <a:pt x="1099" y="548"/>
                    <a:pt x="530" y="0"/>
                    <a:pt x="5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8"/>
            <p:cNvSpPr/>
            <p:nvPr/>
          </p:nvSpPr>
          <p:spPr>
            <a:xfrm>
              <a:off x="4252838" y="3139084"/>
              <a:ext cx="32168" cy="31500"/>
            </a:xfrm>
            <a:custGeom>
              <a:avLst/>
              <a:gdLst/>
              <a:ahLst/>
              <a:cxnLst/>
              <a:rect l="l" t="t" r="r" b="b"/>
              <a:pathLst>
                <a:path w="916" h="897" extrusionOk="0">
                  <a:moveTo>
                    <a:pt x="598" y="0"/>
                  </a:moveTo>
                  <a:cubicBezTo>
                    <a:pt x="598" y="1"/>
                    <a:pt x="1" y="695"/>
                    <a:pt x="63" y="896"/>
                  </a:cubicBezTo>
                  <a:cubicBezTo>
                    <a:pt x="232" y="791"/>
                    <a:pt x="409" y="701"/>
                    <a:pt x="593" y="622"/>
                  </a:cubicBezTo>
                  <a:cubicBezTo>
                    <a:pt x="916" y="327"/>
                    <a:pt x="750" y="128"/>
                    <a:pt x="59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8"/>
            <p:cNvSpPr/>
            <p:nvPr/>
          </p:nvSpPr>
          <p:spPr>
            <a:xfrm>
              <a:off x="4273628" y="3136906"/>
              <a:ext cx="61315" cy="45196"/>
            </a:xfrm>
            <a:custGeom>
              <a:avLst/>
              <a:gdLst/>
              <a:ahLst/>
              <a:cxnLst/>
              <a:rect l="l" t="t" r="r" b="b"/>
              <a:pathLst>
                <a:path w="1746" h="1287" extrusionOk="0">
                  <a:moveTo>
                    <a:pt x="392" y="1"/>
                  </a:moveTo>
                  <a:cubicBezTo>
                    <a:pt x="204" y="1"/>
                    <a:pt x="44" y="18"/>
                    <a:pt x="6" y="62"/>
                  </a:cubicBezTo>
                  <a:cubicBezTo>
                    <a:pt x="158" y="190"/>
                    <a:pt x="324" y="389"/>
                    <a:pt x="1" y="684"/>
                  </a:cubicBezTo>
                  <a:cubicBezTo>
                    <a:pt x="1" y="684"/>
                    <a:pt x="570" y="1232"/>
                    <a:pt x="682" y="1280"/>
                  </a:cubicBezTo>
                  <a:cubicBezTo>
                    <a:pt x="695" y="1284"/>
                    <a:pt x="712" y="1286"/>
                    <a:pt x="735" y="1286"/>
                  </a:cubicBezTo>
                  <a:cubicBezTo>
                    <a:pt x="930" y="1286"/>
                    <a:pt x="1472" y="1134"/>
                    <a:pt x="1638" y="1037"/>
                  </a:cubicBezTo>
                  <a:cubicBezTo>
                    <a:pt x="1746" y="855"/>
                    <a:pt x="1207" y="167"/>
                    <a:pt x="1106" y="89"/>
                  </a:cubicBezTo>
                  <a:cubicBezTo>
                    <a:pt x="1049" y="43"/>
                    <a:pt x="687" y="1"/>
                    <a:pt x="39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8"/>
            <p:cNvSpPr/>
            <p:nvPr/>
          </p:nvSpPr>
          <p:spPr>
            <a:xfrm>
              <a:off x="3791605" y="3493700"/>
              <a:ext cx="13345" cy="27251"/>
            </a:xfrm>
            <a:custGeom>
              <a:avLst/>
              <a:gdLst/>
              <a:ahLst/>
              <a:cxnLst/>
              <a:rect l="l" t="t" r="r" b="b"/>
              <a:pathLst>
                <a:path w="380" h="776" extrusionOk="0">
                  <a:moveTo>
                    <a:pt x="256" y="0"/>
                  </a:moveTo>
                  <a:cubicBezTo>
                    <a:pt x="228" y="216"/>
                    <a:pt x="106" y="405"/>
                    <a:pt x="0" y="536"/>
                  </a:cubicBezTo>
                  <a:cubicBezTo>
                    <a:pt x="14" y="559"/>
                    <a:pt x="306" y="775"/>
                    <a:pt x="306" y="775"/>
                  </a:cubicBezTo>
                  <a:cubicBezTo>
                    <a:pt x="380" y="613"/>
                    <a:pt x="347" y="49"/>
                    <a:pt x="2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8"/>
            <p:cNvSpPr/>
            <p:nvPr/>
          </p:nvSpPr>
          <p:spPr>
            <a:xfrm>
              <a:off x="3772993" y="3512523"/>
              <a:ext cx="29393" cy="25741"/>
            </a:xfrm>
            <a:custGeom>
              <a:avLst/>
              <a:gdLst/>
              <a:ahLst/>
              <a:cxnLst/>
              <a:rect l="l" t="t" r="r" b="b"/>
              <a:pathLst>
                <a:path w="837" h="733" extrusionOk="0">
                  <a:moveTo>
                    <a:pt x="530" y="0"/>
                  </a:moveTo>
                  <a:cubicBezTo>
                    <a:pt x="476" y="66"/>
                    <a:pt x="418" y="127"/>
                    <a:pt x="356" y="184"/>
                  </a:cubicBezTo>
                  <a:cubicBezTo>
                    <a:pt x="356" y="184"/>
                    <a:pt x="20" y="488"/>
                    <a:pt x="0" y="705"/>
                  </a:cubicBezTo>
                  <a:cubicBezTo>
                    <a:pt x="14" y="716"/>
                    <a:pt x="30" y="726"/>
                    <a:pt x="48" y="732"/>
                  </a:cubicBezTo>
                  <a:cubicBezTo>
                    <a:pt x="51" y="733"/>
                    <a:pt x="54" y="733"/>
                    <a:pt x="57" y="733"/>
                  </a:cubicBezTo>
                  <a:cubicBezTo>
                    <a:pt x="209" y="733"/>
                    <a:pt x="761" y="394"/>
                    <a:pt x="836" y="239"/>
                  </a:cubicBezTo>
                  <a:cubicBezTo>
                    <a:pt x="836" y="239"/>
                    <a:pt x="544" y="23"/>
                    <a:pt x="53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8"/>
            <p:cNvSpPr/>
            <p:nvPr/>
          </p:nvSpPr>
          <p:spPr>
            <a:xfrm>
              <a:off x="3753152" y="3490715"/>
              <a:ext cx="32343" cy="46566"/>
            </a:xfrm>
            <a:custGeom>
              <a:avLst/>
              <a:gdLst/>
              <a:ahLst/>
              <a:cxnLst/>
              <a:rect l="l" t="t" r="r" b="b"/>
              <a:pathLst>
                <a:path w="921" h="1326" extrusionOk="0">
                  <a:moveTo>
                    <a:pt x="444" y="0"/>
                  </a:moveTo>
                  <a:cubicBezTo>
                    <a:pt x="310" y="84"/>
                    <a:pt x="93" y="311"/>
                    <a:pt x="93" y="311"/>
                  </a:cubicBezTo>
                  <a:cubicBezTo>
                    <a:pt x="1" y="435"/>
                    <a:pt x="392" y="1166"/>
                    <a:pt x="565" y="1326"/>
                  </a:cubicBezTo>
                  <a:cubicBezTo>
                    <a:pt x="585" y="1107"/>
                    <a:pt x="921" y="805"/>
                    <a:pt x="921" y="805"/>
                  </a:cubicBezTo>
                  <a:cubicBezTo>
                    <a:pt x="921" y="805"/>
                    <a:pt x="403" y="570"/>
                    <a:pt x="4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8"/>
            <p:cNvSpPr/>
            <p:nvPr/>
          </p:nvSpPr>
          <p:spPr>
            <a:xfrm>
              <a:off x="3767304" y="3489626"/>
              <a:ext cx="33291" cy="29358"/>
            </a:xfrm>
            <a:custGeom>
              <a:avLst/>
              <a:gdLst/>
              <a:ahLst/>
              <a:cxnLst/>
              <a:rect l="l" t="t" r="r" b="b"/>
              <a:pathLst>
                <a:path w="948" h="836" extrusionOk="0">
                  <a:moveTo>
                    <a:pt x="223" y="0"/>
                  </a:moveTo>
                  <a:cubicBezTo>
                    <a:pt x="139" y="0"/>
                    <a:pt x="73" y="9"/>
                    <a:pt x="41" y="31"/>
                  </a:cubicBezTo>
                  <a:cubicBezTo>
                    <a:pt x="0" y="601"/>
                    <a:pt x="518" y="836"/>
                    <a:pt x="518" y="836"/>
                  </a:cubicBezTo>
                  <a:cubicBezTo>
                    <a:pt x="580" y="779"/>
                    <a:pt x="638" y="718"/>
                    <a:pt x="692" y="652"/>
                  </a:cubicBezTo>
                  <a:cubicBezTo>
                    <a:pt x="798" y="521"/>
                    <a:pt x="920" y="332"/>
                    <a:pt x="948" y="116"/>
                  </a:cubicBezTo>
                  <a:cubicBezTo>
                    <a:pt x="877" y="80"/>
                    <a:pt x="474" y="0"/>
                    <a:pt x="2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8"/>
            <p:cNvSpPr/>
            <p:nvPr/>
          </p:nvSpPr>
          <p:spPr>
            <a:xfrm>
              <a:off x="2943061" y="2369519"/>
              <a:ext cx="1742109" cy="720892"/>
            </a:xfrm>
            <a:custGeom>
              <a:avLst/>
              <a:gdLst/>
              <a:ahLst/>
              <a:cxnLst/>
              <a:rect l="l" t="t" r="r" b="b"/>
              <a:pathLst>
                <a:path w="49608" h="20528" extrusionOk="0">
                  <a:moveTo>
                    <a:pt x="25549" y="0"/>
                  </a:moveTo>
                  <a:cubicBezTo>
                    <a:pt x="23837" y="0"/>
                    <a:pt x="21592" y="1791"/>
                    <a:pt x="18836" y="6751"/>
                  </a:cubicBezTo>
                  <a:cubicBezTo>
                    <a:pt x="17109" y="3279"/>
                    <a:pt x="15693" y="2037"/>
                    <a:pt x="14606" y="2037"/>
                  </a:cubicBezTo>
                  <a:cubicBezTo>
                    <a:pt x="12495" y="2037"/>
                    <a:pt x="11628" y="6719"/>
                    <a:pt x="12145" y="8847"/>
                  </a:cubicBezTo>
                  <a:cubicBezTo>
                    <a:pt x="10509" y="6833"/>
                    <a:pt x="8031" y="5588"/>
                    <a:pt x="5983" y="5588"/>
                  </a:cubicBezTo>
                  <a:cubicBezTo>
                    <a:pt x="4755" y="5588"/>
                    <a:pt x="3682" y="6036"/>
                    <a:pt x="3038" y="7033"/>
                  </a:cubicBezTo>
                  <a:cubicBezTo>
                    <a:pt x="0" y="11737"/>
                    <a:pt x="6459" y="14536"/>
                    <a:pt x="9998" y="15447"/>
                  </a:cubicBezTo>
                  <a:cubicBezTo>
                    <a:pt x="9910" y="15428"/>
                    <a:pt x="9812" y="15418"/>
                    <a:pt x="9708" y="15418"/>
                  </a:cubicBezTo>
                  <a:cubicBezTo>
                    <a:pt x="8576" y="15418"/>
                    <a:pt x="6685" y="16562"/>
                    <a:pt x="7480" y="18401"/>
                  </a:cubicBezTo>
                  <a:cubicBezTo>
                    <a:pt x="7844" y="19243"/>
                    <a:pt x="8975" y="19543"/>
                    <a:pt x="10288" y="19543"/>
                  </a:cubicBezTo>
                  <a:cubicBezTo>
                    <a:pt x="12354" y="19543"/>
                    <a:pt x="14870" y="18798"/>
                    <a:pt x="15557" y="18241"/>
                  </a:cubicBezTo>
                  <a:cubicBezTo>
                    <a:pt x="17163" y="19948"/>
                    <a:pt x="18720" y="20527"/>
                    <a:pt x="20123" y="20527"/>
                  </a:cubicBezTo>
                  <a:cubicBezTo>
                    <a:pt x="22469" y="20527"/>
                    <a:pt x="24386" y="18910"/>
                    <a:pt x="25394" y="18241"/>
                  </a:cubicBezTo>
                  <a:cubicBezTo>
                    <a:pt x="30198" y="19704"/>
                    <a:pt x="33909" y="20237"/>
                    <a:pt x="36708" y="20237"/>
                  </a:cubicBezTo>
                  <a:cubicBezTo>
                    <a:pt x="43875" y="20237"/>
                    <a:pt x="45055" y="16740"/>
                    <a:pt x="43261" y="16398"/>
                  </a:cubicBezTo>
                  <a:cubicBezTo>
                    <a:pt x="49608" y="12556"/>
                    <a:pt x="47773" y="10592"/>
                    <a:pt x="44257" y="10592"/>
                  </a:cubicBezTo>
                  <a:cubicBezTo>
                    <a:pt x="42619" y="10592"/>
                    <a:pt x="40615" y="11018"/>
                    <a:pt x="38904" y="11879"/>
                  </a:cubicBezTo>
                  <a:lnTo>
                    <a:pt x="38904" y="11879"/>
                  </a:lnTo>
                  <a:cubicBezTo>
                    <a:pt x="40361" y="11035"/>
                    <a:pt x="39262" y="7273"/>
                    <a:pt x="35460" y="7273"/>
                  </a:cubicBezTo>
                  <a:cubicBezTo>
                    <a:pt x="33907" y="7273"/>
                    <a:pt x="31903" y="7901"/>
                    <a:pt x="29438" y="9612"/>
                  </a:cubicBezTo>
                  <a:cubicBezTo>
                    <a:pt x="30050" y="6093"/>
                    <a:pt x="28707" y="0"/>
                    <a:pt x="2554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8"/>
            <p:cNvSpPr/>
            <p:nvPr/>
          </p:nvSpPr>
          <p:spPr>
            <a:xfrm>
              <a:off x="2943061" y="2111019"/>
              <a:ext cx="1848129" cy="1082040"/>
            </a:xfrm>
            <a:custGeom>
              <a:avLst/>
              <a:gdLst/>
              <a:ahLst/>
              <a:cxnLst/>
              <a:rect l="l" t="t" r="r" b="b"/>
              <a:pathLst>
                <a:path w="52627" h="30812" extrusionOk="0">
                  <a:moveTo>
                    <a:pt x="18836" y="14112"/>
                  </a:moveTo>
                  <a:cubicBezTo>
                    <a:pt x="13756" y="3897"/>
                    <a:pt x="11362" y="12984"/>
                    <a:pt x="12145" y="16208"/>
                  </a:cubicBezTo>
                  <a:cubicBezTo>
                    <a:pt x="9529" y="12987"/>
                    <a:pt x="4757" y="11733"/>
                    <a:pt x="3038" y="14394"/>
                  </a:cubicBezTo>
                  <a:cubicBezTo>
                    <a:pt x="0" y="19098"/>
                    <a:pt x="6459" y="21897"/>
                    <a:pt x="9998" y="22808"/>
                  </a:cubicBezTo>
                  <a:cubicBezTo>
                    <a:pt x="8946" y="22575"/>
                    <a:pt x="6612" y="23755"/>
                    <a:pt x="7480" y="25762"/>
                  </a:cubicBezTo>
                  <a:cubicBezTo>
                    <a:pt x="8417" y="27928"/>
                    <a:pt x="14434" y="26513"/>
                    <a:pt x="15557" y="25602"/>
                  </a:cubicBezTo>
                  <a:cubicBezTo>
                    <a:pt x="19849" y="30163"/>
                    <a:pt x="23783" y="26671"/>
                    <a:pt x="25394" y="25602"/>
                  </a:cubicBezTo>
                  <a:cubicBezTo>
                    <a:pt x="42500" y="30811"/>
                    <a:pt x="45756" y="24234"/>
                    <a:pt x="43261" y="23759"/>
                  </a:cubicBezTo>
                  <a:cubicBezTo>
                    <a:pt x="52627" y="18089"/>
                    <a:pt x="44177" y="16509"/>
                    <a:pt x="38797" y="19295"/>
                  </a:cubicBezTo>
                  <a:cubicBezTo>
                    <a:pt x="41055" y="18288"/>
                    <a:pt x="38079" y="10976"/>
                    <a:pt x="29438" y="16973"/>
                  </a:cubicBezTo>
                  <a:cubicBezTo>
                    <a:pt x="30382" y="11546"/>
                    <a:pt x="26676" y="1"/>
                    <a:pt x="18836" y="1411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8"/>
            <p:cNvSpPr/>
            <p:nvPr/>
          </p:nvSpPr>
          <p:spPr>
            <a:xfrm>
              <a:off x="3369598" y="2731650"/>
              <a:ext cx="446484" cy="226964"/>
            </a:xfrm>
            <a:custGeom>
              <a:avLst/>
              <a:gdLst/>
              <a:ahLst/>
              <a:cxnLst/>
              <a:rect l="l" t="t" r="r" b="b"/>
              <a:pathLst>
                <a:path w="12714" h="6463" extrusionOk="0">
                  <a:moveTo>
                    <a:pt x="12472" y="2513"/>
                  </a:moveTo>
                  <a:cubicBezTo>
                    <a:pt x="11474" y="1"/>
                    <a:pt x="6314" y="2168"/>
                    <a:pt x="6332" y="4395"/>
                  </a:cubicBezTo>
                  <a:cubicBezTo>
                    <a:pt x="6332" y="4431"/>
                    <a:pt x="6275" y="4441"/>
                    <a:pt x="6270" y="4404"/>
                  </a:cubicBezTo>
                  <a:cubicBezTo>
                    <a:pt x="6143" y="3494"/>
                    <a:pt x="5762" y="2482"/>
                    <a:pt x="4807" y="2163"/>
                  </a:cubicBezTo>
                  <a:cubicBezTo>
                    <a:pt x="4029" y="1905"/>
                    <a:pt x="3173" y="2044"/>
                    <a:pt x="2445" y="2398"/>
                  </a:cubicBezTo>
                  <a:cubicBezTo>
                    <a:pt x="1248" y="2982"/>
                    <a:pt x="156" y="4097"/>
                    <a:pt x="1" y="5421"/>
                  </a:cubicBezTo>
                  <a:cubicBezTo>
                    <a:pt x="867" y="4455"/>
                    <a:pt x="2037" y="3683"/>
                    <a:pt x="3337" y="3725"/>
                  </a:cubicBezTo>
                  <a:cubicBezTo>
                    <a:pt x="4985" y="3776"/>
                    <a:pt x="5902" y="5014"/>
                    <a:pt x="6306" y="6462"/>
                  </a:cubicBezTo>
                  <a:cubicBezTo>
                    <a:pt x="6955" y="4573"/>
                    <a:pt x="9277" y="3730"/>
                    <a:pt x="11167" y="4108"/>
                  </a:cubicBezTo>
                  <a:cubicBezTo>
                    <a:pt x="11535" y="4180"/>
                    <a:pt x="11927" y="4309"/>
                    <a:pt x="12273" y="4505"/>
                  </a:cubicBezTo>
                  <a:cubicBezTo>
                    <a:pt x="12541" y="3845"/>
                    <a:pt x="12713" y="3121"/>
                    <a:pt x="12472" y="2513"/>
                  </a:cubicBezTo>
                  <a:close/>
                </a:path>
              </a:pathLst>
            </a:custGeom>
            <a:solidFill>
              <a:srgbClr val="5C463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8"/>
            <p:cNvSpPr/>
            <p:nvPr/>
          </p:nvSpPr>
          <p:spPr>
            <a:xfrm>
              <a:off x="3089606" y="2600978"/>
              <a:ext cx="295373" cy="178853"/>
            </a:xfrm>
            <a:custGeom>
              <a:avLst/>
              <a:gdLst/>
              <a:ahLst/>
              <a:cxnLst/>
              <a:rect l="l" t="t" r="r" b="b"/>
              <a:pathLst>
                <a:path w="8411" h="5093" extrusionOk="0">
                  <a:moveTo>
                    <a:pt x="7583" y="4882"/>
                  </a:moveTo>
                  <a:cubicBezTo>
                    <a:pt x="7654" y="4252"/>
                    <a:pt x="7959" y="3706"/>
                    <a:pt x="8411" y="3257"/>
                  </a:cubicBezTo>
                  <a:cubicBezTo>
                    <a:pt x="6094" y="856"/>
                    <a:pt x="2256" y="0"/>
                    <a:pt x="833" y="2100"/>
                  </a:cubicBezTo>
                  <a:cubicBezTo>
                    <a:pt x="65" y="3232"/>
                    <a:pt x="1" y="4229"/>
                    <a:pt x="365" y="5092"/>
                  </a:cubicBezTo>
                  <a:cubicBezTo>
                    <a:pt x="1739" y="3353"/>
                    <a:pt x="5599" y="3380"/>
                    <a:pt x="7583" y="4882"/>
                  </a:cubicBezTo>
                  <a:close/>
                </a:path>
              </a:pathLst>
            </a:custGeom>
            <a:solidFill>
              <a:srgbClr val="5C463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8"/>
            <p:cNvSpPr/>
            <p:nvPr/>
          </p:nvSpPr>
          <p:spPr>
            <a:xfrm>
              <a:off x="3381608" y="2291066"/>
              <a:ext cx="550361" cy="446414"/>
            </a:xfrm>
            <a:custGeom>
              <a:avLst/>
              <a:gdLst/>
              <a:ahLst/>
              <a:cxnLst/>
              <a:rect l="l" t="t" r="r" b="b"/>
              <a:pathLst>
                <a:path w="15672" h="12712" extrusionOk="0">
                  <a:moveTo>
                    <a:pt x="6583" y="11508"/>
                  </a:moveTo>
                  <a:cubicBezTo>
                    <a:pt x="7235" y="10299"/>
                    <a:pt x="9069" y="9540"/>
                    <a:pt x="10318" y="9680"/>
                  </a:cubicBezTo>
                  <a:cubicBezTo>
                    <a:pt x="12054" y="9873"/>
                    <a:pt x="12503" y="11255"/>
                    <a:pt x="12530" y="12711"/>
                  </a:cubicBezTo>
                  <a:cubicBezTo>
                    <a:pt x="13328" y="12134"/>
                    <a:pt x="14429" y="11902"/>
                    <a:pt x="15529" y="11857"/>
                  </a:cubicBezTo>
                  <a:cubicBezTo>
                    <a:pt x="15672" y="7143"/>
                    <a:pt x="12453" y="0"/>
                    <a:pt x="6217" y="10694"/>
                  </a:cubicBezTo>
                  <a:cubicBezTo>
                    <a:pt x="2085" y="2778"/>
                    <a:pt x="0" y="8894"/>
                    <a:pt x="319" y="11880"/>
                  </a:cubicBezTo>
                  <a:cubicBezTo>
                    <a:pt x="1938" y="10516"/>
                    <a:pt x="4993" y="10221"/>
                    <a:pt x="6583" y="11508"/>
                  </a:cubicBezTo>
                  <a:close/>
                </a:path>
              </a:pathLst>
            </a:custGeom>
            <a:solidFill>
              <a:srgbClr val="5C463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8"/>
            <p:cNvSpPr/>
            <p:nvPr/>
          </p:nvSpPr>
          <p:spPr>
            <a:xfrm>
              <a:off x="3992442" y="2613901"/>
              <a:ext cx="608024" cy="306330"/>
            </a:xfrm>
            <a:custGeom>
              <a:avLst/>
              <a:gdLst/>
              <a:ahLst/>
              <a:cxnLst/>
              <a:rect l="l" t="t" r="r" b="b"/>
              <a:pathLst>
                <a:path w="17314" h="8723" extrusionOk="0">
                  <a:moveTo>
                    <a:pt x="6131" y="5780"/>
                  </a:moveTo>
                  <a:cubicBezTo>
                    <a:pt x="7904" y="5027"/>
                    <a:pt x="5954" y="0"/>
                    <a:pt x="0" y="2743"/>
                  </a:cubicBezTo>
                  <a:cubicBezTo>
                    <a:pt x="336" y="2784"/>
                    <a:pt x="646" y="2871"/>
                    <a:pt x="936" y="2893"/>
                  </a:cubicBezTo>
                  <a:cubicBezTo>
                    <a:pt x="6265" y="3304"/>
                    <a:pt x="5222" y="5989"/>
                    <a:pt x="5112" y="6230"/>
                  </a:cubicBezTo>
                  <a:cubicBezTo>
                    <a:pt x="7087" y="5360"/>
                    <a:pt x="9948" y="5843"/>
                    <a:pt x="10921" y="7906"/>
                  </a:cubicBezTo>
                  <a:cubicBezTo>
                    <a:pt x="11045" y="8168"/>
                    <a:pt x="11139" y="8441"/>
                    <a:pt x="11203" y="8723"/>
                  </a:cubicBezTo>
                  <a:cubicBezTo>
                    <a:pt x="17313" y="4653"/>
                    <a:pt x="10538" y="3606"/>
                    <a:pt x="6131" y="5780"/>
                  </a:cubicBezTo>
                  <a:close/>
                </a:path>
              </a:pathLst>
            </a:custGeom>
            <a:solidFill>
              <a:srgbClr val="5C463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 name="Google Shape;1711;p58"/>
          <p:cNvGrpSpPr/>
          <p:nvPr/>
        </p:nvGrpSpPr>
        <p:grpSpPr>
          <a:xfrm>
            <a:off x="4064721" y="3947281"/>
            <a:ext cx="1014557" cy="737428"/>
            <a:chOff x="-1456525" y="1300563"/>
            <a:chExt cx="963675" cy="626425"/>
          </a:xfrm>
        </p:grpSpPr>
        <p:sp>
          <p:nvSpPr>
            <p:cNvPr id="1712" name="Google Shape;1712;p58"/>
            <p:cNvSpPr/>
            <p:nvPr/>
          </p:nvSpPr>
          <p:spPr>
            <a:xfrm>
              <a:off x="-1456525" y="1300563"/>
              <a:ext cx="963675" cy="626425"/>
            </a:xfrm>
            <a:custGeom>
              <a:avLst/>
              <a:gdLst/>
              <a:ahLst/>
              <a:cxnLst/>
              <a:rect l="l" t="t" r="r" b="b"/>
              <a:pathLst>
                <a:path w="38547" h="25057" extrusionOk="0">
                  <a:moveTo>
                    <a:pt x="18038" y="5681"/>
                  </a:moveTo>
                  <a:lnTo>
                    <a:pt x="18038" y="5681"/>
                  </a:lnTo>
                  <a:cubicBezTo>
                    <a:pt x="18157" y="5788"/>
                    <a:pt x="18269" y="5902"/>
                    <a:pt x="18374" y="6024"/>
                  </a:cubicBezTo>
                  <a:cubicBezTo>
                    <a:pt x="18262" y="5956"/>
                    <a:pt x="18150" y="5837"/>
                    <a:pt x="18038" y="5681"/>
                  </a:cubicBezTo>
                  <a:close/>
                  <a:moveTo>
                    <a:pt x="22199" y="7436"/>
                  </a:moveTo>
                  <a:cubicBezTo>
                    <a:pt x="22893" y="7436"/>
                    <a:pt x="23601" y="7550"/>
                    <a:pt x="24300" y="7801"/>
                  </a:cubicBezTo>
                  <a:cubicBezTo>
                    <a:pt x="27750" y="9044"/>
                    <a:pt x="27168" y="15072"/>
                    <a:pt x="24950" y="17029"/>
                  </a:cubicBezTo>
                  <a:lnTo>
                    <a:pt x="24949" y="17029"/>
                  </a:lnTo>
                  <a:cubicBezTo>
                    <a:pt x="24439" y="17480"/>
                    <a:pt x="23759" y="17676"/>
                    <a:pt x="23000" y="17676"/>
                  </a:cubicBezTo>
                  <a:cubicBezTo>
                    <a:pt x="20143" y="17676"/>
                    <a:pt x="16180" y="14907"/>
                    <a:pt x="16044" y="12640"/>
                  </a:cubicBezTo>
                  <a:cubicBezTo>
                    <a:pt x="15892" y="10053"/>
                    <a:pt x="18872" y="7436"/>
                    <a:pt x="22199" y="7436"/>
                  </a:cubicBezTo>
                  <a:close/>
                  <a:moveTo>
                    <a:pt x="29611" y="0"/>
                  </a:moveTo>
                  <a:cubicBezTo>
                    <a:pt x="29024" y="0"/>
                    <a:pt x="27460" y="1490"/>
                    <a:pt x="24181" y="5739"/>
                  </a:cubicBezTo>
                  <a:cubicBezTo>
                    <a:pt x="24748" y="3642"/>
                    <a:pt x="25212" y="1904"/>
                    <a:pt x="24851" y="1904"/>
                  </a:cubicBezTo>
                  <a:cubicBezTo>
                    <a:pt x="24578" y="1904"/>
                    <a:pt x="23833" y="2899"/>
                    <a:pt x="22305" y="5484"/>
                  </a:cubicBezTo>
                  <a:cubicBezTo>
                    <a:pt x="21814" y="4297"/>
                    <a:pt x="21411" y="3847"/>
                    <a:pt x="21096" y="3847"/>
                  </a:cubicBezTo>
                  <a:cubicBezTo>
                    <a:pt x="20618" y="3847"/>
                    <a:pt x="20342" y="4881"/>
                    <a:pt x="20266" y="5942"/>
                  </a:cubicBezTo>
                  <a:cubicBezTo>
                    <a:pt x="19937" y="5397"/>
                    <a:pt x="18874" y="2882"/>
                    <a:pt x="18041" y="2882"/>
                  </a:cubicBezTo>
                  <a:cubicBezTo>
                    <a:pt x="17994" y="2882"/>
                    <a:pt x="17948" y="2890"/>
                    <a:pt x="17903" y="2907"/>
                  </a:cubicBezTo>
                  <a:cubicBezTo>
                    <a:pt x="17056" y="3223"/>
                    <a:pt x="17486" y="4895"/>
                    <a:pt x="18035" y="5678"/>
                  </a:cubicBezTo>
                  <a:cubicBezTo>
                    <a:pt x="16661" y="4397"/>
                    <a:pt x="12254" y="1131"/>
                    <a:pt x="10772" y="1131"/>
                  </a:cubicBezTo>
                  <a:cubicBezTo>
                    <a:pt x="9708" y="1131"/>
                    <a:pt x="10151" y="2813"/>
                    <a:pt x="14304" y="8120"/>
                  </a:cubicBezTo>
                  <a:cubicBezTo>
                    <a:pt x="13660" y="7797"/>
                    <a:pt x="11436" y="6928"/>
                    <a:pt x="10503" y="6928"/>
                  </a:cubicBezTo>
                  <a:cubicBezTo>
                    <a:pt x="9684" y="6928"/>
                    <a:pt x="9861" y="7599"/>
                    <a:pt x="12987" y="9904"/>
                  </a:cubicBezTo>
                  <a:cubicBezTo>
                    <a:pt x="12924" y="9869"/>
                    <a:pt x="12859" y="9853"/>
                    <a:pt x="12792" y="9853"/>
                  </a:cubicBezTo>
                  <a:cubicBezTo>
                    <a:pt x="12046" y="9853"/>
                    <a:pt x="11131" y="11862"/>
                    <a:pt x="12437" y="11862"/>
                  </a:cubicBezTo>
                  <a:cubicBezTo>
                    <a:pt x="12499" y="11862"/>
                    <a:pt x="12566" y="11858"/>
                    <a:pt x="12638" y="11848"/>
                  </a:cubicBezTo>
                  <a:lnTo>
                    <a:pt x="12638" y="11848"/>
                  </a:lnTo>
                  <a:cubicBezTo>
                    <a:pt x="1" y="15174"/>
                    <a:pt x="9580" y="15228"/>
                    <a:pt x="13166" y="15347"/>
                  </a:cubicBezTo>
                  <a:cubicBezTo>
                    <a:pt x="13077" y="15918"/>
                    <a:pt x="9495" y="18125"/>
                    <a:pt x="13312" y="18125"/>
                  </a:cubicBezTo>
                  <a:cubicBezTo>
                    <a:pt x="13720" y="18125"/>
                    <a:pt x="14213" y="18100"/>
                    <a:pt x="14804" y="18045"/>
                  </a:cubicBezTo>
                  <a:lnTo>
                    <a:pt x="14804" y="18045"/>
                  </a:lnTo>
                  <a:cubicBezTo>
                    <a:pt x="14396" y="18681"/>
                    <a:pt x="12428" y="21584"/>
                    <a:pt x="13318" y="21584"/>
                  </a:cubicBezTo>
                  <a:cubicBezTo>
                    <a:pt x="13725" y="21584"/>
                    <a:pt x="14733" y="20975"/>
                    <a:pt x="16764" y="19260"/>
                  </a:cubicBezTo>
                  <a:lnTo>
                    <a:pt x="16764" y="19260"/>
                  </a:lnTo>
                  <a:cubicBezTo>
                    <a:pt x="16035" y="21678"/>
                    <a:pt x="14432" y="25057"/>
                    <a:pt x="15320" y="25057"/>
                  </a:cubicBezTo>
                  <a:cubicBezTo>
                    <a:pt x="15788" y="25057"/>
                    <a:pt x="16948" y="24119"/>
                    <a:pt x="19290" y="21608"/>
                  </a:cubicBezTo>
                  <a:lnTo>
                    <a:pt x="19290" y="21608"/>
                  </a:lnTo>
                  <a:cubicBezTo>
                    <a:pt x="19177" y="23073"/>
                    <a:pt x="19424" y="23609"/>
                    <a:pt x="19856" y="23609"/>
                  </a:cubicBezTo>
                  <a:cubicBezTo>
                    <a:pt x="20971" y="23609"/>
                    <a:pt x="23315" y="20050"/>
                    <a:pt x="23886" y="19678"/>
                  </a:cubicBezTo>
                  <a:cubicBezTo>
                    <a:pt x="24377" y="21743"/>
                    <a:pt x="25261" y="24340"/>
                    <a:pt x="25745" y="24340"/>
                  </a:cubicBezTo>
                  <a:cubicBezTo>
                    <a:pt x="26097" y="24340"/>
                    <a:pt x="26239" y="22976"/>
                    <a:pt x="25870" y="19057"/>
                  </a:cubicBezTo>
                  <a:lnTo>
                    <a:pt x="25870" y="19057"/>
                  </a:lnTo>
                  <a:cubicBezTo>
                    <a:pt x="26394" y="19581"/>
                    <a:pt x="27668" y="21099"/>
                    <a:pt x="28420" y="21099"/>
                  </a:cubicBezTo>
                  <a:cubicBezTo>
                    <a:pt x="28865" y="21099"/>
                    <a:pt x="29128" y="20570"/>
                    <a:pt x="28948" y="18993"/>
                  </a:cubicBezTo>
                  <a:lnTo>
                    <a:pt x="28948" y="18993"/>
                  </a:lnTo>
                  <a:cubicBezTo>
                    <a:pt x="29940" y="19500"/>
                    <a:pt x="32361" y="20652"/>
                    <a:pt x="33299" y="20652"/>
                  </a:cubicBezTo>
                  <a:cubicBezTo>
                    <a:pt x="34140" y="20652"/>
                    <a:pt x="33788" y="19725"/>
                    <a:pt x="30140" y="16572"/>
                  </a:cubicBezTo>
                  <a:lnTo>
                    <a:pt x="30140" y="16572"/>
                  </a:lnTo>
                  <a:cubicBezTo>
                    <a:pt x="30764" y="16605"/>
                    <a:pt x="31324" y="16620"/>
                    <a:pt x="31825" y="16620"/>
                  </a:cubicBezTo>
                  <a:cubicBezTo>
                    <a:pt x="38437" y="16620"/>
                    <a:pt x="34679" y="13939"/>
                    <a:pt x="30665" y="12851"/>
                  </a:cubicBezTo>
                  <a:cubicBezTo>
                    <a:pt x="36535" y="9251"/>
                    <a:pt x="38547" y="7305"/>
                    <a:pt x="36850" y="7305"/>
                  </a:cubicBezTo>
                  <a:cubicBezTo>
                    <a:pt x="35755" y="7305"/>
                    <a:pt x="33115" y="8116"/>
                    <a:pt x="28970" y="9815"/>
                  </a:cubicBezTo>
                  <a:cubicBezTo>
                    <a:pt x="29220" y="9365"/>
                    <a:pt x="31975" y="6345"/>
                    <a:pt x="30538" y="6345"/>
                  </a:cubicBezTo>
                  <a:cubicBezTo>
                    <a:pt x="30051" y="6345"/>
                    <a:pt x="29083" y="6691"/>
                    <a:pt x="27374" y="7601"/>
                  </a:cubicBezTo>
                  <a:cubicBezTo>
                    <a:pt x="28178" y="5688"/>
                    <a:pt x="30759" y="0"/>
                    <a:pt x="296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8"/>
            <p:cNvSpPr/>
            <p:nvPr/>
          </p:nvSpPr>
          <p:spPr>
            <a:xfrm>
              <a:off x="-1060025" y="1459163"/>
              <a:ext cx="297250" cy="320950"/>
            </a:xfrm>
            <a:custGeom>
              <a:avLst/>
              <a:gdLst/>
              <a:ahLst/>
              <a:cxnLst/>
              <a:rect l="l" t="t" r="r" b="b"/>
              <a:pathLst>
                <a:path w="11890" h="12838" extrusionOk="0">
                  <a:moveTo>
                    <a:pt x="8440" y="1457"/>
                  </a:moveTo>
                  <a:cubicBezTo>
                    <a:pt x="11890" y="2700"/>
                    <a:pt x="11307" y="8728"/>
                    <a:pt x="9089" y="10685"/>
                  </a:cubicBezTo>
                  <a:cubicBezTo>
                    <a:pt x="6658" y="12838"/>
                    <a:pt x="356" y="9165"/>
                    <a:pt x="184" y="6296"/>
                  </a:cubicBezTo>
                  <a:cubicBezTo>
                    <a:pt x="1" y="3170"/>
                    <a:pt x="4389" y="0"/>
                    <a:pt x="8440" y="145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00"/>
        <p:cNvGrpSpPr/>
        <p:nvPr/>
      </p:nvGrpSpPr>
      <p:grpSpPr>
        <a:xfrm>
          <a:off x="0" y="0"/>
          <a:ext cx="0" cy="0"/>
          <a:chOff x="0" y="0"/>
          <a:chExt cx="0" cy="0"/>
        </a:xfrm>
      </p:grpSpPr>
      <p:sp>
        <p:nvSpPr>
          <p:cNvPr id="2101" name="Google Shape;2101;p69"/>
          <p:cNvSpPr txBox="1">
            <a:spLocks noGrp="1"/>
          </p:cNvSpPr>
          <p:nvPr>
            <p:ph type="title"/>
          </p:nvPr>
        </p:nvSpPr>
        <p:spPr>
          <a:xfrm>
            <a:off x="1284000" y="540000"/>
            <a:ext cx="6576000" cy="828300"/>
          </a:xfrm>
          <a:prstGeom prst="rect">
            <a:avLst/>
          </a:prstGeom>
        </p:spPr>
        <p:txBody>
          <a:bodyPr spcFirstLastPara="1" wrap="square" lIns="91425" tIns="91425" rIns="91425" bIns="91425" anchor="ctr" anchorCtr="0">
            <a:noAutofit/>
          </a:bodyPr>
          <a:lstStyle/>
          <a:p>
            <a:r>
              <a:rPr lang="en-US" b="1" dirty="0"/>
              <a:t>Evaluation Metrics</a:t>
            </a:r>
            <a:r>
              <a:rPr lang="en-US" dirty="0"/>
              <a:t>:</a:t>
            </a:r>
          </a:p>
        </p:txBody>
      </p:sp>
      <p:sp>
        <p:nvSpPr>
          <p:cNvPr id="2102" name="Google Shape;2102;p69"/>
          <p:cNvSpPr txBox="1">
            <a:spLocks noGrp="1"/>
          </p:cNvSpPr>
          <p:nvPr>
            <p:ph type="subTitle" idx="1"/>
          </p:nvPr>
        </p:nvSpPr>
        <p:spPr>
          <a:xfrm>
            <a:off x="1982809" y="1867089"/>
            <a:ext cx="6576000" cy="32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b="1" dirty="0"/>
              <a:t>Precision, Recall, F1-Score</a:t>
            </a:r>
            <a:r>
              <a:rPr lang="en-US" dirty="0"/>
              <a:t>: </a:t>
            </a:r>
          </a:p>
          <a:p>
            <a:pPr marL="0" lvl="0" indent="0" algn="l" rtl="0">
              <a:spcBef>
                <a:spcPts val="0"/>
              </a:spcBef>
              <a:spcAft>
                <a:spcPts val="0"/>
              </a:spcAft>
              <a:buNone/>
            </a:pPr>
            <a:r>
              <a:rPr lang="en-US" dirty="0"/>
              <a:t>To evaluate classification performance</a:t>
            </a:r>
          </a:p>
          <a:p>
            <a:pPr marL="0" lvl="0" indent="0" algn="l" rtl="0">
              <a:spcBef>
                <a:spcPts val="0"/>
              </a:spcBef>
              <a:spcAft>
                <a:spcPts val="0"/>
              </a:spcAft>
              <a:buNone/>
            </a:pPr>
            <a:r>
              <a:rPr lang="en-US" b="1" dirty="0"/>
              <a:t>Confusion Matrix</a:t>
            </a:r>
            <a:r>
              <a:rPr lang="en-US" dirty="0"/>
              <a:t>:</a:t>
            </a:r>
          </a:p>
          <a:p>
            <a:pPr marL="0" lvl="0" indent="0" algn="l" rtl="0">
              <a:spcBef>
                <a:spcPts val="0"/>
              </a:spcBef>
              <a:spcAft>
                <a:spcPts val="0"/>
              </a:spcAft>
              <a:buNone/>
            </a:pPr>
            <a:r>
              <a:rPr lang="en-US" dirty="0"/>
              <a:t> To visualize class prediction accuracy</a:t>
            </a:r>
            <a:endParaRPr dirty="0"/>
          </a:p>
        </p:txBody>
      </p:sp>
      <p:sp>
        <p:nvSpPr>
          <p:cNvPr id="2103" name="Google Shape;2103;p69"/>
          <p:cNvSpPr txBox="1">
            <a:spLocks noGrp="1"/>
          </p:cNvSpPr>
          <p:nvPr>
            <p:ph type="title" idx="2"/>
          </p:nvPr>
        </p:nvSpPr>
        <p:spPr>
          <a:xfrm>
            <a:off x="1284000" y="3014615"/>
            <a:ext cx="6576000" cy="82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t>Sample Output</a:t>
            </a:r>
            <a:r>
              <a:rPr lang="en-US" dirty="0"/>
              <a:t>:</a:t>
            </a:r>
            <a:endParaRPr dirty="0"/>
          </a:p>
        </p:txBody>
      </p:sp>
      <p:sp>
        <p:nvSpPr>
          <p:cNvPr id="2104" name="Google Shape;2104;p69"/>
          <p:cNvSpPr txBox="1">
            <a:spLocks noGrp="1"/>
          </p:cNvSpPr>
          <p:nvPr>
            <p:ph type="subTitle" idx="3"/>
          </p:nvPr>
        </p:nvSpPr>
        <p:spPr>
          <a:xfrm>
            <a:off x="1284000" y="3843048"/>
            <a:ext cx="6576000" cy="32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A classification report showing the precision, recall, and F1-score for each moonquake class.</a:t>
            </a:r>
            <a:endParaRPr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17"/>
        <p:cNvGrpSpPr/>
        <p:nvPr/>
      </p:nvGrpSpPr>
      <p:grpSpPr>
        <a:xfrm>
          <a:off x="0" y="0"/>
          <a:ext cx="0" cy="0"/>
          <a:chOff x="0" y="0"/>
          <a:chExt cx="0" cy="0"/>
        </a:xfrm>
      </p:grpSpPr>
      <p:sp>
        <p:nvSpPr>
          <p:cNvPr id="1718" name="Google Shape;1718;p59"/>
          <p:cNvSpPr txBox="1">
            <a:spLocks noGrp="1"/>
          </p:cNvSpPr>
          <p:nvPr>
            <p:ph type="title"/>
          </p:nvPr>
        </p:nvSpPr>
        <p:spPr>
          <a:xfrm>
            <a:off x="1189796" y="648428"/>
            <a:ext cx="4563900" cy="613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    —</a:t>
            </a:r>
            <a:r>
              <a:rPr lang="en-US" dirty="0"/>
              <a:t>Results</a:t>
            </a:r>
            <a:endParaRPr dirty="0"/>
          </a:p>
        </p:txBody>
      </p:sp>
      <p:pic>
        <p:nvPicPr>
          <p:cNvPr id="3" name="Picture 2">
            <a:extLst>
              <a:ext uri="{FF2B5EF4-FFF2-40B4-BE49-F238E27FC236}">
                <a16:creationId xmlns:a16="http://schemas.microsoft.com/office/drawing/2014/main" id="{86D49B2E-C09C-ACD7-63CB-B0DE9DA64F6A}"/>
              </a:ext>
            </a:extLst>
          </p:cNvPr>
          <p:cNvPicPr>
            <a:picLocks noChangeAspect="1"/>
          </p:cNvPicPr>
          <p:nvPr/>
        </p:nvPicPr>
        <p:blipFill>
          <a:blip r:embed="rId3"/>
          <a:stretch>
            <a:fillRect/>
          </a:stretch>
        </p:blipFill>
        <p:spPr>
          <a:xfrm>
            <a:off x="2400112" y="1607736"/>
            <a:ext cx="4343776" cy="1928027"/>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15"/>
        <p:cNvGrpSpPr/>
        <p:nvPr/>
      </p:nvGrpSpPr>
      <p:grpSpPr>
        <a:xfrm>
          <a:off x="0" y="0"/>
          <a:ext cx="0" cy="0"/>
          <a:chOff x="0" y="0"/>
          <a:chExt cx="0" cy="0"/>
        </a:xfrm>
      </p:grpSpPr>
      <p:sp>
        <p:nvSpPr>
          <p:cNvPr id="2016" name="Google Shape;2016;p62"/>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Conclusion</a:t>
            </a:r>
            <a:endParaRPr dirty="0"/>
          </a:p>
        </p:txBody>
      </p:sp>
      <p:sp>
        <p:nvSpPr>
          <p:cNvPr id="2017" name="Google Shape;2017;p62"/>
          <p:cNvSpPr/>
          <p:nvPr/>
        </p:nvSpPr>
        <p:spPr>
          <a:xfrm rot="4290807" flipH="1">
            <a:off x="907023" y="3972345"/>
            <a:ext cx="542825" cy="1100846"/>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2"/>
          <p:cNvSpPr/>
          <p:nvPr/>
        </p:nvSpPr>
        <p:spPr>
          <a:xfrm flipH="1">
            <a:off x="8053049" y="1958513"/>
            <a:ext cx="182073" cy="195733"/>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2"/>
          <p:cNvSpPr/>
          <p:nvPr/>
        </p:nvSpPr>
        <p:spPr>
          <a:xfrm flipH="1">
            <a:off x="1926529" y="4398938"/>
            <a:ext cx="263765" cy="150396"/>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2"/>
          <p:cNvSpPr/>
          <p:nvPr/>
        </p:nvSpPr>
        <p:spPr>
          <a:xfrm rot="-8638717">
            <a:off x="8063826" y="937859"/>
            <a:ext cx="542857" cy="1100909"/>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2"/>
          <p:cNvSpPr/>
          <p:nvPr/>
        </p:nvSpPr>
        <p:spPr>
          <a:xfrm flipH="1">
            <a:off x="852149" y="4090813"/>
            <a:ext cx="182073" cy="195733"/>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2"/>
          <p:cNvSpPr/>
          <p:nvPr/>
        </p:nvSpPr>
        <p:spPr>
          <a:xfrm flipH="1">
            <a:off x="8527354" y="1808138"/>
            <a:ext cx="263765" cy="150396"/>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2"/>
          <p:cNvSpPr/>
          <p:nvPr/>
        </p:nvSpPr>
        <p:spPr>
          <a:xfrm flipH="1">
            <a:off x="908887" y="269363"/>
            <a:ext cx="182073" cy="195733"/>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2"/>
          <p:cNvSpPr/>
          <p:nvPr/>
        </p:nvSpPr>
        <p:spPr>
          <a:xfrm rot="2142864" flipH="1">
            <a:off x="624099" y="614137"/>
            <a:ext cx="182014" cy="195669"/>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2"/>
          <p:cNvSpPr/>
          <p:nvPr/>
        </p:nvSpPr>
        <p:spPr>
          <a:xfrm flipH="1">
            <a:off x="645072" y="291959"/>
            <a:ext cx="140056" cy="150564"/>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185"/>
        <p:cNvGrpSpPr/>
        <p:nvPr/>
      </p:nvGrpSpPr>
      <p:grpSpPr>
        <a:xfrm>
          <a:off x="0" y="0"/>
          <a:ext cx="0" cy="0"/>
          <a:chOff x="0" y="0"/>
          <a:chExt cx="0" cy="0"/>
        </a:xfrm>
      </p:grpSpPr>
      <p:sp>
        <p:nvSpPr>
          <p:cNvPr id="3186" name="Google Shape;3186;p81"/>
          <p:cNvSpPr txBox="1">
            <a:spLocks noGrp="1"/>
          </p:cNvSpPr>
          <p:nvPr>
            <p:ph type="subTitle" idx="1"/>
          </p:nvPr>
        </p:nvSpPr>
        <p:spPr>
          <a:xfrm>
            <a:off x="719025" y="2731238"/>
            <a:ext cx="3075900" cy="1433700"/>
          </a:xfrm>
          <a:prstGeom prst="rect">
            <a:avLst/>
          </a:prstGeom>
        </p:spPr>
        <p:txBody>
          <a:bodyPr spcFirstLastPara="1" wrap="square" lIns="91425" tIns="91425" rIns="91425" bIns="91425" anchor="ctr" anchorCtr="0">
            <a:noAutofit/>
          </a:bodyPr>
          <a:lstStyle/>
          <a:p>
            <a:pPr marL="139701" lvl="0" indent="0" algn="l" rtl="0">
              <a:spcBef>
                <a:spcPts val="0"/>
              </a:spcBef>
              <a:spcAft>
                <a:spcPts val="0"/>
              </a:spcAft>
              <a:buSzPts val="1400"/>
              <a:buNone/>
            </a:pPr>
            <a:r>
              <a:rPr lang="en-US" dirty="0"/>
              <a:t>The Transformer-based model effectively classifies moonquake events using seismic data.</a:t>
            </a:r>
            <a:endParaRPr dirty="0"/>
          </a:p>
        </p:txBody>
      </p:sp>
      <p:sp>
        <p:nvSpPr>
          <p:cNvPr id="3187" name="Google Shape;3187;p81"/>
          <p:cNvSpPr txBox="1">
            <a:spLocks noGrp="1"/>
          </p:cNvSpPr>
          <p:nvPr>
            <p:ph type="title" idx="2"/>
          </p:nvPr>
        </p:nvSpPr>
        <p:spPr>
          <a:xfrm>
            <a:off x="720000" y="535000"/>
            <a:ext cx="7704000" cy="48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 DO YOU KNOW ABOUT…?</a:t>
            </a:r>
            <a:endParaRPr/>
          </a:p>
        </p:txBody>
      </p:sp>
      <p:sp>
        <p:nvSpPr>
          <p:cNvPr id="3188" name="Google Shape;3188;p81"/>
          <p:cNvSpPr txBox="1">
            <a:spLocks noGrp="1"/>
          </p:cNvSpPr>
          <p:nvPr>
            <p:ph type="title"/>
          </p:nvPr>
        </p:nvSpPr>
        <p:spPr>
          <a:xfrm>
            <a:off x="956175" y="1511962"/>
            <a:ext cx="2601600" cy="121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t>Summary</a:t>
            </a:r>
            <a:r>
              <a:rPr lang="en-US" dirty="0"/>
              <a:t>:</a:t>
            </a:r>
            <a:endParaRPr dirty="0"/>
          </a:p>
        </p:txBody>
      </p:sp>
      <p:grpSp>
        <p:nvGrpSpPr>
          <p:cNvPr id="3189" name="Google Shape;3189;p81"/>
          <p:cNvGrpSpPr/>
          <p:nvPr/>
        </p:nvGrpSpPr>
        <p:grpSpPr>
          <a:xfrm>
            <a:off x="4381278" y="1428736"/>
            <a:ext cx="3659501" cy="2892205"/>
            <a:chOff x="4610075" y="1575550"/>
            <a:chExt cx="3152840" cy="2491777"/>
          </a:xfrm>
        </p:grpSpPr>
        <p:sp>
          <p:nvSpPr>
            <p:cNvPr id="3190" name="Google Shape;3190;p81"/>
            <p:cNvSpPr/>
            <p:nvPr/>
          </p:nvSpPr>
          <p:spPr>
            <a:xfrm>
              <a:off x="5576127" y="1575550"/>
              <a:ext cx="1297763" cy="1522900"/>
            </a:xfrm>
            <a:custGeom>
              <a:avLst/>
              <a:gdLst/>
              <a:ahLst/>
              <a:cxnLst/>
              <a:rect l="l" t="t" r="r" b="b"/>
              <a:pathLst>
                <a:path w="26758" h="31400" extrusionOk="0">
                  <a:moveTo>
                    <a:pt x="7803" y="0"/>
                  </a:moveTo>
                  <a:lnTo>
                    <a:pt x="6177" y="3356"/>
                  </a:lnTo>
                  <a:lnTo>
                    <a:pt x="1" y="27257"/>
                  </a:lnTo>
                  <a:lnTo>
                    <a:pt x="8519" y="31399"/>
                  </a:lnTo>
                  <a:lnTo>
                    <a:pt x="20957" y="25948"/>
                  </a:lnTo>
                  <a:lnTo>
                    <a:pt x="26758" y="25893"/>
                  </a:lnTo>
                  <a:lnTo>
                    <a:pt x="25786" y="24691"/>
                  </a:lnTo>
                  <a:lnTo>
                    <a:pt x="24101" y="20957"/>
                  </a:lnTo>
                  <a:lnTo>
                    <a:pt x="19936" y="15279"/>
                  </a:lnTo>
                  <a:lnTo>
                    <a:pt x="14837" y="8599"/>
                  </a:lnTo>
                  <a:lnTo>
                    <a:pt x="9378" y="3010"/>
                  </a:lnTo>
                  <a:lnTo>
                    <a:pt x="780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81"/>
            <p:cNvSpPr/>
            <p:nvPr/>
          </p:nvSpPr>
          <p:spPr>
            <a:xfrm>
              <a:off x="6124748" y="2054622"/>
              <a:ext cx="1466398" cy="1414794"/>
            </a:xfrm>
            <a:custGeom>
              <a:avLst/>
              <a:gdLst/>
              <a:ahLst/>
              <a:cxnLst/>
              <a:rect l="l" t="t" r="r" b="b"/>
              <a:pathLst>
                <a:path w="30235" h="29171" extrusionOk="0">
                  <a:moveTo>
                    <a:pt x="17349" y="0"/>
                  </a:moveTo>
                  <a:lnTo>
                    <a:pt x="16687" y="1274"/>
                  </a:lnTo>
                  <a:lnTo>
                    <a:pt x="14048" y="4132"/>
                  </a:lnTo>
                  <a:lnTo>
                    <a:pt x="10736" y="9800"/>
                  </a:lnTo>
                  <a:lnTo>
                    <a:pt x="6923" y="16633"/>
                  </a:lnTo>
                  <a:lnTo>
                    <a:pt x="4254" y="23332"/>
                  </a:lnTo>
                  <a:lnTo>
                    <a:pt x="2385" y="25076"/>
                  </a:lnTo>
                  <a:lnTo>
                    <a:pt x="1" y="29171"/>
                  </a:lnTo>
                  <a:lnTo>
                    <a:pt x="30234" y="21534"/>
                  </a:lnTo>
                  <a:lnTo>
                    <a:pt x="26318" y="13217"/>
                  </a:lnTo>
                  <a:lnTo>
                    <a:pt x="19925" y="4764"/>
                  </a:lnTo>
                  <a:lnTo>
                    <a:pt x="173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81"/>
            <p:cNvSpPr/>
            <p:nvPr/>
          </p:nvSpPr>
          <p:spPr>
            <a:xfrm>
              <a:off x="6124748" y="2059763"/>
              <a:ext cx="866452" cy="1409653"/>
            </a:xfrm>
            <a:custGeom>
              <a:avLst/>
              <a:gdLst/>
              <a:ahLst/>
              <a:cxnLst/>
              <a:rect l="l" t="t" r="r" b="b"/>
              <a:pathLst>
                <a:path w="17865" h="29065" extrusionOk="0">
                  <a:moveTo>
                    <a:pt x="17293" y="0"/>
                  </a:moveTo>
                  <a:lnTo>
                    <a:pt x="16687" y="1168"/>
                  </a:lnTo>
                  <a:lnTo>
                    <a:pt x="14048" y="4026"/>
                  </a:lnTo>
                  <a:lnTo>
                    <a:pt x="10736" y="9694"/>
                  </a:lnTo>
                  <a:lnTo>
                    <a:pt x="6923" y="16527"/>
                  </a:lnTo>
                  <a:lnTo>
                    <a:pt x="4254" y="23226"/>
                  </a:lnTo>
                  <a:lnTo>
                    <a:pt x="2385" y="24970"/>
                  </a:lnTo>
                  <a:lnTo>
                    <a:pt x="1" y="29065"/>
                  </a:lnTo>
                  <a:lnTo>
                    <a:pt x="12316" y="19005"/>
                  </a:lnTo>
                  <a:lnTo>
                    <a:pt x="16489" y="6719"/>
                  </a:lnTo>
                  <a:lnTo>
                    <a:pt x="16947" y="4017"/>
                  </a:lnTo>
                  <a:lnTo>
                    <a:pt x="17864" y="1908"/>
                  </a:lnTo>
                  <a:lnTo>
                    <a:pt x="17293" y="0"/>
                  </a:lnTo>
                  <a:close/>
                </a:path>
              </a:pathLst>
            </a:custGeom>
            <a:solidFill>
              <a:srgbClr val="5C463F">
                <a:alpha val="24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81"/>
            <p:cNvSpPr/>
            <p:nvPr/>
          </p:nvSpPr>
          <p:spPr>
            <a:xfrm>
              <a:off x="6334750" y="2384999"/>
              <a:ext cx="1413048" cy="1214399"/>
            </a:xfrm>
            <a:custGeom>
              <a:avLst/>
              <a:gdLst/>
              <a:ahLst/>
              <a:cxnLst/>
              <a:rect l="l" t="t" r="r" b="b"/>
              <a:pathLst>
                <a:path w="29135" h="26357" extrusionOk="0">
                  <a:moveTo>
                    <a:pt x="798" y="1"/>
                  </a:moveTo>
                  <a:lnTo>
                    <a:pt x="184" y="582"/>
                  </a:lnTo>
                  <a:lnTo>
                    <a:pt x="302" y="3974"/>
                  </a:lnTo>
                  <a:lnTo>
                    <a:pt x="1" y="14202"/>
                  </a:lnTo>
                  <a:lnTo>
                    <a:pt x="6957" y="26356"/>
                  </a:lnTo>
                  <a:lnTo>
                    <a:pt x="29135" y="19268"/>
                  </a:lnTo>
                  <a:lnTo>
                    <a:pt x="27073" y="15352"/>
                  </a:lnTo>
                  <a:lnTo>
                    <a:pt x="23077" y="13382"/>
                  </a:lnTo>
                  <a:lnTo>
                    <a:pt x="18096" y="8792"/>
                  </a:lnTo>
                  <a:lnTo>
                    <a:pt x="11367" y="4943"/>
                  </a:lnTo>
                  <a:lnTo>
                    <a:pt x="8475" y="2382"/>
                  </a:lnTo>
                  <a:lnTo>
                    <a:pt x="5665" y="1827"/>
                  </a:lnTo>
                  <a:lnTo>
                    <a:pt x="2013" y="744"/>
                  </a:lnTo>
                  <a:lnTo>
                    <a:pt x="79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81"/>
            <p:cNvSpPr/>
            <p:nvPr/>
          </p:nvSpPr>
          <p:spPr>
            <a:xfrm>
              <a:off x="4624528" y="2475592"/>
              <a:ext cx="1246644" cy="1546714"/>
            </a:xfrm>
            <a:custGeom>
              <a:avLst/>
              <a:gdLst/>
              <a:ahLst/>
              <a:cxnLst/>
              <a:rect l="l" t="t" r="r" b="b"/>
              <a:pathLst>
                <a:path w="25704" h="31891" extrusionOk="0">
                  <a:moveTo>
                    <a:pt x="11615" y="0"/>
                  </a:moveTo>
                  <a:lnTo>
                    <a:pt x="11203" y="1376"/>
                  </a:lnTo>
                  <a:lnTo>
                    <a:pt x="9140" y="4675"/>
                  </a:lnTo>
                  <a:lnTo>
                    <a:pt x="7355" y="7012"/>
                  </a:lnTo>
                  <a:lnTo>
                    <a:pt x="6941" y="10860"/>
                  </a:lnTo>
                  <a:lnTo>
                    <a:pt x="4467" y="18282"/>
                  </a:lnTo>
                  <a:lnTo>
                    <a:pt x="3092" y="25361"/>
                  </a:lnTo>
                  <a:lnTo>
                    <a:pt x="1580" y="27424"/>
                  </a:lnTo>
                  <a:lnTo>
                    <a:pt x="0" y="31891"/>
                  </a:lnTo>
                  <a:lnTo>
                    <a:pt x="25704" y="23369"/>
                  </a:lnTo>
                  <a:lnTo>
                    <a:pt x="22406" y="9760"/>
                  </a:lnTo>
                  <a:lnTo>
                    <a:pt x="14846" y="2543"/>
                  </a:lnTo>
                  <a:lnTo>
                    <a:pt x="1250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81"/>
            <p:cNvSpPr/>
            <p:nvPr/>
          </p:nvSpPr>
          <p:spPr>
            <a:xfrm>
              <a:off x="4624528" y="2588546"/>
              <a:ext cx="1246644" cy="1433757"/>
            </a:xfrm>
            <a:custGeom>
              <a:avLst/>
              <a:gdLst/>
              <a:ahLst/>
              <a:cxnLst/>
              <a:rect l="l" t="t" r="r" b="b"/>
              <a:pathLst>
                <a:path w="25704" h="29562" extrusionOk="0">
                  <a:moveTo>
                    <a:pt x="10606" y="0"/>
                  </a:moveTo>
                  <a:lnTo>
                    <a:pt x="9140" y="2346"/>
                  </a:lnTo>
                  <a:lnTo>
                    <a:pt x="7355" y="4683"/>
                  </a:lnTo>
                  <a:lnTo>
                    <a:pt x="6941" y="8531"/>
                  </a:lnTo>
                  <a:lnTo>
                    <a:pt x="4467" y="15953"/>
                  </a:lnTo>
                  <a:lnTo>
                    <a:pt x="3092" y="23032"/>
                  </a:lnTo>
                  <a:lnTo>
                    <a:pt x="1580" y="25095"/>
                  </a:lnTo>
                  <a:lnTo>
                    <a:pt x="0" y="29562"/>
                  </a:lnTo>
                  <a:lnTo>
                    <a:pt x="25704" y="21040"/>
                  </a:lnTo>
                  <a:lnTo>
                    <a:pt x="9710" y="18733"/>
                  </a:lnTo>
                  <a:lnTo>
                    <a:pt x="8151" y="12317"/>
                  </a:lnTo>
                  <a:lnTo>
                    <a:pt x="9588" y="3583"/>
                  </a:lnTo>
                  <a:lnTo>
                    <a:pt x="10606" y="0"/>
                  </a:lnTo>
                  <a:close/>
                </a:path>
              </a:pathLst>
            </a:custGeom>
            <a:solidFill>
              <a:srgbClr val="5C463F">
                <a:alpha val="24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81"/>
            <p:cNvSpPr/>
            <p:nvPr/>
          </p:nvSpPr>
          <p:spPr>
            <a:xfrm>
              <a:off x="4954466" y="1578945"/>
              <a:ext cx="1246741" cy="2336682"/>
            </a:xfrm>
            <a:custGeom>
              <a:avLst/>
              <a:gdLst/>
              <a:ahLst/>
              <a:cxnLst/>
              <a:rect l="l" t="t" r="r" b="b"/>
              <a:pathLst>
                <a:path w="25706" h="48179" extrusionOk="0">
                  <a:moveTo>
                    <a:pt x="20195" y="1"/>
                  </a:moveTo>
                  <a:lnTo>
                    <a:pt x="19221" y="2407"/>
                  </a:lnTo>
                  <a:lnTo>
                    <a:pt x="15948" y="6324"/>
                  </a:lnTo>
                  <a:lnTo>
                    <a:pt x="12257" y="14365"/>
                  </a:lnTo>
                  <a:lnTo>
                    <a:pt x="9262" y="20551"/>
                  </a:lnTo>
                  <a:lnTo>
                    <a:pt x="5154" y="28730"/>
                  </a:lnTo>
                  <a:lnTo>
                    <a:pt x="1" y="45499"/>
                  </a:lnTo>
                  <a:lnTo>
                    <a:pt x="4736" y="48179"/>
                  </a:lnTo>
                  <a:lnTo>
                    <a:pt x="10425" y="36839"/>
                  </a:lnTo>
                  <a:lnTo>
                    <a:pt x="17716" y="33394"/>
                  </a:lnTo>
                  <a:lnTo>
                    <a:pt x="22819" y="24881"/>
                  </a:lnTo>
                  <a:lnTo>
                    <a:pt x="25706" y="15327"/>
                  </a:lnTo>
                  <a:lnTo>
                    <a:pt x="23712" y="11067"/>
                  </a:lnTo>
                  <a:lnTo>
                    <a:pt x="21867" y="3300"/>
                  </a:lnTo>
                  <a:lnTo>
                    <a:pt x="20544" y="139"/>
                  </a:lnTo>
                  <a:lnTo>
                    <a:pt x="201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81"/>
            <p:cNvSpPr/>
            <p:nvPr/>
          </p:nvSpPr>
          <p:spPr>
            <a:xfrm>
              <a:off x="5048555" y="2849276"/>
              <a:ext cx="405800" cy="856704"/>
            </a:xfrm>
            <a:custGeom>
              <a:avLst/>
              <a:gdLst/>
              <a:ahLst/>
              <a:cxnLst/>
              <a:rect l="l" t="t" r="r" b="b"/>
              <a:pathLst>
                <a:path w="8367" h="17664" extrusionOk="0">
                  <a:moveTo>
                    <a:pt x="5410" y="0"/>
                  </a:moveTo>
                  <a:lnTo>
                    <a:pt x="4037" y="4055"/>
                  </a:lnTo>
                  <a:lnTo>
                    <a:pt x="3212" y="7285"/>
                  </a:lnTo>
                  <a:lnTo>
                    <a:pt x="1756" y="7281"/>
                  </a:lnTo>
                  <a:lnTo>
                    <a:pt x="1" y="12995"/>
                  </a:lnTo>
                  <a:lnTo>
                    <a:pt x="737" y="17664"/>
                  </a:lnTo>
                  <a:lnTo>
                    <a:pt x="3074" y="12852"/>
                  </a:lnTo>
                  <a:lnTo>
                    <a:pt x="8367" y="6873"/>
                  </a:lnTo>
                  <a:lnTo>
                    <a:pt x="7267" y="5704"/>
                  </a:lnTo>
                  <a:lnTo>
                    <a:pt x="5686" y="4673"/>
                  </a:lnTo>
                  <a:lnTo>
                    <a:pt x="5410" y="0"/>
                  </a:lnTo>
                  <a:close/>
                </a:path>
              </a:pathLst>
            </a:custGeom>
            <a:solidFill>
              <a:srgbClr val="5C463F">
                <a:alpha val="24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81"/>
            <p:cNvSpPr/>
            <p:nvPr/>
          </p:nvSpPr>
          <p:spPr>
            <a:xfrm>
              <a:off x="5359870" y="2563617"/>
              <a:ext cx="937311" cy="886726"/>
            </a:xfrm>
            <a:custGeom>
              <a:avLst/>
              <a:gdLst/>
              <a:ahLst/>
              <a:cxnLst/>
              <a:rect l="l" t="t" r="r" b="b"/>
              <a:pathLst>
                <a:path w="19326" h="18283" extrusionOk="0">
                  <a:moveTo>
                    <a:pt x="14387" y="1"/>
                  </a:moveTo>
                  <a:lnTo>
                    <a:pt x="11592" y="7241"/>
                  </a:lnTo>
                  <a:lnTo>
                    <a:pt x="10813" y="8433"/>
                  </a:lnTo>
                  <a:lnTo>
                    <a:pt x="6827" y="11640"/>
                  </a:lnTo>
                  <a:cubicBezTo>
                    <a:pt x="6827" y="11640"/>
                    <a:pt x="3849" y="15260"/>
                    <a:pt x="1" y="17276"/>
                  </a:cubicBezTo>
                  <a:lnTo>
                    <a:pt x="9119" y="18282"/>
                  </a:lnTo>
                  <a:lnTo>
                    <a:pt x="19325" y="9434"/>
                  </a:lnTo>
                  <a:lnTo>
                    <a:pt x="18099" y="5224"/>
                  </a:lnTo>
                  <a:lnTo>
                    <a:pt x="16907" y="5820"/>
                  </a:lnTo>
                  <a:lnTo>
                    <a:pt x="16219" y="5178"/>
                  </a:lnTo>
                  <a:lnTo>
                    <a:pt x="15990" y="3529"/>
                  </a:lnTo>
                  <a:lnTo>
                    <a:pt x="14251" y="5087"/>
                  </a:lnTo>
                  <a:lnTo>
                    <a:pt x="13872" y="4884"/>
                  </a:lnTo>
                  <a:lnTo>
                    <a:pt x="14387" y="1"/>
                  </a:lnTo>
                  <a:close/>
                </a:path>
              </a:pathLst>
            </a:custGeom>
            <a:solidFill>
              <a:srgbClr val="5C463F">
                <a:alpha val="24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81"/>
            <p:cNvSpPr/>
            <p:nvPr/>
          </p:nvSpPr>
          <p:spPr>
            <a:xfrm>
              <a:off x="4692038" y="3785547"/>
              <a:ext cx="325823" cy="166792"/>
            </a:xfrm>
            <a:custGeom>
              <a:avLst/>
              <a:gdLst/>
              <a:ahLst/>
              <a:cxnLst/>
              <a:rect l="l" t="t" r="r" b="b"/>
              <a:pathLst>
                <a:path w="6718" h="3439" extrusionOk="0">
                  <a:moveTo>
                    <a:pt x="3689" y="0"/>
                  </a:moveTo>
                  <a:cubicBezTo>
                    <a:pt x="3098" y="0"/>
                    <a:pt x="3359" y="1353"/>
                    <a:pt x="2560" y="1412"/>
                  </a:cubicBezTo>
                  <a:cubicBezTo>
                    <a:pt x="1614" y="1483"/>
                    <a:pt x="2695" y="2250"/>
                    <a:pt x="1242" y="2495"/>
                  </a:cubicBezTo>
                  <a:cubicBezTo>
                    <a:pt x="1" y="2704"/>
                    <a:pt x="246" y="3438"/>
                    <a:pt x="1536" y="3438"/>
                  </a:cubicBezTo>
                  <a:cubicBezTo>
                    <a:pt x="1757" y="3438"/>
                    <a:pt x="2009" y="3416"/>
                    <a:pt x="2289" y="3367"/>
                  </a:cubicBezTo>
                  <a:cubicBezTo>
                    <a:pt x="4517" y="2975"/>
                    <a:pt x="6718" y="2284"/>
                    <a:pt x="6718" y="2284"/>
                  </a:cubicBezTo>
                  <a:cubicBezTo>
                    <a:pt x="6718" y="2284"/>
                    <a:pt x="5264" y="853"/>
                    <a:pt x="4115" y="155"/>
                  </a:cubicBezTo>
                  <a:cubicBezTo>
                    <a:pt x="3936" y="46"/>
                    <a:pt x="3798" y="0"/>
                    <a:pt x="3689" y="0"/>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81"/>
            <p:cNvSpPr/>
            <p:nvPr/>
          </p:nvSpPr>
          <p:spPr>
            <a:xfrm>
              <a:off x="5164467" y="2761056"/>
              <a:ext cx="2284399" cy="1089068"/>
            </a:xfrm>
            <a:custGeom>
              <a:avLst/>
              <a:gdLst/>
              <a:ahLst/>
              <a:cxnLst/>
              <a:rect l="l" t="t" r="r" b="b"/>
              <a:pathLst>
                <a:path w="47101" h="22455" extrusionOk="0">
                  <a:moveTo>
                    <a:pt x="32834" y="0"/>
                  </a:moveTo>
                  <a:cubicBezTo>
                    <a:pt x="29050" y="0"/>
                    <a:pt x="25362" y="459"/>
                    <a:pt x="25200" y="690"/>
                  </a:cubicBezTo>
                  <a:cubicBezTo>
                    <a:pt x="24911" y="1104"/>
                    <a:pt x="22902" y="2340"/>
                    <a:pt x="21064" y="2340"/>
                  </a:cubicBezTo>
                  <a:cubicBezTo>
                    <a:pt x="20867" y="2340"/>
                    <a:pt x="20672" y="2326"/>
                    <a:pt x="20481" y="2295"/>
                  </a:cubicBezTo>
                  <a:cubicBezTo>
                    <a:pt x="20325" y="2269"/>
                    <a:pt x="20174" y="2258"/>
                    <a:pt x="20027" y="2258"/>
                  </a:cubicBezTo>
                  <a:cubicBezTo>
                    <a:pt x="18309" y="2258"/>
                    <a:pt x="17183" y="3851"/>
                    <a:pt x="17183" y="3851"/>
                  </a:cubicBezTo>
                  <a:cubicBezTo>
                    <a:pt x="14479" y="3897"/>
                    <a:pt x="14296" y="6188"/>
                    <a:pt x="14296" y="6188"/>
                  </a:cubicBezTo>
                  <a:cubicBezTo>
                    <a:pt x="12005" y="7012"/>
                    <a:pt x="12647" y="12144"/>
                    <a:pt x="12647" y="12144"/>
                  </a:cubicBezTo>
                  <a:cubicBezTo>
                    <a:pt x="11225" y="10221"/>
                    <a:pt x="9858" y="9610"/>
                    <a:pt x="8696" y="9610"/>
                  </a:cubicBezTo>
                  <a:cubicBezTo>
                    <a:pt x="6673" y="9610"/>
                    <a:pt x="5269" y="11458"/>
                    <a:pt x="5269" y="11458"/>
                  </a:cubicBezTo>
                  <a:cubicBezTo>
                    <a:pt x="4837" y="11379"/>
                    <a:pt x="4437" y="11342"/>
                    <a:pt x="4067" y="11342"/>
                  </a:cubicBezTo>
                  <a:cubicBezTo>
                    <a:pt x="1420" y="11342"/>
                    <a:pt x="322" y="13217"/>
                    <a:pt x="1" y="14985"/>
                  </a:cubicBezTo>
                  <a:lnTo>
                    <a:pt x="4216" y="22454"/>
                  </a:lnTo>
                  <a:lnTo>
                    <a:pt x="45818" y="9441"/>
                  </a:lnTo>
                  <a:cubicBezTo>
                    <a:pt x="45818" y="9441"/>
                    <a:pt x="47101" y="6555"/>
                    <a:pt x="45544" y="5090"/>
                  </a:cubicBezTo>
                  <a:cubicBezTo>
                    <a:pt x="44789" y="4378"/>
                    <a:pt x="43808" y="4195"/>
                    <a:pt x="42997" y="4195"/>
                  </a:cubicBezTo>
                  <a:cubicBezTo>
                    <a:pt x="42135" y="4195"/>
                    <a:pt x="41466" y="4402"/>
                    <a:pt x="41466" y="4402"/>
                  </a:cubicBezTo>
                  <a:cubicBezTo>
                    <a:pt x="41466" y="4402"/>
                    <a:pt x="41833" y="3897"/>
                    <a:pt x="41008" y="1973"/>
                  </a:cubicBezTo>
                  <a:cubicBezTo>
                    <a:pt x="40351" y="442"/>
                    <a:pt x="36546" y="0"/>
                    <a:pt x="328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81"/>
            <p:cNvSpPr/>
            <p:nvPr/>
          </p:nvSpPr>
          <p:spPr>
            <a:xfrm>
              <a:off x="5837779" y="3007625"/>
              <a:ext cx="39431" cy="68919"/>
            </a:xfrm>
            <a:custGeom>
              <a:avLst/>
              <a:gdLst/>
              <a:ahLst/>
              <a:cxnLst/>
              <a:rect l="l" t="t" r="r" b="b"/>
              <a:pathLst>
                <a:path w="813" h="1421" extrusionOk="0">
                  <a:moveTo>
                    <a:pt x="812" y="1"/>
                  </a:moveTo>
                  <a:lnTo>
                    <a:pt x="812" y="1"/>
                  </a:lnTo>
                  <a:cubicBezTo>
                    <a:pt x="457" y="562"/>
                    <a:pt x="414" y="1104"/>
                    <a:pt x="414" y="1104"/>
                  </a:cubicBezTo>
                  <a:cubicBezTo>
                    <a:pt x="266" y="1158"/>
                    <a:pt x="128" y="1230"/>
                    <a:pt x="0" y="1321"/>
                  </a:cubicBezTo>
                  <a:cubicBezTo>
                    <a:pt x="37" y="1317"/>
                    <a:pt x="73" y="1315"/>
                    <a:pt x="110" y="1315"/>
                  </a:cubicBezTo>
                  <a:cubicBezTo>
                    <a:pt x="274" y="1315"/>
                    <a:pt x="444" y="1352"/>
                    <a:pt x="614" y="1421"/>
                  </a:cubicBezTo>
                  <a:cubicBezTo>
                    <a:pt x="600" y="1310"/>
                    <a:pt x="594" y="1199"/>
                    <a:pt x="593" y="1087"/>
                  </a:cubicBezTo>
                  <a:cubicBezTo>
                    <a:pt x="591" y="715"/>
                    <a:pt x="666" y="344"/>
                    <a:pt x="812" y="1"/>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81"/>
            <p:cNvSpPr/>
            <p:nvPr/>
          </p:nvSpPr>
          <p:spPr>
            <a:xfrm>
              <a:off x="5981675" y="2922606"/>
              <a:ext cx="38703" cy="45251"/>
            </a:xfrm>
            <a:custGeom>
              <a:avLst/>
              <a:gdLst/>
              <a:ahLst/>
              <a:cxnLst/>
              <a:rect l="l" t="t" r="r" b="b"/>
              <a:pathLst>
                <a:path w="798" h="933" extrusionOk="0">
                  <a:moveTo>
                    <a:pt x="797" y="0"/>
                  </a:moveTo>
                  <a:lnTo>
                    <a:pt x="797" y="0"/>
                  </a:lnTo>
                  <a:cubicBezTo>
                    <a:pt x="497" y="288"/>
                    <a:pt x="333" y="520"/>
                    <a:pt x="333" y="520"/>
                  </a:cubicBezTo>
                  <a:cubicBezTo>
                    <a:pt x="217" y="522"/>
                    <a:pt x="107" y="530"/>
                    <a:pt x="1" y="540"/>
                  </a:cubicBezTo>
                  <a:cubicBezTo>
                    <a:pt x="265" y="614"/>
                    <a:pt x="508" y="748"/>
                    <a:pt x="713" y="933"/>
                  </a:cubicBezTo>
                  <a:cubicBezTo>
                    <a:pt x="676" y="596"/>
                    <a:pt x="702" y="279"/>
                    <a:pt x="797" y="0"/>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81"/>
            <p:cNvSpPr/>
            <p:nvPr/>
          </p:nvSpPr>
          <p:spPr>
            <a:xfrm>
              <a:off x="5260641" y="2761056"/>
              <a:ext cx="2159948" cy="1088971"/>
            </a:xfrm>
            <a:custGeom>
              <a:avLst/>
              <a:gdLst/>
              <a:ahLst/>
              <a:cxnLst/>
              <a:rect l="l" t="t" r="r" b="b"/>
              <a:pathLst>
                <a:path w="44535" h="22453" extrusionOk="0">
                  <a:moveTo>
                    <a:pt x="30852" y="0"/>
                  </a:moveTo>
                  <a:cubicBezTo>
                    <a:pt x="27068" y="0"/>
                    <a:pt x="23380" y="459"/>
                    <a:pt x="23218" y="690"/>
                  </a:cubicBezTo>
                  <a:cubicBezTo>
                    <a:pt x="22928" y="1104"/>
                    <a:pt x="20921" y="2339"/>
                    <a:pt x="19084" y="2339"/>
                  </a:cubicBezTo>
                  <a:cubicBezTo>
                    <a:pt x="18886" y="2339"/>
                    <a:pt x="18689" y="2324"/>
                    <a:pt x="18498" y="2293"/>
                  </a:cubicBezTo>
                  <a:cubicBezTo>
                    <a:pt x="18347" y="2269"/>
                    <a:pt x="18195" y="2256"/>
                    <a:pt x="18043" y="2256"/>
                  </a:cubicBezTo>
                  <a:cubicBezTo>
                    <a:pt x="17906" y="2256"/>
                    <a:pt x="17769" y="2267"/>
                    <a:pt x="17633" y="2287"/>
                  </a:cubicBezTo>
                  <a:cubicBezTo>
                    <a:pt x="18421" y="2387"/>
                    <a:pt x="19307" y="2822"/>
                    <a:pt x="20061" y="3553"/>
                  </a:cubicBezTo>
                  <a:cubicBezTo>
                    <a:pt x="21430" y="4885"/>
                    <a:pt x="21840" y="6686"/>
                    <a:pt x="20976" y="7575"/>
                  </a:cubicBezTo>
                  <a:cubicBezTo>
                    <a:pt x="20739" y="7818"/>
                    <a:pt x="20428" y="7966"/>
                    <a:pt x="20077" y="8028"/>
                  </a:cubicBezTo>
                  <a:cubicBezTo>
                    <a:pt x="21139" y="10356"/>
                    <a:pt x="20962" y="12710"/>
                    <a:pt x="19636" y="13373"/>
                  </a:cubicBezTo>
                  <a:cubicBezTo>
                    <a:pt x="19398" y="13492"/>
                    <a:pt x="19138" y="13549"/>
                    <a:pt x="18865" y="13549"/>
                  </a:cubicBezTo>
                  <a:cubicBezTo>
                    <a:pt x="17557" y="13549"/>
                    <a:pt x="15946" y="12243"/>
                    <a:pt x="14941" y="10239"/>
                  </a:cubicBezTo>
                  <a:cubicBezTo>
                    <a:pt x="14923" y="10201"/>
                    <a:pt x="14904" y="10163"/>
                    <a:pt x="14886" y="10124"/>
                  </a:cubicBezTo>
                  <a:lnTo>
                    <a:pt x="14886" y="10124"/>
                  </a:lnTo>
                  <a:cubicBezTo>
                    <a:pt x="15361" y="12144"/>
                    <a:pt x="14952" y="13950"/>
                    <a:pt x="13915" y="14243"/>
                  </a:cubicBezTo>
                  <a:cubicBezTo>
                    <a:pt x="13819" y="14271"/>
                    <a:pt x="13720" y="14284"/>
                    <a:pt x="13620" y="14284"/>
                  </a:cubicBezTo>
                  <a:cubicBezTo>
                    <a:pt x="12581" y="14284"/>
                    <a:pt x="11384" y="12866"/>
                    <a:pt x="10830" y="10901"/>
                  </a:cubicBezTo>
                  <a:cubicBezTo>
                    <a:pt x="10728" y="10546"/>
                    <a:pt x="10653" y="10184"/>
                    <a:pt x="10604" y="9818"/>
                  </a:cubicBezTo>
                  <a:lnTo>
                    <a:pt x="10604" y="9818"/>
                  </a:lnTo>
                  <a:cubicBezTo>
                    <a:pt x="10561" y="10593"/>
                    <a:pt x="10581" y="11372"/>
                    <a:pt x="10664" y="12144"/>
                  </a:cubicBezTo>
                  <a:cubicBezTo>
                    <a:pt x="9962" y="11195"/>
                    <a:pt x="9273" y="10566"/>
                    <a:pt x="8616" y="10172"/>
                  </a:cubicBezTo>
                  <a:lnTo>
                    <a:pt x="8616" y="10172"/>
                  </a:lnTo>
                  <a:cubicBezTo>
                    <a:pt x="8795" y="10316"/>
                    <a:pt x="8968" y="10470"/>
                    <a:pt x="9136" y="10636"/>
                  </a:cubicBezTo>
                  <a:cubicBezTo>
                    <a:pt x="11145" y="12616"/>
                    <a:pt x="11651" y="15362"/>
                    <a:pt x="10265" y="16768"/>
                  </a:cubicBezTo>
                  <a:cubicBezTo>
                    <a:pt x="9725" y="17316"/>
                    <a:pt x="8977" y="17579"/>
                    <a:pt x="8146" y="17579"/>
                  </a:cubicBezTo>
                  <a:cubicBezTo>
                    <a:pt x="7304" y="17579"/>
                    <a:pt x="6378" y="17309"/>
                    <a:pt x="5497" y="16791"/>
                  </a:cubicBezTo>
                  <a:cubicBezTo>
                    <a:pt x="4762" y="18007"/>
                    <a:pt x="3294" y="18752"/>
                    <a:pt x="1654" y="18752"/>
                  </a:cubicBezTo>
                  <a:cubicBezTo>
                    <a:pt x="1210" y="18752"/>
                    <a:pt x="753" y="18697"/>
                    <a:pt x="295" y="18583"/>
                  </a:cubicBezTo>
                  <a:cubicBezTo>
                    <a:pt x="195" y="18558"/>
                    <a:pt x="98" y="18530"/>
                    <a:pt x="1" y="18500"/>
                  </a:cubicBezTo>
                  <a:lnTo>
                    <a:pt x="1" y="18500"/>
                  </a:lnTo>
                  <a:lnTo>
                    <a:pt x="2231" y="22453"/>
                  </a:lnTo>
                  <a:lnTo>
                    <a:pt x="43835" y="9441"/>
                  </a:lnTo>
                  <a:cubicBezTo>
                    <a:pt x="43835" y="9441"/>
                    <a:pt x="44535" y="7863"/>
                    <a:pt x="44270" y="6446"/>
                  </a:cubicBezTo>
                  <a:lnTo>
                    <a:pt x="44270" y="6446"/>
                  </a:lnTo>
                  <a:cubicBezTo>
                    <a:pt x="44043" y="7332"/>
                    <a:pt x="43238" y="8127"/>
                    <a:pt x="42131" y="8443"/>
                  </a:cubicBezTo>
                  <a:cubicBezTo>
                    <a:pt x="41808" y="8535"/>
                    <a:pt x="41486" y="8578"/>
                    <a:pt x="41174" y="8578"/>
                  </a:cubicBezTo>
                  <a:cubicBezTo>
                    <a:pt x="40007" y="8578"/>
                    <a:pt x="38997" y="7967"/>
                    <a:pt x="38719" y="6989"/>
                  </a:cubicBezTo>
                  <a:cubicBezTo>
                    <a:pt x="38428" y="5966"/>
                    <a:pt x="39034" y="4863"/>
                    <a:pt x="40117" y="4265"/>
                  </a:cubicBezTo>
                  <a:lnTo>
                    <a:pt x="40117" y="4265"/>
                  </a:lnTo>
                  <a:cubicBezTo>
                    <a:pt x="39903" y="4296"/>
                    <a:pt x="39691" y="4342"/>
                    <a:pt x="39483" y="4402"/>
                  </a:cubicBezTo>
                  <a:cubicBezTo>
                    <a:pt x="39483" y="4402"/>
                    <a:pt x="39842" y="3905"/>
                    <a:pt x="39047" y="2024"/>
                  </a:cubicBezTo>
                  <a:lnTo>
                    <a:pt x="39047" y="2024"/>
                  </a:lnTo>
                  <a:cubicBezTo>
                    <a:pt x="39120" y="2285"/>
                    <a:pt x="39159" y="2556"/>
                    <a:pt x="39159" y="2827"/>
                  </a:cubicBezTo>
                  <a:cubicBezTo>
                    <a:pt x="39159" y="4156"/>
                    <a:pt x="38298" y="5233"/>
                    <a:pt x="37235" y="5233"/>
                  </a:cubicBezTo>
                  <a:cubicBezTo>
                    <a:pt x="36172" y="5233"/>
                    <a:pt x="35310" y="4156"/>
                    <a:pt x="35310" y="2827"/>
                  </a:cubicBezTo>
                  <a:cubicBezTo>
                    <a:pt x="35310" y="1756"/>
                    <a:pt x="35869" y="852"/>
                    <a:pt x="36642" y="538"/>
                  </a:cubicBezTo>
                  <a:cubicBezTo>
                    <a:pt x="35071" y="141"/>
                    <a:pt x="32947" y="0"/>
                    <a:pt x="30852" y="0"/>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81"/>
            <p:cNvSpPr/>
            <p:nvPr/>
          </p:nvSpPr>
          <p:spPr>
            <a:xfrm>
              <a:off x="4803877" y="3391687"/>
              <a:ext cx="773963" cy="525207"/>
            </a:xfrm>
            <a:custGeom>
              <a:avLst/>
              <a:gdLst/>
              <a:ahLst/>
              <a:cxnLst/>
              <a:rect l="l" t="t" r="r" b="b"/>
              <a:pathLst>
                <a:path w="15958" h="10829" extrusionOk="0">
                  <a:moveTo>
                    <a:pt x="7238" y="0"/>
                  </a:moveTo>
                  <a:cubicBezTo>
                    <a:pt x="5016" y="0"/>
                    <a:pt x="3361" y="1422"/>
                    <a:pt x="1937" y="3929"/>
                  </a:cubicBezTo>
                  <a:cubicBezTo>
                    <a:pt x="0" y="7339"/>
                    <a:pt x="1601" y="10829"/>
                    <a:pt x="6596" y="10829"/>
                  </a:cubicBezTo>
                  <a:cubicBezTo>
                    <a:pt x="6691" y="10829"/>
                    <a:pt x="6788" y="10828"/>
                    <a:pt x="6885" y="10825"/>
                  </a:cubicBezTo>
                  <a:cubicBezTo>
                    <a:pt x="15422" y="10600"/>
                    <a:pt x="15958" y="3860"/>
                    <a:pt x="11421" y="1317"/>
                  </a:cubicBezTo>
                  <a:cubicBezTo>
                    <a:pt x="9823" y="421"/>
                    <a:pt x="8446" y="0"/>
                    <a:pt x="72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81"/>
            <p:cNvSpPr/>
            <p:nvPr/>
          </p:nvSpPr>
          <p:spPr>
            <a:xfrm>
              <a:off x="4854510" y="3473893"/>
              <a:ext cx="720128" cy="442999"/>
            </a:xfrm>
            <a:custGeom>
              <a:avLst/>
              <a:gdLst/>
              <a:ahLst/>
              <a:cxnLst/>
              <a:rect l="l" t="t" r="r" b="b"/>
              <a:pathLst>
                <a:path w="14848" h="9134" extrusionOk="0">
                  <a:moveTo>
                    <a:pt x="10974" y="1"/>
                  </a:moveTo>
                  <a:lnTo>
                    <a:pt x="10974" y="1"/>
                  </a:lnTo>
                  <a:cubicBezTo>
                    <a:pt x="12517" y="1994"/>
                    <a:pt x="12686" y="4449"/>
                    <a:pt x="11345" y="5507"/>
                  </a:cubicBezTo>
                  <a:cubicBezTo>
                    <a:pt x="10929" y="5836"/>
                    <a:pt x="10416" y="5992"/>
                    <a:pt x="9859" y="5992"/>
                  </a:cubicBezTo>
                  <a:cubicBezTo>
                    <a:pt x="8627" y="5992"/>
                    <a:pt x="7181" y="5231"/>
                    <a:pt x="6092" y="3891"/>
                  </a:cubicBezTo>
                  <a:cubicBezTo>
                    <a:pt x="6047" y="5738"/>
                    <a:pt x="5032" y="7263"/>
                    <a:pt x="3576" y="7486"/>
                  </a:cubicBezTo>
                  <a:cubicBezTo>
                    <a:pt x="3454" y="7504"/>
                    <a:pt x="3334" y="7513"/>
                    <a:pt x="3213" y="7513"/>
                  </a:cubicBezTo>
                  <a:cubicBezTo>
                    <a:pt x="1888" y="7513"/>
                    <a:pt x="646" y="6413"/>
                    <a:pt x="99" y="4811"/>
                  </a:cubicBezTo>
                  <a:lnTo>
                    <a:pt x="99" y="4811"/>
                  </a:lnTo>
                  <a:cubicBezTo>
                    <a:pt x="0" y="7203"/>
                    <a:pt x="1835" y="9134"/>
                    <a:pt x="5550" y="9134"/>
                  </a:cubicBezTo>
                  <a:cubicBezTo>
                    <a:pt x="5646" y="9134"/>
                    <a:pt x="5743" y="9133"/>
                    <a:pt x="5841" y="9130"/>
                  </a:cubicBezTo>
                  <a:cubicBezTo>
                    <a:pt x="13985" y="8916"/>
                    <a:pt x="14848" y="2774"/>
                    <a:pt x="10974" y="1"/>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81"/>
            <p:cNvSpPr/>
            <p:nvPr/>
          </p:nvSpPr>
          <p:spPr>
            <a:xfrm>
              <a:off x="5749656" y="3511188"/>
              <a:ext cx="87931" cy="167228"/>
            </a:xfrm>
            <a:custGeom>
              <a:avLst/>
              <a:gdLst/>
              <a:ahLst/>
              <a:cxnLst/>
              <a:rect l="l" t="t" r="r" b="b"/>
              <a:pathLst>
                <a:path w="1813" h="3448" extrusionOk="0">
                  <a:moveTo>
                    <a:pt x="1" y="1"/>
                  </a:moveTo>
                  <a:lnTo>
                    <a:pt x="290" y="3448"/>
                  </a:lnTo>
                  <a:cubicBezTo>
                    <a:pt x="1305" y="3379"/>
                    <a:pt x="1813" y="2826"/>
                    <a:pt x="1813" y="2826"/>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81"/>
            <p:cNvSpPr/>
            <p:nvPr/>
          </p:nvSpPr>
          <p:spPr>
            <a:xfrm>
              <a:off x="5761587" y="3565071"/>
              <a:ext cx="76000" cy="113344"/>
            </a:xfrm>
            <a:custGeom>
              <a:avLst/>
              <a:gdLst/>
              <a:ahLst/>
              <a:cxnLst/>
              <a:rect l="l" t="t" r="r" b="b"/>
              <a:pathLst>
                <a:path w="1567" h="2337" extrusionOk="0">
                  <a:moveTo>
                    <a:pt x="467" y="0"/>
                  </a:moveTo>
                  <a:cubicBezTo>
                    <a:pt x="467" y="23"/>
                    <a:pt x="468" y="47"/>
                    <a:pt x="468" y="70"/>
                  </a:cubicBezTo>
                  <a:cubicBezTo>
                    <a:pt x="468" y="813"/>
                    <a:pt x="281" y="1463"/>
                    <a:pt x="1" y="1820"/>
                  </a:cubicBezTo>
                  <a:lnTo>
                    <a:pt x="44" y="2337"/>
                  </a:lnTo>
                  <a:cubicBezTo>
                    <a:pt x="1059" y="2268"/>
                    <a:pt x="1567" y="1715"/>
                    <a:pt x="1567" y="1715"/>
                  </a:cubicBezTo>
                  <a:lnTo>
                    <a:pt x="46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81"/>
            <p:cNvSpPr/>
            <p:nvPr/>
          </p:nvSpPr>
          <p:spPr>
            <a:xfrm>
              <a:off x="4610075" y="3130327"/>
              <a:ext cx="3152209" cy="924216"/>
            </a:xfrm>
            <a:custGeom>
              <a:avLst/>
              <a:gdLst/>
              <a:ahLst/>
              <a:cxnLst/>
              <a:rect l="l" t="t" r="r" b="b"/>
              <a:pathLst>
                <a:path w="64994" h="19056" extrusionOk="0">
                  <a:moveTo>
                    <a:pt x="50929" y="1"/>
                  </a:moveTo>
                  <a:cubicBezTo>
                    <a:pt x="50207" y="1"/>
                    <a:pt x="49513" y="27"/>
                    <a:pt x="48866" y="86"/>
                  </a:cubicBezTo>
                  <a:cubicBezTo>
                    <a:pt x="42818" y="635"/>
                    <a:pt x="26689" y="11907"/>
                    <a:pt x="16976" y="13099"/>
                  </a:cubicBezTo>
                  <a:cubicBezTo>
                    <a:pt x="7262" y="14290"/>
                    <a:pt x="0" y="17772"/>
                    <a:pt x="0" y="17772"/>
                  </a:cubicBezTo>
                  <a:lnTo>
                    <a:pt x="64994" y="19055"/>
                  </a:lnTo>
                  <a:lnTo>
                    <a:pt x="64994" y="1827"/>
                  </a:lnTo>
                  <a:cubicBezTo>
                    <a:pt x="64994" y="1827"/>
                    <a:pt x="56957" y="1"/>
                    <a:pt x="509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81"/>
            <p:cNvSpPr/>
            <p:nvPr/>
          </p:nvSpPr>
          <p:spPr>
            <a:xfrm>
              <a:off x="6053066" y="3130327"/>
              <a:ext cx="1709189" cy="924216"/>
            </a:xfrm>
            <a:custGeom>
              <a:avLst/>
              <a:gdLst/>
              <a:ahLst/>
              <a:cxnLst/>
              <a:rect l="l" t="t" r="r" b="b"/>
              <a:pathLst>
                <a:path w="35241" h="19056" extrusionOk="0">
                  <a:moveTo>
                    <a:pt x="21176" y="1"/>
                  </a:moveTo>
                  <a:cubicBezTo>
                    <a:pt x="20454" y="1"/>
                    <a:pt x="19760" y="27"/>
                    <a:pt x="19113" y="86"/>
                  </a:cubicBezTo>
                  <a:cubicBezTo>
                    <a:pt x="15335" y="429"/>
                    <a:pt x="7624" y="4956"/>
                    <a:pt x="1" y="8597"/>
                  </a:cubicBezTo>
                  <a:cubicBezTo>
                    <a:pt x="16190" y="9793"/>
                    <a:pt x="19016" y="14350"/>
                    <a:pt x="14424" y="18780"/>
                  </a:cubicBezTo>
                  <a:lnTo>
                    <a:pt x="35241" y="19055"/>
                  </a:lnTo>
                  <a:lnTo>
                    <a:pt x="35241" y="1827"/>
                  </a:lnTo>
                  <a:cubicBezTo>
                    <a:pt x="35241" y="1827"/>
                    <a:pt x="27204" y="1"/>
                    <a:pt x="21176" y="1"/>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81"/>
            <p:cNvSpPr/>
            <p:nvPr/>
          </p:nvSpPr>
          <p:spPr>
            <a:xfrm>
              <a:off x="7215054" y="2907571"/>
              <a:ext cx="12271" cy="14210"/>
            </a:xfrm>
            <a:custGeom>
              <a:avLst/>
              <a:gdLst/>
              <a:ahLst/>
              <a:cxnLst/>
              <a:rect l="l" t="t" r="r" b="b"/>
              <a:pathLst>
                <a:path w="253" h="293" extrusionOk="0">
                  <a:moveTo>
                    <a:pt x="74" y="1"/>
                  </a:moveTo>
                  <a:cubicBezTo>
                    <a:pt x="63" y="1"/>
                    <a:pt x="53" y="3"/>
                    <a:pt x="44" y="9"/>
                  </a:cubicBezTo>
                  <a:cubicBezTo>
                    <a:pt x="1" y="35"/>
                    <a:pt x="2" y="118"/>
                    <a:pt x="48" y="193"/>
                  </a:cubicBezTo>
                  <a:cubicBezTo>
                    <a:pt x="85" y="254"/>
                    <a:pt x="138" y="292"/>
                    <a:pt x="180" y="292"/>
                  </a:cubicBezTo>
                  <a:cubicBezTo>
                    <a:pt x="191" y="292"/>
                    <a:pt x="201" y="290"/>
                    <a:pt x="210" y="284"/>
                  </a:cubicBezTo>
                  <a:cubicBezTo>
                    <a:pt x="253" y="258"/>
                    <a:pt x="251" y="175"/>
                    <a:pt x="205" y="100"/>
                  </a:cubicBezTo>
                  <a:cubicBezTo>
                    <a:pt x="169" y="39"/>
                    <a:pt x="116" y="1"/>
                    <a:pt x="74" y="1"/>
                  </a:cubicBezTo>
                  <a:close/>
                </a:path>
              </a:pathLst>
            </a:custGeom>
            <a:solidFill>
              <a:srgbClr val="E1F2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81"/>
            <p:cNvSpPr/>
            <p:nvPr/>
          </p:nvSpPr>
          <p:spPr>
            <a:xfrm>
              <a:off x="7071254" y="2970669"/>
              <a:ext cx="19643" cy="12853"/>
            </a:xfrm>
            <a:custGeom>
              <a:avLst/>
              <a:gdLst/>
              <a:ahLst/>
              <a:cxnLst/>
              <a:rect l="l" t="t" r="r" b="b"/>
              <a:pathLst>
                <a:path w="405" h="265" extrusionOk="0">
                  <a:moveTo>
                    <a:pt x="316" y="0"/>
                  </a:moveTo>
                  <a:cubicBezTo>
                    <a:pt x="272" y="0"/>
                    <a:pt x="213" y="19"/>
                    <a:pt x="155" y="54"/>
                  </a:cubicBezTo>
                  <a:cubicBezTo>
                    <a:pt x="57" y="112"/>
                    <a:pt x="0" y="195"/>
                    <a:pt x="26" y="238"/>
                  </a:cubicBezTo>
                  <a:cubicBezTo>
                    <a:pt x="37" y="256"/>
                    <a:pt x="59" y="264"/>
                    <a:pt x="89" y="264"/>
                  </a:cubicBezTo>
                  <a:cubicBezTo>
                    <a:pt x="132" y="264"/>
                    <a:pt x="191" y="246"/>
                    <a:pt x="249" y="211"/>
                  </a:cubicBezTo>
                  <a:cubicBezTo>
                    <a:pt x="348" y="152"/>
                    <a:pt x="405" y="69"/>
                    <a:pt x="378" y="26"/>
                  </a:cubicBezTo>
                  <a:cubicBezTo>
                    <a:pt x="368" y="9"/>
                    <a:pt x="345" y="0"/>
                    <a:pt x="316" y="0"/>
                  </a:cubicBezTo>
                  <a:close/>
                </a:path>
              </a:pathLst>
            </a:custGeom>
            <a:solidFill>
              <a:srgbClr val="E1F2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81"/>
            <p:cNvSpPr/>
            <p:nvPr/>
          </p:nvSpPr>
          <p:spPr>
            <a:xfrm>
              <a:off x="7293525" y="2909172"/>
              <a:ext cx="29924" cy="25123"/>
            </a:xfrm>
            <a:custGeom>
              <a:avLst/>
              <a:gdLst/>
              <a:ahLst/>
              <a:cxnLst/>
              <a:rect l="l" t="t" r="r" b="b"/>
              <a:pathLst>
                <a:path w="617" h="518" extrusionOk="0">
                  <a:moveTo>
                    <a:pt x="329" y="1"/>
                  </a:moveTo>
                  <a:cubicBezTo>
                    <a:pt x="278" y="1"/>
                    <a:pt x="226" y="15"/>
                    <a:pt x="178" y="44"/>
                  </a:cubicBezTo>
                  <a:cubicBezTo>
                    <a:pt x="49" y="122"/>
                    <a:pt x="1" y="282"/>
                    <a:pt x="73" y="400"/>
                  </a:cubicBezTo>
                  <a:cubicBezTo>
                    <a:pt x="118" y="477"/>
                    <a:pt x="201" y="517"/>
                    <a:pt x="288" y="517"/>
                  </a:cubicBezTo>
                  <a:cubicBezTo>
                    <a:pt x="339" y="517"/>
                    <a:pt x="391" y="504"/>
                    <a:pt x="438" y="476"/>
                  </a:cubicBezTo>
                  <a:cubicBezTo>
                    <a:pt x="569" y="397"/>
                    <a:pt x="616" y="236"/>
                    <a:pt x="544" y="117"/>
                  </a:cubicBezTo>
                  <a:cubicBezTo>
                    <a:pt x="498" y="42"/>
                    <a:pt x="416" y="1"/>
                    <a:pt x="329" y="1"/>
                  </a:cubicBezTo>
                  <a:close/>
                </a:path>
              </a:pathLst>
            </a:custGeom>
            <a:solidFill>
              <a:srgbClr val="E1F2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81"/>
            <p:cNvSpPr/>
            <p:nvPr/>
          </p:nvSpPr>
          <p:spPr>
            <a:xfrm>
              <a:off x="7254532" y="2943218"/>
              <a:ext cx="19643" cy="12853"/>
            </a:xfrm>
            <a:custGeom>
              <a:avLst/>
              <a:gdLst/>
              <a:ahLst/>
              <a:cxnLst/>
              <a:rect l="l" t="t" r="r" b="b"/>
              <a:pathLst>
                <a:path w="405" h="265" extrusionOk="0">
                  <a:moveTo>
                    <a:pt x="316" y="0"/>
                  </a:moveTo>
                  <a:cubicBezTo>
                    <a:pt x="272" y="0"/>
                    <a:pt x="213" y="19"/>
                    <a:pt x="156" y="54"/>
                  </a:cubicBezTo>
                  <a:cubicBezTo>
                    <a:pt x="57" y="114"/>
                    <a:pt x="0" y="195"/>
                    <a:pt x="27" y="238"/>
                  </a:cubicBezTo>
                  <a:cubicBezTo>
                    <a:pt x="37" y="256"/>
                    <a:pt x="60" y="264"/>
                    <a:pt x="89" y="264"/>
                  </a:cubicBezTo>
                  <a:cubicBezTo>
                    <a:pt x="133" y="264"/>
                    <a:pt x="192" y="246"/>
                    <a:pt x="250" y="211"/>
                  </a:cubicBezTo>
                  <a:cubicBezTo>
                    <a:pt x="348" y="152"/>
                    <a:pt x="405" y="69"/>
                    <a:pt x="379" y="26"/>
                  </a:cubicBezTo>
                  <a:cubicBezTo>
                    <a:pt x="368" y="9"/>
                    <a:pt x="346" y="0"/>
                    <a:pt x="316" y="0"/>
                  </a:cubicBezTo>
                  <a:close/>
                </a:path>
              </a:pathLst>
            </a:custGeom>
            <a:solidFill>
              <a:srgbClr val="E1F2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81"/>
            <p:cNvSpPr/>
            <p:nvPr/>
          </p:nvSpPr>
          <p:spPr>
            <a:xfrm>
              <a:off x="7312731" y="2943412"/>
              <a:ext cx="43165" cy="42292"/>
            </a:xfrm>
            <a:custGeom>
              <a:avLst/>
              <a:gdLst/>
              <a:ahLst/>
              <a:cxnLst/>
              <a:rect l="l" t="t" r="r" b="b"/>
              <a:pathLst>
                <a:path w="890" h="872" extrusionOk="0">
                  <a:moveTo>
                    <a:pt x="367" y="0"/>
                  </a:moveTo>
                  <a:cubicBezTo>
                    <a:pt x="311" y="0"/>
                    <a:pt x="257" y="14"/>
                    <a:pt x="208" y="44"/>
                  </a:cubicBezTo>
                  <a:cubicBezTo>
                    <a:pt x="34" y="148"/>
                    <a:pt x="0" y="410"/>
                    <a:pt x="131" y="625"/>
                  </a:cubicBezTo>
                  <a:cubicBezTo>
                    <a:pt x="225" y="781"/>
                    <a:pt x="378" y="872"/>
                    <a:pt x="522" y="872"/>
                  </a:cubicBezTo>
                  <a:cubicBezTo>
                    <a:pt x="578" y="872"/>
                    <a:pt x="633" y="858"/>
                    <a:pt x="682" y="828"/>
                  </a:cubicBezTo>
                  <a:cubicBezTo>
                    <a:pt x="855" y="723"/>
                    <a:pt x="889" y="464"/>
                    <a:pt x="759" y="247"/>
                  </a:cubicBezTo>
                  <a:cubicBezTo>
                    <a:pt x="664" y="92"/>
                    <a:pt x="511" y="0"/>
                    <a:pt x="367" y="0"/>
                  </a:cubicBezTo>
                  <a:close/>
                </a:path>
              </a:pathLst>
            </a:custGeom>
            <a:solidFill>
              <a:srgbClr val="E1F2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81"/>
            <p:cNvSpPr/>
            <p:nvPr/>
          </p:nvSpPr>
          <p:spPr>
            <a:xfrm>
              <a:off x="7169610" y="2951317"/>
              <a:ext cx="24832" cy="20613"/>
            </a:xfrm>
            <a:custGeom>
              <a:avLst/>
              <a:gdLst/>
              <a:ahLst/>
              <a:cxnLst/>
              <a:rect l="l" t="t" r="r" b="b"/>
              <a:pathLst>
                <a:path w="512" h="425" extrusionOk="0">
                  <a:moveTo>
                    <a:pt x="278" y="0"/>
                  </a:moveTo>
                  <a:cubicBezTo>
                    <a:pt x="235" y="0"/>
                    <a:pt x="191" y="12"/>
                    <a:pt x="150" y="36"/>
                  </a:cubicBezTo>
                  <a:cubicBezTo>
                    <a:pt x="41" y="101"/>
                    <a:pt x="1" y="233"/>
                    <a:pt x="59" y="331"/>
                  </a:cubicBezTo>
                  <a:cubicBezTo>
                    <a:pt x="97" y="392"/>
                    <a:pt x="164" y="425"/>
                    <a:pt x="235" y="425"/>
                  </a:cubicBezTo>
                  <a:cubicBezTo>
                    <a:pt x="278" y="425"/>
                    <a:pt x="322" y="413"/>
                    <a:pt x="362" y="388"/>
                  </a:cubicBezTo>
                  <a:cubicBezTo>
                    <a:pt x="472" y="322"/>
                    <a:pt x="512" y="191"/>
                    <a:pt x="452" y="93"/>
                  </a:cubicBezTo>
                  <a:cubicBezTo>
                    <a:pt x="415" y="32"/>
                    <a:pt x="349" y="0"/>
                    <a:pt x="278" y="0"/>
                  </a:cubicBezTo>
                  <a:close/>
                </a:path>
              </a:pathLst>
            </a:custGeom>
            <a:solidFill>
              <a:srgbClr val="E1F2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81"/>
            <p:cNvSpPr/>
            <p:nvPr/>
          </p:nvSpPr>
          <p:spPr>
            <a:xfrm>
              <a:off x="6930316" y="2998167"/>
              <a:ext cx="23523" cy="21728"/>
            </a:xfrm>
            <a:custGeom>
              <a:avLst/>
              <a:gdLst/>
              <a:ahLst/>
              <a:cxnLst/>
              <a:rect l="l" t="t" r="r" b="b"/>
              <a:pathLst>
                <a:path w="485" h="448" extrusionOk="0">
                  <a:moveTo>
                    <a:pt x="222" y="0"/>
                  </a:moveTo>
                  <a:cubicBezTo>
                    <a:pt x="188" y="0"/>
                    <a:pt x="154" y="9"/>
                    <a:pt x="123" y="28"/>
                  </a:cubicBezTo>
                  <a:cubicBezTo>
                    <a:pt x="27" y="87"/>
                    <a:pt x="0" y="222"/>
                    <a:pt x="65" y="330"/>
                  </a:cubicBezTo>
                  <a:cubicBezTo>
                    <a:pt x="111" y="405"/>
                    <a:pt x="187" y="447"/>
                    <a:pt x="263" y="447"/>
                  </a:cubicBezTo>
                  <a:cubicBezTo>
                    <a:pt x="297" y="447"/>
                    <a:pt x="330" y="439"/>
                    <a:pt x="360" y="421"/>
                  </a:cubicBezTo>
                  <a:cubicBezTo>
                    <a:pt x="459" y="361"/>
                    <a:pt x="485" y="225"/>
                    <a:pt x="419" y="117"/>
                  </a:cubicBezTo>
                  <a:cubicBezTo>
                    <a:pt x="373" y="43"/>
                    <a:pt x="297" y="0"/>
                    <a:pt x="222" y="0"/>
                  </a:cubicBezTo>
                  <a:close/>
                </a:path>
              </a:pathLst>
            </a:custGeom>
            <a:solidFill>
              <a:srgbClr val="E1F2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81"/>
            <p:cNvSpPr/>
            <p:nvPr/>
          </p:nvSpPr>
          <p:spPr>
            <a:xfrm>
              <a:off x="7205596" y="2745973"/>
              <a:ext cx="20321" cy="15860"/>
            </a:xfrm>
            <a:custGeom>
              <a:avLst/>
              <a:gdLst/>
              <a:ahLst/>
              <a:cxnLst/>
              <a:rect l="l" t="t" r="r" b="b"/>
              <a:pathLst>
                <a:path w="419" h="327" extrusionOk="0">
                  <a:moveTo>
                    <a:pt x="252" y="1"/>
                  </a:moveTo>
                  <a:cubicBezTo>
                    <a:pt x="213" y="1"/>
                    <a:pt x="171" y="13"/>
                    <a:pt x="133" y="37"/>
                  </a:cubicBezTo>
                  <a:cubicBezTo>
                    <a:pt x="40" y="92"/>
                    <a:pt x="0" y="194"/>
                    <a:pt x="42" y="264"/>
                  </a:cubicBezTo>
                  <a:cubicBezTo>
                    <a:pt x="67" y="305"/>
                    <a:pt x="114" y="326"/>
                    <a:pt x="167" y="326"/>
                  </a:cubicBezTo>
                  <a:cubicBezTo>
                    <a:pt x="206" y="326"/>
                    <a:pt x="248" y="315"/>
                    <a:pt x="286" y="291"/>
                  </a:cubicBezTo>
                  <a:cubicBezTo>
                    <a:pt x="377" y="235"/>
                    <a:pt x="419" y="134"/>
                    <a:pt x="376" y="63"/>
                  </a:cubicBezTo>
                  <a:cubicBezTo>
                    <a:pt x="351" y="22"/>
                    <a:pt x="304" y="1"/>
                    <a:pt x="252" y="1"/>
                  </a:cubicBezTo>
                  <a:close/>
                </a:path>
              </a:pathLst>
            </a:custGeom>
            <a:solidFill>
              <a:srgbClr val="E1F2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81"/>
            <p:cNvSpPr/>
            <p:nvPr/>
          </p:nvSpPr>
          <p:spPr>
            <a:xfrm>
              <a:off x="7250409" y="2804996"/>
              <a:ext cx="7081" cy="7324"/>
            </a:xfrm>
            <a:custGeom>
              <a:avLst/>
              <a:gdLst/>
              <a:ahLst/>
              <a:cxnLst/>
              <a:rect l="l" t="t" r="r" b="b"/>
              <a:pathLst>
                <a:path w="146" h="151" extrusionOk="0">
                  <a:moveTo>
                    <a:pt x="55" y="1"/>
                  </a:moveTo>
                  <a:cubicBezTo>
                    <a:pt x="47" y="1"/>
                    <a:pt x="39" y="3"/>
                    <a:pt x="32" y="7"/>
                  </a:cubicBezTo>
                  <a:cubicBezTo>
                    <a:pt x="4" y="23"/>
                    <a:pt x="1" y="67"/>
                    <a:pt x="24" y="106"/>
                  </a:cubicBezTo>
                  <a:cubicBezTo>
                    <a:pt x="41" y="133"/>
                    <a:pt x="68" y="151"/>
                    <a:pt x="92" y="151"/>
                  </a:cubicBezTo>
                  <a:cubicBezTo>
                    <a:pt x="100" y="151"/>
                    <a:pt x="108" y="149"/>
                    <a:pt x="115" y="144"/>
                  </a:cubicBezTo>
                  <a:cubicBezTo>
                    <a:pt x="141" y="126"/>
                    <a:pt x="145" y="83"/>
                    <a:pt x="122" y="46"/>
                  </a:cubicBezTo>
                  <a:cubicBezTo>
                    <a:pt x="105" y="17"/>
                    <a:pt x="79" y="1"/>
                    <a:pt x="55" y="1"/>
                  </a:cubicBezTo>
                  <a:close/>
                </a:path>
              </a:pathLst>
            </a:custGeom>
            <a:solidFill>
              <a:srgbClr val="E1F2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81"/>
            <p:cNvSpPr/>
            <p:nvPr/>
          </p:nvSpPr>
          <p:spPr>
            <a:xfrm>
              <a:off x="7250894" y="2840595"/>
              <a:ext cx="15617" cy="12125"/>
            </a:xfrm>
            <a:custGeom>
              <a:avLst/>
              <a:gdLst/>
              <a:ahLst/>
              <a:cxnLst/>
              <a:rect l="l" t="t" r="r" b="b"/>
              <a:pathLst>
                <a:path w="322" h="250" extrusionOk="0">
                  <a:moveTo>
                    <a:pt x="194" y="1"/>
                  </a:moveTo>
                  <a:cubicBezTo>
                    <a:pt x="164" y="1"/>
                    <a:pt x="132" y="9"/>
                    <a:pt x="102" y="27"/>
                  </a:cubicBezTo>
                  <a:cubicBezTo>
                    <a:pt x="31" y="70"/>
                    <a:pt x="0" y="147"/>
                    <a:pt x="34" y="202"/>
                  </a:cubicBezTo>
                  <a:cubicBezTo>
                    <a:pt x="53" y="234"/>
                    <a:pt x="88" y="250"/>
                    <a:pt x="129" y="250"/>
                  </a:cubicBezTo>
                  <a:cubicBezTo>
                    <a:pt x="158" y="250"/>
                    <a:pt x="190" y="241"/>
                    <a:pt x="220" y="224"/>
                  </a:cubicBezTo>
                  <a:cubicBezTo>
                    <a:pt x="291" y="181"/>
                    <a:pt x="322" y="102"/>
                    <a:pt x="288" y="49"/>
                  </a:cubicBezTo>
                  <a:cubicBezTo>
                    <a:pt x="269" y="17"/>
                    <a:pt x="234" y="1"/>
                    <a:pt x="194" y="1"/>
                  </a:cubicBezTo>
                  <a:close/>
                </a:path>
              </a:pathLst>
            </a:custGeom>
            <a:solidFill>
              <a:srgbClr val="E1F2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81"/>
            <p:cNvSpPr/>
            <p:nvPr/>
          </p:nvSpPr>
          <p:spPr>
            <a:xfrm>
              <a:off x="7138086" y="2805966"/>
              <a:ext cx="21001" cy="19497"/>
            </a:xfrm>
            <a:custGeom>
              <a:avLst/>
              <a:gdLst/>
              <a:ahLst/>
              <a:cxnLst/>
              <a:rect l="l" t="t" r="r" b="b"/>
              <a:pathLst>
                <a:path w="433" h="402" extrusionOk="0">
                  <a:moveTo>
                    <a:pt x="196" y="0"/>
                  </a:moveTo>
                  <a:cubicBezTo>
                    <a:pt x="166" y="0"/>
                    <a:pt x="136" y="8"/>
                    <a:pt x="110" y="24"/>
                  </a:cubicBezTo>
                  <a:cubicBezTo>
                    <a:pt x="23" y="77"/>
                    <a:pt x="0" y="198"/>
                    <a:pt x="60" y="296"/>
                  </a:cubicBezTo>
                  <a:cubicBezTo>
                    <a:pt x="101" y="363"/>
                    <a:pt x="169" y="402"/>
                    <a:pt x="236" y="402"/>
                  </a:cubicBezTo>
                  <a:cubicBezTo>
                    <a:pt x="266" y="402"/>
                    <a:pt x="296" y="394"/>
                    <a:pt x="323" y="378"/>
                  </a:cubicBezTo>
                  <a:cubicBezTo>
                    <a:pt x="409" y="326"/>
                    <a:pt x="433" y="206"/>
                    <a:pt x="373" y="107"/>
                  </a:cubicBezTo>
                  <a:cubicBezTo>
                    <a:pt x="332" y="39"/>
                    <a:pt x="264" y="0"/>
                    <a:pt x="196" y="0"/>
                  </a:cubicBezTo>
                  <a:close/>
                </a:path>
              </a:pathLst>
            </a:custGeom>
            <a:solidFill>
              <a:srgbClr val="CD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81"/>
            <p:cNvSpPr/>
            <p:nvPr/>
          </p:nvSpPr>
          <p:spPr>
            <a:xfrm>
              <a:off x="7096959" y="2735546"/>
              <a:ext cx="9943" cy="7808"/>
            </a:xfrm>
            <a:custGeom>
              <a:avLst/>
              <a:gdLst/>
              <a:ahLst/>
              <a:cxnLst/>
              <a:rect l="l" t="t" r="r" b="b"/>
              <a:pathLst>
                <a:path w="205" h="161" extrusionOk="0">
                  <a:moveTo>
                    <a:pt x="103" y="0"/>
                  </a:moveTo>
                  <a:cubicBezTo>
                    <a:pt x="88" y="0"/>
                    <a:pt x="74" y="4"/>
                    <a:pt x="61" y="12"/>
                  </a:cubicBezTo>
                  <a:cubicBezTo>
                    <a:pt x="1" y="47"/>
                    <a:pt x="15" y="141"/>
                    <a:pt x="84" y="158"/>
                  </a:cubicBezTo>
                  <a:cubicBezTo>
                    <a:pt x="91" y="160"/>
                    <a:pt x="97" y="160"/>
                    <a:pt x="103" y="160"/>
                  </a:cubicBezTo>
                  <a:cubicBezTo>
                    <a:pt x="163" y="160"/>
                    <a:pt x="205" y="94"/>
                    <a:pt x="171" y="38"/>
                  </a:cubicBezTo>
                  <a:cubicBezTo>
                    <a:pt x="156" y="14"/>
                    <a:pt x="130" y="0"/>
                    <a:pt x="103" y="0"/>
                  </a:cubicBezTo>
                  <a:close/>
                </a:path>
              </a:pathLst>
            </a:custGeom>
            <a:solidFill>
              <a:srgbClr val="CD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81"/>
            <p:cNvSpPr/>
            <p:nvPr/>
          </p:nvSpPr>
          <p:spPr>
            <a:xfrm>
              <a:off x="6292845" y="3130327"/>
              <a:ext cx="1469404" cy="298178"/>
            </a:xfrm>
            <a:custGeom>
              <a:avLst/>
              <a:gdLst/>
              <a:ahLst/>
              <a:cxnLst/>
              <a:rect l="l" t="t" r="r" b="b"/>
              <a:pathLst>
                <a:path w="30297" h="6148" extrusionOk="0">
                  <a:moveTo>
                    <a:pt x="16232" y="1"/>
                  </a:moveTo>
                  <a:cubicBezTo>
                    <a:pt x="15510" y="1"/>
                    <a:pt x="14816" y="27"/>
                    <a:pt x="14169" y="86"/>
                  </a:cubicBezTo>
                  <a:cubicBezTo>
                    <a:pt x="11212" y="355"/>
                    <a:pt x="5847" y="3185"/>
                    <a:pt x="0" y="6148"/>
                  </a:cubicBezTo>
                  <a:cubicBezTo>
                    <a:pt x="5501" y="4748"/>
                    <a:pt x="10432" y="3102"/>
                    <a:pt x="13426" y="3102"/>
                  </a:cubicBezTo>
                  <a:cubicBezTo>
                    <a:pt x="13586" y="3102"/>
                    <a:pt x="13740" y="3106"/>
                    <a:pt x="13889" y="3116"/>
                  </a:cubicBezTo>
                  <a:cubicBezTo>
                    <a:pt x="14373" y="3148"/>
                    <a:pt x="14910" y="3162"/>
                    <a:pt x="15487" y="3162"/>
                  </a:cubicBezTo>
                  <a:cubicBezTo>
                    <a:pt x="21056" y="3162"/>
                    <a:pt x="30297" y="1827"/>
                    <a:pt x="30297" y="1827"/>
                  </a:cubicBezTo>
                  <a:cubicBezTo>
                    <a:pt x="30297" y="1827"/>
                    <a:pt x="22258" y="1"/>
                    <a:pt x="16232" y="1"/>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81"/>
            <p:cNvSpPr/>
            <p:nvPr/>
          </p:nvSpPr>
          <p:spPr>
            <a:xfrm>
              <a:off x="7254920" y="3207586"/>
              <a:ext cx="474379" cy="118873"/>
            </a:xfrm>
            <a:custGeom>
              <a:avLst/>
              <a:gdLst/>
              <a:ahLst/>
              <a:cxnLst/>
              <a:rect l="l" t="t" r="r" b="b"/>
              <a:pathLst>
                <a:path w="9781" h="2451" extrusionOk="0">
                  <a:moveTo>
                    <a:pt x="3824" y="0"/>
                  </a:moveTo>
                  <a:cubicBezTo>
                    <a:pt x="1641" y="0"/>
                    <a:pt x="0" y="549"/>
                    <a:pt x="159" y="1226"/>
                  </a:cubicBezTo>
                  <a:cubicBezTo>
                    <a:pt x="317" y="1903"/>
                    <a:pt x="2214" y="2451"/>
                    <a:pt x="4396" y="2451"/>
                  </a:cubicBezTo>
                  <a:cubicBezTo>
                    <a:pt x="6579" y="2451"/>
                    <a:pt x="9363" y="1571"/>
                    <a:pt x="9780" y="1100"/>
                  </a:cubicBezTo>
                  <a:cubicBezTo>
                    <a:pt x="9162" y="585"/>
                    <a:pt x="6007" y="0"/>
                    <a:pt x="3824" y="0"/>
                  </a:cubicBezTo>
                  <a:close/>
                </a:path>
              </a:pathLst>
            </a:custGeom>
            <a:solidFill>
              <a:srgbClr val="5C463F">
                <a:alpha val="24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81"/>
            <p:cNvSpPr/>
            <p:nvPr/>
          </p:nvSpPr>
          <p:spPr>
            <a:xfrm>
              <a:off x="6874300" y="2489220"/>
              <a:ext cx="80025" cy="190072"/>
            </a:xfrm>
            <a:custGeom>
              <a:avLst/>
              <a:gdLst/>
              <a:ahLst/>
              <a:cxnLst/>
              <a:rect l="l" t="t" r="r" b="b"/>
              <a:pathLst>
                <a:path w="1650" h="3919" extrusionOk="0">
                  <a:moveTo>
                    <a:pt x="0" y="1"/>
                  </a:moveTo>
                  <a:lnTo>
                    <a:pt x="0" y="3473"/>
                  </a:lnTo>
                  <a:lnTo>
                    <a:pt x="1649" y="3919"/>
                  </a:lnTo>
                  <a:lnTo>
                    <a:pt x="1649" y="44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81"/>
            <p:cNvSpPr/>
            <p:nvPr/>
          </p:nvSpPr>
          <p:spPr>
            <a:xfrm>
              <a:off x="6835549" y="2591456"/>
              <a:ext cx="337802" cy="869750"/>
            </a:xfrm>
            <a:custGeom>
              <a:avLst/>
              <a:gdLst/>
              <a:ahLst/>
              <a:cxnLst/>
              <a:rect l="l" t="t" r="r" b="b"/>
              <a:pathLst>
                <a:path w="6965" h="17933" extrusionOk="0">
                  <a:moveTo>
                    <a:pt x="3948" y="0"/>
                  </a:moveTo>
                  <a:lnTo>
                    <a:pt x="1" y="3866"/>
                  </a:lnTo>
                  <a:lnTo>
                    <a:pt x="3940" y="17933"/>
                  </a:lnTo>
                  <a:lnTo>
                    <a:pt x="6964" y="17933"/>
                  </a:lnTo>
                  <a:lnTo>
                    <a:pt x="394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81"/>
            <p:cNvSpPr/>
            <p:nvPr/>
          </p:nvSpPr>
          <p:spPr>
            <a:xfrm>
              <a:off x="6673320" y="2701160"/>
              <a:ext cx="427285" cy="1084508"/>
            </a:xfrm>
            <a:custGeom>
              <a:avLst/>
              <a:gdLst/>
              <a:ahLst/>
              <a:cxnLst/>
              <a:rect l="l" t="t" r="r" b="b"/>
              <a:pathLst>
                <a:path w="8810" h="22361" extrusionOk="0">
                  <a:moveTo>
                    <a:pt x="6048" y="1"/>
                  </a:moveTo>
                  <a:lnTo>
                    <a:pt x="0" y="15418"/>
                  </a:lnTo>
                  <a:lnTo>
                    <a:pt x="1331" y="22360"/>
                  </a:lnTo>
                  <a:lnTo>
                    <a:pt x="8810" y="18579"/>
                  </a:lnTo>
                  <a:lnTo>
                    <a:pt x="8810" y="15246"/>
                  </a:lnTo>
                  <a:lnTo>
                    <a:pt x="60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81"/>
            <p:cNvSpPr/>
            <p:nvPr/>
          </p:nvSpPr>
          <p:spPr>
            <a:xfrm>
              <a:off x="6895930" y="3463369"/>
              <a:ext cx="123724" cy="239008"/>
            </a:xfrm>
            <a:custGeom>
              <a:avLst/>
              <a:gdLst/>
              <a:ahLst/>
              <a:cxnLst/>
              <a:rect l="l" t="t" r="r" b="b"/>
              <a:pathLst>
                <a:path w="2551" h="4928" extrusionOk="0">
                  <a:moveTo>
                    <a:pt x="2337" y="1"/>
                  </a:moveTo>
                  <a:lnTo>
                    <a:pt x="0" y="585"/>
                  </a:lnTo>
                  <a:lnTo>
                    <a:pt x="168" y="4928"/>
                  </a:lnTo>
                  <a:lnTo>
                    <a:pt x="2551" y="3713"/>
                  </a:lnTo>
                  <a:lnTo>
                    <a:pt x="23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81"/>
            <p:cNvSpPr/>
            <p:nvPr/>
          </p:nvSpPr>
          <p:spPr>
            <a:xfrm>
              <a:off x="6905194" y="3482041"/>
              <a:ext cx="99182" cy="214176"/>
            </a:xfrm>
            <a:custGeom>
              <a:avLst/>
              <a:gdLst/>
              <a:ahLst/>
              <a:cxnLst/>
              <a:rect l="l" t="t" r="r" b="b"/>
              <a:pathLst>
                <a:path w="2045" h="4416" extrusionOk="0">
                  <a:moveTo>
                    <a:pt x="1872" y="0"/>
                  </a:moveTo>
                  <a:lnTo>
                    <a:pt x="0" y="468"/>
                  </a:lnTo>
                  <a:lnTo>
                    <a:pt x="134" y="4415"/>
                  </a:lnTo>
                  <a:lnTo>
                    <a:pt x="2044" y="3440"/>
                  </a:lnTo>
                  <a:lnTo>
                    <a:pt x="18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81"/>
            <p:cNvSpPr/>
            <p:nvPr/>
          </p:nvSpPr>
          <p:spPr>
            <a:xfrm>
              <a:off x="5927793" y="3329997"/>
              <a:ext cx="844482" cy="457792"/>
            </a:xfrm>
            <a:custGeom>
              <a:avLst/>
              <a:gdLst/>
              <a:ahLst/>
              <a:cxnLst/>
              <a:rect l="l" t="t" r="r" b="b"/>
              <a:pathLst>
                <a:path w="17412" h="9439" extrusionOk="0">
                  <a:moveTo>
                    <a:pt x="16977" y="1"/>
                  </a:moveTo>
                  <a:lnTo>
                    <a:pt x="1" y="2452"/>
                  </a:lnTo>
                  <a:lnTo>
                    <a:pt x="1" y="8122"/>
                  </a:lnTo>
                  <a:lnTo>
                    <a:pt x="17412" y="9439"/>
                  </a:lnTo>
                  <a:lnTo>
                    <a:pt x="16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81"/>
            <p:cNvSpPr/>
            <p:nvPr/>
          </p:nvSpPr>
          <p:spPr>
            <a:xfrm>
              <a:off x="5927793" y="3163937"/>
              <a:ext cx="838371" cy="467298"/>
            </a:xfrm>
            <a:custGeom>
              <a:avLst/>
              <a:gdLst/>
              <a:ahLst/>
              <a:cxnLst/>
              <a:rect l="l" t="t" r="r" b="b"/>
              <a:pathLst>
                <a:path w="17286" h="9635" extrusionOk="0">
                  <a:moveTo>
                    <a:pt x="17286" y="0"/>
                  </a:moveTo>
                  <a:lnTo>
                    <a:pt x="1" y="6186"/>
                  </a:lnTo>
                  <a:lnTo>
                    <a:pt x="1" y="8247"/>
                  </a:lnTo>
                  <a:lnTo>
                    <a:pt x="17263" y="9634"/>
                  </a:lnTo>
                  <a:lnTo>
                    <a:pt x="172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81"/>
            <p:cNvSpPr/>
            <p:nvPr/>
          </p:nvSpPr>
          <p:spPr>
            <a:xfrm>
              <a:off x="6759842" y="2740929"/>
              <a:ext cx="343623" cy="1031692"/>
            </a:xfrm>
            <a:custGeom>
              <a:avLst/>
              <a:gdLst/>
              <a:ahLst/>
              <a:cxnLst/>
              <a:rect l="l" t="t" r="r" b="b"/>
              <a:pathLst>
                <a:path w="7085" h="21272" extrusionOk="0">
                  <a:moveTo>
                    <a:pt x="5332" y="6012"/>
                  </a:moveTo>
                  <a:lnTo>
                    <a:pt x="6616" y="12496"/>
                  </a:lnTo>
                  <a:lnTo>
                    <a:pt x="3905" y="13203"/>
                  </a:lnTo>
                  <a:lnTo>
                    <a:pt x="3905" y="13203"/>
                  </a:lnTo>
                  <a:lnTo>
                    <a:pt x="5332" y="6012"/>
                  </a:lnTo>
                  <a:close/>
                  <a:moveTo>
                    <a:pt x="4140" y="1"/>
                  </a:moveTo>
                  <a:lnTo>
                    <a:pt x="5129" y="4988"/>
                  </a:lnTo>
                  <a:lnTo>
                    <a:pt x="3720" y="13099"/>
                  </a:lnTo>
                  <a:lnTo>
                    <a:pt x="963" y="6681"/>
                  </a:lnTo>
                  <a:lnTo>
                    <a:pt x="516" y="6661"/>
                  </a:lnTo>
                  <a:lnTo>
                    <a:pt x="3583" y="13288"/>
                  </a:lnTo>
                  <a:lnTo>
                    <a:pt x="434" y="14109"/>
                  </a:lnTo>
                  <a:lnTo>
                    <a:pt x="434" y="12131"/>
                  </a:lnTo>
                  <a:lnTo>
                    <a:pt x="1" y="12131"/>
                  </a:lnTo>
                  <a:lnTo>
                    <a:pt x="1" y="21271"/>
                  </a:lnTo>
                  <a:lnTo>
                    <a:pt x="434" y="21271"/>
                  </a:lnTo>
                  <a:lnTo>
                    <a:pt x="434" y="15028"/>
                  </a:lnTo>
                  <a:lnTo>
                    <a:pt x="6644" y="12963"/>
                  </a:lnTo>
                  <a:lnTo>
                    <a:pt x="6644" y="17949"/>
                  </a:lnTo>
                  <a:lnTo>
                    <a:pt x="7079" y="17772"/>
                  </a:lnTo>
                  <a:lnTo>
                    <a:pt x="7079" y="12663"/>
                  </a:lnTo>
                  <a:lnTo>
                    <a:pt x="7084" y="12663"/>
                  </a:lnTo>
                  <a:lnTo>
                    <a:pt x="7079" y="12634"/>
                  </a:lnTo>
                  <a:lnTo>
                    <a:pt x="7079" y="12562"/>
                  </a:lnTo>
                  <a:lnTo>
                    <a:pt x="7064" y="12562"/>
                  </a:lnTo>
                  <a:lnTo>
                    <a:pt x="45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81"/>
            <p:cNvSpPr/>
            <p:nvPr/>
          </p:nvSpPr>
          <p:spPr>
            <a:xfrm>
              <a:off x="6413171" y="3564780"/>
              <a:ext cx="178965" cy="184446"/>
            </a:xfrm>
            <a:custGeom>
              <a:avLst/>
              <a:gdLst/>
              <a:ahLst/>
              <a:cxnLst/>
              <a:rect l="l" t="t" r="r" b="b"/>
              <a:pathLst>
                <a:path w="3690" h="3803" extrusionOk="0">
                  <a:moveTo>
                    <a:pt x="1" y="0"/>
                  </a:moveTo>
                  <a:lnTo>
                    <a:pt x="1" y="3100"/>
                  </a:lnTo>
                  <a:lnTo>
                    <a:pt x="3689" y="3803"/>
                  </a:lnTo>
                  <a:lnTo>
                    <a:pt x="3551" y="57"/>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81"/>
            <p:cNvSpPr/>
            <p:nvPr/>
          </p:nvSpPr>
          <p:spPr>
            <a:xfrm>
              <a:off x="6436839" y="3580639"/>
              <a:ext cx="144918" cy="149428"/>
            </a:xfrm>
            <a:custGeom>
              <a:avLst/>
              <a:gdLst/>
              <a:ahLst/>
              <a:cxnLst/>
              <a:rect l="l" t="t" r="r" b="b"/>
              <a:pathLst>
                <a:path w="2988" h="3081" extrusionOk="0">
                  <a:moveTo>
                    <a:pt x="0" y="1"/>
                  </a:moveTo>
                  <a:lnTo>
                    <a:pt x="0" y="2510"/>
                  </a:lnTo>
                  <a:lnTo>
                    <a:pt x="2987" y="3080"/>
                  </a:lnTo>
                  <a:lnTo>
                    <a:pt x="2875" y="47"/>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81"/>
            <p:cNvSpPr/>
            <p:nvPr/>
          </p:nvSpPr>
          <p:spPr>
            <a:xfrm>
              <a:off x="6445908" y="3597516"/>
              <a:ext cx="126827" cy="130659"/>
            </a:xfrm>
            <a:custGeom>
              <a:avLst/>
              <a:gdLst/>
              <a:ahLst/>
              <a:cxnLst/>
              <a:rect l="l" t="t" r="r" b="b"/>
              <a:pathLst>
                <a:path w="2615" h="2694" extrusionOk="0">
                  <a:moveTo>
                    <a:pt x="1" y="1"/>
                  </a:moveTo>
                  <a:lnTo>
                    <a:pt x="1" y="2406"/>
                  </a:lnTo>
                  <a:lnTo>
                    <a:pt x="2614" y="2694"/>
                  </a:lnTo>
                  <a:lnTo>
                    <a:pt x="2516" y="4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81"/>
            <p:cNvSpPr/>
            <p:nvPr/>
          </p:nvSpPr>
          <p:spPr>
            <a:xfrm>
              <a:off x="6467345" y="3608089"/>
              <a:ext cx="96127" cy="118776"/>
            </a:xfrm>
            <a:custGeom>
              <a:avLst/>
              <a:gdLst/>
              <a:ahLst/>
              <a:cxnLst/>
              <a:rect l="l" t="t" r="r" b="b"/>
              <a:pathLst>
                <a:path w="1982" h="2449" extrusionOk="0">
                  <a:moveTo>
                    <a:pt x="0" y="1"/>
                  </a:moveTo>
                  <a:lnTo>
                    <a:pt x="0" y="2207"/>
                  </a:lnTo>
                  <a:lnTo>
                    <a:pt x="1981" y="2448"/>
                  </a:lnTo>
                  <a:lnTo>
                    <a:pt x="1908" y="3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81"/>
            <p:cNvSpPr/>
            <p:nvPr/>
          </p:nvSpPr>
          <p:spPr>
            <a:xfrm>
              <a:off x="6515213" y="3605664"/>
              <a:ext cx="10573" cy="124548"/>
            </a:xfrm>
            <a:custGeom>
              <a:avLst/>
              <a:gdLst/>
              <a:ahLst/>
              <a:cxnLst/>
              <a:rect l="l" t="t" r="r" b="b"/>
              <a:pathLst>
                <a:path w="218" h="2568" extrusionOk="0">
                  <a:moveTo>
                    <a:pt x="208" y="0"/>
                  </a:moveTo>
                  <a:lnTo>
                    <a:pt x="1" y="48"/>
                  </a:lnTo>
                  <a:lnTo>
                    <a:pt x="1" y="2400"/>
                  </a:lnTo>
                  <a:lnTo>
                    <a:pt x="218" y="2567"/>
                  </a:lnTo>
                  <a:lnTo>
                    <a:pt x="20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81"/>
            <p:cNvSpPr/>
            <p:nvPr/>
          </p:nvSpPr>
          <p:spPr>
            <a:xfrm>
              <a:off x="6059856" y="3533934"/>
              <a:ext cx="178965" cy="184494"/>
            </a:xfrm>
            <a:custGeom>
              <a:avLst/>
              <a:gdLst/>
              <a:ahLst/>
              <a:cxnLst/>
              <a:rect l="l" t="t" r="r" b="b"/>
              <a:pathLst>
                <a:path w="3690" h="3804" extrusionOk="0">
                  <a:moveTo>
                    <a:pt x="1" y="1"/>
                  </a:moveTo>
                  <a:lnTo>
                    <a:pt x="1" y="3099"/>
                  </a:lnTo>
                  <a:lnTo>
                    <a:pt x="3689" y="3803"/>
                  </a:lnTo>
                  <a:lnTo>
                    <a:pt x="3551" y="56"/>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81"/>
            <p:cNvSpPr/>
            <p:nvPr/>
          </p:nvSpPr>
          <p:spPr>
            <a:xfrm>
              <a:off x="6083523" y="3549842"/>
              <a:ext cx="144918" cy="149428"/>
            </a:xfrm>
            <a:custGeom>
              <a:avLst/>
              <a:gdLst/>
              <a:ahLst/>
              <a:cxnLst/>
              <a:rect l="l" t="t" r="r" b="b"/>
              <a:pathLst>
                <a:path w="2988" h="3081" extrusionOk="0">
                  <a:moveTo>
                    <a:pt x="0" y="1"/>
                  </a:moveTo>
                  <a:lnTo>
                    <a:pt x="0" y="2509"/>
                  </a:lnTo>
                  <a:lnTo>
                    <a:pt x="2987" y="3080"/>
                  </a:lnTo>
                  <a:lnTo>
                    <a:pt x="2875" y="45"/>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81"/>
            <p:cNvSpPr/>
            <p:nvPr/>
          </p:nvSpPr>
          <p:spPr>
            <a:xfrm>
              <a:off x="6092544" y="3566623"/>
              <a:ext cx="126779" cy="130756"/>
            </a:xfrm>
            <a:custGeom>
              <a:avLst/>
              <a:gdLst/>
              <a:ahLst/>
              <a:cxnLst/>
              <a:rect l="l" t="t" r="r" b="b"/>
              <a:pathLst>
                <a:path w="2614" h="2696" extrusionOk="0">
                  <a:moveTo>
                    <a:pt x="0" y="1"/>
                  </a:moveTo>
                  <a:lnTo>
                    <a:pt x="0" y="2408"/>
                  </a:lnTo>
                  <a:lnTo>
                    <a:pt x="2614" y="2696"/>
                  </a:lnTo>
                  <a:lnTo>
                    <a:pt x="2517" y="41"/>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81"/>
            <p:cNvSpPr/>
            <p:nvPr/>
          </p:nvSpPr>
          <p:spPr>
            <a:xfrm>
              <a:off x="6114029" y="3577292"/>
              <a:ext cx="96127" cy="118728"/>
            </a:xfrm>
            <a:custGeom>
              <a:avLst/>
              <a:gdLst/>
              <a:ahLst/>
              <a:cxnLst/>
              <a:rect l="l" t="t" r="r" b="b"/>
              <a:pathLst>
                <a:path w="1982" h="2448" extrusionOk="0">
                  <a:moveTo>
                    <a:pt x="0" y="1"/>
                  </a:moveTo>
                  <a:lnTo>
                    <a:pt x="0" y="2206"/>
                  </a:lnTo>
                  <a:lnTo>
                    <a:pt x="1982" y="2448"/>
                  </a:lnTo>
                  <a:lnTo>
                    <a:pt x="1908" y="36"/>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81"/>
            <p:cNvSpPr/>
            <p:nvPr/>
          </p:nvSpPr>
          <p:spPr>
            <a:xfrm>
              <a:off x="6161898" y="3574819"/>
              <a:ext cx="10573" cy="124596"/>
            </a:xfrm>
            <a:custGeom>
              <a:avLst/>
              <a:gdLst/>
              <a:ahLst/>
              <a:cxnLst/>
              <a:rect l="l" t="t" r="r" b="b"/>
              <a:pathLst>
                <a:path w="218" h="2569" extrusionOk="0">
                  <a:moveTo>
                    <a:pt x="208" y="1"/>
                  </a:moveTo>
                  <a:lnTo>
                    <a:pt x="1" y="49"/>
                  </a:lnTo>
                  <a:lnTo>
                    <a:pt x="1" y="2401"/>
                  </a:lnTo>
                  <a:lnTo>
                    <a:pt x="218" y="2568"/>
                  </a:lnTo>
                  <a:lnTo>
                    <a:pt x="2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81"/>
            <p:cNvSpPr/>
            <p:nvPr/>
          </p:nvSpPr>
          <p:spPr>
            <a:xfrm>
              <a:off x="4610075" y="3992249"/>
              <a:ext cx="3152840" cy="75078"/>
            </a:xfrm>
            <a:custGeom>
              <a:avLst/>
              <a:gdLst/>
              <a:ahLst/>
              <a:cxnLst/>
              <a:rect l="l" t="t" r="r" b="b"/>
              <a:pathLst>
                <a:path w="65007" h="1548" extrusionOk="0">
                  <a:moveTo>
                    <a:pt x="0" y="0"/>
                  </a:moveTo>
                  <a:lnTo>
                    <a:pt x="0" y="1548"/>
                  </a:lnTo>
                  <a:lnTo>
                    <a:pt x="65006" y="1548"/>
                  </a:lnTo>
                  <a:lnTo>
                    <a:pt x="650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81"/>
            <p:cNvSpPr/>
            <p:nvPr/>
          </p:nvSpPr>
          <p:spPr>
            <a:xfrm>
              <a:off x="5878130" y="3414433"/>
              <a:ext cx="8051" cy="24299"/>
            </a:xfrm>
            <a:custGeom>
              <a:avLst/>
              <a:gdLst/>
              <a:ahLst/>
              <a:cxnLst/>
              <a:rect l="l" t="t" r="r" b="b"/>
              <a:pathLst>
                <a:path w="166" h="501" extrusionOk="0">
                  <a:moveTo>
                    <a:pt x="47" y="1"/>
                  </a:moveTo>
                  <a:lnTo>
                    <a:pt x="0" y="488"/>
                  </a:lnTo>
                  <a:lnTo>
                    <a:pt x="119" y="501"/>
                  </a:lnTo>
                  <a:lnTo>
                    <a:pt x="165" y="13"/>
                  </a:lnTo>
                  <a:lnTo>
                    <a:pt x="47" y="1"/>
                  </a:lnTo>
                  <a:close/>
                </a:path>
              </a:pathLst>
            </a:custGeom>
            <a:solidFill>
              <a:srgbClr val="613B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81"/>
            <p:cNvSpPr/>
            <p:nvPr/>
          </p:nvSpPr>
          <p:spPr>
            <a:xfrm>
              <a:off x="5852183" y="3295320"/>
              <a:ext cx="62032" cy="129786"/>
            </a:xfrm>
            <a:custGeom>
              <a:avLst/>
              <a:gdLst/>
              <a:ahLst/>
              <a:cxnLst/>
              <a:rect l="l" t="t" r="r" b="b"/>
              <a:pathLst>
                <a:path w="1279" h="2676" extrusionOk="0">
                  <a:moveTo>
                    <a:pt x="860" y="0"/>
                  </a:moveTo>
                  <a:lnTo>
                    <a:pt x="0" y="2551"/>
                  </a:lnTo>
                  <a:cubicBezTo>
                    <a:pt x="268" y="2645"/>
                    <a:pt x="507" y="2676"/>
                    <a:pt x="705" y="2676"/>
                  </a:cubicBezTo>
                  <a:cubicBezTo>
                    <a:pt x="1059" y="2676"/>
                    <a:pt x="1278" y="2578"/>
                    <a:pt x="1278" y="2578"/>
                  </a:cubicBezTo>
                  <a:lnTo>
                    <a:pt x="86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81"/>
            <p:cNvSpPr/>
            <p:nvPr/>
          </p:nvSpPr>
          <p:spPr>
            <a:xfrm>
              <a:off x="5856112" y="3334410"/>
              <a:ext cx="58151" cy="90695"/>
            </a:xfrm>
            <a:custGeom>
              <a:avLst/>
              <a:gdLst/>
              <a:ahLst/>
              <a:cxnLst/>
              <a:rect l="l" t="t" r="r" b="b"/>
              <a:pathLst>
                <a:path w="1199" h="1870" extrusionOk="0">
                  <a:moveTo>
                    <a:pt x="910" y="0"/>
                  </a:moveTo>
                  <a:cubicBezTo>
                    <a:pt x="857" y="222"/>
                    <a:pt x="787" y="440"/>
                    <a:pt x="699" y="651"/>
                  </a:cubicBezTo>
                  <a:cubicBezTo>
                    <a:pt x="502" y="1126"/>
                    <a:pt x="248" y="1522"/>
                    <a:pt x="1" y="1771"/>
                  </a:cubicBezTo>
                  <a:cubicBezTo>
                    <a:pt x="237" y="1845"/>
                    <a:pt x="450" y="1870"/>
                    <a:pt x="629" y="1870"/>
                  </a:cubicBezTo>
                  <a:cubicBezTo>
                    <a:pt x="981" y="1870"/>
                    <a:pt x="1199" y="1774"/>
                    <a:pt x="1199" y="1774"/>
                  </a:cubicBezTo>
                  <a:lnTo>
                    <a:pt x="91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81"/>
            <p:cNvSpPr/>
            <p:nvPr/>
          </p:nvSpPr>
          <p:spPr>
            <a:xfrm>
              <a:off x="5870613" y="2616724"/>
              <a:ext cx="1160265" cy="895892"/>
            </a:xfrm>
            <a:custGeom>
              <a:avLst/>
              <a:gdLst/>
              <a:ahLst/>
              <a:cxnLst/>
              <a:rect l="l" t="t" r="r" b="b"/>
              <a:pathLst>
                <a:path w="23923" h="18472" extrusionOk="0">
                  <a:moveTo>
                    <a:pt x="10046" y="1"/>
                  </a:moveTo>
                  <a:lnTo>
                    <a:pt x="0" y="17824"/>
                  </a:lnTo>
                  <a:lnTo>
                    <a:pt x="260" y="18255"/>
                  </a:lnTo>
                  <a:lnTo>
                    <a:pt x="17636" y="18472"/>
                  </a:lnTo>
                  <a:lnTo>
                    <a:pt x="2392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81"/>
            <p:cNvSpPr/>
            <p:nvPr/>
          </p:nvSpPr>
          <p:spPr>
            <a:xfrm>
              <a:off x="5870613" y="2590049"/>
              <a:ext cx="1156434" cy="891139"/>
            </a:xfrm>
            <a:custGeom>
              <a:avLst/>
              <a:gdLst/>
              <a:ahLst/>
              <a:cxnLst/>
              <a:rect l="l" t="t" r="r" b="b"/>
              <a:pathLst>
                <a:path w="23844" h="18374" extrusionOk="0">
                  <a:moveTo>
                    <a:pt x="9805" y="0"/>
                  </a:moveTo>
                  <a:lnTo>
                    <a:pt x="0" y="18374"/>
                  </a:lnTo>
                  <a:lnTo>
                    <a:pt x="16953" y="18374"/>
                  </a:lnTo>
                  <a:lnTo>
                    <a:pt x="23844" y="29"/>
                  </a:lnTo>
                  <a:lnTo>
                    <a:pt x="98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81"/>
            <p:cNvSpPr/>
            <p:nvPr/>
          </p:nvSpPr>
          <p:spPr>
            <a:xfrm>
              <a:off x="6364624" y="2624290"/>
              <a:ext cx="618278" cy="573706"/>
            </a:xfrm>
            <a:custGeom>
              <a:avLst/>
              <a:gdLst/>
              <a:ahLst/>
              <a:cxnLst/>
              <a:rect l="l" t="t" r="r" b="b"/>
              <a:pathLst>
                <a:path w="12748" h="11829" extrusionOk="0">
                  <a:moveTo>
                    <a:pt x="0" y="0"/>
                  </a:moveTo>
                  <a:cubicBezTo>
                    <a:pt x="1832" y="1583"/>
                    <a:pt x="3606" y="3572"/>
                    <a:pt x="5172" y="5891"/>
                  </a:cubicBezTo>
                  <a:cubicBezTo>
                    <a:pt x="6496" y="7854"/>
                    <a:pt x="7547" y="9866"/>
                    <a:pt x="8313" y="11829"/>
                  </a:cubicBezTo>
                  <a:lnTo>
                    <a:pt x="12747" y="26"/>
                  </a:lnTo>
                  <a:lnTo>
                    <a:pt x="0" y="0"/>
                  </a:lnTo>
                  <a:close/>
                </a:path>
              </a:pathLst>
            </a:custGeom>
            <a:solidFill>
              <a:srgbClr val="5C463F">
                <a:alpha val="24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81"/>
            <p:cNvSpPr/>
            <p:nvPr/>
          </p:nvSpPr>
          <p:spPr>
            <a:xfrm>
              <a:off x="5791123" y="3648925"/>
              <a:ext cx="1708800" cy="338093"/>
            </a:xfrm>
            <a:custGeom>
              <a:avLst/>
              <a:gdLst/>
              <a:ahLst/>
              <a:cxnLst/>
              <a:rect l="l" t="t" r="r" b="b"/>
              <a:pathLst>
                <a:path w="35233" h="6971" extrusionOk="0">
                  <a:moveTo>
                    <a:pt x="2819" y="0"/>
                  </a:moveTo>
                  <a:cubicBezTo>
                    <a:pt x="1796" y="257"/>
                    <a:pt x="870" y="754"/>
                    <a:pt x="1" y="1994"/>
                  </a:cubicBezTo>
                  <a:cubicBezTo>
                    <a:pt x="1" y="1994"/>
                    <a:pt x="18099" y="6971"/>
                    <a:pt x="20297" y="6971"/>
                  </a:cubicBezTo>
                  <a:cubicBezTo>
                    <a:pt x="20381" y="6971"/>
                    <a:pt x="20442" y="6964"/>
                    <a:pt x="20478" y="6948"/>
                  </a:cubicBezTo>
                  <a:cubicBezTo>
                    <a:pt x="21440" y="6535"/>
                    <a:pt x="35232" y="1449"/>
                    <a:pt x="35232" y="1449"/>
                  </a:cubicBezTo>
                  <a:lnTo>
                    <a:pt x="35232" y="1449"/>
                  </a:lnTo>
                  <a:lnTo>
                    <a:pt x="20207" y="1925"/>
                  </a:lnTo>
                  <a:lnTo>
                    <a:pt x="2819" y="0"/>
                  </a:ln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81"/>
            <p:cNvSpPr/>
            <p:nvPr/>
          </p:nvSpPr>
          <p:spPr>
            <a:xfrm>
              <a:off x="5517782" y="3138960"/>
              <a:ext cx="31186" cy="33319"/>
            </a:xfrm>
            <a:custGeom>
              <a:avLst/>
              <a:gdLst/>
              <a:ahLst/>
              <a:cxnLst/>
              <a:rect l="l" t="t" r="r" b="b"/>
              <a:pathLst>
                <a:path w="643" h="687" extrusionOk="0">
                  <a:moveTo>
                    <a:pt x="322" y="0"/>
                  </a:moveTo>
                  <a:cubicBezTo>
                    <a:pt x="144" y="0"/>
                    <a:pt x="1" y="154"/>
                    <a:pt x="1" y="343"/>
                  </a:cubicBezTo>
                  <a:cubicBezTo>
                    <a:pt x="1" y="534"/>
                    <a:pt x="144" y="686"/>
                    <a:pt x="322" y="686"/>
                  </a:cubicBezTo>
                  <a:cubicBezTo>
                    <a:pt x="499" y="686"/>
                    <a:pt x="642" y="532"/>
                    <a:pt x="642" y="343"/>
                  </a:cubicBezTo>
                  <a:cubicBezTo>
                    <a:pt x="642" y="154"/>
                    <a:pt x="499" y="0"/>
                    <a:pt x="3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81"/>
            <p:cNvSpPr/>
            <p:nvPr/>
          </p:nvSpPr>
          <p:spPr>
            <a:xfrm>
              <a:off x="5648972" y="3170047"/>
              <a:ext cx="31137" cy="33417"/>
            </a:xfrm>
            <a:custGeom>
              <a:avLst/>
              <a:gdLst/>
              <a:ahLst/>
              <a:cxnLst/>
              <a:rect l="l" t="t" r="r" b="b"/>
              <a:pathLst>
                <a:path w="642" h="689" extrusionOk="0">
                  <a:moveTo>
                    <a:pt x="320" y="1"/>
                  </a:moveTo>
                  <a:cubicBezTo>
                    <a:pt x="143" y="1"/>
                    <a:pt x="0" y="154"/>
                    <a:pt x="0" y="344"/>
                  </a:cubicBezTo>
                  <a:cubicBezTo>
                    <a:pt x="0" y="534"/>
                    <a:pt x="143" y="688"/>
                    <a:pt x="320" y="688"/>
                  </a:cubicBezTo>
                  <a:cubicBezTo>
                    <a:pt x="497" y="688"/>
                    <a:pt x="642" y="534"/>
                    <a:pt x="642" y="344"/>
                  </a:cubicBezTo>
                  <a:cubicBezTo>
                    <a:pt x="642" y="154"/>
                    <a:pt x="497" y="1"/>
                    <a:pt x="3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81"/>
            <p:cNvSpPr/>
            <p:nvPr/>
          </p:nvSpPr>
          <p:spPr>
            <a:xfrm>
              <a:off x="5482233" y="3606537"/>
              <a:ext cx="95011" cy="130562"/>
            </a:xfrm>
            <a:custGeom>
              <a:avLst/>
              <a:gdLst/>
              <a:ahLst/>
              <a:cxnLst/>
              <a:rect l="l" t="t" r="r" b="b"/>
              <a:pathLst>
                <a:path w="1959" h="2692" extrusionOk="0">
                  <a:moveTo>
                    <a:pt x="389" y="1"/>
                  </a:moveTo>
                  <a:lnTo>
                    <a:pt x="389" y="1"/>
                  </a:lnTo>
                  <a:cubicBezTo>
                    <a:pt x="0" y="584"/>
                    <a:pt x="528" y="2285"/>
                    <a:pt x="1138" y="2689"/>
                  </a:cubicBezTo>
                  <a:cubicBezTo>
                    <a:pt x="1147" y="2691"/>
                    <a:pt x="1156" y="2692"/>
                    <a:pt x="1166" y="2692"/>
                  </a:cubicBezTo>
                  <a:cubicBezTo>
                    <a:pt x="1385" y="2692"/>
                    <a:pt x="1802" y="2297"/>
                    <a:pt x="1958" y="1863"/>
                  </a:cubicBezTo>
                  <a:cubicBezTo>
                    <a:pt x="1434" y="1834"/>
                    <a:pt x="323" y="697"/>
                    <a:pt x="3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81"/>
            <p:cNvSpPr/>
            <p:nvPr/>
          </p:nvSpPr>
          <p:spPr>
            <a:xfrm>
              <a:off x="5482281" y="3606537"/>
              <a:ext cx="72896" cy="130562"/>
            </a:xfrm>
            <a:custGeom>
              <a:avLst/>
              <a:gdLst/>
              <a:ahLst/>
              <a:cxnLst/>
              <a:rect l="l" t="t" r="r" b="b"/>
              <a:pathLst>
                <a:path w="1503" h="2692" extrusionOk="0">
                  <a:moveTo>
                    <a:pt x="388" y="1"/>
                  </a:moveTo>
                  <a:cubicBezTo>
                    <a:pt x="1" y="584"/>
                    <a:pt x="528" y="2285"/>
                    <a:pt x="1139" y="2689"/>
                  </a:cubicBezTo>
                  <a:cubicBezTo>
                    <a:pt x="1148" y="2691"/>
                    <a:pt x="1157" y="2692"/>
                    <a:pt x="1167" y="2692"/>
                  </a:cubicBezTo>
                  <a:cubicBezTo>
                    <a:pt x="1256" y="2692"/>
                    <a:pt x="1379" y="2625"/>
                    <a:pt x="1502" y="2517"/>
                  </a:cubicBezTo>
                  <a:cubicBezTo>
                    <a:pt x="878" y="2150"/>
                    <a:pt x="191" y="751"/>
                    <a:pt x="388" y="98"/>
                  </a:cubicBezTo>
                  <a:cubicBezTo>
                    <a:pt x="387" y="65"/>
                    <a:pt x="387" y="33"/>
                    <a:pt x="3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81"/>
            <p:cNvSpPr/>
            <p:nvPr/>
          </p:nvSpPr>
          <p:spPr>
            <a:xfrm>
              <a:off x="5234112" y="3619729"/>
              <a:ext cx="20855" cy="15375"/>
            </a:xfrm>
            <a:custGeom>
              <a:avLst/>
              <a:gdLst/>
              <a:ahLst/>
              <a:cxnLst/>
              <a:rect l="l" t="t" r="r" b="b"/>
              <a:pathLst>
                <a:path w="430" h="317" extrusionOk="0">
                  <a:moveTo>
                    <a:pt x="379" y="1"/>
                  </a:moveTo>
                  <a:lnTo>
                    <a:pt x="0" y="236"/>
                  </a:lnTo>
                  <a:lnTo>
                    <a:pt x="49" y="316"/>
                  </a:lnTo>
                  <a:lnTo>
                    <a:pt x="429" y="81"/>
                  </a:ln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81"/>
            <p:cNvSpPr/>
            <p:nvPr/>
          </p:nvSpPr>
          <p:spPr>
            <a:xfrm>
              <a:off x="5234548" y="3574770"/>
              <a:ext cx="62468" cy="68385"/>
            </a:xfrm>
            <a:custGeom>
              <a:avLst/>
              <a:gdLst/>
              <a:ahLst/>
              <a:cxnLst/>
              <a:rect l="l" t="t" r="r" b="b"/>
              <a:pathLst>
                <a:path w="1288" h="1410" extrusionOk="0">
                  <a:moveTo>
                    <a:pt x="1288" y="0"/>
                  </a:moveTo>
                  <a:cubicBezTo>
                    <a:pt x="1288" y="0"/>
                    <a:pt x="360" y="343"/>
                    <a:pt x="120" y="688"/>
                  </a:cubicBezTo>
                  <a:cubicBezTo>
                    <a:pt x="0" y="979"/>
                    <a:pt x="343" y="1306"/>
                    <a:pt x="722" y="1409"/>
                  </a:cubicBezTo>
                  <a:cubicBezTo>
                    <a:pt x="722" y="1409"/>
                    <a:pt x="1100" y="240"/>
                    <a:pt x="12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81"/>
            <p:cNvSpPr/>
            <p:nvPr/>
          </p:nvSpPr>
          <p:spPr>
            <a:xfrm>
              <a:off x="5331158" y="3716678"/>
              <a:ext cx="45105" cy="51750"/>
            </a:xfrm>
            <a:custGeom>
              <a:avLst/>
              <a:gdLst/>
              <a:ahLst/>
              <a:cxnLst/>
              <a:rect l="l" t="t" r="r" b="b"/>
              <a:pathLst>
                <a:path w="930" h="1067" extrusionOk="0">
                  <a:moveTo>
                    <a:pt x="0" y="0"/>
                  </a:moveTo>
                  <a:lnTo>
                    <a:pt x="0" y="0"/>
                  </a:lnTo>
                  <a:cubicBezTo>
                    <a:pt x="34" y="378"/>
                    <a:pt x="276" y="1066"/>
                    <a:pt x="276" y="1066"/>
                  </a:cubicBezTo>
                  <a:lnTo>
                    <a:pt x="929" y="963"/>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81"/>
            <p:cNvSpPr/>
            <p:nvPr/>
          </p:nvSpPr>
          <p:spPr>
            <a:xfrm>
              <a:off x="4873182" y="3803346"/>
              <a:ext cx="61886" cy="39043"/>
            </a:xfrm>
            <a:custGeom>
              <a:avLst/>
              <a:gdLst/>
              <a:ahLst/>
              <a:cxnLst/>
              <a:rect l="l" t="t" r="r" b="b"/>
              <a:pathLst>
                <a:path w="1276" h="805" extrusionOk="0">
                  <a:moveTo>
                    <a:pt x="0" y="0"/>
                  </a:moveTo>
                  <a:lnTo>
                    <a:pt x="0" y="0"/>
                  </a:lnTo>
                  <a:cubicBezTo>
                    <a:pt x="213" y="316"/>
                    <a:pt x="752" y="805"/>
                    <a:pt x="752" y="805"/>
                  </a:cubicBezTo>
                  <a:lnTo>
                    <a:pt x="1275" y="402"/>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81"/>
            <p:cNvSpPr/>
            <p:nvPr/>
          </p:nvSpPr>
          <p:spPr>
            <a:xfrm>
              <a:off x="5234403" y="3769493"/>
              <a:ext cx="39431" cy="23668"/>
            </a:xfrm>
            <a:custGeom>
              <a:avLst/>
              <a:gdLst/>
              <a:ahLst/>
              <a:cxnLst/>
              <a:rect l="l" t="t" r="r" b="b"/>
              <a:pathLst>
                <a:path w="813" h="488" extrusionOk="0">
                  <a:moveTo>
                    <a:pt x="0" y="0"/>
                  </a:moveTo>
                  <a:lnTo>
                    <a:pt x="0" y="0"/>
                  </a:lnTo>
                  <a:cubicBezTo>
                    <a:pt x="99" y="186"/>
                    <a:pt x="368" y="488"/>
                    <a:pt x="368" y="488"/>
                  </a:cubicBezTo>
                  <a:lnTo>
                    <a:pt x="812" y="420"/>
                  </a:ln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81"/>
            <p:cNvSpPr/>
            <p:nvPr/>
          </p:nvSpPr>
          <p:spPr>
            <a:xfrm>
              <a:off x="5430872" y="1931144"/>
              <a:ext cx="1106673" cy="741177"/>
            </a:xfrm>
            <a:custGeom>
              <a:avLst/>
              <a:gdLst/>
              <a:ahLst/>
              <a:cxnLst/>
              <a:rect l="l" t="t" r="r" b="b"/>
              <a:pathLst>
                <a:path w="22818" h="15282" extrusionOk="0">
                  <a:moveTo>
                    <a:pt x="7658" y="1"/>
                  </a:moveTo>
                  <a:lnTo>
                    <a:pt x="5457" y="519"/>
                  </a:lnTo>
                  <a:lnTo>
                    <a:pt x="3297" y="5221"/>
                  </a:lnTo>
                  <a:lnTo>
                    <a:pt x="6558" y="5384"/>
                  </a:lnTo>
                  <a:lnTo>
                    <a:pt x="9490" y="3552"/>
                  </a:lnTo>
                  <a:lnTo>
                    <a:pt x="12697" y="3094"/>
                  </a:lnTo>
                  <a:lnTo>
                    <a:pt x="17280" y="4286"/>
                  </a:lnTo>
                  <a:lnTo>
                    <a:pt x="13156" y="4286"/>
                  </a:lnTo>
                  <a:lnTo>
                    <a:pt x="11414" y="4560"/>
                  </a:lnTo>
                  <a:lnTo>
                    <a:pt x="5642" y="9418"/>
                  </a:lnTo>
                  <a:lnTo>
                    <a:pt x="3259" y="9234"/>
                  </a:lnTo>
                  <a:lnTo>
                    <a:pt x="1888" y="8228"/>
                  </a:lnTo>
                  <a:lnTo>
                    <a:pt x="1" y="12131"/>
                  </a:lnTo>
                  <a:lnTo>
                    <a:pt x="52" y="15281"/>
                  </a:lnTo>
                  <a:lnTo>
                    <a:pt x="12148" y="12715"/>
                  </a:lnTo>
                  <a:lnTo>
                    <a:pt x="16089" y="8135"/>
                  </a:lnTo>
                  <a:lnTo>
                    <a:pt x="18838" y="6210"/>
                  </a:lnTo>
                  <a:lnTo>
                    <a:pt x="22686" y="7859"/>
                  </a:lnTo>
                  <a:lnTo>
                    <a:pt x="22817" y="7793"/>
                  </a:lnTo>
                  <a:lnTo>
                    <a:pt x="17981" y="1500"/>
                  </a:lnTo>
                  <a:lnTo>
                    <a:pt x="15195" y="116"/>
                  </a:lnTo>
                  <a:lnTo>
                    <a:pt x="12491" y="24"/>
                  </a:lnTo>
                  <a:lnTo>
                    <a:pt x="10659" y="804"/>
                  </a:lnTo>
                  <a:lnTo>
                    <a:pt x="8346" y="850"/>
                  </a:lnTo>
                  <a:lnTo>
                    <a:pt x="7658" y="1"/>
                  </a:lnTo>
                  <a:close/>
                </a:path>
              </a:pathLst>
            </a:custGeom>
            <a:solidFill>
              <a:srgbClr val="5C463F">
                <a:alpha val="24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81"/>
            <p:cNvSpPr/>
            <p:nvPr/>
          </p:nvSpPr>
          <p:spPr>
            <a:xfrm>
              <a:off x="5701109" y="1576277"/>
              <a:ext cx="454978" cy="367776"/>
            </a:xfrm>
            <a:custGeom>
              <a:avLst/>
              <a:gdLst/>
              <a:ahLst/>
              <a:cxnLst/>
              <a:rect l="l" t="t" r="r" b="b"/>
              <a:pathLst>
                <a:path w="9381" h="7583" extrusionOk="0">
                  <a:moveTo>
                    <a:pt x="5159" y="0"/>
                  </a:moveTo>
                  <a:lnTo>
                    <a:pt x="5079" y="167"/>
                  </a:lnTo>
                  <a:lnTo>
                    <a:pt x="4800" y="56"/>
                  </a:lnTo>
                  <a:lnTo>
                    <a:pt x="3826" y="2462"/>
                  </a:lnTo>
                  <a:lnTo>
                    <a:pt x="553" y="6379"/>
                  </a:lnTo>
                  <a:lnTo>
                    <a:pt x="0" y="7582"/>
                  </a:lnTo>
                  <a:lnTo>
                    <a:pt x="620" y="7181"/>
                  </a:lnTo>
                  <a:lnTo>
                    <a:pt x="2751" y="6676"/>
                  </a:lnTo>
                  <a:lnTo>
                    <a:pt x="3827" y="7090"/>
                  </a:lnTo>
                  <a:lnTo>
                    <a:pt x="5224" y="6745"/>
                  </a:lnTo>
                  <a:lnTo>
                    <a:pt x="7058" y="5761"/>
                  </a:lnTo>
                  <a:lnTo>
                    <a:pt x="8776" y="5578"/>
                  </a:lnTo>
                  <a:lnTo>
                    <a:pt x="9380" y="5684"/>
                  </a:lnTo>
                  <a:lnTo>
                    <a:pt x="6745" y="3005"/>
                  </a:lnTo>
                  <a:lnTo>
                    <a:pt x="5159" y="0"/>
                  </a:lnTo>
                  <a:close/>
                </a:path>
              </a:pathLst>
            </a:custGeom>
            <a:solidFill>
              <a:srgbClr val="5C463F">
                <a:alpha val="24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81"/>
            <p:cNvSpPr/>
            <p:nvPr/>
          </p:nvSpPr>
          <p:spPr>
            <a:xfrm>
              <a:off x="5952722" y="2590195"/>
              <a:ext cx="471275" cy="890993"/>
            </a:xfrm>
            <a:custGeom>
              <a:avLst/>
              <a:gdLst/>
              <a:ahLst/>
              <a:cxnLst/>
              <a:rect l="l" t="t" r="r" b="b"/>
              <a:pathLst>
                <a:path w="9717" h="18371" extrusionOk="0">
                  <a:moveTo>
                    <a:pt x="9561" y="0"/>
                  </a:moveTo>
                  <a:lnTo>
                    <a:pt x="1" y="18371"/>
                  </a:lnTo>
                  <a:lnTo>
                    <a:pt x="156" y="18371"/>
                  </a:lnTo>
                  <a:lnTo>
                    <a:pt x="9716" y="2"/>
                  </a:lnTo>
                  <a:lnTo>
                    <a:pt x="9561" y="0"/>
                  </a:lnTo>
                  <a:close/>
                </a:path>
              </a:pathLst>
            </a:custGeom>
            <a:solidFill>
              <a:srgbClr val="BC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81"/>
            <p:cNvSpPr/>
            <p:nvPr/>
          </p:nvSpPr>
          <p:spPr>
            <a:xfrm>
              <a:off x="6505028" y="2591213"/>
              <a:ext cx="398331" cy="889975"/>
            </a:xfrm>
            <a:custGeom>
              <a:avLst/>
              <a:gdLst/>
              <a:ahLst/>
              <a:cxnLst/>
              <a:rect l="l" t="t" r="r" b="b"/>
              <a:pathLst>
                <a:path w="8213" h="18350" extrusionOk="0">
                  <a:moveTo>
                    <a:pt x="8063" y="1"/>
                  </a:moveTo>
                  <a:lnTo>
                    <a:pt x="0" y="18350"/>
                  </a:lnTo>
                  <a:lnTo>
                    <a:pt x="151" y="18350"/>
                  </a:lnTo>
                  <a:lnTo>
                    <a:pt x="8213" y="1"/>
                  </a:lnTo>
                  <a:close/>
                </a:path>
              </a:pathLst>
            </a:custGeom>
            <a:solidFill>
              <a:srgbClr val="BC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81"/>
            <p:cNvSpPr/>
            <p:nvPr/>
          </p:nvSpPr>
          <p:spPr>
            <a:xfrm>
              <a:off x="6394984" y="2591019"/>
              <a:ext cx="416372" cy="890169"/>
            </a:xfrm>
            <a:custGeom>
              <a:avLst/>
              <a:gdLst/>
              <a:ahLst/>
              <a:cxnLst/>
              <a:rect l="l" t="t" r="r" b="b"/>
              <a:pathLst>
                <a:path w="8585" h="18354" extrusionOk="0">
                  <a:moveTo>
                    <a:pt x="8434" y="0"/>
                  </a:moveTo>
                  <a:lnTo>
                    <a:pt x="0" y="18354"/>
                  </a:lnTo>
                  <a:lnTo>
                    <a:pt x="151" y="18354"/>
                  </a:lnTo>
                  <a:lnTo>
                    <a:pt x="8585" y="0"/>
                  </a:lnTo>
                  <a:close/>
                </a:path>
              </a:pathLst>
            </a:custGeom>
            <a:solidFill>
              <a:srgbClr val="BC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81"/>
            <p:cNvSpPr/>
            <p:nvPr/>
          </p:nvSpPr>
          <p:spPr>
            <a:xfrm>
              <a:off x="6644414" y="2591359"/>
              <a:ext cx="343380" cy="889829"/>
            </a:xfrm>
            <a:custGeom>
              <a:avLst/>
              <a:gdLst/>
              <a:ahLst/>
              <a:cxnLst/>
              <a:rect l="l" t="t" r="r" b="b"/>
              <a:pathLst>
                <a:path w="7080" h="18347" extrusionOk="0">
                  <a:moveTo>
                    <a:pt x="6932" y="1"/>
                  </a:moveTo>
                  <a:lnTo>
                    <a:pt x="1" y="18347"/>
                  </a:lnTo>
                  <a:lnTo>
                    <a:pt x="147" y="18347"/>
                  </a:lnTo>
                  <a:lnTo>
                    <a:pt x="7080" y="1"/>
                  </a:lnTo>
                  <a:close/>
                </a:path>
              </a:pathLst>
            </a:custGeom>
            <a:solidFill>
              <a:srgbClr val="BC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81"/>
            <p:cNvSpPr/>
            <p:nvPr/>
          </p:nvSpPr>
          <p:spPr>
            <a:xfrm>
              <a:off x="6156611" y="2590534"/>
              <a:ext cx="435288" cy="890654"/>
            </a:xfrm>
            <a:custGeom>
              <a:avLst/>
              <a:gdLst/>
              <a:ahLst/>
              <a:cxnLst/>
              <a:rect l="l" t="t" r="r" b="b"/>
              <a:pathLst>
                <a:path w="8975" h="18364" extrusionOk="0">
                  <a:moveTo>
                    <a:pt x="8822" y="1"/>
                  </a:moveTo>
                  <a:lnTo>
                    <a:pt x="1" y="18364"/>
                  </a:lnTo>
                  <a:lnTo>
                    <a:pt x="153" y="18364"/>
                  </a:lnTo>
                  <a:lnTo>
                    <a:pt x="8975" y="1"/>
                  </a:lnTo>
                  <a:close/>
                </a:path>
              </a:pathLst>
            </a:custGeom>
            <a:solidFill>
              <a:srgbClr val="BC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81"/>
            <p:cNvSpPr/>
            <p:nvPr/>
          </p:nvSpPr>
          <p:spPr>
            <a:xfrm>
              <a:off x="6263746" y="2590777"/>
              <a:ext cx="444211" cy="890411"/>
            </a:xfrm>
            <a:custGeom>
              <a:avLst/>
              <a:gdLst/>
              <a:ahLst/>
              <a:cxnLst/>
              <a:rect l="l" t="t" r="r" b="b"/>
              <a:pathLst>
                <a:path w="9159" h="18359" extrusionOk="0">
                  <a:moveTo>
                    <a:pt x="9005" y="0"/>
                  </a:moveTo>
                  <a:lnTo>
                    <a:pt x="0" y="18359"/>
                  </a:lnTo>
                  <a:lnTo>
                    <a:pt x="153" y="18359"/>
                  </a:lnTo>
                  <a:lnTo>
                    <a:pt x="9159" y="0"/>
                  </a:lnTo>
                  <a:close/>
                </a:path>
              </a:pathLst>
            </a:custGeom>
            <a:solidFill>
              <a:srgbClr val="BC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81"/>
            <p:cNvSpPr/>
            <p:nvPr/>
          </p:nvSpPr>
          <p:spPr>
            <a:xfrm>
              <a:off x="6058207" y="2590389"/>
              <a:ext cx="455609" cy="890799"/>
            </a:xfrm>
            <a:custGeom>
              <a:avLst/>
              <a:gdLst/>
              <a:ahLst/>
              <a:cxnLst/>
              <a:rect l="l" t="t" r="r" b="b"/>
              <a:pathLst>
                <a:path w="9394" h="18367" extrusionOk="0">
                  <a:moveTo>
                    <a:pt x="9239" y="1"/>
                  </a:moveTo>
                  <a:lnTo>
                    <a:pt x="1" y="18367"/>
                  </a:lnTo>
                  <a:lnTo>
                    <a:pt x="155" y="18367"/>
                  </a:lnTo>
                  <a:lnTo>
                    <a:pt x="9393" y="1"/>
                  </a:lnTo>
                  <a:close/>
                </a:path>
              </a:pathLst>
            </a:custGeom>
            <a:solidFill>
              <a:srgbClr val="BC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81"/>
            <p:cNvSpPr/>
            <p:nvPr/>
          </p:nvSpPr>
          <p:spPr>
            <a:xfrm>
              <a:off x="7236393" y="2767652"/>
              <a:ext cx="286684" cy="522975"/>
            </a:xfrm>
            <a:custGeom>
              <a:avLst/>
              <a:gdLst/>
              <a:ahLst/>
              <a:cxnLst/>
              <a:rect l="l" t="t" r="r" b="b"/>
              <a:pathLst>
                <a:path w="5911" h="10783" extrusionOk="0">
                  <a:moveTo>
                    <a:pt x="4292" y="1"/>
                  </a:moveTo>
                  <a:cubicBezTo>
                    <a:pt x="3682" y="1846"/>
                    <a:pt x="668" y="7810"/>
                    <a:pt x="1" y="9676"/>
                  </a:cubicBezTo>
                  <a:cubicBezTo>
                    <a:pt x="1298" y="10431"/>
                    <a:pt x="2334" y="10783"/>
                    <a:pt x="3584" y="10783"/>
                  </a:cubicBezTo>
                  <a:cubicBezTo>
                    <a:pt x="4199" y="10783"/>
                    <a:pt x="4865" y="10698"/>
                    <a:pt x="5640" y="10534"/>
                  </a:cubicBezTo>
                  <a:cubicBezTo>
                    <a:pt x="5910" y="7705"/>
                    <a:pt x="4292" y="1"/>
                    <a:pt x="42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81"/>
            <p:cNvSpPr/>
            <p:nvPr/>
          </p:nvSpPr>
          <p:spPr>
            <a:xfrm>
              <a:off x="7236345" y="2857909"/>
              <a:ext cx="282610" cy="432717"/>
            </a:xfrm>
            <a:custGeom>
              <a:avLst/>
              <a:gdLst/>
              <a:ahLst/>
              <a:cxnLst/>
              <a:rect l="l" t="t" r="r" b="b"/>
              <a:pathLst>
                <a:path w="5827" h="8922" extrusionOk="0">
                  <a:moveTo>
                    <a:pt x="4658" y="1"/>
                  </a:moveTo>
                  <a:cubicBezTo>
                    <a:pt x="4621" y="450"/>
                    <a:pt x="4556" y="896"/>
                    <a:pt x="4466" y="1336"/>
                  </a:cubicBezTo>
                  <a:cubicBezTo>
                    <a:pt x="3847" y="4357"/>
                    <a:pt x="2137" y="6597"/>
                    <a:pt x="531" y="6597"/>
                  </a:cubicBezTo>
                  <a:cubicBezTo>
                    <a:pt x="521" y="6597"/>
                    <a:pt x="510" y="6597"/>
                    <a:pt x="500" y="6597"/>
                  </a:cubicBezTo>
                  <a:cubicBezTo>
                    <a:pt x="285" y="7089"/>
                    <a:pt x="111" y="7507"/>
                    <a:pt x="0" y="7815"/>
                  </a:cubicBezTo>
                  <a:cubicBezTo>
                    <a:pt x="1297" y="8569"/>
                    <a:pt x="2333" y="8921"/>
                    <a:pt x="3582" y="8921"/>
                  </a:cubicBezTo>
                  <a:cubicBezTo>
                    <a:pt x="4197" y="8921"/>
                    <a:pt x="4864" y="8836"/>
                    <a:pt x="5639" y="8672"/>
                  </a:cubicBezTo>
                  <a:cubicBezTo>
                    <a:pt x="5827" y="6726"/>
                    <a:pt x="5118" y="2465"/>
                    <a:pt x="4658" y="1"/>
                  </a:cubicBezTo>
                  <a:close/>
                </a:path>
              </a:pathLst>
            </a:custGeom>
            <a:solidFill>
              <a:srgbClr val="5C463F">
                <a:alpha val="24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81"/>
            <p:cNvSpPr/>
            <p:nvPr/>
          </p:nvSpPr>
          <p:spPr>
            <a:xfrm>
              <a:off x="7467152" y="3500907"/>
              <a:ext cx="295074" cy="118874"/>
            </a:xfrm>
            <a:custGeom>
              <a:avLst/>
              <a:gdLst/>
              <a:ahLst/>
              <a:cxnLst/>
              <a:rect l="l" t="t" r="r" b="b"/>
              <a:pathLst>
                <a:path w="6084" h="2451" extrusionOk="0">
                  <a:moveTo>
                    <a:pt x="3823" y="1"/>
                  </a:moveTo>
                  <a:cubicBezTo>
                    <a:pt x="1642" y="1"/>
                    <a:pt x="0" y="548"/>
                    <a:pt x="157" y="1225"/>
                  </a:cubicBezTo>
                  <a:cubicBezTo>
                    <a:pt x="316" y="1903"/>
                    <a:pt x="2214" y="2451"/>
                    <a:pt x="4397" y="2451"/>
                  </a:cubicBezTo>
                  <a:cubicBezTo>
                    <a:pt x="4936" y="2451"/>
                    <a:pt x="5515" y="2397"/>
                    <a:pt x="6084" y="2309"/>
                  </a:cubicBezTo>
                  <a:lnTo>
                    <a:pt x="6084" y="156"/>
                  </a:lnTo>
                  <a:cubicBezTo>
                    <a:pt x="5307" y="61"/>
                    <a:pt x="4517" y="1"/>
                    <a:pt x="3823" y="1"/>
                  </a:cubicBezTo>
                  <a:close/>
                </a:path>
              </a:pathLst>
            </a:custGeom>
            <a:solidFill>
              <a:srgbClr val="5C463F">
                <a:alpha val="24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81"/>
            <p:cNvSpPr/>
            <p:nvPr/>
          </p:nvSpPr>
          <p:spPr>
            <a:xfrm>
              <a:off x="6355069" y="3690246"/>
              <a:ext cx="239202" cy="33999"/>
            </a:xfrm>
            <a:custGeom>
              <a:avLst/>
              <a:gdLst/>
              <a:ahLst/>
              <a:cxnLst/>
              <a:rect l="l" t="t" r="r" b="b"/>
              <a:pathLst>
                <a:path w="4932" h="701" extrusionOk="0">
                  <a:moveTo>
                    <a:pt x="2409" y="1"/>
                  </a:moveTo>
                  <a:cubicBezTo>
                    <a:pt x="1957" y="1"/>
                    <a:pt x="1519" y="67"/>
                    <a:pt x="1152" y="220"/>
                  </a:cubicBezTo>
                  <a:cubicBezTo>
                    <a:pt x="0" y="700"/>
                    <a:pt x="4932" y="700"/>
                    <a:pt x="4932" y="700"/>
                  </a:cubicBezTo>
                  <a:cubicBezTo>
                    <a:pt x="4406" y="303"/>
                    <a:pt x="3376" y="1"/>
                    <a:pt x="24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81"/>
            <p:cNvSpPr/>
            <p:nvPr/>
          </p:nvSpPr>
          <p:spPr>
            <a:xfrm>
              <a:off x="6444210" y="3710470"/>
              <a:ext cx="176782" cy="38654"/>
            </a:xfrm>
            <a:custGeom>
              <a:avLst/>
              <a:gdLst/>
              <a:ahLst/>
              <a:cxnLst/>
              <a:rect l="l" t="t" r="r" b="b"/>
              <a:pathLst>
                <a:path w="3645" h="797" extrusionOk="0">
                  <a:moveTo>
                    <a:pt x="2598" y="0"/>
                  </a:moveTo>
                  <a:cubicBezTo>
                    <a:pt x="2598" y="0"/>
                    <a:pt x="2004" y="570"/>
                    <a:pt x="395" y="570"/>
                  </a:cubicBezTo>
                  <a:cubicBezTo>
                    <a:pt x="270" y="570"/>
                    <a:pt x="138" y="566"/>
                    <a:pt x="0" y="559"/>
                  </a:cubicBezTo>
                  <a:lnTo>
                    <a:pt x="0" y="559"/>
                  </a:lnTo>
                  <a:cubicBezTo>
                    <a:pt x="445" y="733"/>
                    <a:pt x="912" y="796"/>
                    <a:pt x="1357" y="796"/>
                  </a:cubicBezTo>
                  <a:cubicBezTo>
                    <a:pt x="2581" y="796"/>
                    <a:pt x="3644" y="314"/>
                    <a:pt x="3644" y="314"/>
                  </a:cubicBezTo>
                  <a:lnTo>
                    <a:pt x="25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81"/>
            <p:cNvSpPr/>
            <p:nvPr/>
          </p:nvSpPr>
          <p:spPr>
            <a:xfrm>
              <a:off x="5379803" y="3269179"/>
              <a:ext cx="11204" cy="13435"/>
            </a:xfrm>
            <a:custGeom>
              <a:avLst/>
              <a:gdLst/>
              <a:ahLst/>
              <a:cxnLst/>
              <a:rect l="l" t="t" r="r" b="b"/>
              <a:pathLst>
                <a:path w="231" h="277" extrusionOk="0">
                  <a:moveTo>
                    <a:pt x="116" y="1"/>
                  </a:moveTo>
                  <a:cubicBezTo>
                    <a:pt x="51" y="1"/>
                    <a:pt x="0" y="62"/>
                    <a:pt x="0" y="139"/>
                  </a:cubicBezTo>
                  <a:cubicBezTo>
                    <a:pt x="0" y="215"/>
                    <a:pt x="51" y="276"/>
                    <a:pt x="116" y="276"/>
                  </a:cubicBezTo>
                  <a:cubicBezTo>
                    <a:pt x="179" y="276"/>
                    <a:pt x="231" y="215"/>
                    <a:pt x="231" y="139"/>
                  </a:cubicBezTo>
                  <a:cubicBezTo>
                    <a:pt x="231" y="62"/>
                    <a:pt x="179" y="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81"/>
            <p:cNvSpPr/>
            <p:nvPr/>
          </p:nvSpPr>
          <p:spPr>
            <a:xfrm>
              <a:off x="5284308" y="3275920"/>
              <a:ext cx="14453" cy="17848"/>
            </a:xfrm>
            <a:custGeom>
              <a:avLst/>
              <a:gdLst/>
              <a:ahLst/>
              <a:cxnLst/>
              <a:rect l="l" t="t" r="r" b="b"/>
              <a:pathLst>
                <a:path w="298" h="368" extrusionOk="0">
                  <a:moveTo>
                    <a:pt x="150" y="0"/>
                  </a:moveTo>
                  <a:cubicBezTo>
                    <a:pt x="66" y="0"/>
                    <a:pt x="0" y="83"/>
                    <a:pt x="0" y="185"/>
                  </a:cubicBezTo>
                  <a:cubicBezTo>
                    <a:pt x="0" y="285"/>
                    <a:pt x="66" y="368"/>
                    <a:pt x="150" y="368"/>
                  </a:cubicBezTo>
                  <a:cubicBezTo>
                    <a:pt x="231" y="368"/>
                    <a:pt x="297" y="285"/>
                    <a:pt x="297" y="185"/>
                  </a:cubicBezTo>
                  <a:cubicBezTo>
                    <a:pt x="297" y="83"/>
                    <a:pt x="231" y="0"/>
                    <a:pt x="1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81"/>
            <p:cNvSpPr/>
            <p:nvPr/>
          </p:nvSpPr>
          <p:spPr>
            <a:xfrm>
              <a:off x="5357639" y="3205937"/>
              <a:ext cx="13386" cy="14453"/>
            </a:xfrm>
            <a:custGeom>
              <a:avLst/>
              <a:gdLst/>
              <a:ahLst/>
              <a:cxnLst/>
              <a:rect l="l" t="t" r="r" b="b"/>
              <a:pathLst>
                <a:path w="276" h="298" extrusionOk="0">
                  <a:moveTo>
                    <a:pt x="137" y="0"/>
                  </a:moveTo>
                  <a:cubicBezTo>
                    <a:pt x="62" y="0"/>
                    <a:pt x="0" y="67"/>
                    <a:pt x="0" y="148"/>
                  </a:cubicBezTo>
                  <a:cubicBezTo>
                    <a:pt x="0" y="231"/>
                    <a:pt x="62" y="297"/>
                    <a:pt x="137" y="297"/>
                  </a:cubicBezTo>
                  <a:cubicBezTo>
                    <a:pt x="214" y="297"/>
                    <a:pt x="276" y="231"/>
                    <a:pt x="276" y="148"/>
                  </a:cubicBezTo>
                  <a:cubicBezTo>
                    <a:pt x="276" y="67"/>
                    <a:pt x="214" y="0"/>
                    <a:pt x="1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81"/>
            <p:cNvSpPr/>
            <p:nvPr/>
          </p:nvSpPr>
          <p:spPr>
            <a:xfrm>
              <a:off x="5413219" y="3123634"/>
              <a:ext cx="35550" cy="47869"/>
            </a:xfrm>
            <a:custGeom>
              <a:avLst/>
              <a:gdLst/>
              <a:ahLst/>
              <a:cxnLst/>
              <a:rect l="l" t="t" r="r" b="b"/>
              <a:pathLst>
                <a:path w="733" h="987" extrusionOk="0">
                  <a:moveTo>
                    <a:pt x="366" y="1"/>
                  </a:moveTo>
                  <a:cubicBezTo>
                    <a:pt x="163" y="1"/>
                    <a:pt x="0" y="222"/>
                    <a:pt x="0" y="495"/>
                  </a:cubicBezTo>
                  <a:cubicBezTo>
                    <a:pt x="0" y="767"/>
                    <a:pt x="163" y="987"/>
                    <a:pt x="366" y="987"/>
                  </a:cubicBezTo>
                  <a:cubicBezTo>
                    <a:pt x="569" y="987"/>
                    <a:pt x="733" y="767"/>
                    <a:pt x="733" y="495"/>
                  </a:cubicBezTo>
                  <a:cubicBezTo>
                    <a:pt x="733" y="222"/>
                    <a:pt x="569" y="1"/>
                    <a:pt x="3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81"/>
            <p:cNvSpPr/>
            <p:nvPr/>
          </p:nvSpPr>
          <p:spPr>
            <a:xfrm>
              <a:off x="5421997" y="3243669"/>
              <a:ext cx="11252" cy="14453"/>
            </a:xfrm>
            <a:custGeom>
              <a:avLst/>
              <a:gdLst/>
              <a:ahLst/>
              <a:cxnLst/>
              <a:rect l="l" t="t" r="r" b="b"/>
              <a:pathLst>
                <a:path w="232" h="298" extrusionOk="0">
                  <a:moveTo>
                    <a:pt x="116" y="1"/>
                  </a:moveTo>
                  <a:cubicBezTo>
                    <a:pt x="52" y="1"/>
                    <a:pt x="1" y="67"/>
                    <a:pt x="1" y="150"/>
                  </a:cubicBezTo>
                  <a:cubicBezTo>
                    <a:pt x="1" y="232"/>
                    <a:pt x="52" y="298"/>
                    <a:pt x="116" y="298"/>
                  </a:cubicBezTo>
                  <a:cubicBezTo>
                    <a:pt x="179" y="298"/>
                    <a:pt x="232" y="232"/>
                    <a:pt x="232" y="150"/>
                  </a:cubicBezTo>
                  <a:cubicBezTo>
                    <a:pt x="232" y="67"/>
                    <a:pt x="179" y="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81"/>
            <p:cNvSpPr/>
            <p:nvPr/>
          </p:nvSpPr>
          <p:spPr>
            <a:xfrm>
              <a:off x="5740878" y="3259188"/>
              <a:ext cx="11204" cy="13435"/>
            </a:xfrm>
            <a:custGeom>
              <a:avLst/>
              <a:gdLst/>
              <a:ahLst/>
              <a:cxnLst/>
              <a:rect l="l" t="t" r="r" b="b"/>
              <a:pathLst>
                <a:path w="231" h="277" extrusionOk="0">
                  <a:moveTo>
                    <a:pt x="116" y="1"/>
                  </a:moveTo>
                  <a:cubicBezTo>
                    <a:pt x="52" y="1"/>
                    <a:pt x="0" y="62"/>
                    <a:pt x="0" y="139"/>
                  </a:cubicBezTo>
                  <a:cubicBezTo>
                    <a:pt x="0" y="215"/>
                    <a:pt x="52" y="276"/>
                    <a:pt x="116" y="276"/>
                  </a:cubicBezTo>
                  <a:cubicBezTo>
                    <a:pt x="180" y="276"/>
                    <a:pt x="231" y="215"/>
                    <a:pt x="231" y="139"/>
                  </a:cubicBezTo>
                  <a:cubicBezTo>
                    <a:pt x="231" y="62"/>
                    <a:pt x="180" y="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81"/>
            <p:cNvSpPr/>
            <p:nvPr/>
          </p:nvSpPr>
          <p:spPr>
            <a:xfrm>
              <a:off x="5774294" y="3094777"/>
              <a:ext cx="11155" cy="17799"/>
            </a:xfrm>
            <a:custGeom>
              <a:avLst/>
              <a:gdLst/>
              <a:ahLst/>
              <a:cxnLst/>
              <a:rect l="l" t="t" r="r" b="b"/>
              <a:pathLst>
                <a:path w="230" h="367" extrusionOk="0">
                  <a:moveTo>
                    <a:pt x="114" y="1"/>
                  </a:moveTo>
                  <a:cubicBezTo>
                    <a:pt x="51" y="1"/>
                    <a:pt x="0" y="82"/>
                    <a:pt x="0" y="184"/>
                  </a:cubicBezTo>
                  <a:cubicBezTo>
                    <a:pt x="0" y="285"/>
                    <a:pt x="51" y="367"/>
                    <a:pt x="114" y="367"/>
                  </a:cubicBezTo>
                  <a:cubicBezTo>
                    <a:pt x="179" y="367"/>
                    <a:pt x="229" y="285"/>
                    <a:pt x="229" y="184"/>
                  </a:cubicBezTo>
                  <a:cubicBezTo>
                    <a:pt x="229" y="82"/>
                    <a:pt x="179" y="1"/>
                    <a:pt x="1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81"/>
            <p:cNvSpPr/>
            <p:nvPr/>
          </p:nvSpPr>
          <p:spPr>
            <a:xfrm>
              <a:off x="5825363" y="3003696"/>
              <a:ext cx="12319" cy="13386"/>
            </a:xfrm>
            <a:custGeom>
              <a:avLst/>
              <a:gdLst/>
              <a:ahLst/>
              <a:cxnLst/>
              <a:rect l="l" t="t" r="r" b="b"/>
              <a:pathLst>
                <a:path w="254" h="276" extrusionOk="0">
                  <a:moveTo>
                    <a:pt x="127" y="0"/>
                  </a:moveTo>
                  <a:cubicBezTo>
                    <a:pt x="58" y="0"/>
                    <a:pt x="1" y="62"/>
                    <a:pt x="1" y="137"/>
                  </a:cubicBezTo>
                  <a:cubicBezTo>
                    <a:pt x="1" y="214"/>
                    <a:pt x="58" y="276"/>
                    <a:pt x="127" y="276"/>
                  </a:cubicBezTo>
                  <a:cubicBezTo>
                    <a:pt x="196" y="276"/>
                    <a:pt x="253" y="214"/>
                    <a:pt x="253" y="137"/>
                  </a:cubicBezTo>
                  <a:cubicBezTo>
                    <a:pt x="253" y="62"/>
                    <a:pt x="196" y="0"/>
                    <a:pt x="1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81"/>
            <p:cNvSpPr/>
            <p:nvPr/>
          </p:nvSpPr>
          <p:spPr>
            <a:xfrm>
              <a:off x="5918724" y="2920375"/>
              <a:ext cx="25608" cy="22262"/>
            </a:xfrm>
            <a:custGeom>
              <a:avLst/>
              <a:gdLst/>
              <a:ahLst/>
              <a:cxnLst/>
              <a:rect l="l" t="t" r="r" b="b"/>
              <a:pathLst>
                <a:path w="528" h="459" extrusionOk="0">
                  <a:moveTo>
                    <a:pt x="263" y="0"/>
                  </a:moveTo>
                  <a:cubicBezTo>
                    <a:pt x="119" y="0"/>
                    <a:pt x="0" y="103"/>
                    <a:pt x="0" y="229"/>
                  </a:cubicBezTo>
                  <a:cubicBezTo>
                    <a:pt x="0" y="356"/>
                    <a:pt x="119" y="459"/>
                    <a:pt x="263" y="459"/>
                  </a:cubicBezTo>
                  <a:cubicBezTo>
                    <a:pt x="409" y="459"/>
                    <a:pt x="528" y="356"/>
                    <a:pt x="528" y="229"/>
                  </a:cubicBezTo>
                  <a:cubicBezTo>
                    <a:pt x="528" y="103"/>
                    <a:pt x="409" y="0"/>
                    <a:pt x="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81"/>
            <p:cNvSpPr/>
            <p:nvPr/>
          </p:nvSpPr>
          <p:spPr>
            <a:xfrm>
              <a:off x="5853153" y="2918144"/>
              <a:ext cx="13386" cy="14501"/>
            </a:xfrm>
            <a:custGeom>
              <a:avLst/>
              <a:gdLst/>
              <a:ahLst/>
              <a:cxnLst/>
              <a:rect l="l" t="t" r="r" b="b"/>
              <a:pathLst>
                <a:path w="276" h="299" extrusionOk="0">
                  <a:moveTo>
                    <a:pt x="139" y="0"/>
                  </a:moveTo>
                  <a:cubicBezTo>
                    <a:pt x="62" y="0"/>
                    <a:pt x="0" y="66"/>
                    <a:pt x="0" y="149"/>
                  </a:cubicBezTo>
                  <a:cubicBezTo>
                    <a:pt x="0" y="231"/>
                    <a:pt x="62" y="298"/>
                    <a:pt x="139" y="298"/>
                  </a:cubicBezTo>
                  <a:cubicBezTo>
                    <a:pt x="214" y="298"/>
                    <a:pt x="276" y="231"/>
                    <a:pt x="276" y="149"/>
                  </a:cubicBezTo>
                  <a:cubicBezTo>
                    <a:pt x="276" y="66"/>
                    <a:pt x="214"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81"/>
            <p:cNvSpPr/>
            <p:nvPr/>
          </p:nvSpPr>
          <p:spPr>
            <a:xfrm>
              <a:off x="5988708" y="2878133"/>
              <a:ext cx="14501" cy="6693"/>
            </a:xfrm>
            <a:custGeom>
              <a:avLst/>
              <a:gdLst/>
              <a:ahLst/>
              <a:cxnLst/>
              <a:rect l="l" t="t" r="r" b="b"/>
              <a:pathLst>
                <a:path w="299" h="138" extrusionOk="0">
                  <a:moveTo>
                    <a:pt x="149" y="1"/>
                  </a:moveTo>
                  <a:cubicBezTo>
                    <a:pt x="68" y="1"/>
                    <a:pt x="0" y="31"/>
                    <a:pt x="0" y="70"/>
                  </a:cubicBezTo>
                  <a:cubicBezTo>
                    <a:pt x="0" y="107"/>
                    <a:pt x="68" y="138"/>
                    <a:pt x="149" y="138"/>
                  </a:cubicBezTo>
                  <a:cubicBezTo>
                    <a:pt x="232" y="138"/>
                    <a:pt x="299" y="107"/>
                    <a:pt x="299" y="70"/>
                  </a:cubicBezTo>
                  <a:cubicBezTo>
                    <a:pt x="299" y="31"/>
                    <a:pt x="231" y="1"/>
                    <a:pt x="1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81"/>
            <p:cNvSpPr/>
            <p:nvPr/>
          </p:nvSpPr>
          <p:spPr>
            <a:xfrm>
              <a:off x="6057625" y="2858151"/>
              <a:ext cx="15568" cy="8924"/>
            </a:xfrm>
            <a:custGeom>
              <a:avLst/>
              <a:gdLst/>
              <a:ahLst/>
              <a:cxnLst/>
              <a:rect l="l" t="t" r="r" b="b"/>
              <a:pathLst>
                <a:path w="321" h="184" extrusionOk="0">
                  <a:moveTo>
                    <a:pt x="160" y="0"/>
                  </a:moveTo>
                  <a:cubicBezTo>
                    <a:pt x="71" y="0"/>
                    <a:pt x="0" y="40"/>
                    <a:pt x="0" y="91"/>
                  </a:cubicBezTo>
                  <a:cubicBezTo>
                    <a:pt x="0" y="142"/>
                    <a:pt x="71" y="183"/>
                    <a:pt x="160" y="183"/>
                  </a:cubicBezTo>
                  <a:cubicBezTo>
                    <a:pt x="250" y="183"/>
                    <a:pt x="320" y="142"/>
                    <a:pt x="320" y="91"/>
                  </a:cubicBezTo>
                  <a:cubicBezTo>
                    <a:pt x="320" y="40"/>
                    <a:pt x="250" y="0"/>
                    <a:pt x="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81"/>
            <p:cNvSpPr/>
            <p:nvPr/>
          </p:nvSpPr>
          <p:spPr>
            <a:xfrm>
              <a:off x="5965428" y="2808149"/>
              <a:ext cx="16684" cy="21194"/>
            </a:xfrm>
            <a:custGeom>
              <a:avLst/>
              <a:gdLst/>
              <a:ahLst/>
              <a:cxnLst/>
              <a:rect l="l" t="t" r="r" b="b"/>
              <a:pathLst>
                <a:path w="344" h="437" extrusionOk="0">
                  <a:moveTo>
                    <a:pt x="171" y="1"/>
                  </a:moveTo>
                  <a:cubicBezTo>
                    <a:pt x="77" y="1"/>
                    <a:pt x="0" y="98"/>
                    <a:pt x="0" y="218"/>
                  </a:cubicBezTo>
                  <a:cubicBezTo>
                    <a:pt x="0" y="338"/>
                    <a:pt x="77" y="436"/>
                    <a:pt x="171" y="436"/>
                  </a:cubicBezTo>
                  <a:cubicBezTo>
                    <a:pt x="266" y="436"/>
                    <a:pt x="343" y="338"/>
                    <a:pt x="343" y="218"/>
                  </a:cubicBezTo>
                  <a:cubicBezTo>
                    <a:pt x="343" y="98"/>
                    <a:pt x="266" y="1"/>
                    <a:pt x="1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81"/>
            <p:cNvSpPr/>
            <p:nvPr/>
          </p:nvSpPr>
          <p:spPr>
            <a:xfrm>
              <a:off x="5736513" y="3041428"/>
              <a:ext cx="3346" cy="7808"/>
            </a:xfrm>
            <a:custGeom>
              <a:avLst/>
              <a:gdLst/>
              <a:ahLst/>
              <a:cxnLst/>
              <a:rect l="l" t="t" r="r" b="b"/>
              <a:pathLst>
                <a:path w="69" h="161" extrusionOk="0">
                  <a:moveTo>
                    <a:pt x="35" y="1"/>
                  </a:moveTo>
                  <a:cubicBezTo>
                    <a:pt x="16" y="1"/>
                    <a:pt x="1" y="38"/>
                    <a:pt x="1" y="81"/>
                  </a:cubicBezTo>
                  <a:cubicBezTo>
                    <a:pt x="1" y="125"/>
                    <a:pt x="16" y="161"/>
                    <a:pt x="35" y="161"/>
                  </a:cubicBezTo>
                  <a:cubicBezTo>
                    <a:pt x="53" y="161"/>
                    <a:pt x="69" y="125"/>
                    <a:pt x="69" y="81"/>
                  </a:cubicBezTo>
                  <a:cubicBezTo>
                    <a:pt x="69" y="38"/>
                    <a:pt x="53" y="1"/>
                    <a:pt x="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81"/>
            <p:cNvSpPr/>
            <p:nvPr/>
          </p:nvSpPr>
          <p:spPr>
            <a:xfrm>
              <a:off x="5750917" y="2987061"/>
              <a:ext cx="8924" cy="13338"/>
            </a:xfrm>
            <a:custGeom>
              <a:avLst/>
              <a:gdLst/>
              <a:ahLst/>
              <a:cxnLst/>
              <a:rect l="l" t="t" r="r" b="b"/>
              <a:pathLst>
                <a:path w="184" h="275" extrusionOk="0">
                  <a:moveTo>
                    <a:pt x="93" y="0"/>
                  </a:moveTo>
                  <a:cubicBezTo>
                    <a:pt x="42" y="0"/>
                    <a:pt x="1" y="62"/>
                    <a:pt x="1" y="137"/>
                  </a:cubicBezTo>
                  <a:cubicBezTo>
                    <a:pt x="1" y="213"/>
                    <a:pt x="42" y="274"/>
                    <a:pt x="93" y="274"/>
                  </a:cubicBezTo>
                  <a:cubicBezTo>
                    <a:pt x="144" y="274"/>
                    <a:pt x="184" y="213"/>
                    <a:pt x="184" y="137"/>
                  </a:cubicBezTo>
                  <a:cubicBezTo>
                    <a:pt x="184" y="62"/>
                    <a:pt x="144" y="0"/>
                    <a:pt x="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81"/>
            <p:cNvSpPr/>
            <p:nvPr/>
          </p:nvSpPr>
          <p:spPr>
            <a:xfrm>
              <a:off x="5706492" y="3130375"/>
              <a:ext cx="20031" cy="18915"/>
            </a:xfrm>
            <a:custGeom>
              <a:avLst/>
              <a:gdLst/>
              <a:ahLst/>
              <a:cxnLst/>
              <a:rect l="l" t="t" r="r" b="b"/>
              <a:pathLst>
                <a:path w="413" h="390" extrusionOk="0">
                  <a:moveTo>
                    <a:pt x="208" y="0"/>
                  </a:moveTo>
                  <a:cubicBezTo>
                    <a:pt x="92" y="0"/>
                    <a:pt x="0" y="86"/>
                    <a:pt x="0" y="194"/>
                  </a:cubicBezTo>
                  <a:cubicBezTo>
                    <a:pt x="0" y="302"/>
                    <a:pt x="92" y="389"/>
                    <a:pt x="208" y="389"/>
                  </a:cubicBezTo>
                  <a:cubicBezTo>
                    <a:pt x="322" y="389"/>
                    <a:pt x="412" y="302"/>
                    <a:pt x="412" y="194"/>
                  </a:cubicBezTo>
                  <a:cubicBezTo>
                    <a:pt x="412" y="86"/>
                    <a:pt x="322" y="0"/>
                    <a:pt x="2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81"/>
            <p:cNvSpPr/>
            <p:nvPr/>
          </p:nvSpPr>
          <p:spPr>
            <a:xfrm>
              <a:off x="5745340" y="3178098"/>
              <a:ext cx="5626" cy="13435"/>
            </a:xfrm>
            <a:custGeom>
              <a:avLst/>
              <a:gdLst/>
              <a:ahLst/>
              <a:cxnLst/>
              <a:rect l="l" t="t" r="r" b="b"/>
              <a:pathLst>
                <a:path w="116" h="277" extrusionOk="0">
                  <a:moveTo>
                    <a:pt x="59" y="1"/>
                  </a:moveTo>
                  <a:cubicBezTo>
                    <a:pt x="27" y="1"/>
                    <a:pt x="0" y="62"/>
                    <a:pt x="0" y="139"/>
                  </a:cubicBezTo>
                  <a:cubicBezTo>
                    <a:pt x="0" y="215"/>
                    <a:pt x="27" y="276"/>
                    <a:pt x="59" y="276"/>
                  </a:cubicBezTo>
                  <a:cubicBezTo>
                    <a:pt x="91" y="276"/>
                    <a:pt x="116" y="215"/>
                    <a:pt x="116" y="139"/>
                  </a:cubicBezTo>
                  <a:cubicBezTo>
                    <a:pt x="116" y="62"/>
                    <a:pt x="90" y="1"/>
                    <a:pt x="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81"/>
            <p:cNvSpPr/>
            <p:nvPr/>
          </p:nvSpPr>
          <p:spPr>
            <a:xfrm>
              <a:off x="5324658" y="3765255"/>
              <a:ext cx="15617" cy="8924"/>
            </a:xfrm>
            <a:custGeom>
              <a:avLst/>
              <a:gdLst/>
              <a:ahLst/>
              <a:cxnLst/>
              <a:rect l="l" t="t" r="r" b="b"/>
              <a:pathLst>
                <a:path w="322" h="184" extrusionOk="0">
                  <a:moveTo>
                    <a:pt x="162" y="0"/>
                  </a:moveTo>
                  <a:cubicBezTo>
                    <a:pt x="73" y="0"/>
                    <a:pt x="0" y="42"/>
                    <a:pt x="0" y="93"/>
                  </a:cubicBezTo>
                  <a:cubicBezTo>
                    <a:pt x="0" y="142"/>
                    <a:pt x="73" y="183"/>
                    <a:pt x="162" y="183"/>
                  </a:cubicBezTo>
                  <a:cubicBezTo>
                    <a:pt x="250" y="183"/>
                    <a:pt x="322" y="142"/>
                    <a:pt x="322" y="93"/>
                  </a:cubicBezTo>
                  <a:cubicBezTo>
                    <a:pt x="322" y="42"/>
                    <a:pt x="250" y="0"/>
                    <a:pt x="162" y="0"/>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81"/>
            <p:cNvSpPr/>
            <p:nvPr/>
          </p:nvSpPr>
          <p:spPr>
            <a:xfrm>
              <a:off x="5346871" y="3607439"/>
              <a:ext cx="9021" cy="20079"/>
            </a:xfrm>
            <a:custGeom>
              <a:avLst/>
              <a:gdLst/>
              <a:ahLst/>
              <a:cxnLst/>
              <a:rect l="l" t="t" r="r" b="b"/>
              <a:pathLst>
                <a:path w="186" h="414" extrusionOk="0">
                  <a:moveTo>
                    <a:pt x="93" y="1"/>
                  </a:moveTo>
                  <a:cubicBezTo>
                    <a:pt x="42" y="1"/>
                    <a:pt x="1" y="93"/>
                    <a:pt x="1" y="207"/>
                  </a:cubicBezTo>
                  <a:cubicBezTo>
                    <a:pt x="1" y="321"/>
                    <a:pt x="42" y="413"/>
                    <a:pt x="93" y="413"/>
                  </a:cubicBezTo>
                  <a:cubicBezTo>
                    <a:pt x="144" y="413"/>
                    <a:pt x="185" y="321"/>
                    <a:pt x="185" y="207"/>
                  </a:cubicBezTo>
                  <a:cubicBezTo>
                    <a:pt x="185" y="93"/>
                    <a:pt x="144" y="1"/>
                    <a:pt x="93" y="1"/>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81"/>
            <p:cNvSpPr/>
            <p:nvPr/>
          </p:nvSpPr>
          <p:spPr>
            <a:xfrm>
              <a:off x="5269175" y="3827479"/>
              <a:ext cx="24493" cy="26675"/>
            </a:xfrm>
            <a:custGeom>
              <a:avLst/>
              <a:gdLst/>
              <a:ahLst/>
              <a:cxnLst/>
              <a:rect l="l" t="t" r="r" b="b"/>
              <a:pathLst>
                <a:path w="505" h="550" extrusionOk="0">
                  <a:moveTo>
                    <a:pt x="252" y="0"/>
                  </a:moveTo>
                  <a:cubicBezTo>
                    <a:pt x="112" y="0"/>
                    <a:pt x="0" y="123"/>
                    <a:pt x="0" y="275"/>
                  </a:cubicBezTo>
                  <a:cubicBezTo>
                    <a:pt x="0" y="426"/>
                    <a:pt x="112" y="549"/>
                    <a:pt x="252" y="549"/>
                  </a:cubicBezTo>
                  <a:cubicBezTo>
                    <a:pt x="391" y="549"/>
                    <a:pt x="505" y="426"/>
                    <a:pt x="505" y="275"/>
                  </a:cubicBezTo>
                  <a:cubicBezTo>
                    <a:pt x="505" y="123"/>
                    <a:pt x="391" y="0"/>
                    <a:pt x="252" y="0"/>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81"/>
            <p:cNvSpPr/>
            <p:nvPr/>
          </p:nvSpPr>
          <p:spPr>
            <a:xfrm>
              <a:off x="5275771" y="3778592"/>
              <a:ext cx="8924" cy="20031"/>
            </a:xfrm>
            <a:custGeom>
              <a:avLst/>
              <a:gdLst/>
              <a:ahLst/>
              <a:cxnLst/>
              <a:rect l="l" t="t" r="r" b="b"/>
              <a:pathLst>
                <a:path w="184" h="413" extrusionOk="0">
                  <a:moveTo>
                    <a:pt x="93" y="1"/>
                  </a:moveTo>
                  <a:cubicBezTo>
                    <a:pt x="42" y="1"/>
                    <a:pt x="1" y="93"/>
                    <a:pt x="1" y="207"/>
                  </a:cubicBezTo>
                  <a:cubicBezTo>
                    <a:pt x="1" y="321"/>
                    <a:pt x="42" y="413"/>
                    <a:pt x="93" y="413"/>
                  </a:cubicBezTo>
                  <a:cubicBezTo>
                    <a:pt x="144" y="413"/>
                    <a:pt x="184" y="321"/>
                    <a:pt x="184" y="207"/>
                  </a:cubicBezTo>
                  <a:cubicBezTo>
                    <a:pt x="184" y="93"/>
                    <a:pt x="144" y="1"/>
                    <a:pt x="93" y="1"/>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81"/>
            <p:cNvSpPr/>
            <p:nvPr/>
          </p:nvSpPr>
          <p:spPr>
            <a:xfrm>
              <a:off x="5209182" y="3822968"/>
              <a:ext cx="44426" cy="35647"/>
            </a:xfrm>
            <a:custGeom>
              <a:avLst/>
              <a:gdLst/>
              <a:ahLst/>
              <a:cxnLst/>
              <a:rect l="l" t="t" r="r" b="b"/>
              <a:pathLst>
                <a:path w="916" h="735" extrusionOk="0">
                  <a:moveTo>
                    <a:pt x="457" y="1"/>
                  </a:moveTo>
                  <a:cubicBezTo>
                    <a:pt x="205" y="1"/>
                    <a:pt x="0" y="165"/>
                    <a:pt x="0" y="368"/>
                  </a:cubicBezTo>
                  <a:cubicBezTo>
                    <a:pt x="0" y="570"/>
                    <a:pt x="205" y="735"/>
                    <a:pt x="457" y="735"/>
                  </a:cubicBezTo>
                  <a:cubicBezTo>
                    <a:pt x="711" y="735"/>
                    <a:pt x="916" y="570"/>
                    <a:pt x="916" y="368"/>
                  </a:cubicBezTo>
                  <a:cubicBezTo>
                    <a:pt x="916" y="165"/>
                    <a:pt x="711" y="1"/>
                    <a:pt x="457" y="1"/>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81"/>
            <p:cNvSpPr/>
            <p:nvPr/>
          </p:nvSpPr>
          <p:spPr>
            <a:xfrm>
              <a:off x="5302494" y="3700800"/>
              <a:ext cx="20031" cy="22261"/>
            </a:xfrm>
            <a:custGeom>
              <a:avLst/>
              <a:gdLst/>
              <a:ahLst/>
              <a:cxnLst/>
              <a:rect l="l" t="t" r="r" b="b"/>
              <a:pathLst>
                <a:path w="413" h="459" extrusionOk="0">
                  <a:moveTo>
                    <a:pt x="207" y="0"/>
                  </a:moveTo>
                  <a:cubicBezTo>
                    <a:pt x="93" y="0"/>
                    <a:pt x="1" y="103"/>
                    <a:pt x="1" y="229"/>
                  </a:cubicBezTo>
                  <a:cubicBezTo>
                    <a:pt x="1" y="356"/>
                    <a:pt x="93" y="459"/>
                    <a:pt x="207" y="459"/>
                  </a:cubicBezTo>
                  <a:cubicBezTo>
                    <a:pt x="321" y="459"/>
                    <a:pt x="413" y="356"/>
                    <a:pt x="413" y="229"/>
                  </a:cubicBezTo>
                  <a:cubicBezTo>
                    <a:pt x="413" y="103"/>
                    <a:pt x="321" y="0"/>
                    <a:pt x="207" y="0"/>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81"/>
            <p:cNvSpPr/>
            <p:nvPr/>
          </p:nvSpPr>
          <p:spPr>
            <a:xfrm>
              <a:off x="5384700" y="3471934"/>
              <a:ext cx="22213" cy="20031"/>
            </a:xfrm>
            <a:custGeom>
              <a:avLst/>
              <a:gdLst/>
              <a:ahLst/>
              <a:cxnLst/>
              <a:rect l="l" t="t" r="r" b="b"/>
              <a:pathLst>
                <a:path w="458" h="413" extrusionOk="0">
                  <a:moveTo>
                    <a:pt x="230" y="0"/>
                  </a:moveTo>
                  <a:cubicBezTo>
                    <a:pt x="102" y="0"/>
                    <a:pt x="1" y="92"/>
                    <a:pt x="1" y="206"/>
                  </a:cubicBezTo>
                  <a:cubicBezTo>
                    <a:pt x="1" y="320"/>
                    <a:pt x="102" y="412"/>
                    <a:pt x="230" y="412"/>
                  </a:cubicBezTo>
                  <a:cubicBezTo>
                    <a:pt x="356" y="412"/>
                    <a:pt x="458" y="320"/>
                    <a:pt x="458" y="206"/>
                  </a:cubicBezTo>
                  <a:cubicBezTo>
                    <a:pt x="458" y="92"/>
                    <a:pt x="356" y="0"/>
                    <a:pt x="230" y="0"/>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81"/>
            <p:cNvSpPr/>
            <p:nvPr/>
          </p:nvSpPr>
          <p:spPr>
            <a:xfrm>
              <a:off x="5148753" y="3787002"/>
              <a:ext cx="22261" cy="20031"/>
            </a:xfrm>
            <a:custGeom>
              <a:avLst/>
              <a:gdLst/>
              <a:ahLst/>
              <a:cxnLst/>
              <a:rect l="l" t="t" r="r" b="b"/>
              <a:pathLst>
                <a:path w="459" h="413" extrusionOk="0">
                  <a:moveTo>
                    <a:pt x="230" y="1"/>
                  </a:moveTo>
                  <a:cubicBezTo>
                    <a:pt x="103" y="1"/>
                    <a:pt x="0" y="93"/>
                    <a:pt x="0" y="207"/>
                  </a:cubicBezTo>
                  <a:cubicBezTo>
                    <a:pt x="0" y="321"/>
                    <a:pt x="103" y="413"/>
                    <a:pt x="230" y="413"/>
                  </a:cubicBezTo>
                  <a:cubicBezTo>
                    <a:pt x="356" y="413"/>
                    <a:pt x="459" y="321"/>
                    <a:pt x="459" y="207"/>
                  </a:cubicBezTo>
                  <a:cubicBezTo>
                    <a:pt x="459" y="93"/>
                    <a:pt x="356" y="1"/>
                    <a:pt x="230" y="1"/>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81"/>
            <p:cNvSpPr/>
            <p:nvPr/>
          </p:nvSpPr>
          <p:spPr>
            <a:xfrm>
              <a:off x="5039825" y="3316999"/>
              <a:ext cx="17896" cy="24541"/>
            </a:xfrm>
            <a:custGeom>
              <a:avLst/>
              <a:gdLst/>
              <a:ahLst/>
              <a:cxnLst/>
              <a:rect l="l" t="t" r="r" b="b"/>
              <a:pathLst>
                <a:path w="369" h="506" extrusionOk="0">
                  <a:moveTo>
                    <a:pt x="185" y="1"/>
                  </a:moveTo>
                  <a:cubicBezTo>
                    <a:pt x="84" y="1"/>
                    <a:pt x="1" y="113"/>
                    <a:pt x="1" y="253"/>
                  </a:cubicBezTo>
                  <a:cubicBezTo>
                    <a:pt x="1" y="392"/>
                    <a:pt x="84" y="505"/>
                    <a:pt x="185" y="505"/>
                  </a:cubicBezTo>
                  <a:cubicBezTo>
                    <a:pt x="285" y="505"/>
                    <a:pt x="368" y="392"/>
                    <a:pt x="368" y="253"/>
                  </a:cubicBezTo>
                  <a:cubicBezTo>
                    <a:pt x="368" y="113"/>
                    <a:pt x="285" y="1"/>
                    <a:pt x="1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81"/>
            <p:cNvSpPr/>
            <p:nvPr/>
          </p:nvSpPr>
          <p:spPr>
            <a:xfrm>
              <a:off x="5181199" y="3737630"/>
              <a:ext cx="12561" cy="19061"/>
            </a:xfrm>
            <a:custGeom>
              <a:avLst/>
              <a:gdLst/>
              <a:ahLst/>
              <a:cxnLst/>
              <a:rect l="l" t="t" r="r" b="b"/>
              <a:pathLst>
                <a:path w="259" h="393" extrusionOk="0">
                  <a:moveTo>
                    <a:pt x="130" y="0"/>
                  </a:moveTo>
                  <a:cubicBezTo>
                    <a:pt x="59" y="0"/>
                    <a:pt x="1" y="88"/>
                    <a:pt x="1" y="196"/>
                  </a:cubicBezTo>
                  <a:cubicBezTo>
                    <a:pt x="1" y="305"/>
                    <a:pt x="59" y="393"/>
                    <a:pt x="130" y="393"/>
                  </a:cubicBezTo>
                  <a:cubicBezTo>
                    <a:pt x="200" y="393"/>
                    <a:pt x="259" y="305"/>
                    <a:pt x="259" y="196"/>
                  </a:cubicBezTo>
                  <a:cubicBezTo>
                    <a:pt x="259" y="88"/>
                    <a:pt x="200" y="0"/>
                    <a:pt x="130" y="0"/>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81"/>
            <p:cNvSpPr/>
            <p:nvPr/>
          </p:nvSpPr>
          <p:spPr>
            <a:xfrm>
              <a:off x="5102049" y="3319278"/>
              <a:ext cx="4511" cy="8924"/>
            </a:xfrm>
            <a:custGeom>
              <a:avLst/>
              <a:gdLst/>
              <a:ahLst/>
              <a:cxnLst/>
              <a:rect l="l" t="t" r="r" b="b"/>
              <a:pathLst>
                <a:path w="93" h="184" extrusionOk="0">
                  <a:moveTo>
                    <a:pt x="47" y="0"/>
                  </a:moveTo>
                  <a:cubicBezTo>
                    <a:pt x="22" y="0"/>
                    <a:pt x="0" y="40"/>
                    <a:pt x="0" y="91"/>
                  </a:cubicBezTo>
                  <a:cubicBezTo>
                    <a:pt x="0" y="142"/>
                    <a:pt x="22" y="183"/>
                    <a:pt x="47" y="183"/>
                  </a:cubicBezTo>
                  <a:cubicBezTo>
                    <a:pt x="73" y="183"/>
                    <a:pt x="93" y="142"/>
                    <a:pt x="93" y="91"/>
                  </a:cubicBezTo>
                  <a:cubicBezTo>
                    <a:pt x="93" y="40"/>
                    <a:pt x="73" y="0"/>
                    <a:pt x="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81"/>
            <p:cNvSpPr/>
            <p:nvPr/>
          </p:nvSpPr>
          <p:spPr>
            <a:xfrm>
              <a:off x="5157532" y="3376992"/>
              <a:ext cx="11252" cy="17800"/>
            </a:xfrm>
            <a:custGeom>
              <a:avLst/>
              <a:gdLst/>
              <a:ahLst/>
              <a:cxnLst/>
              <a:rect l="l" t="t" r="r" b="b"/>
              <a:pathLst>
                <a:path w="232" h="367" extrusionOk="0">
                  <a:moveTo>
                    <a:pt x="116" y="1"/>
                  </a:moveTo>
                  <a:cubicBezTo>
                    <a:pt x="52" y="1"/>
                    <a:pt x="1" y="82"/>
                    <a:pt x="1" y="184"/>
                  </a:cubicBezTo>
                  <a:cubicBezTo>
                    <a:pt x="1" y="285"/>
                    <a:pt x="52" y="367"/>
                    <a:pt x="116" y="367"/>
                  </a:cubicBezTo>
                  <a:cubicBezTo>
                    <a:pt x="181" y="367"/>
                    <a:pt x="232" y="285"/>
                    <a:pt x="232" y="184"/>
                  </a:cubicBezTo>
                  <a:cubicBezTo>
                    <a:pt x="232" y="82"/>
                    <a:pt x="181" y="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81"/>
            <p:cNvSpPr/>
            <p:nvPr/>
          </p:nvSpPr>
          <p:spPr>
            <a:xfrm>
              <a:off x="5295317" y="3220050"/>
              <a:ext cx="11252" cy="16393"/>
            </a:xfrm>
            <a:custGeom>
              <a:avLst/>
              <a:gdLst/>
              <a:ahLst/>
              <a:cxnLst/>
              <a:rect l="l" t="t" r="r" b="b"/>
              <a:pathLst>
                <a:path w="232" h="338" extrusionOk="0">
                  <a:moveTo>
                    <a:pt x="116" y="0"/>
                  </a:moveTo>
                  <a:cubicBezTo>
                    <a:pt x="53" y="0"/>
                    <a:pt x="1" y="76"/>
                    <a:pt x="1" y="168"/>
                  </a:cubicBezTo>
                  <a:cubicBezTo>
                    <a:pt x="1" y="262"/>
                    <a:pt x="53" y="337"/>
                    <a:pt x="116" y="337"/>
                  </a:cubicBezTo>
                  <a:cubicBezTo>
                    <a:pt x="181" y="337"/>
                    <a:pt x="232" y="262"/>
                    <a:pt x="232" y="168"/>
                  </a:cubicBezTo>
                  <a:cubicBezTo>
                    <a:pt x="232" y="76"/>
                    <a:pt x="181" y="0"/>
                    <a:pt x="1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81"/>
            <p:cNvSpPr/>
            <p:nvPr/>
          </p:nvSpPr>
          <p:spPr>
            <a:xfrm>
              <a:off x="5188717" y="3288142"/>
              <a:ext cx="11204" cy="6693"/>
            </a:xfrm>
            <a:custGeom>
              <a:avLst/>
              <a:gdLst/>
              <a:ahLst/>
              <a:cxnLst/>
              <a:rect l="l" t="t" r="r" b="b"/>
              <a:pathLst>
                <a:path w="231" h="138" extrusionOk="0">
                  <a:moveTo>
                    <a:pt x="116" y="1"/>
                  </a:moveTo>
                  <a:cubicBezTo>
                    <a:pt x="52" y="1"/>
                    <a:pt x="1" y="31"/>
                    <a:pt x="1" y="68"/>
                  </a:cubicBezTo>
                  <a:cubicBezTo>
                    <a:pt x="1" y="107"/>
                    <a:pt x="52" y="137"/>
                    <a:pt x="116" y="137"/>
                  </a:cubicBezTo>
                  <a:cubicBezTo>
                    <a:pt x="179" y="137"/>
                    <a:pt x="230" y="107"/>
                    <a:pt x="230" y="68"/>
                  </a:cubicBezTo>
                  <a:cubicBezTo>
                    <a:pt x="230" y="31"/>
                    <a:pt x="179" y="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81"/>
            <p:cNvSpPr/>
            <p:nvPr/>
          </p:nvSpPr>
          <p:spPr>
            <a:xfrm>
              <a:off x="5226546" y="3205840"/>
              <a:ext cx="28954" cy="31185"/>
            </a:xfrm>
            <a:custGeom>
              <a:avLst/>
              <a:gdLst/>
              <a:ahLst/>
              <a:cxnLst/>
              <a:rect l="l" t="t" r="r" b="b"/>
              <a:pathLst>
                <a:path w="597" h="643" extrusionOk="0">
                  <a:moveTo>
                    <a:pt x="298" y="1"/>
                  </a:moveTo>
                  <a:cubicBezTo>
                    <a:pt x="133" y="1"/>
                    <a:pt x="1" y="144"/>
                    <a:pt x="1" y="322"/>
                  </a:cubicBezTo>
                  <a:cubicBezTo>
                    <a:pt x="1" y="499"/>
                    <a:pt x="133" y="642"/>
                    <a:pt x="298" y="642"/>
                  </a:cubicBezTo>
                  <a:cubicBezTo>
                    <a:pt x="462" y="642"/>
                    <a:pt x="596" y="499"/>
                    <a:pt x="596" y="322"/>
                  </a:cubicBezTo>
                  <a:cubicBezTo>
                    <a:pt x="596" y="144"/>
                    <a:pt x="462" y="1"/>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81"/>
            <p:cNvSpPr/>
            <p:nvPr/>
          </p:nvSpPr>
          <p:spPr>
            <a:xfrm>
              <a:off x="5306521" y="3130375"/>
              <a:ext cx="8924" cy="8924"/>
            </a:xfrm>
            <a:custGeom>
              <a:avLst/>
              <a:gdLst/>
              <a:ahLst/>
              <a:cxnLst/>
              <a:rect l="l" t="t" r="r" b="b"/>
              <a:pathLst>
                <a:path w="184" h="184" extrusionOk="0">
                  <a:moveTo>
                    <a:pt x="91" y="0"/>
                  </a:moveTo>
                  <a:cubicBezTo>
                    <a:pt x="41" y="0"/>
                    <a:pt x="1" y="40"/>
                    <a:pt x="1" y="91"/>
                  </a:cubicBezTo>
                  <a:cubicBezTo>
                    <a:pt x="1" y="142"/>
                    <a:pt x="41" y="183"/>
                    <a:pt x="91" y="183"/>
                  </a:cubicBezTo>
                  <a:cubicBezTo>
                    <a:pt x="142" y="183"/>
                    <a:pt x="184" y="142"/>
                    <a:pt x="184" y="91"/>
                  </a:cubicBezTo>
                  <a:cubicBezTo>
                    <a:pt x="184" y="40"/>
                    <a:pt x="142"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81"/>
            <p:cNvSpPr/>
            <p:nvPr/>
          </p:nvSpPr>
          <p:spPr>
            <a:xfrm>
              <a:off x="5077654" y="3851457"/>
              <a:ext cx="10039" cy="14453"/>
            </a:xfrm>
            <a:custGeom>
              <a:avLst/>
              <a:gdLst/>
              <a:ahLst/>
              <a:cxnLst/>
              <a:rect l="l" t="t" r="r" b="b"/>
              <a:pathLst>
                <a:path w="207" h="298" extrusionOk="0">
                  <a:moveTo>
                    <a:pt x="104" y="1"/>
                  </a:moveTo>
                  <a:cubicBezTo>
                    <a:pt x="47" y="1"/>
                    <a:pt x="0" y="67"/>
                    <a:pt x="0" y="148"/>
                  </a:cubicBezTo>
                  <a:cubicBezTo>
                    <a:pt x="0" y="231"/>
                    <a:pt x="47" y="297"/>
                    <a:pt x="104" y="297"/>
                  </a:cubicBezTo>
                  <a:cubicBezTo>
                    <a:pt x="160" y="297"/>
                    <a:pt x="207" y="231"/>
                    <a:pt x="207" y="148"/>
                  </a:cubicBezTo>
                  <a:cubicBezTo>
                    <a:pt x="207" y="67"/>
                    <a:pt x="160" y="1"/>
                    <a:pt x="104" y="1"/>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81"/>
            <p:cNvSpPr/>
            <p:nvPr/>
          </p:nvSpPr>
          <p:spPr>
            <a:xfrm>
              <a:off x="4960965" y="3848110"/>
              <a:ext cx="14550" cy="18915"/>
            </a:xfrm>
            <a:custGeom>
              <a:avLst/>
              <a:gdLst/>
              <a:ahLst/>
              <a:cxnLst/>
              <a:rect l="l" t="t" r="r" b="b"/>
              <a:pathLst>
                <a:path w="300" h="390" extrusionOk="0">
                  <a:moveTo>
                    <a:pt x="150" y="0"/>
                  </a:moveTo>
                  <a:cubicBezTo>
                    <a:pt x="67" y="0"/>
                    <a:pt x="1" y="88"/>
                    <a:pt x="1" y="196"/>
                  </a:cubicBezTo>
                  <a:cubicBezTo>
                    <a:pt x="1" y="302"/>
                    <a:pt x="67" y="390"/>
                    <a:pt x="150" y="390"/>
                  </a:cubicBezTo>
                  <a:cubicBezTo>
                    <a:pt x="231" y="390"/>
                    <a:pt x="299" y="302"/>
                    <a:pt x="299" y="196"/>
                  </a:cubicBezTo>
                  <a:cubicBezTo>
                    <a:pt x="299" y="88"/>
                    <a:pt x="231" y="0"/>
                    <a:pt x="150" y="0"/>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81"/>
            <p:cNvSpPr/>
            <p:nvPr/>
          </p:nvSpPr>
          <p:spPr>
            <a:xfrm>
              <a:off x="5402451" y="3849691"/>
              <a:ext cx="7808" cy="5626"/>
            </a:xfrm>
            <a:custGeom>
              <a:avLst/>
              <a:gdLst/>
              <a:ahLst/>
              <a:cxnLst/>
              <a:rect l="l" t="t" r="r" b="b"/>
              <a:pathLst>
                <a:path w="161" h="116" extrusionOk="0">
                  <a:moveTo>
                    <a:pt x="81" y="1"/>
                  </a:moveTo>
                  <a:cubicBezTo>
                    <a:pt x="36" y="1"/>
                    <a:pt x="1" y="25"/>
                    <a:pt x="1" y="57"/>
                  </a:cubicBezTo>
                  <a:cubicBezTo>
                    <a:pt x="1" y="90"/>
                    <a:pt x="36" y="116"/>
                    <a:pt x="81" y="116"/>
                  </a:cubicBezTo>
                  <a:cubicBezTo>
                    <a:pt x="125" y="116"/>
                    <a:pt x="161" y="90"/>
                    <a:pt x="161" y="57"/>
                  </a:cubicBezTo>
                  <a:cubicBezTo>
                    <a:pt x="161" y="27"/>
                    <a:pt x="125" y="1"/>
                    <a:pt x="81" y="1"/>
                  </a:cubicBezTo>
                  <a:close/>
                </a:path>
              </a:pathLst>
            </a:custGeom>
            <a:solidFill>
              <a:srgbClr val="E1F2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81"/>
            <p:cNvSpPr/>
            <p:nvPr/>
          </p:nvSpPr>
          <p:spPr>
            <a:xfrm>
              <a:off x="5365737" y="3829710"/>
              <a:ext cx="11252" cy="14453"/>
            </a:xfrm>
            <a:custGeom>
              <a:avLst/>
              <a:gdLst/>
              <a:ahLst/>
              <a:cxnLst/>
              <a:rect l="l" t="t" r="r" b="b"/>
              <a:pathLst>
                <a:path w="232" h="298" extrusionOk="0">
                  <a:moveTo>
                    <a:pt x="116" y="0"/>
                  </a:moveTo>
                  <a:cubicBezTo>
                    <a:pt x="52" y="0"/>
                    <a:pt x="1" y="66"/>
                    <a:pt x="1" y="150"/>
                  </a:cubicBezTo>
                  <a:cubicBezTo>
                    <a:pt x="1" y="231"/>
                    <a:pt x="52" y="297"/>
                    <a:pt x="116" y="297"/>
                  </a:cubicBezTo>
                  <a:cubicBezTo>
                    <a:pt x="179" y="297"/>
                    <a:pt x="232" y="231"/>
                    <a:pt x="232" y="150"/>
                  </a:cubicBezTo>
                  <a:cubicBezTo>
                    <a:pt x="232" y="66"/>
                    <a:pt x="179" y="0"/>
                    <a:pt x="116" y="0"/>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81"/>
            <p:cNvSpPr/>
            <p:nvPr/>
          </p:nvSpPr>
          <p:spPr>
            <a:xfrm>
              <a:off x="4939868" y="3759163"/>
              <a:ext cx="20031" cy="17896"/>
            </a:xfrm>
            <a:custGeom>
              <a:avLst/>
              <a:gdLst/>
              <a:ahLst/>
              <a:cxnLst/>
              <a:rect l="l" t="t" r="r" b="b"/>
              <a:pathLst>
                <a:path w="413" h="369" extrusionOk="0">
                  <a:moveTo>
                    <a:pt x="207" y="1"/>
                  </a:moveTo>
                  <a:cubicBezTo>
                    <a:pt x="93" y="1"/>
                    <a:pt x="0" y="84"/>
                    <a:pt x="0" y="185"/>
                  </a:cubicBezTo>
                  <a:cubicBezTo>
                    <a:pt x="0" y="285"/>
                    <a:pt x="93" y="368"/>
                    <a:pt x="207" y="368"/>
                  </a:cubicBezTo>
                  <a:cubicBezTo>
                    <a:pt x="320" y="368"/>
                    <a:pt x="413" y="285"/>
                    <a:pt x="413" y="185"/>
                  </a:cubicBezTo>
                  <a:cubicBezTo>
                    <a:pt x="413" y="84"/>
                    <a:pt x="320" y="1"/>
                    <a:pt x="207" y="1"/>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81"/>
            <p:cNvSpPr/>
            <p:nvPr/>
          </p:nvSpPr>
          <p:spPr>
            <a:xfrm>
              <a:off x="5035411" y="3763674"/>
              <a:ext cx="7808" cy="7808"/>
            </a:xfrm>
            <a:custGeom>
              <a:avLst/>
              <a:gdLst/>
              <a:ahLst/>
              <a:cxnLst/>
              <a:rect l="l" t="t" r="r" b="b"/>
              <a:pathLst>
                <a:path w="161" h="161" extrusionOk="0">
                  <a:moveTo>
                    <a:pt x="81" y="0"/>
                  </a:moveTo>
                  <a:cubicBezTo>
                    <a:pt x="36" y="0"/>
                    <a:pt x="1" y="35"/>
                    <a:pt x="1" y="80"/>
                  </a:cubicBezTo>
                  <a:cubicBezTo>
                    <a:pt x="1" y="125"/>
                    <a:pt x="36" y="160"/>
                    <a:pt x="81" y="160"/>
                  </a:cubicBezTo>
                  <a:cubicBezTo>
                    <a:pt x="125" y="160"/>
                    <a:pt x="161" y="125"/>
                    <a:pt x="161" y="80"/>
                  </a:cubicBezTo>
                  <a:cubicBezTo>
                    <a:pt x="161" y="35"/>
                    <a:pt x="125" y="0"/>
                    <a:pt x="81" y="0"/>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81"/>
            <p:cNvSpPr/>
            <p:nvPr/>
          </p:nvSpPr>
          <p:spPr>
            <a:xfrm>
              <a:off x="5076538" y="3713671"/>
              <a:ext cx="24444" cy="21146"/>
            </a:xfrm>
            <a:custGeom>
              <a:avLst/>
              <a:gdLst/>
              <a:ahLst/>
              <a:cxnLst/>
              <a:rect l="l" t="t" r="r" b="b"/>
              <a:pathLst>
                <a:path w="504" h="436" extrusionOk="0">
                  <a:moveTo>
                    <a:pt x="253" y="1"/>
                  </a:moveTo>
                  <a:cubicBezTo>
                    <a:pt x="113" y="1"/>
                    <a:pt x="0" y="97"/>
                    <a:pt x="0" y="217"/>
                  </a:cubicBezTo>
                  <a:cubicBezTo>
                    <a:pt x="0" y="337"/>
                    <a:pt x="113" y="436"/>
                    <a:pt x="253" y="436"/>
                  </a:cubicBezTo>
                  <a:cubicBezTo>
                    <a:pt x="391" y="436"/>
                    <a:pt x="503" y="337"/>
                    <a:pt x="503" y="217"/>
                  </a:cubicBezTo>
                  <a:cubicBezTo>
                    <a:pt x="503" y="97"/>
                    <a:pt x="391" y="1"/>
                    <a:pt x="253" y="1"/>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81"/>
            <p:cNvSpPr/>
            <p:nvPr/>
          </p:nvSpPr>
          <p:spPr>
            <a:xfrm>
              <a:off x="5233190" y="3680304"/>
              <a:ext cx="20031" cy="11204"/>
            </a:xfrm>
            <a:custGeom>
              <a:avLst/>
              <a:gdLst/>
              <a:ahLst/>
              <a:cxnLst/>
              <a:rect l="l" t="t" r="r" b="b"/>
              <a:pathLst>
                <a:path w="413" h="231" extrusionOk="0">
                  <a:moveTo>
                    <a:pt x="207" y="1"/>
                  </a:moveTo>
                  <a:cubicBezTo>
                    <a:pt x="93" y="1"/>
                    <a:pt x="1" y="52"/>
                    <a:pt x="1" y="116"/>
                  </a:cubicBezTo>
                  <a:cubicBezTo>
                    <a:pt x="1" y="179"/>
                    <a:pt x="93" y="230"/>
                    <a:pt x="207" y="230"/>
                  </a:cubicBezTo>
                  <a:cubicBezTo>
                    <a:pt x="321" y="230"/>
                    <a:pt x="413" y="179"/>
                    <a:pt x="413" y="116"/>
                  </a:cubicBezTo>
                  <a:cubicBezTo>
                    <a:pt x="413" y="52"/>
                    <a:pt x="321" y="1"/>
                    <a:pt x="207" y="1"/>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81"/>
            <p:cNvSpPr/>
            <p:nvPr/>
          </p:nvSpPr>
          <p:spPr>
            <a:xfrm>
              <a:off x="5193227" y="3655861"/>
              <a:ext cx="17800" cy="17896"/>
            </a:xfrm>
            <a:custGeom>
              <a:avLst/>
              <a:gdLst/>
              <a:ahLst/>
              <a:cxnLst/>
              <a:rect l="l" t="t" r="r" b="b"/>
              <a:pathLst>
                <a:path w="367" h="369" extrusionOk="0">
                  <a:moveTo>
                    <a:pt x="183" y="0"/>
                  </a:moveTo>
                  <a:cubicBezTo>
                    <a:pt x="82" y="0"/>
                    <a:pt x="0" y="83"/>
                    <a:pt x="0" y="183"/>
                  </a:cubicBezTo>
                  <a:cubicBezTo>
                    <a:pt x="0" y="285"/>
                    <a:pt x="82" y="368"/>
                    <a:pt x="183" y="368"/>
                  </a:cubicBezTo>
                  <a:cubicBezTo>
                    <a:pt x="285" y="368"/>
                    <a:pt x="366" y="285"/>
                    <a:pt x="366" y="183"/>
                  </a:cubicBezTo>
                  <a:cubicBezTo>
                    <a:pt x="366" y="83"/>
                    <a:pt x="285" y="0"/>
                    <a:pt x="183" y="0"/>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81"/>
            <p:cNvSpPr/>
            <p:nvPr/>
          </p:nvSpPr>
          <p:spPr>
            <a:xfrm>
              <a:off x="5395371" y="3668082"/>
              <a:ext cx="14550" cy="13386"/>
            </a:xfrm>
            <a:custGeom>
              <a:avLst/>
              <a:gdLst/>
              <a:ahLst/>
              <a:cxnLst/>
              <a:rect l="l" t="t" r="r" b="b"/>
              <a:pathLst>
                <a:path w="300" h="276" extrusionOk="0">
                  <a:moveTo>
                    <a:pt x="150" y="1"/>
                  </a:moveTo>
                  <a:cubicBezTo>
                    <a:pt x="68" y="1"/>
                    <a:pt x="1" y="62"/>
                    <a:pt x="1" y="139"/>
                  </a:cubicBezTo>
                  <a:cubicBezTo>
                    <a:pt x="1" y="214"/>
                    <a:pt x="68" y="276"/>
                    <a:pt x="150" y="276"/>
                  </a:cubicBezTo>
                  <a:cubicBezTo>
                    <a:pt x="233" y="276"/>
                    <a:pt x="299" y="214"/>
                    <a:pt x="299" y="139"/>
                  </a:cubicBezTo>
                  <a:cubicBezTo>
                    <a:pt x="299" y="62"/>
                    <a:pt x="233" y="1"/>
                    <a:pt x="150" y="1"/>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81"/>
            <p:cNvSpPr/>
            <p:nvPr/>
          </p:nvSpPr>
          <p:spPr>
            <a:xfrm>
              <a:off x="5408757" y="3627004"/>
              <a:ext cx="10039" cy="11204"/>
            </a:xfrm>
            <a:custGeom>
              <a:avLst/>
              <a:gdLst/>
              <a:ahLst/>
              <a:cxnLst/>
              <a:rect l="l" t="t" r="r" b="b"/>
              <a:pathLst>
                <a:path w="207" h="231" extrusionOk="0">
                  <a:moveTo>
                    <a:pt x="103" y="0"/>
                  </a:moveTo>
                  <a:cubicBezTo>
                    <a:pt x="46" y="0"/>
                    <a:pt x="0" y="52"/>
                    <a:pt x="0" y="115"/>
                  </a:cubicBezTo>
                  <a:cubicBezTo>
                    <a:pt x="0" y="179"/>
                    <a:pt x="46" y="231"/>
                    <a:pt x="103" y="231"/>
                  </a:cubicBezTo>
                  <a:cubicBezTo>
                    <a:pt x="160" y="231"/>
                    <a:pt x="206" y="179"/>
                    <a:pt x="206" y="115"/>
                  </a:cubicBezTo>
                  <a:cubicBezTo>
                    <a:pt x="206" y="52"/>
                    <a:pt x="160" y="0"/>
                    <a:pt x="103" y="0"/>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81"/>
            <p:cNvSpPr/>
            <p:nvPr/>
          </p:nvSpPr>
          <p:spPr>
            <a:xfrm>
              <a:off x="5379851" y="3605858"/>
              <a:ext cx="20079" cy="14550"/>
            </a:xfrm>
            <a:custGeom>
              <a:avLst/>
              <a:gdLst/>
              <a:ahLst/>
              <a:cxnLst/>
              <a:rect l="l" t="t" r="r" b="b"/>
              <a:pathLst>
                <a:path w="414" h="300" extrusionOk="0">
                  <a:moveTo>
                    <a:pt x="207" y="1"/>
                  </a:moveTo>
                  <a:cubicBezTo>
                    <a:pt x="93" y="1"/>
                    <a:pt x="1" y="67"/>
                    <a:pt x="1" y="150"/>
                  </a:cubicBezTo>
                  <a:cubicBezTo>
                    <a:pt x="1" y="232"/>
                    <a:pt x="93" y="299"/>
                    <a:pt x="207" y="299"/>
                  </a:cubicBezTo>
                  <a:cubicBezTo>
                    <a:pt x="321" y="299"/>
                    <a:pt x="413" y="232"/>
                    <a:pt x="413" y="150"/>
                  </a:cubicBezTo>
                  <a:cubicBezTo>
                    <a:pt x="413" y="67"/>
                    <a:pt x="321" y="1"/>
                    <a:pt x="207" y="1"/>
                  </a:cubicBez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81"/>
            <p:cNvSpPr/>
            <p:nvPr/>
          </p:nvSpPr>
          <p:spPr>
            <a:xfrm>
              <a:off x="7465260" y="3187798"/>
              <a:ext cx="223634" cy="394645"/>
            </a:xfrm>
            <a:custGeom>
              <a:avLst/>
              <a:gdLst/>
              <a:ahLst/>
              <a:cxnLst/>
              <a:rect l="l" t="t" r="r" b="b"/>
              <a:pathLst>
                <a:path w="4611" h="8137" extrusionOk="0">
                  <a:moveTo>
                    <a:pt x="4320" y="1"/>
                  </a:moveTo>
                  <a:lnTo>
                    <a:pt x="4320" y="1"/>
                  </a:lnTo>
                  <a:cubicBezTo>
                    <a:pt x="3668" y="1485"/>
                    <a:pt x="685" y="6009"/>
                    <a:pt x="1" y="7473"/>
                  </a:cubicBezTo>
                  <a:cubicBezTo>
                    <a:pt x="1063" y="7931"/>
                    <a:pt x="1849" y="8136"/>
                    <a:pt x="2648" y="8136"/>
                  </a:cubicBezTo>
                  <a:cubicBezTo>
                    <a:pt x="3143" y="8136"/>
                    <a:pt x="3644" y="8058"/>
                    <a:pt x="4219" y="7912"/>
                  </a:cubicBezTo>
                  <a:cubicBezTo>
                    <a:pt x="4611" y="6246"/>
                    <a:pt x="4320" y="1"/>
                    <a:pt x="43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81"/>
            <p:cNvSpPr/>
            <p:nvPr/>
          </p:nvSpPr>
          <p:spPr>
            <a:xfrm>
              <a:off x="7465212" y="3275678"/>
              <a:ext cx="217668" cy="306811"/>
            </a:xfrm>
            <a:custGeom>
              <a:avLst/>
              <a:gdLst/>
              <a:ahLst/>
              <a:cxnLst/>
              <a:rect l="l" t="t" r="r" b="b"/>
              <a:pathLst>
                <a:path w="4488" h="6326" extrusionOk="0">
                  <a:moveTo>
                    <a:pt x="4387" y="1"/>
                  </a:moveTo>
                  <a:cubicBezTo>
                    <a:pt x="4318" y="358"/>
                    <a:pt x="4229" y="711"/>
                    <a:pt x="4121" y="1057"/>
                  </a:cubicBezTo>
                  <a:cubicBezTo>
                    <a:pt x="3440" y="3227"/>
                    <a:pt x="2040" y="4714"/>
                    <a:pt x="628" y="4714"/>
                  </a:cubicBezTo>
                  <a:cubicBezTo>
                    <a:pt x="588" y="4714"/>
                    <a:pt x="549" y="4713"/>
                    <a:pt x="509" y="4711"/>
                  </a:cubicBezTo>
                  <a:cubicBezTo>
                    <a:pt x="290" y="5095"/>
                    <a:pt x="113" y="5423"/>
                    <a:pt x="0" y="5663"/>
                  </a:cubicBezTo>
                  <a:cubicBezTo>
                    <a:pt x="1062" y="6121"/>
                    <a:pt x="1848" y="6326"/>
                    <a:pt x="2648" y="6326"/>
                  </a:cubicBezTo>
                  <a:cubicBezTo>
                    <a:pt x="3143" y="6326"/>
                    <a:pt x="3644" y="6247"/>
                    <a:pt x="4220" y="6101"/>
                  </a:cubicBezTo>
                  <a:cubicBezTo>
                    <a:pt x="4487" y="4968"/>
                    <a:pt x="4449" y="2065"/>
                    <a:pt x="4387" y="1"/>
                  </a:cubicBezTo>
                  <a:close/>
                </a:path>
              </a:pathLst>
            </a:custGeom>
            <a:solidFill>
              <a:srgbClr val="5C463F">
                <a:alpha val="245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81"/>
            <p:cNvSpPr/>
            <p:nvPr/>
          </p:nvSpPr>
          <p:spPr>
            <a:xfrm>
              <a:off x="4610075" y="3909219"/>
              <a:ext cx="3152840" cy="158061"/>
            </a:xfrm>
            <a:custGeom>
              <a:avLst/>
              <a:gdLst/>
              <a:ahLst/>
              <a:cxnLst/>
              <a:rect l="l" t="t" r="r" b="b"/>
              <a:pathLst>
                <a:path w="65007" h="3259" extrusionOk="0">
                  <a:moveTo>
                    <a:pt x="65006" y="0"/>
                  </a:moveTo>
                  <a:lnTo>
                    <a:pt x="0" y="3258"/>
                  </a:lnTo>
                  <a:lnTo>
                    <a:pt x="65006" y="3258"/>
                  </a:lnTo>
                  <a:lnTo>
                    <a:pt x="65006" y="0"/>
                  </a:lnTo>
                  <a:close/>
                </a:path>
              </a:pathLst>
            </a:custGeom>
            <a:solidFill>
              <a:srgbClr val="5C463F">
                <a:alpha val="80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3"/>
        <p:cNvGrpSpPr/>
        <p:nvPr/>
      </p:nvGrpSpPr>
      <p:grpSpPr>
        <a:xfrm>
          <a:off x="0" y="0"/>
          <a:ext cx="0" cy="0"/>
          <a:chOff x="0" y="0"/>
          <a:chExt cx="0" cy="0"/>
        </a:xfrm>
      </p:grpSpPr>
      <p:sp>
        <p:nvSpPr>
          <p:cNvPr id="724" name="Google Shape;724;p48"/>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Introduction</a:t>
            </a:r>
            <a:endParaRPr dirty="0"/>
          </a:p>
        </p:txBody>
      </p:sp>
      <p:sp>
        <p:nvSpPr>
          <p:cNvPr id="725" name="Google Shape;725;p48"/>
          <p:cNvSpPr txBox="1">
            <a:spLocks noGrp="1"/>
          </p:cNvSpPr>
          <p:nvPr>
            <p:ph type="body" idx="1"/>
          </p:nvPr>
        </p:nvSpPr>
        <p:spPr>
          <a:xfrm>
            <a:off x="720000" y="1334019"/>
            <a:ext cx="7704000" cy="1347439"/>
          </a:xfrm>
          <a:prstGeom prst="rect">
            <a:avLst/>
          </a:prstGeom>
        </p:spPr>
        <p:txBody>
          <a:bodyPr spcFirstLastPara="1" wrap="square" lIns="91425" tIns="91425" rIns="91425" bIns="91425" anchor="b" anchorCtr="0">
            <a:noAutofit/>
          </a:bodyPr>
          <a:lstStyle/>
          <a:p>
            <a:pPr>
              <a:buFont typeface="Arial" panose="020B0604020202020204" pitchFamily="34" charset="0"/>
              <a:buChar char="•"/>
            </a:pPr>
            <a:r>
              <a:rPr lang="en-US" b="1" dirty="0">
                <a:solidFill>
                  <a:schemeClr val="accent2"/>
                </a:solidFill>
                <a:uFill>
                  <a:noFill/>
                </a:uFill>
              </a:rPr>
              <a:t>Overview:</a:t>
            </a:r>
            <a:br>
              <a:rPr lang="en-US" dirty="0"/>
            </a:br>
            <a:r>
              <a:rPr lang="en-US" dirty="0"/>
              <a:t>This project uses machine learning to classify moonquake events based on seismic data collected during lunar missions.</a:t>
            </a:r>
          </a:p>
          <a:p>
            <a:pPr>
              <a:buFont typeface="Arial" panose="020B0604020202020204" pitchFamily="34" charset="0"/>
              <a:buChar char="•"/>
            </a:pPr>
            <a:r>
              <a:rPr lang="en-US" b="1" dirty="0">
                <a:solidFill>
                  <a:schemeClr val="accent2"/>
                </a:solidFill>
                <a:uFill>
                  <a:noFill/>
                </a:uFill>
              </a:rPr>
              <a:t>Objective:</a:t>
            </a:r>
            <a:br>
              <a:rPr lang="en-US" dirty="0"/>
            </a:br>
            <a:r>
              <a:rPr lang="en-US" dirty="0"/>
              <a:t>Build a classification system to predict moonquake types using Transformer-based deep learning models.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29"/>
        <p:cNvGrpSpPr/>
        <p:nvPr/>
      </p:nvGrpSpPr>
      <p:grpSpPr>
        <a:xfrm>
          <a:off x="0" y="0"/>
          <a:ext cx="0" cy="0"/>
          <a:chOff x="0" y="0"/>
          <a:chExt cx="0" cy="0"/>
        </a:xfrm>
      </p:grpSpPr>
      <p:pic>
        <p:nvPicPr>
          <p:cNvPr id="2030" name="Google Shape;2030;p63"/>
          <p:cNvPicPr preferRelativeResize="0"/>
          <p:nvPr/>
        </p:nvPicPr>
        <p:blipFill rotWithShape="1">
          <a:blip r:embed="rId3">
            <a:alphaModFix/>
          </a:blip>
          <a:srcRect l="14589" t="4652" r="14589"/>
          <a:stretch/>
        </p:blipFill>
        <p:spPr>
          <a:xfrm>
            <a:off x="4419600" y="714375"/>
            <a:ext cx="4009298" cy="3676652"/>
          </a:xfrm>
          <a:prstGeom prst="rect">
            <a:avLst/>
          </a:prstGeom>
          <a:noFill/>
          <a:ln>
            <a:noFill/>
          </a:ln>
        </p:spPr>
      </p:pic>
      <p:sp>
        <p:nvSpPr>
          <p:cNvPr id="2031" name="Google Shape;2031;p63"/>
          <p:cNvSpPr txBox="1">
            <a:spLocks noGrp="1"/>
          </p:cNvSpPr>
          <p:nvPr>
            <p:ph type="title"/>
          </p:nvPr>
        </p:nvSpPr>
        <p:spPr>
          <a:xfrm>
            <a:off x="946700" y="922400"/>
            <a:ext cx="2415300" cy="216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Impact</a:t>
            </a:r>
            <a:endParaRPr dirty="0"/>
          </a:p>
        </p:txBody>
      </p:sp>
      <p:sp>
        <p:nvSpPr>
          <p:cNvPr id="2032" name="Google Shape;2032;p63"/>
          <p:cNvSpPr txBox="1">
            <a:spLocks noGrp="1"/>
          </p:cNvSpPr>
          <p:nvPr>
            <p:ph type="body" idx="1"/>
          </p:nvPr>
        </p:nvSpPr>
        <p:spPr>
          <a:xfrm>
            <a:off x="715100" y="2819172"/>
            <a:ext cx="2878500" cy="1134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a:t>
            </a:r>
            <a:r>
              <a:rPr lang="en-US" dirty="0"/>
              <a:t>his model can be used to analyze seismic data from future lunar missions and enhance our understanding of the moon's interior.</a:t>
            </a:r>
            <a:endParaRPr dirty="0"/>
          </a:p>
        </p:txBody>
      </p:sp>
      <p:sp>
        <p:nvSpPr>
          <p:cNvPr id="2033" name="Google Shape;2033;p63"/>
          <p:cNvSpPr/>
          <p:nvPr/>
        </p:nvSpPr>
        <p:spPr>
          <a:xfrm>
            <a:off x="3752850" y="0"/>
            <a:ext cx="5391380" cy="5143724"/>
          </a:xfrm>
          <a:custGeom>
            <a:avLst/>
            <a:gdLst/>
            <a:ahLst/>
            <a:cxnLst/>
            <a:rect l="l" t="t" r="r" b="b"/>
            <a:pathLst>
              <a:path w="209435" h="209435" extrusionOk="0">
                <a:moveTo>
                  <a:pt x="118064" y="32766"/>
                </a:moveTo>
                <a:cubicBezTo>
                  <a:pt x="136450" y="32766"/>
                  <a:pt x="153456" y="38758"/>
                  <a:pt x="164040" y="52371"/>
                </a:cubicBezTo>
                <a:cubicBezTo>
                  <a:pt x="197034" y="94813"/>
                  <a:pt x="171861" y="166407"/>
                  <a:pt x="125918" y="175487"/>
                </a:cubicBezTo>
                <a:cubicBezTo>
                  <a:pt x="121871" y="176286"/>
                  <a:pt x="117720" y="176669"/>
                  <a:pt x="113522" y="176669"/>
                </a:cubicBezTo>
                <a:cubicBezTo>
                  <a:pt x="72411" y="176669"/>
                  <a:pt x="26810" y="139935"/>
                  <a:pt x="30582" y="97878"/>
                </a:cubicBezTo>
                <a:cubicBezTo>
                  <a:pt x="34009" y="59633"/>
                  <a:pt x="79130" y="32766"/>
                  <a:pt x="118064" y="32766"/>
                </a:cubicBezTo>
                <a:close/>
                <a:moveTo>
                  <a:pt x="0" y="0"/>
                </a:moveTo>
                <a:lnTo>
                  <a:pt x="0" y="209435"/>
                </a:lnTo>
                <a:lnTo>
                  <a:pt x="209434" y="209435"/>
                </a:lnTo>
                <a:lnTo>
                  <a:pt x="2094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3"/>
          <p:cNvSpPr/>
          <p:nvPr/>
        </p:nvSpPr>
        <p:spPr>
          <a:xfrm rot="-4571280" flipH="1">
            <a:off x="8063119" y="80651"/>
            <a:ext cx="542880" cy="1100957"/>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3"/>
          <p:cNvSpPr/>
          <p:nvPr/>
        </p:nvSpPr>
        <p:spPr>
          <a:xfrm rot="3440592" flipH="1">
            <a:off x="4319960" y="3878678"/>
            <a:ext cx="542924" cy="1101046"/>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3"/>
          <p:cNvSpPr/>
          <p:nvPr/>
        </p:nvSpPr>
        <p:spPr>
          <a:xfrm flipH="1">
            <a:off x="7088422" y="321838"/>
            <a:ext cx="152613" cy="16406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3"/>
          <p:cNvSpPr/>
          <p:nvPr/>
        </p:nvSpPr>
        <p:spPr>
          <a:xfrm rot="-2700000" flipH="1">
            <a:off x="8520591" y="4638379"/>
            <a:ext cx="152309" cy="163735"/>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3"/>
          <p:cNvSpPr/>
          <p:nvPr/>
        </p:nvSpPr>
        <p:spPr>
          <a:xfrm flipH="1">
            <a:off x="5454147" y="4608488"/>
            <a:ext cx="152613" cy="164062"/>
          </a:xfrm>
          <a:custGeom>
            <a:avLst/>
            <a:gdLst/>
            <a:ahLst/>
            <a:cxnLst/>
            <a:rect l="l" t="t" r="r" b="b"/>
            <a:pathLst>
              <a:path w="193181" h="207674" extrusionOk="0">
                <a:moveTo>
                  <a:pt x="157427" y="0"/>
                </a:moveTo>
                <a:cubicBezTo>
                  <a:pt x="149293" y="0"/>
                  <a:pt x="143774" y="5224"/>
                  <a:pt x="138254" y="10163"/>
                </a:cubicBezTo>
                <a:cubicBezTo>
                  <a:pt x="125237" y="21602"/>
                  <a:pt x="115376" y="35900"/>
                  <a:pt x="104825" y="49509"/>
                </a:cubicBezTo>
                <a:cubicBezTo>
                  <a:pt x="103672" y="50982"/>
                  <a:pt x="102769" y="52704"/>
                  <a:pt x="101197" y="52704"/>
                </a:cubicBezTo>
                <a:cubicBezTo>
                  <a:pt x="100348" y="52704"/>
                  <a:pt x="99305" y="52203"/>
                  <a:pt x="97922" y="50889"/>
                </a:cubicBezTo>
                <a:cubicBezTo>
                  <a:pt x="83032" y="36886"/>
                  <a:pt x="65775" y="26138"/>
                  <a:pt x="48123" y="16079"/>
                </a:cubicBezTo>
                <a:cubicBezTo>
                  <a:pt x="45796" y="14774"/>
                  <a:pt x="43404" y="13566"/>
                  <a:pt x="40983" y="13566"/>
                </a:cubicBezTo>
                <a:cubicBezTo>
                  <a:pt x="39199" y="13566"/>
                  <a:pt x="37399" y="14223"/>
                  <a:pt x="35600" y="15981"/>
                </a:cubicBezTo>
                <a:cubicBezTo>
                  <a:pt x="31458" y="20122"/>
                  <a:pt x="33134" y="24757"/>
                  <a:pt x="35600" y="28997"/>
                </a:cubicBezTo>
                <a:cubicBezTo>
                  <a:pt x="44080" y="43986"/>
                  <a:pt x="52265" y="59271"/>
                  <a:pt x="62915" y="72880"/>
                </a:cubicBezTo>
                <a:cubicBezTo>
                  <a:pt x="65577" y="76331"/>
                  <a:pt x="65084" y="77514"/>
                  <a:pt x="61041" y="79289"/>
                </a:cubicBezTo>
                <a:cubicBezTo>
                  <a:pt x="41713" y="88066"/>
                  <a:pt x="24259" y="100392"/>
                  <a:pt x="9566" y="115579"/>
                </a:cubicBezTo>
                <a:cubicBezTo>
                  <a:pt x="1" y="125243"/>
                  <a:pt x="2565" y="134019"/>
                  <a:pt x="15483" y="138062"/>
                </a:cubicBezTo>
                <a:cubicBezTo>
                  <a:pt x="20934" y="139758"/>
                  <a:pt x="26292" y="140496"/>
                  <a:pt x="31568" y="140496"/>
                </a:cubicBezTo>
                <a:cubicBezTo>
                  <a:pt x="43473" y="140496"/>
                  <a:pt x="54963" y="136739"/>
                  <a:pt x="66169" y="131751"/>
                </a:cubicBezTo>
                <a:cubicBezTo>
                  <a:pt x="70317" y="129934"/>
                  <a:pt x="72787" y="128813"/>
                  <a:pt x="74334" y="128813"/>
                </a:cubicBezTo>
                <a:cubicBezTo>
                  <a:pt x="76650" y="128813"/>
                  <a:pt x="76899" y="131323"/>
                  <a:pt x="77608" y="137766"/>
                </a:cubicBezTo>
                <a:cubicBezTo>
                  <a:pt x="77707" y="138851"/>
                  <a:pt x="78003" y="139837"/>
                  <a:pt x="78101" y="140823"/>
                </a:cubicBezTo>
                <a:cubicBezTo>
                  <a:pt x="80961" y="156108"/>
                  <a:pt x="83722" y="171491"/>
                  <a:pt x="86582" y="186776"/>
                </a:cubicBezTo>
                <a:cubicBezTo>
                  <a:pt x="87469" y="191411"/>
                  <a:pt x="87469" y="196243"/>
                  <a:pt x="89244" y="200681"/>
                </a:cubicBezTo>
                <a:cubicBezTo>
                  <a:pt x="91196" y="205330"/>
                  <a:pt x="93882" y="207674"/>
                  <a:pt x="97051" y="207674"/>
                </a:cubicBezTo>
                <a:cubicBezTo>
                  <a:pt x="99326" y="207674"/>
                  <a:pt x="101850" y="206465"/>
                  <a:pt x="104529" y="204033"/>
                </a:cubicBezTo>
                <a:cubicBezTo>
                  <a:pt x="108967" y="199892"/>
                  <a:pt x="111925" y="194567"/>
                  <a:pt x="113108" y="188650"/>
                </a:cubicBezTo>
                <a:cubicBezTo>
                  <a:pt x="116560" y="173464"/>
                  <a:pt x="119912" y="158278"/>
                  <a:pt x="123462" y="143091"/>
                </a:cubicBezTo>
                <a:cubicBezTo>
                  <a:pt x="123931" y="141140"/>
                  <a:pt x="123473" y="137893"/>
                  <a:pt x="126046" y="137893"/>
                </a:cubicBezTo>
                <a:cubicBezTo>
                  <a:pt x="126725" y="137893"/>
                  <a:pt x="127615" y="138119"/>
                  <a:pt x="128787" y="138654"/>
                </a:cubicBezTo>
                <a:cubicBezTo>
                  <a:pt x="142396" y="144866"/>
                  <a:pt x="156892" y="147726"/>
                  <a:pt x="171585" y="149797"/>
                </a:cubicBezTo>
                <a:cubicBezTo>
                  <a:pt x="172729" y="149951"/>
                  <a:pt x="173879" y="150033"/>
                  <a:pt x="175020" y="150033"/>
                </a:cubicBezTo>
                <a:cubicBezTo>
                  <a:pt x="180468" y="150033"/>
                  <a:pt x="185713" y="148147"/>
                  <a:pt x="189138" y="143091"/>
                </a:cubicBezTo>
                <a:cubicBezTo>
                  <a:pt x="193181" y="136977"/>
                  <a:pt x="189927" y="131356"/>
                  <a:pt x="186278" y="126130"/>
                </a:cubicBezTo>
                <a:cubicBezTo>
                  <a:pt x="185588" y="125144"/>
                  <a:pt x="184799" y="124158"/>
                  <a:pt x="184109" y="123172"/>
                </a:cubicBezTo>
                <a:cubicBezTo>
                  <a:pt x="174445" y="109958"/>
                  <a:pt x="161428" y="100688"/>
                  <a:pt x="147918" y="92109"/>
                </a:cubicBezTo>
                <a:cubicBezTo>
                  <a:pt x="143678" y="89446"/>
                  <a:pt x="142593" y="86685"/>
                  <a:pt x="144368" y="81952"/>
                </a:cubicBezTo>
                <a:cubicBezTo>
                  <a:pt x="149397" y="68442"/>
                  <a:pt x="154328" y="54932"/>
                  <a:pt x="158963" y="41423"/>
                </a:cubicBezTo>
                <a:cubicBezTo>
                  <a:pt x="162414" y="31364"/>
                  <a:pt x="166950" y="21700"/>
                  <a:pt x="168627" y="12825"/>
                </a:cubicBezTo>
                <a:cubicBezTo>
                  <a:pt x="168824" y="3753"/>
                  <a:pt x="165175" y="104"/>
                  <a:pt x="157878" y="6"/>
                </a:cubicBezTo>
                <a:cubicBezTo>
                  <a:pt x="157727" y="2"/>
                  <a:pt x="157577" y="0"/>
                  <a:pt x="157427"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3"/>
          <p:cNvSpPr/>
          <p:nvPr/>
        </p:nvSpPr>
        <p:spPr>
          <a:xfrm flipH="1">
            <a:off x="4061181" y="3535935"/>
            <a:ext cx="221591" cy="126349"/>
          </a:xfrm>
          <a:custGeom>
            <a:avLst/>
            <a:gdLst/>
            <a:ahLst/>
            <a:cxnLst/>
            <a:rect l="l" t="t" r="r" b="b"/>
            <a:pathLst>
              <a:path w="285924" h="163031" extrusionOk="0">
                <a:moveTo>
                  <a:pt x="243995" y="0"/>
                </a:moveTo>
                <a:cubicBezTo>
                  <a:pt x="243528" y="0"/>
                  <a:pt x="243058" y="10"/>
                  <a:pt x="242583" y="28"/>
                </a:cubicBezTo>
                <a:cubicBezTo>
                  <a:pt x="232645" y="417"/>
                  <a:pt x="224824" y="4868"/>
                  <a:pt x="218515" y="12386"/>
                </a:cubicBezTo>
                <a:cubicBezTo>
                  <a:pt x="214669" y="16967"/>
                  <a:pt x="212163" y="22325"/>
                  <a:pt x="210132" y="27899"/>
                </a:cubicBezTo>
                <a:cubicBezTo>
                  <a:pt x="208231" y="32998"/>
                  <a:pt x="206459" y="38226"/>
                  <a:pt x="204601" y="43541"/>
                </a:cubicBezTo>
                <a:cubicBezTo>
                  <a:pt x="204428" y="43238"/>
                  <a:pt x="204256" y="42893"/>
                  <a:pt x="204126" y="42590"/>
                </a:cubicBezTo>
                <a:cubicBezTo>
                  <a:pt x="204040" y="42201"/>
                  <a:pt x="203996" y="41856"/>
                  <a:pt x="203996" y="41510"/>
                </a:cubicBezTo>
                <a:cubicBezTo>
                  <a:pt x="203003" y="29411"/>
                  <a:pt x="197644" y="19646"/>
                  <a:pt x="188441" y="11868"/>
                </a:cubicBezTo>
                <a:cubicBezTo>
                  <a:pt x="181718" y="6201"/>
                  <a:pt x="174330" y="3717"/>
                  <a:pt x="167039" y="3717"/>
                </a:cubicBezTo>
                <a:cubicBezTo>
                  <a:pt x="156428" y="3717"/>
                  <a:pt x="146025" y="8980"/>
                  <a:pt x="138187" y="17355"/>
                </a:cubicBezTo>
                <a:cubicBezTo>
                  <a:pt x="132181" y="23578"/>
                  <a:pt x="128335" y="31615"/>
                  <a:pt x="127212" y="40214"/>
                </a:cubicBezTo>
                <a:cubicBezTo>
                  <a:pt x="122804" y="26732"/>
                  <a:pt x="120514" y="22584"/>
                  <a:pt x="111397" y="13769"/>
                </a:cubicBezTo>
                <a:cubicBezTo>
                  <a:pt x="103013" y="5685"/>
                  <a:pt x="93268" y="1264"/>
                  <a:pt x="81966" y="1264"/>
                </a:cubicBezTo>
                <a:cubicBezTo>
                  <a:pt x="80219" y="1264"/>
                  <a:pt x="78434" y="1370"/>
                  <a:pt x="76612" y="1584"/>
                </a:cubicBezTo>
                <a:cubicBezTo>
                  <a:pt x="66112" y="2837"/>
                  <a:pt x="57600" y="7936"/>
                  <a:pt x="50513" y="15325"/>
                </a:cubicBezTo>
                <a:cubicBezTo>
                  <a:pt x="41655" y="24615"/>
                  <a:pt x="36556" y="35806"/>
                  <a:pt x="35649" y="48769"/>
                </a:cubicBezTo>
                <a:cubicBezTo>
                  <a:pt x="35552" y="49839"/>
                  <a:pt x="35284" y="50228"/>
                  <a:pt x="34610" y="50228"/>
                </a:cubicBezTo>
                <a:cubicBezTo>
                  <a:pt x="34385" y="50228"/>
                  <a:pt x="34115" y="50184"/>
                  <a:pt x="33791" y="50109"/>
                </a:cubicBezTo>
                <a:cubicBezTo>
                  <a:pt x="32509" y="49743"/>
                  <a:pt x="31165" y="49283"/>
                  <a:pt x="29812" y="49283"/>
                </a:cubicBezTo>
                <a:cubicBezTo>
                  <a:pt x="29568" y="49283"/>
                  <a:pt x="29325" y="49298"/>
                  <a:pt x="29081" y="49331"/>
                </a:cubicBezTo>
                <a:cubicBezTo>
                  <a:pt x="18883" y="50541"/>
                  <a:pt x="11797" y="56677"/>
                  <a:pt x="5704" y="64238"/>
                </a:cubicBezTo>
                <a:cubicBezTo>
                  <a:pt x="865" y="70201"/>
                  <a:pt x="0" y="77245"/>
                  <a:pt x="476" y="84590"/>
                </a:cubicBezTo>
                <a:cubicBezTo>
                  <a:pt x="1167" y="94442"/>
                  <a:pt x="5229" y="102695"/>
                  <a:pt x="12834" y="108831"/>
                </a:cubicBezTo>
                <a:cubicBezTo>
                  <a:pt x="20924" y="115382"/>
                  <a:pt x="29900" y="118031"/>
                  <a:pt x="39408" y="118031"/>
                </a:cubicBezTo>
                <a:cubicBezTo>
                  <a:pt x="43510" y="118031"/>
                  <a:pt x="47711" y="117538"/>
                  <a:pt x="51982" y="116652"/>
                </a:cubicBezTo>
                <a:cubicBezTo>
                  <a:pt x="59415" y="115010"/>
                  <a:pt x="66587" y="112418"/>
                  <a:pt x="73328" y="108874"/>
                </a:cubicBezTo>
                <a:cubicBezTo>
                  <a:pt x="73927" y="108567"/>
                  <a:pt x="74404" y="108367"/>
                  <a:pt x="74762" y="108367"/>
                </a:cubicBezTo>
                <a:cubicBezTo>
                  <a:pt x="75307" y="108367"/>
                  <a:pt x="75575" y="108831"/>
                  <a:pt x="75575" y="110084"/>
                </a:cubicBezTo>
                <a:cubicBezTo>
                  <a:pt x="75618" y="112245"/>
                  <a:pt x="75834" y="114362"/>
                  <a:pt x="76223" y="116479"/>
                </a:cubicBezTo>
                <a:cubicBezTo>
                  <a:pt x="78341" y="127498"/>
                  <a:pt x="83051" y="137134"/>
                  <a:pt x="91563" y="144696"/>
                </a:cubicBezTo>
                <a:cubicBezTo>
                  <a:pt x="98441" y="150788"/>
                  <a:pt x="106094" y="154100"/>
                  <a:pt x="114943" y="154100"/>
                </a:cubicBezTo>
                <a:cubicBezTo>
                  <a:pt x="116324" y="154100"/>
                  <a:pt x="117734" y="154020"/>
                  <a:pt x="119174" y="153856"/>
                </a:cubicBezTo>
                <a:cubicBezTo>
                  <a:pt x="132915" y="152301"/>
                  <a:pt x="142811" y="144869"/>
                  <a:pt x="150286" y="133634"/>
                </a:cubicBezTo>
                <a:cubicBezTo>
                  <a:pt x="152360" y="130480"/>
                  <a:pt x="153570" y="126936"/>
                  <a:pt x="155125" y="123177"/>
                </a:cubicBezTo>
                <a:cubicBezTo>
                  <a:pt x="157977" y="129442"/>
                  <a:pt x="160613" y="135405"/>
                  <a:pt x="163984" y="140980"/>
                </a:cubicBezTo>
                <a:cubicBezTo>
                  <a:pt x="172384" y="154995"/>
                  <a:pt x="184167" y="163030"/>
                  <a:pt x="200742" y="163030"/>
                </a:cubicBezTo>
                <a:cubicBezTo>
                  <a:pt x="201133" y="163030"/>
                  <a:pt x="201526" y="163026"/>
                  <a:pt x="201922" y="163017"/>
                </a:cubicBezTo>
                <a:cubicBezTo>
                  <a:pt x="212336" y="162801"/>
                  <a:pt x="220330" y="158307"/>
                  <a:pt x="226120" y="149794"/>
                </a:cubicBezTo>
                <a:cubicBezTo>
                  <a:pt x="230700" y="142967"/>
                  <a:pt x="232818" y="135449"/>
                  <a:pt x="231694" y="126677"/>
                </a:cubicBezTo>
                <a:lnTo>
                  <a:pt x="231694" y="126677"/>
                </a:lnTo>
                <a:cubicBezTo>
                  <a:pt x="234546" y="128492"/>
                  <a:pt x="237009" y="130739"/>
                  <a:pt x="240120" y="131689"/>
                </a:cubicBezTo>
                <a:cubicBezTo>
                  <a:pt x="244150" y="132895"/>
                  <a:pt x="248104" y="133513"/>
                  <a:pt x="251971" y="133513"/>
                </a:cubicBezTo>
                <a:cubicBezTo>
                  <a:pt x="259051" y="133513"/>
                  <a:pt x="265841" y="131441"/>
                  <a:pt x="272269" y="127109"/>
                </a:cubicBezTo>
                <a:cubicBezTo>
                  <a:pt x="279528" y="122183"/>
                  <a:pt x="284022" y="115270"/>
                  <a:pt x="284886" y="106455"/>
                </a:cubicBezTo>
                <a:cubicBezTo>
                  <a:pt x="285923" y="95436"/>
                  <a:pt x="283763" y="85066"/>
                  <a:pt x="278059" y="75473"/>
                </a:cubicBezTo>
                <a:cubicBezTo>
                  <a:pt x="274645" y="69726"/>
                  <a:pt x="270367" y="64757"/>
                  <a:pt x="264232" y="61948"/>
                </a:cubicBezTo>
                <a:cubicBezTo>
                  <a:pt x="262071" y="60998"/>
                  <a:pt x="262157" y="60177"/>
                  <a:pt x="262849" y="58362"/>
                </a:cubicBezTo>
                <a:cubicBezTo>
                  <a:pt x="267559" y="46263"/>
                  <a:pt x="270800" y="33948"/>
                  <a:pt x="267602" y="20855"/>
                </a:cubicBezTo>
                <a:cubicBezTo>
                  <a:pt x="266046" y="14417"/>
                  <a:pt x="263195" y="8670"/>
                  <a:pt x="257707" y="4392"/>
                </a:cubicBezTo>
                <a:cubicBezTo>
                  <a:pt x="253556" y="1111"/>
                  <a:pt x="249007" y="0"/>
                  <a:pt x="243995"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3"/>
          <p:cNvSpPr/>
          <p:nvPr/>
        </p:nvSpPr>
        <p:spPr>
          <a:xfrm rot="8624682" flipH="1">
            <a:off x="4319988" y="768327"/>
            <a:ext cx="542880" cy="1100956"/>
          </a:xfrm>
          <a:custGeom>
            <a:avLst/>
            <a:gdLst/>
            <a:ahLst/>
            <a:cxnLst/>
            <a:rect l="l" t="t" r="r" b="b"/>
            <a:pathLst>
              <a:path w="103066" h="209017" extrusionOk="0">
                <a:moveTo>
                  <a:pt x="58791" y="66199"/>
                </a:moveTo>
                <a:cubicBezTo>
                  <a:pt x="59021" y="66199"/>
                  <a:pt x="59320" y="66300"/>
                  <a:pt x="59712" y="66542"/>
                </a:cubicBezTo>
                <a:cubicBezTo>
                  <a:pt x="66073" y="70444"/>
                  <a:pt x="71152" y="78676"/>
                  <a:pt x="70777" y="86000"/>
                </a:cubicBezTo>
                <a:cubicBezTo>
                  <a:pt x="70938" y="88405"/>
                  <a:pt x="70403" y="90811"/>
                  <a:pt x="69281" y="92949"/>
                </a:cubicBezTo>
                <a:cubicBezTo>
                  <a:pt x="67867" y="95694"/>
                  <a:pt x="66079" y="96943"/>
                  <a:pt x="64201" y="96943"/>
                </a:cubicBezTo>
                <a:cubicBezTo>
                  <a:pt x="62457" y="96943"/>
                  <a:pt x="60636" y="95867"/>
                  <a:pt x="58964" y="93911"/>
                </a:cubicBezTo>
                <a:cubicBezTo>
                  <a:pt x="57199" y="91880"/>
                  <a:pt x="56558" y="89314"/>
                  <a:pt x="56344" y="86748"/>
                </a:cubicBezTo>
                <a:cubicBezTo>
                  <a:pt x="55756" y="80226"/>
                  <a:pt x="56772" y="73865"/>
                  <a:pt x="57948" y="67504"/>
                </a:cubicBezTo>
                <a:cubicBezTo>
                  <a:pt x="58063" y="66851"/>
                  <a:pt x="58206" y="66199"/>
                  <a:pt x="58791" y="66199"/>
                </a:cubicBezTo>
                <a:close/>
                <a:moveTo>
                  <a:pt x="27777" y="95693"/>
                </a:moveTo>
                <a:cubicBezTo>
                  <a:pt x="32569" y="95693"/>
                  <a:pt x="36175" y="98219"/>
                  <a:pt x="39078" y="101823"/>
                </a:cubicBezTo>
                <a:cubicBezTo>
                  <a:pt x="41376" y="104656"/>
                  <a:pt x="43033" y="107970"/>
                  <a:pt x="42873" y="111819"/>
                </a:cubicBezTo>
                <a:cubicBezTo>
                  <a:pt x="42927" y="113958"/>
                  <a:pt x="42392" y="116042"/>
                  <a:pt x="41216" y="117860"/>
                </a:cubicBezTo>
                <a:cubicBezTo>
                  <a:pt x="40358" y="119411"/>
                  <a:pt x="39174" y="120167"/>
                  <a:pt x="37828" y="120167"/>
                </a:cubicBezTo>
                <a:cubicBezTo>
                  <a:pt x="36993" y="120167"/>
                  <a:pt x="36096" y="119876"/>
                  <a:pt x="35175" y="119303"/>
                </a:cubicBezTo>
                <a:cubicBezTo>
                  <a:pt x="33037" y="117967"/>
                  <a:pt x="31808" y="115935"/>
                  <a:pt x="30632" y="113904"/>
                </a:cubicBezTo>
                <a:cubicBezTo>
                  <a:pt x="27585" y="108719"/>
                  <a:pt x="26088" y="103052"/>
                  <a:pt x="25286" y="97172"/>
                </a:cubicBezTo>
                <a:cubicBezTo>
                  <a:pt x="25126" y="95943"/>
                  <a:pt x="25767" y="95782"/>
                  <a:pt x="26783" y="95729"/>
                </a:cubicBezTo>
                <a:cubicBezTo>
                  <a:pt x="27120" y="95705"/>
                  <a:pt x="27451" y="95693"/>
                  <a:pt x="27777" y="95693"/>
                </a:cubicBezTo>
                <a:close/>
                <a:moveTo>
                  <a:pt x="99738" y="0"/>
                </a:moveTo>
                <a:cubicBezTo>
                  <a:pt x="99349" y="0"/>
                  <a:pt x="98893" y="171"/>
                  <a:pt x="98361" y="469"/>
                </a:cubicBezTo>
                <a:cubicBezTo>
                  <a:pt x="93336" y="3463"/>
                  <a:pt x="88579" y="6830"/>
                  <a:pt x="84142" y="10572"/>
                </a:cubicBezTo>
                <a:cubicBezTo>
                  <a:pt x="77673" y="16185"/>
                  <a:pt x="72007" y="22654"/>
                  <a:pt x="67303" y="29763"/>
                </a:cubicBezTo>
                <a:cubicBezTo>
                  <a:pt x="61850" y="37835"/>
                  <a:pt x="57627" y="46709"/>
                  <a:pt x="54847" y="56011"/>
                </a:cubicBezTo>
                <a:cubicBezTo>
                  <a:pt x="54509" y="57218"/>
                  <a:pt x="53997" y="57683"/>
                  <a:pt x="52877" y="57683"/>
                </a:cubicBezTo>
                <a:cubicBezTo>
                  <a:pt x="52757" y="57683"/>
                  <a:pt x="52630" y="57678"/>
                  <a:pt x="52495" y="57668"/>
                </a:cubicBezTo>
                <a:cubicBezTo>
                  <a:pt x="51825" y="57624"/>
                  <a:pt x="51164" y="57603"/>
                  <a:pt x="50510" y="57603"/>
                </a:cubicBezTo>
                <a:cubicBezTo>
                  <a:pt x="42358" y="57603"/>
                  <a:pt x="35517" y="60961"/>
                  <a:pt x="29776" y="66702"/>
                </a:cubicBezTo>
                <a:cubicBezTo>
                  <a:pt x="23949" y="72475"/>
                  <a:pt x="20368" y="80173"/>
                  <a:pt x="19726" y="88405"/>
                </a:cubicBezTo>
                <a:cubicBezTo>
                  <a:pt x="19619" y="90009"/>
                  <a:pt x="19138" y="91185"/>
                  <a:pt x="17481" y="91933"/>
                </a:cubicBezTo>
                <a:cubicBezTo>
                  <a:pt x="15129" y="93003"/>
                  <a:pt x="12991" y="94553"/>
                  <a:pt x="11173" y="96370"/>
                </a:cubicBezTo>
                <a:cubicBezTo>
                  <a:pt x="5026" y="102518"/>
                  <a:pt x="1284" y="110697"/>
                  <a:pt x="696" y="119357"/>
                </a:cubicBezTo>
                <a:cubicBezTo>
                  <a:pt x="1" y="127215"/>
                  <a:pt x="1017" y="135180"/>
                  <a:pt x="3582" y="142664"/>
                </a:cubicBezTo>
                <a:cubicBezTo>
                  <a:pt x="9195" y="159289"/>
                  <a:pt x="19192" y="174096"/>
                  <a:pt x="32503" y="185589"/>
                </a:cubicBezTo>
                <a:cubicBezTo>
                  <a:pt x="40361" y="192539"/>
                  <a:pt x="49288" y="198098"/>
                  <a:pt x="58910" y="202161"/>
                </a:cubicBezTo>
                <a:cubicBezTo>
                  <a:pt x="68372" y="206224"/>
                  <a:pt x="78475" y="208469"/>
                  <a:pt x="88739" y="208897"/>
                </a:cubicBezTo>
                <a:cubicBezTo>
                  <a:pt x="89978" y="208938"/>
                  <a:pt x="90855" y="209016"/>
                  <a:pt x="91475" y="209016"/>
                </a:cubicBezTo>
                <a:cubicBezTo>
                  <a:pt x="93237" y="209016"/>
                  <a:pt x="92936" y="208387"/>
                  <a:pt x="93015" y="204513"/>
                </a:cubicBezTo>
                <a:cubicBezTo>
                  <a:pt x="93015" y="203123"/>
                  <a:pt x="92481" y="202749"/>
                  <a:pt x="91144" y="202642"/>
                </a:cubicBezTo>
                <a:cubicBezTo>
                  <a:pt x="86975" y="202535"/>
                  <a:pt x="82805" y="202108"/>
                  <a:pt x="78742" y="201413"/>
                </a:cubicBezTo>
                <a:cubicBezTo>
                  <a:pt x="58482" y="197403"/>
                  <a:pt x="41590" y="187567"/>
                  <a:pt x="27905" y="172225"/>
                </a:cubicBezTo>
                <a:cubicBezTo>
                  <a:pt x="21330" y="164902"/>
                  <a:pt x="15984" y="156616"/>
                  <a:pt x="12029" y="147635"/>
                </a:cubicBezTo>
                <a:cubicBezTo>
                  <a:pt x="7859" y="138173"/>
                  <a:pt x="5347" y="128444"/>
                  <a:pt x="6897" y="117967"/>
                </a:cubicBezTo>
                <a:cubicBezTo>
                  <a:pt x="7966" y="110269"/>
                  <a:pt x="12136" y="103320"/>
                  <a:pt x="18443" y="98722"/>
                </a:cubicBezTo>
                <a:cubicBezTo>
                  <a:pt x="18772" y="98459"/>
                  <a:pt x="19038" y="98313"/>
                  <a:pt x="19244" y="98313"/>
                </a:cubicBezTo>
                <a:cubicBezTo>
                  <a:pt x="19542" y="98313"/>
                  <a:pt x="19717" y="98616"/>
                  <a:pt x="19780" y="99310"/>
                </a:cubicBezTo>
                <a:cubicBezTo>
                  <a:pt x="20101" y="103213"/>
                  <a:pt x="21009" y="107115"/>
                  <a:pt x="22506" y="110804"/>
                </a:cubicBezTo>
                <a:cubicBezTo>
                  <a:pt x="24270" y="115561"/>
                  <a:pt x="26569" y="119998"/>
                  <a:pt x="30311" y="123580"/>
                </a:cubicBezTo>
                <a:cubicBezTo>
                  <a:pt x="32590" y="125722"/>
                  <a:pt x="35161" y="126767"/>
                  <a:pt x="37650" y="126767"/>
                </a:cubicBezTo>
                <a:cubicBezTo>
                  <a:pt x="41000" y="126767"/>
                  <a:pt x="44201" y="124877"/>
                  <a:pt x="46348" y="121228"/>
                </a:cubicBezTo>
                <a:cubicBezTo>
                  <a:pt x="48914" y="116791"/>
                  <a:pt x="49288" y="112087"/>
                  <a:pt x="48272" y="107222"/>
                </a:cubicBezTo>
                <a:cubicBezTo>
                  <a:pt x="46407" y="98108"/>
                  <a:pt x="37952" y="89100"/>
                  <a:pt x="27305" y="89100"/>
                </a:cubicBezTo>
                <a:cubicBezTo>
                  <a:pt x="27273" y="89100"/>
                  <a:pt x="27242" y="89100"/>
                  <a:pt x="27210" y="89100"/>
                </a:cubicBezTo>
                <a:cubicBezTo>
                  <a:pt x="27130" y="89103"/>
                  <a:pt x="27053" y="89105"/>
                  <a:pt x="26979" y="89105"/>
                </a:cubicBezTo>
                <a:cubicBezTo>
                  <a:pt x="25692" y="89105"/>
                  <a:pt x="25514" y="88648"/>
                  <a:pt x="25767" y="87283"/>
                </a:cubicBezTo>
                <a:cubicBezTo>
                  <a:pt x="27157" y="80066"/>
                  <a:pt x="30471" y="74025"/>
                  <a:pt x="36191" y="69375"/>
                </a:cubicBezTo>
                <a:cubicBezTo>
                  <a:pt x="40307" y="66007"/>
                  <a:pt x="45332" y="64083"/>
                  <a:pt x="50624" y="63869"/>
                </a:cubicBezTo>
                <a:cubicBezTo>
                  <a:pt x="50704" y="63866"/>
                  <a:pt x="50781" y="63864"/>
                  <a:pt x="50855" y="63864"/>
                </a:cubicBezTo>
                <a:cubicBezTo>
                  <a:pt x="52165" y="63864"/>
                  <a:pt x="52532" y="64331"/>
                  <a:pt x="52228" y="65900"/>
                </a:cubicBezTo>
                <a:cubicBezTo>
                  <a:pt x="51105" y="71406"/>
                  <a:pt x="50197" y="76966"/>
                  <a:pt x="50410" y="82258"/>
                </a:cubicBezTo>
                <a:lnTo>
                  <a:pt x="50464" y="85412"/>
                </a:lnTo>
                <a:cubicBezTo>
                  <a:pt x="50464" y="91078"/>
                  <a:pt x="52014" y="96103"/>
                  <a:pt x="56237" y="100112"/>
                </a:cubicBezTo>
                <a:cubicBezTo>
                  <a:pt x="58556" y="102296"/>
                  <a:pt x="61349" y="103342"/>
                  <a:pt x="64089" y="103342"/>
                </a:cubicBezTo>
                <a:cubicBezTo>
                  <a:pt x="67855" y="103342"/>
                  <a:pt x="71521" y="101366"/>
                  <a:pt x="73718" y="97653"/>
                </a:cubicBezTo>
                <a:cubicBezTo>
                  <a:pt x="76604" y="92789"/>
                  <a:pt x="77299" y="87550"/>
                  <a:pt x="76551" y="82258"/>
                </a:cubicBezTo>
                <a:cubicBezTo>
                  <a:pt x="75161" y="72422"/>
                  <a:pt x="70029" y="64938"/>
                  <a:pt x="61209" y="60127"/>
                </a:cubicBezTo>
                <a:cubicBezTo>
                  <a:pt x="60246" y="59592"/>
                  <a:pt x="60033" y="59058"/>
                  <a:pt x="60353" y="58149"/>
                </a:cubicBezTo>
                <a:cubicBezTo>
                  <a:pt x="61690" y="54460"/>
                  <a:pt x="62973" y="50772"/>
                  <a:pt x="64630" y="47244"/>
                </a:cubicBezTo>
                <a:cubicBezTo>
                  <a:pt x="68532" y="38691"/>
                  <a:pt x="73664" y="30726"/>
                  <a:pt x="79865" y="23616"/>
                </a:cubicBezTo>
                <a:cubicBezTo>
                  <a:pt x="85531" y="17148"/>
                  <a:pt x="92214" y="11588"/>
                  <a:pt x="99644" y="7205"/>
                </a:cubicBezTo>
                <a:cubicBezTo>
                  <a:pt x="103065" y="5120"/>
                  <a:pt x="103012" y="6082"/>
                  <a:pt x="101355" y="1859"/>
                </a:cubicBezTo>
                <a:cubicBezTo>
                  <a:pt x="101301" y="1645"/>
                  <a:pt x="101141" y="1485"/>
                  <a:pt x="101087" y="1324"/>
                </a:cubicBezTo>
                <a:cubicBezTo>
                  <a:pt x="100766" y="391"/>
                  <a:pt x="100328" y="0"/>
                  <a:pt x="99738" y="0"/>
                </a:cubicBezTo>
                <a:close/>
              </a:path>
            </a:pathLst>
          </a:custGeom>
          <a:solidFill>
            <a:srgbClr val="167480">
              <a:alpha val="651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61"/>
        <p:cNvGrpSpPr/>
        <p:nvPr/>
      </p:nvGrpSpPr>
      <p:grpSpPr>
        <a:xfrm>
          <a:off x="0" y="0"/>
          <a:ext cx="0" cy="0"/>
          <a:chOff x="0" y="0"/>
          <a:chExt cx="0" cy="0"/>
        </a:xfrm>
      </p:grpSpPr>
      <p:sp>
        <p:nvSpPr>
          <p:cNvPr id="2062" name="Google Shape;2062;p65"/>
          <p:cNvSpPr txBox="1">
            <a:spLocks noGrp="1"/>
          </p:cNvSpPr>
          <p:nvPr>
            <p:ph type="title"/>
          </p:nvPr>
        </p:nvSpPr>
        <p:spPr>
          <a:xfrm>
            <a:off x="715100" y="1397731"/>
            <a:ext cx="2508900" cy="1152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Future Directions</a:t>
            </a:r>
            <a:endParaRPr dirty="0"/>
          </a:p>
        </p:txBody>
      </p:sp>
      <p:sp>
        <p:nvSpPr>
          <p:cNvPr id="2063" name="Google Shape;2063;p65"/>
          <p:cNvSpPr txBox="1">
            <a:spLocks noGrp="1"/>
          </p:cNvSpPr>
          <p:nvPr>
            <p:ph type="subTitle" idx="1"/>
          </p:nvPr>
        </p:nvSpPr>
        <p:spPr>
          <a:xfrm>
            <a:off x="715100" y="2550269"/>
            <a:ext cx="2847300" cy="1195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Explore different model architectures and optimize for deployment in real-time applications.</a:t>
            </a:r>
            <a:endParaRPr dirty="0"/>
          </a:p>
        </p:txBody>
      </p:sp>
      <p:grpSp>
        <p:nvGrpSpPr>
          <p:cNvPr id="2064" name="Google Shape;2064;p65"/>
          <p:cNvGrpSpPr/>
          <p:nvPr/>
        </p:nvGrpSpPr>
        <p:grpSpPr>
          <a:xfrm>
            <a:off x="4632354" y="1016457"/>
            <a:ext cx="3796557" cy="3110572"/>
            <a:chOff x="1324750" y="951125"/>
            <a:chExt cx="4833300" cy="3959485"/>
          </a:xfrm>
        </p:grpSpPr>
        <p:sp>
          <p:nvSpPr>
            <p:cNvPr id="2065" name="Google Shape;2065;p65"/>
            <p:cNvSpPr/>
            <p:nvPr/>
          </p:nvSpPr>
          <p:spPr>
            <a:xfrm>
              <a:off x="3534440" y="4291126"/>
              <a:ext cx="413978" cy="492775"/>
            </a:xfrm>
            <a:custGeom>
              <a:avLst/>
              <a:gdLst/>
              <a:ahLst/>
              <a:cxnLst/>
              <a:rect l="l" t="t" r="r" b="b"/>
              <a:pathLst>
                <a:path w="60812" h="19711" extrusionOk="0">
                  <a:moveTo>
                    <a:pt x="0" y="1"/>
                  </a:moveTo>
                  <a:lnTo>
                    <a:pt x="0" y="19710"/>
                  </a:lnTo>
                  <a:lnTo>
                    <a:pt x="60812" y="19710"/>
                  </a:lnTo>
                  <a:lnTo>
                    <a:pt x="608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5"/>
            <p:cNvSpPr/>
            <p:nvPr/>
          </p:nvSpPr>
          <p:spPr>
            <a:xfrm>
              <a:off x="1324750" y="951125"/>
              <a:ext cx="4833300" cy="3339025"/>
            </a:xfrm>
            <a:custGeom>
              <a:avLst/>
              <a:gdLst/>
              <a:ahLst/>
              <a:cxnLst/>
              <a:rect l="l" t="t" r="r" b="b"/>
              <a:pathLst>
                <a:path w="193332" h="133561" extrusionOk="0">
                  <a:moveTo>
                    <a:pt x="10857" y="0"/>
                  </a:moveTo>
                  <a:cubicBezTo>
                    <a:pt x="4888" y="0"/>
                    <a:pt x="0" y="4847"/>
                    <a:pt x="0" y="10856"/>
                  </a:cubicBezTo>
                  <a:lnTo>
                    <a:pt x="0" y="122704"/>
                  </a:lnTo>
                  <a:cubicBezTo>
                    <a:pt x="0" y="128673"/>
                    <a:pt x="4848" y="133561"/>
                    <a:pt x="10857" y="133561"/>
                  </a:cubicBezTo>
                  <a:lnTo>
                    <a:pt x="182475" y="133561"/>
                  </a:lnTo>
                  <a:cubicBezTo>
                    <a:pt x="188444" y="133561"/>
                    <a:pt x="193331" y="128673"/>
                    <a:pt x="193331" y="122704"/>
                  </a:cubicBezTo>
                  <a:lnTo>
                    <a:pt x="193331" y="10856"/>
                  </a:lnTo>
                  <a:cubicBezTo>
                    <a:pt x="193291" y="4847"/>
                    <a:pt x="188444" y="0"/>
                    <a:pt x="1824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5"/>
            <p:cNvSpPr/>
            <p:nvPr/>
          </p:nvSpPr>
          <p:spPr>
            <a:xfrm>
              <a:off x="2885100" y="4765360"/>
              <a:ext cx="1711600" cy="145250"/>
            </a:xfrm>
            <a:custGeom>
              <a:avLst/>
              <a:gdLst/>
              <a:ahLst/>
              <a:cxnLst/>
              <a:rect l="l" t="t" r="r" b="b"/>
              <a:pathLst>
                <a:path w="68464" h="5810" extrusionOk="0">
                  <a:moveTo>
                    <a:pt x="0" y="0"/>
                  </a:moveTo>
                  <a:lnTo>
                    <a:pt x="0" y="5809"/>
                  </a:lnTo>
                  <a:lnTo>
                    <a:pt x="68463" y="5809"/>
                  </a:lnTo>
                  <a:lnTo>
                    <a:pt x="6846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68" name="Google Shape;2068;p65"/>
          <p:cNvPicPr preferRelativeResize="0"/>
          <p:nvPr/>
        </p:nvPicPr>
        <p:blipFill rotWithShape="1">
          <a:blip r:embed="rId3">
            <a:alphaModFix/>
          </a:blip>
          <a:srcRect l="1923" r="1923"/>
          <a:stretch/>
        </p:blipFill>
        <p:spPr>
          <a:xfrm>
            <a:off x="4752030" y="1130959"/>
            <a:ext cx="3557400" cy="2081100"/>
          </a:xfrm>
          <a:prstGeom prst="round2SameRect">
            <a:avLst>
              <a:gd name="adj1" fmla="val 8041"/>
              <a:gd name="adj2" fmla="val 0"/>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355"/>
        <p:cNvGrpSpPr/>
        <p:nvPr/>
      </p:nvGrpSpPr>
      <p:grpSpPr>
        <a:xfrm>
          <a:off x="0" y="0"/>
          <a:ext cx="0" cy="0"/>
          <a:chOff x="0" y="0"/>
          <a:chExt cx="0" cy="0"/>
        </a:xfrm>
      </p:grpSpPr>
      <p:sp>
        <p:nvSpPr>
          <p:cNvPr id="3356" name="Google Shape;3356;p83"/>
          <p:cNvSpPr txBox="1">
            <a:spLocks noGrp="1"/>
          </p:cNvSpPr>
          <p:nvPr>
            <p:ph type="ctrTitle"/>
          </p:nvPr>
        </p:nvSpPr>
        <p:spPr>
          <a:xfrm>
            <a:off x="719975" y="542999"/>
            <a:ext cx="4284000" cy="104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3357" name="Google Shape;3357;p83"/>
          <p:cNvSpPr txBox="1">
            <a:spLocks noGrp="1"/>
          </p:cNvSpPr>
          <p:nvPr>
            <p:ph type="subTitle" idx="1"/>
          </p:nvPr>
        </p:nvSpPr>
        <p:spPr>
          <a:xfrm>
            <a:off x="715100" y="1628350"/>
            <a:ext cx="4293900" cy="1269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lt1"/>
              </a:buClr>
              <a:buSzPts val="1100"/>
              <a:buFont typeface="Arial"/>
              <a:buNone/>
            </a:pPr>
            <a:r>
              <a:rPr lang="en-US" dirty="0"/>
              <a:t>Do you have any questions?</a:t>
            </a:r>
          </a:p>
        </p:txBody>
      </p:sp>
      <p:sp>
        <p:nvSpPr>
          <p:cNvPr id="3358" name="Google Shape;3358;p83"/>
          <p:cNvSpPr txBox="1"/>
          <p:nvPr/>
        </p:nvSpPr>
        <p:spPr>
          <a:xfrm>
            <a:off x="715100" y="4314813"/>
            <a:ext cx="3000000" cy="29370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r>
              <a:rPr lang="en" sz="1200">
                <a:solidFill>
                  <a:schemeClr val="dk2"/>
                </a:solidFill>
                <a:latin typeface="Roboto Medium"/>
                <a:ea typeface="Roboto Medium"/>
                <a:cs typeface="Roboto Medium"/>
                <a:sym typeface="Roboto Medium"/>
              </a:rPr>
              <a:t>Please keep this slide for attribution</a:t>
            </a:r>
            <a:endParaRPr sz="1200">
              <a:solidFill>
                <a:schemeClr val="dk2"/>
              </a:solidFill>
              <a:latin typeface="Roboto Medium"/>
              <a:ea typeface="Roboto Medium"/>
              <a:cs typeface="Roboto Medium"/>
              <a:sym typeface="Roboto Medium"/>
            </a:endParaRPr>
          </a:p>
        </p:txBody>
      </p:sp>
      <p:grpSp>
        <p:nvGrpSpPr>
          <p:cNvPr id="3359" name="Google Shape;3359;p83"/>
          <p:cNvGrpSpPr/>
          <p:nvPr/>
        </p:nvGrpSpPr>
        <p:grpSpPr>
          <a:xfrm>
            <a:off x="819334" y="3054796"/>
            <a:ext cx="385055" cy="385135"/>
            <a:chOff x="4933458" y="1687279"/>
            <a:chExt cx="397907" cy="397907"/>
          </a:xfrm>
        </p:grpSpPr>
        <p:sp>
          <p:nvSpPr>
            <p:cNvPr id="3360" name="Google Shape;3360;p83"/>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83"/>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2" name="Google Shape;3362;p83"/>
          <p:cNvGrpSpPr/>
          <p:nvPr/>
        </p:nvGrpSpPr>
        <p:grpSpPr>
          <a:xfrm>
            <a:off x="1362683" y="3054811"/>
            <a:ext cx="385055" cy="385114"/>
            <a:chOff x="266768" y="1721375"/>
            <a:chExt cx="397907" cy="397887"/>
          </a:xfrm>
        </p:grpSpPr>
        <p:sp>
          <p:nvSpPr>
            <p:cNvPr id="3363" name="Google Shape;3363;p83"/>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83"/>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5" name="Google Shape;3365;p83"/>
          <p:cNvGrpSpPr/>
          <p:nvPr/>
        </p:nvGrpSpPr>
        <p:grpSpPr>
          <a:xfrm>
            <a:off x="2449073" y="3054811"/>
            <a:ext cx="385035" cy="385114"/>
            <a:chOff x="1379798" y="1723250"/>
            <a:chExt cx="397887" cy="397887"/>
          </a:xfrm>
        </p:grpSpPr>
        <p:sp>
          <p:nvSpPr>
            <p:cNvPr id="3366" name="Google Shape;3366;p83"/>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83"/>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83"/>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83"/>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0" name="Google Shape;3370;p83"/>
          <p:cNvGrpSpPr/>
          <p:nvPr/>
        </p:nvGrpSpPr>
        <p:grpSpPr>
          <a:xfrm>
            <a:off x="1905895" y="3054825"/>
            <a:ext cx="385015" cy="385114"/>
            <a:chOff x="864491" y="1723250"/>
            <a:chExt cx="397866" cy="397887"/>
          </a:xfrm>
        </p:grpSpPr>
        <p:sp>
          <p:nvSpPr>
            <p:cNvPr id="3371" name="Google Shape;3371;p8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8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83"/>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4" name="Google Shape;3374;p83"/>
          <p:cNvGrpSpPr/>
          <p:nvPr/>
        </p:nvGrpSpPr>
        <p:grpSpPr>
          <a:xfrm rot="871420" flipH="1">
            <a:off x="4590798" y="702976"/>
            <a:ext cx="1462825" cy="977878"/>
            <a:chOff x="6562100" y="781949"/>
            <a:chExt cx="1449415" cy="968914"/>
          </a:xfrm>
        </p:grpSpPr>
        <p:sp>
          <p:nvSpPr>
            <p:cNvPr id="3375" name="Google Shape;3375;p83"/>
            <p:cNvSpPr/>
            <p:nvPr/>
          </p:nvSpPr>
          <p:spPr>
            <a:xfrm>
              <a:off x="6562100" y="1194107"/>
              <a:ext cx="729607" cy="556757"/>
            </a:xfrm>
            <a:custGeom>
              <a:avLst/>
              <a:gdLst/>
              <a:ahLst/>
              <a:cxnLst/>
              <a:rect l="l" t="t" r="r" b="b"/>
              <a:pathLst>
                <a:path w="22802" h="17400" extrusionOk="0">
                  <a:moveTo>
                    <a:pt x="10547" y="0"/>
                  </a:moveTo>
                  <a:cubicBezTo>
                    <a:pt x="8129" y="0"/>
                    <a:pt x="5878" y="1106"/>
                    <a:pt x="3524" y="3072"/>
                  </a:cubicBezTo>
                  <a:lnTo>
                    <a:pt x="3521" y="3077"/>
                  </a:lnTo>
                  <a:cubicBezTo>
                    <a:pt x="1597" y="5423"/>
                    <a:pt x="58" y="8169"/>
                    <a:pt x="31" y="11142"/>
                  </a:cubicBezTo>
                  <a:cubicBezTo>
                    <a:pt x="0" y="14568"/>
                    <a:pt x="2477" y="16924"/>
                    <a:pt x="5786" y="17320"/>
                  </a:cubicBezTo>
                  <a:cubicBezTo>
                    <a:pt x="6238" y="17374"/>
                    <a:pt x="6691" y="17400"/>
                    <a:pt x="7143" y="17400"/>
                  </a:cubicBezTo>
                  <a:cubicBezTo>
                    <a:pt x="9048" y="17400"/>
                    <a:pt x="10948" y="16942"/>
                    <a:pt x="12775" y="16231"/>
                  </a:cubicBezTo>
                  <a:cubicBezTo>
                    <a:pt x="18947" y="12895"/>
                    <a:pt x="22802" y="6132"/>
                    <a:pt x="16527" y="2060"/>
                  </a:cubicBezTo>
                  <a:cubicBezTo>
                    <a:pt x="14354" y="650"/>
                    <a:pt x="12401" y="0"/>
                    <a:pt x="105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83"/>
            <p:cNvSpPr/>
            <p:nvPr/>
          </p:nvSpPr>
          <p:spPr>
            <a:xfrm>
              <a:off x="6601425" y="1194107"/>
              <a:ext cx="690282" cy="545045"/>
            </a:xfrm>
            <a:custGeom>
              <a:avLst/>
              <a:gdLst/>
              <a:ahLst/>
              <a:cxnLst/>
              <a:rect l="l" t="t" r="r" b="b"/>
              <a:pathLst>
                <a:path w="21573" h="17034" extrusionOk="0">
                  <a:moveTo>
                    <a:pt x="9319" y="0"/>
                  </a:moveTo>
                  <a:cubicBezTo>
                    <a:pt x="6900" y="0"/>
                    <a:pt x="4649" y="1106"/>
                    <a:pt x="2295" y="3074"/>
                  </a:cubicBezTo>
                  <a:lnTo>
                    <a:pt x="2292" y="3077"/>
                  </a:lnTo>
                  <a:cubicBezTo>
                    <a:pt x="1410" y="4151"/>
                    <a:pt x="613" y="5310"/>
                    <a:pt x="1" y="6537"/>
                  </a:cubicBezTo>
                  <a:cubicBezTo>
                    <a:pt x="1465" y="4259"/>
                    <a:pt x="5827" y="1763"/>
                    <a:pt x="9262" y="1763"/>
                  </a:cubicBezTo>
                  <a:cubicBezTo>
                    <a:pt x="10398" y="1763"/>
                    <a:pt x="11432" y="2036"/>
                    <a:pt x="12227" y="2680"/>
                  </a:cubicBezTo>
                  <a:cubicBezTo>
                    <a:pt x="20704" y="9556"/>
                    <a:pt x="9649" y="16623"/>
                    <a:pt x="8981" y="17033"/>
                  </a:cubicBezTo>
                  <a:cubicBezTo>
                    <a:pt x="9847" y="16832"/>
                    <a:pt x="10704" y="16559"/>
                    <a:pt x="11546" y="16231"/>
                  </a:cubicBezTo>
                  <a:cubicBezTo>
                    <a:pt x="17718" y="12895"/>
                    <a:pt x="21573" y="6132"/>
                    <a:pt x="15298" y="2060"/>
                  </a:cubicBezTo>
                  <a:cubicBezTo>
                    <a:pt x="13125" y="650"/>
                    <a:pt x="11172" y="0"/>
                    <a:pt x="93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83"/>
            <p:cNvSpPr/>
            <p:nvPr/>
          </p:nvSpPr>
          <p:spPr>
            <a:xfrm>
              <a:off x="6674826" y="813050"/>
              <a:ext cx="1152934" cy="900410"/>
            </a:xfrm>
            <a:custGeom>
              <a:avLst/>
              <a:gdLst/>
              <a:ahLst/>
              <a:cxnLst/>
              <a:rect l="l" t="t" r="r" b="b"/>
              <a:pathLst>
                <a:path w="36032" h="28140" extrusionOk="0">
                  <a:moveTo>
                    <a:pt x="27592" y="0"/>
                  </a:moveTo>
                  <a:cubicBezTo>
                    <a:pt x="26183" y="2081"/>
                    <a:pt x="24160" y="3616"/>
                    <a:pt x="22174" y="5163"/>
                  </a:cubicBezTo>
                  <a:cubicBezTo>
                    <a:pt x="19966" y="6880"/>
                    <a:pt x="17529" y="8660"/>
                    <a:pt x="14892" y="9662"/>
                  </a:cubicBezTo>
                  <a:cubicBezTo>
                    <a:pt x="14375" y="9858"/>
                    <a:pt x="13821" y="10013"/>
                    <a:pt x="13373" y="10013"/>
                  </a:cubicBezTo>
                  <a:cubicBezTo>
                    <a:pt x="12694" y="10013"/>
                    <a:pt x="12261" y="9656"/>
                    <a:pt x="12576" y="8546"/>
                  </a:cubicBezTo>
                  <a:cubicBezTo>
                    <a:pt x="13436" y="5520"/>
                    <a:pt x="16494" y="2880"/>
                    <a:pt x="18637" y="664"/>
                  </a:cubicBezTo>
                  <a:lnTo>
                    <a:pt x="18637" y="664"/>
                  </a:lnTo>
                  <a:cubicBezTo>
                    <a:pt x="13195" y="4076"/>
                    <a:pt x="7593" y="7466"/>
                    <a:pt x="2909" y="11903"/>
                  </a:cubicBezTo>
                  <a:cubicBezTo>
                    <a:pt x="1935" y="12826"/>
                    <a:pt x="924" y="13858"/>
                    <a:pt x="1" y="14983"/>
                  </a:cubicBezTo>
                  <a:cubicBezTo>
                    <a:pt x="2355" y="13016"/>
                    <a:pt x="4606" y="11910"/>
                    <a:pt x="7024" y="11910"/>
                  </a:cubicBezTo>
                  <a:cubicBezTo>
                    <a:pt x="8878" y="11910"/>
                    <a:pt x="10831" y="12560"/>
                    <a:pt x="13004" y="13970"/>
                  </a:cubicBezTo>
                  <a:cubicBezTo>
                    <a:pt x="19279" y="18041"/>
                    <a:pt x="15424" y="24804"/>
                    <a:pt x="9252" y="28140"/>
                  </a:cubicBezTo>
                  <a:cubicBezTo>
                    <a:pt x="11850" y="27126"/>
                    <a:pt x="14304" y="25594"/>
                    <a:pt x="16431" y="24116"/>
                  </a:cubicBezTo>
                  <a:cubicBezTo>
                    <a:pt x="23764" y="19025"/>
                    <a:pt x="29902" y="12325"/>
                    <a:pt x="36032" y="5894"/>
                  </a:cubicBezTo>
                  <a:lnTo>
                    <a:pt x="36032" y="5894"/>
                  </a:lnTo>
                  <a:cubicBezTo>
                    <a:pt x="33042" y="8084"/>
                    <a:pt x="32687" y="8700"/>
                    <a:pt x="29622" y="10781"/>
                  </a:cubicBezTo>
                  <a:cubicBezTo>
                    <a:pt x="28509" y="11532"/>
                    <a:pt x="26578" y="13239"/>
                    <a:pt x="25121" y="13254"/>
                  </a:cubicBezTo>
                  <a:cubicBezTo>
                    <a:pt x="25111" y="13254"/>
                    <a:pt x="25101" y="13254"/>
                    <a:pt x="25091" y="13254"/>
                  </a:cubicBezTo>
                  <a:cubicBezTo>
                    <a:pt x="23147" y="13254"/>
                    <a:pt x="25420" y="11470"/>
                    <a:pt x="26047" y="11013"/>
                  </a:cubicBezTo>
                  <a:lnTo>
                    <a:pt x="26047" y="11013"/>
                  </a:lnTo>
                  <a:cubicBezTo>
                    <a:pt x="24998" y="11717"/>
                    <a:pt x="22084" y="13971"/>
                    <a:pt x="20422" y="13971"/>
                  </a:cubicBezTo>
                  <a:cubicBezTo>
                    <a:pt x="20220" y="13971"/>
                    <a:pt x="20035" y="13938"/>
                    <a:pt x="19876" y="13864"/>
                  </a:cubicBezTo>
                  <a:cubicBezTo>
                    <a:pt x="18494" y="13220"/>
                    <a:pt x="21097" y="11080"/>
                    <a:pt x="21721" y="10605"/>
                  </a:cubicBezTo>
                  <a:lnTo>
                    <a:pt x="21721" y="10605"/>
                  </a:lnTo>
                  <a:cubicBezTo>
                    <a:pt x="21225" y="10881"/>
                    <a:pt x="19714" y="11936"/>
                    <a:pt x="18829" y="11936"/>
                  </a:cubicBezTo>
                  <a:cubicBezTo>
                    <a:pt x="18677" y="11936"/>
                    <a:pt x="18543" y="11905"/>
                    <a:pt x="18437" y="11833"/>
                  </a:cubicBezTo>
                  <a:cubicBezTo>
                    <a:pt x="17522" y="11221"/>
                    <a:pt x="19384" y="10005"/>
                    <a:pt x="19833" y="9549"/>
                  </a:cubicBezTo>
                  <a:cubicBezTo>
                    <a:pt x="23002" y="6337"/>
                    <a:pt x="23820" y="5574"/>
                    <a:pt x="27592" y="0"/>
                  </a:cubicBezTo>
                  <a:close/>
                </a:path>
              </a:pathLst>
            </a:custGeom>
            <a:solidFill>
              <a:srgbClr val="EA57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83"/>
            <p:cNvSpPr/>
            <p:nvPr/>
          </p:nvSpPr>
          <p:spPr>
            <a:xfrm>
              <a:off x="6674826" y="813050"/>
              <a:ext cx="1152934" cy="900410"/>
            </a:xfrm>
            <a:custGeom>
              <a:avLst/>
              <a:gdLst/>
              <a:ahLst/>
              <a:cxnLst/>
              <a:rect l="l" t="t" r="r" b="b"/>
              <a:pathLst>
                <a:path w="36032" h="28140" extrusionOk="0">
                  <a:moveTo>
                    <a:pt x="22174" y="5163"/>
                  </a:moveTo>
                  <a:cubicBezTo>
                    <a:pt x="24160" y="3616"/>
                    <a:pt x="26183" y="2081"/>
                    <a:pt x="27592" y="0"/>
                  </a:cubicBezTo>
                  <a:cubicBezTo>
                    <a:pt x="23820" y="5574"/>
                    <a:pt x="23002" y="6337"/>
                    <a:pt x="19833" y="9549"/>
                  </a:cubicBezTo>
                  <a:cubicBezTo>
                    <a:pt x="19384" y="10005"/>
                    <a:pt x="17522" y="11221"/>
                    <a:pt x="18437" y="11833"/>
                  </a:cubicBezTo>
                  <a:cubicBezTo>
                    <a:pt x="19164" y="12322"/>
                    <a:pt x="21139" y="10929"/>
                    <a:pt x="21721" y="10605"/>
                  </a:cubicBezTo>
                  <a:cubicBezTo>
                    <a:pt x="21097" y="11080"/>
                    <a:pt x="18494" y="13220"/>
                    <a:pt x="19876" y="13864"/>
                  </a:cubicBezTo>
                  <a:cubicBezTo>
                    <a:pt x="21345" y="14545"/>
                    <a:pt x="24870" y="11803"/>
                    <a:pt x="26047" y="11013"/>
                  </a:cubicBezTo>
                  <a:cubicBezTo>
                    <a:pt x="25417" y="11472"/>
                    <a:pt x="23124" y="13272"/>
                    <a:pt x="25121" y="13254"/>
                  </a:cubicBezTo>
                  <a:cubicBezTo>
                    <a:pt x="26578" y="13239"/>
                    <a:pt x="28509" y="11532"/>
                    <a:pt x="29622" y="10781"/>
                  </a:cubicBezTo>
                  <a:cubicBezTo>
                    <a:pt x="32687" y="8700"/>
                    <a:pt x="33042" y="8084"/>
                    <a:pt x="36032" y="5894"/>
                  </a:cubicBezTo>
                  <a:cubicBezTo>
                    <a:pt x="29902" y="12325"/>
                    <a:pt x="23764" y="19025"/>
                    <a:pt x="16431" y="24116"/>
                  </a:cubicBezTo>
                  <a:cubicBezTo>
                    <a:pt x="14304" y="25594"/>
                    <a:pt x="11850" y="27126"/>
                    <a:pt x="9252" y="28140"/>
                  </a:cubicBezTo>
                  <a:cubicBezTo>
                    <a:pt x="15424" y="24804"/>
                    <a:pt x="19279" y="18041"/>
                    <a:pt x="13004" y="13970"/>
                  </a:cubicBezTo>
                  <a:cubicBezTo>
                    <a:pt x="7995" y="10721"/>
                    <a:pt x="4160" y="11508"/>
                    <a:pt x="1" y="14983"/>
                  </a:cubicBezTo>
                  <a:cubicBezTo>
                    <a:pt x="924" y="13858"/>
                    <a:pt x="1935" y="12826"/>
                    <a:pt x="2909" y="11903"/>
                  </a:cubicBezTo>
                  <a:cubicBezTo>
                    <a:pt x="7593" y="7466"/>
                    <a:pt x="13195" y="4076"/>
                    <a:pt x="18637" y="664"/>
                  </a:cubicBezTo>
                  <a:cubicBezTo>
                    <a:pt x="16494" y="2880"/>
                    <a:pt x="13436" y="5520"/>
                    <a:pt x="12576" y="8546"/>
                  </a:cubicBezTo>
                  <a:cubicBezTo>
                    <a:pt x="12052" y="10389"/>
                    <a:pt x="13593" y="10155"/>
                    <a:pt x="14892" y="9662"/>
                  </a:cubicBezTo>
                  <a:cubicBezTo>
                    <a:pt x="17529" y="8660"/>
                    <a:pt x="19966" y="6880"/>
                    <a:pt x="22174" y="51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83"/>
            <p:cNvSpPr/>
            <p:nvPr/>
          </p:nvSpPr>
          <p:spPr>
            <a:xfrm>
              <a:off x="7487268" y="1165373"/>
              <a:ext cx="21022" cy="16575"/>
            </a:xfrm>
            <a:custGeom>
              <a:avLst/>
              <a:gdLst/>
              <a:ahLst/>
              <a:cxnLst/>
              <a:rect l="l" t="t" r="r" b="b"/>
              <a:pathLst>
                <a:path w="657" h="518" extrusionOk="0">
                  <a:moveTo>
                    <a:pt x="656" y="1"/>
                  </a:moveTo>
                  <a:cubicBezTo>
                    <a:pt x="503" y="105"/>
                    <a:pt x="306" y="244"/>
                    <a:pt x="81" y="402"/>
                  </a:cubicBezTo>
                  <a:cubicBezTo>
                    <a:pt x="54" y="441"/>
                    <a:pt x="27" y="479"/>
                    <a:pt x="0" y="518"/>
                  </a:cubicBezTo>
                  <a:cubicBezTo>
                    <a:pt x="261" y="297"/>
                    <a:pt x="506" y="111"/>
                    <a:pt x="656" y="1"/>
                  </a:cubicBezTo>
                  <a:close/>
                </a:path>
              </a:pathLst>
            </a:custGeom>
            <a:solidFill>
              <a:srgbClr val="7C56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83"/>
            <p:cNvSpPr/>
            <p:nvPr/>
          </p:nvSpPr>
          <p:spPr>
            <a:xfrm>
              <a:off x="6674826" y="1120257"/>
              <a:ext cx="710249" cy="593202"/>
            </a:xfrm>
            <a:custGeom>
              <a:avLst/>
              <a:gdLst/>
              <a:ahLst/>
              <a:cxnLst/>
              <a:rect l="l" t="t" r="r" b="b"/>
              <a:pathLst>
                <a:path w="22197" h="18539" extrusionOk="0">
                  <a:moveTo>
                    <a:pt x="8863" y="1"/>
                  </a:moveTo>
                  <a:cubicBezTo>
                    <a:pt x="7282" y="1"/>
                    <a:pt x="5437" y="523"/>
                    <a:pt x="3402" y="1848"/>
                  </a:cubicBezTo>
                  <a:cubicBezTo>
                    <a:pt x="3237" y="1999"/>
                    <a:pt x="3071" y="2148"/>
                    <a:pt x="2909" y="2302"/>
                  </a:cubicBezTo>
                  <a:cubicBezTo>
                    <a:pt x="1935" y="3225"/>
                    <a:pt x="924" y="4256"/>
                    <a:pt x="1" y="5382"/>
                  </a:cubicBezTo>
                  <a:cubicBezTo>
                    <a:pt x="2356" y="3415"/>
                    <a:pt x="4606" y="2309"/>
                    <a:pt x="7025" y="2309"/>
                  </a:cubicBezTo>
                  <a:cubicBezTo>
                    <a:pt x="8878" y="2309"/>
                    <a:pt x="10831" y="2958"/>
                    <a:pt x="13004" y="4368"/>
                  </a:cubicBezTo>
                  <a:cubicBezTo>
                    <a:pt x="19279" y="8440"/>
                    <a:pt x="15424" y="15203"/>
                    <a:pt x="9252" y="18539"/>
                  </a:cubicBezTo>
                  <a:cubicBezTo>
                    <a:pt x="11850" y="17525"/>
                    <a:pt x="14305" y="15993"/>
                    <a:pt x="16431" y="14515"/>
                  </a:cubicBezTo>
                  <a:cubicBezTo>
                    <a:pt x="17252" y="13945"/>
                    <a:pt x="18056" y="13352"/>
                    <a:pt x="18849" y="12743"/>
                  </a:cubicBezTo>
                  <a:cubicBezTo>
                    <a:pt x="19313" y="11867"/>
                    <a:pt x="22196" y="5309"/>
                    <a:pt x="15230" y="5309"/>
                  </a:cubicBezTo>
                  <a:cubicBezTo>
                    <a:pt x="15036" y="5309"/>
                    <a:pt x="14834" y="5314"/>
                    <a:pt x="14625" y="5324"/>
                  </a:cubicBezTo>
                  <a:cubicBezTo>
                    <a:pt x="15053" y="3178"/>
                    <a:pt x="12763" y="1"/>
                    <a:pt x="88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83"/>
            <p:cNvSpPr/>
            <p:nvPr/>
          </p:nvSpPr>
          <p:spPr>
            <a:xfrm>
              <a:off x="7494275" y="781949"/>
              <a:ext cx="276522" cy="317607"/>
            </a:xfrm>
            <a:custGeom>
              <a:avLst/>
              <a:gdLst/>
              <a:ahLst/>
              <a:cxnLst/>
              <a:rect l="l" t="t" r="r" b="b"/>
              <a:pathLst>
                <a:path w="8642" h="9926" extrusionOk="0">
                  <a:moveTo>
                    <a:pt x="8641" y="0"/>
                  </a:moveTo>
                  <a:cubicBezTo>
                    <a:pt x="8579" y="142"/>
                    <a:pt x="7544" y="2453"/>
                    <a:pt x="4512" y="5087"/>
                  </a:cubicBezTo>
                  <a:cubicBezTo>
                    <a:pt x="1385" y="7803"/>
                    <a:pt x="1" y="8337"/>
                    <a:pt x="395" y="9569"/>
                  </a:cubicBezTo>
                  <a:cubicBezTo>
                    <a:pt x="472" y="9809"/>
                    <a:pt x="670" y="9926"/>
                    <a:pt x="957" y="9926"/>
                  </a:cubicBezTo>
                  <a:cubicBezTo>
                    <a:pt x="2574" y="9926"/>
                    <a:pt x="7021" y="6234"/>
                    <a:pt x="8641" y="0"/>
                  </a:cubicBezTo>
                  <a:close/>
                </a:path>
              </a:pathLst>
            </a:custGeom>
            <a:solidFill>
              <a:srgbClr val="EA57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83"/>
            <p:cNvSpPr/>
            <p:nvPr/>
          </p:nvSpPr>
          <p:spPr>
            <a:xfrm>
              <a:off x="7494275" y="781949"/>
              <a:ext cx="276522" cy="357092"/>
            </a:xfrm>
            <a:custGeom>
              <a:avLst/>
              <a:gdLst/>
              <a:ahLst/>
              <a:cxnLst/>
              <a:rect l="l" t="t" r="r" b="b"/>
              <a:pathLst>
                <a:path w="8642" h="11160" extrusionOk="0">
                  <a:moveTo>
                    <a:pt x="4512" y="5087"/>
                  </a:moveTo>
                  <a:cubicBezTo>
                    <a:pt x="7544" y="2453"/>
                    <a:pt x="8579" y="142"/>
                    <a:pt x="8641" y="0"/>
                  </a:cubicBezTo>
                  <a:cubicBezTo>
                    <a:pt x="6733" y="7343"/>
                    <a:pt x="902" y="11159"/>
                    <a:pt x="395" y="9569"/>
                  </a:cubicBezTo>
                  <a:cubicBezTo>
                    <a:pt x="1" y="8337"/>
                    <a:pt x="1385" y="7803"/>
                    <a:pt x="4512" y="508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83"/>
            <p:cNvSpPr/>
            <p:nvPr/>
          </p:nvSpPr>
          <p:spPr>
            <a:xfrm>
              <a:off x="7129763" y="813146"/>
              <a:ext cx="260492" cy="241293"/>
            </a:xfrm>
            <a:custGeom>
              <a:avLst/>
              <a:gdLst/>
              <a:ahLst/>
              <a:cxnLst/>
              <a:rect l="l" t="t" r="r" b="b"/>
              <a:pathLst>
                <a:path w="8141" h="7541" extrusionOk="0">
                  <a:moveTo>
                    <a:pt x="8141" y="1"/>
                  </a:moveTo>
                  <a:cubicBezTo>
                    <a:pt x="8011" y="145"/>
                    <a:pt x="3890" y="4766"/>
                    <a:pt x="1513" y="6096"/>
                  </a:cubicBezTo>
                  <a:cubicBezTo>
                    <a:pt x="27" y="6928"/>
                    <a:pt x="1" y="7540"/>
                    <a:pt x="637" y="7540"/>
                  </a:cubicBezTo>
                  <a:cubicBezTo>
                    <a:pt x="1036" y="7540"/>
                    <a:pt x="1693" y="7301"/>
                    <a:pt x="2416" y="6726"/>
                  </a:cubicBezTo>
                  <a:cubicBezTo>
                    <a:pt x="4294" y="5231"/>
                    <a:pt x="6554" y="2853"/>
                    <a:pt x="8141" y="1"/>
                  </a:cubicBezTo>
                  <a:close/>
                </a:path>
              </a:pathLst>
            </a:custGeom>
            <a:solidFill>
              <a:srgbClr val="EA57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83"/>
            <p:cNvSpPr/>
            <p:nvPr/>
          </p:nvSpPr>
          <p:spPr>
            <a:xfrm>
              <a:off x="7100869" y="813146"/>
              <a:ext cx="289385" cy="263019"/>
            </a:xfrm>
            <a:custGeom>
              <a:avLst/>
              <a:gdLst/>
              <a:ahLst/>
              <a:cxnLst/>
              <a:rect l="l" t="t" r="r" b="b"/>
              <a:pathLst>
                <a:path w="9044" h="8220" extrusionOk="0">
                  <a:moveTo>
                    <a:pt x="2416" y="6096"/>
                  </a:moveTo>
                  <a:cubicBezTo>
                    <a:pt x="4793" y="4766"/>
                    <a:pt x="8914" y="145"/>
                    <a:pt x="9044" y="1"/>
                  </a:cubicBezTo>
                  <a:cubicBezTo>
                    <a:pt x="7457" y="2853"/>
                    <a:pt x="5197" y="5231"/>
                    <a:pt x="3319" y="6726"/>
                  </a:cubicBezTo>
                  <a:cubicBezTo>
                    <a:pt x="1442" y="8220"/>
                    <a:pt x="1" y="7449"/>
                    <a:pt x="2416" y="60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83"/>
            <p:cNvSpPr/>
            <p:nvPr/>
          </p:nvSpPr>
          <p:spPr>
            <a:xfrm>
              <a:off x="6601521" y="1308721"/>
              <a:ext cx="463900" cy="414240"/>
            </a:xfrm>
            <a:custGeom>
              <a:avLst/>
              <a:gdLst/>
              <a:ahLst/>
              <a:cxnLst/>
              <a:rect l="l" t="t" r="r" b="b"/>
              <a:pathLst>
                <a:path w="14498" h="12946" extrusionOk="0">
                  <a:moveTo>
                    <a:pt x="9596" y="1"/>
                  </a:moveTo>
                  <a:cubicBezTo>
                    <a:pt x="8276" y="1"/>
                    <a:pt x="2998" y="576"/>
                    <a:pt x="1524" y="2992"/>
                  </a:cubicBezTo>
                  <a:cubicBezTo>
                    <a:pt x="1" y="5489"/>
                    <a:pt x="507" y="11897"/>
                    <a:pt x="3812" y="12784"/>
                  </a:cubicBezTo>
                  <a:cubicBezTo>
                    <a:pt x="4221" y="12894"/>
                    <a:pt x="4651" y="12945"/>
                    <a:pt x="5095" y="12945"/>
                  </a:cubicBezTo>
                  <a:cubicBezTo>
                    <a:pt x="8269" y="12945"/>
                    <a:pt x="12107" y="10318"/>
                    <a:pt x="13456" y="7689"/>
                  </a:cubicBezTo>
                  <a:cubicBezTo>
                    <a:pt x="14498" y="5657"/>
                    <a:pt x="12990" y="1"/>
                    <a:pt x="9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83"/>
            <p:cNvSpPr/>
            <p:nvPr/>
          </p:nvSpPr>
          <p:spPr>
            <a:xfrm>
              <a:off x="6693324" y="1514623"/>
              <a:ext cx="131635" cy="112335"/>
            </a:xfrm>
            <a:custGeom>
              <a:avLst/>
              <a:gdLst/>
              <a:ahLst/>
              <a:cxnLst/>
              <a:rect l="l" t="t" r="r" b="b"/>
              <a:pathLst>
                <a:path w="3799" h="3242" extrusionOk="0">
                  <a:moveTo>
                    <a:pt x="2607" y="0"/>
                  </a:moveTo>
                  <a:cubicBezTo>
                    <a:pt x="1720" y="0"/>
                    <a:pt x="0" y="754"/>
                    <a:pt x="28" y="1956"/>
                  </a:cubicBezTo>
                  <a:cubicBezTo>
                    <a:pt x="42" y="2534"/>
                    <a:pt x="1036" y="3241"/>
                    <a:pt x="2002" y="3241"/>
                  </a:cubicBezTo>
                  <a:cubicBezTo>
                    <a:pt x="2373" y="3241"/>
                    <a:pt x="2739" y="3137"/>
                    <a:pt x="3045" y="2882"/>
                  </a:cubicBezTo>
                  <a:cubicBezTo>
                    <a:pt x="3664" y="2364"/>
                    <a:pt x="3798" y="777"/>
                    <a:pt x="3045" y="113"/>
                  </a:cubicBezTo>
                  <a:cubicBezTo>
                    <a:pt x="2958" y="37"/>
                    <a:pt x="2803" y="0"/>
                    <a:pt x="2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83"/>
            <p:cNvSpPr/>
            <p:nvPr/>
          </p:nvSpPr>
          <p:spPr>
            <a:xfrm>
              <a:off x="6929748" y="1502977"/>
              <a:ext cx="101272" cy="86553"/>
            </a:xfrm>
            <a:custGeom>
              <a:avLst/>
              <a:gdLst/>
              <a:ahLst/>
              <a:cxnLst/>
              <a:rect l="l" t="t" r="r" b="b"/>
              <a:pathLst>
                <a:path w="3165" h="2705" extrusionOk="0">
                  <a:moveTo>
                    <a:pt x="1645" y="1"/>
                  </a:moveTo>
                  <a:cubicBezTo>
                    <a:pt x="1114" y="1"/>
                    <a:pt x="536" y="208"/>
                    <a:pt x="279" y="727"/>
                  </a:cubicBezTo>
                  <a:cubicBezTo>
                    <a:pt x="1" y="1287"/>
                    <a:pt x="399" y="2456"/>
                    <a:pt x="1140" y="2693"/>
                  </a:cubicBezTo>
                  <a:cubicBezTo>
                    <a:pt x="1164" y="2700"/>
                    <a:pt x="1191" y="2704"/>
                    <a:pt x="1221" y="2704"/>
                  </a:cubicBezTo>
                  <a:cubicBezTo>
                    <a:pt x="1768" y="2704"/>
                    <a:pt x="3164" y="1423"/>
                    <a:pt x="2708" y="444"/>
                  </a:cubicBezTo>
                  <a:cubicBezTo>
                    <a:pt x="2582" y="175"/>
                    <a:pt x="2133"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83"/>
            <p:cNvSpPr/>
            <p:nvPr/>
          </p:nvSpPr>
          <p:spPr>
            <a:xfrm>
              <a:off x="6798847" y="1361997"/>
              <a:ext cx="65339" cy="59995"/>
            </a:xfrm>
            <a:custGeom>
              <a:avLst/>
              <a:gdLst/>
              <a:ahLst/>
              <a:cxnLst/>
              <a:rect l="l" t="t" r="r" b="b"/>
              <a:pathLst>
                <a:path w="2042" h="1875" extrusionOk="0">
                  <a:moveTo>
                    <a:pt x="1060" y="1"/>
                  </a:moveTo>
                  <a:cubicBezTo>
                    <a:pt x="645" y="1"/>
                    <a:pt x="1" y="844"/>
                    <a:pt x="363" y="1469"/>
                  </a:cubicBezTo>
                  <a:cubicBezTo>
                    <a:pt x="501" y="1704"/>
                    <a:pt x="888" y="1874"/>
                    <a:pt x="1253" y="1874"/>
                  </a:cubicBezTo>
                  <a:cubicBezTo>
                    <a:pt x="1450" y="1874"/>
                    <a:pt x="1641" y="1825"/>
                    <a:pt x="1783" y="1710"/>
                  </a:cubicBezTo>
                  <a:cubicBezTo>
                    <a:pt x="2041" y="1500"/>
                    <a:pt x="1855" y="114"/>
                    <a:pt x="1102" y="4"/>
                  </a:cubicBezTo>
                  <a:cubicBezTo>
                    <a:pt x="1088" y="2"/>
                    <a:pt x="1074" y="1"/>
                    <a:pt x="1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83"/>
            <p:cNvSpPr/>
            <p:nvPr/>
          </p:nvSpPr>
          <p:spPr>
            <a:xfrm>
              <a:off x="7311091" y="1427591"/>
              <a:ext cx="360612" cy="249964"/>
            </a:xfrm>
            <a:custGeom>
              <a:avLst/>
              <a:gdLst/>
              <a:ahLst/>
              <a:cxnLst/>
              <a:rect l="l" t="t" r="r" b="b"/>
              <a:pathLst>
                <a:path w="11270" h="7812" extrusionOk="0">
                  <a:moveTo>
                    <a:pt x="6980" y="1"/>
                  </a:moveTo>
                  <a:cubicBezTo>
                    <a:pt x="5445" y="1"/>
                    <a:pt x="4023" y="1137"/>
                    <a:pt x="2476" y="2587"/>
                  </a:cubicBezTo>
                  <a:cubicBezTo>
                    <a:pt x="1227" y="4336"/>
                    <a:pt x="0" y="7352"/>
                    <a:pt x="3109" y="7757"/>
                  </a:cubicBezTo>
                  <a:cubicBezTo>
                    <a:pt x="3395" y="7794"/>
                    <a:pt x="3683" y="7812"/>
                    <a:pt x="3973" y="7812"/>
                  </a:cubicBezTo>
                  <a:cubicBezTo>
                    <a:pt x="5215" y="7812"/>
                    <a:pt x="6495" y="7487"/>
                    <a:pt x="7740" y="6976"/>
                  </a:cubicBezTo>
                  <a:cubicBezTo>
                    <a:pt x="11019" y="4774"/>
                    <a:pt x="11269" y="1288"/>
                    <a:pt x="8017" y="176"/>
                  </a:cubicBezTo>
                  <a:cubicBezTo>
                    <a:pt x="7664" y="56"/>
                    <a:pt x="7319" y="1"/>
                    <a:pt x="6980" y="1"/>
                  </a:cubicBezTo>
                  <a:close/>
                </a:path>
              </a:pathLst>
            </a:custGeom>
            <a:solidFill>
              <a:schemeClr val="accent2"/>
            </a:solidFill>
            <a:ln>
              <a:noFill/>
            </a:ln>
          </p:spPr>
          <p:txBody>
            <a:bodyPr spcFirstLastPara="1" wrap="square" lIns="91450" tIns="91425" rIns="91425" bIns="91425" anchor="ctr" anchorCtr="0">
              <a:noAutofit/>
            </a:bodyPr>
            <a:lstStyle/>
            <a:p>
              <a:pPr marL="0" lvl="0" indent="0" algn="l" rtl="0">
                <a:spcBef>
                  <a:spcPts val="0"/>
                </a:spcBef>
                <a:spcAft>
                  <a:spcPts val="0"/>
                </a:spcAft>
                <a:buNone/>
              </a:pPr>
              <a:endParaRPr/>
            </a:p>
          </p:txBody>
        </p:sp>
        <p:sp>
          <p:nvSpPr>
            <p:cNvPr id="3390" name="Google Shape;3390;p83"/>
            <p:cNvSpPr/>
            <p:nvPr/>
          </p:nvSpPr>
          <p:spPr>
            <a:xfrm>
              <a:off x="7420937" y="1427591"/>
              <a:ext cx="242125" cy="184050"/>
            </a:xfrm>
            <a:custGeom>
              <a:avLst/>
              <a:gdLst/>
              <a:ahLst/>
              <a:cxnLst/>
              <a:rect l="l" t="t" r="r" b="b"/>
              <a:pathLst>
                <a:path w="7567" h="5752" extrusionOk="0">
                  <a:moveTo>
                    <a:pt x="3548" y="1"/>
                  </a:moveTo>
                  <a:cubicBezTo>
                    <a:pt x="2334" y="1"/>
                    <a:pt x="1190" y="712"/>
                    <a:pt x="1" y="1726"/>
                  </a:cubicBezTo>
                  <a:cubicBezTo>
                    <a:pt x="626" y="1460"/>
                    <a:pt x="1281" y="1313"/>
                    <a:pt x="1932" y="1313"/>
                  </a:cubicBezTo>
                  <a:cubicBezTo>
                    <a:pt x="2741" y="1313"/>
                    <a:pt x="3545" y="1541"/>
                    <a:pt x="4276" y="2053"/>
                  </a:cubicBezTo>
                  <a:cubicBezTo>
                    <a:pt x="5651" y="3015"/>
                    <a:pt x="5959" y="4352"/>
                    <a:pt x="5718" y="5751"/>
                  </a:cubicBezTo>
                  <a:cubicBezTo>
                    <a:pt x="7567" y="3652"/>
                    <a:pt x="7280" y="1097"/>
                    <a:pt x="4584" y="176"/>
                  </a:cubicBezTo>
                  <a:cubicBezTo>
                    <a:pt x="4232" y="56"/>
                    <a:pt x="3887" y="1"/>
                    <a:pt x="3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83"/>
            <p:cNvSpPr/>
            <p:nvPr/>
          </p:nvSpPr>
          <p:spPr>
            <a:xfrm>
              <a:off x="7390284" y="1136543"/>
              <a:ext cx="621231" cy="514264"/>
            </a:xfrm>
            <a:custGeom>
              <a:avLst/>
              <a:gdLst/>
              <a:ahLst/>
              <a:cxnLst/>
              <a:rect l="l" t="t" r="r" b="b"/>
              <a:pathLst>
                <a:path w="19415" h="16072" extrusionOk="0">
                  <a:moveTo>
                    <a:pt x="19414" y="0"/>
                  </a:moveTo>
                  <a:lnTo>
                    <a:pt x="19414" y="0"/>
                  </a:lnTo>
                  <a:cubicBezTo>
                    <a:pt x="18817" y="670"/>
                    <a:pt x="14041" y="6290"/>
                    <a:pt x="12103" y="6290"/>
                  </a:cubicBezTo>
                  <a:cubicBezTo>
                    <a:pt x="11838" y="6290"/>
                    <a:pt x="11626" y="6184"/>
                    <a:pt x="11485" y="5946"/>
                  </a:cubicBezTo>
                  <a:cubicBezTo>
                    <a:pt x="10606" y="4456"/>
                    <a:pt x="13438" y="2610"/>
                    <a:pt x="14474" y="2218"/>
                  </a:cubicBezTo>
                  <a:lnTo>
                    <a:pt x="14474" y="2218"/>
                  </a:lnTo>
                  <a:cubicBezTo>
                    <a:pt x="8872" y="2990"/>
                    <a:pt x="3226" y="7171"/>
                    <a:pt x="1" y="11682"/>
                  </a:cubicBezTo>
                  <a:cubicBezTo>
                    <a:pt x="1547" y="10233"/>
                    <a:pt x="2970" y="9096"/>
                    <a:pt x="4504" y="9096"/>
                  </a:cubicBezTo>
                  <a:cubicBezTo>
                    <a:pt x="4844" y="9096"/>
                    <a:pt x="5189" y="9152"/>
                    <a:pt x="5542" y="9272"/>
                  </a:cubicBezTo>
                  <a:cubicBezTo>
                    <a:pt x="8794" y="10383"/>
                    <a:pt x="8544" y="13870"/>
                    <a:pt x="5265" y="16071"/>
                  </a:cubicBezTo>
                  <a:cubicBezTo>
                    <a:pt x="7409" y="15191"/>
                    <a:pt x="9439" y="13761"/>
                    <a:pt x="10963" y="12497"/>
                  </a:cubicBezTo>
                  <a:cubicBezTo>
                    <a:pt x="14983" y="9164"/>
                    <a:pt x="17335" y="4691"/>
                    <a:pt x="19414" y="0"/>
                  </a:cubicBezTo>
                  <a:close/>
                </a:path>
              </a:pathLst>
            </a:custGeom>
            <a:solidFill>
              <a:srgbClr val="EA57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83"/>
            <p:cNvSpPr/>
            <p:nvPr/>
          </p:nvSpPr>
          <p:spPr>
            <a:xfrm>
              <a:off x="7390284" y="1136543"/>
              <a:ext cx="621231" cy="514264"/>
            </a:xfrm>
            <a:custGeom>
              <a:avLst/>
              <a:gdLst/>
              <a:ahLst/>
              <a:cxnLst/>
              <a:rect l="l" t="t" r="r" b="b"/>
              <a:pathLst>
                <a:path w="19415" h="16072" extrusionOk="0">
                  <a:moveTo>
                    <a:pt x="11485" y="5946"/>
                  </a:moveTo>
                  <a:cubicBezTo>
                    <a:pt x="12655" y="7922"/>
                    <a:pt x="18735" y="761"/>
                    <a:pt x="19414" y="0"/>
                  </a:cubicBezTo>
                  <a:cubicBezTo>
                    <a:pt x="17335" y="4691"/>
                    <a:pt x="14983" y="9164"/>
                    <a:pt x="10963" y="12497"/>
                  </a:cubicBezTo>
                  <a:cubicBezTo>
                    <a:pt x="9439" y="13761"/>
                    <a:pt x="7409" y="15191"/>
                    <a:pt x="5265" y="16071"/>
                  </a:cubicBezTo>
                  <a:cubicBezTo>
                    <a:pt x="8544" y="13870"/>
                    <a:pt x="8794" y="10383"/>
                    <a:pt x="5542" y="9272"/>
                  </a:cubicBezTo>
                  <a:cubicBezTo>
                    <a:pt x="3593" y="8609"/>
                    <a:pt x="1889" y="9912"/>
                    <a:pt x="1" y="11682"/>
                  </a:cubicBezTo>
                  <a:cubicBezTo>
                    <a:pt x="3226" y="7171"/>
                    <a:pt x="8872" y="2990"/>
                    <a:pt x="14474" y="2218"/>
                  </a:cubicBezTo>
                  <a:cubicBezTo>
                    <a:pt x="13438" y="2610"/>
                    <a:pt x="10606" y="4456"/>
                    <a:pt x="11485" y="594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83"/>
            <p:cNvSpPr/>
            <p:nvPr/>
          </p:nvSpPr>
          <p:spPr>
            <a:xfrm>
              <a:off x="7390284" y="1361069"/>
              <a:ext cx="416063" cy="289769"/>
            </a:xfrm>
            <a:custGeom>
              <a:avLst/>
              <a:gdLst/>
              <a:ahLst/>
              <a:cxnLst/>
              <a:rect l="l" t="t" r="r" b="b"/>
              <a:pathLst>
                <a:path w="13003" h="9056" extrusionOk="0">
                  <a:moveTo>
                    <a:pt x="5858" y="0"/>
                  </a:moveTo>
                  <a:cubicBezTo>
                    <a:pt x="5324" y="0"/>
                    <a:pt x="4669" y="129"/>
                    <a:pt x="3871" y="441"/>
                  </a:cubicBezTo>
                  <a:cubicBezTo>
                    <a:pt x="2379" y="1742"/>
                    <a:pt x="1059" y="3186"/>
                    <a:pt x="1" y="4666"/>
                  </a:cubicBezTo>
                  <a:cubicBezTo>
                    <a:pt x="1548" y="3216"/>
                    <a:pt x="2970" y="2080"/>
                    <a:pt x="4505" y="2080"/>
                  </a:cubicBezTo>
                  <a:cubicBezTo>
                    <a:pt x="4844" y="2080"/>
                    <a:pt x="5189" y="2135"/>
                    <a:pt x="5542" y="2255"/>
                  </a:cubicBezTo>
                  <a:cubicBezTo>
                    <a:pt x="8794" y="3367"/>
                    <a:pt x="8544" y="6853"/>
                    <a:pt x="5265" y="9055"/>
                  </a:cubicBezTo>
                  <a:cubicBezTo>
                    <a:pt x="7409" y="8174"/>
                    <a:pt x="9439" y="6744"/>
                    <a:pt x="10963" y="5480"/>
                  </a:cubicBezTo>
                  <a:cubicBezTo>
                    <a:pt x="11684" y="4881"/>
                    <a:pt x="12366" y="4236"/>
                    <a:pt x="13003" y="3548"/>
                  </a:cubicBezTo>
                  <a:cubicBezTo>
                    <a:pt x="12656" y="2531"/>
                    <a:pt x="11423" y="1863"/>
                    <a:pt x="10130" y="1863"/>
                  </a:cubicBezTo>
                  <a:cubicBezTo>
                    <a:pt x="9368" y="1863"/>
                    <a:pt x="8585" y="2095"/>
                    <a:pt x="7950" y="2624"/>
                  </a:cubicBezTo>
                  <a:cubicBezTo>
                    <a:pt x="8189" y="1906"/>
                    <a:pt x="7914" y="0"/>
                    <a:pt x="585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83"/>
            <p:cNvSpPr/>
            <p:nvPr/>
          </p:nvSpPr>
          <p:spPr>
            <a:xfrm>
              <a:off x="7367278" y="1493250"/>
              <a:ext cx="228238" cy="156052"/>
            </a:xfrm>
            <a:custGeom>
              <a:avLst/>
              <a:gdLst/>
              <a:ahLst/>
              <a:cxnLst/>
              <a:rect l="l" t="t" r="r" b="b"/>
              <a:pathLst>
                <a:path w="7133" h="4877" extrusionOk="0">
                  <a:moveTo>
                    <a:pt x="4319" y="0"/>
                  </a:moveTo>
                  <a:cubicBezTo>
                    <a:pt x="3012" y="0"/>
                    <a:pt x="900" y="1307"/>
                    <a:pt x="397" y="3017"/>
                  </a:cubicBezTo>
                  <a:cubicBezTo>
                    <a:pt x="0" y="4366"/>
                    <a:pt x="1266" y="4876"/>
                    <a:pt x="2753" y="4876"/>
                  </a:cubicBezTo>
                  <a:cubicBezTo>
                    <a:pt x="4357" y="4876"/>
                    <a:pt x="6218" y="4283"/>
                    <a:pt x="6531" y="3507"/>
                  </a:cubicBezTo>
                  <a:cubicBezTo>
                    <a:pt x="7133" y="2012"/>
                    <a:pt x="5626" y="0"/>
                    <a:pt x="4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83"/>
            <p:cNvSpPr/>
            <p:nvPr/>
          </p:nvSpPr>
          <p:spPr>
            <a:xfrm>
              <a:off x="7402571" y="1558652"/>
              <a:ext cx="65371" cy="59963"/>
            </a:xfrm>
            <a:custGeom>
              <a:avLst/>
              <a:gdLst/>
              <a:ahLst/>
              <a:cxnLst/>
              <a:rect l="l" t="t" r="r" b="b"/>
              <a:pathLst>
                <a:path w="2043" h="1874" extrusionOk="0">
                  <a:moveTo>
                    <a:pt x="1062" y="1"/>
                  </a:moveTo>
                  <a:cubicBezTo>
                    <a:pt x="647" y="1"/>
                    <a:pt x="1" y="845"/>
                    <a:pt x="365" y="1468"/>
                  </a:cubicBezTo>
                  <a:cubicBezTo>
                    <a:pt x="503" y="1704"/>
                    <a:pt x="889" y="1874"/>
                    <a:pt x="1255" y="1874"/>
                  </a:cubicBezTo>
                  <a:cubicBezTo>
                    <a:pt x="1451" y="1874"/>
                    <a:pt x="1642" y="1824"/>
                    <a:pt x="1784" y="1709"/>
                  </a:cubicBezTo>
                  <a:cubicBezTo>
                    <a:pt x="2043" y="1501"/>
                    <a:pt x="1857" y="114"/>
                    <a:pt x="1102" y="4"/>
                  </a:cubicBezTo>
                  <a:cubicBezTo>
                    <a:pt x="1089" y="2"/>
                    <a:pt x="1075" y="1"/>
                    <a:pt x="10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83"/>
            <p:cNvSpPr/>
            <p:nvPr/>
          </p:nvSpPr>
          <p:spPr>
            <a:xfrm>
              <a:off x="7459750" y="1524991"/>
              <a:ext cx="27870" cy="23742"/>
            </a:xfrm>
            <a:custGeom>
              <a:avLst/>
              <a:gdLst/>
              <a:ahLst/>
              <a:cxnLst/>
              <a:rect l="l" t="t" r="r" b="b"/>
              <a:pathLst>
                <a:path w="871" h="742" extrusionOk="0">
                  <a:moveTo>
                    <a:pt x="556" y="1"/>
                  </a:moveTo>
                  <a:cubicBezTo>
                    <a:pt x="398" y="1"/>
                    <a:pt x="1" y="317"/>
                    <a:pt x="103" y="593"/>
                  </a:cubicBezTo>
                  <a:cubicBezTo>
                    <a:pt x="136" y="679"/>
                    <a:pt x="281" y="741"/>
                    <a:pt x="434" y="741"/>
                  </a:cubicBezTo>
                  <a:cubicBezTo>
                    <a:pt x="568" y="741"/>
                    <a:pt x="708" y="693"/>
                    <a:pt x="782" y="569"/>
                  </a:cubicBezTo>
                  <a:cubicBezTo>
                    <a:pt x="871" y="420"/>
                    <a:pt x="788" y="88"/>
                    <a:pt x="587" y="6"/>
                  </a:cubicBezTo>
                  <a:cubicBezTo>
                    <a:pt x="578" y="2"/>
                    <a:pt x="568" y="1"/>
                    <a:pt x="5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7" name="Google Shape;3397;p83"/>
          <p:cNvGrpSpPr/>
          <p:nvPr/>
        </p:nvGrpSpPr>
        <p:grpSpPr>
          <a:xfrm>
            <a:off x="5074469" y="1334634"/>
            <a:ext cx="3202082" cy="3273924"/>
            <a:chOff x="5220300" y="1541316"/>
            <a:chExt cx="2999890" cy="3067195"/>
          </a:xfrm>
        </p:grpSpPr>
        <p:sp>
          <p:nvSpPr>
            <p:cNvPr id="3398" name="Google Shape;3398;p83"/>
            <p:cNvSpPr/>
            <p:nvPr/>
          </p:nvSpPr>
          <p:spPr>
            <a:xfrm>
              <a:off x="5220300" y="4208533"/>
              <a:ext cx="2999890" cy="399978"/>
            </a:xfrm>
            <a:custGeom>
              <a:avLst/>
              <a:gdLst/>
              <a:ahLst/>
              <a:cxnLst/>
              <a:rect l="l" t="t" r="r" b="b"/>
              <a:pathLst>
                <a:path w="107072" h="14276" extrusionOk="0">
                  <a:moveTo>
                    <a:pt x="62693" y="0"/>
                  </a:moveTo>
                  <a:cubicBezTo>
                    <a:pt x="40671" y="0"/>
                    <a:pt x="16339" y="1396"/>
                    <a:pt x="5978" y="3573"/>
                  </a:cubicBezTo>
                  <a:cubicBezTo>
                    <a:pt x="1916" y="4421"/>
                    <a:pt x="1" y="5395"/>
                    <a:pt x="1212" y="6454"/>
                  </a:cubicBezTo>
                  <a:cubicBezTo>
                    <a:pt x="2663" y="7710"/>
                    <a:pt x="31261" y="14275"/>
                    <a:pt x="59942" y="14275"/>
                  </a:cubicBezTo>
                  <a:cubicBezTo>
                    <a:pt x="67105" y="14275"/>
                    <a:pt x="74274" y="13865"/>
                    <a:pt x="81026" y="12861"/>
                  </a:cubicBezTo>
                  <a:cubicBezTo>
                    <a:pt x="94206" y="10900"/>
                    <a:pt x="107072" y="4560"/>
                    <a:pt x="101562" y="2762"/>
                  </a:cubicBezTo>
                  <a:cubicBezTo>
                    <a:pt x="99718" y="2175"/>
                    <a:pt x="97285" y="1703"/>
                    <a:pt x="94678" y="1387"/>
                  </a:cubicBezTo>
                  <a:cubicBezTo>
                    <a:pt x="86709" y="424"/>
                    <a:pt x="75196" y="0"/>
                    <a:pt x="62949" y="0"/>
                  </a:cubicBezTo>
                  <a:cubicBezTo>
                    <a:pt x="62863" y="0"/>
                    <a:pt x="62778" y="0"/>
                    <a:pt x="6269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83"/>
            <p:cNvSpPr/>
            <p:nvPr/>
          </p:nvSpPr>
          <p:spPr>
            <a:xfrm>
              <a:off x="5748468" y="1541316"/>
              <a:ext cx="2055308" cy="1202735"/>
            </a:xfrm>
            <a:custGeom>
              <a:avLst/>
              <a:gdLst/>
              <a:ahLst/>
              <a:cxnLst/>
              <a:rect l="l" t="t" r="r" b="b"/>
              <a:pathLst>
                <a:path w="73358" h="42928" extrusionOk="0">
                  <a:moveTo>
                    <a:pt x="36214" y="0"/>
                  </a:moveTo>
                  <a:lnTo>
                    <a:pt x="1" y="42927"/>
                  </a:lnTo>
                  <a:lnTo>
                    <a:pt x="4906" y="42927"/>
                  </a:lnTo>
                  <a:lnTo>
                    <a:pt x="8533" y="38529"/>
                  </a:lnTo>
                  <a:lnTo>
                    <a:pt x="36214" y="4914"/>
                  </a:lnTo>
                  <a:lnTo>
                    <a:pt x="64136" y="38811"/>
                  </a:lnTo>
                  <a:lnTo>
                    <a:pt x="67521" y="42927"/>
                  </a:lnTo>
                  <a:lnTo>
                    <a:pt x="73357" y="42927"/>
                  </a:lnTo>
                  <a:lnTo>
                    <a:pt x="36214" y="0"/>
                  </a:lnTo>
                  <a:close/>
                </a:path>
              </a:pathLst>
            </a:custGeom>
            <a:solidFill>
              <a:srgbClr val="B465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83"/>
            <p:cNvSpPr/>
            <p:nvPr/>
          </p:nvSpPr>
          <p:spPr>
            <a:xfrm>
              <a:off x="5748468" y="1541316"/>
              <a:ext cx="2055308" cy="1202735"/>
            </a:xfrm>
            <a:custGeom>
              <a:avLst/>
              <a:gdLst/>
              <a:ahLst/>
              <a:cxnLst/>
              <a:rect l="l" t="t" r="r" b="b"/>
              <a:pathLst>
                <a:path w="73358" h="42928" extrusionOk="0">
                  <a:moveTo>
                    <a:pt x="8533" y="38529"/>
                  </a:moveTo>
                  <a:lnTo>
                    <a:pt x="4906" y="42927"/>
                  </a:lnTo>
                  <a:lnTo>
                    <a:pt x="1" y="42927"/>
                  </a:lnTo>
                  <a:lnTo>
                    <a:pt x="36214" y="0"/>
                  </a:lnTo>
                  <a:lnTo>
                    <a:pt x="73357" y="42927"/>
                  </a:lnTo>
                  <a:lnTo>
                    <a:pt x="67521" y="42927"/>
                  </a:lnTo>
                  <a:lnTo>
                    <a:pt x="64136" y="38811"/>
                  </a:lnTo>
                  <a:lnTo>
                    <a:pt x="36214" y="491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83"/>
            <p:cNvSpPr/>
            <p:nvPr/>
          </p:nvSpPr>
          <p:spPr>
            <a:xfrm>
              <a:off x="7520330" y="2628718"/>
              <a:ext cx="119971" cy="792755"/>
            </a:xfrm>
            <a:custGeom>
              <a:avLst/>
              <a:gdLst/>
              <a:ahLst/>
              <a:cxnLst/>
              <a:rect l="l" t="t" r="r" b="b"/>
              <a:pathLst>
                <a:path w="4282" h="28295" extrusionOk="0">
                  <a:moveTo>
                    <a:pt x="896" y="0"/>
                  </a:moveTo>
                  <a:lnTo>
                    <a:pt x="581" y="257"/>
                  </a:lnTo>
                  <a:lnTo>
                    <a:pt x="0" y="28294"/>
                  </a:lnTo>
                  <a:lnTo>
                    <a:pt x="3783" y="28294"/>
                  </a:lnTo>
                  <a:lnTo>
                    <a:pt x="4281" y="4116"/>
                  </a:lnTo>
                  <a:lnTo>
                    <a:pt x="8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83"/>
            <p:cNvSpPr/>
            <p:nvPr/>
          </p:nvSpPr>
          <p:spPr>
            <a:xfrm>
              <a:off x="7520330" y="2628718"/>
              <a:ext cx="70996" cy="792755"/>
            </a:xfrm>
            <a:custGeom>
              <a:avLst/>
              <a:gdLst/>
              <a:ahLst/>
              <a:cxnLst/>
              <a:rect l="l" t="t" r="r" b="b"/>
              <a:pathLst>
                <a:path w="2534" h="28295" extrusionOk="0">
                  <a:moveTo>
                    <a:pt x="2533" y="1990"/>
                  </a:moveTo>
                  <a:lnTo>
                    <a:pt x="896" y="0"/>
                  </a:lnTo>
                  <a:lnTo>
                    <a:pt x="581" y="257"/>
                  </a:lnTo>
                  <a:lnTo>
                    <a:pt x="0" y="28294"/>
                  </a:lnTo>
                  <a:lnTo>
                    <a:pt x="2066" y="2829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83"/>
            <p:cNvSpPr/>
            <p:nvPr/>
          </p:nvSpPr>
          <p:spPr>
            <a:xfrm>
              <a:off x="7533667" y="2628718"/>
              <a:ext cx="106635" cy="276281"/>
            </a:xfrm>
            <a:custGeom>
              <a:avLst/>
              <a:gdLst/>
              <a:ahLst/>
              <a:cxnLst/>
              <a:rect l="l" t="t" r="r" b="b"/>
              <a:pathLst>
                <a:path w="3806" h="9861" extrusionOk="0">
                  <a:moveTo>
                    <a:pt x="420" y="0"/>
                  </a:moveTo>
                  <a:lnTo>
                    <a:pt x="105" y="257"/>
                  </a:lnTo>
                  <a:lnTo>
                    <a:pt x="0" y="5247"/>
                  </a:lnTo>
                  <a:cubicBezTo>
                    <a:pt x="1244" y="6775"/>
                    <a:pt x="2472" y="8315"/>
                    <a:pt x="3688" y="9861"/>
                  </a:cubicBezTo>
                  <a:lnTo>
                    <a:pt x="3805" y="4116"/>
                  </a:lnTo>
                  <a:lnTo>
                    <a:pt x="4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83"/>
            <p:cNvSpPr/>
            <p:nvPr/>
          </p:nvSpPr>
          <p:spPr>
            <a:xfrm>
              <a:off x="5987518" y="1678968"/>
              <a:ext cx="1557885" cy="1742492"/>
            </a:xfrm>
            <a:custGeom>
              <a:avLst/>
              <a:gdLst/>
              <a:ahLst/>
              <a:cxnLst/>
              <a:rect l="l" t="t" r="r" b="b"/>
              <a:pathLst>
                <a:path w="55604" h="62193" extrusionOk="0">
                  <a:moveTo>
                    <a:pt x="27682" y="1"/>
                  </a:moveTo>
                  <a:lnTo>
                    <a:pt x="1" y="33616"/>
                  </a:lnTo>
                  <a:lnTo>
                    <a:pt x="1412" y="62192"/>
                  </a:lnTo>
                  <a:lnTo>
                    <a:pt x="54708" y="62192"/>
                  </a:lnTo>
                  <a:lnTo>
                    <a:pt x="55289" y="34155"/>
                  </a:lnTo>
                  <a:lnTo>
                    <a:pt x="55604" y="33898"/>
                  </a:lnTo>
                  <a:lnTo>
                    <a:pt x="27682" y="1"/>
                  </a:lnTo>
                  <a:close/>
                </a:path>
              </a:pathLst>
            </a:custGeom>
            <a:solidFill>
              <a:srgbClr val="F5D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83"/>
            <p:cNvSpPr/>
            <p:nvPr/>
          </p:nvSpPr>
          <p:spPr>
            <a:xfrm>
              <a:off x="5987518" y="1678968"/>
              <a:ext cx="1557885" cy="1742492"/>
            </a:xfrm>
            <a:custGeom>
              <a:avLst/>
              <a:gdLst/>
              <a:ahLst/>
              <a:cxnLst/>
              <a:rect l="l" t="t" r="r" b="b"/>
              <a:pathLst>
                <a:path w="55604" h="62193" extrusionOk="0">
                  <a:moveTo>
                    <a:pt x="55604" y="33898"/>
                  </a:moveTo>
                  <a:lnTo>
                    <a:pt x="55289" y="34155"/>
                  </a:lnTo>
                  <a:lnTo>
                    <a:pt x="54708" y="62192"/>
                  </a:lnTo>
                  <a:lnTo>
                    <a:pt x="1412" y="62192"/>
                  </a:lnTo>
                  <a:lnTo>
                    <a:pt x="1" y="33616"/>
                  </a:lnTo>
                  <a:lnTo>
                    <a:pt x="276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83"/>
            <p:cNvSpPr/>
            <p:nvPr/>
          </p:nvSpPr>
          <p:spPr>
            <a:xfrm>
              <a:off x="6018787" y="3252507"/>
              <a:ext cx="1504204" cy="168974"/>
            </a:xfrm>
            <a:custGeom>
              <a:avLst/>
              <a:gdLst/>
              <a:ahLst/>
              <a:cxnLst/>
              <a:rect l="l" t="t" r="r" b="b"/>
              <a:pathLst>
                <a:path w="53688" h="6031" extrusionOk="0">
                  <a:moveTo>
                    <a:pt x="0" y="1"/>
                  </a:moveTo>
                  <a:lnTo>
                    <a:pt x="296" y="6030"/>
                  </a:lnTo>
                  <a:lnTo>
                    <a:pt x="53592" y="6030"/>
                  </a:lnTo>
                  <a:lnTo>
                    <a:pt x="53688" y="1340"/>
                  </a:lnTo>
                  <a:lnTo>
                    <a:pt x="53688" y="1340"/>
                  </a:lnTo>
                  <a:cubicBezTo>
                    <a:pt x="46852" y="2152"/>
                    <a:pt x="39921" y="2522"/>
                    <a:pt x="32975" y="2522"/>
                  </a:cubicBezTo>
                  <a:cubicBezTo>
                    <a:pt x="21911" y="2522"/>
                    <a:pt x="10810" y="1584"/>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83"/>
            <p:cNvSpPr/>
            <p:nvPr/>
          </p:nvSpPr>
          <p:spPr>
            <a:xfrm>
              <a:off x="5987518" y="2537323"/>
              <a:ext cx="107923" cy="884148"/>
            </a:xfrm>
            <a:custGeom>
              <a:avLst/>
              <a:gdLst/>
              <a:ahLst/>
              <a:cxnLst/>
              <a:rect l="l" t="t" r="r" b="b"/>
              <a:pathLst>
                <a:path w="3852" h="31557" extrusionOk="0">
                  <a:moveTo>
                    <a:pt x="2456" y="1"/>
                  </a:moveTo>
                  <a:lnTo>
                    <a:pt x="1" y="2980"/>
                  </a:lnTo>
                  <a:lnTo>
                    <a:pt x="1412" y="31556"/>
                  </a:lnTo>
                  <a:lnTo>
                    <a:pt x="3851" y="31556"/>
                  </a:lnTo>
                  <a:cubicBezTo>
                    <a:pt x="3167" y="21096"/>
                    <a:pt x="2910" y="10557"/>
                    <a:pt x="24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83"/>
            <p:cNvSpPr/>
            <p:nvPr/>
          </p:nvSpPr>
          <p:spPr>
            <a:xfrm>
              <a:off x="7469337" y="2560466"/>
              <a:ext cx="76096" cy="861006"/>
            </a:xfrm>
            <a:custGeom>
              <a:avLst/>
              <a:gdLst/>
              <a:ahLst/>
              <a:cxnLst/>
              <a:rect l="l" t="t" r="r" b="b"/>
              <a:pathLst>
                <a:path w="2716" h="30731" extrusionOk="0">
                  <a:moveTo>
                    <a:pt x="711" y="1"/>
                  </a:moveTo>
                  <a:cubicBezTo>
                    <a:pt x="470" y="10198"/>
                    <a:pt x="283" y="20472"/>
                    <a:pt x="0" y="30730"/>
                  </a:cubicBezTo>
                  <a:lnTo>
                    <a:pt x="1820" y="30730"/>
                  </a:lnTo>
                  <a:lnTo>
                    <a:pt x="2401" y="2693"/>
                  </a:lnTo>
                  <a:lnTo>
                    <a:pt x="2716" y="2436"/>
                  </a:lnTo>
                  <a:lnTo>
                    <a:pt x="7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83"/>
            <p:cNvSpPr/>
            <p:nvPr/>
          </p:nvSpPr>
          <p:spPr>
            <a:xfrm>
              <a:off x="5987518" y="1678968"/>
              <a:ext cx="1557885" cy="1182030"/>
            </a:xfrm>
            <a:custGeom>
              <a:avLst/>
              <a:gdLst/>
              <a:ahLst/>
              <a:cxnLst/>
              <a:rect l="l" t="t" r="r" b="b"/>
              <a:pathLst>
                <a:path w="55604" h="42189" extrusionOk="0">
                  <a:moveTo>
                    <a:pt x="27682" y="1"/>
                  </a:moveTo>
                  <a:lnTo>
                    <a:pt x="1" y="33616"/>
                  </a:lnTo>
                  <a:lnTo>
                    <a:pt x="401" y="41726"/>
                  </a:lnTo>
                  <a:cubicBezTo>
                    <a:pt x="9174" y="30148"/>
                    <a:pt x="18582" y="17187"/>
                    <a:pt x="27586" y="5339"/>
                  </a:cubicBezTo>
                  <a:cubicBezTo>
                    <a:pt x="37257" y="16871"/>
                    <a:pt x="45894" y="30385"/>
                    <a:pt x="55121" y="42189"/>
                  </a:cubicBezTo>
                  <a:lnTo>
                    <a:pt x="55289" y="34155"/>
                  </a:lnTo>
                  <a:lnTo>
                    <a:pt x="55604" y="33898"/>
                  </a:lnTo>
                  <a:lnTo>
                    <a:pt x="2768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83"/>
            <p:cNvSpPr/>
            <p:nvPr/>
          </p:nvSpPr>
          <p:spPr>
            <a:xfrm>
              <a:off x="6146717" y="2367311"/>
              <a:ext cx="1212541" cy="62591"/>
            </a:xfrm>
            <a:custGeom>
              <a:avLst/>
              <a:gdLst/>
              <a:ahLst/>
              <a:cxnLst/>
              <a:rect l="l" t="t" r="r" b="b"/>
              <a:pathLst>
                <a:path w="43278" h="2234" extrusionOk="0">
                  <a:moveTo>
                    <a:pt x="42238" y="0"/>
                  </a:moveTo>
                  <a:cubicBezTo>
                    <a:pt x="28594" y="163"/>
                    <a:pt x="14951" y="513"/>
                    <a:pt x="1307" y="559"/>
                  </a:cubicBezTo>
                  <a:lnTo>
                    <a:pt x="0" y="2148"/>
                  </a:lnTo>
                  <a:cubicBezTo>
                    <a:pt x="1224" y="2211"/>
                    <a:pt x="2443" y="2234"/>
                    <a:pt x="3667" y="2234"/>
                  </a:cubicBezTo>
                  <a:cubicBezTo>
                    <a:pt x="4961" y="2234"/>
                    <a:pt x="6261" y="2208"/>
                    <a:pt x="7575" y="2177"/>
                  </a:cubicBezTo>
                  <a:cubicBezTo>
                    <a:pt x="16390" y="1968"/>
                    <a:pt x="25205" y="1696"/>
                    <a:pt x="34019" y="1470"/>
                  </a:cubicBezTo>
                  <a:cubicBezTo>
                    <a:pt x="37104" y="1392"/>
                    <a:pt x="40192" y="1322"/>
                    <a:pt x="43277" y="1264"/>
                  </a:cubicBezTo>
                  <a:lnTo>
                    <a:pt x="422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83"/>
            <p:cNvSpPr/>
            <p:nvPr/>
          </p:nvSpPr>
          <p:spPr>
            <a:xfrm>
              <a:off x="5988975" y="2623254"/>
              <a:ext cx="1556372" cy="57324"/>
            </a:xfrm>
            <a:custGeom>
              <a:avLst/>
              <a:gdLst/>
              <a:ahLst/>
              <a:cxnLst/>
              <a:rect l="l" t="t" r="r" b="b"/>
              <a:pathLst>
                <a:path w="55550" h="2046" extrusionOk="0">
                  <a:moveTo>
                    <a:pt x="50002" y="0"/>
                  </a:moveTo>
                  <a:cubicBezTo>
                    <a:pt x="33325" y="0"/>
                    <a:pt x="16596" y="847"/>
                    <a:pt x="1" y="943"/>
                  </a:cubicBezTo>
                  <a:lnTo>
                    <a:pt x="27" y="1537"/>
                  </a:lnTo>
                  <a:cubicBezTo>
                    <a:pt x="2967" y="1911"/>
                    <a:pt x="5917" y="2046"/>
                    <a:pt x="8872" y="2046"/>
                  </a:cubicBezTo>
                  <a:cubicBezTo>
                    <a:pt x="13049" y="2046"/>
                    <a:pt x="17233" y="1777"/>
                    <a:pt x="21402" y="1539"/>
                  </a:cubicBezTo>
                  <a:cubicBezTo>
                    <a:pt x="28354" y="1141"/>
                    <a:pt x="35314" y="924"/>
                    <a:pt x="42280" y="887"/>
                  </a:cubicBezTo>
                  <a:cubicBezTo>
                    <a:pt x="43353" y="880"/>
                    <a:pt x="44427" y="876"/>
                    <a:pt x="45500" y="876"/>
                  </a:cubicBezTo>
                  <a:cubicBezTo>
                    <a:pt x="48742" y="876"/>
                    <a:pt x="51983" y="906"/>
                    <a:pt x="55224" y="952"/>
                  </a:cubicBezTo>
                  <a:lnTo>
                    <a:pt x="55235" y="452"/>
                  </a:lnTo>
                  <a:lnTo>
                    <a:pt x="55550" y="195"/>
                  </a:lnTo>
                  <a:lnTo>
                    <a:pt x="55417" y="32"/>
                  </a:lnTo>
                  <a:cubicBezTo>
                    <a:pt x="53613" y="10"/>
                    <a:pt x="51808" y="0"/>
                    <a:pt x="50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83"/>
            <p:cNvSpPr/>
            <p:nvPr/>
          </p:nvSpPr>
          <p:spPr>
            <a:xfrm>
              <a:off x="6001583" y="2863311"/>
              <a:ext cx="1530120" cy="85678"/>
            </a:xfrm>
            <a:custGeom>
              <a:avLst/>
              <a:gdLst/>
              <a:ahLst/>
              <a:cxnLst/>
              <a:rect l="l" t="t" r="r" b="b"/>
              <a:pathLst>
                <a:path w="54613" h="3058" extrusionOk="0">
                  <a:moveTo>
                    <a:pt x="41002" y="0"/>
                  </a:moveTo>
                  <a:cubicBezTo>
                    <a:pt x="40809" y="0"/>
                    <a:pt x="40617" y="0"/>
                    <a:pt x="40425" y="0"/>
                  </a:cubicBezTo>
                  <a:cubicBezTo>
                    <a:pt x="26923" y="44"/>
                    <a:pt x="13479" y="1105"/>
                    <a:pt x="1" y="1535"/>
                  </a:cubicBezTo>
                  <a:lnTo>
                    <a:pt x="42" y="2340"/>
                  </a:lnTo>
                  <a:cubicBezTo>
                    <a:pt x="11212" y="2357"/>
                    <a:pt x="22394" y="2629"/>
                    <a:pt x="33559" y="2660"/>
                  </a:cubicBezTo>
                  <a:cubicBezTo>
                    <a:pt x="40560" y="2677"/>
                    <a:pt x="47564" y="2760"/>
                    <a:pt x="54554" y="3057"/>
                  </a:cubicBezTo>
                  <a:lnTo>
                    <a:pt x="54613" y="218"/>
                  </a:lnTo>
                  <a:cubicBezTo>
                    <a:pt x="50078" y="74"/>
                    <a:pt x="45541" y="0"/>
                    <a:pt x="41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83"/>
            <p:cNvSpPr/>
            <p:nvPr/>
          </p:nvSpPr>
          <p:spPr>
            <a:xfrm>
              <a:off x="6010970" y="3096084"/>
              <a:ext cx="1515186" cy="68139"/>
            </a:xfrm>
            <a:custGeom>
              <a:avLst/>
              <a:gdLst/>
              <a:ahLst/>
              <a:cxnLst/>
              <a:rect l="l" t="t" r="r" b="b"/>
              <a:pathLst>
                <a:path w="54080" h="2432" extrusionOk="0">
                  <a:moveTo>
                    <a:pt x="1" y="0"/>
                  </a:moveTo>
                  <a:lnTo>
                    <a:pt x="97" y="1909"/>
                  </a:lnTo>
                  <a:cubicBezTo>
                    <a:pt x="4839" y="1693"/>
                    <a:pt x="9602" y="1612"/>
                    <a:pt x="14372" y="1612"/>
                  </a:cubicBezTo>
                  <a:cubicBezTo>
                    <a:pt x="24156" y="1612"/>
                    <a:pt x="33966" y="1953"/>
                    <a:pt x="43678" y="2168"/>
                  </a:cubicBezTo>
                  <a:cubicBezTo>
                    <a:pt x="47140" y="2244"/>
                    <a:pt x="50599" y="2331"/>
                    <a:pt x="54060" y="2431"/>
                  </a:cubicBezTo>
                  <a:lnTo>
                    <a:pt x="54080" y="1518"/>
                  </a:lnTo>
                  <a:lnTo>
                    <a:pt x="54080" y="1518"/>
                  </a:lnTo>
                  <a:cubicBezTo>
                    <a:pt x="53030" y="1523"/>
                    <a:pt x="51980" y="1526"/>
                    <a:pt x="50930" y="1526"/>
                  </a:cubicBezTo>
                  <a:cubicBezTo>
                    <a:pt x="46648" y="1526"/>
                    <a:pt x="42365" y="1472"/>
                    <a:pt x="38086" y="1266"/>
                  </a:cubicBezTo>
                  <a:cubicBezTo>
                    <a:pt x="31128" y="933"/>
                    <a:pt x="24166" y="483"/>
                    <a:pt x="17200" y="416"/>
                  </a:cubicBezTo>
                  <a:cubicBezTo>
                    <a:pt x="11457" y="361"/>
                    <a:pt x="5719" y="442"/>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83"/>
            <p:cNvSpPr/>
            <p:nvPr/>
          </p:nvSpPr>
          <p:spPr>
            <a:xfrm>
              <a:off x="6021028" y="3290416"/>
              <a:ext cx="1501542" cy="131066"/>
            </a:xfrm>
            <a:custGeom>
              <a:avLst/>
              <a:gdLst/>
              <a:ahLst/>
              <a:cxnLst/>
              <a:rect l="l" t="t" r="r" b="b"/>
              <a:pathLst>
                <a:path w="53593" h="4678" extrusionOk="0">
                  <a:moveTo>
                    <a:pt x="13462" y="0"/>
                  </a:moveTo>
                  <a:cubicBezTo>
                    <a:pt x="8966" y="0"/>
                    <a:pt x="4475" y="74"/>
                    <a:pt x="1" y="270"/>
                  </a:cubicBezTo>
                  <a:lnTo>
                    <a:pt x="218" y="4677"/>
                  </a:lnTo>
                  <a:lnTo>
                    <a:pt x="53512" y="4677"/>
                  </a:lnTo>
                  <a:lnTo>
                    <a:pt x="53593" y="794"/>
                  </a:lnTo>
                  <a:cubicBezTo>
                    <a:pt x="49651" y="687"/>
                    <a:pt x="45709" y="592"/>
                    <a:pt x="41769" y="511"/>
                  </a:cubicBezTo>
                  <a:cubicBezTo>
                    <a:pt x="32384" y="324"/>
                    <a:pt x="22912" y="0"/>
                    <a:pt x="134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83"/>
            <p:cNvSpPr/>
            <p:nvPr/>
          </p:nvSpPr>
          <p:spPr>
            <a:xfrm>
              <a:off x="6314965" y="2155664"/>
              <a:ext cx="852040" cy="67522"/>
            </a:xfrm>
            <a:custGeom>
              <a:avLst/>
              <a:gdLst/>
              <a:ahLst/>
              <a:cxnLst/>
              <a:rect l="l" t="t" r="r" b="b"/>
              <a:pathLst>
                <a:path w="30411" h="2410" extrusionOk="0">
                  <a:moveTo>
                    <a:pt x="1984" y="1"/>
                  </a:moveTo>
                  <a:lnTo>
                    <a:pt x="1" y="2410"/>
                  </a:lnTo>
                  <a:cubicBezTo>
                    <a:pt x="3753" y="2051"/>
                    <a:pt x="7513" y="1531"/>
                    <a:pt x="11174" y="1329"/>
                  </a:cubicBezTo>
                  <a:cubicBezTo>
                    <a:pt x="17584" y="975"/>
                    <a:pt x="23998" y="766"/>
                    <a:pt x="30410" y="486"/>
                  </a:cubicBezTo>
                  <a:lnTo>
                    <a:pt x="30132" y="149"/>
                  </a:lnTo>
                  <a:cubicBezTo>
                    <a:pt x="20750" y="107"/>
                    <a:pt x="11363" y="162"/>
                    <a:pt x="19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83"/>
            <p:cNvSpPr/>
            <p:nvPr/>
          </p:nvSpPr>
          <p:spPr>
            <a:xfrm>
              <a:off x="5885925" y="2620788"/>
              <a:ext cx="141152" cy="800684"/>
            </a:xfrm>
            <a:custGeom>
              <a:avLst/>
              <a:gdLst/>
              <a:ahLst/>
              <a:cxnLst/>
              <a:rect l="l" t="t" r="r" b="b"/>
              <a:pathLst>
                <a:path w="5038" h="28578" extrusionOk="0">
                  <a:moveTo>
                    <a:pt x="3627" y="1"/>
                  </a:moveTo>
                  <a:lnTo>
                    <a:pt x="0" y="4399"/>
                  </a:lnTo>
                  <a:lnTo>
                    <a:pt x="1220" y="28577"/>
                  </a:lnTo>
                  <a:lnTo>
                    <a:pt x="5038" y="28577"/>
                  </a:lnTo>
                  <a:lnTo>
                    <a:pt x="362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83"/>
            <p:cNvSpPr/>
            <p:nvPr/>
          </p:nvSpPr>
          <p:spPr>
            <a:xfrm>
              <a:off x="5885925" y="2660210"/>
              <a:ext cx="85117" cy="761263"/>
            </a:xfrm>
            <a:custGeom>
              <a:avLst/>
              <a:gdLst/>
              <a:ahLst/>
              <a:cxnLst/>
              <a:rect l="l" t="t" r="r" b="b"/>
              <a:pathLst>
                <a:path w="3038" h="27171" extrusionOk="0">
                  <a:moveTo>
                    <a:pt x="1946" y="772"/>
                  </a:moveTo>
                  <a:lnTo>
                    <a:pt x="2468" y="0"/>
                  </a:lnTo>
                  <a:lnTo>
                    <a:pt x="0" y="2992"/>
                  </a:lnTo>
                  <a:lnTo>
                    <a:pt x="1220" y="27170"/>
                  </a:lnTo>
                  <a:lnTo>
                    <a:pt x="3038" y="2717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83"/>
            <p:cNvSpPr/>
            <p:nvPr/>
          </p:nvSpPr>
          <p:spPr>
            <a:xfrm>
              <a:off x="5885925" y="2620788"/>
              <a:ext cx="110445" cy="319007"/>
            </a:xfrm>
            <a:custGeom>
              <a:avLst/>
              <a:gdLst/>
              <a:ahLst/>
              <a:cxnLst/>
              <a:rect l="l" t="t" r="r" b="b"/>
              <a:pathLst>
                <a:path w="3942" h="11386" extrusionOk="0">
                  <a:moveTo>
                    <a:pt x="3627" y="1"/>
                  </a:moveTo>
                  <a:lnTo>
                    <a:pt x="0" y="4399"/>
                  </a:lnTo>
                  <a:lnTo>
                    <a:pt x="354" y="11385"/>
                  </a:lnTo>
                  <a:cubicBezTo>
                    <a:pt x="1507" y="9683"/>
                    <a:pt x="2711" y="8022"/>
                    <a:pt x="3942" y="6382"/>
                  </a:cubicBezTo>
                  <a:lnTo>
                    <a:pt x="36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83"/>
            <p:cNvSpPr/>
            <p:nvPr/>
          </p:nvSpPr>
          <p:spPr>
            <a:xfrm>
              <a:off x="5748524" y="3375450"/>
              <a:ext cx="2023816" cy="985319"/>
            </a:xfrm>
            <a:custGeom>
              <a:avLst/>
              <a:gdLst/>
              <a:ahLst/>
              <a:cxnLst/>
              <a:rect l="l" t="t" r="r" b="b"/>
              <a:pathLst>
                <a:path w="72234" h="35168" extrusionOk="0">
                  <a:moveTo>
                    <a:pt x="1" y="1"/>
                  </a:moveTo>
                  <a:lnTo>
                    <a:pt x="1988" y="35168"/>
                  </a:lnTo>
                  <a:lnTo>
                    <a:pt x="69350" y="34872"/>
                  </a:lnTo>
                  <a:lnTo>
                    <a:pt x="72233" y="1"/>
                  </a:lnTo>
                  <a:close/>
                </a:path>
              </a:pathLst>
            </a:custGeom>
            <a:solidFill>
              <a:srgbClr val="C540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83"/>
            <p:cNvSpPr/>
            <p:nvPr/>
          </p:nvSpPr>
          <p:spPr>
            <a:xfrm>
              <a:off x="5748524" y="3375450"/>
              <a:ext cx="2023816" cy="985319"/>
            </a:xfrm>
            <a:custGeom>
              <a:avLst/>
              <a:gdLst/>
              <a:ahLst/>
              <a:cxnLst/>
              <a:rect l="l" t="t" r="r" b="b"/>
              <a:pathLst>
                <a:path w="72234" h="35168" extrusionOk="0">
                  <a:moveTo>
                    <a:pt x="1" y="1"/>
                  </a:moveTo>
                  <a:lnTo>
                    <a:pt x="1988" y="35168"/>
                  </a:lnTo>
                  <a:lnTo>
                    <a:pt x="69350" y="34872"/>
                  </a:lnTo>
                  <a:lnTo>
                    <a:pt x="722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83"/>
            <p:cNvSpPr/>
            <p:nvPr/>
          </p:nvSpPr>
          <p:spPr>
            <a:xfrm>
              <a:off x="5748524" y="3375450"/>
              <a:ext cx="2023816" cy="310462"/>
            </a:xfrm>
            <a:custGeom>
              <a:avLst/>
              <a:gdLst/>
              <a:ahLst/>
              <a:cxnLst/>
              <a:rect l="l" t="t" r="r" b="b"/>
              <a:pathLst>
                <a:path w="72234" h="11081" extrusionOk="0">
                  <a:moveTo>
                    <a:pt x="1" y="1"/>
                  </a:moveTo>
                  <a:lnTo>
                    <a:pt x="538" y="9520"/>
                  </a:lnTo>
                  <a:cubicBezTo>
                    <a:pt x="12253" y="8044"/>
                    <a:pt x="24289" y="6889"/>
                    <a:pt x="36274" y="6889"/>
                  </a:cubicBezTo>
                  <a:cubicBezTo>
                    <a:pt x="48124" y="6889"/>
                    <a:pt x="59924" y="8018"/>
                    <a:pt x="71318" y="11081"/>
                  </a:cubicBezTo>
                  <a:lnTo>
                    <a:pt x="722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83"/>
            <p:cNvSpPr/>
            <p:nvPr/>
          </p:nvSpPr>
          <p:spPr>
            <a:xfrm>
              <a:off x="7047778" y="3613462"/>
              <a:ext cx="387034" cy="435672"/>
            </a:xfrm>
            <a:custGeom>
              <a:avLst/>
              <a:gdLst/>
              <a:ahLst/>
              <a:cxnLst/>
              <a:rect l="l" t="t" r="r" b="b"/>
              <a:pathLst>
                <a:path w="13814" h="15550" extrusionOk="0">
                  <a:moveTo>
                    <a:pt x="0" y="1"/>
                  </a:moveTo>
                  <a:lnTo>
                    <a:pt x="583" y="15549"/>
                  </a:lnTo>
                  <a:lnTo>
                    <a:pt x="13813" y="15549"/>
                  </a:lnTo>
                  <a:lnTo>
                    <a:pt x="13381" y="1"/>
                  </a:lnTo>
                  <a:close/>
                </a:path>
              </a:pathLst>
            </a:custGeom>
            <a:solidFill>
              <a:srgbClr val="7639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83"/>
            <p:cNvSpPr/>
            <p:nvPr/>
          </p:nvSpPr>
          <p:spPr>
            <a:xfrm>
              <a:off x="7047778" y="3613462"/>
              <a:ext cx="387034" cy="435672"/>
            </a:xfrm>
            <a:custGeom>
              <a:avLst/>
              <a:gdLst/>
              <a:ahLst/>
              <a:cxnLst/>
              <a:rect l="l" t="t" r="r" b="b"/>
              <a:pathLst>
                <a:path w="13814" h="15550" extrusionOk="0">
                  <a:moveTo>
                    <a:pt x="0" y="1"/>
                  </a:moveTo>
                  <a:lnTo>
                    <a:pt x="583" y="15549"/>
                  </a:lnTo>
                  <a:lnTo>
                    <a:pt x="13813" y="15549"/>
                  </a:lnTo>
                  <a:lnTo>
                    <a:pt x="1338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83"/>
            <p:cNvSpPr/>
            <p:nvPr/>
          </p:nvSpPr>
          <p:spPr>
            <a:xfrm>
              <a:off x="7047778" y="3613462"/>
              <a:ext cx="387034" cy="435672"/>
            </a:xfrm>
            <a:custGeom>
              <a:avLst/>
              <a:gdLst/>
              <a:ahLst/>
              <a:cxnLst/>
              <a:rect l="l" t="t" r="r" b="b"/>
              <a:pathLst>
                <a:path w="13814" h="15550" extrusionOk="0">
                  <a:moveTo>
                    <a:pt x="12231" y="1184"/>
                  </a:moveTo>
                  <a:lnTo>
                    <a:pt x="12596" y="14366"/>
                  </a:lnTo>
                  <a:lnTo>
                    <a:pt x="1720" y="14366"/>
                  </a:lnTo>
                  <a:lnTo>
                    <a:pt x="1229" y="1184"/>
                  </a:lnTo>
                  <a:close/>
                  <a:moveTo>
                    <a:pt x="0" y="1"/>
                  </a:moveTo>
                  <a:lnTo>
                    <a:pt x="583" y="15549"/>
                  </a:lnTo>
                  <a:lnTo>
                    <a:pt x="13813" y="15549"/>
                  </a:lnTo>
                  <a:lnTo>
                    <a:pt x="1338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83"/>
            <p:cNvSpPr/>
            <p:nvPr/>
          </p:nvSpPr>
          <p:spPr>
            <a:xfrm>
              <a:off x="7072013" y="3783194"/>
              <a:ext cx="350499" cy="48134"/>
            </a:xfrm>
            <a:custGeom>
              <a:avLst/>
              <a:gdLst/>
              <a:ahLst/>
              <a:cxnLst/>
              <a:rect l="l" t="t" r="r" b="b"/>
              <a:pathLst>
                <a:path w="12510" h="1718" extrusionOk="0">
                  <a:moveTo>
                    <a:pt x="1" y="0"/>
                  </a:moveTo>
                  <a:lnTo>
                    <a:pt x="264" y="1718"/>
                  </a:lnTo>
                  <a:lnTo>
                    <a:pt x="12509" y="1281"/>
                  </a:lnTo>
                  <a:lnTo>
                    <a:pt x="125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83"/>
            <p:cNvSpPr/>
            <p:nvPr/>
          </p:nvSpPr>
          <p:spPr>
            <a:xfrm>
              <a:off x="7230231" y="3801153"/>
              <a:ext cx="42475" cy="230612"/>
            </a:xfrm>
            <a:custGeom>
              <a:avLst/>
              <a:gdLst/>
              <a:ahLst/>
              <a:cxnLst/>
              <a:rect l="l" t="t" r="r" b="b"/>
              <a:pathLst>
                <a:path w="1516" h="8231" extrusionOk="0">
                  <a:moveTo>
                    <a:pt x="0" y="1"/>
                  </a:moveTo>
                  <a:lnTo>
                    <a:pt x="0" y="8230"/>
                  </a:lnTo>
                  <a:lnTo>
                    <a:pt x="1516" y="8230"/>
                  </a:lnTo>
                  <a:lnTo>
                    <a:pt x="1390" y="162"/>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83"/>
            <p:cNvSpPr/>
            <p:nvPr/>
          </p:nvSpPr>
          <p:spPr>
            <a:xfrm>
              <a:off x="6094015" y="3613462"/>
              <a:ext cx="387034" cy="435672"/>
            </a:xfrm>
            <a:custGeom>
              <a:avLst/>
              <a:gdLst/>
              <a:ahLst/>
              <a:cxnLst/>
              <a:rect l="l" t="t" r="r" b="b"/>
              <a:pathLst>
                <a:path w="13814" h="15550" extrusionOk="0">
                  <a:moveTo>
                    <a:pt x="0" y="1"/>
                  </a:moveTo>
                  <a:lnTo>
                    <a:pt x="581" y="15549"/>
                  </a:lnTo>
                  <a:lnTo>
                    <a:pt x="13814" y="15549"/>
                  </a:lnTo>
                  <a:lnTo>
                    <a:pt x="13383" y="1"/>
                  </a:lnTo>
                  <a:close/>
                </a:path>
              </a:pathLst>
            </a:custGeom>
            <a:solidFill>
              <a:srgbClr val="7639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83"/>
            <p:cNvSpPr/>
            <p:nvPr/>
          </p:nvSpPr>
          <p:spPr>
            <a:xfrm>
              <a:off x="6094015" y="3613462"/>
              <a:ext cx="387034" cy="435672"/>
            </a:xfrm>
            <a:custGeom>
              <a:avLst/>
              <a:gdLst/>
              <a:ahLst/>
              <a:cxnLst/>
              <a:rect l="l" t="t" r="r" b="b"/>
              <a:pathLst>
                <a:path w="13814" h="15550" extrusionOk="0">
                  <a:moveTo>
                    <a:pt x="0" y="1"/>
                  </a:moveTo>
                  <a:lnTo>
                    <a:pt x="581" y="15549"/>
                  </a:lnTo>
                  <a:lnTo>
                    <a:pt x="13814" y="15549"/>
                  </a:lnTo>
                  <a:lnTo>
                    <a:pt x="1338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83"/>
            <p:cNvSpPr/>
            <p:nvPr/>
          </p:nvSpPr>
          <p:spPr>
            <a:xfrm>
              <a:off x="6094015" y="3613462"/>
              <a:ext cx="386978" cy="435672"/>
            </a:xfrm>
            <a:custGeom>
              <a:avLst/>
              <a:gdLst/>
              <a:ahLst/>
              <a:cxnLst/>
              <a:rect l="l" t="t" r="r" b="b"/>
              <a:pathLst>
                <a:path w="13812" h="15550" extrusionOk="0">
                  <a:moveTo>
                    <a:pt x="12233" y="1184"/>
                  </a:moveTo>
                  <a:lnTo>
                    <a:pt x="12596" y="14366"/>
                  </a:lnTo>
                  <a:lnTo>
                    <a:pt x="1722" y="14366"/>
                  </a:lnTo>
                  <a:lnTo>
                    <a:pt x="1229" y="1184"/>
                  </a:lnTo>
                  <a:close/>
                  <a:moveTo>
                    <a:pt x="0" y="1"/>
                  </a:moveTo>
                  <a:lnTo>
                    <a:pt x="581" y="15549"/>
                  </a:lnTo>
                  <a:lnTo>
                    <a:pt x="13812" y="15549"/>
                  </a:lnTo>
                  <a:lnTo>
                    <a:pt x="133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83"/>
            <p:cNvSpPr/>
            <p:nvPr/>
          </p:nvSpPr>
          <p:spPr>
            <a:xfrm>
              <a:off x="6112843" y="3783194"/>
              <a:ext cx="345232" cy="35890"/>
            </a:xfrm>
            <a:custGeom>
              <a:avLst/>
              <a:gdLst/>
              <a:ahLst/>
              <a:cxnLst/>
              <a:rect l="l" t="t" r="r" b="b"/>
              <a:pathLst>
                <a:path w="12322" h="1281" extrusionOk="0">
                  <a:moveTo>
                    <a:pt x="0" y="0"/>
                  </a:moveTo>
                  <a:lnTo>
                    <a:pt x="0" y="1281"/>
                  </a:lnTo>
                  <a:lnTo>
                    <a:pt x="12322" y="1281"/>
                  </a:lnTo>
                  <a:lnTo>
                    <a:pt x="12322" y="394"/>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83"/>
            <p:cNvSpPr/>
            <p:nvPr/>
          </p:nvSpPr>
          <p:spPr>
            <a:xfrm>
              <a:off x="6264393" y="3801153"/>
              <a:ext cx="42138" cy="230612"/>
            </a:xfrm>
            <a:custGeom>
              <a:avLst/>
              <a:gdLst/>
              <a:ahLst/>
              <a:cxnLst/>
              <a:rect l="l" t="t" r="r" b="b"/>
              <a:pathLst>
                <a:path w="1504" h="8231" extrusionOk="0">
                  <a:moveTo>
                    <a:pt x="1" y="1"/>
                  </a:moveTo>
                  <a:lnTo>
                    <a:pt x="321" y="8230"/>
                  </a:lnTo>
                  <a:lnTo>
                    <a:pt x="1503" y="8230"/>
                  </a:lnTo>
                  <a:lnTo>
                    <a:pt x="15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83"/>
            <p:cNvSpPr/>
            <p:nvPr/>
          </p:nvSpPr>
          <p:spPr>
            <a:xfrm>
              <a:off x="5911309" y="3375450"/>
              <a:ext cx="278802" cy="984843"/>
            </a:xfrm>
            <a:custGeom>
              <a:avLst/>
              <a:gdLst/>
              <a:ahLst/>
              <a:cxnLst/>
              <a:rect l="l" t="t" r="r" b="b"/>
              <a:pathLst>
                <a:path w="9951" h="35151" extrusionOk="0">
                  <a:moveTo>
                    <a:pt x="416" y="1"/>
                  </a:moveTo>
                  <a:cubicBezTo>
                    <a:pt x="897" y="11796"/>
                    <a:pt x="305" y="23468"/>
                    <a:pt x="1" y="35150"/>
                  </a:cubicBezTo>
                  <a:lnTo>
                    <a:pt x="9950" y="35107"/>
                  </a:lnTo>
                  <a:cubicBezTo>
                    <a:pt x="8941" y="23485"/>
                    <a:pt x="8200" y="11801"/>
                    <a:pt x="82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83"/>
            <p:cNvSpPr/>
            <p:nvPr/>
          </p:nvSpPr>
          <p:spPr>
            <a:xfrm>
              <a:off x="7304227" y="3375450"/>
              <a:ext cx="283201" cy="978567"/>
            </a:xfrm>
            <a:custGeom>
              <a:avLst/>
              <a:gdLst/>
              <a:ahLst/>
              <a:cxnLst/>
              <a:rect l="l" t="t" r="r" b="b"/>
              <a:pathLst>
                <a:path w="10108" h="34927" extrusionOk="0">
                  <a:moveTo>
                    <a:pt x="1" y="1"/>
                  </a:moveTo>
                  <a:cubicBezTo>
                    <a:pt x="1569" y="11644"/>
                    <a:pt x="1627" y="23283"/>
                    <a:pt x="1532" y="34926"/>
                  </a:cubicBezTo>
                  <a:lnTo>
                    <a:pt x="9933" y="34889"/>
                  </a:lnTo>
                  <a:cubicBezTo>
                    <a:pt x="10079" y="23259"/>
                    <a:pt x="10105" y="11631"/>
                    <a:pt x="10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83"/>
            <p:cNvSpPr/>
            <p:nvPr/>
          </p:nvSpPr>
          <p:spPr>
            <a:xfrm>
              <a:off x="5648444" y="3306134"/>
              <a:ext cx="2200635" cy="202342"/>
            </a:xfrm>
            <a:custGeom>
              <a:avLst/>
              <a:gdLst/>
              <a:ahLst/>
              <a:cxnLst/>
              <a:rect l="l" t="t" r="r" b="b"/>
              <a:pathLst>
                <a:path w="78545" h="7222" extrusionOk="0">
                  <a:moveTo>
                    <a:pt x="1" y="0"/>
                  </a:moveTo>
                  <a:lnTo>
                    <a:pt x="1503" y="7221"/>
                  </a:lnTo>
                  <a:lnTo>
                    <a:pt x="76929" y="7221"/>
                  </a:lnTo>
                  <a:lnTo>
                    <a:pt x="78545" y="1403"/>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83"/>
            <p:cNvSpPr/>
            <p:nvPr/>
          </p:nvSpPr>
          <p:spPr>
            <a:xfrm>
              <a:off x="5648444" y="3306134"/>
              <a:ext cx="2200635" cy="110165"/>
            </a:xfrm>
            <a:custGeom>
              <a:avLst/>
              <a:gdLst/>
              <a:ahLst/>
              <a:cxnLst/>
              <a:rect l="l" t="t" r="r" b="b"/>
              <a:pathLst>
                <a:path w="78545" h="3932" extrusionOk="0">
                  <a:moveTo>
                    <a:pt x="77843" y="3932"/>
                  </a:moveTo>
                  <a:lnTo>
                    <a:pt x="78545" y="1403"/>
                  </a:lnTo>
                  <a:lnTo>
                    <a:pt x="1" y="0"/>
                  </a:lnTo>
                  <a:lnTo>
                    <a:pt x="531" y="255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83"/>
            <p:cNvSpPr/>
            <p:nvPr/>
          </p:nvSpPr>
          <p:spPr>
            <a:xfrm>
              <a:off x="5849473" y="3508451"/>
              <a:ext cx="177547" cy="749860"/>
            </a:xfrm>
            <a:custGeom>
              <a:avLst/>
              <a:gdLst/>
              <a:ahLst/>
              <a:cxnLst/>
              <a:rect l="l" t="t" r="r" b="b"/>
              <a:pathLst>
                <a:path w="6337" h="26764" extrusionOk="0">
                  <a:moveTo>
                    <a:pt x="1" y="0"/>
                  </a:moveTo>
                  <a:lnTo>
                    <a:pt x="1229" y="26764"/>
                  </a:lnTo>
                  <a:lnTo>
                    <a:pt x="6337" y="26764"/>
                  </a:lnTo>
                  <a:lnTo>
                    <a:pt x="63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83"/>
            <p:cNvSpPr/>
            <p:nvPr/>
          </p:nvSpPr>
          <p:spPr>
            <a:xfrm>
              <a:off x="5849473" y="3508451"/>
              <a:ext cx="104197" cy="749860"/>
            </a:xfrm>
            <a:custGeom>
              <a:avLst/>
              <a:gdLst/>
              <a:ahLst/>
              <a:cxnLst/>
              <a:rect l="l" t="t" r="r" b="b"/>
              <a:pathLst>
                <a:path w="3719" h="26764" extrusionOk="0">
                  <a:moveTo>
                    <a:pt x="2714" y="0"/>
                  </a:moveTo>
                  <a:lnTo>
                    <a:pt x="1" y="0"/>
                  </a:lnTo>
                  <a:lnTo>
                    <a:pt x="1229" y="26764"/>
                  </a:lnTo>
                  <a:lnTo>
                    <a:pt x="3719" y="267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83"/>
            <p:cNvSpPr/>
            <p:nvPr/>
          </p:nvSpPr>
          <p:spPr>
            <a:xfrm>
              <a:off x="5849473" y="3508451"/>
              <a:ext cx="177547" cy="105906"/>
            </a:xfrm>
            <a:custGeom>
              <a:avLst/>
              <a:gdLst/>
              <a:ahLst/>
              <a:cxnLst/>
              <a:rect l="l" t="t" r="r" b="b"/>
              <a:pathLst>
                <a:path w="6337" h="3780" extrusionOk="0">
                  <a:moveTo>
                    <a:pt x="1" y="0"/>
                  </a:moveTo>
                  <a:lnTo>
                    <a:pt x="153" y="3314"/>
                  </a:lnTo>
                  <a:cubicBezTo>
                    <a:pt x="791" y="3236"/>
                    <a:pt x="1433" y="3197"/>
                    <a:pt x="2073" y="3197"/>
                  </a:cubicBezTo>
                  <a:cubicBezTo>
                    <a:pt x="3511" y="3197"/>
                    <a:pt x="4945" y="3393"/>
                    <a:pt x="6337" y="3779"/>
                  </a:cubicBezTo>
                  <a:lnTo>
                    <a:pt x="63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83"/>
            <p:cNvSpPr/>
            <p:nvPr/>
          </p:nvSpPr>
          <p:spPr>
            <a:xfrm>
              <a:off x="7485728" y="3508451"/>
              <a:ext cx="182114" cy="749860"/>
            </a:xfrm>
            <a:custGeom>
              <a:avLst/>
              <a:gdLst/>
              <a:ahLst/>
              <a:cxnLst/>
              <a:rect l="l" t="t" r="r" b="b"/>
              <a:pathLst>
                <a:path w="6500" h="26764" extrusionOk="0">
                  <a:moveTo>
                    <a:pt x="0" y="0"/>
                  </a:moveTo>
                  <a:lnTo>
                    <a:pt x="0" y="26764"/>
                  </a:lnTo>
                  <a:lnTo>
                    <a:pt x="4655" y="26764"/>
                  </a:lnTo>
                  <a:lnTo>
                    <a:pt x="64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83"/>
            <p:cNvSpPr/>
            <p:nvPr/>
          </p:nvSpPr>
          <p:spPr>
            <a:xfrm>
              <a:off x="7485728" y="3508451"/>
              <a:ext cx="63544" cy="749860"/>
            </a:xfrm>
            <a:custGeom>
              <a:avLst/>
              <a:gdLst/>
              <a:ahLst/>
              <a:cxnLst/>
              <a:rect l="l" t="t" r="r" b="b"/>
              <a:pathLst>
                <a:path w="2268" h="26764" extrusionOk="0">
                  <a:moveTo>
                    <a:pt x="0" y="0"/>
                  </a:moveTo>
                  <a:lnTo>
                    <a:pt x="2268" y="0"/>
                  </a:lnTo>
                  <a:lnTo>
                    <a:pt x="2268" y="26764"/>
                  </a:lnTo>
                  <a:lnTo>
                    <a:pt x="0" y="2676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83"/>
            <p:cNvSpPr/>
            <p:nvPr/>
          </p:nvSpPr>
          <p:spPr>
            <a:xfrm>
              <a:off x="7485728" y="3508451"/>
              <a:ext cx="182030" cy="84501"/>
            </a:xfrm>
            <a:custGeom>
              <a:avLst/>
              <a:gdLst/>
              <a:ahLst/>
              <a:cxnLst/>
              <a:rect l="l" t="t" r="r" b="b"/>
              <a:pathLst>
                <a:path w="6497" h="3016" extrusionOk="0">
                  <a:moveTo>
                    <a:pt x="0" y="0"/>
                  </a:moveTo>
                  <a:lnTo>
                    <a:pt x="0" y="3016"/>
                  </a:lnTo>
                  <a:cubicBezTo>
                    <a:pt x="1055" y="2641"/>
                    <a:pt x="2148" y="2472"/>
                    <a:pt x="3241" y="2472"/>
                  </a:cubicBezTo>
                  <a:cubicBezTo>
                    <a:pt x="4271" y="2472"/>
                    <a:pt x="5301" y="2622"/>
                    <a:pt x="6299" y="2890"/>
                  </a:cubicBezTo>
                  <a:lnTo>
                    <a:pt x="64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83"/>
            <p:cNvSpPr/>
            <p:nvPr/>
          </p:nvSpPr>
          <p:spPr>
            <a:xfrm>
              <a:off x="5748524" y="4231116"/>
              <a:ext cx="378096" cy="195282"/>
            </a:xfrm>
            <a:custGeom>
              <a:avLst/>
              <a:gdLst/>
              <a:ahLst/>
              <a:cxnLst/>
              <a:rect l="l" t="t" r="r" b="b"/>
              <a:pathLst>
                <a:path w="13495" h="6970" extrusionOk="0">
                  <a:moveTo>
                    <a:pt x="1" y="1"/>
                  </a:moveTo>
                  <a:lnTo>
                    <a:pt x="2117" y="6970"/>
                  </a:lnTo>
                  <a:lnTo>
                    <a:pt x="12721" y="6970"/>
                  </a:lnTo>
                  <a:lnTo>
                    <a:pt x="134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83"/>
            <p:cNvSpPr/>
            <p:nvPr/>
          </p:nvSpPr>
          <p:spPr>
            <a:xfrm>
              <a:off x="5859112" y="4274123"/>
              <a:ext cx="262328" cy="152275"/>
            </a:xfrm>
            <a:custGeom>
              <a:avLst/>
              <a:gdLst/>
              <a:ahLst/>
              <a:cxnLst/>
              <a:rect l="l" t="t" r="r" b="b"/>
              <a:pathLst>
                <a:path w="9363" h="5435" extrusionOk="0">
                  <a:moveTo>
                    <a:pt x="0" y="1"/>
                  </a:moveTo>
                  <a:lnTo>
                    <a:pt x="0" y="1"/>
                  </a:lnTo>
                  <a:cubicBezTo>
                    <a:pt x="224" y="1656"/>
                    <a:pt x="461" y="3312"/>
                    <a:pt x="772" y="4969"/>
                  </a:cubicBezTo>
                  <a:cubicBezTo>
                    <a:pt x="800" y="5126"/>
                    <a:pt x="835" y="5280"/>
                    <a:pt x="864" y="5435"/>
                  </a:cubicBezTo>
                  <a:lnTo>
                    <a:pt x="8774" y="5435"/>
                  </a:lnTo>
                  <a:lnTo>
                    <a:pt x="9363" y="123"/>
                  </a:lnTo>
                  <a:lnTo>
                    <a:pt x="9363" y="123"/>
                  </a:lnTo>
                  <a:cubicBezTo>
                    <a:pt x="8540" y="132"/>
                    <a:pt x="7717" y="138"/>
                    <a:pt x="6893" y="138"/>
                  </a:cubicBezTo>
                  <a:cubicBezTo>
                    <a:pt x="4595" y="138"/>
                    <a:pt x="2296" y="97"/>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83"/>
            <p:cNvSpPr/>
            <p:nvPr/>
          </p:nvSpPr>
          <p:spPr>
            <a:xfrm>
              <a:off x="7361188" y="4231116"/>
              <a:ext cx="378152" cy="195282"/>
            </a:xfrm>
            <a:custGeom>
              <a:avLst/>
              <a:gdLst/>
              <a:ahLst/>
              <a:cxnLst/>
              <a:rect l="l" t="t" r="r" b="b"/>
              <a:pathLst>
                <a:path w="13497" h="6970" extrusionOk="0">
                  <a:moveTo>
                    <a:pt x="1" y="1"/>
                  </a:moveTo>
                  <a:lnTo>
                    <a:pt x="775" y="6970"/>
                  </a:lnTo>
                  <a:lnTo>
                    <a:pt x="11379" y="6970"/>
                  </a:lnTo>
                  <a:lnTo>
                    <a:pt x="13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83"/>
            <p:cNvSpPr/>
            <p:nvPr/>
          </p:nvSpPr>
          <p:spPr>
            <a:xfrm>
              <a:off x="7422491" y="4298695"/>
              <a:ext cx="294380" cy="127704"/>
            </a:xfrm>
            <a:custGeom>
              <a:avLst/>
              <a:gdLst/>
              <a:ahLst/>
              <a:cxnLst/>
              <a:rect l="l" t="t" r="r" b="b"/>
              <a:pathLst>
                <a:path w="10507" h="4558" extrusionOk="0">
                  <a:moveTo>
                    <a:pt x="0" y="0"/>
                  </a:moveTo>
                  <a:cubicBezTo>
                    <a:pt x="92" y="1520"/>
                    <a:pt x="185" y="3040"/>
                    <a:pt x="294" y="4558"/>
                  </a:cubicBezTo>
                  <a:lnTo>
                    <a:pt x="9191" y="4558"/>
                  </a:lnTo>
                  <a:lnTo>
                    <a:pt x="10506" y="228"/>
                  </a:lnTo>
                  <a:cubicBezTo>
                    <a:pt x="7006" y="100"/>
                    <a:pt x="3503" y="13"/>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83"/>
            <p:cNvSpPr/>
            <p:nvPr/>
          </p:nvSpPr>
          <p:spPr>
            <a:xfrm>
              <a:off x="6624929" y="1986744"/>
              <a:ext cx="265018" cy="234086"/>
            </a:xfrm>
            <a:custGeom>
              <a:avLst/>
              <a:gdLst/>
              <a:ahLst/>
              <a:cxnLst/>
              <a:rect l="l" t="t" r="r" b="b"/>
              <a:pathLst>
                <a:path w="9459" h="8355" extrusionOk="0">
                  <a:moveTo>
                    <a:pt x="4888" y="0"/>
                  </a:moveTo>
                  <a:cubicBezTo>
                    <a:pt x="0" y="0"/>
                    <a:pt x="2059" y="7919"/>
                    <a:pt x="2059" y="8354"/>
                  </a:cubicBezTo>
                  <a:lnTo>
                    <a:pt x="7717" y="7919"/>
                  </a:lnTo>
                  <a:cubicBezTo>
                    <a:pt x="7717" y="7919"/>
                    <a:pt x="9459" y="0"/>
                    <a:pt x="4888" y="0"/>
                  </a:cubicBezTo>
                  <a:close/>
                </a:path>
              </a:pathLst>
            </a:custGeom>
            <a:solidFill>
              <a:srgbClr val="7639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83"/>
            <p:cNvSpPr/>
            <p:nvPr/>
          </p:nvSpPr>
          <p:spPr>
            <a:xfrm>
              <a:off x="6624929" y="1986744"/>
              <a:ext cx="265018" cy="234086"/>
            </a:xfrm>
            <a:custGeom>
              <a:avLst/>
              <a:gdLst/>
              <a:ahLst/>
              <a:cxnLst/>
              <a:rect l="l" t="t" r="r" b="b"/>
              <a:pathLst>
                <a:path w="9459" h="8355" extrusionOk="0">
                  <a:moveTo>
                    <a:pt x="2059" y="8354"/>
                  </a:moveTo>
                  <a:lnTo>
                    <a:pt x="7717" y="7919"/>
                  </a:lnTo>
                  <a:cubicBezTo>
                    <a:pt x="7717" y="7919"/>
                    <a:pt x="9459" y="0"/>
                    <a:pt x="4888" y="0"/>
                  </a:cubicBezTo>
                  <a:cubicBezTo>
                    <a:pt x="0" y="0"/>
                    <a:pt x="2059" y="7919"/>
                    <a:pt x="2059" y="835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83"/>
            <p:cNvSpPr/>
            <p:nvPr/>
          </p:nvSpPr>
          <p:spPr>
            <a:xfrm>
              <a:off x="6624873" y="1986744"/>
              <a:ext cx="265074" cy="234142"/>
            </a:xfrm>
            <a:custGeom>
              <a:avLst/>
              <a:gdLst/>
              <a:ahLst/>
              <a:cxnLst/>
              <a:rect l="l" t="t" r="r" b="b"/>
              <a:pathLst>
                <a:path w="9461" h="8357" extrusionOk="0">
                  <a:moveTo>
                    <a:pt x="4890" y="1183"/>
                  </a:moveTo>
                  <a:cubicBezTo>
                    <a:pt x="5464" y="1183"/>
                    <a:pt x="5853" y="1349"/>
                    <a:pt x="6153" y="1720"/>
                  </a:cubicBezTo>
                  <a:cubicBezTo>
                    <a:pt x="7045" y="2831"/>
                    <a:pt x="6921" y="5319"/>
                    <a:pt x="6714" y="6813"/>
                  </a:cubicBezTo>
                  <a:lnTo>
                    <a:pt x="6712" y="6813"/>
                  </a:lnTo>
                  <a:lnTo>
                    <a:pt x="3051" y="7093"/>
                  </a:lnTo>
                  <a:cubicBezTo>
                    <a:pt x="2625" y="4399"/>
                    <a:pt x="2772" y="2597"/>
                    <a:pt x="3490" y="1736"/>
                  </a:cubicBezTo>
                  <a:cubicBezTo>
                    <a:pt x="3690" y="1499"/>
                    <a:pt x="4051" y="1183"/>
                    <a:pt x="4890" y="1183"/>
                  </a:cubicBezTo>
                  <a:close/>
                  <a:moveTo>
                    <a:pt x="4890" y="0"/>
                  </a:moveTo>
                  <a:cubicBezTo>
                    <a:pt x="0" y="0"/>
                    <a:pt x="2061" y="7921"/>
                    <a:pt x="2061" y="8356"/>
                  </a:cubicBezTo>
                  <a:lnTo>
                    <a:pt x="7719" y="7921"/>
                  </a:lnTo>
                  <a:cubicBezTo>
                    <a:pt x="7719" y="7921"/>
                    <a:pt x="9461" y="0"/>
                    <a:pt x="48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83"/>
            <p:cNvSpPr/>
            <p:nvPr/>
          </p:nvSpPr>
          <p:spPr>
            <a:xfrm>
              <a:off x="6528435" y="3613518"/>
              <a:ext cx="449597" cy="747199"/>
            </a:xfrm>
            <a:custGeom>
              <a:avLst/>
              <a:gdLst/>
              <a:ahLst/>
              <a:cxnLst/>
              <a:rect l="l" t="t" r="r" b="b"/>
              <a:pathLst>
                <a:path w="16047" h="26669" extrusionOk="0">
                  <a:moveTo>
                    <a:pt x="13970" y="1969"/>
                  </a:moveTo>
                  <a:lnTo>
                    <a:pt x="14361" y="25890"/>
                  </a:lnTo>
                  <a:lnTo>
                    <a:pt x="2823" y="25938"/>
                  </a:lnTo>
                  <a:lnTo>
                    <a:pt x="2242" y="1969"/>
                  </a:lnTo>
                  <a:close/>
                  <a:moveTo>
                    <a:pt x="0" y="1"/>
                  </a:moveTo>
                  <a:cubicBezTo>
                    <a:pt x="0" y="1"/>
                    <a:pt x="1172" y="26553"/>
                    <a:pt x="1172" y="26669"/>
                  </a:cubicBezTo>
                  <a:lnTo>
                    <a:pt x="16047" y="26669"/>
                  </a:lnTo>
                  <a:lnTo>
                    <a:pt x="16047" y="1"/>
                  </a:lnTo>
                  <a:close/>
                </a:path>
              </a:pathLst>
            </a:custGeom>
            <a:solidFill>
              <a:srgbClr val="D5A7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3"/>
            <p:cNvSpPr/>
            <p:nvPr/>
          </p:nvSpPr>
          <p:spPr>
            <a:xfrm>
              <a:off x="6528435" y="3613518"/>
              <a:ext cx="449597" cy="747199"/>
            </a:xfrm>
            <a:custGeom>
              <a:avLst/>
              <a:gdLst/>
              <a:ahLst/>
              <a:cxnLst/>
              <a:rect l="l" t="t" r="r" b="b"/>
              <a:pathLst>
                <a:path w="16047" h="26669" extrusionOk="0">
                  <a:moveTo>
                    <a:pt x="16047" y="1"/>
                  </a:moveTo>
                  <a:lnTo>
                    <a:pt x="16047" y="26669"/>
                  </a:lnTo>
                  <a:lnTo>
                    <a:pt x="1172" y="26669"/>
                  </a:lnTo>
                  <a:cubicBezTo>
                    <a:pt x="1172" y="26553"/>
                    <a:pt x="0" y="1"/>
                    <a:pt x="0" y="1"/>
                  </a:cubicBezTo>
                  <a:close/>
                  <a:moveTo>
                    <a:pt x="14361" y="25890"/>
                  </a:moveTo>
                  <a:lnTo>
                    <a:pt x="13970" y="1969"/>
                  </a:lnTo>
                  <a:lnTo>
                    <a:pt x="2242" y="1969"/>
                  </a:lnTo>
                  <a:lnTo>
                    <a:pt x="2823" y="25938"/>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83"/>
            <p:cNvSpPr/>
            <p:nvPr/>
          </p:nvSpPr>
          <p:spPr>
            <a:xfrm>
              <a:off x="6591223" y="3668657"/>
              <a:ext cx="339600" cy="671607"/>
            </a:xfrm>
            <a:custGeom>
              <a:avLst/>
              <a:gdLst/>
              <a:ahLst/>
              <a:cxnLst/>
              <a:rect l="l" t="t" r="r" b="b"/>
              <a:pathLst>
                <a:path w="12121" h="23971" extrusionOk="0">
                  <a:moveTo>
                    <a:pt x="1" y="1"/>
                  </a:moveTo>
                  <a:lnTo>
                    <a:pt x="582" y="23970"/>
                  </a:lnTo>
                  <a:lnTo>
                    <a:pt x="12120" y="23922"/>
                  </a:lnTo>
                  <a:lnTo>
                    <a:pt x="11729" y="1"/>
                  </a:lnTo>
                  <a:close/>
                </a:path>
              </a:pathLst>
            </a:custGeom>
            <a:solidFill>
              <a:srgbClr val="7639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83"/>
            <p:cNvSpPr/>
            <p:nvPr/>
          </p:nvSpPr>
          <p:spPr>
            <a:xfrm>
              <a:off x="6591223" y="3668657"/>
              <a:ext cx="339600" cy="671607"/>
            </a:xfrm>
            <a:custGeom>
              <a:avLst/>
              <a:gdLst/>
              <a:ahLst/>
              <a:cxnLst/>
              <a:rect l="l" t="t" r="r" b="b"/>
              <a:pathLst>
                <a:path w="12121" h="23971" extrusionOk="0">
                  <a:moveTo>
                    <a:pt x="11729" y="1"/>
                  </a:moveTo>
                  <a:lnTo>
                    <a:pt x="12120" y="23922"/>
                  </a:lnTo>
                  <a:lnTo>
                    <a:pt x="582" y="23970"/>
                  </a:ln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83"/>
            <p:cNvSpPr/>
            <p:nvPr/>
          </p:nvSpPr>
          <p:spPr>
            <a:xfrm>
              <a:off x="6145680" y="2682876"/>
              <a:ext cx="393926" cy="553878"/>
            </a:xfrm>
            <a:custGeom>
              <a:avLst/>
              <a:gdLst/>
              <a:ahLst/>
              <a:cxnLst/>
              <a:rect l="l" t="t" r="r" b="b"/>
              <a:pathLst>
                <a:path w="14060" h="19769" extrusionOk="0">
                  <a:moveTo>
                    <a:pt x="0" y="0"/>
                  </a:moveTo>
                  <a:lnTo>
                    <a:pt x="679" y="19769"/>
                  </a:lnTo>
                  <a:lnTo>
                    <a:pt x="14059" y="19769"/>
                  </a:lnTo>
                  <a:lnTo>
                    <a:pt x="14059" y="0"/>
                  </a:lnTo>
                  <a:close/>
                </a:path>
              </a:pathLst>
            </a:custGeom>
            <a:solidFill>
              <a:srgbClr val="7639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3"/>
            <p:cNvSpPr/>
            <p:nvPr/>
          </p:nvSpPr>
          <p:spPr>
            <a:xfrm>
              <a:off x="6145680" y="2682876"/>
              <a:ext cx="393926" cy="553878"/>
            </a:xfrm>
            <a:custGeom>
              <a:avLst/>
              <a:gdLst/>
              <a:ahLst/>
              <a:cxnLst/>
              <a:rect l="l" t="t" r="r" b="b"/>
              <a:pathLst>
                <a:path w="14060" h="19769" extrusionOk="0">
                  <a:moveTo>
                    <a:pt x="679" y="19769"/>
                  </a:moveTo>
                  <a:lnTo>
                    <a:pt x="0" y="0"/>
                  </a:lnTo>
                  <a:lnTo>
                    <a:pt x="14059" y="0"/>
                  </a:lnTo>
                  <a:lnTo>
                    <a:pt x="14059" y="1976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83"/>
            <p:cNvSpPr/>
            <p:nvPr/>
          </p:nvSpPr>
          <p:spPr>
            <a:xfrm>
              <a:off x="6145680" y="2682876"/>
              <a:ext cx="393982" cy="553878"/>
            </a:xfrm>
            <a:custGeom>
              <a:avLst/>
              <a:gdLst/>
              <a:ahLst/>
              <a:cxnLst/>
              <a:rect l="l" t="t" r="r" b="b"/>
              <a:pathLst>
                <a:path w="14062" h="19769" extrusionOk="0">
                  <a:moveTo>
                    <a:pt x="12876" y="1181"/>
                  </a:moveTo>
                  <a:lnTo>
                    <a:pt x="12876" y="18586"/>
                  </a:lnTo>
                  <a:lnTo>
                    <a:pt x="1820" y="18586"/>
                  </a:lnTo>
                  <a:lnTo>
                    <a:pt x="1222" y="1181"/>
                  </a:lnTo>
                  <a:close/>
                  <a:moveTo>
                    <a:pt x="0" y="0"/>
                  </a:moveTo>
                  <a:lnTo>
                    <a:pt x="679" y="19769"/>
                  </a:lnTo>
                  <a:lnTo>
                    <a:pt x="14061" y="19769"/>
                  </a:lnTo>
                  <a:lnTo>
                    <a:pt x="140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83"/>
            <p:cNvSpPr/>
            <p:nvPr/>
          </p:nvSpPr>
          <p:spPr>
            <a:xfrm>
              <a:off x="6999811" y="2682876"/>
              <a:ext cx="394010" cy="553878"/>
            </a:xfrm>
            <a:custGeom>
              <a:avLst/>
              <a:gdLst/>
              <a:ahLst/>
              <a:cxnLst/>
              <a:rect l="l" t="t" r="r" b="b"/>
              <a:pathLst>
                <a:path w="14063" h="19769" extrusionOk="0">
                  <a:moveTo>
                    <a:pt x="1" y="0"/>
                  </a:moveTo>
                  <a:lnTo>
                    <a:pt x="1" y="19769"/>
                  </a:lnTo>
                  <a:lnTo>
                    <a:pt x="13384" y="19769"/>
                  </a:lnTo>
                  <a:lnTo>
                    <a:pt x="14062" y="0"/>
                  </a:lnTo>
                  <a:close/>
                </a:path>
              </a:pathLst>
            </a:custGeom>
            <a:solidFill>
              <a:srgbClr val="7639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83"/>
            <p:cNvSpPr/>
            <p:nvPr/>
          </p:nvSpPr>
          <p:spPr>
            <a:xfrm>
              <a:off x="6999811" y="2682876"/>
              <a:ext cx="394010" cy="553878"/>
            </a:xfrm>
            <a:custGeom>
              <a:avLst/>
              <a:gdLst/>
              <a:ahLst/>
              <a:cxnLst/>
              <a:rect l="l" t="t" r="r" b="b"/>
              <a:pathLst>
                <a:path w="14063" h="19769" extrusionOk="0">
                  <a:moveTo>
                    <a:pt x="13384" y="19769"/>
                  </a:moveTo>
                  <a:lnTo>
                    <a:pt x="14062" y="0"/>
                  </a:lnTo>
                  <a:lnTo>
                    <a:pt x="1" y="0"/>
                  </a:lnTo>
                  <a:lnTo>
                    <a:pt x="1" y="19769"/>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83"/>
            <p:cNvSpPr/>
            <p:nvPr/>
          </p:nvSpPr>
          <p:spPr>
            <a:xfrm>
              <a:off x="6999811" y="2682876"/>
              <a:ext cx="394010" cy="553878"/>
            </a:xfrm>
            <a:custGeom>
              <a:avLst/>
              <a:gdLst/>
              <a:ahLst/>
              <a:cxnLst/>
              <a:rect l="l" t="t" r="r" b="b"/>
              <a:pathLst>
                <a:path w="14063" h="19769" extrusionOk="0">
                  <a:moveTo>
                    <a:pt x="12838" y="1181"/>
                  </a:moveTo>
                  <a:lnTo>
                    <a:pt x="12240" y="18586"/>
                  </a:lnTo>
                  <a:lnTo>
                    <a:pt x="1184" y="18586"/>
                  </a:lnTo>
                  <a:lnTo>
                    <a:pt x="1184" y="1181"/>
                  </a:lnTo>
                  <a:close/>
                  <a:moveTo>
                    <a:pt x="1" y="0"/>
                  </a:moveTo>
                  <a:lnTo>
                    <a:pt x="1" y="19769"/>
                  </a:lnTo>
                  <a:lnTo>
                    <a:pt x="13384" y="19769"/>
                  </a:lnTo>
                  <a:lnTo>
                    <a:pt x="140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3"/>
            <p:cNvSpPr/>
            <p:nvPr/>
          </p:nvSpPr>
          <p:spPr>
            <a:xfrm>
              <a:off x="6390866" y="3390271"/>
              <a:ext cx="994229" cy="936457"/>
            </a:xfrm>
            <a:custGeom>
              <a:avLst/>
              <a:gdLst/>
              <a:ahLst/>
              <a:cxnLst/>
              <a:rect l="l" t="t" r="r" b="b"/>
              <a:pathLst>
                <a:path w="35486" h="33424" extrusionOk="0">
                  <a:moveTo>
                    <a:pt x="35485" y="0"/>
                  </a:moveTo>
                  <a:lnTo>
                    <a:pt x="35485" y="0"/>
                  </a:lnTo>
                  <a:cubicBezTo>
                    <a:pt x="34652" y="4292"/>
                    <a:pt x="29399" y="3251"/>
                    <a:pt x="26468" y="7517"/>
                  </a:cubicBezTo>
                  <a:cubicBezTo>
                    <a:pt x="24866" y="9847"/>
                    <a:pt x="23783" y="15592"/>
                    <a:pt x="19960" y="15592"/>
                  </a:cubicBezTo>
                  <a:cubicBezTo>
                    <a:pt x="19887" y="15592"/>
                    <a:pt x="19814" y="15590"/>
                    <a:pt x="19739" y="15585"/>
                  </a:cubicBezTo>
                  <a:cubicBezTo>
                    <a:pt x="20048" y="14005"/>
                    <a:pt x="21515" y="13339"/>
                    <a:pt x="21824" y="11711"/>
                  </a:cubicBezTo>
                  <a:cubicBezTo>
                    <a:pt x="22079" y="10393"/>
                    <a:pt x="21659" y="8826"/>
                    <a:pt x="20865" y="7762"/>
                  </a:cubicBezTo>
                  <a:cubicBezTo>
                    <a:pt x="20587" y="9484"/>
                    <a:pt x="18594" y="12272"/>
                    <a:pt x="17118" y="12272"/>
                  </a:cubicBezTo>
                  <a:cubicBezTo>
                    <a:pt x="16440" y="12272"/>
                    <a:pt x="15871" y="11685"/>
                    <a:pt x="15625" y="10139"/>
                  </a:cubicBezTo>
                  <a:cubicBezTo>
                    <a:pt x="15132" y="6975"/>
                    <a:pt x="21696" y="4414"/>
                    <a:pt x="20715" y="283"/>
                  </a:cubicBezTo>
                  <a:lnTo>
                    <a:pt x="20715" y="283"/>
                  </a:lnTo>
                  <a:cubicBezTo>
                    <a:pt x="19254" y="2390"/>
                    <a:pt x="19337" y="3251"/>
                    <a:pt x="14929" y="5312"/>
                  </a:cubicBezTo>
                  <a:cubicBezTo>
                    <a:pt x="12538" y="6427"/>
                    <a:pt x="11766" y="8849"/>
                    <a:pt x="11309" y="12146"/>
                  </a:cubicBezTo>
                  <a:cubicBezTo>
                    <a:pt x="11092" y="9493"/>
                    <a:pt x="12516" y="3462"/>
                    <a:pt x="9009" y="1183"/>
                  </a:cubicBezTo>
                  <a:lnTo>
                    <a:pt x="9009" y="1183"/>
                  </a:lnTo>
                  <a:cubicBezTo>
                    <a:pt x="13444" y="6975"/>
                    <a:pt x="3832" y="15061"/>
                    <a:pt x="1673" y="19941"/>
                  </a:cubicBezTo>
                  <a:cubicBezTo>
                    <a:pt x="1" y="23739"/>
                    <a:pt x="1379" y="27966"/>
                    <a:pt x="4497" y="30716"/>
                  </a:cubicBezTo>
                  <a:lnTo>
                    <a:pt x="4528" y="30679"/>
                  </a:lnTo>
                  <a:cubicBezTo>
                    <a:pt x="2377" y="28812"/>
                    <a:pt x="2714" y="22204"/>
                    <a:pt x="4182" y="21926"/>
                  </a:cubicBezTo>
                  <a:cubicBezTo>
                    <a:pt x="4199" y="21922"/>
                    <a:pt x="4217" y="21921"/>
                    <a:pt x="4234" y="21921"/>
                  </a:cubicBezTo>
                  <a:cubicBezTo>
                    <a:pt x="4964" y="21921"/>
                    <a:pt x="5490" y="24958"/>
                    <a:pt x="5621" y="26483"/>
                  </a:cubicBezTo>
                  <a:cubicBezTo>
                    <a:pt x="5628" y="24731"/>
                    <a:pt x="6087" y="23163"/>
                    <a:pt x="6948" y="21619"/>
                  </a:cubicBezTo>
                  <a:cubicBezTo>
                    <a:pt x="7728" y="20234"/>
                    <a:pt x="8972" y="17864"/>
                    <a:pt x="10727" y="17558"/>
                  </a:cubicBezTo>
                  <a:cubicBezTo>
                    <a:pt x="10748" y="17554"/>
                    <a:pt x="10768" y="17552"/>
                    <a:pt x="10787" y="17552"/>
                  </a:cubicBezTo>
                  <a:cubicBezTo>
                    <a:pt x="11577" y="17552"/>
                    <a:pt x="10607" y="20515"/>
                    <a:pt x="10359" y="21628"/>
                  </a:cubicBezTo>
                  <a:cubicBezTo>
                    <a:pt x="10111" y="22767"/>
                    <a:pt x="9818" y="24033"/>
                    <a:pt x="9802" y="25224"/>
                  </a:cubicBezTo>
                  <a:cubicBezTo>
                    <a:pt x="10116" y="22923"/>
                    <a:pt x="14859" y="17930"/>
                    <a:pt x="16659" y="17930"/>
                  </a:cubicBezTo>
                  <a:cubicBezTo>
                    <a:pt x="16882" y="17930"/>
                    <a:pt x="17059" y="18006"/>
                    <a:pt x="17178" y="18173"/>
                  </a:cubicBezTo>
                  <a:cubicBezTo>
                    <a:pt x="18063" y="19408"/>
                    <a:pt x="14856" y="23156"/>
                    <a:pt x="14203" y="24048"/>
                  </a:cubicBezTo>
                  <a:cubicBezTo>
                    <a:pt x="13842" y="24541"/>
                    <a:pt x="12975" y="25839"/>
                    <a:pt x="12509" y="27264"/>
                  </a:cubicBezTo>
                  <a:cubicBezTo>
                    <a:pt x="13224" y="26313"/>
                    <a:pt x="15779" y="24062"/>
                    <a:pt x="17383" y="24062"/>
                  </a:cubicBezTo>
                  <a:cubicBezTo>
                    <a:pt x="17713" y="24062"/>
                    <a:pt x="18003" y="24157"/>
                    <a:pt x="18228" y="24378"/>
                  </a:cubicBezTo>
                  <a:cubicBezTo>
                    <a:pt x="19598" y="25735"/>
                    <a:pt x="16271" y="28651"/>
                    <a:pt x="15034" y="29542"/>
                  </a:cubicBezTo>
                  <a:cubicBezTo>
                    <a:pt x="15691" y="29127"/>
                    <a:pt x="17174" y="28724"/>
                    <a:pt x="18449" y="28724"/>
                  </a:cubicBezTo>
                  <a:cubicBezTo>
                    <a:pt x="19299" y="28724"/>
                    <a:pt x="20056" y="28903"/>
                    <a:pt x="20415" y="29377"/>
                  </a:cubicBezTo>
                  <a:cubicBezTo>
                    <a:pt x="21457" y="30762"/>
                    <a:pt x="19000" y="32199"/>
                    <a:pt x="15821" y="33399"/>
                  </a:cubicBezTo>
                  <a:lnTo>
                    <a:pt x="15830" y="33423"/>
                  </a:lnTo>
                  <a:cubicBezTo>
                    <a:pt x="25533" y="31617"/>
                    <a:pt x="29243" y="21858"/>
                    <a:pt x="32554" y="12994"/>
                  </a:cubicBezTo>
                  <a:lnTo>
                    <a:pt x="32554" y="12994"/>
                  </a:lnTo>
                  <a:cubicBezTo>
                    <a:pt x="30106" y="16853"/>
                    <a:pt x="28967" y="18103"/>
                    <a:pt x="26284" y="18623"/>
                  </a:cubicBezTo>
                  <a:cubicBezTo>
                    <a:pt x="29641" y="16112"/>
                    <a:pt x="29169" y="14216"/>
                    <a:pt x="29789" y="8932"/>
                  </a:cubicBezTo>
                  <a:cubicBezTo>
                    <a:pt x="30223" y="5260"/>
                    <a:pt x="35485" y="4766"/>
                    <a:pt x="35485" y="0"/>
                  </a:cubicBezTo>
                  <a:close/>
                </a:path>
              </a:pathLst>
            </a:custGeom>
            <a:solidFill>
              <a:srgbClr val="EC66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3"/>
            <p:cNvSpPr/>
            <p:nvPr/>
          </p:nvSpPr>
          <p:spPr>
            <a:xfrm>
              <a:off x="6390866" y="3390271"/>
              <a:ext cx="994229" cy="936457"/>
            </a:xfrm>
            <a:custGeom>
              <a:avLst/>
              <a:gdLst/>
              <a:ahLst/>
              <a:cxnLst/>
              <a:rect l="l" t="t" r="r" b="b"/>
              <a:pathLst>
                <a:path w="35486" h="33424" extrusionOk="0">
                  <a:moveTo>
                    <a:pt x="4182" y="21926"/>
                  </a:moveTo>
                  <a:cubicBezTo>
                    <a:pt x="2714" y="22204"/>
                    <a:pt x="2377" y="28812"/>
                    <a:pt x="4528" y="30679"/>
                  </a:cubicBezTo>
                  <a:lnTo>
                    <a:pt x="4497" y="30716"/>
                  </a:lnTo>
                  <a:cubicBezTo>
                    <a:pt x="1379" y="27966"/>
                    <a:pt x="1" y="23739"/>
                    <a:pt x="1673" y="19941"/>
                  </a:cubicBezTo>
                  <a:cubicBezTo>
                    <a:pt x="3832" y="15061"/>
                    <a:pt x="13444" y="6975"/>
                    <a:pt x="9009" y="1183"/>
                  </a:cubicBezTo>
                  <a:cubicBezTo>
                    <a:pt x="12516" y="3462"/>
                    <a:pt x="11092" y="9493"/>
                    <a:pt x="11309" y="12146"/>
                  </a:cubicBezTo>
                  <a:cubicBezTo>
                    <a:pt x="11766" y="8849"/>
                    <a:pt x="12538" y="6427"/>
                    <a:pt x="14929" y="5312"/>
                  </a:cubicBezTo>
                  <a:cubicBezTo>
                    <a:pt x="19337" y="3251"/>
                    <a:pt x="19254" y="2390"/>
                    <a:pt x="20715" y="283"/>
                  </a:cubicBezTo>
                  <a:cubicBezTo>
                    <a:pt x="21696" y="4414"/>
                    <a:pt x="15132" y="6975"/>
                    <a:pt x="15625" y="10139"/>
                  </a:cubicBezTo>
                  <a:cubicBezTo>
                    <a:pt x="16406" y="15055"/>
                    <a:pt x="20459" y="10274"/>
                    <a:pt x="20865" y="7762"/>
                  </a:cubicBezTo>
                  <a:cubicBezTo>
                    <a:pt x="21659" y="8826"/>
                    <a:pt x="22079" y="10393"/>
                    <a:pt x="21824" y="11711"/>
                  </a:cubicBezTo>
                  <a:cubicBezTo>
                    <a:pt x="21515" y="13339"/>
                    <a:pt x="20048" y="14005"/>
                    <a:pt x="19739" y="15585"/>
                  </a:cubicBezTo>
                  <a:cubicBezTo>
                    <a:pt x="23742" y="15812"/>
                    <a:pt x="24836" y="9891"/>
                    <a:pt x="26468" y="7517"/>
                  </a:cubicBezTo>
                  <a:cubicBezTo>
                    <a:pt x="29399" y="3251"/>
                    <a:pt x="34652" y="4292"/>
                    <a:pt x="35485" y="0"/>
                  </a:cubicBezTo>
                  <a:cubicBezTo>
                    <a:pt x="35485" y="4766"/>
                    <a:pt x="30223" y="5260"/>
                    <a:pt x="29789" y="8932"/>
                  </a:cubicBezTo>
                  <a:cubicBezTo>
                    <a:pt x="29169" y="14216"/>
                    <a:pt x="29641" y="16112"/>
                    <a:pt x="26284" y="18623"/>
                  </a:cubicBezTo>
                  <a:cubicBezTo>
                    <a:pt x="28967" y="18103"/>
                    <a:pt x="30106" y="16853"/>
                    <a:pt x="32554" y="12994"/>
                  </a:cubicBezTo>
                  <a:cubicBezTo>
                    <a:pt x="29243" y="21858"/>
                    <a:pt x="25533" y="31617"/>
                    <a:pt x="15830" y="33423"/>
                  </a:cubicBezTo>
                  <a:lnTo>
                    <a:pt x="15821" y="33399"/>
                  </a:lnTo>
                  <a:cubicBezTo>
                    <a:pt x="19000" y="32199"/>
                    <a:pt x="21457" y="30762"/>
                    <a:pt x="20415" y="29377"/>
                  </a:cubicBezTo>
                  <a:cubicBezTo>
                    <a:pt x="19517" y="28192"/>
                    <a:pt x="16130" y="28851"/>
                    <a:pt x="15034" y="29542"/>
                  </a:cubicBezTo>
                  <a:cubicBezTo>
                    <a:pt x="16271" y="28651"/>
                    <a:pt x="19598" y="25735"/>
                    <a:pt x="18228" y="24378"/>
                  </a:cubicBezTo>
                  <a:cubicBezTo>
                    <a:pt x="16908" y="23080"/>
                    <a:pt x="13370" y="26118"/>
                    <a:pt x="12509" y="27264"/>
                  </a:cubicBezTo>
                  <a:cubicBezTo>
                    <a:pt x="12975" y="25839"/>
                    <a:pt x="13842" y="24541"/>
                    <a:pt x="14203" y="24048"/>
                  </a:cubicBezTo>
                  <a:cubicBezTo>
                    <a:pt x="14856" y="23156"/>
                    <a:pt x="18063" y="19408"/>
                    <a:pt x="17178" y="18173"/>
                  </a:cubicBezTo>
                  <a:cubicBezTo>
                    <a:pt x="16097" y="16657"/>
                    <a:pt x="10155" y="22639"/>
                    <a:pt x="9802" y="25224"/>
                  </a:cubicBezTo>
                  <a:cubicBezTo>
                    <a:pt x="9818" y="24033"/>
                    <a:pt x="10111" y="22767"/>
                    <a:pt x="10359" y="21628"/>
                  </a:cubicBezTo>
                  <a:cubicBezTo>
                    <a:pt x="10613" y="20488"/>
                    <a:pt x="11625" y="17407"/>
                    <a:pt x="10727" y="17558"/>
                  </a:cubicBezTo>
                  <a:cubicBezTo>
                    <a:pt x="8972" y="17864"/>
                    <a:pt x="7728" y="20234"/>
                    <a:pt x="6948" y="21619"/>
                  </a:cubicBezTo>
                  <a:cubicBezTo>
                    <a:pt x="6087" y="23163"/>
                    <a:pt x="5628" y="24731"/>
                    <a:pt x="5621" y="26483"/>
                  </a:cubicBezTo>
                  <a:cubicBezTo>
                    <a:pt x="5486" y="24922"/>
                    <a:pt x="4939" y="21776"/>
                    <a:pt x="4182" y="2192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83"/>
            <p:cNvSpPr/>
            <p:nvPr/>
          </p:nvSpPr>
          <p:spPr>
            <a:xfrm>
              <a:off x="6390866" y="3423388"/>
              <a:ext cx="376695" cy="827497"/>
            </a:xfrm>
            <a:custGeom>
              <a:avLst/>
              <a:gdLst/>
              <a:ahLst/>
              <a:cxnLst/>
              <a:rect l="l" t="t" r="r" b="b"/>
              <a:pathLst>
                <a:path w="13445" h="29535" extrusionOk="0">
                  <a:moveTo>
                    <a:pt x="4182" y="20744"/>
                  </a:moveTo>
                  <a:cubicBezTo>
                    <a:pt x="4460" y="20689"/>
                    <a:pt x="4708" y="21079"/>
                    <a:pt x="4921" y="21672"/>
                  </a:cubicBezTo>
                  <a:cubicBezTo>
                    <a:pt x="5071" y="19883"/>
                    <a:pt x="5697" y="18108"/>
                    <a:pt x="7035" y="16336"/>
                  </a:cubicBezTo>
                  <a:cubicBezTo>
                    <a:pt x="9324" y="13303"/>
                    <a:pt x="11524" y="10862"/>
                    <a:pt x="11327" y="6811"/>
                  </a:cubicBezTo>
                  <a:cubicBezTo>
                    <a:pt x="11229" y="4821"/>
                    <a:pt x="10896" y="2791"/>
                    <a:pt x="10085" y="992"/>
                  </a:cubicBezTo>
                  <a:cubicBezTo>
                    <a:pt x="9785" y="603"/>
                    <a:pt x="9420" y="268"/>
                    <a:pt x="9009" y="1"/>
                  </a:cubicBezTo>
                  <a:cubicBezTo>
                    <a:pt x="13444" y="5793"/>
                    <a:pt x="3832" y="13879"/>
                    <a:pt x="1673" y="18759"/>
                  </a:cubicBezTo>
                  <a:cubicBezTo>
                    <a:pt x="1" y="22557"/>
                    <a:pt x="1379" y="26784"/>
                    <a:pt x="4497" y="29534"/>
                  </a:cubicBezTo>
                  <a:lnTo>
                    <a:pt x="4528" y="29497"/>
                  </a:lnTo>
                  <a:cubicBezTo>
                    <a:pt x="2377" y="27630"/>
                    <a:pt x="2714" y="21022"/>
                    <a:pt x="4182" y="2074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3"/>
            <p:cNvSpPr/>
            <p:nvPr/>
          </p:nvSpPr>
          <p:spPr>
            <a:xfrm>
              <a:off x="6581725" y="3445158"/>
              <a:ext cx="358848" cy="535723"/>
            </a:xfrm>
            <a:custGeom>
              <a:avLst/>
              <a:gdLst/>
              <a:ahLst/>
              <a:cxnLst/>
              <a:rect l="l" t="t" r="r" b="b"/>
              <a:pathLst>
                <a:path w="12808" h="19121" extrusionOk="0">
                  <a:moveTo>
                    <a:pt x="6398" y="11052"/>
                  </a:moveTo>
                  <a:cubicBezTo>
                    <a:pt x="7333" y="10261"/>
                    <a:pt x="8165" y="9452"/>
                    <a:pt x="8898" y="8619"/>
                  </a:cubicBezTo>
                  <a:cubicBezTo>
                    <a:pt x="8868" y="8480"/>
                    <a:pt x="8839" y="8334"/>
                    <a:pt x="8815" y="8178"/>
                  </a:cubicBezTo>
                  <a:cubicBezTo>
                    <a:pt x="8528" y="6356"/>
                    <a:pt x="10590" y="4729"/>
                    <a:pt x="12199" y="2890"/>
                  </a:cubicBezTo>
                  <a:cubicBezTo>
                    <a:pt x="12492" y="1948"/>
                    <a:pt x="12694" y="981"/>
                    <a:pt x="12807" y="0"/>
                  </a:cubicBezTo>
                  <a:cubicBezTo>
                    <a:pt x="12059" y="1081"/>
                    <a:pt x="11155" y="1933"/>
                    <a:pt x="8117" y="3353"/>
                  </a:cubicBezTo>
                  <a:cubicBezTo>
                    <a:pt x="7263" y="3753"/>
                    <a:pt x="6624" y="4325"/>
                    <a:pt x="6121" y="5038"/>
                  </a:cubicBezTo>
                  <a:cubicBezTo>
                    <a:pt x="6237" y="6614"/>
                    <a:pt x="6113" y="8171"/>
                    <a:pt x="5732" y="9574"/>
                  </a:cubicBezTo>
                  <a:cubicBezTo>
                    <a:pt x="4882" y="12698"/>
                    <a:pt x="2677" y="14527"/>
                    <a:pt x="960" y="17136"/>
                  </a:cubicBezTo>
                  <a:cubicBezTo>
                    <a:pt x="553" y="17751"/>
                    <a:pt x="231" y="18421"/>
                    <a:pt x="1" y="19121"/>
                  </a:cubicBezTo>
                  <a:cubicBezTo>
                    <a:pt x="1447" y="15999"/>
                    <a:pt x="3871" y="13194"/>
                    <a:pt x="6398" y="110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3"/>
            <p:cNvSpPr/>
            <p:nvPr/>
          </p:nvSpPr>
          <p:spPr>
            <a:xfrm>
              <a:off x="6884320" y="3416328"/>
              <a:ext cx="492436" cy="582960"/>
            </a:xfrm>
            <a:custGeom>
              <a:avLst/>
              <a:gdLst/>
              <a:ahLst/>
              <a:cxnLst/>
              <a:rect l="l" t="t" r="r" b="b"/>
              <a:pathLst>
                <a:path w="17576" h="20807" extrusionOk="0">
                  <a:moveTo>
                    <a:pt x="9315" y="5993"/>
                  </a:moveTo>
                  <a:cubicBezTo>
                    <a:pt x="8374" y="10085"/>
                    <a:pt x="6075" y="13744"/>
                    <a:pt x="3410" y="16967"/>
                  </a:cubicBezTo>
                  <a:cubicBezTo>
                    <a:pt x="2318" y="18289"/>
                    <a:pt x="1181" y="19567"/>
                    <a:pt x="1" y="20807"/>
                  </a:cubicBezTo>
                  <a:cubicBezTo>
                    <a:pt x="622" y="20561"/>
                    <a:pt x="1231" y="20267"/>
                    <a:pt x="1810" y="19876"/>
                  </a:cubicBezTo>
                  <a:cubicBezTo>
                    <a:pt x="4273" y="18210"/>
                    <a:pt x="6534" y="16264"/>
                    <a:pt x="8545" y="14075"/>
                  </a:cubicBezTo>
                  <a:cubicBezTo>
                    <a:pt x="9739" y="12779"/>
                    <a:pt x="10889" y="11424"/>
                    <a:pt x="11968" y="10013"/>
                  </a:cubicBezTo>
                  <a:cubicBezTo>
                    <a:pt x="12027" y="9400"/>
                    <a:pt x="12090" y="8735"/>
                    <a:pt x="12177" y="8002"/>
                  </a:cubicBezTo>
                  <a:cubicBezTo>
                    <a:pt x="12466" y="5563"/>
                    <a:pt x="14877" y="4521"/>
                    <a:pt x="16469" y="2701"/>
                  </a:cubicBezTo>
                  <a:cubicBezTo>
                    <a:pt x="16877" y="1821"/>
                    <a:pt x="17251" y="920"/>
                    <a:pt x="17575" y="1"/>
                  </a:cubicBezTo>
                  <a:cubicBezTo>
                    <a:pt x="16271" y="3045"/>
                    <a:pt x="12050" y="2727"/>
                    <a:pt x="9315" y="59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3"/>
            <p:cNvSpPr/>
            <p:nvPr/>
          </p:nvSpPr>
          <p:spPr>
            <a:xfrm>
              <a:off x="6812062" y="3754308"/>
              <a:ext cx="490923" cy="572426"/>
            </a:xfrm>
            <a:custGeom>
              <a:avLst/>
              <a:gdLst/>
              <a:ahLst/>
              <a:cxnLst/>
              <a:rect l="l" t="t" r="r" b="b"/>
              <a:pathLst>
                <a:path w="17522" h="20431" extrusionOk="0">
                  <a:moveTo>
                    <a:pt x="12207" y="5386"/>
                  </a:moveTo>
                  <a:cubicBezTo>
                    <a:pt x="9674" y="8063"/>
                    <a:pt x="6730" y="11446"/>
                    <a:pt x="3267" y="13086"/>
                  </a:cubicBezTo>
                  <a:cubicBezTo>
                    <a:pt x="2612" y="14427"/>
                    <a:pt x="836" y="15947"/>
                    <a:pt x="1" y="16547"/>
                  </a:cubicBezTo>
                  <a:cubicBezTo>
                    <a:pt x="1094" y="15858"/>
                    <a:pt x="4482" y="15199"/>
                    <a:pt x="5382" y="16384"/>
                  </a:cubicBezTo>
                  <a:cubicBezTo>
                    <a:pt x="6424" y="17769"/>
                    <a:pt x="3967" y="19208"/>
                    <a:pt x="788" y="20406"/>
                  </a:cubicBezTo>
                  <a:lnTo>
                    <a:pt x="797" y="20430"/>
                  </a:lnTo>
                  <a:cubicBezTo>
                    <a:pt x="10498" y="18624"/>
                    <a:pt x="14210" y="8865"/>
                    <a:pt x="17521" y="1"/>
                  </a:cubicBezTo>
                  <a:cubicBezTo>
                    <a:pt x="15386" y="3364"/>
                    <a:pt x="14242" y="4745"/>
                    <a:pt x="12207" y="5386"/>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3"/>
            <p:cNvSpPr/>
            <p:nvPr/>
          </p:nvSpPr>
          <p:spPr>
            <a:xfrm>
              <a:off x="6666340" y="3607746"/>
              <a:ext cx="343130" cy="476522"/>
            </a:xfrm>
            <a:custGeom>
              <a:avLst/>
              <a:gdLst/>
              <a:ahLst/>
              <a:cxnLst/>
              <a:rect l="l" t="t" r="r" b="b"/>
              <a:pathLst>
                <a:path w="12247" h="17008" extrusionOk="0">
                  <a:moveTo>
                    <a:pt x="7287" y="10350"/>
                  </a:moveTo>
                  <a:cubicBezTo>
                    <a:pt x="8972" y="8450"/>
                    <a:pt x="10592" y="6449"/>
                    <a:pt x="11894" y="4284"/>
                  </a:cubicBezTo>
                  <a:cubicBezTo>
                    <a:pt x="11927" y="4173"/>
                    <a:pt x="11970" y="4071"/>
                    <a:pt x="11992" y="3949"/>
                  </a:cubicBezTo>
                  <a:cubicBezTo>
                    <a:pt x="12247" y="2631"/>
                    <a:pt x="11827" y="1064"/>
                    <a:pt x="11033" y="0"/>
                  </a:cubicBezTo>
                  <a:cubicBezTo>
                    <a:pt x="10788" y="1516"/>
                    <a:pt x="9213" y="3855"/>
                    <a:pt x="7833" y="4392"/>
                  </a:cubicBezTo>
                  <a:cubicBezTo>
                    <a:pt x="5626" y="6654"/>
                    <a:pt x="3138" y="8647"/>
                    <a:pt x="1197" y="11037"/>
                  </a:cubicBezTo>
                  <a:cubicBezTo>
                    <a:pt x="1047" y="11983"/>
                    <a:pt x="668" y="13227"/>
                    <a:pt x="525" y="13864"/>
                  </a:cubicBezTo>
                  <a:cubicBezTo>
                    <a:pt x="310" y="14859"/>
                    <a:pt x="70" y="15951"/>
                    <a:pt x="1" y="17008"/>
                  </a:cubicBezTo>
                  <a:cubicBezTo>
                    <a:pt x="36" y="16975"/>
                    <a:pt x="75" y="16945"/>
                    <a:pt x="112" y="16912"/>
                  </a:cubicBezTo>
                  <a:cubicBezTo>
                    <a:pt x="1064" y="14170"/>
                    <a:pt x="6156" y="9171"/>
                    <a:pt x="7287" y="1035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83"/>
            <p:cNvSpPr/>
            <p:nvPr/>
          </p:nvSpPr>
          <p:spPr>
            <a:xfrm>
              <a:off x="6495710" y="3658290"/>
              <a:ext cx="716800" cy="627564"/>
            </a:xfrm>
            <a:custGeom>
              <a:avLst/>
              <a:gdLst/>
              <a:ahLst/>
              <a:cxnLst/>
              <a:rect l="l" t="t" r="r" b="b"/>
              <a:pathLst>
                <a:path w="25584" h="22399" extrusionOk="0">
                  <a:moveTo>
                    <a:pt x="5573" y="22272"/>
                  </a:moveTo>
                  <a:cubicBezTo>
                    <a:pt x="2203" y="18456"/>
                    <a:pt x="9031" y="18463"/>
                    <a:pt x="10459" y="17804"/>
                  </a:cubicBezTo>
                  <a:cubicBezTo>
                    <a:pt x="13444" y="16432"/>
                    <a:pt x="11292" y="14560"/>
                    <a:pt x="19704" y="8798"/>
                  </a:cubicBezTo>
                  <a:cubicBezTo>
                    <a:pt x="21400" y="7635"/>
                    <a:pt x="23153" y="2601"/>
                    <a:pt x="25583" y="371"/>
                  </a:cubicBezTo>
                  <a:cubicBezTo>
                    <a:pt x="23520" y="1480"/>
                    <a:pt x="19365" y="5939"/>
                    <a:pt x="17993" y="6700"/>
                  </a:cubicBezTo>
                  <a:cubicBezTo>
                    <a:pt x="12194" y="9911"/>
                    <a:pt x="13731" y="6772"/>
                    <a:pt x="17417" y="1"/>
                  </a:cubicBezTo>
                  <a:cubicBezTo>
                    <a:pt x="13975" y="3086"/>
                    <a:pt x="15260" y="2865"/>
                    <a:pt x="12859" y="5739"/>
                  </a:cubicBezTo>
                  <a:cubicBezTo>
                    <a:pt x="7180" y="12534"/>
                    <a:pt x="12538" y="15834"/>
                    <a:pt x="2925" y="17932"/>
                  </a:cubicBezTo>
                  <a:cubicBezTo>
                    <a:pt x="1" y="18572"/>
                    <a:pt x="3677" y="22398"/>
                    <a:pt x="5573" y="2227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83"/>
            <p:cNvSpPr/>
            <p:nvPr/>
          </p:nvSpPr>
          <p:spPr>
            <a:xfrm>
              <a:off x="6983168" y="3421483"/>
              <a:ext cx="195674" cy="121092"/>
            </a:xfrm>
            <a:custGeom>
              <a:avLst/>
              <a:gdLst/>
              <a:ahLst/>
              <a:cxnLst/>
              <a:rect l="l" t="t" r="r" b="b"/>
              <a:pathLst>
                <a:path w="6984" h="4322" extrusionOk="0">
                  <a:moveTo>
                    <a:pt x="6774" y="1"/>
                  </a:moveTo>
                  <a:cubicBezTo>
                    <a:pt x="3474" y="1"/>
                    <a:pt x="1" y="2043"/>
                    <a:pt x="1932" y="3998"/>
                  </a:cubicBezTo>
                  <a:cubicBezTo>
                    <a:pt x="2155" y="4224"/>
                    <a:pt x="2319" y="4322"/>
                    <a:pt x="2449" y="4322"/>
                  </a:cubicBezTo>
                  <a:cubicBezTo>
                    <a:pt x="3228" y="4322"/>
                    <a:pt x="2830" y="814"/>
                    <a:pt x="6983" y="4"/>
                  </a:cubicBezTo>
                  <a:cubicBezTo>
                    <a:pt x="6914" y="2"/>
                    <a:pt x="6844" y="1"/>
                    <a:pt x="6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3"/>
            <p:cNvSpPr/>
            <p:nvPr/>
          </p:nvSpPr>
          <p:spPr>
            <a:xfrm>
              <a:off x="7260631" y="3607690"/>
              <a:ext cx="114480" cy="101143"/>
            </a:xfrm>
            <a:custGeom>
              <a:avLst/>
              <a:gdLst/>
              <a:ahLst/>
              <a:cxnLst/>
              <a:rect l="l" t="t" r="r" b="b"/>
              <a:pathLst>
                <a:path w="4086" h="3610" extrusionOk="0">
                  <a:moveTo>
                    <a:pt x="4086" y="0"/>
                  </a:moveTo>
                  <a:lnTo>
                    <a:pt x="4086" y="0"/>
                  </a:lnTo>
                  <a:cubicBezTo>
                    <a:pt x="1933" y="844"/>
                    <a:pt x="0" y="824"/>
                    <a:pt x="513" y="3607"/>
                  </a:cubicBezTo>
                  <a:cubicBezTo>
                    <a:pt x="547" y="3609"/>
                    <a:pt x="581" y="3610"/>
                    <a:pt x="614" y="3610"/>
                  </a:cubicBezTo>
                  <a:cubicBezTo>
                    <a:pt x="2319" y="3610"/>
                    <a:pt x="2080" y="1523"/>
                    <a:pt x="40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3"/>
            <p:cNvSpPr/>
            <p:nvPr/>
          </p:nvSpPr>
          <p:spPr>
            <a:xfrm>
              <a:off x="6841004" y="2394096"/>
              <a:ext cx="763393" cy="820464"/>
            </a:xfrm>
            <a:custGeom>
              <a:avLst/>
              <a:gdLst/>
              <a:ahLst/>
              <a:cxnLst/>
              <a:rect l="l" t="t" r="r" b="b"/>
              <a:pathLst>
                <a:path w="27247" h="29284" extrusionOk="0">
                  <a:moveTo>
                    <a:pt x="27247" y="1"/>
                  </a:moveTo>
                  <a:cubicBezTo>
                    <a:pt x="22450" y="1664"/>
                    <a:pt x="20095" y="6591"/>
                    <a:pt x="18154" y="8096"/>
                  </a:cubicBezTo>
                  <a:cubicBezTo>
                    <a:pt x="17504" y="8599"/>
                    <a:pt x="17152" y="8814"/>
                    <a:pt x="16995" y="8814"/>
                  </a:cubicBezTo>
                  <a:cubicBezTo>
                    <a:pt x="16362" y="8814"/>
                    <a:pt x="18864" y="5361"/>
                    <a:pt x="17875" y="3284"/>
                  </a:cubicBezTo>
                  <a:lnTo>
                    <a:pt x="17875" y="3284"/>
                  </a:lnTo>
                  <a:cubicBezTo>
                    <a:pt x="17497" y="6541"/>
                    <a:pt x="14344" y="6946"/>
                    <a:pt x="12222" y="8250"/>
                  </a:cubicBezTo>
                  <a:cubicBezTo>
                    <a:pt x="10076" y="9579"/>
                    <a:pt x="8428" y="10603"/>
                    <a:pt x="8967" y="13286"/>
                  </a:cubicBezTo>
                  <a:cubicBezTo>
                    <a:pt x="9333" y="15112"/>
                    <a:pt x="9290" y="20410"/>
                    <a:pt x="7304" y="20410"/>
                  </a:cubicBezTo>
                  <a:cubicBezTo>
                    <a:pt x="7151" y="20410"/>
                    <a:pt x="6986" y="20379"/>
                    <a:pt x="6808" y="20311"/>
                  </a:cubicBezTo>
                  <a:cubicBezTo>
                    <a:pt x="4230" y="19339"/>
                    <a:pt x="8348" y="15569"/>
                    <a:pt x="5917" y="12725"/>
                  </a:cubicBezTo>
                  <a:lnTo>
                    <a:pt x="5917" y="12725"/>
                  </a:lnTo>
                  <a:cubicBezTo>
                    <a:pt x="6784" y="18504"/>
                    <a:pt x="1" y="19083"/>
                    <a:pt x="568" y="23464"/>
                  </a:cubicBezTo>
                  <a:cubicBezTo>
                    <a:pt x="825" y="25432"/>
                    <a:pt x="3016" y="26840"/>
                    <a:pt x="5408" y="27395"/>
                  </a:cubicBezTo>
                  <a:cubicBezTo>
                    <a:pt x="4562" y="26919"/>
                    <a:pt x="1873" y="24901"/>
                    <a:pt x="1660" y="23870"/>
                  </a:cubicBezTo>
                  <a:cubicBezTo>
                    <a:pt x="1619" y="23667"/>
                    <a:pt x="1694" y="23580"/>
                    <a:pt x="1853" y="23580"/>
                  </a:cubicBezTo>
                  <a:cubicBezTo>
                    <a:pt x="2708" y="23580"/>
                    <a:pt x="6000" y="26074"/>
                    <a:pt x="7100" y="26532"/>
                  </a:cubicBezTo>
                  <a:cubicBezTo>
                    <a:pt x="6245" y="24860"/>
                    <a:pt x="5499" y="23327"/>
                    <a:pt x="5552" y="22492"/>
                  </a:cubicBezTo>
                  <a:cubicBezTo>
                    <a:pt x="5571" y="22196"/>
                    <a:pt x="5645" y="22071"/>
                    <a:pt x="5760" y="22071"/>
                  </a:cubicBezTo>
                  <a:cubicBezTo>
                    <a:pt x="6363" y="22071"/>
                    <a:pt x="8097" y="25501"/>
                    <a:pt x="8996" y="25684"/>
                  </a:cubicBezTo>
                  <a:cubicBezTo>
                    <a:pt x="8709" y="24197"/>
                    <a:pt x="10861" y="20072"/>
                    <a:pt x="11381" y="19304"/>
                  </a:cubicBezTo>
                  <a:cubicBezTo>
                    <a:pt x="11545" y="19067"/>
                    <a:pt x="12023" y="18249"/>
                    <a:pt x="12467" y="18249"/>
                  </a:cubicBezTo>
                  <a:cubicBezTo>
                    <a:pt x="12516" y="18249"/>
                    <a:pt x="12564" y="18259"/>
                    <a:pt x="12611" y="18280"/>
                  </a:cubicBezTo>
                  <a:cubicBezTo>
                    <a:pt x="13407" y="18641"/>
                    <a:pt x="11861" y="23933"/>
                    <a:pt x="11170" y="25947"/>
                  </a:cubicBezTo>
                  <a:cubicBezTo>
                    <a:pt x="11458" y="25695"/>
                    <a:pt x="14470" y="22568"/>
                    <a:pt x="15659" y="22568"/>
                  </a:cubicBezTo>
                  <a:cubicBezTo>
                    <a:pt x="15744" y="22568"/>
                    <a:pt x="15819" y="22584"/>
                    <a:pt x="15884" y="22618"/>
                  </a:cubicBezTo>
                  <a:cubicBezTo>
                    <a:pt x="17430" y="23429"/>
                    <a:pt x="13660" y="26571"/>
                    <a:pt x="13583" y="26667"/>
                  </a:cubicBezTo>
                  <a:cubicBezTo>
                    <a:pt x="15365" y="26175"/>
                    <a:pt x="16730" y="24522"/>
                    <a:pt x="18000" y="24522"/>
                  </a:cubicBezTo>
                  <a:cubicBezTo>
                    <a:pt x="18117" y="24522"/>
                    <a:pt x="18234" y="24536"/>
                    <a:pt x="18349" y="24566"/>
                  </a:cubicBezTo>
                  <a:cubicBezTo>
                    <a:pt x="19798" y="24945"/>
                    <a:pt x="18236" y="27084"/>
                    <a:pt x="17371" y="27623"/>
                  </a:cubicBezTo>
                  <a:cubicBezTo>
                    <a:pt x="15725" y="28652"/>
                    <a:pt x="14540" y="28978"/>
                    <a:pt x="13257" y="29150"/>
                  </a:cubicBezTo>
                  <a:lnTo>
                    <a:pt x="13257" y="29156"/>
                  </a:lnTo>
                  <a:cubicBezTo>
                    <a:pt x="13634" y="29242"/>
                    <a:pt x="14021" y="29284"/>
                    <a:pt x="14410" y="29284"/>
                  </a:cubicBezTo>
                  <a:cubicBezTo>
                    <a:pt x="17072" y="29284"/>
                    <a:pt x="19805" y="27327"/>
                    <a:pt x="19856" y="24288"/>
                  </a:cubicBezTo>
                  <a:cubicBezTo>
                    <a:pt x="22218" y="23612"/>
                    <a:pt x="23161" y="21300"/>
                    <a:pt x="23557" y="19211"/>
                  </a:cubicBezTo>
                  <a:cubicBezTo>
                    <a:pt x="24027" y="16730"/>
                    <a:pt x="24522" y="15178"/>
                    <a:pt x="26566" y="13329"/>
                  </a:cubicBezTo>
                  <a:lnTo>
                    <a:pt x="26566" y="13329"/>
                  </a:lnTo>
                  <a:cubicBezTo>
                    <a:pt x="24020" y="14164"/>
                    <a:pt x="23935" y="15406"/>
                    <a:pt x="22979" y="17032"/>
                  </a:cubicBezTo>
                  <a:cubicBezTo>
                    <a:pt x="22615" y="17655"/>
                    <a:pt x="21296" y="19958"/>
                    <a:pt x="20124" y="19958"/>
                  </a:cubicBezTo>
                  <a:cubicBezTo>
                    <a:pt x="19930" y="19958"/>
                    <a:pt x="19740" y="19895"/>
                    <a:pt x="19558" y="19750"/>
                  </a:cubicBezTo>
                  <a:cubicBezTo>
                    <a:pt x="18345" y="18789"/>
                    <a:pt x="20839" y="16734"/>
                    <a:pt x="21407" y="16145"/>
                  </a:cubicBezTo>
                  <a:cubicBezTo>
                    <a:pt x="23890" y="13575"/>
                    <a:pt x="23409" y="10151"/>
                    <a:pt x="26190" y="7861"/>
                  </a:cubicBezTo>
                  <a:lnTo>
                    <a:pt x="26190" y="7861"/>
                  </a:lnTo>
                  <a:cubicBezTo>
                    <a:pt x="24668" y="8137"/>
                    <a:pt x="23974" y="8794"/>
                    <a:pt x="23246" y="9895"/>
                  </a:cubicBezTo>
                  <a:lnTo>
                    <a:pt x="23246" y="9895"/>
                  </a:lnTo>
                  <a:cubicBezTo>
                    <a:pt x="23761" y="8937"/>
                    <a:pt x="24547" y="7111"/>
                    <a:pt x="24392" y="5339"/>
                  </a:cubicBezTo>
                  <a:lnTo>
                    <a:pt x="24392" y="5339"/>
                  </a:lnTo>
                  <a:cubicBezTo>
                    <a:pt x="23877" y="6981"/>
                    <a:pt x="22652" y="7788"/>
                    <a:pt x="22006" y="7788"/>
                  </a:cubicBezTo>
                  <a:cubicBezTo>
                    <a:pt x="21920" y="7788"/>
                    <a:pt x="21845" y="7774"/>
                    <a:pt x="21783" y="7746"/>
                  </a:cubicBezTo>
                  <a:cubicBezTo>
                    <a:pt x="19504" y="6728"/>
                    <a:pt x="25385" y="1345"/>
                    <a:pt x="27247" y="1"/>
                  </a:cubicBezTo>
                  <a:close/>
                </a:path>
              </a:pathLst>
            </a:custGeom>
            <a:solidFill>
              <a:srgbClr val="EC66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3"/>
            <p:cNvSpPr/>
            <p:nvPr/>
          </p:nvSpPr>
          <p:spPr>
            <a:xfrm>
              <a:off x="6841004" y="2394096"/>
              <a:ext cx="763393" cy="835846"/>
            </a:xfrm>
            <a:custGeom>
              <a:avLst/>
              <a:gdLst/>
              <a:ahLst/>
              <a:cxnLst/>
              <a:rect l="l" t="t" r="r" b="b"/>
              <a:pathLst>
                <a:path w="27247" h="29833" extrusionOk="0">
                  <a:moveTo>
                    <a:pt x="26566" y="13329"/>
                  </a:moveTo>
                  <a:cubicBezTo>
                    <a:pt x="24522" y="15178"/>
                    <a:pt x="24027" y="16730"/>
                    <a:pt x="23557" y="19211"/>
                  </a:cubicBezTo>
                  <a:cubicBezTo>
                    <a:pt x="23161" y="21300"/>
                    <a:pt x="22218" y="23612"/>
                    <a:pt x="19856" y="24288"/>
                  </a:cubicBezTo>
                  <a:cubicBezTo>
                    <a:pt x="19798" y="27771"/>
                    <a:pt x="16216" y="29832"/>
                    <a:pt x="13257" y="29156"/>
                  </a:cubicBezTo>
                  <a:lnTo>
                    <a:pt x="13257" y="29150"/>
                  </a:lnTo>
                  <a:cubicBezTo>
                    <a:pt x="14540" y="28978"/>
                    <a:pt x="15725" y="28652"/>
                    <a:pt x="17371" y="27623"/>
                  </a:cubicBezTo>
                  <a:cubicBezTo>
                    <a:pt x="18236" y="27084"/>
                    <a:pt x="19798" y="24945"/>
                    <a:pt x="18349" y="24566"/>
                  </a:cubicBezTo>
                  <a:cubicBezTo>
                    <a:pt x="16977" y="24207"/>
                    <a:pt x="15529" y="26130"/>
                    <a:pt x="13583" y="26667"/>
                  </a:cubicBezTo>
                  <a:cubicBezTo>
                    <a:pt x="13660" y="26571"/>
                    <a:pt x="17430" y="23429"/>
                    <a:pt x="15884" y="22618"/>
                  </a:cubicBezTo>
                  <a:cubicBezTo>
                    <a:pt x="14912" y="22109"/>
                    <a:pt x="11479" y="25677"/>
                    <a:pt x="11170" y="25947"/>
                  </a:cubicBezTo>
                  <a:cubicBezTo>
                    <a:pt x="11861" y="23933"/>
                    <a:pt x="13407" y="18641"/>
                    <a:pt x="12611" y="18280"/>
                  </a:cubicBezTo>
                  <a:cubicBezTo>
                    <a:pt x="12131" y="18063"/>
                    <a:pt x="11563" y="19041"/>
                    <a:pt x="11381" y="19304"/>
                  </a:cubicBezTo>
                  <a:cubicBezTo>
                    <a:pt x="10861" y="20072"/>
                    <a:pt x="8709" y="24197"/>
                    <a:pt x="8996" y="25684"/>
                  </a:cubicBezTo>
                  <a:cubicBezTo>
                    <a:pt x="7926" y="25466"/>
                    <a:pt x="5671" y="20644"/>
                    <a:pt x="5552" y="22492"/>
                  </a:cubicBezTo>
                  <a:cubicBezTo>
                    <a:pt x="5499" y="23327"/>
                    <a:pt x="6245" y="24860"/>
                    <a:pt x="7100" y="26532"/>
                  </a:cubicBezTo>
                  <a:cubicBezTo>
                    <a:pt x="5795" y="25988"/>
                    <a:pt x="1403" y="22579"/>
                    <a:pt x="1660" y="23870"/>
                  </a:cubicBezTo>
                  <a:cubicBezTo>
                    <a:pt x="1873" y="24901"/>
                    <a:pt x="4562" y="26919"/>
                    <a:pt x="5408" y="27395"/>
                  </a:cubicBezTo>
                  <a:cubicBezTo>
                    <a:pt x="3016" y="26840"/>
                    <a:pt x="825" y="25432"/>
                    <a:pt x="568" y="23464"/>
                  </a:cubicBezTo>
                  <a:cubicBezTo>
                    <a:pt x="1" y="19083"/>
                    <a:pt x="6784" y="18504"/>
                    <a:pt x="5917" y="12725"/>
                  </a:cubicBezTo>
                  <a:cubicBezTo>
                    <a:pt x="8348" y="15569"/>
                    <a:pt x="4230" y="19339"/>
                    <a:pt x="6808" y="20311"/>
                  </a:cubicBezTo>
                  <a:cubicBezTo>
                    <a:pt x="9280" y="21250"/>
                    <a:pt x="9361" y="15254"/>
                    <a:pt x="8967" y="13286"/>
                  </a:cubicBezTo>
                  <a:cubicBezTo>
                    <a:pt x="8428" y="10603"/>
                    <a:pt x="10076" y="9579"/>
                    <a:pt x="12222" y="8250"/>
                  </a:cubicBezTo>
                  <a:cubicBezTo>
                    <a:pt x="14344" y="6946"/>
                    <a:pt x="17497" y="6541"/>
                    <a:pt x="17875" y="3284"/>
                  </a:cubicBezTo>
                  <a:cubicBezTo>
                    <a:pt x="19110" y="5878"/>
                    <a:pt x="14899" y="10620"/>
                    <a:pt x="18154" y="8096"/>
                  </a:cubicBezTo>
                  <a:cubicBezTo>
                    <a:pt x="20095" y="6591"/>
                    <a:pt x="22450" y="1664"/>
                    <a:pt x="27247" y="1"/>
                  </a:cubicBezTo>
                  <a:cubicBezTo>
                    <a:pt x="25385" y="1345"/>
                    <a:pt x="19504" y="6728"/>
                    <a:pt x="21783" y="7746"/>
                  </a:cubicBezTo>
                  <a:cubicBezTo>
                    <a:pt x="22315" y="7987"/>
                    <a:pt x="23809" y="7198"/>
                    <a:pt x="24392" y="5339"/>
                  </a:cubicBezTo>
                  <a:cubicBezTo>
                    <a:pt x="24644" y="8215"/>
                    <a:pt x="22413" y="11236"/>
                    <a:pt x="22894" y="10453"/>
                  </a:cubicBezTo>
                  <a:cubicBezTo>
                    <a:pt x="23774" y="9011"/>
                    <a:pt x="24427" y="8181"/>
                    <a:pt x="26190" y="7861"/>
                  </a:cubicBezTo>
                  <a:cubicBezTo>
                    <a:pt x="23409" y="10151"/>
                    <a:pt x="23890" y="13575"/>
                    <a:pt x="21407" y="16145"/>
                  </a:cubicBezTo>
                  <a:cubicBezTo>
                    <a:pt x="20839" y="16734"/>
                    <a:pt x="18345" y="18789"/>
                    <a:pt x="19558" y="19750"/>
                  </a:cubicBezTo>
                  <a:cubicBezTo>
                    <a:pt x="20832" y="20768"/>
                    <a:pt x="22555" y="17758"/>
                    <a:pt x="22979" y="17032"/>
                  </a:cubicBezTo>
                  <a:cubicBezTo>
                    <a:pt x="23935" y="15406"/>
                    <a:pt x="24020" y="14164"/>
                    <a:pt x="26566" y="1332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83"/>
            <p:cNvSpPr/>
            <p:nvPr/>
          </p:nvSpPr>
          <p:spPr>
            <a:xfrm>
              <a:off x="7221574" y="2747104"/>
              <a:ext cx="77328" cy="388042"/>
            </a:xfrm>
            <a:custGeom>
              <a:avLst/>
              <a:gdLst/>
              <a:ahLst/>
              <a:cxnLst/>
              <a:rect l="l" t="t" r="r" b="b"/>
              <a:pathLst>
                <a:path w="2760" h="13850" extrusionOk="0">
                  <a:moveTo>
                    <a:pt x="359" y="13592"/>
                  </a:moveTo>
                  <a:cubicBezTo>
                    <a:pt x="335" y="13677"/>
                    <a:pt x="307" y="13764"/>
                    <a:pt x="281" y="13849"/>
                  </a:cubicBezTo>
                  <a:cubicBezTo>
                    <a:pt x="2760" y="11094"/>
                    <a:pt x="1520" y="5591"/>
                    <a:pt x="1090" y="2347"/>
                  </a:cubicBezTo>
                  <a:cubicBezTo>
                    <a:pt x="983" y="1556"/>
                    <a:pt x="905" y="775"/>
                    <a:pt x="846" y="1"/>
                  </a:cubicBezTo>
                  <a:cubicBezTo>
                    <a:pt x="564" y="131"/>
                    <a:pt x="281" y="258"/>
                    <a:pt x="0" y="388"/>
                  </a:cubicBezTo>
                  <a:cubicBezTo>
                    <a:pt x="492" y="2147"/>
                    <a:pt x="970" y="3908"/>
                    <a:pt x="1135" y="5722"/>
                  </a:cubicBezTo>
                  <a:cubicBezTo>
                    <a:pt x="1372" y="8350"/>
                    <a:pt x="1090" y="11051"/>
                    <a:pt x="359" y="1359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83"/>
            <p:cNvSpPr/>
            <p:nvPr/>
          </p:nvSpPr>
          <p:spPr>
            <a:xfrm>
              <a:off x="6978881" y="2624319"/>
              <a:ext cx="244481" cy="505240"/>
            </a:xfrm>
            <a:custGeom>
              <a:avLst/>
              <a:gdLst/>
              <a:ahLst/>
              <a:cxnLst/>
              <a:rect l="l" t="t" r="r" b="b"/>
              <a:pathLst>
                <a:path w="8726" h="18033" extrusionOk="0">
                  <a:moveTo>
                    <a:pt x="8132" y="3042"/>
                  </a:moveTo>
                  <a:cubicBezTo>
                    <a:pt x="7901" y="2021"/>
                    <a:pt x="7627" y="1012"/>
                    <a:pt x="7356" y="1"/>
                  </a:cubicBezTo>
                  <a:cubicBezTo>
                    <a:pt x="7338" y="12"/>
                    <a:pt x="7319" y="20"/>
                    <a:pt x="7301" y="31"/>
                  </a:cubicBezTo>
                  <a:cubicBezTo>
                    <a:pt x="5157" y="1360"/>
                    <a:pt x="3509" y="2384"/>
                    <a:pt x="4046" y="5067"/>
                  </a:cubicBezTo>
                  <a:cubicBezTo>
                    <a:pt x="4442" y="7034"/>
                    <a:pt x="4362" y="13029"/>
                    <a:pt x="1889" y="12092"/>
                  </a:cubicBezTo>
                  <a:cubicBezTo>
                    <a:pt x="811" y="11685"/>
                    <a:pt x="902" y="10787"/>
                    <a:pt x="1200" y="9674"/>
                  </a:cubicBezTo>
                  <a:cubicBezTo>
                    <a:pt x="811" y="10568"/>
                    <a:pt x="478" y="11481"/>
                    <a:pt x="298" y="12429"/>
                  </a:cubicBezTo>
                  <a:cubicBezTo>
                    <a:pt x="0" y="14005"/>
                    <a:pt x="100" y="17425"/>
                    <a:pt x="2037" y="18032"/>
                  </a:cubicBezTo>
                  <a:cubicBezTo>
                    <a:pt x="1244" y="16471"/>
                    <a:pt x="583" y="15062"/>
                    <a:pt x="631" y="14273"/>
                  </a:cubicBezTo>
                  <a:cubicBezTo>
                    <a:pt x="750" y="12425"/>
                    <a:pt x="3005" y="17247"/>
                    <a:pt x="4075" y="17465"/>
                  </a:cubicBezTo>
                  <a:cubicBezTo>
                    <a:pt x="3788" y="15977"/>
                    <a:pt x="5940" y="11853"/>
                    <a:pt x="6460" y="11085"/>
                  </a:cubicBezTo>
                  <a:cubicBezTo>
                    <a:pt x="6642" y="10822"/>
                    <a:pt x="7210" y="9844"/>
                    <a:pt x="7690" y="10061"/>
                  </a:cubicBezTo>
                  <a:cubicBezTo>
                    <a:pt x="7927" y="10170"/>
                    <a:pt x="7956" y="10718"/>
                    <a:pt x="7860" y="11485"/>
                  </a:cubicBezTo>
                  <a:cubicBezTo>
                    <a:pt x="7912" y="11266"/>
                    <a:pt x="7962" y="11048"/>
                    <a:pt x="8006" y="10831"/>
                  </a:cubicBezTo>
                  <a:cubicBezTo>
                    <a:pt x="8528" y="8233"/>
                    <a:pt x="8725" y="5660"/>
                    <a:pt x="8132" y="3042"/>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83"/>
            <p:cNvSpPr/>
            <p:nvPr/>
          </p:nvSpPr>
          <p:spPr>
            <a:xfrm>
              <a:off x="7258501" y="2394040"/>
              <a:ext cx="345904" cy="448700"/>
            </a:xfrm>
            <a:custGeom>
              <a:avLst/>
              <a:gdLst/>
              <a:ahLst/>
              <a:cxnLst/>
              <a:rect l="l" t="t" r="r" b="b"/>
              <a:pathLst>
                <a:path w="12346" h="16015" extrusionOk="0">
                  <a:moveTo>
                    <a:pt x="2933" y="14769"/>
                  </a:moveTo>
                  <a:cubicBezTo>
                    <a:pt x="4179" y="11290"/>
                    <a:pt x="5197" y="5491"/>
                    <a:pt x="8562" y="3393"/>
                  </a:cubicBezTo>
                  <a:cubicBezTo>
                    <a:pt x="8588" y="3377"/>
                    <a:pt x="8615" y="3369"/>
                    <a:pt x="8641" y="3356"/>
                  </a:cubicBezTo>
                  <a:cubicBezTo>
                    <a:pt x="9969" y="1934"/>
                    <a:pt x="11537" y="586"/>
                    <a:pt x="12346" y="1"/>
                  </a:cubicBezTo>
                  <a:cubicBezTo>
                    <a:pt x="7551" y="1666"/>
                    <a:pt x="5194" y="6591"/>
                    <a:pt x="3255" y="8096"/>
                  </a:cubicBezTo>
                  <a:cubicBezTo>
                    <a:pt x="0" y="10620"/>
                    <a:pt x="4212" y="5878"/>
                    <a:pt x="2974" y="3286"/>
                  </a:cubicBezTo>
                  <a:cubicBezTo>
                    <a:pt x="2820" y="4612"/>
                    <a:pt x="2203" y="5460"/>
                    <a:pt x="1385" y="6095"/>
                  </a:cubicBezTo>
                  <a:cubicBezTo>
                    <a:pt x="1709" y="9102"/>
                    <a:pt x="2518" y="12736"/>
                    <a:pt x="2463" y="16014"/>
                  </a:cubicBezTo>
                  <a:cubicBezTo>
                    <a:pt x="2627" y="15604"/>
                    <a:pt x="2785" y="15190"/>
                    <a:pt x="2933" y="1476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83"/>
            <p:cNvSpPr/>
            <p:nvPr/>
          </p:nvSpPr>
          <p:spPr>
            <a:xfrm>
              <a:off x="7212496" y="2543599"/>
              <a:ext cx="372857" cy="686205"/>
            </a:xfrm>
            <a:custGeom>
              <a:avLst/>
              <a:gdLst/>
              <a:ahLst/>
              <a:cxnLst/>
              <a:rect l="l" t="t" r="r" b="b"/>
              <a:pathLst>
                <a:path w="13308" h="24492" extrusionOk="0">
                  <a:moveTo>
                    <a:pt x="9720" y="11694"/>
                  </a:moveTo>
                  <a:cubicBezTo>
                    <a:pt x="9296" y="12422"/>
                    <a:pt x="7573" y="15432"/>
                    <a:pt x="6299" y="14412"/>
                  </a:cubicBezTo>
                  <a:cubicBezTo>
                    <a:pt x="5086" y="13451"/>
                    <a:pt x="7580" y="11396"/>
                    <a:pt x="8148" y="10807"/>
                  </a:cubicBezTo>
                  <a:cubicBezTo>
                    <a:pt x="10631" y="8239"/>
                    <a:pt x="10150" y="4812"/>
                    <a:pt x="12931" y="2523"/>
                  </a:cubicBezTo>
                  <a:cubicBezTo>
                    <a:pt x="11405" y="2801"/>
                    <a:pt x="10711" y="3462"/>
                    <a:pt x="9980" y="4571"/>
                  </a:cubicBezTo>
                  <a:cubicBezTo>
                    <a:pt x="10494" y="3617"/>
                    <a:pt x="11289" y="1781"/>
                    <a:pt x="11133" y="1"/>
                  </a:cubicBezTo>
                  <a:cubicBezTo>
                    <a:pt x="10668" y="1488"/>
                    <a:pt x="9626" y="2279"/>
                    <a:pt x="8952" y="2416"/>
                  </a:cubicBezTo>
                  <a:cubicBezTo>
                    <a:pt x="8208" y="4023"/>
                    <a:pt x="7737" y="5884"/>
                    <a:pt x="7278" y="7204"/>
                  </a:cubicBezTo>
                  <a:cubicBezTo>
                    <a:pt x="6521" y="9381"/>
                    <a:pt x="5823" y="11633"/>
                    <a:pt x="4788" y="13697"/>
                  </a:cubicBezTo>
                  <a:cubicBezTo>
                    <a:pt x="4121" y="15021"/>
                    <a:pt x="3314" y="16171"/>
                    <a:pt x="2420" y="17230"/>
                  </a:cubicBezTo>
                  <a:cubicBezTo>
                    <a:pt x="2492" y="17230"/>
                    <a:pt x="2562" y="17247"/>
                    <a:pt x="2627" y="17280"/>
                  </a:cubicBezTo>
                  <a:cubicBezTo>
                    <a:pt x="4171" y="18091"/>
                    <a:pt x="401" y="21233"/>
                    <a:pt x="327" y="21328"/>
                  </a:cubicBezTo>
                  <a:cubicBezTo>
                    <a:pt x="2273" y="20789"/>
                    <a:pt x="3718" y="18867"/>
                    <a:pt x="5093" y="19228"/>
                  </a:cubicBezTo>
                  <a:cubicBezTo>
                    <a:pt x="6541" y="19606"/>
                    <a:pt x="4977" y="21746"/>
                    <a:pt x="4114" y="22283"/>
                  </a:cubicBezTo>
                  <a:cubicBezTo>
                    <a:pt x="2466" y="23314"/>
                    <a:pt x="1281" y="23640"/>
                    <a:pt x="0" y="23811"/>
                  </a:cubicBezTo>
                  <a:lnTo>
                    <a:pt x="0" y="23816"/>
                  </a:lnTo>
                  <a:cubicBezTo>
                    <a:pt x="2960" y="24492"/>
                    <a:pt x="6541" y="22433"/>
                    <a:pt x="6597" y="18948"/>
                  </a:cubicBezTo>
                  <a:cubicBezTo>
                    <a:pt x="8961" y="18273"/>
                    <a:pt x="9904" y="15962"/>
                    <a:pt x="10298" y="13873"/>
                  </a:cubicBezTo>
                  <a:cubicBezTo>
                    <a:pt x="10768" y="11392"/>
                    <a:pt x="11263" y="9842"/>
                    <a:pt x="13307" y="7993"/>
                  </a:cubicBezTo>
                  <a:cubicBezTo>
                    <a:pt x="10761" y="8828"/>
                    <a:pt x="10676" y="10070"/>
                    <a:pt x="9720" y="1169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3"/>
            <p:cNvSpPr/>
            <p:nvPr/>
          </p:nvSpPr>
          <p:spPr>
            <a:xfrm>
              <a:off x="6927160" y="2613672"/>
              <a:ext cx="502578" cy="536899"/>
            </a:xfrm>
            <a:custGeom>
              <a:avLst/>
              <a:gdLst/>
              <a:ahLst/>
              <a:cxnLst/>
              <a:rect l="l" t="t" r="r" b="b"/>
              <a:pathLst>
                <a:path w="17938" h="19163" extrusionOk="0">
                  <a:moveTo>
                    <a:pt x="5975" y="18975"/>
                  </a:moveTo>
                  <a:cubicBezTo>
                    <a:pt x="2253" y="14655"/>
                    <a:pt x="8821" y="14753"/>
                    <a:pt x="10002" y="14129"/>
                  </a:cubicBezTo>
                  <a:cubicBezTo>
                    <a:pt x="12291" y="12913"/>
                    <a:pt x="10817" y="11543"/>
                    <a:pt x="10817" y="8175"/>
                  </a:cubicBezTo>
                  <a:cubicBezTo>
                    <a:pt x="10817" y="6806"/>
                    <a:pt x="11704" y="5947"/>
                    <a:pt x="17938" y="0"/>
                  </a:cubicBezTo>
                  <a:cubicBezTo>
                    <a:pt x="16768" y="405"/>
                    <a:pt x="11961" y="4834"/>
                    <a:pt x="10817" y="5129"/>
                  </a:cubicBezTo>
                  <a:cubicBezTo>
                    <a:pt x="9789" y="5392"/>
                    <a:pt x="12887" y="2559"/>
                    <a:pt x="12726" y="1366"/>
                  </a:cubicBezTo>
                  <a:cubicBezTo>
                    <a:pt x="12641" y="2090"/>
                    <a:pt x="10341" y="3207"/>
                    <a:pt x="9128" y="4655"/>
                  </a:cubicBezTo>
                  <a:cubicBezTo>
                    <a:pt x="5577" y="8895"/>
                    <a:pt x="11400" y="12365"/>
                    <a:pt x="2953" y="14129"/>
                  </a:cubicBezTo>
                  <a:cubicBezTo>
                    <a:pt x="0" y="14746"/>
                    <a:pt x="3957" y="19162"/>
                    <a:pt x="5975" y="1897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83"/>
            <p:cNvSpPr/>
            <p:nvPr/>
          </p:nvSpPr>
          <p:spPr>
            <a:xfrm>
              <a:off x="7356397" y="2368684"/>
              <a:ext cx="195674" cy="121148"/>
            </a:xfrm>
            <a:custGeom>
              <a:avLst/>
              <a:gdLst/>
              <a:ahLst/>
              <a:cxnLst/>
              <a:rect l="l" t="t" r="r" b="b"/>
              <a:pathLst>
                <a:path w="6984" h="4324" extrusionOk="0">
                  <a:moveTo>
                    <a:pt x="6780" y="1"/>
                  </a:moveTo>
                  <a:cubicBezTo>
                    <a:pt x="3477" y="1"/>
                    <a:pt x="1" y="2044"/>
                    <a:pt x="1933" y="4000"/>
                  </a:cubicBezTo>
                  <a:cubicBezTo>
                    <a:pt x="2156" y="4225"/>
                    <a:pt x="2320" y="4324"/>
                    <a:pt x="2450" y="4324"/>
                  </a:cubicBezTo>
                  <a:cubicBezTo>
                    <a:pt x="3230" y="4324"/>
                    <a:pt x="2832" y="814"/>
                    <a:pt x="6984" y="3"/>
                  </a:cubicBezTo>
                  <a:cubicBezTo>
                    <a:pt x="6916" y="2"/>
                    <a:pt x="6848" y="1"/>
                    <a:pt x="67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83"/>
            <p:cNvSpPr/>
            <p:nvPr/>
          </p:nvSpPr>
          <p:spPr>
            <a:xfrm>
              <a:off x="7515091" y="2543599"/>
              <a:ext cx="9946" cy="21714"/>
            </a:xfrm>
            <a:custGeom>
              <a:avLst/>
              <a:gdLst/>
              <a:ahLst/>
              <a:cxnLst/>
              <a:rect l="l" t="t" r="r" b="b"/>
              <a:pathLst>
                <a:path w="355" h="775" extrusionOk="0">
                  <a:moveTo>
                    <a:pt x="348" y="616"/>
                  </a:moveTo>
                  <a:cubicBezTo>
                    <a:pt x="355" y="412"/>
                    <a:pt x="350" y="205"/>
                    <a:pt x="333" y="1"/>
                  </a:cubicBezTo>
                  <a:cubicBezTo>
                    <a:pt x="268" y="205"/>
                    <a:pt x="189" y="403"/>
                    <a:pt x="96" y="594"/>
                  </a:cubicBezTo>
                  <a:cubicBezTo>
                    <a:pt x="70" y="655"/>
                    <a:pt x="37" y="707"/>
                    <a:pt x="7" y="764"/>
                  </a:cubicBezTo>
                  <a:cubicBezTo>
                    <a:pt x="4" y="768"/>
                    <a:pt x="2" y="770"/>
                    <a:pt x="0" y="775"/>
                  </a:cubicBezTo>
                  <a:cubicBezTo>
                    <a:pt x="113" y="751"/>
                    <a:pt x="228" y="738"/>
                    <a:pt x="342" y="714"/>
                  </a:cubicBezTo>
                  <a:cubicBezTo>
                    <a:pt x="344" y="681"/>
                    <a:pt x="348" y="649"/>
                    <a:pt x="348" y="616"/>
                  </a:cubicBezTo>
                  <a:close/>
                </a:path>
              </a:pathLst>
            </a:custGeom>
            <a:solidFill>
              <a:srgbClr val="7A4D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83"/>
            <p:cNvSpPr/>
            <p:nvPr/>
          </p:nvSpPr>
          <p:spPr>
            <a:xfrm>
              <a:off x="5957931" y="2337752"/>
              <a:ext cx="693881" cy="849967"/>
            </a:xfrm>
            <a:custGeom>
              <a:avLst/>
              <a:gdLst/>
              <a:ahLst/>
              <a:cxnLst/>
              <a:rect l="l" t="t" r="r" b="b"/>
              <a:pathLst>
                <a:path w="24766" h="30337" extrusionOk="0">
                  <a:moveTo>
                    <a:pt x="19375" y="1"/>
                  </a:moveTo>
                  <a:cubicBezTo>
                    <a:pt x="17018" y="3090"/>
                    <a:pt x="14029" y="5010"/>
                    <a:pt x="10774" y="7039"/>
                  </a:cubicBezTo>
                  <a:cubicBezTo>
                    <a:pt x="8452" y="8489"/>
                    <a:pt x="5929" y="9770"/>
                    <a:pt x="6438" y="12825"/>
                  </a:cubicBezTo>
                  <a:cubicBezTo>
                    <a:pt x="6745" y="14682"/>
                    <a:pt x="9191" y="17491"/>
                    <a:pt x="8008" y="19441"/>
                  </a:cubicBezTo>
                  <a:cubicBezTo>
                    <a:pt x="7606" y="20108"/>
                    <a:pt x="7099" y="20372"/>
                    <a:pt x="6572" y="20372"/>
                  </a:cubicBezTo>
                  <a:cubicBezTo>
                    <a:pt x="5613" y="20372"/>
                    <a:pt x="4585" y="19499"/>
                    <a:pt x="3994" y="18587"/>
                  </a:cubicBezTo>
                  <a:cubicBezTo>
                    <a:pt x="2853" y="16832"/>
                    <a:pt x="3018" y="14601"/>
                    <a:pt x="3498" y="12660"/>
                  </a:cubicBezTo>
                  <a:lnTo>
                    <a:pt x="3498" y="12660"/>
                  </a:lnTo>
                  <a:cubicBezTo>
                    <a:pt x="1292" y="17219"/>
                    <a:pt x="0" y="18782"/>
                    <a:pt x="215" y="22429"/>
                  </a:cubicBezTo>
                  <a:cubicBezTo>
                    <a:pt x="381" y="25068"/>
                    <a:pt x="1283" y="28486"/>
                    <a:pt x="5642" y="30330"/>
                  </a:cubicBezTo>
                  <a:cubicBezTo>
                    <a:pt x="2569" y="27477"/>
                    <a:pt x="2703" y="24865"/>
                    <a:pt x="3639" y="24865"/>
                  </a:cubicBezTo>
                  <a:cubicBezTo>
                    <a:pt x="3764" y="24865"/>
                    <a:pt x="3903" y="24911"/>
                    <a:pt x="4051" y="25010"/>
                  </a:cubicBezTo>
                  <a:cubicBezTo>
                    <a:pt x="5779" y="26164"/>
                    <a:pt x="7125" y="28130"/>
                    <a:pt x="8989" y="29669"/>
                  </a:cubicBezTo>
                  <a:cubicBezTo>
                    <a:pt x="8782" y="29117"/>
                    <a:pt x="5649" y="23024"/>
                    <a:pt x="7212" y="22609"/>
                  </a:cubicBezTo>
                  <a:cubicBezTo>
                    <a:pt x="7337" y="22576"/>
                    <a:pt x="7459" y="22560"/>
                    <a:pt x="7577" y="22560"/>
                  </a:cubicBezTo>
                  <a:cubicBezTo>
                    <a:pt x="9057" y="22560"/>
                    <a:pt x="9951" y="25068"/>
                    <a:pt x="10408" y="27849"/>
                  </a:cubicBezTo>
                  <a:cubicBezTo>
                    <a:pt x="11188" y="26050"/>
                    <a:pt x="12200" y="24391"/>
                    <a:pt x="13180" y="24391"/>
                  </a:cubicBezTo>
                  <a:cubicBezTo>
                    <a:pt x="13238" y="24391"/>
                    <a:pt x="13296" y="24397"/>
                    <a:pt x="13355" y="24409"/>
                  </a:cubicBezTo>
                  <a:cubicBezTo>
                    <a:pt x="15046" y="24766"/>
                    <a:pt x="14200" y="27375"/>
                    <a:pt x="12487" y="29447"/>
                  </a:cubicBezTo>
                  <a:cubicBezTo>
                    <a:pt x="14755" y="27635"/>
                    <a:pt x="16746" y="26682"/>
                    <a:pt x="17904" y="26682"/>
                  </a:cubicBezTo>
                  <a:cubicBezTo>
                    <a:pt x="18349" y="26682"/>
                    <a:pt x="18671" y="26823"/>
                    <a:pt x="18838" y="27110"/>
                  </a:cubicBezTo>
                  <a:cubicBezTo>
                    <a:pt x="19362" y="28021"/>
                    <a:pt x="16666" y="29819"/>
                    <a:pt x="15205" y="30337"/>
                  </a:cubicBezTo>
                  <a:cubicBezTo>
                    <a:pt x="15705" y="30184"/>
                    <a:pt x="16201" y="30013"/>
                    <a:pt x="16666" y="29819"/>
                  </a:cubicBezTo>
                  <a:cubicBezTo>
                    <a:pt x="18854" y="28908"/>
                    <a:pt x="24486" y="23984"/>
                    <a:pt x="19895" y="23984"/>
                  </a:cubicBezTo>
                  <a:cubicBezTo>
                    <a:pt x="19751" y="23984"/>
                    <a:pt x="19597" y="23988"/>
                    <a:pt x="19432" y="23998"/>
                  </a:cubicBezTo>
                  <a:cubicBezTo>
                    <a:pt x="19734" y="22622"/>
                    <a:pt x="21341" y="21398"/>
                    <a:pt x="22006" y="20035"/>
                  </a:cubicBezTo>
                  <a:lnTo>
                    <a:pt x="22006" y="20035"/>
                  </a:lnTo>
                  <a:cubicBezTo>
                    <a:pt x="20874" y="20923"/>
                    <a:pt x="18642" y="22123"/>
                    <a:pt x="17618" y="22123"/>
                  </a:cubicBezTo>
                  <a:cubicBezTo>
                    <a:pt x="16873" y="22123"/>
                    <a:pt x="16768" y="21487"/>
                    <a:pt x="18192" y="19632"/>
                  </a:cubicBezTo>
                  <a:cubicBezTo>
                    <a:pt x="21032" y="15934"/>
                    <a:pt x="24156" y="14408"/>
                    <a:pt x="24765" y="9361"/>
                  </a:cubicBezTo>
                  <a:lnTo>
                    <a:pt x="24765" y="9361"/>
                  </a:lnTo>
                  <a:cubicBezTo>
                    <a:pt x="24675" y="9653"/>
                    <a:pt x="24471" y="9783"/>
                    <a:pt x="24214" y="9783"/>
                  </a:cubicBezTo>
                  <a:cubicBezTo>
                    <a:pt x="22933" y="9783"/>
                    <a:pt x="20325" y="6565"/>
                    <a:pt x="23791" y="3958"/>
                  </a:cubicBezTo>
                  <a:lnTo>
                    <a:pt x="23791" y="3958"/>
                  </a:lnTo>
                  <a:cubicBezTo>
                    <a:pt x="15627" y="7254"/>
                    <a:pt x="15544" y="8317"/>
                    <a:pt x="14196" y="8633"/>
                  </a:cubicBezTo>
                  <a:cubicBezTo>
                    <a:pt x="14018" y="8675"/>
                    <a:pt x="13868" y="8695"/>
                    <a:pt x="13744" y="8695"/>
                  </a:cubicBezTo>
                  <a:cubicBezTo>
                    <a:pt x="11437" y="8695"/>
                    <a:pt x="18329" y="1642"/>
                    <a:pt x="19375" y="1"/>
                  </a:cubicBezTo>
                  <a:close/>
                </a:path>
              </a:pathLst>
            </a:custGeom>
            <a:solidFill>
              <a:srgbClr val="EC66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3"/>
            <p:cNvSpPr/>
            <p:nvPr/>
          </p:nvSpPr>
          <p:spPr>
            <a:xfrm>
              <a:off x="5957931" y="2337752"/>
              <a:ext cx="696067" cy="849967"/>
            </a:xfrm>
            <a:custGeom>
              <a:avLst/>
              <a:gdLst/>
              <a:ahLst/>
              <a:cxnLst/>
              <a:rect l="l" t="t" r="r" b="b"/>
              <a:pathLst>
                <a:path w="24844" h="30337" extrusionOk="0">
                  <a:moveTo>
                    <a:pt x="24765" y="9361"/>
                  </a:moveTo>
                  <a:cubicBezTo>
                    <a:pt x="24156" y="14408"/>
                    <a:pt x="21032" y="15934"/>
                    <a:pt x="18192" y="19632"/>
                  </a:cubicBezTo>
                  <a:cubicBezTo>
                    <a:pt x="14811" y="24035"/>
                    <a:pt x="20049" y="21570"/>
                    <a:pt x="22006" y="20035"/>
                  </a:cubicBezTo>
                  <a:cubicBezTo>
                    <a:pt x="21341" y="21398"/>
                    <a:pt x="19734" y="22622"/>
                    <a:pt x="19432" y="23998"/>
                  </a:cubicBezTo>
                  <a:cubicBezTo>
                    <a:pt x="24844" y="23670"/>
                    <a:pt x="18923" y="28880"/>
                    <a:pt x="16666" y="29819"/>
                  </a:cubicBezTo>
                  <a:cubicBezTo>
                    <a:pt x="16201" y="30013"/>
                    <a:pt x="15705" y="30184"/>
                    <a:pt x="15205" y="30337"/>
                  </a:cubicBezTo>
                  <a:cubicBezTo>
                    <a:pt x="16666" y="29819"/>
                    <a:pt x="19362" y="28021"/>
                    <a:pt x="18838" y="27110"/>
                  </a:cubicBezTo>
                  <a:cubicBezTo>
                    <a:pt x="18236" y="26077"/>
                    <a:pt x="15627" y="26938"/>
                    <a:pt x="12487" y="29447"/>
                  </a:cubicBezTo>
                  <a:cubicBezTo>
                    <a:pt x="14200" y="27375"/>
                    <a:pt x="15046" y="24766"/>
                    <a:pt x="13355" y="24409"/>
                  </a:cubicBezTo>
                  <a:cubicBezTo>
                    <a:pt x="12322" y="24194"/>
                    <a:pt x="11235" y="25942"/>
                    <a:pt x="10408" y="27849"/>
                  </a:cubicBezTo>
                  <a:cubicBezTo>
                    <a:pt x="9915" y="24846"/>
                    <a:pt x="8912" y="22163"/>
                    <a:pt x="7212" y="22609"/>
                  </a:cubicBezTo>
                  <a:cubicBezTo>
                    <a:pt x="5649" y="23024"/>
                    <a:pt x="8782" y="29117"/>
                    <a:pt x="8989" y="29669"/>
                  </a:cubicBezTo>
                  <a:cubicBezTo>
                    <a:pt x="7125" y="28130"/>
                    <a:pt x="5779" y="26164"/>
                    <a:pt x="4051" y="25010"/>
                  </a:cubicBezTo>
                  <a:cubicBezTo>
                    <a:pt x="2796" y="24172"/>
                    <a:pt x="2159" y="27097"/>
                    <a:pt x="5642" y="30330"/>
                  </a:cubicBezTo>
                  <a:cubicBezTo>
                    <a:pt x="1283" y="28486"/>
                    <a:pt x="381" y="25068"/>
                    <a:pt x="215" y="22429"/>
                  </a:cubicBezTo>
                  <a:cubicBezTo>
                    <a:pt x="0" y="18782"/>
                    <a:pt x="1292" y="17219"/>
                    <a:pt x="3498" y="12660"/>
                  </a:cubicBezTo>
                  <a:cubicBezTo>
                    <a:pt x="3018" y="14601"/>
                    <a:pt x="2853" y="16832"/>
                    <a:pt x="3994" y="18587"/>
                  </a:cubicBezTo>
                  <a:cubicBezTo>
                    <a:pt x="4910" y="20000"/>
                    <a:pt x="6875" y="21320"/>
                    <a:pt x="8008" y="19441"/>
                  </a:cubicBezTo>
                  <a:cubicBezTo>
                    <a:pt x="9191" y="17491"/>
                    <a:pt x="6745" y="14682"/>
                    <a:pt x="6438" y="12825"/>
                  </a:cubicBezTo>
                  <a:cubicBezTo>
                    <a:pt x="5929" y="9770"/>
                    <a:pt x="8452" y="8489"/>
                    <a:pt x="10774" y="7039"/>
                  </a:cubicBezTo>
                  <a:cubicBezTo>
                    <a:pt x="14029" y="5010"/>
                    <a:pt x="17018" y="3090"/>
                    <a:pt x="19375" y="1"/>
                  </a:cubicBezTo>
                  <a:cubicBezTo>
                    <a:pt x="18273" y="1729"/>
                    <a:pt x="10682" y="9465"/>
                    <a:pt x="14196" y="8633"/>
                  </a:cubicBezTo>
                  <a:cubicBezTo>
                    <a:pt x="15544" y="8317"/>
                    <a:pt x="15627" y="7254"/>
                    <a:pt x="23791" y="3958"/>
                  </a:cubicBezTo>
                  <a:cubicBezTo>
                    <a:pt x="19627" y="7089"/>
                    <a:pt x="24228" y="11103"/>
                    <a:pt x="24765" y="936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3"/>
            <p:cNvSpPr/>
            <p:nvPr/>
          </p:nvSpPr>
          <p:spPr>
            <a:xfrm>
              <a:off x="5958660" y="2732636"/>
              <a:ext cx="232489" cy="454836"/>
            </a:xfrm>
            <a:custGeom>
              <a:avLst/>
              <a:gdLst/>
              <a:ahLst/>
              <a:cxnLst/>
              <a:rect l="l" t="t" r="r" b="b"/>
              <a:pathLst>
                <a:path w="8298" h="16234" extrusionOk="0">
                  <a:moveTo>
                    <a:pt x="7069" y="10983"/>
                  </a:moveTo>
                  <a:cubicBezTo>
                    <a:pt x="6653" y="10522"/>
                    <a:pt x="6258" y="10039"/>
                    <a:pt x="5923" y="9502"/>
                  </a:cubicBezTo>
                  <a:cubicBezTo>
                    <a:pt x="4207" y="6763"/>
                    <a:pt x="2885" y="3342"/>
                    <a:pt x="2759" y="1"/>
                  </a:cubicBezTo>
                  <a:cubicBezTo>
                    <a:pt x="994" y="3499"/>
                    <a:pt x="0" y="5099"/>
                    <a:pt x="189" y="8335"/>
                  </a:cubicBezTo>
                  <a:cubicBezTo>
                    <a:pt x="355" y="10972"/>
                    <a:pt x="1257" y="14392"/>
                    <a:pt x="5616" y="16234"/>
                  </a:cubicBezTo>
                  <a:cubicBezTo>
                    <a:pt x="2133" y="13001"/>
                    <a:pt x="2770" y="10076"/>
                    <a:pt x="4025" y="10916"/>
                  </a:cubicBezTo>
                  <a:cubicBezTo>
                    <a:pt x="5538" y="11927"/>
                    <a:pt x="6762" y="13562"/>
                    <a:pt x="8297" y="14988"/>
                  </a:cubicBezTo>
                  <a:cubicBezTo>
                    <a:pt x="8239" y="14581"/>
                    <a:pt x="8193" y="14173"/>
                    <a:pt x="8143" y="13766"/>
                  </a:cubicBezTo>
                  <a:cubicBezTo>
                    <a:pt x="7767" y="12916"/>
                    <a:pt x="7347" y="11898"/>
                    <a:pt x="7069" y="10983"/>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3"/>
            <p:cNvSpPr/>
            <p:nvPr/>
          </p:nvSpPr>
          <p:spPr>
            <a:xfrm>
              <a:off x="6412132" y="2337696"/>
              <a:ext cx="88675" cy="91589"/>
            </a:xfrm>
            <a:custGeom>
              <a:avLst/>
              <a:gdLst/>
              <a:ahLst/>
              <a:cxnLst/>
              <a:rect l="l" t="t" r="r" b="b"/>
              <a:pathLst>
                <a:path w="3165" h="3269" extrusionOk="0">
                  <a:moveTo>
                    <a:pt x="3164" y="1"/>
                  </a:moveTo>
                  <a:cubicBezTo>
                    <a:pt x="2207" y="1257"/>
                    <a:pt x="1140" y="2314"/>
                    <a:pt x="1" y="3269"/>
                  </a:cubicBezTo>
                  <a:cubicBezTo>
                    <a:pt x="240" y="3155"/>
                    <a:pt x="488" y="3058"/>
                    <a:pt x="740" y="2968"/>
                  </a:cubicBezTo>
                  <a:cubicBezTo>
                    <a:pt x="1825" y="1688"/>
                    <a:pt x="2816" y="546"/>
                    <a:pt x="3164" y="1"/>
                  </a:cubicBezTo>
                  <a:close/>
                </a:path>
              </a:pathLst>
            </a:custGeom>
            <a:solidFill>
              <a:srgbClr val="7A4D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83"/>
            <p:cNvSpPr/>
            <p:nvPr/>
          </p:nvSpPr>
          <p:spPr>
            <a:xfrm>
              <a:off x="6124050" y="2491094"/>
              <a:ext cx="204472" cy="327525"/>
            </a:xfrm>
            <a:custGeom>
              <a:avLst/>
              <a:gdLst/>
              <a:ahLst/>
              <a:cxnLst/>
              <a:rect l="l" t="t" r="r" b="b"/>
              <a:pathLst>
                <a:path w="7298" h="11690" extrusionOk="0">
                  <a:moveTo>
                    <a:pt x="2227" y="11689"/>
                  </a:moveTo>
                  <a:cubicBezTo>
                    <a:pt x="2818" y="7908"/>
                    <a:pt x="4405" y="3064"/>
                    <a:pt x="7297" y="0"/>
                  </a:cubicBezTo>
                  <a:cubicBezTo>
                    <a:pt x="6501" y="529"/>
                    <a:pt x="5682" y="1044"/>
                    <a:pt x="4845" y="1568"/>
                  </a:cubicBezTo>
                  <a:cubicBezTo>
                    <a:pt x="2523" y="3016"/>
                    <a:pt x="0" y="4297"/>
                    <a:pt x="509" y="7352"/>
                  </a:cubicBezTo>
                  <a:cubicBezTo>
                    <a:pt x="709" y="8558"/>
                    <a:pt x="1809" y="10172"/>
                    <a:pt x="2227" y="11689"/>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3"/>
            <p:cNvSpPr/>
            <p:nvPr/>
          </p:nvSpPr>
          <p:spPr>
            <a:xfrm>
              <a:off x="6250832" y="2448563"/>
              <a:ext cx="373613" cy="380282"/>
            </a:xfrm>
            <a:custGeom>
              <a:avLst/>
              <a:gdLst/>
              <a:ahLst/>
              <a:cxnLst/>
              <a:rect l="l" t="t" r="r" b="b"/>
              <a:pathLst>
                <a:path w="13335" h="13573" extrusionOk="0">
                  <a:moveTo>
                    <a:pt x="5429" y="5637"/>
                  </a:moveTo>
                  <a:cubicBezTo>
                    <a:pt x="7386" y="4615"/>
                    <a:pt x="9623" y="4362"/>
                    <a:pt x="11789" y="3949"/>
                  </a:cubicBezTo>
                  <a:cubicBezTo>
                    <a:pt x="11385" y="2810"/>
                    <a:pt x="11572" y="1327"/>
                    <a:pt x="13335" y="1"/>
                  </a:cubicBezTo>
                  <a:cubicBezTo>
                    <a:pt x="5171" y="3297"/>
                    <a:pt x="5088" y="4362"/>
                    <a:pt x="3742" y="4676"/>
                  </a:cubicBezTo>
                  <a:cubicBezTo>
                    <a:pt x="3335" y="4771"/>
                    <a:pt x="3083" y="4749"/>
                    <a:pt x="2948" y="4639"/>
                  </a:cubicBezTo>
                  <a:cubicBezTo>
                    <a:pt x="1357" y="7135"/>
                    <a:pt x="444" y="10483"/>
                    <a:pt x="0" y="13573"/>
                  </a:cubicBezTo>
                  <a:cubicBezTo>
                    <a:pt x="905" y="10146"/>
                    <a:pt x="2679" y="7076"/>
                    <a:pt x="5429" y="5637"/>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3"/>
            <p:cNvSpPr/>
            <p:nvPr/>
          </p:nvSpPr>
          <p:spPr>
            <a:xfrm>
              <a:off x="6287512" y="2659849"/>
              <a:ext cx="262361" cy="399990"/>
            </a:xfrm>
            <a:custGeom>
              <a:avLst/>
              <a:gdLst/>
              <a:ahLst/>
              <a:cxnLst/>
              <a:rect l="l" t="t" r="r" b="b"/>
              <a:pathLst>
                <a:path w="11271" h="15901" extrusionOk="0">
                  <a:moveTo>
                    <a:pt x="2815" y="4682"/>
                  </a:moveTo>
                  <a:cubicBezTo>
                    <a:pt x="1084" y="8106"/>
                    <a:pt x="1" y="12079"/>
                    <a:pt x="510" y="15901"/>
                  </a:cubicBezTo>
                  <a:cubicBezTo>
                    <a:pt x="664" y="15688"/>
                    <a:pt x="838" y="15488"/>
                    <a:pt x="1027" y="15305"/>
                  </a:cubicBezTo>
                  <a:cubicBezTo>
                    <a:pt x="3726" y="9630"/>
                    <a:pt x="8661" y="5575"/>
                    <a:pt x="11270" y="0"/>
                  </a:cubicBezTo>
                  <a:cubicBezTo>
                    <a:pt x="7918" y="637"/>
                    <a:pt x="4550" y="1246"/>
                    <a:pt x="2815" y="46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3"/>
            <p:cNvSpPr/>
            <p:nvPr/>
          </p:nvSpPr>
          <p:spPr>
            <a:xfrm>
              <a:off x="6325192" y="2627793"/>
              <a:ext cx="328869" cy="559874"/>
            </a:xfrm>
            <a:custGeom>
              <a:avLst/>
              <a:gdLst/>
              <a:ahLst/>
              <a:cxnLst/>
              <a:rect l="l" t="t" r="r" b="b"/>
              <a:pathLst>
                <a:path w="11738" h="19983" extrusionOk="0">
                  <a:moveTo>
                    <a:pt x="5084" y="9280"/>
                  </a:moveTo>
                  <a:cubicBezTo>
                    <a:pt x="7728" y="5839"/>
                    <a:pt x="10618" y="4273"/>
                    <a:pt x="11494" y="1"/>
                  </a:cubicBezTo>
                  <a:cubicBezTo>
                    <a:pt x="10751" y="1770"/>
                    <a:pt x="9794" y="3416"/>
                    <a:pt x="8559" y="5019"/>
                  </a:cubicBezTo>
                  <a:cubicBezTo>
                    <a:pt x="6500" y="7685"/>
                    <a:pt x="3958" y="9983"/>
                    <a:pt x="2314" y="12955"/>
                  </a:cubicBezTo>
                  <a:cubicBezTo>
                    <a:pt x="1912" y="13683"/>
                    <a:pt x="1525" y="14447"/>
                    <a:pt x="1164" y="15234"/>
                  </a:cubicBezTo>
                  <a:cubicBezTo>
                    <a:pt x="1188" y="16053"/>
                    <a:pt x="731" y="17180"/>
                    <a:pt x="1" y="18260"/>
                  </a:cubicBezTo>
                  <a:cubicBezTo>
                    <a:pt x="64" y="18332"/>
                    <a:pt x="123" y="18408"/>
                    <a:pt x="181" y="18482"/>
                  </a:cubicBezTo>
                  <a:cubicBezTo>
                    <a:pt x="2956" y="16453"/>
                    <a:pt x="5182" y="15814"/>
                    <a:pt x="5732" y="16756"/>
                  </a:cubicBezTo>
                  <a:cubicBezTo>
                    <a:pt x="6254" y="17667"/>
                    <a:pt x="3560" y="19465"/>
                    <a:pt x="2097" y="19982"/>
                  </a:cubicBezTo>
                  <a:cubicBezTo>
                    <a:pt x="2599" y="19830"/>
                    <a:pt x="3093" y="19658"/>
                    <a:pt x="3560" y="19465"/>
                  </a:cubicBezTo>
                  <a:cubicBezTo>
                    <a:pt x="5815" y="18526"/>
                    <a:pt x="11738" y="13316"/>
                    <a:pt x="6326" y="13644"/>
                  </a:cubicBezTo>
                  <a:cubicBezTo>
                    <a:pt x="6628" y="12268"/>
                    <a:pt x="8233" y="11044"/>
                    <a:pt x="8900" y="9681"/>
                  </a:cubicBezTo>
                  <a:cubicBezTo>
                    <a:pt x="6941" y="11216"/>
                    <a:pt x="1703" y="13681"/>
                    <a:pt x="5084" y="928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3"/>
            <p:cNvSpPr/>
            <p:nvPr/>
          </p:nvSpPr>
          <p:spPr>
            <a:xfrm>
              <a:off x="5945483" y="2548803"/>
              <a:ext cx="508041" cy="638407"/>
            </a:xfrm>
            <a:custGeom>
              <a:avLst/>
              <a:gdLst/>
              <a:ahLst/>
              <a:cxnLst/>
              <a:rect l="l" t="t" r="r" b="b"/>
              <a:pathLst>
                <a:path w="18133" h="22786" extrusionOk="0">
                  <a:moveTo>
                    <a:pt x="18132" y="1"/>
                  </a:moveTo>
                  <a:cubicBezTo>
                    <a:pt x="18076" y="31"/>
                    <a:pt x="11675" y="5482"/>
                    <a:pt x="10977" y="4926"/>
                  </a:cubicBezTo>
                  <a:cubicBezTo>
                    <a:pt x="11029" y="3939"/>
                    <a:pt x="11455" y="3108"/>
                    <a:pt x="12257" y="2436"/>
                  </a:cubicBezTo>
                  <a:cubicBezTo>
                    <a:pt x="7609" y="6304"/>
                    <a:pt x="12394" y="11866"/>
                    <a:pt x="6604" y="14984"/>
                  </a:cubicBezTo>
                  <a:cubicBezTo>
                    <a:pt x="1" y="18541"/>
                    <a:pt x="4967" y="22785"/>
                    <a:pt x="10068" y="21974"/>
                  </a:cubicBezTo>
                  <a:cubicBezTo>
                    <a:pt x="8791" y="21507"/>
                    <a:pt x="3643" y="19274"/>
                    <a:pt x="7509" y="16445"/>
                  </a:cubicBezTo>
                  <a:cubicBezTo>
                    <a:pt x="14542" y="11294"/>
                    <a:pt x="12488" y="5550"/>
                    <a:pt x="181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3"/>
            <p:cNvSpPr/>
            <p:nvPr/>
          </p:nvSpPr>
          <p:spPr>
            <a:xfrm>
              <a:off x="6579652" y="2865945"/>
              <a:ext cx="135212" cy="83632"/>
            </a:xfrm>
            <a:custGeom>
              <a:avLst/>
              <a:gdLst/>
              <a:ahLst/>
              <a:cxnLst/>
              <a:rect l="l" t="t" r="r" b="b"/>
              <a:pathLst>
                <a:path w="4826" h="2985" extrusionOk="0">
                  <a:moveTo>
                    <a:pt x="4683" y="0"/>
                  </a:moveTo>
                  <a:cubicBezTo>
                    <a:pt x="2401" y="0"/>
                    <a:pt x="1" y="1411"/>
                    <a:pt x="1336" y="2761"/>
                  </a:cubicBezTo>
                  <a:cubicBezTo>
                    <a:pt x="1490" y="2917"/>
                    <a:pt x="1603" y="2985"/>
                    <a:pt x="1693" y="2985"/>
                  </a:cubicBezTo>
                  <a:cubicBezTo>
                    <a:pt x="2231" y="2985"/>
                    <a:pt x="1957" y="561"/>
                    <a:pt x="4826" y="2"/>
                  </a:cubicBezTo>
                  <a:cubicBezTo>
                    <a:pt x="4778" y="1"/>
                    <a:pt x="4730" y="0"/>
                    <a:pt x="46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83"/>
            <p:cNvSpPr/>
            <p:nvPr/>
          </p:nvSpPr>
          <p:spPr>
            <a:xfrm>
              <a:off x="6615431" y="2440465"/>
              <a:ext cx="114423" cy="101227"/>
            </a:xfrm>
            <a:custGeom>
              <a:avLst/>
              <a:gdLst/>
              <a:ahLst/>
              <a:cxnLst/>
              <a:rect l="l" t="t" r="r" b="b"/>
              <a:pathLst>
                <a:path w="4084" h="3613" extrusionOk="0">
                  <a:moveTo>
                    <a:pt x="4084" y="1"/>
                  </a:moveTo>
                  <a:lnTo>
                    <a:pt x="4084" y="1"/>
                  </a:lnTo>
                  <a:cubicBezTo>
                    <a:pt x="1931" y="842"/>
                    <a:pt x="0" y="825"/>
                    <a:pt x="513" y="3610"/>
                  </a:cubicBezTo>
                  <a:cubicBezTo>
                    <a:pt x="547" y="3611"/>
                    <a:pt x="579" y="3612"/>
                    <a:pt x="611" y="3612"/>
                  </a:cubicBezTo>
                  <a:cubicBezTo>
                    <a:pt x="2319" y="3612"/>
                    <a:pt x="2077" y="1525"/>
                    <a:pt x="40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83"/>
            <p:cNvSpPr/>
            <p:nvPr/>
          </p:nvSpPr>
          <p:spPr>
            <a:xfrm>
              <a:off x="6029910" y="2969835"/>
              <a:ext cx="470442" cy="240838"/>
            </a:xfrm>
            <a:custGeom>
              <a:avLst/>
              <a:gdLst/>
              <a:ahLst/>
              <a:cxnLst/>
              <a:rect l="l" t="t" r="r" b="b"/>
              <a:pathLst>
                <a:path w="16791" h="8596" extrusionOk="0">
                  <a:moveTo>
                    <a:pt x="5008" y="0"/>
                  </a:moveTo>
                  <a:cubicBezTo>
                    <a:pt x="4890" y="0"/>
                    <a:pt x="4768" y="16"/>
                    <a:pt x="4643" y="49"/>
                  </a:cubicBezTo>
                  <a:cubicBezTo>
                    <a:pt x="3080" y="464"/>
                    <a:pt x="6213" y="6557"/>
                    <a:pt x="6420" y="7109"/>
                  </a:cubicBezTo>
                  <a:cubicBezTo>
                    <a:pt x="4556" y="5567"/>
                    <a:pt x="3210" y="3604"/>
                    <a:pt x="1482" y="2450"/>
                  </a:cubicBezTo>
                  <a:cubicBezTo>
                    <a:pt x="1334" y="2351"/>
                    <a:pt x="1195" y="2304"/>
                    <a:pt x="1070" y="2304"/>
                  </a:cubicBezTo>
                  <a:cubicBezTo>
                    <a:pt x="134" y="2304"/>
                    <a:pt x="1" y="4916"/>
                    <a:pt x="3073" y="7770"/>
                  </a:cubicBezTo>
                  <a:lnTo>
                    <a:pt x="3080" y="7777"/>
                  </a:lnTo>
                  <a:cubicBezTo>
                    <a:pt x="3491" y="7948"/>
                    <a:pt x="3908" y="8098"/>
                    <a:pt x="4334" y="8227"/>
                  </a:cubicBezTo>
                  <a:cubicBezTo>
                    <a:pt x="5141" y="8476"/>
                    <a:pt x="6150" y="8595"/>
                    <a:pt x="7253" y="8595"/>
                  </a:cubicBezTo>
                  <a:cubicBezTo>
                    <a:pt x="8954" y="8595"/>
                    <a:pt x="10879" y="8311"/>
                    <a:pt x="12636" y="7777"/>
                  </a:cubicBezTo>
                  <a:cubicBezTo>
                    <a:pt x="14097" y="7259"/>
                    <a:pt x="16791" y="5461"/>
                    <a:pt x="16269" y="4550"/>
                  </a:cubicBezTo>
                  <a:cubicBezTo>
                    <a:pt x="16102" y="4263"/>
                    <a:pt x="15780" y="4122"/>
                    <a:pt x="15335" y="4122"/>
                  </a:cubicBezTo>
                  <a:cubicBezTo>
                    <a:pt x="14177" y="4122"/>
                    <a:pt x="12186" y="5075"/>
                    <a:pt x="9918" y="6887"/>
                  </a:cubicBezTo>
                  <a:cubicBezTo>
                    <a:pt x="11634" y="4815"/>
                    <a:pt x="12477" y="2206"/>
                    <a:pt x="10786" y="1849"/>
                  </a:cubicBezTo>
                  <a:cubicBezTo>
                    <a:pt x="10727" y="1837"/>
                    <a:pt x="10668" y="1831"/>
                    <a:pt x="10609" y="1831"/>
                  </a:cubicBezTo>
                  <a:cubicBezTo>
                    <a:pt x="9630" y="1831"/>
                    <a:pt x="8617" y="3490"/>
                    <a:pt x="7839" y="5289"/>
                  </a:cubicBezTo>
                  <a:cubicBezTo>
                    <a:pt x="7382" y="2508"/>
                    <a:pt x="6488" y="0"/>
                    <a:pt x="50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83"/>
            <p:cNvSpPr/>
            <p:nvPr/>
          </p:nvSpPr>
          <p:spPr>
            <a:xfrm>
              <a:off x="6886422" y="2905310"/>
              <a:ext cx="509274" cy="305559"/>
            </a:xfrm>
            <a:custGeom>
              <a:avLst/>
              <a:gdLst/>
              <a:ahLst/>
              <a:cxnLst/>
              <a:rect l="l" t="t" r="r" b="b"/>
              <a:pathLst>
                <a:path w="18177" h="10906" extrusionOk="0">
                  <a:moveTo>
                    <a:pt x="10846" y="1"/>
                  </a:moveTo>
                  <a:cubicBezTo>
                    <a:pt x="10402" y="1"/>
                    <a:pt x="9926" y="819"/>
                    <a:pt x="9760" y="1056"/>
                  </a:cubicBezTo>
                  <a:cubicBezTo>
                    <a:pt x="9240" y="1824"/>
                    <a:pt x="7088" y="5948"/>
                    <a:pt x="7377" y="7436"/>
                  </a:cubicBezTo>
                  <a:cubicBezTo>
                    <a:pt x="6478" y="7251"/>
                    <a:pt x="4744" y="3821"/>
                    <a:pt x="4141" y="3821"/>
                  </a:cubicBezTo>
                  <a:cubicBezTo>
                    <a:pt x="4026" y="3821"/>
                    <a:pt x="3952" y="3945"/>
                    <a:pt x="3933" y="4242"/>
                  </a:cubicBezTo>
                  <a:cubicBezTo>
                    <a:pt x="3881" y="5076"/>
                    <a:pt x="4624" y="6612"/>
                    <a:pt x="5481" y="8281"/>
                  </a:cubicBezTo>
                  <a:cubicBezTo>
                    <a:pt x="4384" y="7823"/>
                    <a:pt x="1092" y="5331"/>
                    <a:pt x="235" y="5331"/>
                  </a:cubicBezTo>
                  <a:cubicBezTo>
                    <a:pt x="75" y="5331"/>
                    <a:pt x="0" y="5418"/>
                    <a:pt x="41" y="5622"/>
                  </a:cubicBezTo>
                  <a:cubicBezTo>
                    <a:pt x="254" y="6651"/>
                    <a:pt x="2941" y="8668"/>
                    <a:pt x="3789" y="9145"/>
                  </a:cubicBezTo>
                  <a:cubicBezTo>
                    <a:pt x="4541" y="9323"/>
                    <a:pt x="5312" y="9416"/>
                    <a:pt x="6048" y="9416"/>
                  </a:cubicBezTo>
                  <a:cubicBezTo>
                    <a:pt x="7065" y="9416"/>
                    <a:pt x="8015" y="9238"/>
                    <a:pt x="8755" y="8860"/>
                  </a:cubicBezTo>
                  <a:cubicBezTo>
                    <a:pt x="9475" y="9993"/>
                    <a:pt x="10510" y="10645"/>
                    <a:pt x="11638" y="10906"/>
                  </a:cubicBezTo>
                  <a:lnTo>
                    <a:pt x="11638" y="10901"/>
                  </a:lnTo>
                  <a:cubicBezTo>
                    <a:pt x="12919" y="10730"/>
                    <a:pt x="14104" y="10404"/>
                    <a:pt x="15752" y="9375"/>
                  </a:cubicBezTo>
                  <a:cubicBezTo>
                    <a:pt x="16615" y="8836"/>
                    <a:pt x="18177" y="6696"/>
                    <a:pt x="16731" y="6318"/>
                  </a:cubicBezTo>
                  <a:cubicBezTo>
                    <a:pt x="16615" y="6288"/>
                    <a:pt x="16498" y="6274"/>
                    <a:pt x="16381" y="6274"/>
                  </a:cubicBezTo>
                  <a:cubicBezTo>
                    <a:pt x="15109" y="6274"/>
                    <a:pt x="13744" y="7927"/>
                    <a:pt x="11965" y="8418"/>
                  </a:cubicBezTo>
                  <a:cubicBezTo>
                    <a:pt x="12039" y="8323"/>
                    <a:pt x="15809" y="5181"/>
                    <a:pt x="14263" y="4370"/>
                  </a:cubicBezTo>
                  <a:cubicBezTo>
                    <a:pt x="14198" y="4336"/>
                    <a:pt x="14122" y="4320"/>
                    <a:pt x="14037" y="4320"/>
                  </a:cubicBezTo>
                  <a:cubicBezTo>
                    <a:pt x="12847" y="4320"/>
                    <a:pt x="9837" y="7447"/>
                    <a:pt x="9549" y="7699"/>
                  </a:cubicBezTo>
                  <a:cubicBezTo>
                    <a:pt x="10240" y="5685"/>
                    <a:pt x="11786" y="393"/>
                    <a:pt x="10990" y="32"/>
                  </a:cubicBezTo>
                  <a:cubicBezTo>
                    <a:pt x="10943" y="11"/>
                    <a:pt x="10895" y="1"/>
                    <a:pt x="108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83"/>
            <p:cNvSpPr/>
            <p:nvPr/>
          </p:nvSpPr>
          <p:spPr>
            <a:xfrm>
              <a:off x="6457465" y="3882041"/>
              <a:ext cx="534574" cy="452791"/>
            </a:xfrm>
            <a:custGeom>
              <a:avLst/>
              <a:gdLst/>
              <a:ahLst/>
              <a:cxnLst/>
              <a:rect l="l" t="t" r="r" b="b"/>
              <a:pathLst>
                <a:path w="19080" h="16161" extrusionOk="0">
                  <a:moveTo>
                    <a:pt x="7425" y="7687"/>
                  </a:moveTo>
                  <a:lnTo>
                    <a:pt x="7425" y="7687"/>
                  </a:lnTo>
                  <a:cubicBezTo>
                    <a:pt x="7419" y="7844"/>
                    <a:pt x="7425" y="8000"/>
                    <a:pt x="7434" y="8150"/>
                  </a:cubicBezTo>
                  <a:cubicBezTo>
                    <a:pt x="7404" y="7996"/>
                    <a:pt x="7402" y="7840"/>
                    <a:pt x="7425" y="7687"/>
                  </a:cubicBezTo>
                  <a:close/>
                  <a:moveTo>
                    <a:pt x="8408" y="0"/>
                  </a:moveTo>
                  <a:cubicBezTo>
                    <a:pt x="8389" y="0"/>
                    <a:pt x="8369" y="2"/>
                    <a:pt x="8347" y="6"/>
                  </a:cubicBezTo>
                  <a:cubicBezTo>
                    <a:pt x="6595" y="312"/>
                    <a:pt x="5349" y="2680"/>
                    <a:pt x="4571" y="4067"/>
                  </a:cubicBezTo>
                  <a:cubicBezTo>
                    <a:pt x="3710" y="5611"/>
                    <a:pt x="3251" y="7176"/>
                    <a:pt x="3244" y="8929"/>
                  </a:cubicBezTo>
                  <a:cubicBezTo>
                    <a:pt x="3113" y="7406"/>
                    <a:pt x="2587" y="4369"/>
                    <a:pt x="1857" y="4369"/>
                  </a:cubicBezTo>
                  <a:cubicBezTo>
                    <a:pt x="1840" y="4369"/>
                    <a:pt x="1822" y="4370"/>
                    <a:pt x="1805" y="4374"/>
                  </a:cubicBezTo>
                  <a:cubicBezTo>
                    <a:pt x="337" y="4650"/>
                    <a:pt x="0" y="11260"/>
                    <a:pt x="2151" y="13127"/>
                  </a:cubicBezTo>
                  <a:lnTo>
                    <a:pt x="2120" y="13162"/>
                  </a:lnTo>
                  <a:cubicBezTo>
                    <a:pt x="4166" y="14984"/>
                    <a:pt x="6969" y="16161"/>
                    <a:pt x="10132" y="16161"/>
                  </a:cubicBezTo>
                  <a:cubicBezTo>
                    <a:pt x="10145" y="16161"/>
                    <a:pt x="10157" y="16161"/>
                    <a:pt x="10170" y="16161"/>
                  </a:cubicBezTo>
                  <a:cubicBezTo>
                    <a:pt x="11270" y="16161"/>
                    <a:pt x="12369" y="16065"/>
                    <a:pt x="13453" y="15869"/>
                  </a:cubicBezTo>
                  <a:lnTo>
                    <a:pt x="13444" y="15845"/>
                  </a:lnTo>
                  <a:cubicBezTo>
                    <a:pt x="16623" y="14647"/>
                    <a:pt x="19080" y="13210"/>
                    <a:pt x="18038" y="11823"/>
                  </a:cubicBezTo>
                  <a:cubicBezTo>
                    <a:pt x="17678" y="11350"/>
                    <a:pt x="16921" y="11172"/>
                    <a:pt x="16072" y="11172"/>
                  </a:cubicBezTo>
                  <a:cubicBezTo>
                    <a:pt x="14797" y="11172"/>
                    <a:pt x="13313" y="11574"/>
                    <a:pt x="12657" y="11988"/>
                  </a:cubicBezTo>
                  <a:cubicBezTo>
                    <a:pt x="13892" y="11097"/>
                    <a:pt x="17221" y="8181"/>
                    <a:pt x="15849" y="6824"/>
                  </a:cubicBezTo>
                  <a:cubicBezTo>
                    <a:pt x="15624" y="6603"/>
                    <a:pt x="15335" y="6508"/>
                    <a:pt x="15006" y="6508"/>
                  </a:cubicBezTo>
                  <a:cubicBezTo>
                    <a:pt x="13403" y="6508"/>
                    <a:pt x="10847" y="8759"/>
                    <a:pt x="10132" y="9709"/>
                  </a:cubicBezTo>
                  <a:cubicBezTo>
                    <a:pt x="10596" y="8285"/>
                    <a:pt x="11465" y="6989"/>
                    <a:pt x="11826" y="6496"/>
                  </a:cubicBezTo>
                  <a:cubicBezTo>
                    <a:pt x="12476" y="5602"/>
                    <a:pt x="15686" y="1856"/>
                    <a:pt x="14801" y="621"/>
                  </a:cubicBezTo>
                  <a:cubicBezTo>
                    <a:pt x="14682" y="454"/>
                    <a:pt x="14505" y="378"/>
                    <a:pt x="14282" y="378"/>
                  </a:cubicBezTo>
                  <a:cubicBezTo>
                    <a:pt x="12482" y="378"/>
                    <a:pt x="7741" y="5369"/>
                    <a:pt x="7425" y="7670"/>
                  </a:cubicBezTo>
                  <a:cubicBezTo>
                    <a:pt x="7441" y="6481"/>
                    <a:pt x="7734" y="5213"/>
                    <a:pt x="7980" y="4074"/>
                  </a:cubicBezTo>
                  <a:cubicBezTo>
                    <a:pt x="8230" y="2961"/>
                    <a:pt x="9200" y="0"/>
                    <a:pt x="84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BBDE7D06-661F-B396-1BA5-A728DCAB37D3}"/>
              </a:ext>
            </a:extLst>
          </p:cNvPr>
          <p:cNvPicPr>
            <a:picLocks noChangeAspect="1"/>
          </p:cNvPicPr>
          <p:nvPr/>
        </p:nvPicPr>
        <p:blipFill>
          <a:blip r:embed="rId3"/>
          <a:stretch>
            <a:fillRect/>
          </a:stretch>
        </p:blipFill>
        <p:spPr>
          <a:xfrm>
            <a:off x="649683" y="2879693"/>
            <a:ext cx="3373947" cy="1747221"/>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88"/>
        <p:cNvGrpSpPr/>
        <p:nvPr/>
      </p:nvGrpSpPr>
      <p:grpSpPr>
        <a:xfrm>
          <a:off x="0" y="0"/>
          <a:ext cx="0" cy="0"/>
          <a:chOff x="0" y="0"/>
          <a:chExt cx="0" cy="0"/>
        </a:xfrm>
      </p:grpSpPr>
      <p:sp>
        <p:nvSpPr>
          <p:cNvPr id="2589" name="Google Shape;2589;p77"/>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LAND DISASTER TYPES</a:t>
            </a:r>
            <a:endParaRPr/>
          </a:p>
        </p:txBody>
      </p:sp>
      <p:grpSp>
        <p:nvGrpSpPr>
          <p:cNvPr id="2590" name="Google Shape;2590;p77"/>
          <p:cNvGrpSpPr/>
          <p:nvPr/>
        </p:nvGrpSpPr>
        <p:grpSpPr>
          <a:xfrm>
            <a:off x="3221287" y="1597298"/>
            <a:ext cx="2701452" cy="2701106"/>
            <a:chOff x="4262278" y="2139465"/>
            <a:chExt cx="580234" cy="580159"/>
          </a:xfrm>
        </p:grpSpPr>
        <p:sp>
          <p:nvSpPr>
            <p:cNvPr id="2591" name="Google Shape;2591;p77"/>
            <p:cNvSpPr/>
            <p:nvPr/>
          </p:nvSpPr>
          <p:spPr>
            <a:xfrm>
              <a:off x="4262278" y="2435868"/>
              <a:ext cx="283777" cy="283756"/>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7"/>
            <p:cNvSpPr/>
            <p:nvPr/>
          </p:nvSpPr>
          <p:spPr>
            <a:xfrm>
              <a:off x="4558734" y="2435868"/>
              <a:ext cx="283777" cy="283756"/>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7"/>
            <p:cNvSpPr/>
            <p:nvPr/>
          </p:nvSpPr>
          <p:spPr>
            <a:xfrm>
              <a:off x="4558734" y="2139465"/>
              <a:ext cx="283744" cy="283756"/>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7"/>
            <p:cNvSpPr/>
            <p:nvPr/>
          </p:nvSpPr>
          <p:spPr>
            <a:xfrm>
              <a:off x="4262278" y="2139465"/>
              <a:ext cx="283777" cy="283689"/>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95" name="Google Shape;2595;p77"/>
          <p:cNvSpPr/>
          <p:nvPr/>
        </p:nvSpPr>
        <p:spPr>
          <a:xfrm>
            <a:off x="2881704" y="1558800"/>
            <a:ext cx="1246754" cy="1053952"/>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7"/>
          <p:cNvSpPr/>
          <p:nvPr/>
        </p:nvSpPr>
        <p:spPr>
          <a:xfrm>
            <a:off x="2881704" y="3300465"/>
            <a:ext cx="1246754" cy="1053952"/>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7"/>
          <p:cNvSpPr/>
          <p:nvPr/>
        </p:nvSpPr>
        <p:spPr>
          <a:xfrm flipH="1">
            <a:off x="5015542" y="1558800"/>
            <a:ext cx="1246754" cy="1053952"/>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7"/>
          <p:cNvSpPr/>
          <p:nvPr/>
        </p:nvSpPr>
        <p:spPr>
          <a:xfrm flipH="1">
            <a:off x="5015542" y="3300465"/>
            <a:ext cx="1246754" cy="1053952"/>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77"/>
          <p:cNvSpPr txBox="1"/>
          <p:nvPr/>
        </p:nvSpPr>
        <p:spPr>
          <a:xfrm>
            <a:off x="1019900" y="1550175"/>
            <a:ext cx="1723200" cy="43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300">
                <a:solidFill>
                  <a:schemeClr val="accent3"/>
                </a:solidFill>
                <a:latin typeface="Londrina Solid"/>
                <a:ea typeface="Londrina Solid"/>
                <a:cs typeface="Londrina Solid"/>
                <a:sym typeface="Londrina Solid"/>
              </a:rPr>
              <a:t>EARTHQUAKE</a:t>
            </a:r>
            <a:endParaRPr sz="2300">
              <a:solidFill>
                <a:schemeClr val="accent3"/>
              </a:solidFill>
              <a:latin typeface="Londrina Solid"/>
              <a:ea typeface="Londrina Solid"/>
              <a:cs typeface="Londrina Solid"/>
              <a:sym typeface="Londrina Solid"/>
            </a:endParaRPr>
          </a:p>
        </p:txBody>
      </p:sp>
      <p:sp>
        <p:nvSpPr>
          <p:cNvPr id="2600" name="Google Shape;2600;p77"/>
          <p:cNvSpPr txBox="1"/>
          <p:nvPr/>
        </p:nvSpPr>
        <p:spPr>
          <a:xfrm>
            <a:off x="1019900" y="1933077"/>
            <a:ext cx="1723200" cy="67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Roboto"/>
                <a:ea typeface="Roboto"/>
                <a:cs typeface="Roboto"/>
                <a:sym typeface="Roboto"/>
              </a:rPr>
              <a:t>Mercury is the smallest planet</a:t>
            </a:r>
            <a:endParaRPr>
              <a:latin typeface="Roboto"/>
              <a:ea typeface="Roboto"/>
              <a:cs typeface="Roboto"/>
              <a:sym typeface="Roboto"/>
            </a:endParaRPr>
          </a:p>
        </p:txBody>
      </p:sp>
      <p:sp>
        <p:nvSpPr>
          <p:cNvPr id="2601" name="Google Shape;2601;p77"/>
          <p:cNvSpPr txBox="1"/>
          <p:nvPr/>
        </p:nvSpPr>
        <p:spPr>
          <a:xfrm>
            <a:off x="1019900" y="3302200"/>
            <a:ext cx="1723200" cy="431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300">
                <a:solidFill>
                  <a:schemeClr val="accent3"/>
                </a:solidFill>
                <a:latin typeface="Londrina Solid"/>
                <a:ea typeface="Londrina Solid"/>
                <a:cs typeface="Londrina Solid"/>
                <a:sym typeface="Londrina Solid"/>
              </a:rPr>
              <a:t>AVALANCHE</a:t>
            </a:r>
            <a:endParaRPr sz="2300">
              <a:solidFill>
                <a:schemeClr val="accent3"/>
              </a:solidFill>
              <a:latin typeface="Londrina Solid"/>
              <a:ea typeface="Londrina Solid"/>
              <a:cs typeface="Londrina Solid"/>
              <a:sym typeface="Londrina Solid"/>
            </a:endParaRPr>
          </a:p>
        </p:txBody>
      </p:sp>
      <p:sp>
        <p:nvSpPr>
          <p:cNvPr id="2602" name="Google Shape;2602;p77"/>
          <p:cNvSpPr txBox="1"/>
          <p:nvPr/>
        </p:nvSpPr>
        <p:spPr>
          <a:xfrm>
            <a:off x="1019900" y="3685200"/>
            <a:ext cx="1723200" cy="679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Roboto"/>
                <a:ea typeface="Roboto"/>
                <a:cs typeface="Roboto"/>
                <a:sym typeface="Roboto"/>
              </a:rPr>
              <a:t>Despite being red, Mars is cold</a:t>
            </a:r>
            <a:endParaRPr>
              <a:solidFill>
                <a:schemeClr val="dk2"/>
              </a:solidFill>
              <a:latin typeface="Roboto"/>
              <a:ea typeface="Roboto"/>
              <a:cs typeface="Roboto"/>
              <a:sym typeface="Roboto"/>
            </a:endParaRPr>
          </a:p>
        </p:txBody>
      </p:sp>
      <p:sp>
        <p:nvSpPr>
          <p:cNvPr id="2603" name="Google Shape;2603;p77"/>
          <p:cNvSpPr txBox="1"/>
          <p:nvPr/>
        </p:nvSpPr>
        <p:spPr>
          <a:xfrm flipH="1">
            <a:off x="6400900" y="1550175"/>
            <a:ext cx="1723200" cy="431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300">
                <a:solidFill>
                  <a:schemeClr val="accent3"/>
                </a:solidFill>
                <a:latin typeface="Londrina Solid"/>
                <a:ea typeface="Londrina Solid"/>
                <a:cs typeface="Londrina Solid"/>
                <a:sym typeface="Londrina Solid"/>
              </a:rPr>
              <a:t>VOLCANISM</a:t>
            </a:r>
            <a:endParaRPr sz="2300">
              <a:solidFill>
                <a:schemeClr val="accent3"/>
              </a:solidFill>
              <a:latin typeface="Londrina Solid"/>
              <a:ea typeface="Londrina Solid"/>
              <a:cs typeface="Londrina Solid"/>
              <a:sym typeface="Londrina Solid"/>
            </a:endParaRPr>
          </a:p>
        </p:txBody>
      </p:sp>
      <p:sp>
        <p:nvSpPr>
          <p:cNvPr id="2604" name="Google Shape;2604;p77"/>
          <p:cNvSpPr txBox="1"/>
          <p:nvPr/>
        </p:nvSpPr>
        <p:spPr>
          <a:xfrm flipH="1">
            <a:off x="6400900" y="1933050"/>
            <a:ext cx="1723200" cy="67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2"/>
                </a:solidFill>
                <a:latin typeface="Roboto"/>
                <a:ea typeface="Roboto"/>
                <a:cs typeface="Roboto"/>
                <a:sym typeface="Roboto"/>
              </a:rPr>
              <a:t>Jupiter is the biggest planet</a:t>
            </a:r>
            <a:endParaRPr>
              <a:solidFill>
                <a:schemeClr val="dk2"/>
              </a:solidFill>
              <a:latin typeface="Roboto"/>
              <a:ea typeface="Roboto"/>
              <a:cs typeface="Roboto"/>
              <a:sym typeface="Roboto"/>
            </a:endParaRPr>
          </a:p>
        </p:txBody>
      </p:sp>
      <p:sp>
        <p:nvSpPr>
          <p:cNvPr id="2605" name="Google Shape;2605;p77"/>
          <p:cNvSpPr txBox="1"/>
          <p:nvPr/>
        </p:nvSpPr>
        <p:spPr>
          <a:xfrm flipH="1">
            <a:off x="6400900" y="3302200"/>
            <a:ext cx="1723200" cy="431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300">
                <a:solidFill>
                  <a:schemeClr val="accent3"/>
                </a:solidFill>
                <a:latin typeface="Londrina Solid"/>
                <a:ea typeface="Londrina Solid"/>
                <a:cs typeface="Londrina Solid"/>
                <a:sym typeface="Londrina Solid"/>
              </a:rPr>
              <a:t>WILDFIRE</a:t>
            </a:r>
            <a:endParaRPr sz="2300">
              <a:solidFill>
                <a:schemeClr val="accent3"/>
              </a:solidFill>
              <a:latin typeface="Londrina Solid"/>
              <a:ea typeface="Londrina Solid"/>
              <a:cs typeface="Londrina Solid"/>
              <a:sym typeface="Londrina Solid"/>
            </a:endParaRPr>
          </a:p>
        </p:txBody>
      </p:sp>
      <p:sp>
        <p:nvSpPr>
          <p:cNvPr id="2606" name="Google Shape;2606;p77"/>
          <p:cNvSpPr txBox="1"/>
          <p:nvPr/>
        </p:nvSpPr>
        <p:spPr>
          <a:xfrm flipH="1">
            <a:off x="6400900" y="3685200"/>
            <a:ext cx="1723200" cy="679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2"/>
                </a:solidFill>
                <a:latin typeface="Roboto"/>
                <a:ea typeface="Roboto"/>
                <a:cs typeface="Roboto"/>
                <a:sym typeface="Roboto"/>
              </a:rPr>
              <a:t>Earth is the planet where we all live</a:t>
            </a:r>
            <a:endParaRPr>
              <a:solidFill>
                <a:schemeClr val="dk2"/>
              </a:solidFill>
              <a:latin typeface="Roboto"/>
              <a:ea typeface="Roboto"/>
              <a:cs typeface="Roboto"/>
              <a:sym typeface="Roboto"/>
            </a:endParaRPr>
          </a:p>
        </p:txBody>
      </p:sp>
      <p:grpSp>
        <p:nvGrpSpPr>
          <p:cNvPr id="2607" name="Google Shape;2607;p77"/>
          <p:cNvGrpSpPr/>
          <p:nvPr/>
        </p:nvGrpSpPr>
        <p:grpSpPr>
          <a:xfrm>
            <a:off x="3194061" y="3549801"/>
            <a:ext cx="497621" cy="509423"/>
            <a:chOff x="3345775" y="2744189"/>
            <a:chExt cx="414926" cy="424767"/>
          </a:xfrm>
        </p:grpSpPr>
        <p:sp>
          <p:nvSpPr>
            <p:cNvPr id="2608" name="Google Shape;2608;p77"/>
            <p:cNvSpPr/>
            <p:nvPr/>
          </p:nvSpPr>
          <p:spPr>
            <a:xfrm>
              <a:off x="3663636" y="2996072"/>
              <a:ext cx="39392" cy="54761"/>
            </a:xfrm>
            <a:custGeom>
              <a:avLst/>
              <a:gdLst/>
              <a:ahLst/>
              <a:cxnLst/>
              <a:rect l="l" t="t" r="r" b="b"/>
              <a:pathLst>
                <a:path w="1461" h="2031" extrusionOk="0">
                  <a:moveTo>
                    <a:pt x="1196" y="1"/>
                  </a:moveTo>
                  <a:cubicBezTo>
                    <a:pt x="1116" y="1"/>
                    <a:pt x="1038" y="43"/>
                    <a:pt x="994" y="117"/>
                  </a:cubicBezTo>
                  <a:lnTo>
                    <a:pt x="90" y="1682"/>
                  </a:lnTo>
                  <a:cubicBezTo>
                    <a:pt x="0" y="1838"/>
                    <a:pt x="112" y="2031"/>
                    <a:pt x="292" y="2031"/>
                  </a:cubicBezTo>
                  <a:cubicBezTo>
                    <a:pt x="374" y="2031"/>
                    <a:pt x="452" y="1987"/>
                    <a:pt x="492" y="1916"/>
                  </a:cubicBezTo>
                  <a:lnTo>
                    <a:pt x="1397" y="350"/>
                  </a:lnTo>
                  <a:cubicBezTo>
                    <a:pt x="1461" y="238"/>
                    <a:pt x="1422" y="96"/>
                    <a:pt x="1311" y="32"/>
                  </a:cubicBezTo>
                  <a:cubicBezTo>
                    <a:pt x="1275" y="11"/>
                    <a:pt x="1235" y="1"/>
                    <a:pt x="1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7"/>
            <p:cNvSpPr/>
            <p:nvPr/>
          </p:nvSpPr>
          <p:spPr>
            <a:xfrm>
              <a:off x="3666980" y="2952716"/>
              <a:ext cx="57538" cy="67703"/>
            </a:xfrm>
            <a:custGeom>
              <a:avLst/>
              <a:gdLst/>
              <a:ahLst/>
              <a:cxnLst/>
              <a:rect l="l" t="t" r="r" b="b"/>
              <a:pathLst>
                <a:path w="2134" h="2511" extrusionOk="0">
                  <a:moveTo>
                    <a:pt x="2134" y="1"/>
                  </a:moveTo>
                  <a:lnTo>
                    <a:pt x="44" y="1266"/>
                  </a:lnTo>
                  <a:cubicBezTo>
                    <a:pt x="9" y="1287"/>
                    <a:pt x="0" y="1333"/>
                    <a:pt x="26" y="1366"/>
                  </a:cubicBezTo>
                  <a:lnTo>
                    <a:pt x="749" y="2296"/>
                  </a:lnTo>
                  <a:cubicBezTo>
                    <a:pt x="772" y="2323"/>
                    <a:pt x="803" y="2342"/>
                    <a:pt x="837" y="2347"/>
                  </a:cubicBezTo>
                  <a:lnTo>
                    <a:pt x="2005" y="2510"/>
                  </a:lnTo>
                  <a:cubicBezTo>
                    <a:pt x="2008" y="2510"/>
                    <a:pt x="2011" y="2510"/>
                    <a:pt x="2013" y="2510"/>
                  </a:cubicBezTo>
                  <a:cubicBezTo>
                    <a:pt x="2050" y="2510"/>
                    <a:pt x="2082" y="2482"/>
                    <a:pt x="2083" y="2444"/>
                  </a:cubicBezTo>
                  <a:lnTo>
                    <a:pt x="21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7"/>
            <p:cNvSpPr/>
            <p:nvPr/>
          </p:nvSpPr>
          <p:spPr>
            <a:xfrm>
              <a:off x="3684343" y="2926239"/>
              <a:ext cx="56325" cy="66813"/>
            </a:xfrm>
            <a:custGeom>
              <a:avLst/>
              <a:gdLst/>
              <a:ahLst/>
              <a:cxnLst/>
              <a:rect l="l" t="t" r="r" b="b"/>
              <a:pathLst>
                <a:path w="2089" h="2478" extrusionOk="0">
                  <a:moveTo>
                    <a:pt x="2018" y="0"/>
                  </a:moveTo>
                  <a:cubicBezTo>
                    <a:pt x="2005" y="0"/>
                    <a:pt x="1992" y="4"/>
                    <a:pt x="1980" y="12"/>
                  </a:cubicBezTo>
                  <a:lnTo>
                    <a:pt x="39" y="1334"/>
                  </a:lnTo>
                  <a:cubicBezTo>
                    <a:pt x="7" y="1355"/>
                    <a:pt x="1" y="1400"/>
                    <a:pt x="25" y="1431"/>
                  </a:cubicBezTo>
                  <a:lnTo>
                    <a:pt x="717" y="2321"/>
                  </a:lnTo>
                  <a:lnTo>
                    <a:pt x="1834" y="2477"/>
                  </a:lnTo>
                  <a:cubicBezTo>
                    <a:pt x="1836" y="2477"/>
                    <a:pt x="1839" y="2477"/>
                    <a:pt x="1842" y="2477"/>
                  </a:cubicBezTo>
                  <a:cubicBezTo>
                    <a:pt x="1877" y="2477"/>
                    <a:pt x="1909" y="2450"/>
                    <a:pt x="1912" y="2414"/>
                  </a:cubicBezTo>
                  <a:lnTo>
                    <a:pt x="2085" y="72"/>
                  </a:lnTo>
                  <a:cubicBezTo>
                    <a:pt x="2088" y="31"/>
                    <a:pt x="2055" y="0"/>
                    <a:pt x="20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7"/>
            <p:cNvSpPr/>
            <p:nvPr/>
          </p:nvSpPr>
          <p:spPr>
            <a:xfrm>
              <a:off x="3559561" y="2907554"/>
              <a:ext cx="56406" cy="28068"/>
            </a:xfrm>
            <a:custGeom>
              <a:avLst/>
              <a:gdLst/>
              <a:ahLst/>
              <a:cxnLst/>
              <a:rect l="l" t="t" r="r" b="b"/>
              <a:pathLst>
                <a:path w="2092" h="1041" extrusionOk="0">
                  <a:moveTo>
                    <a:pt x="1829" y="1"/>
                  </a:moveTo>
                  <a:cubicBezTo>
                    <a:pt x="1804" y="1"/>
                    <a:pt x="1779" y="5"/>
                    <a:pt x="1755" y="13"/>
                  </a:cubicBezTo>
                  <a:lnTo>
                    <a:pt x="170" y="590"/>
                  </a:lnTo>
                  <a:cubicBezTo>
                    <a:pt x="64" y="628"/>
                    <a:pt x="1" y="737"/>
                    <a:pt x="20" y="849"/>
                  </a:cubicBezTo>
                  <a:cubicBezTo>
                    <a:pt x="40" y="960"/>
                    <a:pt x="137" y="1040"/>
                    <a:pt x="251" y="1040"/>
                  </a:cubicBezTo>
                  <a:cubicBezTo>
                    <a:pt x="277" y="1040"/>
                    <a:pt x="304" y="1036"/>
                    <a:pt x="330" y="1027"/>
                  </a:cubicBezTo>
                  <a:lnTo>
                    <a:pt x="1915" y="450"/>
                  </a:lnTo>
                  <a:cubicBezTo>
                    <a:pt x="2031" y="403"/>
                    <a:pt x="2091" y="272"/>
                    <a:pt x="2048" y="154"/>
                  </a:cubicBezTo>
                  <a:cubicBezTo>
                    <a:pt x="2013" y="60"/>
                    <a:pt x="1924"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7"/>
            <p:cNvSpPr/>
            <p:nvPr/>
          </p:nvSpPr>
          <p:spPr>
            <a:xfrm>
              <a:off x="3595448" y="2886065"/>
              <a:ext cx="63820" cy="56298"/>
            </a:xfrm>
            <a:custGeom>
              <a:avLst/>
              <a:gdLst/>
              <a:ahLst/>
              <a:cxnLst/>
              <a:rect l="l" t="t" r="r" b="b"/>
              <a:pathLst>
                <a:path w="2367" h="2088" extrusionOk="0">
                  <a:moveTo>
                    <a:pt x="104" y="0"/>
                  </a:moveTo>
                  <a:cubicBezTo>
                    <a:pt x="71" y="0"/>
                    <a:pt x="42" y="27"/>
                    <a:pt x="41" y="61"/>
                  </a:cubicBezTo>
                  <a:lnTo>
                    <a:pt x="2" y="1162"/>
                  </a:lnTo>
                  <a:cubicBezTo>
                    <a:pt x="1" y="1193"/>
                    <a:pt x="13" y="1226"/>
                    <a:pt x="34" y="1250"/>
                  </a:cubicBezTo>
                  <a:lnTo>
                    <a:pt x="771" y="2066"/>
                  </a:lnTo>
                  <a:cubicBezTo>
                    <a:pt x="783" y="2080"/>
                    <a:pt x="801" y="2087"/>
                    <a:pt x="818" y="2087"/>
                  </a:cubicBezTo>
                  <a:cubicBezTo>
                    <a:pt x="835" y="2087"/>
                    <a:pt x="852" y="2080"/>
                    <a:pt x="865" y="2066"/>
                  </a:cubicBezTo>
                  <a:lnTo>
                    <a:pt x="2366" y="350"/>
                  </a:lnTo>
                  <a:lnTo>
                    <a:pt x="114" y="1"/>
                  </a:lnTo>
                  <a:cubicBezTo>
                    <a:pt x="111" y="1"/>
                    <a:pt x="108" y="0"/>
                    <a:pt x="1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7"/>
            <p:cNvSpPr/>
            <p:nvPr/>
          </p:nvSpPr>
          <p:spPr>
            <a:xfrm>
              <a:off x="3622734" y="2878812"/>
              <a:ext cx="63766" cy="51606"/>
            </a:xfrm>
            <a:custGeom>
              <a:avLst/>
              <a:gdLst/>
              <a:ahLst/>
              <a:cxnLst/>
              <a:rect l="l" t="t" r="r" b="b"/>
              <a:pathLst>
                <a:path w="2365" h="1914" extrusionOk="0">
                  <a:moveTo>
                    <a:pt x="101" y="1"/>
                  </a:moveTo>
                  <a:cubicBezTo>
                    <a:pt x="67" y="1"/>
                    <a:pt x="40" y="28"/>
                    <a:pt x="38" y="61"/>
                  </a:cubicBezTo>
                  <a:lnTo>
                    <a:pt x="1" y="1112"/>
                  </a:lnTo>
                  <a:lnTo>
                    <a:pt x="707" y="1894"/>
                  </a:lnTo>
                  <a:cubicBezTo>
                    <a:pt x="719" y="1907"/>
                    <a:pt x="736" y="1914"/>
                    <a:pt x="753" y="1914"/>
                  </a:cubicBezTo>
                  <a:cubicBezTo>
                    <a:pt x="769" y="1914"/>
                    <a:pt x="786" y="1908"/>
                    <a:pt x="798" y="1896"/>
                  </a:cubicBezTo>
                  <a:lnTo>
                    <a:pt x="2327" y="326"/>
                  </a:lnTo>
                  <a:cubicBezTo>
                    <a:pt x="2365" y="288"/>
                    <a:pt x="2341" y="224"/>
                    <a:pt x="2289" y="219"/>
                  </a:cubicBezTo>
                  <a:lnTo>
                    <a:pt x="2287" y="219"/>
                  </a:lnTo>
                  <a:lnTo>
                    <a:pt x="109" y="1"/>
                  </a:lnTo>
                  <a:cubicBezTo>
                    <a:pt x="106" y="1"/>
                    <a:pt x="103" y="1"/>
                    <a:pt x="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7"/>
            <p:cNvSpPr/>
            <p:nvPr/>
          </p:nvSpPr>
          <p:spPr>
            <a:xfrm>
              <a:off x="3389994" y="2750794"/>
              <a:ext cx="25587" cy="22891"/>
            </a:xfrm>
            <a:custGeom>
              <a:avLst/>
              <a:gdLst/>
              <a:ahLst/>
              <a:cxnLst/>
              <a:rect l="l" t="t" r="r" b="b"/>
              <a:pathLst>
                <a:path w="949" h="849" extrusionOk="0">
                  <a:moveTo>
                    <a:pt x="256" y="1"/>
                  </a:moveTo>
                  <a:cubicBezTo>
                    <a:pt x="196" y="1"/>
                    <a:pt x="137" y="23"/>
                    <a:pt x="92" y="69"/>
                  </a:cubicBezTo>
                  <a:cubicBezTo>
                    <a:pt x="1" y="159"/>
                    <a:pt x="1" y="307"/>
                    <a:pt x="92" y="398"/>
                  </a:cubicBezTo>
                  <a:lnTo>
                    <a:pt x="475" y="781"/>
                  </a:lnTo>
                  <a:cubicBezTo>
                    <a:pt x="518" y="824"/>
                    <a:pt x="577" y="848"/>
                    <a:pt x="639" y="848"/>
                  </a:cubicBezTo>
                  <a:cubicBezTo>
                    <a:pt x="846" y="848"/>
                    <a:pt x="949" y="598"/>
                    <a:pt x="804" y="452"/>
                  </a:cubicBezTo>
                  <a:lnTo>
                    <a:pt x="420" y="69"/>
                  </a:lnTo>
                  <a:cubicBezTo>
                    <a:pt x="375" y="23"/>
                    <a:pt x="315" y="1"/>
                    <a:pt x="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7"/>
            <p:cNvSpPr/>
            <p:nvPr/>
          </p:nvSpPr>
          <p:spPr>
            <a:xfrm>
              <a:off x="3421378" y="2782152"/>
              <a:ext cx="75819" cy="53197"/>
            </a:xfrm>
            <a:custGeom>
              <a:avLst/>
              <a:gdLst/>
              <a:ahLst/>
              <a:cxnLst/>
              <a:rect l="l" t="t" r="r" b="b"/>
              <a:pathLst>
                <a:path w="2812" h="1973" extrusionOk="0">
                  <a:moveTo>
                    <a:pt x="254" y="1"/>
                  </a:moveTo>
                  <a:cubicBezTo>
                    <a:pt x="195" y="1"/>
                    <a:pt x="136" y="24"/>
                    <a:pt x="90" y="69"/>
                  </a:cubicBezTo>
                  <a:cubicBezTo>
                    <a:pt x="0" y="159"/>
                    <a:pt x="0" y="307"/>
                    <a:pt x="90" y="397"/>
                  </a:cubicBezTo>
                  <a:lnTo>
                    <a:pt x="1440" y="1747"/>
                  </a:lnTo>
                  <a:cubicBezTo>
                    <a:pt x="1584" y="1892"/>
                    <a:pt x="1780" y="1973"/>
                    <a:pt x="1984" y="1973"/>
                  </a:cubicBezTo>
                  <a:cubicBezTo>
                    <a:pt x="2354" y="1973"/>
                    <a:pt x="2671" y="1711"/>
                    <a:pt x="2741" y="1349"/>
                  </a:cubicBezTo>
                  <a:cubicBezTo>
                    <a:pt x="2811" y="987"/>
                    <a:pt x="2615" y="627"/>
                    <a:pt x="2274" y="488"/>
                  </a:cubicBezTo>
                  <a:cubicBezTo>
                    <a:pt x="2242" y="473"/>
                    <a:pt x="2209" y="466"/>
                    <a:pt x="2176" y="466"/>
                  </a:cubicBezTo>
                  <a:cubicBezTo>
                    <a:pt x="2084" y="466"/>
                    <a:pt x="1998" y="520"/>
                    <a:pt x="1960" y="611"/>
                  </a:cubicBezTo>
                  <a:cubicBezTo>
                    <a:pt x="1911" y="735"/>
                    <a:pt x="1974" y="874"/>
                    <a:pt x="2099" y="919"/>
                  </a:cubicBezTo>
                  <a:cubicBezTo>
                    <a:pt x="2137" y="934"/>
                    <a:pt x="2171" y="956"/>
                    <a:pt x="2201" y="986"/>
                  </a:cubicBezTo>
                  <a:cubicBezTo>
                    <a:pt x="2319" y="1104"/>
                    <a:pt x="2319" y="1298"/>
                    <a:pt x="2201" y="1418"/>
                  </a:cubicBezTo>
                  <a:cubicBezTo>
                    <a:pt x="2141" y="1478"/>
                    <a:pt x="2063" y="1508"/>
                    <a:pt x="1984" y="1508"/>
                  </a:cubicBezTo>
                  <a:cubicBezTo>
                    <a:pt x="1906" y="1508"/>
                    <a:pt x="1827" y="1478"/>
                    <a:pt x="1768" y="1418"/>
                  </a:cubicBezTo>
                  <a:lnTo>
                    <a:pt x="419" y="69"/>
                  </a:lnTo>
                  <a:cubicBezTo>
                    <a:pt x="373" y="24"/>
                    <a:pt x="314"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7"/>
            <p:cNvSpPr/>
            <p:nvPr/>
          </p:nvSpPr>
          <p:spPr>
            <a:xfrm>
              <a:off x="3476328" y="2744189"/>
              <a:ext cx="98278" cy="75657"/>
            </a:xfrm>
            <a:custGeom>
              <a:avLst/>
              <a:gdLst/>
              <a:ahLst/>
              <a:cxnLst/>
              <a:rect l="l" t="t" r="r" b="b"/>
              <a:pathLst>
                <a:path w="3645" h="2806" extrusionOk="0">
                  <a:moveTo>
                    <a:pt x="255" y="0"/>
                  </a:moveTo>
                  <a:cubicBezTo>
                    <a:pt x="195" y="0"/>
                    <a:pt x="136" y="23"/>
                    <a:pt x="90" y="69"/>
                  </a:cubicBezTo>
                  <a:cubicBezTo>
                    <a:pt x="0" y="159"/>
                    <a:pt x="0" y="307"/>
                    <a:pt x="91" y="396"/>
                  </a:cubicBezTo>
                  <a:lnTo>
                    <a:pt x="2273" y="2579"/>
                  </a:lnTo>
                  <a:cubicBezTo>
                    <a:pt x="2416" y="2723"/>
                    <a:pt x="2612" y="2804"/>
                    <a:pt x="2817" y="2804"/>
                  </a:cubicBezTo>
                  <a:lnTo>
                    <a:pt x="2817" y="2805"/>
                  </a:lnTo>
                  <a:cubicBezTo>
                    <a:pt x="3187" y="2805"/>
                    <a:pt x="3504" y="2543"/>
                    <a:pt x="3574" y="2182"/>
                  </a:cubicBezTo>
                  <a:cubicBezTo>
                    <a:pt x="3644" y="1820"/>
                    <a:pt x="3450" y="1459"/>
                    <a:pt x="3107" y="1320"/>
                  </a:cubicBezTo>
                  <a:cubicBezTo>
                    <a:pt x="3083" y="1312"/>
                    <a:pt x="3058" y="1308"/>
                    <a:pt x="3034" y="1308"/>
                  </a:cubicBezTo>
                  <a:cubicBezTo>
                    <a:pt x="2942" y="1308"/>
                    <a:pt x="2855" y="1364"/>
                    <a:pt x="2819" y="1453"/>
                  </a:cubicBezTo>
                  <a:cubicBezTo>
                    <a:pt x="2772" y="1567"/>
                    <a:pt x="2822" y="1697"/>
                    <a:pt x="2932" y="1751"/>
                  </a:cubicBezTo>
                  <a:cubicBezTo>
                    <a:pt x="3112" y="1823"/>
                    <a:pt x="3179" y="2041"/>
                    <a:pt x="3071" y="2203"/>
                  </a:cubicBezTo>
                  <a:cubicBezTo>
                    <a:pt x="3012" y="2293"/>
                    <a:pt x="2915" y="2340"/>
                    <a:pt x="2817" y="2340"/>
                  </a:cubicBezTo>
                  <a:cubicBezTo>
                    <a:pt x="2740" y="2340"/>
                    <a:pt x="2662" y="2310"/>
                    <a:pt x="2602" y="2250"/>
                  </a:cubicBezTo>
                  <a:lnTo>
                    <a:pt x="419" y="69"/>
                  </a:lnTo>
                  <a:cubicBezTo>
                    <a:pt x="374" y="23"/>
                    <a:pt x="315"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7"/>
            <p:cNvSpPr/>
            <p:nvPr/>
          </p:nvSpPr>
          <p:spPr>
            <a:xfrm>
              <a:off x="3358286" y="2818120"/>
              <a:ext cx="344635" cy="301468"/>
            </a:xfrm>
            <a:custGeom>
              <a:avLst/>
              <a:gdLst/>
              <a:ahLst/>
              <a:cxnLst/>
              <a:rect l="l" t="t" r="r" b="b"/>
              <a:pathLst>
                <a:path w="12782" h="11181" extrusionOk="0">
                  <a:moveTo>
                    <a:pt x="1330" y="0"/>
                  </a:moveTo>
                  <a:cubicBezTo>
                    <a:pt x="1159" y="0"/>
                    <a:pt x="987" y="49"/>
                    <a:pt x="836" y="148"/>
                  </a:cubicBezTo>
                  <a:lnTo>
                    <a:pt x="0" y="696"/>
                  </a:lnTo>
                  <a:lnTo>
                    <a:pt x="1368" y="3279"/>
                  </a:lnTo>
                  <a:lnTo>
                    <a:pt x="1368" y="11180"/>
                  </a:lnTo>
                  <a:lnTo>
                    <a:pt x="10951" y="11180"/>
                  </a:lnTo>
                  <a:cubicBezTo>
                    <a:pt x="11974" y="11180"/>
                    <a:pt x="12781" y="10310"/>
                    <a:pt x="12705" y="9290"/>
                  </a:cubicBezTo>
                  <a:cubicBezTo>
                    <a:pt x="12644" y="8427"/>
                    <a:pt x="11949" y="7731"/>
                    <a:pt x="11084" y="7666"/>
                  </a:cubicBezTo>
                  <a:lnTo>
                    <a:pt x="11086" y="7666"/>
                  </a:lnTo>
                  <a:cubicBezTo>
                    <a:pt x="11041" y="7663"/>
                    <a:pt x="10996" y="7661"/>
                    <a:pt x="10951" y="7661"/>
                  </a:cubicBezTo>
                  <a:cubicBezTo>
                    <a:pt x="10749" y="7661"/>
                    <a:pt x="10549" y="7696"/>
                    <a:pt x="10359" y="7764"/>
                  </a:cubicBezTo>
                  <a:cubicBezTo>
                    <a:pt x="10292" y="6624"/>
                    <a:pt x="9343" y="5781"/>
                    <a:pt x="8260" y="5781"/>
                  </a:cubicBezTo>
                  <a:cubicBezTo>
                    <a:pt x="8087" y="5781"/>
                    <a:pt x="7910" y="5803"/>
                    <a:pt x="7733" y="5848"/>
                  </a:cubicBezTo>
                  <a:cubicBezTo>
                    <a:pt x="7728" y="5849"/>
                    <a:pt x="7723" y="5850"/>
                    <a:pt x="7717" y="5850"/>
                  </a:cubicBezTo>
                  <a:cubicBezTo>
                    <a:pt x="7667" y="5850"/>
                    <a:pt x="7633" y="5795"/>
                    <a:pt x="7662" y="5749"/>
                  </a:cubicBezTo>
                  <a:cubicBezTo>
                    <a:pt x="7964" y="5274"/>
                    <a:pt x="8082" y="4704"/>
                    <a:pt x="7997" y="4147"/>
                  </a:cubicBezTo>
                  <a:cubicBezTo>
                    <a:pt x="7853" y="3190"/>
                    <a:pt x="7098" y="2403"/>
                    <a:pt x="6146" y="2225"/>
                  </a:cubicBezTo>
                  <a:cubicBezTo>
                    <a:pt x="5994" y="2197"/>
                    <a:pt x="5845" y="2183"/>
                    <a:pt x="5699" y="2183"/>
                  </a:cubicBezTo>
                  <a:cubicBezTo>
                    <a:pt x="5189" y="2183"/>
                    <a:pt x="4717" y="2348"/>
                    <a:pt x="4333" y="2627"/>
                  </a:cubicBezTo>
                  <a:lnTo>
                    <a:pt x="4290" y="2624"/>
                  </a:lnTo>
                  <a:lnTo>
                    <a:pt x="1974" y="269"/>
                  </a:lnTo>
                  <a:cubicBezTo>
                    <a:pt x="1799" y="92"/>
                    <a:pt x="1566" y="0"/>
                    <a:pt x="13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7"/>
            <p:cNvSpPr/>
            <p:nvPr/>
          </p:nvSpPr>
          <p:spPr>
            <a:xfrm>
              <a:off x="3577518" y="2975311"/>
              <a:ext cx="64009" cy="58886"/>
            </a:xfrm>
            <a:custGeom>
              <a:avLst/>
              <a:gdLst/>
              <a:ahLst/>
              <a:cxnLst/>
              <a:rect l="l" t="t" r="r" b="b"/>
              <a:pathLst>
                <a:path w="2374" h="2184" extrusionOk="0">
                  <a:moveTo>
                    <a:pt x="271" y="0"/>
                  </a:moveTo>
                  <a:cubicBezTo>
                    <a:pt x="181" y="17"/>
                    <a:pt x="88" y="6"/>
                    <a:pt x="0" y="18"/>
                  </a:cubicBezTo>
                  <a:cubicBezTo>
                    <a:pt x="776" y="236"/>
                    <a:pt x="1442" y="1190"/>
                    <a:pt x="1588" y="2049"/>
                  </a:cubicBezTo>
                  <a:cubicBezTo>
                    <a:pt x="1603" y="2130"/>
                    <a:pt x="1674" y="2184"/>
                    <a:pt x="1750" y="2184"/>
                  </a:cubicBezTo>
                  <a:cubicBezTo>
                    <a:pt x="1772" y="2184"/>
                    <a:pt x="1796" y="2179"/>
                    <a:pt x="1818" y="2168"/>
                  </a:cubicBezTo>
                  <a:cubicBezTo>
                    <a:pt x="2049" y="2064"/>
                    <a:pt x="2339" y="1983"/>
                    <a:pt x="2372" y="1983"/>
                  </a:cubicBezTo>
                  <a:cubicBezTo>
                    <a:pt x="2372" y="1983"/>
                    <a:pt x="2373" y="1983"/>
                    <a:pt x="2373" y="1983"/>
                  </a:cubicBezTo>
                  <a:cubicBezTo>
                    <a:pt x="2309" y="869"/>
                    <a:pt x="1386" y="0"/>
                    <a:pt x="271" y="0"/>
                  </a:cubicBezTo>
                  <a:close/>
                </a:path>
              </a:pathLst>
            </a:custGeom>
            <a:solidFill>
              <a:srgbClr val="9CD3D0">
                <a:alpha val="61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7"/>
            <p:cNvSpPr/>
            <p:nvPr/>
          </p:nvSpPr>
          <p:spPr>
            <a:xfrm>
              <a:off x="3508979" y="2878300"/>
              <a:ext cx="69779" cy="97200"/>
            </a:xfrm>
            <a:custGeom>
              <a:avLst/>
              <a:gdLst/>
              <a:ahLst/>
              <a:cxnLst/>
              <a:rect l="l" t="t" r="r" b="b"/>
              <a:pathLst>
                <a:path w="2588" h="3605" extrusionOk="0">
                  <a:moveTo>
                    <a:pt x="255" y="0"/>
                  </a:moveTo>
                  <a:cubicBezTo>
                    <a:pt x="170" y="0"/>
                    <a:pt x="84" y="5"/>
                    <a:pt x="0" y="14"/>
                  </a:cubicBezTo>
                  <a:cubicBezTo>
                    <a:pt x="987" y="273"/>
                    <a:pt x="1724" y="1170"/>
                    <a:pt x="1738" y="2230"/>
                  </a:cubicBezTo>
                  <a:cubicBezTo>
                    <a:pt x="1744" y="2682"/>
                    <a:pt x="1620" y="3124"/>
                    <a:pt x="1377" y="3506"/>
                  </a:cubicBezTo>
                  <a:cubicBezTo>
                    <a:pt x="1349" y="3550"/>
                    <a:pt x="1383" y="3605"/>
                    <a:pt x="1431" y="3605"/>
                  </a:cubicBezTo>
                  <a:cubicBezTo>
                    <a:pt x="1436" y="3605"/>
                    <a:pt x="1442" y="3604"/>
                    <a:pt x="1448" y="3603"/>
                  </a:cubicBezTo>
                  <a:cubicBezTo>
                    <a:pt x="1618" y="3558"/>
                    <a:pt x="1795" y="3537"/>
                    <a:pt x="1971" y="3537"/>
                  </a:cubicBezTo>
                  <a:cubicBezTo>
                    <a:pt x="2056" y="3537"/>
                    <a:pt x="2143" y="3541"/>
                    <a:pt x="2228" y="3553"/>
                  </a:cubicBezTo>
                  <a:cubicBezTo>
                    <a:pt x="2464" y="3175"/>
                    <a:pt x="2587" y="2737"/>
                    <a:pt x="2580" y="2291"/>
                  </a:cubicBezTo>
                  <a:cubicBezTo>
                    <a:pt x="2563" y="1041"/>
                    <a:pt x="1542" y="19"/>
                    <a:pt x="292" y="1"/>
                  </a:cubicBezTo>
                  <a:cubicBezTo>
                    <a:pt x="280" y="0"/>
                    <a:pt x="268" y="0"/>
                    <a:pt x="255" y="0"/>
                  </a:cubicBezTo>
                  <a:close/>
                </a:path>
              </a:pathLst>
            </a:custGeom>
            <a:solidFill>
              <a:srgbClr val="9CD3D0">
                <a:alpha val="61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7"/>
            <p:cNvSpPr/>
            <p:nvPr/>
          </p:nvSpPr>
          <p:spPr>
            <a:xfrm>
              <a:off x="3395171" y="3026001"/>
              <a:ext cx="311660" cy="103455"/>
            </a:xfrm>
            <a:custGeom>
              <a:avLst/>
              <a:gdLst/>
              <a:ahLst/>
              <a:cxnLst/>
              <a:rect l="l" t="t" r="r" b="b"/>
              <a:pathLst>
                <a:path w="11559" h="3837" extrusionOk="0">
                  <a:moveTo>
                    <a:pt x="9735" y="1"/>
                  </a:moveTo>
                  <a:cubicBezTo>
                    <a:pt x="9636" y="1"/>
                    <a:pt x="9535" y="9"/>
                    <a:pt x="9434" y="27"/>
                  </a:cubicBezTo>
                  <a:cubicBezTo>
                    <a:pt x="10098" y="243"/>
                    <a:pt x="10591" y="849"/>
                    <a:pt x="10643" y="1570"/>
                  </a:cubicBezTo>
                  <a:cubicBezTo>
                    <a:pt x="10717" y="2600"/>
                    <a:pt x="9902" y="3457"/>
                    <a:pt x="8888" y="3470"/>
                  </a:cubicBezTo>
                  <a:lnTo>
                    <a:pt x="0" y="3470"/>
                  </a:lnTo>
                  <a:lnTo>
                    <a:pt x="0" y="3836"/>
                  </a:lnTo>
                  <a:lnTo>
                    <a:pt x="9730" y="3836"/>
                  </a:lnTo>
                  <a:cubicBezTo>
                    <a:pt x="10745" y="3518"/>
                    <a:pt x="11558" y="2660"/>
                    <a:pt x="11485" y="1631"/>
                  </a:cubicBezTo>
                  <a:cubicBezTo>
                    <a:pt x="11416" y="698"/>
                    <a:pt x="10637" y="1"/>
                    <a:pt x="9735" y="1"/>
                  </a:cubicBezTo>
                  <a:close/>
                </a:path>
              </a:pathLst>
            </a:custGeom>
            <a:solidFill>
              <a:srgbClr val="9CD3D0">
                <a:alpha val="61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7"/>
            <p:cNvSpPr/>
            <p:nvPr/>
          </p:nvSpPr>
          <p:spPr>
            <a:xfrm>
              <a:off x="3345775" y="2809276"/>
              <a:ext cx="414926" cy="359680"/>
            </a:xfrm>
            <a:custGeom>
              <a:avLst/>
              <a:gdLst/>
              <a:ahLst/>
              <a:cxnLst/>
              <a:rect l="l" t="t" r="r" b="b"/>
              <a:pathLst>
                <a:path w="15389" h="13340" extrusionOk="0">
                  <a:moveTo>
                    <a:pt x="198" y="1"/>
                  </a:moveTo>
                  <a:cubicBezTo>
                    <a:pt x="97" y="1"/>
                    <a:pt x="1" y="79"/>
                    <a:pt x="1" y="197"/>
                  </a:cubicBezTo>
                  <a:lnTo>
                    <a:pt x="1" y="13113"/>
                  </a:lnTo>
                  <a:cubicBezTo>
                    <a:pt x="1" y="13238"/>
                    <a:pt x="102" y="13340"/>
                    <a:pt x="228" y="13340"/>
                  </a:cubicBezTo>
                  <a:lnTo>
                    <a:pt x="15128" y="13340"/>
                  </a:lnTo>
                  <a:cubicBezTo>
                    <a:pt x="15271" y="13340"/>
                    <a:pt x="15388" y="13223"/>
                    <a:pt x="15388" y="13080"/>
                  </a:cubicBezTo>
                  <a:lnTo>
                    <a:pt x="15388" y="12075"/>
                  </a:lnTo>
                  <a:cubicBezTo>
                    <a:pt x="15388" y="11952"/>
                    <a:pt x="15303" y="11848"/>
                    <a:pt x="15185" y="11821"/>
                  </a:cubicBezTo>
                  <a:lnTo>
                    <a:pt x="8661" y="10390"/>
                  </a:lnTo>
                  <a:cubicBezTo>
                    <a:pt x="8384" y="10328"/>
                    <a:pt x="8136" y="10179"/>
                    <a:pt x="7952" y="9964"/>
                  </a:cubicBezTo>
                  <a:lnTo>
                    <a:pt x="3982" y="5301"/>
                  </a:lnTo>
                  <a:cubicBezTo>
                    <a:pt x="3918" y="5225"/>
                    <a:pt x="3879" y="5132"/>
                    <a:pt x="3869" y="5035"/>
                  </a:cubicBezTo>
                  <a:lnTo>
                    <a:pt x="3739" y="3725"/>
                  </a:lnTo>
                  <a:cubicBezTo>
                    <a:pt x="3718" y="3528"/>
                    <a:pt x="3631" y="3343"/>
                    <a:pt x="3490" y="3202"/>
                  </a:cubicBezTo>
                  <a:lnTo>
                    <a:pt x="334" y="58"/>
                  </a:lnTo>
                  <a:cubicBezTo>
                    <a:pt x="294" y="18"/>
                    <a:pt x="245" y="1"/>
                    <a:pt x="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7"/>
            <p:cNvSpPr/>
            <p:nvPr/>
          </p:nvSpPr>
          <p:spPr>
            <a:xfrm>
              <a:off x="3377780" y="2899519"/>
              <a:ext cx="73122" cy="64602"/>
            </a:xfrm>
            <a:custGeom>
              <a:avLst/>
              <a:gdLst/>
              <a:ahLst/>
              <a:cxnLst/>
              <a:rect l="l" t="t" r="r" b="b"/>
              <a:pathLst>
                <a:path w="2712" h="2396" extrusionOk="0">
                  <a:moveTo>
                    <a:pt x="2282" y="1"/>
                  </a:moveTo>
                  <a:cubicBezTo>
                    <a:pt x="2246" y="1"/>
                    <a:pt x="2209" y="8"/>
                    <a:pt x="2173" y="23"/>
                  </a:cubicBezTo>
                  <a:lnTo>
                    <a:pt x="729" y="607"/>
                  </a:lnTo>
                  <a:cubicBezTo>
                    <a:pt x="594" y="663"/>
                    <a:pt x="490" y="773"/>
                    <a:pt x="443" y="912"/>
                  </a:cubicBezTo>
                  <a:lnTo>
                    <a:pt x="58" y="2062"/>
                  </a:lnTo>
                  <a:cubicBezTo>
                    <a:pt x="0" y="2230"/>
                    <a:pt x="129" y="2395"/>
                    <a:pt x="296" y="2395"/>
                  </a:cubicBezTo>
                  <a:cubicBezTo>
                    <a:pt x="316" y="2395"/>
                    <a:pt x="336" y="2393"/>
                    <a:pt x="357" y="2388"/>
                  </a:cubicBezTo>
                  <a:lnTo>
                    <a:pt x="2487" y="1872"/>
                  </a:lnTo>
                  <a:cubicBezTo>
                    <a:pt x="2623" y="1838"/>
                    <a:pt x="2712" y="1708"/>
                    <a:pt x="2695" y="1569"/>
                  </a:cubicBezTo>
                  <a:cubicBezTo>
                    <a:pt x="2695" y="1569"/>
                    <a:pt x="2565" y="253"/>
                    <a:pt x="2565" y="251"/>
                  </a:cubicBezTo>
                  <a:cubicBezTo>
                    <a:pt x="2549" y="103"/>
                    <a:pt x="2421" y="1"/>
                    <a:pt x="2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7"/>
            <p:cNvSpPr/>
            <p:nvPr/>
          </p:nvSpPr>
          <p:spPr>
            <a:xfrm>
              <a:off x="3442166" y="2989493"/>
              <a:ext cx="164795" cy="139558"/>
            </a:xfrm>
            <a:custGeom>
              <a:avLst/>
              <a:gdLst/>
              <a:ahLst/>
              <a:cxnLst/>
              <a:rect l="l" t="t" r="r" b="b"/>
              <a:pathLst>
                <a:path w="6112" h="5176" extrusionOk="0">
                  <a:moveTo>
                    <a:pt x="2738" y="1"/>
                  </a:moveTo>
                  <a:cubicBezTo>
                    <a:pt x="2689" y="1"/>
                    <a:pt x="2640" y="3"/>
                    <a:pt x="2590" y="7"/>
                  </a:cubicBezTo>
                  <a:cubicBezTo>
                    <a:pt x="1637" y="81"/>
                    <a:pt x="901" y="878"/>
                    <a:pt x="901" y="1835"/>
                  </a:cubicBezTo>
                  <a:cubicBezTo>
                    <a:pt x="901" y="1882"/>
                    <a:pt x="904" y="1926"/>
                    <a:pt x="907" y="1971"/>
                  </a:cubicBezTo>
                  <a:cubicBezTo>
                    <a:pt x="204" y="2330"/>
                    <a:pt x="1" y="3241"/>
                    <a:pt x="487" y="3864"/>
                  </a:cubicBezTo>
                  <a:cubicBezTo>
                    <a:pt x="737" y="4185"/>
                    <a:pt x="1107" y="4347"/>
                    <a:pt x="1478" y="4347"/>
                  </a:cubicBezTo>
                  <a:cubicBezTo>
                    <a:pt x="1825" y="4347"/>
                    <a:pt x="2173" y="4205"/>
                    <a:pt x="2425" y="3917"/>
                  </a:cubicBezTo>
                  <a:cubicBezTo>
                    <a:pt x="2629" y="4539"/>
                    <a:pt x="3150" y="5004"/>
                    <a:pt x="3791" y="5137"/>
                  </a:cubicBezTo>
                  <a:cubicBezTo>
                    <a:pt x="3916" y="5163"/>
                    <a:pt x="4041" y="5175"/>
                    <a:pt x="4165" y="5175"/>
                  </a:cubicBezTo>
                  <a:cubicBezTo>
                    <a:pt x="4681" y="5175"/>
                    <a:pt x="5180" y="4958"/>
                    <a:pt x="5530" y="4565"/>
                  </a:cubicBezTo>
                  <a:cubicBezTo>
                    <a:pt x="5967" y="4078"/>
                    <a:pt x="6112" y="3395"/>
                    <a:pt x="5908" y="2773"/>
                  </a:cubicBezTo>
                  <a:cubicBezTo>
                    <a:pt x="5705" y="2151"/>
                    <a:pt x="5186" y="1684"/>
                    <a:pt x="4546" y="1548"/>
                  </a:cubicBezTo>
                  <a:cubicBezTo>
                    <a:pt x="4404" y="652"/>
                    <a:pt x="3631" y="1"/>
                    <a:pt x="2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7"/>
            <p:cNvSpPr/>
            <p:nvPr/>
          </p:nvSpPr>
          <p:spPr>
            <a:xfrm>
              <a:off x="3530657" y="2991785"/>
              <a:ext cx="33622" cy="36912"/>
            </a:xfrm>
            <a:custGeom>
              <a:avLst/>
              <a:gdLst/>
              <a:ahLst/>
              <a:cxnLst/>
              <a:rect l="l" t="t" r="r" b="b"/>
              <a:pathLst>
                <a:path w="1247" h="1369" extrusionOk="0">
                  <a:moveTo>
                    <a:pt x="1" y="1"/>
                  </a:moveTo>
                  <a:lnTo>
                    <a:pt x="1" y="1"/>
                  </a:lnTo>
                  <a:cubicBezTo>
                    <a:pt x="334" y="283"/>
                    <a:pt x="554" y="677"/>
                    <a:pt x="623" y="1109"/>
                  </a:cubicBezTo>
                  <a:cubicBezTo>
                    <a:pt x="846" y="1155"/>
                    <a:pt x="1056" y="1243"/>
                    <a:pt x="1246" y="1369"/>
                  </a:cubicBezTo>
                  <a:cubicBezTo>
                    <a:pt x="1109" y="721"/>
                    <a:pt x="632" y="198"/>
                    <a:pt x="1" y="1"/>
                  </a:cubicBezTo>
                  <a:close/>
                </a:path>
              </a:pathLst>
            </a:custGeom>
            <a:solidFill>
              <a:srgbClr val="9CD3D0">
                <a:alpha val="61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7"/>
            <p:cNvSpPr/>
            <p:nvPr/>
          </p:nvSpPr>
          <p:spPr>
            <a:xfrm>
              <a:off x="3522434" y="3032391"/>
              <a:ext cx="90459" cy="96661"/>
            </a:xfrm>
            <a:custGeom>
              <a:avLst/>
              <a:gdLst/>
              <a:ahLst/>
              <a:cxnLst/>
              <a:rect l="l" t="t" r="r" b="b"/>
              <a:pathLst>
                <a:path w="3355" h="3585" extrusionOk="0">
                  <a:moveTo>
                    <a:pt x="1737" y="0"/>
                  </a:moveTo>
                  <a:cubicBezTo>
                    <a:pt x="2399" y="566"/>
                    <a:pt x="2573" y="1520"/>
                    <a:pt x="2152" y="2282"/>
                  </a:cubicBezTo>
                  <a:cubicBezTo>
                    <a:pt x="1822" y="2879"/>
                    <a:pt x="1201" y="3230"/>
                    <a:pt x="547" y="3230"/>
                  </a:cubicBezTo>
                  <a:cubicBezTo>
                    <a:pt x="366" y="3230"/>
                    <a:pt x="182" y="3203"/>
                    <a:pt x="1" y="3146"/>
                  </a:cubicBezTo>
                  <a:lnTo>
                    <a:pt x="1" y="3146"/>
                  </a:lnTo>
                  <a:cubicBezTo>
                    <a:pt x="349" y="3443"/>
                    <a:pt x="769" y="3584"/>
                    <a:pt x="1186" y="3584"/>
                  </a:cubicBezTo>
                  <a:cubicBezTo>
                    <a:pt x="1825" y="3584"/>
                    <a:pt x="2454" y="3251"/>
                    <a:pt x="2794" y="2637"/>
                  </a:cubicBezTo>
                  <a:cubicBezTo>
                    <a:pt x="3355" y="1621"/>
                    <a:pt x="2843" y="347"/>
                    <a:pt x="1737" y="0"/>
                  </a:cubicBezTo>
                  <a:close/>
                </a:path>
              </a:pathLst>
            </a:custGeom>
            <a:solidFill>
              <a:srgbClr val="9CD3D0">
                <a:alpha val="61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7"/>
            <p:cNvSpPr/>
            <p:nvPr/>
          </p:nvSpPr>
          <p:spPr>
            <a:xfrm>
              <a:off x="3603968" y="2749015"/>
              <a:ext cx="107095" cy="105423"/>
            </a:xfrm>
            <a:custGeom>
              <a:avLst/>
              <a:gdLst/>
              <a:ahLst/>
              <a:cxnLst/>
              <a:rect l="l" t="t" r="r" b="b"/>
              <a:pathLst>
                <a:path w="3972" h="3910" extrusionOk="0">
                  <a:moveTo>
                    <a:pt x="1499" y="0"/>
                  </a:moveTo>
                  <a:cubicBezTo>
                    <a:pt x="1422" y="0"/>
                    <a:pt x="1347" y="39"/>
                    <a:pt x="1302" y="108"/>
                  </a:cubicBezTo>
                  <a:cubicBezTo>
                    <a:pt x="1234" y="217"/>
                    <a:pt x="1265" y="361"/>
                    <a:pt x="1374" y="430"/>
                  </a:cubicBezTo>
                  <a:lnTo>
                    <a:pt x="1782" y="670"/>
                  </a:lnTo>
                  <a:lnTo>
                    <a:pt x="1782" y="1271"/>
                  </a:lnTo>
                  <a:cubicBezTo>
                    <a:pt x="1742" y="1277"/>
                    <a:pt x="1705" y="1289"/>
                    <a:pt x="1669" y="1307"/>
                  </a:cubicBezTo>
                  <a:lnTo>
                    <a:pt x="1295" y="933"/>
                  </a:lnTo>
                  <a:cubicBezTo>
                    <a:pt x="1249" y="888"/>
                    <a:pt x="1190" y="865"/>
                    <a:pt x="1130" y="865"/>
                  </a:cubicBezTo>
                  <a:cubicBezTo>
                    <a:pt x="1070" y="865"/>
                    <a:pt x="1011" y="888"/>
                    <a:pt x="966" y="933"/>
                  </a:cubicBezTo>
                  <a:cubicBezTo>
                    <a:pt x="875" y="1025"/>
                    <a:pt x="875" y="1171"/>
                    <a:pt x="966" y="1262"/>
                  </a:cubicBezTo>
                  <a:lnTo>
                    <a:pt x="1340" y="1636"/>
                  </a:lnTo>
                  <a:cubicBezTo>
                    <a:pt x="1331" y="1655"/>
                    <a:pt x="1323" y="1673"/>
                    <a:pt x="1316" y="1673"/>
                  </a:cubicBezTo>
                  <a:cubicBezTo>
                    <a:pt x="1312" y="1673"/>
                    <a:pt x="1308" y="1667"/>
                    <a:pt x="1304" y="1653"/>
                  </a:cubicBezTo>
                  <a:lnTo>
                    <a:pt x="703" y="1653"/>
                  </a:lnTo>
                  <a:lnTo>
                    <a:pt x="461" y="1342"/>
                  </a:lnTo>
                  <a:cubicBezTo>
                    <a:pt x="416" y="1272"/>
                    <a:pt x="341" y="1234"/>
                    <a:pt x="265" y="1234"/>
                  </a:cubicBezTo>
                  <a:cubicBezTo>
                    <a:pt x="222" y="1234"/>
                    <a:pt x="179" y="1245"/>
                    <a:pt x="141" y="1270"/>
                  </a:cubicBezTo>
                  <a:cubicBezTo>
                    <a:pt x="32" y="1339"/>
                    <a:pt x="0" y="1482"/>
                    <a:pt x="69" y="1590"/>
                  </a:cubicBezTo>
                  <a:lnTo>
                    <a:pt x="299" y="1955"/>
                  </a:lnTo>
                  <a:lnTo>
                    <a:pt x="69" y="2318"/>
                  </a:lnTo>
                  <a:cubicBezTo>
                    <a:pt x="0" y="2426"/>
                    <a:pt x="32" y="2571"/>
                    <a:pt x="141" y="2638"/>
                  </a:cubicBezTo>
                  <a:cubicBezTo>
                    <a:pt x="179" y="2663"/>
                    <a:pt x="222" y="2675"/>
                    <a:pt x="265" y="2675"/>
                  </a:cubicBezTo>
                  <a:cubicBezTo>
                    <a:pt x="342" y="2675"/>
                    <a:pt x="417" y="2637"/>
                    <a:pt x="461" y="2568"/>
                  </a:cubicBezTo>
                  <a:lnTo>
                    <a:pt x="703" y="2019"/>
                  </a:lnTo>
                  <a:lnTo>
                    <a:pt x="1304" y="2019"/>
                  </a:lnTo>
                  <a:cubicBezTo>
                    <a:pt x="1314" y="2216"/>
                    <a:pt x="1326" y="2243"/>
                    <a:pt x="1340" y="2272"/>
                  </a:cubicBezTo>
                  <a:lnTo>
                    <a:pt x="966" y="2646"/>
                  </a:lnTo>
                  <a:cubicBezTo>
                    <a:pt x="875" y="2737"/>
                    <a:pt x="875" y="2883"/>
                    <a:pt x="966" y="2974"/>
                  </a:cubicBezTo>
                  <a:cubicBezTo>
                    <a:pt x="1011" y="3020"/>
                    <a:pt x="1070" y="3043"/>
                    <a:pt x="1130" y="3043"/>
                  </a:cubicBezTo>
                  <a:cubicBezTo>
                    <a:pt x="1190" y="3043"/>
                    <a:pt x="1249" y="3020"/>
                    <a:pt x="1295" y="2974"/>
                  </a:cubicBezTo>
                  <a:lnTo>
                    <a:pt x="1669" y="2601"/>
                  </a:lnTo>
                  <a:cubicBezTo>
                    <a:pt x="1705" y="2619"/>
                    <a:pt x="1742" y="2631"/>
                    <a:pt x="1782" y="2637"/>
                  </a:cubicBezTo>
                  <a:lnTo>
                    <a:pt x="1782" y="3238"/>
                  </a:lnTo>
                  <a:lnTo>
                    <a:pt x="1374" y="3480"/>
                  </a:lnTo>
                  <a:cubicBezTo>
                    <a:pt x="1265" y="3549"/>
                    <a:pt x="1234" y="3692"/>
                    <a:pt x="1302" y="3800"/>
                  </a:cubicBezTo>
                  <a:cubicBezTo>
                    <a:pt x="1346" y="3870"/>
                    <a:pt x="1421" y="3908"/>
                    <a:pt x="1498" y="3908"/>
                  </a:cubicBezTo>
                  <a:cubicBezTo>
                    <a:pt x="1541" y="3908"/>
                    <a:pt x="1584" y="3896"/>
                    <a:pt x="1622" y="3872"/>
                  </a:cubicBezTo>
                  <a:lnTo>
                    <a:pt x="1986" y="3641"/>
                  </a:lnTo>
                  <a:lnTo>
                    <a:pt x="2351" y="3872"/>
                  </a:lnTo>
                  <a:cubicBezTo>
                    <a:pt x="2387" y="3896"/>
                    <a:pt x="2430" y="3909"/>
                    <a:pt x="2475" y="3909"/>
                  </a:cubicBezTo>
                  <a:cubicBezTo>
                    <a:pt x="2706" y="3909"/>
                    <a:pt x="2796" y="3604"/>
                    <a:pt x="2599" y="3480"/>
                  </a:cubicBezTo>
                  <a:lnTo>
                    <a:pt x="2149" y="3239"/>
                  </a:lnTo>
                  <a:lnTo>
                    <a:pt x="2149" y="2637"/>
                  </a:lnTo>
                  <a:cubicBezTo>
                    <a:pt x="2247" y="2626"/>
                    <a:pt x="2276" y="2616"/>
                    <a:pt x="2304" y="2601"/>
                  </a:cubicBezTo>
                  <a:lnTo>
                    <a:pt x="2678" y="2974"/>
                  </a:lnTo>
                  <a:cubicBezTo>
                    <a:pt x="2723" y="3020"/>
                    <a:pt x="2782" y="3043"/>
                    <a:pt x="2842" y="3043"/>
                  </a:cubicBezTo>
                  <a:cubicBezTo>
                    <a:pt x="2902" y="3043"/>
                    <a:pt x="2961" y="3020"/>
                    <a:pt x="3007" y="2974"/>
                  </a:cubicBezTo>
                  <a:cubicBezTo>
                    <a:pt x="3097" y="2885"/>
                    <a:pt x="3097" y="2737"/>
                    <a:pt x="3006" y="2647"/>
                  </a:cubicBezTo>
                  <a:lnTo>
                    <a:pt x="2632" y="2273"/>
                  </a:lnTo>
                  <a:cubicBezTo>
                    <a:pt x="2647" y="2245"/>
                    <a:pt x="2657" y="2216"/>
                    <a:pt x="2668" y="2021"/>
                  </a:cubicBezTo>
                  <a:lnTo>
                    <a:pt x="3270" y="2021"/>
                  </a:lnTo>
                  <a:lnTo>
                    <a:pt x="3511" y="2568"/>
                  </a:lnTo>
                  <a:cubicBezTo>
                    <a:pt x="3555" y="2637"/>
                    <a:pt x="3631" y="2676"/>
                    <a:pt x="3708" y="2676"/>
                  </a:cubicBezTo>
                  <a:cubicBezTo>
                    <a:pt x="3750" y="2676"/>
                    <a:pt x="3793" y="2664"/>
                    <a:pt x="3831" y="2640"/>
                  </a:cubicBezTo>
                  <a:cubicBezTo>
                    <a:pt x="3940" y="2571"/>
                    <a:pt x="3971" y="2427"/>
                    <a:pt x="3903" y="2318"/>
                  </a:cubicBezTo>
                  <a:lnTo>
                    <a:pt x="3672" y="1955"/>
                  </a:lnTo>
                  <a:lnTo>
                    <a:pt x="3904" y="1590"/>
                  </a:lnTo>
                  <a:cubicBezTo>
                    <a:pt x="3971" y="1482"/>
                    <a:pt x="3940" y="1339"/>
                    <a:pt x="3831" y="1270"/>
                  </a:cubicBezTo>
                  <a:cubicBezTo>
                    <a:pt x="3792" y="1245"/>
                    <a:pt x="3749" y="1234"/>
                    <a:pt x="3707" y="1234"/>
                  </a:cubicBezTo>
                  <a:cubicBezTo>
                    <a:pt x="3630" y="1234"/>
                    <a:pt x="3555" y="1272"/>
                    <a:pt x="3511" y="1342"/>
                  </a:cubicBezTo>
                  <a:lnTo>
                    <a:pt x="3270" y="1653"/>
                  </a:lnTo>
                  <a:lnTo>
                    <a:pt x="2668" y="1653"/>
                  </a:lnTo>
                  <a:cubicBezTo>
                    <a:pt x="2664" y="1667"/>
                    <a:pt x="2661" y="1672"/>
                    <a:pt x="2657" y="1672"/>
                  </a:cubicBezTo>
                  <a:cubicBezTo>
                    <a:pt x="2650" y="1672"/>
                    <a:pt x="2642" y="1654"/>
                    <a:pt x="2633" y="1636"/>
                  </a:cubicBezTo>
                  <a:lnTo>
                    <a:pt x="3007" y="1262"/>
                  </a:lnTo>
                  <a:cubicBezTo>
                    <a:pt x="3097" y="1171"/>
                    <a:pt x="3097" y="1025"/>
                    <a:pt x="3007" y="933"/>
                  </a:cubicBezTo>
                  <a:cubicBezTo>
                    <a:pt x="2961" y="888"/>
                    <a:pt x="2902" y="865"/>
                    <a:pt x="2843" y="865"/>
                  </a:cubicBezTo>
                  <a:cubicBezTo>
                    <a:pt x="2783" y="865"/>
                    <a:pt x="2724" y="888"/>
                    <a:pt x="2678" y="933"/>
                  </a:cubicBezTo>
                  <a:lnTo>
                    <a:pt x="2304" y="1307"/>
                  </a:lnTo>
                  <a:cubicBezTo>
                    <a:pt x="2277" y="1294"/>
                    <a:pt x="2247" y="1282"/>
                    <a:pt x="2149" y="1271"/>
                  </a:cubicBezTo>
                  <a:lnTo>
                    <a:pt x="2149" y="670"/>
                  </a:lnTo>
                  <a:lnTo>
                    <a:pt x="2599" y="430"/>
                  </a:lnTo>
                  <a:cubicBezTo>
                    <a:pt x="2708" y="361"/>
                    <a:pt x="2739" y="217"/>
                    <a:pt x="2671" y="108"/>
                  </a:cubicBezTo>
                  <a:cubicBezTo>
                    <a:pt x="2626" y="39"/>
                    <a:pt x="2551" y="0"/>
                    <a:pt x="2474" y="0"/>
                  </a:cubicBezTo>
                  <a:cubicBezTo>
                    <a:pt x="2432" y="0"/>
                    <a:pt x="2389" y="12"/>
                    <a:pt x="2351" y="36"/>
                  </a:cubicBezTo>
                  <a:lnTo>
                    <a:pt x="1986" y="267"/>
                  </a:lnTo>
                  <a:lnTo>
                    <a:pt x="1622" y="36"/>
                  </a:lnTo>
                  <a:cubicBezTo>
                    <a:pt x="1584" y="12"/>
                    <a:pt x="1541" y="0"/>
                    <a:pt x="1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7" name="Google Shape;2627;p77"/>
          <p:cNvGrpSpPr/>
          <p:nvPr/>
        </p:nvGrpSpPr>
        <p:grpSpPr>
          <a:xfrm>
            <a:off x="5461935" y="1759498"/>
            <a:ext cx="438897" cy="533979"/>
            <a:chOff x="6702957" y="2138476"/>
            <a:chExt cx="338029" cy="411259"/>
          </a:xfrm>
        </p:grpSpPr>
        <p:sp>
          <p:nvSpPr>
            <p:cNvPr id="2628" name="Google Shape;2628;p77"/>
            <p:cNvSpPr/>
            <p:nvPr/>
          </p:nvSpPr>
          <p:spPr>
            <a:xfrm>
              <a:off x="6713634" y="2431774"/>
              <a:ext cx="311902" cy="117961"/>
            </a:xfrm>
            <a:custGeom>
              <a:avLst/>
              <a:gdLst/>
              <a:ahLst/>
              <a:cxnLst/>
              <a:rect l="l" t="t" r="r" b="b"/>
              <a:pathLst>
                <a:path w="11568" h="4375" extrusionOk="0">
                  <a:moveTo>
                    <a:pt x="5814" y="0"/>
                  </a:moveTo>
                  <a:lnTo>
                    <a:pt x="3069" y="442"/>
                  </a:lnTo>
                  <a:lnTo>
                    <a:pt x="83" y="4123"/>
                  </a:lnTo>
                  <a:cubicBezTo>
                    <a:pt x="1" y="4223"/>
                    <a:pt x="74" y="4374"/>
                    <a:pt x="204" y="4374"/>
                  </a:cubicBezTo>
                  <a:lnTo>
                    <a:pt x="11366" y="4374"/>
                  </a:lnTo>
                  <a:cubicBezTo>
                    <a:pt x="11367" y="4374"/>
                    <a:pt x="11367" y="4374"/>
                    <a:pt x="11368" y="4374"/>
                  </a:cubicBezTo>
                  <a:cubicBezTo>
                    <a:pt x="11497" y="4374"/>
                    <a:pt x="11567" y="4223"/>
                    <a:pt x="11486" y="4123"/>
                  </a:cubicBezTo>
                  <a:lnTo>
                    <a:pt x="11487" y="4123"/>
                  </a:lnTo>
                  <a:lnTo>
                    <a:pt x="8613" y="578"/>
                  </a:lnTo>
                  <a:lnTo>
                    <a:pt x="58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7"/>
            <p:cNvSpPr/>
            <p:nvPr/>
          </p:nvSpPr>
          <p:spPr>
            <a:xfrm>
              <a:off x="6933513" y="2447331"/>
              <a:ext cx="92050" cy="102404"/>
            </a:xfrm>
            <a:custGeom>
              <a:avLst/>
              <a:gdLst/>
              <a:ahLst/>
              <a:cxnLst/>
              <a:rect l="l" t="t" r="r" b="b"/>
              <a:pathLst>
                <a:path w="3414" h="3798" extrusionOk="0">
                  <a:moveTo>
                    <a:pt x="458" y="1"/>
                  </a:moveTo>
                  <a:lnTo>
                    <a:pt x="1" y="537"/>
                  </a:lnTo>
                  <a:lnTo>
                    <a:pt x="2447" y="3556"/>
                  </a:lnTo>
                  <a:cubicBezTo>
                    <a:pt x="2526" y="3653"/>
                    <a:pt x="2457" y="3797"/>
                    <a:pt x="2332" y="3797"/>
                  </a:cubicBezTo>
                  <a:lnTo>
                    <a:pt x="3211" y="3797"/>
                  </a:lnTo>
                  <a:cubicBezTo>
                    <a:pt x="3212" y="3797"/>
                    <a:pt x="3212" y="3797"/>
                    <a:pt x="3213" y="3797"/>
                  </a:cubicBezTo>
                  <a:cubicBezTo>
                    <a:pt x="3343" y="3797"/>
                    <a:pt x="3414" y="3646"/>
                    <a:pt x="3332" y="3546"/>
                  </a:cubicBezTo>
                  <a:lnTo>
                    <a:pt x="458" y="1"/>
                  </a:ln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7"/>
            <p:cNvSpPr/>
            <p:nvPr/>
          </p:nvSpPr>
          <p:spPr>
            <a:xfrm>
              <a:off x="6796355" y="2396885"/>
              <a:ext cx="149534" cy="90675"/>
            </a:xfrm>
            <a:custGeom>
              <a:avLst/>
              <a:gdLst/>
              <a:ahLst/>
              <a:cxnLst/>
              <a:rect l="l" t="t" r="r" b="b"/>
              <a:pathLst>
                <a:path w="5546" h="3363" extrusionOk="0">
                  <a:moveTo>
                    <a:pt x="1590" y="0"/>
                  </a:moveTo>
                  <a:cubicBezTo>
                    <a:pt x="1486" y="0"/>
                    <a:pt x="1385" y="47"/>
                    <a:pt x="1317" y="131"/>
                  </a:cubicBezTo>
                  <a:lnTo>
                    <a:pt x="1" y="1752"/>
                  </a:lnTo>
                  <a:lnTo>
                    <a:pt x="375" y="2435"/>
                  </a:lnTo>
                  <a:cubicBezTo>
                    <a:pt x="393" y="2468"/>
                    <a:pt x="427" y="2486"/>
                    <a:pt x="461" y="2486"/>
                  </a:cubicBezTo>
                  <a:cubicBezTo>
                    <a:pt x="483" y="2486"/>
                    <a:pt x="506" y="2479"/>
                    <a:pt x="524" y="2464"/>
                  </a:cubicBezTo>
                  <a:lnTo>
                    <a:pt x="523" y="2464"/>
                  </a:lnTo>
                  <a:lnTo>
                    <a:pt x="1450" y="1704"/>
                  </a:lnTo>
                  <a:cubicBezTo>
                    <a:pt x="1477" y="1681"/>
                    <a:pt x="1510" y="1670"/>
                    <a:pt x="1543" y="1670"/>
                  </a:cubicBezTo>
                  <a:cubicBezTo>
                    <a:pt x="1588" y="1670"/>
                    <a:pt x="1632" y="1691"/>
                    <a:pt x="1661" y="1731"/>
                  </a:cubicBezTo>
                  <a:lnTo>
                    <a:pt x="2807" y="3303"/>
                  </a:lnTo>
                  <a:cubicBezTo>
                    <a:pt x="2837" y="3343"/>
                    <a:pt x="2882" y="3363"/>
                    <a:pt x="2927" y="3363"/>
                  </a:cubicBezTo>
                  <a:cubicBezTo>
                    <a:pt x="2975" y="3363"/>
                    <a:pt x="3022" y="3340"/>
                    <a:pt x="3051" y="3295"/>
                  </a:cubicBezTo>
                  <a:lnTo>
                    <a:pt x="3751" y="2184"/>
                  </a:lnTo>
                  <a:cubicBezTo>
                    <a:pt x="3779" y="2139"/>
                    <a:pt x="3827" y="2115"/>
                    <a:pt x="3875" y="2115"/>
                  </a:cubicBezTo>
                  <a:cubicBezTo>
                    <a:pt x="3909" y="2115"/>
                    <a:pt x="3944" y="2127"/>
                    <a:pt x="3972" y="2151"/>
                  </a:cubicBezTo>
                  <a:lnTo>
                    <a:pt x="4745" y="2833"/>
                  </a:lnTo>
                  <a:cubicBezTo>
                    <a:pt x="4764" y="2850"/>
                    <a:pt x="4788" y="2858"/>
                    <a:pt x="4811" y="2858"/>
                  </a:cubicBezTo>
                  <a:cubicBezTo>
                    <a:pt x="4841" y="2858"/>
                    <a:pt x="4872" y="2843"/>
                    <a:pt x="4892" y="2817"/>
                  </a:cubicBezTo>
                  <a:lnTo>
                    <a:pt x="5545" y="1888"/>
                  </a:lnTo>
                  <a:lnTo>
                    <a:pt x="4331" y="391"/>
                  </a:lnTo>
                  <a:cubicBezTo>
                    <a:pt x="4271" y="318"/>
                    <a:pt x="4184" y="279"/>
                    <a:pt x="4095" y="279"/>
                  </a:cubicBezTo>
                  <a:cubicBezTo>
                    <a:pt x="4031" y="279"/>
                    <a:pt x="3966" y="300"/>
                    <a:pt x="3911" y="342"/>
                  </a:cubicBezTo>
                  <a:lnTo>
                    <a:pt x="3613" y="572"/>
                  </a:lnTo>
                  <a:cubicBezTo>
                    <a:pt x="3546" y="625"/>
                    <a:pt x="3465" y="651"/>
                    <a:pt x="3382" y="651"/>
                  </a:cubicBezTo>
                  <a:cubicBezTo>
                    <a:pt x="3335" y="651"/>
                    <a:pt x="3288" y="643"/>
                    <a:pt x="3243" y="625"/>
                  </a:cubicBezTo>
                  <a:lnTo>
                    <a:pt x="1719" y="25"/>
                  </a:lnTo>
                  <a:cubicBezTo>
                    <a:pt x="1677" y="8"/>
                    <a:pt x="1633" y="0"/>
                    <a:pt x="15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7"/>
            <p:cNvSpPr/>
            <p:nvPr/>
          </p:nvSpPr>
          <p:spPr>
            <a:xfrm>
              <a:off x="6891344" y="2404407"/>
              <a:ext cx="54545" cy="59317"/>
            </a:xfrm>
            <a:custGeom>
              <a:avLst/>
              <a:gdLst/>
              <a:ahLst/>
              <a:cxnLst/>
              <a:rect l="l" t="t" r="r" b="b"/>
              <a:pathLst>
                <a:path w="2023" h="2200" extrusionOk="0">
                  <a:moveTo>
                    <a:pt x="572" y="1"/>
                  </a:moveTo>
                  <a:cubicBezTo>
                    <a:pt x="506" y="1"/>
                    <a:pt x="441" y="22"/>
                    <a:pt x="386" y="65"/>
                  </a:cubicBezTo>
                  <a:lnTo>
                    <a:pt x="90" y="293"/>
                  </a:lnTo>
                  <a:cubicBezTo>
                    <a:pt x="83" y="299"/>
                    <a:pt x="75" y="304"/>
                    <a:pt x="68" y="308"/>
                  </a:cubicBezTo>
                  <a:cubicBezTo>
                    <a:pt x="104" y="340"/>
                    <a:pt x="1" y="220"/>
                    <a:pt x="1606" y="2200"/>
                  </a:cubicBezTo>
                  <a:lnTo>
                    <a:pt x="2022" y="1611"/>
                  </a:lnTo>
                  <a:lnTo>
                    <a:pt x="807" y="114"/>
                  </a:lnTo>
                  <a:cubicBezTo>
                    <a:pt x="787" y="90"/>
                    <a:pt x="766" y="69"/>
                    <a:pt x="741" y="53"/>
                  </a:cubicBezTo>
                  <a:cubicBezTo>
                    <a:pt x="690" y="18"/>
                    <a:pt x="631" y="1"/>
                    <a:pt x="572"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7"/>
            <p:cNvSpPr/>
            <p:nvPr/>
          </p:nvSpPr>
          <p:spPr>
            <a:xfrm>
              <a:off x="6781580" y="2138476"/>
              <a:ext cx="167491" cy="223573"/>
            </a:xfrm>
            <a:custGeom>
              <a:avLst/>
              <a:gdLst/>
              <a:ahLst/>
              <a:cxnLst/>
              <a:rect l="l" t="t" r="r" b="b"/>
              <a:pathLst>
                <a:path w="6212" h="8292" extrusionOk="0">
                  <a:moveTo>
                    <a:pt x="3491" y="1"/>
                  </a:moveTo>
                  <a:cubicBezTo>
                    <a:pt x="3148" y="1"/>
                    <a:pt x="2865" y="282"/>
                    <a:pt x="2822" y="645"/>
                  </a:cubicBezTo>
                  <a:cubicBezTo>
                    <a:pt x="2720" y="620"/>
                    <a:pt x="2617" y="608"/>
                    <a:pt x="2512" y="608"/>
                  </a:cubicBezTo>
                  <a:cubicBezTo>
                    <a:pt x="1802" y="608"/>
                    <a:pt x="1214" y="1183"/>
                    <a:pt x="1116" y="1934"/>
                  </a:cubicBezTo>
                  <a:cubicBezTo>
                    <a:pt x="446" y="2182"/>
                    <a:pt x="0" y="2967"/>
                    <a:pt x="203" y="3825"/>
                  </a:cubicBezTo>
                  <a:cubicBezTo>
                    <a:pt x="316" y="4302"/>
                    <a:pt x="654" y="4715"/>
                    <a:pt x="1116" y="4881"/>
                  </a:cubicBezTo>
                  <a:cubicBezTo>
                    <a:pt x="1260" y="4934"/>
                    <a:pt x="1412" y="4960"/>
                    <a:pt x="1565" y="4960"/>
                  </a:cubicBezTo>
                  <a:cubicBezTo>
                    <a:pt x="1656" y="4960"/>
                    <a:pt x="1747" y="4951"/>
                    <a:pt x="1836" y="4932"/>
                  </a:cubicBezTo>
                  <a:lnTo>
                    <a:pt x="1836" y="4932"/>
                  </a:lnTo>
                  <a:cubicBezTo>
                    <a:pt x="1836" y="4942"/>
                    <a:pt x="1835" y="4954"/>
                    <a:pt x="1835" y="4965"/>
                  </a:cubicBezTo>
                  <a:cubicBezTo>
                    <a:pt x="1835" y="5274"/>
                    <a:pt x="2062" y="5524"/>
                    <a:pt x="2343" y="5524"/>
                  </a:cubicBezTo>
                  <a:cubicBezTo>
                    <a:pt x="2424" y="5524"/>
                    <a:pt x="2503" y="5503"/>
                    <a:pt x="2575" y="5463"/>
                  </a:cubicBezTo>
                  <a:cubicBezTo>
                    <a:pt x="2580" y="5460"/>
                    <a:pt x="2585" y="5459"/>
                    <a:pt x="2590" y="5459"/>
                  </a:cubicBezTo>
                  <a:cubicBezTo>
                    <a:pt x="2608" y="5459"/>
                    <a:pt x="2625" y="5475"/>
                    <a:pt x="2624" y="5496"/>
                  </a:cubicBezTo>
                  <a:lnTo>
                    <a:pt x="2624" y="8205"/>
                  </a:lnTo>
                  <a:cubicBezTo>
                    <a:pt x="2624" y="8253"/>
                    <a:pt x="2663" y="8292"/>
                    <a:pt x="2711" y="8292"/>
                  </a:cubicBezTo>
                  <a:lnTo>
                    <a:pt x="3637" y="8292"/>
                  </a:lnTo>
                  <a:cubicBezTo>
                    <a:pt x="3684" y="8292"/>
                    <a:pt x="3723" y="8253"/>
                    <a:pt x="3723" y="8205"/>
                  </a:cubicBezTo>
                  <a:lnTo>
                    <a:pt x="3723" y="5982"/>
                  </a:lnTo>
                  <a:cubicBezTo>
                    <a:pt x="3721" y="5960"/>
                    <a:pt x="3738" y="5944"/>
                    <a:pt x="3756" y="5944"/>
                  </a:cubicBezTo>
                  <a:cubicBezTo>
                    <a:pt x="3764" y="5944"/>
                    <a:pt x="3772" y="5947"/>
                    <a:pt x="3779" y="5953"/>
                  </a:cubicBezTo>
                  <a:cubicBezTo>
                    <a:pt x="3868" y="6037"/>
                    <a:pt x="3986" y="6084"/>
                    <a:pt x="4108" y="6084"/>
                  </a:cubicBezTo>
                  <a:cubicBezTo>
                    <a:pt x="4125" y="6084"/>
                    <a:pt x="4142" y="6084"/>
                    <a:pt x="4158" y="6082"/>
                  </a:cubicBezTo>
                  <a:cubicBezTo>
                    <a:pt x="4368" y="6058"/>
                    <a:pt x="4546" y="5889"/>
                    <a:pt x="4598" y="5663"/>
                  </a:cubicBezTo>
                  <a:cubicBezTo>
                    <a:pt x="4619" y="5573"/>
                    <a:pt x="4619" y="5478"/>
                    <a:pt x="4598" y="5388"/>
                  </a:cubicBezTo>
                  <a:cubicBezTo>
                    <a:pt x="4590" y="5364"/>
                    <a:pt x="4608" y="5342"/>
                    <a:pt x="4632" y="5342"/>
                  </a:cubicBezTo>
                  <a:lnTo>
                    <a:pt x="4674" y="5342"/>
                  </a:lnTo>
                  <a:cubicBezTo>
                    <a:pt x="5215" y="5342"/>
                    <a:pt x="5655" y="4859"/>
                    <a:pt x="5655" y="4262"/>
                  </a:cubicBezTo>
                  <a:cubicBezTo>
                    <a:pt x="5655" y="3935"/>
                    <a:pt x="5525" y="3643"/>
                    <a:pt x="5316" y="3444"/>
                  </a:cubicBezTo>
                  <a:cubicBezTo>
                    <a:pt x="5280" y="3413"/>
                    <a:pt x="5290" y="3353"/>
                    <a:pt x="5337" y="3338"/>
                  </a:cubicBezTo>
                  <a:cubicBezTo>
                    <a:pt x="5848" y="3135"/>
                    <a:pt x="6211" y="2587"/>
                    <a:pt x="6193" y="1949"/>
                  </a:cubicBezTo>
                  <a:cubicBezTo>
                    <a:pt x="6174" y="1204"/>
                    <a:pt x="5624" y="593"/>
                    <a:pt x="4945" y="566"/>
                  </a:cubicBezTo>
                  <a:cubicBezTo>
                    <a:pt x="4928" y="565"/>
                    <a:pt x="4911" y="565"/>
                    <a:pt x="4894" y="565"/>
                  </a:cubicBezTo>
                  <a:cubicBezTo>
                    <a:pt x="4630" y="565"/>
                    <a:pt x="4375" y="651"/>
                    <a:pt x="4164" y="811"/>
                  </a:cubicBezTo>
                  <a:cubicBezTo>
                    <a:pt x="4166" y="790"/>
                    <a:pt x="4167" y="768"/>
                    <a:pt x="4167" y="745"/>
                  </a:cubicBezTo>
                  <a:cubicBezTo>
                    <a:pt x="4167" y="334"/>
                    <a:pt x="3865" y="1"/>
                    <a:pt x="3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7"/>
            <p:cNvSpPr/>
            <p:nvPr/>
          </p:nvSpPr>
          <p:spPr>
            <a:xfrm>
              <a:off x="6889484" y="2150879"/>
              <a:ext cx="70237" cy="148806"/>
            </a:xfrm>
            <a:custGeom>
              <a:avLst/>
              <a:gdLst/>
              <a:ahLst/>
              <a:cxnLst/>
              <a:rect l="l" t="t" r="r" b="b"/>
              <a:pathLst>
                <a:path w="2605" h="5519" extrusionOk="0">
                  <a:moveTo>
                    <a:pt x="1155" y="0"/>
                  </a:moveTo>
                  <a:cubicBezTo>
                    <a:pt x="1058" y="0"/>
                    <a:pt x="962" y="10"/>
                    <a:pt x="868" y="30"/>
                  </a:cubicBezTo>
                  <a:cubicBezTo>
                    <a:pt x="1504" y="160"/>
                    <a:pt x="1989" y="719"/>
                    <a:pt x="2009" y="1386"/>
                  </a:cubicBezTo>
                  <a:cubicBezTo>
                    <a:pt x="2027" y="1999"/>
                    <a:pt x="1652" y="2555"/>
                    <a:pt x="1076" y="2769"/>
                  </a:cubicBezTo>
                  <a:cubicBezTo>
                    <a:pt x="1027" y="2787"/>
                    <a:pt x="1013" y="2851"/>
                    <a:pt x="1052" y="2887"/>
                  </a:cubicBezTo>
                  <a:cubicBezTo>
                    <a:pt x="1390" y="3185"/>
                    <a:pt x="1507" y="3659"/>
                    <a:pt x="1348" y="4079"/>
                  </a:cubicBezTo>
                  <a:cubicBezTo>
                    <a:pt x="1190" y="4499"/>
                    <a:pt x="787" y="4777"/>
                    <a:pt x="337" y="4777"/>
                  </a:cubicBezTo>
                  <a:cubicBezTo>
                    <a:pt x="322" y="4777"/>
                    <a:pt x="307" y="4777"/>
                    <a:pt x="291" y="4775"/>
                  </a:cubicBezTo>
                  <a:cubicBezTo>
                    <a:pt x="267" y="4775"/>
                    <a:pt x="248" y="4798"/>
                    <a:pt x="254" y="4822"/>
                  </a:cubicBezTo>
                  <a:cubicBezTo>
                    <a:pt x="277" y="4913"/>
                    <a:pt x="277" y="5007"/>
                    <a:pt x="254" y="5098"/>
                  </a:cubicBezTo>
                  <a:cubicBezTo>
                    <a:pt x="216" y="5240"/>
                    <a:pt x="126" y="5362"/>
                    <a:pt x="1" y="5438"/>
                  </a:cubicBezTo>
                  <a:cubicBezTo>
                    <a:pt x="87" y="5490"/>
                    <a:pt x="186" y="5519"/>
                    <a:pt x="287" y="5519"/>
                  </a:cubicBezTo>
                  <a:cubicBezTo>
                    <a:pt x="307" y="5519"/>
                    <a:pt x="326" y="5518"/>
                    <a:pt x="346" y="5516"/>
                  </a:cubicBezTo>
                  <a:cubicBezTo>
                    <a:pt x="578" y="5490"/>
                    <a:pt x="771" y="5324"/>
                    <a:pt x="831" y="5098"/>
                  </a:cubicBezTo>
                  <a:cubicBezTo>
                    <a:pt x="853" y="5007"/>
                    <a:pt x="853" y="4913"/>
                    <a:pt x="831" y="4822"/>
                  </a:cubicBezTo>
                  <a:cubicBezTo>
                    <a:pt x="825" y="4798"/>
                    <a:pt x="843" y="4775"/>
                    <a:pt x="868" y="4775"/>
                  </a:cubicBezTo>
                  <a:cubicBezTo>
                    <a:pt x="883" y="4775"/>
                    <a:pt x="898" y="4777"/>
                    <a:pt x="914" y="4777"/>
                  </a:cubicBezTo>
                  <a:cubicBezTo>
                    <a:pt x="1363" y="4777"/>
                    <a:pt x="1765" y="4499"/>
                    <a:pt x="1924" y="4079"/>
                  </a:cubicBezTo>
                  <a:cubicBezTo>
                    <a:pt x="2084" y="3659"/>
                    <a:pt x="1966" y="3185"/>
                    <a:pt x="1629" y="2887"/>
                  </a:cubicBezTo>
                  <a:cubicBezTo>
                    <a:pt x="1589" y="2851"/>
                    <a:pt x="1602" y="2787"/>
                    <a:pt x="1652" y="2769"/>
                  </a:cubicBezTo>
                  <a:cubicBezTo>
                    <a:pt x="2227" y="2555"/>
                    <a:pt x="2604" y="1999"/>
                    <a:pt x="2585" y="1386"/>
                  </a:cubicBezTo>
                  <a:cubicBezTo>
                    <a:pt x="2564" y="640"/>
                    <a:pt x="1958" y="30"/>
                    <a:pt x="1212" y="1"/>
                  </a:cubicBezTo>
                  <a:cubicBezTo>
                    <a:pt x="1193" y="0"/>
                    <a:pt x="1174" y="0"/>
                    <a:pt x="1155" y="0"/>
                  </a:cubicBezTo>
                  <a:close/>
                </a:path>
              </a:pathLst>
            </a:custGeom>
            <a:solidFill>
              <a:srgbClr val="5C463F">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7"/>
            <p:cNvSpPr/>
            <p:nvPr/>
          </p:nvSpPr>
          <p:spPr>
            <a:xfrm>
              <a:off x="6870879" y="2294238"/>
              <a:ext cx="20977" cy="67811"/>
            </a:xfrm>
            <a:custGeom>
              <a:avLst/>
              <a:gdLst/>
              <a:ahLst/>
              <a:cxnLst/>
              <a:rect l="l" t="t" r="r" b="b"/>
              <a:pathLst>
                <a:path w="778" h="2515" extrusionOk="0">
                  <a:moveTo>
                    <a:pt x="22" y="0"/>
                  </a:moveTo>
                  <a:cubicBezTo>
                    <a:pt x="6" y="0"/>
                    <a:pt x="1" y="15"/>
                    <a:pt x="45" y="37"/>
                  </a:cubicBezTo>
                  <a:lnTo>
                    <a:pt x="45" y="2515"/>
                  </a:lnTo>
                  <a:lnTo>
                    <a:pt x="465" y="2515"/>
                  </a:lnTo>
                  <a:cubicBezTo>
                    <a:pt x="516" y="2409"/>
                    <a:pt x="559" y="2368"/>
                    <a:pt x="778" y="2316"/>
                  </a:cubicBezTo>
                  <a:lnTo>
                    <a:pt x="778" y="118"/>
                  </a:lnTo>
                  <a:cubicBezTo>
                    <a:pt x="526" y="127"/>
                    <a:pt x="493" y="134"/>
                    <a:pt x="461" y="137"/>
                  </a:cubicBezTo>
                  <a:lnTo>
                    <a:pt x="459" y="137"/>
                  </a:lnTo>
                  <a:cubicBezTo>
                    <a:pt x="441" y="139"/>
                    <a:pt x="422" y="140"/>
                    <a:pt x="404" y="140"/>
                  </a:cubicBezTo>
                  <a:cubicBezTo>
                    <a:pt x="273" y="140"/>
                    <a:pt x="144" y="94"/>
                    <a:pt x="43" y="9"/>
                  </a:cubicBezTo>
                  <a:cubicBezTo>
                    <a:pt x="36" y="3"/>
                    <a:pt x="28" y="0"/>
                    <a:pt x="22" y="0"/>
                  </a:cubicBezTo>
                  <a:close/>
                </a:path>
              </a:pathLst>
            </a:custGeom>
            <a:solidFill>
              <a:srgbClr val="5C463F">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7"/>
            <p:cNvSpPr/>
            <p:nvPr/>
          </p:nvSpPr>
          <p:spPr>
            <a:xfrm>
              <a:off x="6907953" y="2150825"/>
              <a:ext cx="12484" cy="2157"/>
            </a:xfrm>
            <a:custGeom>
              <a:avLst/>
              <a:gdLst/>
              <a:ahLst/>
              <a:cxnLst/>
              <a:rect l="l" t="t" r="r" b="b"/>
              <a:pathLst>
                <a:path w="463" h="80" extrusionOk="0">
                  <a:moveTo>
                    <a:pt x="463" y="0"/>
                  </a:moveTo>
                  <a:cubicBezTo>
                    <a:pt x="306" y="0"/>
                    <a:pt x="149" y="27"/>
                    <a:pt x="1" y="79"/>
                  </a:cubicBezTo>
                  <a:cubicBezTo>
                    <a:pt x="119" y="41"/>
                    <a:pt x="241" y="21"/>
                    <a:pt x="365" y="21"/>
                  </a:cubicBezTo>
                  <a:cubicBezTo>
                    <a:pt x="398" y="21"/>
                    <a:pt x="431" y="14"/>
                    <a:pt x="463" y="0"/>
                  </a:cubicBezTo>
                  <a:close/>
                </a:path>
              </a:pathLst>
            </a:custGeom>
            <a:solidFill>
              <a:srgbClr val="BED9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7"/>
            <p:cNvSpPr/>
            <p:nvPr/>
          </p:nvSpPr>
          <p:spPr>
            <a:xfrm>
              <a:off x="7000030" y="2299793"/>
              <a:ext cx="40956" cy="38017"/>
            </a:xfrm>
            <a:custGeom>
              <a:avLst/>
              <a:gdLst/>
              <a:ahLst/>
              <a:cxnLst/>
              <a:rect l="l" t="t" r="r" b="b"/>
              <a:pathLst>
                <a:path w="1519" h="1410" extrusionOk="0">
                  <a:moveTo>
                    <a:pt x="1277" y="1"/>
                  </a:moveTo>
                  <a:cubicBezTo>
                    <a:pt x="1260" y="1"/>
                    <a:pt x="1244" y="3"/>
                    <a:pt x="1227" y="8"/>
                  </a:cubicBezTo>
                  <a:lnTo>
                    <a:pt x="479" y="203"/>
                  </a:lnTo>
                  <a:cubicBezTo>
                    <a:pt x="418" y="220"/>
                    <a:pt x="369" y="265"/>
                    <a:pt x="346" y="325"/>
                  </a:cubicBezTo>
                  <a:lnTo>
                    <a:pt x="348" y="325"/>
                  </a:lnTo>
                  <a:lnTo>
                    <a:pt x="49" y="1148"/>
                  </a:lnTo>
                  <a:cubicBezTo>
                    <a:pt x="0" y="1280"/>
                    <a:pt x="101" y="1410"/>
                    <a:pt x="229" y="1410"/>
                  </a:cubicBezTo>
                  <a:cubicBezTo>
                    <a:pt x="248" y="1410"/>
                    <a:pt x="267" y="1407"/>
                    <a:pt x="286" y="1401"/>
                  </a:cubicBezTo>
                  <a:lnTo>
                    <a:pt x="1375" y="1075"/>
                  </a:lnTo>
                  <a:cubicBezTo>
                    <a:pt x="1462" y="1050"/>
                    <a:pt x="1518" y="967"/>
                    <a:pt x="1512" y="879"/>
                  </a:cubicBezTo>
                  <a:lnTo>
                    <a:pt x="1468" y="181"/>
                  </a:lnTo>
                  <a:cubicBezTo>
                    <a:pt x="1461" y="77"/>
                    <a:pt x="1375" y="1"/>
                    <a:pt x="1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7"/>
            <p:cNvSpPr/>
            <p:nvPr/>
          </p:nvSpPr>
          <p:spPr>
            <a:xfrm>
              <a:off x="6702957" y="2292836"/>
              <a:ext cx="49180" cy="29713"/>
            </a:xfrm>
            <a:custGeom>
              <a:avLst/>
              <a:gdLst/>
              <a:ahLst/>
              <a:cxnLst/>
              <a:rect l="l" t="t" r="r" b="b"/>
              <a:pathLst>
                <a:path w="1824" h="1102" extrusionOk="0">
                  <a:moveTo>
                    <a:pt x="229" y="1"/>
                  </a:moveTo>
                  <a:cubicBezTo>
                    <a:pt x="95" y="1"/>
                    <a:pt x="0" y="137"/>
                    <a:pt x="48" y="263"/>
                  </a:cubicBezTo>
                  <a:lnTo>
                    <a:pt x="293" y="931"/>
                  </a:lnTo>
                  <a:lnTo>
                    <a:pt x="295" y="932"/>
                  </a:lnTo>
                  <a:cubicBezTo>
                    <a:pt x="332" y="1033"/>
                    <a:pt x="427" y="1101"/>
                    <a:pt x="535" y="1101"/>
                  </a:cubicBezTo>
                  <a:cubicBezTo>
                    <a:pt x="536" y="1101"/>
                    <a:pt x="537" y="1101"/>
                    <a:pt x="539" y="1101"/>
                  </a:cubicBezTo>
                  <a:lnTo>
                    <a:pt x="1582" y="1101"/>
                  </a:lnTo>
                  <a:cubicBezTo>
                    <a:pt x="1730" y="1101"/>
                    <a:pt x="1823" y="944"/>
                    <a:pt x="1753" y="816"/>
                  </a:cubicBezTo>
                  <a:lnTo>
                    <a:pt x="1451" y="264"/>
                  </a:lnTo>
                  <a:cubicBezTo>
                    <a:pt x="1364" y="103"/>
                    <a:pt x="1195" y="1"/>
                    <a:pt x="10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7"/>
            <p:cNvSpPr/>
            <p:nvPr/>
          </p:nvSpPr>
          <p:spPr>
            <a:xfrm>
              <a:off x="6895388" y="2329721"/>
              <a:ext cx="81642" cy="53790"/>
            </a:xfrm>
            <a:custGeom>
              <a:avLst/>
              <a:gdLst/>
              <a:ahLst/>
              <a:cxnLst/>
              <a:rect l="l" t="t" r="r" b="b"/>
              <a:pathLst>
                <a:path w="3028" h="1995" extrusionOk="0">
                  <a:moveTo>
                    <a:pt x="2766" y="0"/>
                  </a:moveTo>
                  <a:cubicBezTo>
                    <a:pt x="2741" y="0"/>
                    <a:pt x="2715" y="4"/>
                    <a:pt x="2690" y="13"/>
                  </a:cubicBezTo>
                  <a:cubicBezTo>
                    <a:pt x="1736" y="349"/>
                    <a:pt x="869" y="889"/>
                    <a:pt x="148" y="1598"/>
                  </a:cubicBezTo>
                  <a:cubicBezTo>
                    <a:pt x="0" y="1743"/>
                    <a:pt x="103" y="1994"/>
                    <a:pt x="310" y="1994"/>
                  </a:cubicBezTo>
                  <a:lnTo>
                    <a:pt x="310" y="1994"/>
                  </a:lnTo>
                  <a:cubicBezTo>
                    <a:pt x="371" y="1994"/>
                    <a:pt x="429" y="1970"/>
                    <a:pt x="473" y="1928"/>
                  </a:cubicBezTo>
                  <a:cubicBezTo>
                    <a:pt x="1145" y="1269"/>
                    <a:pt x="1954" y="764"/>
                    <a:pt x="2843" y="451"/>
                  </a:cubicBezTo>
                  <a:cubicBezTo>
                    <a:pt x="2964" y="409"/>
                    <a:pt x="3028" y="276"/>
                    <a:pt x="2985" y="157"/>
                  </a:cubicBezTo>
                  <a:cubicBezTo>
                    <a:pt x="2951" y="61"/>
                    <a:pt x="2862" y="0"/>
                    <a:pt x="2766" y="0"/>
                  </a:cubicBezTo>
                  <a:close/>
                  <a:moveTo>
                    <a:pt x="310" y="1994"/>
                  </a:moveTo>
                  <a:cubicBezTo>
                    <a:pt x="310" y="1994"/>
                    <a:pt x="310" y="1994"/>
                    <a:pt x="310" y="1994"/>
                  </a:cubicBezTo>
                  <a:lnTo>
                    <a:pt x="311" y="1994"/>
                  </a:lnTo>
                  <a:cubicBezTo>
                    <a:pt x="311" y="1994"/>
                    <a:pt x="311" y="1994"/>
                    <a:pt x="310" y="199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7"/>
            <p:cNvSpPr/>
            <p:nvPr/>
          </p:nvSpPr>
          <p:spPr>
            <a:xfrm>
              <a:off x="6766615" y="2322252"/>
              <a:ext cx="61744" cy="42008"/>
            </a:xfrm>
            <a:custGeom>
              <a:avLst/>
              <a:gdLst/>
              <a:ahLst/>
              <a:cxnLst/>
              <a:rect l="l" t="t" r="r" b="b"/>
              <a:pathLst>
                <a:path w="2290" h="1558" extrusionOk="0">
                  <a:moveTo>
                    <a:pt x="260" y="1"/>
                  </a:moveTo>
                  <a:cubicBezTo>
                    <a:pt x="161" y="1"/>
                    <a:pt x="71" y="65"/>
                    <a:pt x="39" y="163"/>
                  </a:cubicBezTo>
                  <a:cubicBezTo>
                    <a:pt x="0" y="283"/>
                    <a:pt x="66" y="411"/>
                    <a:pt x="184" y="453"/>
                  </a:cubicBezTo>
                  <a:cubicBezTo>
                    <a:pt x="806" y="650"/>
                    <a:pt x="1367" y="1006"/>
                    <a:pt x="1811" y="1483"/>
                  </a:cubicBezTo>
                  <a:cubicBezTo>
                    <a:pt x="1856" y="1531"/>
                    <a:pt x="1917" y="1558"/>
                    <a:pt x="1982" y="1558"/>
                  </a:cubicBezTo>
                  <a:cubicBezTo>
                    <a:pt x="2185" y="1558"/>
                    <a:pt x="2290" y="1316"/>
                    <a:pt x="2152" y="1168"/>
                  </a:cubicBezTo>
                  <a:cubicBezTo>
                    <a:pt x="1653" y="631"/>
                    <a:pt x="1023" y="233"/>
                    <a:pt x="325" y="10"/>
                  </a:cubicBezTo>
                  <a:cubicBezTo>
                    <a:pt x="303" y="4"/>
                    <a:pt x="281" y="1"/>
                    <a:pt x="2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7"/>
            <p:cNvSpPr/>
            <p:nvPr/>
          </p:nvSpPr>
          <p:spPr>
            <a:xfrm>
              <a:off x="6928283" y="2282402"/>
              <a:ext cx="45378" cy="39689"/>
            </a:xfrm>
            <a:custGeom>
              <a:avLst/>
              <a:gdLst/>
              <a:ahLst/>
              <a:cxnLst/>
              <a:rect l="l" t="t" r="r" b="b"/>
              <a:pathLst>
                <a:path w="1683" h="1472" extrusionOk="0">
                  <a:moveTo>
                    <a:pt x="1417" y="0"/>
                  </a:moveTo>
                  <a:cubicBezTo>
                    <a:pt x="1385" y="0"/>
                    <a:pt x="1352" y="7"/>
                    <a:pt x="1321" y="22"/>
                  </a:cubicBezTo>
                  <a:cubicBezTo>
                    <a:pt x="811" y="256"/>
                    <a:pt x="383" y="639"/>
                    <a:pt x="93" y="1121"/>
                  </a:cubicBezTo>
                  <a:cubicBezTo>
                    <a:pt x="0" y="1275"/>
                    <a:pt x="111" y="1472"/>
                    <a:pt x="292" y="1472"/>
                  </a:cubicBezTo>
                  <a:cubicBezTo>
                    <a:pt x="373" y="1472"/>
                    <a:pt x="449" y="1429"/>
                    <a:pt x="491" y="1360"/>
                  </a:cubicBezTo>
                  <a:cubicBezTo>
                    <a:pt x="733" y="959"/>
                    <a:pt x="1089" y="639"/>
                    <a:pt x="1515" y="443"/>
                  </a:cubicBezTo>
                  <a:cubicBezTo>
                    <a:pt x="1632" y="389"/>
                    <a:pt x="1682" y="252"/>
                    <a:pt x="1629" y="135"/>
                  </a:cubicBezTo>
                  <a:cubicBezTo>
                    <a:pt x="1589" y="51"/>
                    <a:pt x="1505" y="0"/>
                    <a:pt x="1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1" name="Google Shape;2641;p77"/>
          <p:cNvGrpSpPr/>
          <p:nvPr/>
        </p:nvGrpSpPr>
        <p:grpSpPr>
          <a:xfrm>
            <a:off x="3223410" y="1809966"/>
            <a:ext cx="438898" cy="473854"/>
            <a:chOff x="7348682" y="1571455"/>
            <a:chExt cx="365962" cy="395108"/>
          </a:xfrm>
        </p:grpSpPr>
        <p:sp>
          <p:nvSpPr>
            <p:cNvPr id="2642" name="Google Shape;2642;p77"/>
            <p:cNvSpPr/>
            <p:nvPr/>
          </p:nvSpPr>
          <p:spPr>
            <a:xfrm>
              <a:off x="7652630" y="1703490"/>
              <a:ext cx="19575" cy="58643"/>
            </a:xfrm>
            <a:custGeom>
              <a:avLst/>
              <a:gdLst/>
              <a:ahLst/>
              <a:cxnLst/>
              <a:rect l="l" t="t" r="r" b="b"/>
              <a:pathLst>
                <a:path w="726" h="2175" extrusionOk="0">
                  <a:moveTo>
                    <a:pt x="521" y="0"/>
                  </a:moveTo>
                  <a:cubicBezTo>
                    <a:pt x="430" y="0"/>
                    <a:pt x="351" y="65"/>
                    <a:pt x="334" y="157"/>
                  </a:cubicBezTo>
                  <a:lnTo>
                    <a:pt x="18" y="1951"/>
                  </a:lnTo>
                  <a:cubicBezTo>
                    <a:pt x="0" y="2055"/>
                    <a:pt x="69" y="2152"/>
                    <a:pt x="172" y="2171"/>
                  </a:cubicBezTo>
                  <a:cubicBezTo>
                    <a:pt x="182" y="2173"/>
                    <a:pt x="193" y="2174"/>
                    <a:pt x="204" y="2174"/>
                  </a:cubicBezTo>
                  <a:lnTo>
                    <a:pt x="204" y="2174"/>
                  </a:lnTo>
                  <a:cubicBezTo>
                    <a:pt x="297" y="2174"/>
                    <a:pt x="374" y="2108"/>
                    <a:pt x="390" y="2017"/>
                  </a:cubicBezTo>
                  <a:lnTo>
                    <a:pt x="707" y="223"/>
                  </a:lnTo>
                  <a:cubicBezTo>
                    <a:pt x="725" y="120"/>
                    <a:pt x="657" y="21"/>
                    <a:pt x="553" y="3"/>
                  </a:cubicBezTo>
                  <a:cubicBezTo>
                    <a:pt x="542" y="1"/>
                    <a:pt x="531" y="0"/>
                    <a:pt x="521" y="0"/>
                  </a:cubicBezTo>
                  <a:close/>
                  <a:moveTo>
                    <a:pt x="204" y="2174"/>
                  </a:moveTo>
                  <a:cubicBezTo>
                    <a:pt x="204" y="2174"/>
                    <a:pt x="204" y="2174"/>
                    <a:pt x="204" y="2174"/>
                  </a:cubicBezTo>
                  <a:lnTo>
                    <a:pt x="205" y="2174"/>
                  </a:lnTo>
                  <a:cubicBezTo>
                    <a:pt x="205" y="2174"/>
                    <a:pt x="205" y="2174"/>
                    <a:pt x="204" y="21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7"/>
            <p:cNvSpPr/>
            <p:nvPr/>
          </p:nvSpPr>
          <p:spPr>
            <a:xfrm>
              <a:off x="7639877" y="1637890"/>
              <a:ext cx="57026" cy="80160"/>
            </a:xfrm>
            <a:custGeom>
              <a:avLst/>
              <a:gdLst/>
              <a:ahLst/>
              <a:cxnLst/>
              <a:rect l="l" t="t" r="r" b="b"/>
              <a:pathLst>
                <a:path w="2115" h="2973" extrusionOk="0">
                  <a:moveTo>
                    <a:pt x="1374" y="1"/>
                  </a:moveTo>
                  <a:cubicBezTo>
                    <a:pt x="978" y="1"/>
                    <a:pt x="583" y="494"/>
                    <a:pt x="502" y="960"/>
                  </a:cubicBezTo>
                  <a:cubicBezTo>
                    <a:pt x="481" y="1081"/>
                    <a:pt x="503" y="1205"/>
                    <a:pt x="563" y="1313"/>
                  </a:cubicBezTo>
                  <a:cubicBezTo>
                    <a:pt x="612" y="1407"/>
                    <a:pt x="579" y="1524"/>
                    <a:pt x="488" y="1578"/>
                  </a:cubicBezTo>
                  <a:cubicBezTo>
                    <a:pt x="280" y="1706"/>
                    <a:pt x="129" y="1910"/>
                    <a:pt x="86" y="2156"/>
                  </a:cubicBezTo>
                  <a:cubicBezTo>
                    <a:pt x="1" y="2641"/>
                    <a:pt x="409" y="2840"/>
                    <a:pt x="940" y="2932"/>
                  </a:cubicBezTo>
                  <a:cubicBezTo>
                    <a:pt x="1079" y="2957"/>
                    <a:pt x="1212" y="2972"/>
                    <a:pt x="1335" y="2972"/>
                  </a:cubicBezTo>
                  <a:cubicBezTo>
                    <a:pt x="1681" y="2972"/>
                    <a:pt x="1943" y="2853"/>
                    <a:pt x="2007" y="2496"/>
                  </a:cubicBezTo>
                  <a:cubicBezTo>
                    <a:pt x="2051" y="2248"/>
                    <a:pt x="1977" y="2005"/>
                    <a:pt x="1826" y="1814"/>
                  </a:cubicBezTo>
                  <a:lnTo>
                    <a:pt x="1826" y="1816"/>
                  </a:lnTo>
                  <a:cubicBezTo>
                    <a:pt x="1759" y="1732"/>
                    <a:pt x="1768" y="1611"/>
                    <a:pt x="1847" y="1540"/>
                  </a:cubicBezTo>
                  <a:cubicBezTo>
                    <a:pt x="1941" y="1460"/>
                    <a:pt x="2004" y="1351"/>
                    <a:pt x="2027" y="1229"/>
                  </a:cubicBezTo>
                  <a:cubicBezTo>
                    <a:pt x="2115" y="732"/>
                    <a:pt x="1877" y="83"/>
                    <a:pt x="1456" y="8"/>
                  </a:cubicBezTo>
                  <a:cubicBezTo>
                    <a:pt x="1429" y="3"/>
                    <a:pt x="1401" y="1"/>
                    <a:pt x="13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7"/>
            <p:cNvSpPr/>
            <p:nvPr/>
          </p:nvSpPr>
          <p:spPr>
            <a:xfrm>
              <a:off x="7377262" y="1603378"/>
              <a:ext cx="163824" cy="173450"/>
            </a:xfrm>
            <a:custGeom>
              <a:avLst/>
              <a:gdLst/>
              <a:ahLst/>
              <a:cxnLst/>
              <a:rect l="l" t="t" r="r" b="b"/>
              <a:pathLst>
                <a:path w="6076" h="6433" extrusionOk="0">
                  <a:moveTo>
                    <a:pt x="5101" y="0"/>
                  </a:moveTo>
                  <a:lnTo>
                    <a:pt x="1" y="901"/>
                  </a:lnTo>
                  <a:lnTo>
                    <a:pt x="976" y="6433"/>
                  </a:lnTo>
                  <a:lnTo>
                    <a:pt x="3633" y="6248"/>
                  </a:lnTo>
                  <a:lnTo>
                    <a:pt x="6076" y="5533"/>
                  </a:lnTo>
                  <a:lnTo>
                    <a:pt x="51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7"/>
            <p:cNvSpPr/>
            <p:nvPr/>
          </p:nvSpPr>
          <p:spPr>
            <a:xfrm>
              <a:off x="7377262" y="1603324"/>
              <a:ext cx="140852" cy="42843"/>
            </a:xfrm>
            <a:custGeom>
              <a:avLst/>
              <a:gdLst/>
              <a:ahLst/>
              <a:cxnLst/>
              <a:rect l="l" t="t" r="r" b="b"/>
              <a:pathLst>
                <a:path w="5224" h="1589" extrusionOk="0">
                  <a:moveTo>
                    <a:pt x="5102" y="1"/>
                  </a:moveTo>
                  <a:lnTo>
                    <a:pt x="1" y="903"/>
                  </a:lnTo>
                  <a:lnTo>
                    <a:pt x="123" y="1589"/>
                  </a:lnTo>
                  <a:lnTo>
                    <a:pt x="5224" y="687"/>
                  </a:lnTo>
                  <a:lnTo>
                    <a:pt x="51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7"/>
            <p:cNvSpPr/>
            <p:nvPr/>
          </p:nvSpPr>
          <p:spPr>
            <a:xfrm>
              <a:off x="7356825" y="1571455"/>
              <a:ext cx="173153" cy="58563"/>
            </a:xfrm>
            <a:custGeom>
              <a:avLst/>
              <a:gdLst/>
              <a:ahLst/>
              <a:cxnLst/>
              <a:rect l="l" t="t" r="r" b="b"/>
              <a:pathLst>
                <a:path w="6422" h="2172" extrusionOk="0">
                  <a:moveTo>
                    <a:pt x="6165" y="0"/>
                  </a:moveTo>
                  <a:cubicBezTo>
                    <a:pt x="6160" y="0"/>
                    <a:pt x="6155" y="1"/>
                    <a:pt x="6149" y="2"/>
                  </a:cubicBezTo>
                  <a:lnTo>
                    <a:pt x="80" y="1071"/>
                  </a:lnTo>
                  <a:cubicBezTo>
                    <a:pt x="32" y="1080"/>
                    <a:pt x="1" y="1125"/>
                    <a:pt x="10" y="1172"/>
                  </a:cubicBezTo>
                  <a:lnTo>
                    <a:pt x="173" y="2099"/>
                  </a:lnTo>
                  <a:cubicBezTo>
                    <a:pt x="181" y="2141"/>
                    <a:pt x="217" y="2171"/>
                    <a:pt x="258" y="2171"/>
                  </a:cubicBezTo>
                  <a:cubicBezTo>
                    <a:pt x="264" y="2171"/>
                    <a:pt x="269" y="2171"/>
                    <a:pt x="274" y="2170"/>
                  </a:cubicBezTo>
                  <a:lnTo>
                    <a:pt x="6343" y="1099"/>
                  </a:lnTo>
                  <a:cubicBezTo>
                    <a:pt x="6390" y="1092"/>
                    <a:pt x="6421" y="1045"/>
                    <a:pt x="6414" y="999"/>
                  </a:cubicBezTo>
                  <a:lnTo>
                    <a:pt x="6251" y="72"/>
                  </a:lnTo>
                  <a:cubicBezTo>
                    <a:pt x="6243" y="30"/>
                    <a:pt x="6207" y="0"/>
                    <a:pt x="61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7"/>
            <p:cNvSpPr/>
            <p:nvPr/>
          </p:nvSpPr>
          <p:spPr>
            <a:xfrm>
              <a:off x="7450034" y="1722175"/>
              <a:ext cx="40659" cy="45270"/>
            </a:xfrm>
            <a:custGeom>
              <a:avLst/>
              <a:gdLst/>
              <a:ahLst/>
              <a:cxnLst/>
              <a:rect l="l" t="t" r="r" b="b"/>
              <a:pathLst>
                <a:path w="1508" h="1679" extrusionOk="0">
                  <a:moveTo>
                    <a:pt x="1200" y="1"/>
                  </a:moveTo>
                  <a:cubicBezTo>
                    <a:pt x="1195" y="1"/>
                    <a:pt x="1191" y="1"/>
                    <a:pt x="1186" y="2"/>
                  </a:cubicBezTo>
                  <a:lnTo>
                    <a:pt x="57" y="201"/>
                  </a:lnTo>
                  <a:cubicBezTo>
                    <a:pt x="23" y="206"/>
                    <a:pt x="1" y="236"/>
                    <a:pt x="5" y="270"/>
                  </a:cubicBezTo>
                  <a:lnTo>
                    <a:pt x="253" y="1679"/>
                  </a:lnTo>
                  <a:lnTo>
                    <a:pt x="1508" y="1457"/>
                  </a:lnTo>
                  <a:lnTo>
                    <a:pt x="1260" y="49"/>
                  </a:lnTo>
                  <a:cubicBezTo>
                    <a:pt x="1253" y="20"/>
                    <a:pt x="1228" y="1"/>
                    <a:pt x="1200" y="1"/>
                  </a:cubicBezTo>
                  <a:close/>
                </a:path>
              </a:pathLst>
            </a:custGeom>
            <a:solidFill>
              <a:srgbClr val="5D9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7"/>
            <p:cNvSpPr/>
            <p:nvPr/>
          </p:nvSpPr>
          <p:spPr>
            <a:xfrm>
              <a:off x="7414363" y="1648513"/>
              <a:ext cx="82802" cy="44407"/>
            </a:xfrm>
            <a:custGeom>
              <a:avLst/>
              <a:gdLst/>
              <a:ahLst/>
              <a:cxnLst/>
              <a:rect l="l" t="t" r="r" b="b"/>
              <a:pathLst>
                <a:path w="3071" h="1647" extrusionOk="0">
                  <a:moveTo>
                    <a:pt x="2824" y="0"/>
                  </a:moveTo>
                  <a:cubicBezTo>
                    <a:pt x="2820" y="0"/>
                    <a:pt x="2816" y="0"/>
                    <a:pt x="2813" y="1"/>
                  </a:cubicBezTo>
                  <a:lnTo>
                    <a:pt x="53" y="487"/>
                  </a:lnTo>
                  <a:cubicBezTo>
                    <a:pt x="21" y="493"/>
                    <a:pt x="0" y="523"/>
                    <a:pt x="6" y="554"/>
                  </a:cubicBezTo>
                  <a:lnTo>
                    <a:pt x="190" y="1599"/>
                  </a:lnTo>
                  <a:cubicBezTo>
                    <a:pt x="194" y="1627"/>
                    <a:pt x="219" y="1647"/>
                    <a:pt x="247" y="1647"/>
                  </a:cubicBezTo>
                  <a:cubicBezTo>
                    <a:pt x="250" y="1647"/>
                    <a:pt x="254" y="1647"/>
                    <a:pt x="257" y="1646"/>
                  </a:cubicBezTo>
                  <a:lnTo>
                    <a:pt x="3018" y="1160"/>
                  </a:lnTo>
                  <a:cubicBezTo>
                    <a:pt x="3049" y="1154"/>
                    <a:pt x="3070" y="1124"/>
                    <a:pt x="3064" y="1093"/>
                  </a:cubicBezTo>
                  <a:lnTo>
                    <a:pt x="2880" y="49"/>
                  </a:lnTo>
                  <a:cubicBezTo>
                    <a:pt x="2876" y="20"/>
                    <a:pt x="2851" y="0"/>
                    <a:pt x="2824" y="0"/>
                  </a:cubicBezTo>
                  <a:close/>
                </a:path>
              </a:pathLst>
            </a:custGeom>
            <a:solidFill>
              <a:srgbClr val="5D9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7"/>
            <p:cNvSpPr/>
            <p:nvPr/>
          </p:nvSpPr>
          <p:spPr>
            <a:xfrm>
              <a:off x="7447176" y="1649053"/>
              <a:ext cx="17148" cy="41387"/>
            </a:xfrm>
            <a:custGeom>
              <a:avLst/>
              <a:gdLst/>
              <a:ahLst/>
              <a:cxnLst/>
              <a:rect l="l" t="t" r="r" b="b"/>
              <a:pathLst>
                <a:path w="636" h="1535" extrusionOk="0">
                  <a:moveTo>
                    <a:pt x="166" y="1"/>
                  </a:moveTo>
                  <a:lnTo>
                    <a:pt x="0" y="262"/>
                  </a:lnTo>
                  <a:lnTo>
                    <a:pt x="205" y="1421"/>
                  </a:lnTo>
                  <a:lnTo>
                    <a:pt x="240" y="1535"/>
                  </a:lnTo>
                  <a:lnTo>
                    <a:pt x="468" y="1494"/>
                  </a:lnTo>
                  <a:lnTo>
                    <a:pt x="636" y="1345"/>
                  </a:lnTo>
                  <a:lnTo>
                    <a:pt x="431" y="186"/>
                  </a:lnTo>
                  <a:lnTo>
                    <a:pt x="16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7"/>
            <p:cNvSpPr/>
            <p:nvPr/>
          </p:nvSpPr>
          <p:spPr>
            <a:xfrm>
              <a:off x="7348682" y="1702735"/>
              <a:ext cx="25345" cy="62688"/>
            </a:xfrm>
            <a:custGeom>
              <a:avLst/>
              <a:gdLst/>
              <a:ahLst/>
              <a:cxnLst/>
              <a:rect l="l" t="t" r="r" b="b"/>
              <a:pathLst>
                <a:path w="940" h="2325" extrusionOk="0">
                  <a:moveTo>
                    <a:pt x="240" y="0"/>
                  </a:moveTo>
                  <a:cubicBezTo>
                    <a:pt x="185" y="0"/>
                    <a:pt x="130" y="21"/>
                    <a:pt x="87" y="62"/>
                  </a:cubicBezTo>
                  <a:cubicBezTo>
                    <a:pt x="1" y="148"/>
                    <a:pt x="1" y="285"/>
                    <a:pt x="84" y="372"/>
                  </a:cubicBezTo>
                  <a:lnTo>
                    <a:pt x="277" y="566"/>
                  </a:lnTo>
                  <a:cubicBezTo>
                    <a:pt x="286" y="575"/>
                    <a:pt x="289" y="590"/>
                    <a:pt x="283" y="604"/>
                  </a:cubicBezTo>
                  <a:lnTo>
                    <a:pt x="170" y="852"/>
                  </a:lnTo>
                  <a:cubicBezTo>
                    <a:pt x="89" y="1030"/>
                    <a:pt x="126" y="1238"/>
                    <a:pt x="262" y="1377"/>
                  </a:cubicBezTo>
                  <a:lnTo>
                    <a:pt x="455" y="1571"/>
                  </a:lnTo>
                  <a:cubicBezTo>
                    <a:pt x="464" y="1582"/>
                    <a:pt x="467" y="1597"/>
                    <a:pt x="461" y="1609"/>
                  </a:cubicBezTo>
                  <a:lnTo>
                    <a:pt x="274" y="2015"/>
                  </a:lnTo>
                  <a:cubicBezTo>
                    <a:pt x="208" y="2160"/>
                    <a:pt x="313" y="2325"/>
                    <a:pt x="473" y="2325"/>
                  </a:cubicBezTo>
                  <a:cubicBezTo>
                    <a:pt x="558" y="2325"/>
                    <a:pt x="636" y="2274"/>
                    <a:pt x="672" y="2196"/>
                  </a:cubicBezTo>
                  <a:lnTo>
                    <a:pt x="859" y="1791"/>
                  </a:lnTo>
                  <a:cubicBezTo>
                    <a:pt x="940" y="1613"/>
                    <a:pt x="902" y="1404"/>
                    <a:pt x="766" y="1265"/>
                  </a:cubicBezTo>
                  <a:lnTo>
                    <a:pt x="573" y="1070"/>
                  </a:lnTo>
                  <a:cubicBezTo>
                    <a:pt x="564" y="1061"/>
                    <a:pt x="561" y="1046"/>
                    <a:pt x="567" y="1033"/>
                  </a:cubicBezTo>
                  <a:lnTo>
                    <a:pt x="681" y="785"/>
                  </a:lnTo>
                  <a:cubicBezTo>
                    <a:pt x="762" y="607"/>
                    <a:pt x="724" y="399"/>
                    <a:pt x="587" y="260"/>
                  </a:cubicBezTo>
                  <a:lnTo>
                    <a:pt x="395" y="65"/>
                  </a:lnTo>
                  <a:cubicBezTo>
                    <a:pt x="353" y="22"/>
                    <a:pt x="297" y="0"/>
                    <a:pt x="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7"/>
            <p:cNvSpPr/>
            <p:nvPr/>
          </p:nvSpPr>
          <p:spPr>
            <a:xfrm>
              <a:off x="7540898" y="1609903"/>
              <a:ext cx="26720" cy="62715"/>
            </a:xfrm>
            <a:custGeom>
              <a:avLst/>
              <a:gdLst/>
              <a:ahLst/>
              <a:cxnLst/>
              <a:rect l="l" t="t" r="r" b="b"/>
              <a:pathLst>
                <a:path w="991" h="2326" extrusionOk="0">
                  <a:moveTo>
                    <a:pt x="466" y="1"/>
                  </a:moveTo>
                  <a:cubicBezTo>
                    <a:pt x="383" y="1"/>
                    <a:pt x="304" y="48"/>
                    <a:pt x="267" y="128"/>
                  </a:cubicBezTo>
                  <a:lnTo>
                    <a:pt x="82" y="534"/>
                  </a:lnTo>
                  <a:cubicBezTo>
                    <a:pt x="1" y="712"/>
                    <a:pt x="38" y="920"/>
                    <a:pt x="174" y="1059"/>
                  </a:cubicBezTo>
                  <a:lnTo>
                    <a:pt x="366" y="1254"/>
                  </a:lnTo>
                  <a:cubicBezTo>
                    <a:pt x="376" y="1264"/>
                    <a:pt x="379" y="1279"/>
                    <a:pt x="373" y="1291"/>
                  </a:cubicBezTo>
                  <a:lnTo>
                    <a:pt x="260" y="1539"/>
                  </a:lnTo>
                  <a:cubicBezTo>
                    <a:pt x="179" y="1717"/>
                    <a:pt x="216" y="1927"/>
                    <a:pt x="352" y="2066"/>
                  </a:cubicBezTo>
                  <a:lnTo>
                    <a:pt x="545" y="2260"/>
                  </a:lnTo>
                  <a:cubicBezTo>
                    <a:pt x="585" y="2302"/>
                    <a:pt x="642" y="2324"/>
                    <a:pt x="701" y="2324"/>
                  </a:cubicBezTo>
                  <a:lnTo>
                    <a:pt x="698" y="2326"/>
                  </a:lnTo>
                  <a:cubicBezTo>
                    <a:pt x="892" y="2326"/>
                    <a:pt x="991" y="2091"/>
                    <a:pt x="853" y="1953"/>
                  </a:cubicBezTo>
                  <a:lnTo>
                    <a:pt x="662" y="1759"/>
                  </a:lnTo>
                  <a:cubicBezTo>
                    <a:pt x="653" y="1749"/>
                    <a:pt x="650" y="1734"/>
                    <a:pt x="656" y="1722"/>
                  </a:cubicBezTo>
                  <a:lnTo>
                    <a:pt x="769" y="1473"/>
                  </a:lnTo>
                  <a:cubicBezTo>
                    <a:pt x="850" y="1296"/>
                    <a:pt x="813" y="1088"/>
                    <a:pt x="677" y="947"/>
                  </a:cubicBezTo>
                  <a:lnTo>
                    <a:pt x="485" y="753"/>
                  </a:lnTo>
                  <a:cubicBezTo>
                    <a:pt x="475" y="744"/>
                    <a:pt x="472" y="729"/>
                    <a:pt x="478" y="715"/>
                  </a:cubicBezTo>
                  <a:lnTo>
                    <a:pt x="665" y="310"/>
                  </a:lnTo>
                  <a:cubicBezTo>
                    <a:pt x="714" y="201"/>
                    <a:pt x="666" y="71"/>
                    <a:pt x="557" y="20"/>
                  </a:cubicBezTo>
                  <a:cubicBezTo>
                    <a:pt x="528" y="7"/>
                    <a:pt x="497" y="1"/>
                    <a:pt x="4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7"/>
            <p:cNvSpPr/>
            <p:nvPr/>
          </p:nvSpPr>
          <p:spPr>
            <a:xfrm>
              <a:off x="7368931" y="1773026"/>
              <a:ext cx="345713" cy="193537"/>
            </a:xfrm>
            <a:custGeom>
              <a:avLst/>
              <a:gdLst/>
              <a:ahLst/>
              <a:cxnLst/>
              <a:rect l="l" t="t" r="r" b="b"/>
              <a:pathLst>
                <a:path w="12822" h="7178" extrusionOk="0">
                  <a:moveTo>
                    <a:pt x="9698" y="0"/>
                  </a:moveTo>
                  <a:lnTo>
                    <a:pt x="10159" y="1711"/>
                  </a:lnTo>
                  <a:cubicBezTo>
                    <a:pt x="10171" y="1756"/>
                    <a:pt x="10160" y="1804"/>
                    <a:pt x="10130" y="1839"/>
                  </a:cubicBezTo>
                  <a:lnTo>
                    <a:pt x="9145" y="3058"/>
                  </a:lnTo>
                  <a:cubicBezTo>
                    <a:pt x="9121" y="3087"/>
                    <a:pt x="9109" y="3124"/>
                    <a:pt x="9112" y="3160"/>
                  </a:cubicBezTo>
                  <a:lnTo>
                    <a:pt x="9239" y="4909"/>
                  </a:lnTo>
                  <a:cubicBezTo>
                    <a:pt x="9241" y="4945"/>
                    <a:pt x="9211" y="4971"/>
                    <a:pt x="9180" y="4971"/>
                  </a:cubicBezTo>
                  <a:cubicBezTo>
                    <a:pt x="9166" y="4971"/>
                    <a:pt x="9152" y="4966"/>
                    <a:pt x="9141" y="4954"/>
                  </a:cubicBezTo>
                  <a:lnTo>
                    <a:pt x="7013" y="2901"/>
                  </a:lnTo>
                  <a:lnTo>
                    <a:pt x="8321" y="1319"/>
                  </a:lnTo>
                  <a:lnTo>
                    <a:pt x="8333" y="1271"/>
                  </a:lnTo>
                  <a:lnTo>
                    <a:pt x="8161" y="265"/>
                  </a:lnTo>
                  <a:cubicBezTo>
                    <a:pt x="8157" y="236"/>
                    <a:pt x="8131" y="217"/>
                    <a:pt x="8102" y="217"/>
                  </a:cubicBezTo>
                  <a:cubicBezTo>
                    <a:pt x="8100" y="217"/>
                    <a:pt x="8097" y="217"/>
                    <a:pt x="8094" y="217"/>
                  </a:cubicBezTo>
                  <a:lnTo>
                    <a:pt x="0" y="1653"/>
                  </a:lnTo>
                  <a:lnTo>
                    <a:pt x="0" y="7032"/>
                  </a:lnTo>
                  <a:cubicBezTo>
                    <a:pt x="0" y="7113"/>
                    <a:pt x="64" y="7177"/>
                    <a:pt x="145" y="7177"/>
                  </a:cubicBezTo>
                  <a:lnTo>
                    <a:pt x="12677" y="7177"/>
                  </a:lnTo>
                  <a:cubicBezTo>
                    <a:pt x="12758" y="7177"/>
                    <a:pt x="12822" y="7113"/>
                    <a:pt x="12822" y="7032"/>
                  </a:cubicBezTo>
                  <a:lnTo>
                    <a:pt x="12822" y="555"/>
                  </a:lnTo>
                  <a:lnTo>
                    <a:pt x="96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7"/>
            <p:cNvSpPr/>
            <p:nvPr/>
          </p:nvSpPr>
          <p:spPr>
            <a:xfrm>
              <a:off x="7629928" y="1764749"/>
              <a:ext cx="84716" cy="36399"/>
            </a:xfrm>
            <a:custGeom>
              <a:avLst/>
              <a:gdLst/>
              <a:ahLst/>
              <a:cxnLst/>
              <a:rect l="l" t="t" r="r" b="b"/>
              <a:pathLst>
                <a:path w="3142" h="1350" extrusionOk="0">
                  <a:moveTo>
                    <a:pt x="1446" y="1"/>
                  </a:moveTo>
                  <a:lnTo>
                    <a:pt x="0" y="123"/>
                  </a:lnTo>
                  <a:lnTo>
                    <a:pt x="190" y="829"/>
                  </a:lnTo>
                  <a:lnTo>
                    <a:pt x="3142" y="1350"/>
                  </a:lnTo>
                  <a:lnTo>
                    <a:pt x="3142" y="678"/>
                  </a:lnTo>
                  <a:lnTo>
                    <a:pt x="14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7"/>
            <p:cNvSpPr/>
            <p:nvPr/>
          </p:nvSpPr>
          <p:spPr>
            <a:xfrm>
              <a:off x="7607872" y="1738272"/>
              <a:ext cx="106771" cy="44785"/>
            </a:xfrm>
            <a:custGeom>
              <a:avLst/>
              <a:gdLst/>
              <a:ahLst/>
              <a:cxnLst/>
              <a:rect l="l" t="t" r="r" b="b"/>
              <a:pathLst>
                <a:path w="3960" h="1661" extrusionOk="0">
                  <a:moveTo>
                    <a:pt x="588" y="0"/>
                  </a:moveTo>
                  <a:lnTo>
                    <a:pt x="518" y="18"/>
                  </a:lnTo>
                  <a:lnTo>
                    <a:pt x="44" y="404"/>
                  </a:lnTo>
                  <a:cubicBezTo>
                    <a:pt x="8" y="433"/>
                    <a:pt x="0" y="483"/>
                    <a:pt x="26" y="521"/>
                  </a:cubicBezTo>
                  <a:lnTo>
                    <a:pt x="346" y="995"/>
                  </a:lnTo>
                  <a:lnTo>
                    <a:pt x="404" y="1032"/>
                  </a:lnTo>
                  <a:lnTo>
                    <a:pt x="3960" y="1660"/>
                  </a:lnTo>
                  <a:lnTo>
                    <a:pt x="3960" y="669"/>
                  </a:lnTo>
                  <a:cubicBezTo>
                    <a:pt x="3960" y="625"/>
                    <a:pt x="3930" y="590"/>
                    <a:pt x="3888" y="582"/>
                  </a:cubicBezTo>
                  <a:lnTo>
                    <a:pt x="5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7"/>
            <p:cNvSpPr/>
            <p:nvPr/>
          </p:nvSpPr>
          <p:spPr>
            <a:xfrm>
              <a:off x="7359036" y="1748140"/>
              <a:ext cx="211116" cy="64548"/>
            </a:xfrm>
            <a:custGeom>
              <a:avLst/>
              <a:gdLst/>
              <a:ahLst/>
              <a:cxnLst/>
              <a:rect l="l" t="t" r="r" b="b"/>
              <a:pathLst>
                <a:path w="7830" h="2394" extrusionOk="0">
                  <a:moveTo>
                    <a:pt x="7546" y="0"/>
                  </a:moveTo>
                  <a:cubicBezTo>
                    <a:pt x="7543" y="0"/>
                    <a:pt x="7540" y="0"/>
                    <a:pt x="7537" y="1"/>
                  </a:cubicBezTo>
                  <a:lnTo>
                    <a:pt x="73" y="1317"/>
                  </a:lnTo>
                  <a:cubicBezTo>
                    <a:pt x="31" y="1324"/>
                    <a:pt x="1" y="1360"/>
                    <a:pt x="1" y="1403"/>
                  </a:cubicBezTo>
                  <a:lnTo>
                    <a:pt x="1" y="2393"/>
                  </a:lnTo>
                  <a:lnTo>
                    <a:pt x="4469" y="1948"/>
                  </a:lnTo>
                  <a:lnTo>
                    <a:pt x="7830" y="1013"/>
                  </a:lnTo>
                  <a:lnTo>
                    <a:pt x="7437" y="491"/>
                  </a:lnTo>
                  <a:cubicBezTo>
                    <a:pt x="7423" y="473"/>
                    <a:pt x="7420" y="449"/>
                    <a:pt x="7431" y="430"/>
                  </a:cubicBezTo>
                  <a:lnTo>
                    <a:pt x="7598" y="83"/>
                  </a:lnTo>
                  <a:cubicBezTo>
                    <a:pt x="7618" y="44"/>
                    <a:pt x="7588" y="0"/>
                    <a:pt x="75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7"/>
            <p:cNvSpPr/>
            <p:nvPr/>
          </p:nvSpPr>
          <p:spPr>
            <a:xfrm>
              <a:off x="7520595" y="1846310"/>
              <a:ext cx="41900" cy="88329"/>
            </a:xfrm>
            <a:custGeom>
              <a:avLst/>
              <a:gdLst/>
              <a:ahLst/>
              <a:cxnLst/>
              <a:rect l="l" t="t" r="r" b="b"/>
              <a:pathLst>
                <a:path w="1554" h="3276" extrusionOk="0">
                  <a:moveTo>
                    <a:pt x="1210" y="1"/>
                  </a:moveTo>
                  <a:lnTo>
                    <a:pt x="716" y="594"/>
                  </a:lnTo>
                  <a:cubicBezTo>
                    <a:pt x="600" y="733"/>
                    <a:pt x="577" y="929"/>
                    <a:pt x="658" y="1094"/>
                  </a:cubicBezTo>
                  <a:lnTo>
                    <a:pt x="1074" y="1939"/>
                  </a:lnTo>
                  <a:cubicBezTo>
                    <a:pt x="1078" y="1949"/>
                    <a:pt x="1077" y="1959"/>
                    <a:pt x="1069" y="1968"/>
                  </a:cubicBezTo>
                  <a:lnTo>
                    <a:pt x="136" y="2903"/>
                  </a:lnTo>
                  <a:cubicBezTo>
                    <a:pt x="0" y="3041"/>
                    <a:pt x="97" y="3275"/>
                    <a:pt x="292" y="3275"/>
                  </a:cubicBezTo>
                  <a:cubicBezTo>
                    <a:pt x="350" y="3275"/>
                    <a:pt x="405" y="3251"/>
                    <a:pt x="447" y="3211"/>
                  </a:cubicBezTo>
                  <a:lnTo>
                    <a:pt x="1379" y="2276"/>
                  </a:lnTo>
                  <a:cubicBezTo>
                    <a:pt x="1519" y="2136"/>
                    <a:pt x="1554" y="1924"/>
                    <a:pt x="1467" y="1746"/>
                  </a:cubicBezTo>
                  <a:lnTo>
                    <a:pt x="1050" y="901"/>
                  </a:lnTo>
                  <a:cubicBezTo>
                    <a:pt x="1045" y="892"/>
                    <a:pt x="1047" y="880"/>
                    <a:pt x="1053" y="872"/>
                  </a:cubicBezTo>
                  <a:lnTo>
                    <a:pt x="1525" y="304"/>
                  </a:lnTo>
                  <a:lnTo>
                    <a:pt x="12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7"/>
            <p:cNvSpPr/>
            <p:nvPr/>
          </p:nvSpPr>
          <p:spPr>
            <a:xfrm>
              <a:off x="7359036" y="1773943"/>
              <a:ext cx="224382" cy="57808"/>
            </a:xfrm>
            <a:custGeom>
              <a:avLst/>
              <a:gdLst/>
              <a:ahLst/>
              <a:cxnLst/>
              <a:rect l="l" t="t" r="r" b="b"/>
              <a:pathLst>
                <a:path w="8322" h="2144" extrusionOk="0">
                  <a:moveTo>
                    <a:pt x="8151" y="0"/>
                  </a:moveTo>
                  <a:cubicBezTo>
                    <a:pt x="8148" y="0"/>
                    <a:pt x="8145" y="0"/>
                    <a:pt x="8142" y="1"/>
                  </a:cubicBezTo>
                  <a:lnTo>
                    <a:pt x="1" y="1436"/>
                  </a:lnTo>
                  <a:lnTo>
                    <a:pt x="1" y="2143"/>
                  </a:lnTo>
                  <a:lnTo>
                    <a:pt x="928" y="1979"/>
                  </a:lnTo>
                  <a:lnTo>
                    <a:pt x="8275" y="687"/>
                  </a:lnTo>
                  <a:cubicBezTo>
                    <a:pt x="8279" y="686"/>
                    <a:pt x="8282" y="686"/>
                    <a:pt x="8286" y="686"/>
                  </a:cubicBezTo>
                  <a:cubicBezTo>
                    <a:pt x="8299" y="686"/>
                    <a:pt x="8311" y="691"/>
                    <a:pt x="8322" y="699"/>
                  </a:cubicBezTo>
                  <a:lnTo>
                    <a:pt x="8210" y="49"/>
                  </a:lnTo>
                  <a:cubicBezTo>
                    <a:pt x="8204" y="20"/>
                    <a:pt x="8179" y="0"/>
                    <a:pt x="81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8" name="Google Shape;2658;p77"/>
          <p:cNvGrpSpPr/>
          <p:nvPr/>
        </p:nvGrpSpPr>
        <p:grpSpPr>
          <a:xfrm>
            <a:off x="5377247" y="3540374"/>
            <a:ext cx="575517" cy="473850"/>
            <a:chOff x="4665428" y="4039818"/>
            <a:chExt cx="424767" cy="349731"/>
          </a:xfrm>
        </p:grpSpPr>
        <p:sp>
          <p:nvSpPr>
            <p:cNvPr id="2659" name="Google Shape;2659;p77"/>
            <p:cNvSpPr/>
            <p:nvPr/>
          </p:nvSpPr>
          <p:spPr>
            <a:xfrm>
              <a:off x="5007285" y="4183069"/>
              <a:ext cx="80861" cy="185071"/>
            </a:xfrm>
            <a:custGeom>
              <a:avLst/>
              <a:gdLst/>
              <a:ahLst/>
              <a:cxnLst/>
              <a:rect l="l" t="t" r="r" b="b"/>
              <a:pathLst>
                <a:path w="2999" h="6864" extrusionOk="0">
                  <a:moveTo>
                    <a:pt x="1635" y="0"/>
                  </a:moveTo>
                  <a:cubicBezTo>
                    <a:pt x="1506" y="0"/>
                    <a:pt x="1616" y="265"/>
                    <a:pt x="1616" y="265"/>
                  </a:cubicBezTo>
                  <a:lnTo>
                    <a:pt x="1616" y="1593"/>
                  </a:lnTo>
                  <a:lnTo>
                    <a:pt x="905" y="1316"/>
                  </a:lnTo>
                  <a:lnTo>
                    <a:pt x="475" y="162"/>
                  </a:lnTo>
                  <a:cubicBezTo>
                    <a:pt x="437" y="61"/>
                    <a:pt x="352" y="1"/>
                    <a:pt x="263" y="1"/>
                  </a:cubicBezTo>
                  <a:cubicBezTo>
                    <a:pt x="232" y="1"/>
                    <a:pt x="201" y="8"/>
                    <a:pt x="171" y="23"/>
                  </a:cubicBezTo>
                  <a:cubicBezTo>
                    <a:pt x="55" y="80"/>
                    <a:pt x="1" y="237"/>
                    <a:pt x="50" y="371"/>
                  </a:cubicBezTo>
                  <a:lnTo>
                    <a:pt x="488" y="1545"/>
                  </a:lnTo>
                  <a:cubicBezTo>
                    <a:pt x="524" y="1647"/>
                    <a:pt x="596" y="1732"/>
                    <a:pt x="690" y="1786"/>
                  </a:cubicBezTo>
                  <a:lnTo>
                    <a:pt x="1616" y="2182"/>
                  </a:lnTo>
                  <a:lnTo>
                    <a:pt x="1616" y="2910"/>
                  </a:lnTo>
                  <a:cubicBezTo>
                    <a:pt x="1403" y="2943"/>
                    <a:pt x="1394" y="2973"/>
                    <a:pt x="1379" y="3000"/>
                  </a:cubicBezTo>
                  <a:lnTo>
                    <a:pt x="600" y="4323"/>
                  </a:lnTo>
                  <a:cubicBezTo>
                    <a:pt x="533" y="4437"/>
                    <a:pt x="424" y="4710"/>
                    <a:pt x="424" y="4710"/>
                  </a:cubicBezTo>
                  <a:lnTo>
                    <a:pt x="424" y="6597"/>
                  </a:lnTo>
                  <a:cubicBezTo>
                    <a:pt x="424" y="6597"/>
                    <a:pt x="600" y="6864"/>
                    <a:pt x="727" y="6864"/>
                  </a:cubicBezTo>
                  <a:cubicBezTo>
                    <a:pt x="855" y="6864"/>
                    <a:pt x="822" y="6597"/>
                    <a:pt x="822" y="6597"/>
                  </a:cubicBezTo>
                  <a:lnTo>
                    <a:pt x="822" y="4710"/>
                  </a:lnTo>
                  <a:cubicBezTo>
                    <a:pt x="822" y="4710"/>
                    <a:pt x="967" y="4648"/>
                    <a:pt x="982" y="4621"/>
                  </a:cubicBezTo>
                  <a:lnTo>
                    <a:pt x="1335" y="4023"/>
                  </a:lnTo>
                  <a:lnTo>
                    <a:pt x="1916" y="4356"/>
                  </a:lnTo>
                  <a:cubicBezTo>
                    <a:pt x="1960" y="4381"/>
                    <a:pt x="2009" y="4395"/>
                    <a:pt x="2060" y="4395"/>
                  </a:cubicBezTo>
                  <a:cubicBezTo>
                    <a:pt x="2175" y="4395"/>
                    <a:pt x="2284" y="4325"/>
                    <a:pt x="2344" y="4202"/>
                  </a:cubicBezTo>
                  <a:lnTo>
                    <a:pt x="2937" y="2956"/>
                  </a:lnTo>
                  <a:cubicBezTo>
                    <a:pt x="2999" y="2828"/>
                    <a:pt x="2957" y="2666"/>
                    <a:pt x="2846" y="2596"/>
                  </a:cubicBezTo>
                  <a:lnTo>
                    <a:pt x="2848" y="2595"/>
                  </a:lnTo>
                  <a:cubicBezTo>
                    <a:pt x="2813" y="2573"/>
                    <a:pt x="2775" y="2562"/>
                    <a:pt x="2737" y="2562"/>
                  </a:cubicBezTo>
                  <a:cubicBezTo>
                    <a:pt x="2655" y="2562"/>
                    <a:pt x="2576" y="2612"/>
                    <a:pt x="2534" y="2699"/>
                  </a:cubicBezTo>
                  <a:lnTo>
                    <a:pt x="2004" y="3812"/>
                  </a:lnTo>
                  <a:lnTo>
                    <a:pt x="1596" y="3579"/>
                  </a:lnTo>
                  <a:lnTo>
                    <a:pt x="1762" y="3297"/>
                  </a:lnTo>
                  <a:cubicBezTo>
                    <a:pt x="1829" y="3184"/>
                    <a:pt x="2013" y="2910"/>
                    <a:pt x="2013" y="2910"/>
                  </a:cubicBezTo>
                  <a:lnTo>
                    <a:pt x="2013" y="265"/>
                  </a:lnTo>
                  <a:cubicBezTo>
                    <a:pt x="2013" y="265"/>
                    <a:pt x="1762" y="0"/>
                    <a:pt x="16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7"/>
            <p:cNvSpPr/>
            <p:nvPr/>
          </p:nvSpPr>
          <p:spPr>
            <a:xfrm>
              <a:off x="4687726" y="4304508"/>
              <a:ext cx="380198" cy="72691"/>
            </a:xfrm>
            <a:custGeom>
              <a:avLst/>
              <a:gdLst/>
              <a:ahLst/>
              <a:cxnLst/>
              <a:rect l="l" t="t" r="r" b="b"/>
              <a:pathLst>
                <a:path w="14101" h="2696" extrusionOk="0">
                  <a:moveTo>
                    <a:pt x="7050" y="0"/>
                  </a:moveTo>
                  <a:cubicBezTo>
                    <a:pt x="4389" y="0"/>
                    <a:pt x="1939" y="1008"/>
                    <a:pt x="0" y="2696"/>
                  </a:cubicBezTo>
                  <a:lnTo>
                    <a:pt x="14100" y="2696"/>
                  </a:lnTo>
                  <a:cubicBezTo>
                    <a:pt x="12161" y="1008"/>
                    <a:pt x="9712" y="0"/>
                    <a:pt x="7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7"/>
            <p:cNvSpPr/>
            <p:nvPr/>
          </p:nvSpPr>
          <p:spPr>
            <a:xfrm>
              <a:off x="4759931" y="4039818"/>
              <a:ext cx="256252" cy="337382"/>
            </a:xfrm>
            <a:custGeom>
              <a:avLst/>
              <a:gdLst/>
              <a:ahLst/>
              <a:cxnLst/>
              <a:rect l="l" t="t" r="r" b="b"/>
              <a:pathLst>
                <a:path w="9504" h="12513" extrusionOk="0">
                  <a:moveTo>
                    <a:pt x="3274" y="1"/>
                  </a:moveTo>
                  <a:cubicBezTo>
                    <a:pt x="3223" y="1"/>
                    <a:pt x="3195" y="72"/>
                    <a:pt x="3230" y="119"/>
                  </a:cubicBezTo>
                  <a:cubicBezTo>
                    <a:pt x="3605" y="645"/>
                    <a:pt x="3813" y="1323"/>
                    <a:pt x="3862" y="2001"/>
                  </a:cubicBezTo>
                  <a:cubicBezTo>
                    <a:pt x="3895" y="2465"/>
                    <a:pt x="3814" y="2993"/>
                    <a:pt x="3487" y="3262"/>
                  </a:cubicBezTo>
                  <a:cubicBezTo>
                    <a:pt x="3361" y="3363"/>
                    <a:pt x="3209" y="3413"/>
                    <a:pt x="3058" y="3413"/>
                  </a:cubicBezTo>
                  <a:cubicBezTo>
                    <a:pt x="2885" y="3413"/>
                    <a:pt x="2713" y="3348"/>
                    <a:pt x="2581" y="3220"/>
                  </a:cubicBezTo>
                  <a:cubicBezTo>
                    <a:pt x="2376" y="3020"/>
                    <a:pt x="2286" y="2685"/>
                    <a:pt x="2340" y="2384"/>
                  </a:cubicBezTo>
                  <a:cubicBezTo>
                    <a:pt x="2349" y="2335"/>
                    <a:pt x="2316" y="2294"/>
                    <a:pt x="2279" y="2294"/>
                  </a:cubicBezTo>
                  <a:cubicBezTo>
                    <a:pt x="2268" y="2294"/>
                    <a:pt x="2257" y="2298"/>
                    <a:pt x="2246" y="2307"/>
                  </a:cubicBezTo>
                  <a:cubicBezTo>
                    <a:pt x="1035" y="3275"/>
                    <a:pt x="0" y="6520"/>
                    <a:pt x="843" y="9276"/>
                  </a:cubicBezTo>
                  <a:cubicBezTo>
                    <a:pt x="951" y="9627"/>
                    <a:pt x="1089" y="9967"/>
                    <a:pt x="1257" y="10293"/>
                  </a:cubicBezTo>
                  <a:cubicBezTo>
                    <a:pt x="1914" y="10086"/>
                    <a:pt x="2590" y="9946"/>
                    <a:pt x="3275" y="9874"/>
                  </a:cubicBezTo>
                  <a:lnTo>
                    <a:pt x="3575" y="12513"/>
                  </a:lnTo>
                  <a:lnTo>
                    <a:pt x="7732" y="12513"/>
                  </a:lnTo>
                  <a:cubicBezTo>
                    <a:pt x="8101" y="12052"/>
                    <a:pt x="8468" y="11447"/>
                    <a:pt x="8741" y="10774"/>
                  </a:cubicBezTo>
                  <a:cubicBezTo>
                    <a:pt x="9368" y="9228"/>
                    <a:pt x="9504" y="7320"/>
                    <a:pt x="8068" y="5982"/>
                  </a:cubicBezTo>
                  <a:cubicBezTo>
                    <a:pt x="8057" y="5971"/>
                    <a:pt x="8043" y="5967"/>
                    <a:pt x="8030" y="5967"/>
                  </a:cubicBezTo>
                  <a:cubicBezTo>
                    <a:pt x="7994" y="5967"/>
                    <a:pt x="7960" y="5999"/>
                    <a:pt x="7965" y="6043"/>
                  </a:cubicBezTo>
                  <a:cubicBezTo>
                    <a:pt x="8010" y="6448"/>
                    <a:pt x="7895" y="6791"/>
                    <a:pt x="7703" y="6952"/>
                  </a:cubicBezTo>
                  <a:cubicBezTo>
                    <a:pt x="7586" y="7050"/>
                    <a:pt x="7456" y="7093"/>
                    <a:pt x="7326" y="7093"/>
                  </a:cubicBezTo>
                  <a:cubicBezTo>
                    <a:pt x="7061" y="7093"/>
                    <a:pt x="6794" y="6915"/>
                    <a:pt x="6627" y="6658"/>
                  </a:cubicBezTo>
                  <a:cubicBezTo>
                    <a:pt x="6181" y="5968"/>
                    <a:pt x="6438" y="5074"/>
                    <a:pt x="6477" y="4300"/>
                  </a:cubicBezTo>
                  <a:cubicBezTo>
                    <a:pt x="6534" y="3231"/>
                    <a:pt x="6204" y="2142"/>
                    <a:pt x="5583" y="1344"/>
                  </a:cubicBezTo>
                  <a:cubicBezTo>
                    <a:pt x="4997" y="587"/>
                    <a:pt x="4157" y="100"/>
                    <a:pt x="3281" y="1"/>
                  </a:cubicBezTo>
                  <a:cubicBezTo>
                    <a:pt x="3278" y="1"/>
                    <a:pt x="3276" y="1"/>
                    <a:pt x="32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7"/>
            <p:cNvSpPr/>
            <p:nvPr/>
          </p:nvSpPr>
          <p:spPr>
            <a:xfrm>
              <a:off x="4846023" y="4044779"/>
              <a:ext cx="93856" cy="191218"/>
            </a:xfrm>
            <a:custGeom>
              <a:avLst/>
              <a:gdLst/>
              <a:ahLst/>
              <a:cxnLst/>
              <a:rect l="l" t="t" r="r" b="b"/>
              <a:pathLst>
                <a:path w="3481" h="7092" extrusionOk="0">
                  <a:moveTo>
                    <a:pt x="80" y="0"/>
                  </a:moveTo>
                  <a:cubicBezTo>
                    <a:pt x="30" y="0"/>
                    <a:pt x="1" y="69"/>
                    <a:pt x="34" y="116"/>
                  </a:cubicBezTo>
                  <a:cubicBezTo>
                    <a:pt x="104" y="215"/>
                    <a:pt x="167" y="316"/>
                    <a:pt x="225" y="422"/>
                  </a:cubicBezTo>
                  <a:cubicBezTo>
                    <a:pt x="621" y="660"/>
                    <a:pt x="970" y="973"/>
                    <a:pt x="1248" y="1342"/>
                  </a:cubicBezTo>
                  <a:cubicBezTo>
                    <a:pt x="1853" y="2140"/>
                    <a:pt x="2175" y="3229"/>
                    <a:pt x="2121" y="4298"/>
                  </a:cubicBezTo>
                  <a:cubicBezTo>
                    <a:pt x="2081" y="5073"/>
                    <a:pt x="1829" y="5968"/>
                    <a:pt x="2266" y="6658"/>
                  </a:cubicBezTo>
                  <a:cubicBezTo>
                    <a:pt x="2429" y="6914"/>
                    <a:pt x="2689" y="7091"/>
                    <a:pt x="2948" y="7091"/>
                  </a:cubicBezTo>
                  <a:cubicBezTo>
                    <a:pt x="3075" y="7091"/>
                    <a:pt x="3202" y="7048"/>
                    <a:pt x="3317" y="6951"/>
                  </a:cubicBezTo>
                  <a:cubicBezTo>
                    <a:pt x="3386" y="6888"/>
                    <a:pt x="3443" y="6810"/>
                    <a:pt x="3480" y="6723"/>
                  </a:cubicBezTo>
                  <a:cubicBezTo>
                    <a:pt x="3464" y="6702"/>
                    <a:pt x="3447" y="6680"/>
                    <a:pt x="3432" y="6658"/>
                  </a:cubicBezTo>
                  <a:cubicBezTo>
                    <a:pt x="2987" y="5968"/>
                    <a:pt x="3244" y="5073"/>
                    <a:pt x="3283" y="4298"/>
                  </a:cubicBezTo>
                  <a:cubicBezTo>
                    <a:pt x="3340" y="3229"/>
                    <a:pt x="3009" y="2140"/>
                    <a:pt x="2389" y="1342"/>
                  </a:cubicBezTo>
                  <a:cubicBezTo>
                    <a:pt x="1803" y="587"/>
                    <a:pt x="962" y="99"/>
                    <a:pt x="86" y="1"/>
                  </a:cubicBezTo>
                  <a:cubicBezTo>
                    <a:pt x="84" y="1"/>
                    <a:pt x="82" y="0"/>
                    <a:pt x="80"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7"/>
            <p:cNvSpPr/>
            <p:nvPr/>
          </p:nvSpPr>
          <p:spPr>
            <a:xfrm>
              <a:off x="4936266" y="4200622"/>
              <a:ext cx="79971" cy="176577"/>
            </a:xfrm>
            <a:custGeom>
              <a:avLst/>
              <a:gdLst/>
              <a:ahLst/>
              <a:cxnLst/>
              <a:rect l="l" t="t" r="r" b="b"/>
              <a:pathLst>
                <a:path w="2966" h="6549" extrusionOk="0">
                  <a:moveTo>
                    <a:pt x="1485" y="0"/>
                  </a:moveTo>
                  <a:cubicBezTo>
                    <a:pt x="1451" y="0"/>
                    <a:pt x="1419" y="34"/>
                    <a:pt x="1424" y="81"/>
                  </a:cubicBezTo>
                  <a:cubicBezTo>
                    <a:pt x="1468" y="484"/>
                    <a:pt x="1353" y="828"/>
                    <a:pt x="1162" y="988"/>
                  </a:cubicBezTo>
                  <a:cubicBezTo>
                    <a:pt x="1135" y="1011"/>
                    <a:pt x="1107" y="1032"/>
                    <a:pt x="1077" y="1048"/>
                  </a:cubicBezTo>
                  <a:cubicBezTo>
                    <a:pt x="1640" y="2237"/>
                    <a:pt x="1454" y="3629"/>
                    <a:pt x="986" y="4812"/>
                  </a:cubicBezTo>
                  <a:cubicBezTo>
                    <a:pt x="718" y="5484"/>
                    <a:pt x="361" y="6090"/>
                    <a:pt x="0" y="6549"/>
                  </a:cubicBezTo>
                  <a:lnTo>
                    <a:pt x="1192" y="6549"/>
                  </a:lnTo>
                  <a:cubicBezTo>
                    <a:pt x="1563" y="6090"/>
                    <a:pt x="1929" y="5484"/>
                    <a:pt x="2201" y="4812"/>
                  </a:cubicBezTo>
                  <a:cubicBezTo>
                    <a:pt x="2829" y="3264"/>
                    <a:pt x="2965" y="1355"/>
                    <a:pt x="1525" y="16"/>
                  </a:cubicBezTo>
                  <a:lnTo>
                    <a:pt x="1524" y="16"/>
                  </a:lnTo>
                  <a:cubicBezTo>
                    <a:pt x="1512" y="5"/>
                    <a:pt x="1498" y="0"/>
                    <a:pt x="1485"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7"/>
            <p:cNvSpPr/>
            <p:nvPr/>
          </p:nvSpPr>
          <p:spPr>
            <a:xfrm>
              <a:off x="4812239" y="4267812"/>
              <a:ext cx="110304" cy="109387"/>
            </a:xfrm>
            <a:custGeom>
              <a:avLst/>
              <a:gdLst/>
              <a:ahLst/>
              <a:cxnLst/>
              <a:rect l="l" t="t" r="r" b="b"/>
              <a:pathLst>
                <a:path w="4091" h="4057" extrusionOk="0">
                  <a:moveTo>
                    <a:pt x="1283" y="0"/>
                  </a:moveTo>
                  <a:cubicBezTo>
                    <a:pt x="1255" y="0"/>
                    <a:pt x="1227" y="9"/>
                    <a:pt x="1203" y="27"/>
                  </a:cubicBezTo>
                  <a:cubicBezTo>
                    <a:pt x="488" y="540"/>
                    <a:pt x="2" y="1560"/>
                    <a:pt x="2" y="2735"/>
                  </a:cubicBezTo>
                  <a:cubicBezTo>
                    <a:pt x="1" y="3185"/>
                    <a:pt x="76" y="3632"/>
                    <a:pt x="224" y="4057"/>
                  </a:cubicBezTo>
                  <a:lnTo>
                    <a:pt x="3009" y="4057"/>
                  </a:lnTo>
                  <a:cubicBezTo>
                    <a:pt x="3923" y="2945"/>
                    <a:pt x="4090" y="1775"/>
                    <a:pt x="3256" y="519"/>
                  </a:cubicBezTo>
                  <a:cubicBezTo>
                    <a:pt x="3231" y="481"/>
                    <a:pt x="3194" y="463"/>
                    <a:pt x="3158" y="463"/>
                  </a:cubicBezTo>
                  <a:cubicBezTo>
                    <a:pt x="3108" y="463"/>
                    <a:pt x="3059" y="497"/>
                    <a:pt x="3039" y="558"/>
                  </a:cubicBezTo>
                  <a:cubicBezTo>
                    <a:pt x="2917" y="933"/>
                    <a:pt x="2743" y="1342"/>
                    <a:pt x="2519" y="1666"/>
                  </a:cubicBezTo>
                  <a:cubicBezTo>
                    <a:pt x="2507" y="1683"/>
                    <a:pt x="2491" y="1691"/>
                    <a:pt x="2474" y="1691"/>
                  </a:cubicBezTo>
                  <a:cubicBezTo>
                    <a:pt x="2449" y="1691"/>
                    <a:pt x="2423" y="1672"/>
                    <a:pt x="2414" y="1639"/>
                  </a:cubicBezTo>
                  <a:cubicBezTo>
                    <a:pt x="2218" y="944"/>
                    <a:pt x="1843" y="371"/>
                    <a:pt x="1363" y="27"/>
                  </a:cubicBezTo>
                  <a:cubicBezTo>
                    <a:pt x="1339" y="9"/>
                    <a:pt x="1311" y="0"/>
                    <a:pt x="1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7"/>
            <p:cNvSpPr/>
            <p:nvPr/>
          </p:nvSpPr>
          <p:spPr>
            <a:xfrm>
              <a:off x="4841843" y="4272693"/>
              <a:ext cx="38287" cy="50986"/>
            </a:xfrm>
            <a:custGeom>
              <a:avLst/>
              <a:gdLst/>
              <a:ahLst/>
              <a:cxnLst/>
              <a:rect l="l" t="t" r="r" b="b"/>
              <a:pathLst>
                <a:path w="1420" h="1891" extrusionOk="0">
                  <a:moveTo>
                    <a:pt x="185" y="0"/>
                  </a:moveTo>
                  <a:cubicBezTo>
                    <a:pt x="157" y="0"/>
                    <a:pt x="129" y="9"/>
                    <a:pt x="105" y="27"/>
                  </a:cubicBezTo>
                  <a:cubicBezTo>
                    <a:pt x="69" y="53"/>
                    <a:pt x="35" y="80"/>
                    <a:pt x="0" y="106"/>
                  </a:cubicBezTo>
                  <a:cubicBezTo>
                    <a:pt x="456" y="480"/>
                    <a:pt x="1020" y="1195"/>
                    <a:pt x="1199" y="1841"/>
                  </a:cubicBezTo>
                  <a:cubicBezTo>
                    <a:pt x="1208" y="1873"/>
                    <a:pt x="1232" y="1890"/>
                    <a:pt x="1257" y="1890"/>
                  </a:cubicBezTo>
                  <a:cubicBezTo>
                    <a:pt x="1273" y="1890"/>
                    <a:pt x="1291" y="1882"/>
                    <a:pt x="1304" y="1865"/>
                  </a:cubicBezTo>
                  <a:cubicBezTo>
                    <a:pt x="1351" y="1804"/>
                    <a:pt x="1389" y="1738"/>
                    <a:pt x="1419" y="1668"/>
                  </a:cubicBezTo>
                  <a:lnTo>
                    <a:pt x="1419" y="1668"/>
                  </a:lnTo>
                  <a:cubicBezTo>
                    <a:pt x="1407" y="1682"/>
                    <a:pt x="1391" y="1689"/>
                    <a:pt x="1375" y="1689"/>
                  </a:cubicBezTo>
                  <a:cubicBezTo>
                    <a:pt x="1350" y="1689"/>
                    <a:pt x="1325" y="1672"/>
                    <a:pt x="1316" y="1641"/>
                  </a:cubicBezTo>
                  <a:cubicBezTo>
                    <a:pt x="1122" y="945"/>
                    <a:pt x="745" y="371"/>
                    <a:pt x="265" y="27"/>
                  </a:cubicBezTo>
                  <a:cubicBezTo>
                    <a:pt x="241" y="9"/>
                    <a:pt x="213" y="0"/>
                    <a:pt x="1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7"/>
            <p:cNvSpPr/>
            <p:nvPr/>
          </p:nvSpPr>
          <p:spPr>
            <a:xfrm>
              <a:off x="4876841" y="4280269"/>
              <a:ext cx="45701" cy="96930"/>
            </a:xfrm>
            <a:custGeom>
              <a:avLst/>
              <a:gdLst/>
              <a:ahLst/>
              <a:cxnLst/>
              <a:rect l="l" t="t" r="r" b="b"/>
              <a:pathLst>
                <a:path w="1695" h="3595" extrusionOk="0">
                  <a:moveTo>
                    <a:pt x="762" y="0"/>
                  </a:moveTo>
                  <a:cubicBezTo>
                    <a:pt x="712" y="0"/>
                    <a:pt x="663" y="34"/>
                    <a:pt x="643" y="96"/>
                  </a:cubicBezTo>
                  <a:cubicBezTo>
                    <a:pt x="600" y="229"/>
                    <a:pt x="549" y="365"/>
                    <a:pt x="494" y="501"/>
                  </a:cubicBezTo>
                  <a:cubicBezTo>
                    <a:pt x="1011" y="1590"/>
                    <a:pt x="791" y="2614"/>
                    <a:pt x="0" y="3595"/>
                  </a:cubicBezTo>
                  <a:lnTo>
                    <a:pt x="613" y="3595"/>
                  </a:lnTo>
                  <a:cubicBezTo>
                    <a:pt x="1527" y="2481"/>
                    <a:pt x="1694" y="1312"/>
                    <a:pt x="860" y="57"/>
                  </a:cubicBezTo>
                  <a:cubicBezTo>
                    <a:pt x="835" y="19"/>
                    <a:pt x="798" y="0"/>
                    <a:pt x="7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7"/>
            <p:cNvSpPr/>
            <p:nvPr/>
          </p:nvSpPr>
          <p:spPr>
            <a:xfrm>
              <a:off x="4748391" y="4282938"/>
              <a:ext cx="13400" cy="78919"/>
            </a:xfrm>
            <a:custGeom>
              <a:avLst/>
              <a:gdLst/>
              <a:ahLst/>
              <a:cxnLst/>
              <a:rect l="l" t="t" r="r" b="b"/>
              <a:pathLst>
                <a:path w="497" h="2927" extrusionOk="0">
                  <a:moveTo>
                    <a:pt x="231" y="0"/>
                  </a:moveTo>
                  <a:cubicBezTo>
                    <a:pt x="104" y="0"/>
                    <a:pt x="0" y="118"/>
                    <a:pt x="101" y="265"/>
                  </a:cubicBezTo>
                  <a:lnTo>
                    <a:pt x="101" y="2660"/>
                  </a:lnTo>
                  <a:cubicBezTo>
                    <a:pt x="0" y="2807"/>
                    <a:pt x="104" y="2926"/>
                    <a:pt x="231" y="2926"/>
                  </a:cubicBezTo>
                  <a:cubicBezTo>
                    <a:pt x="358" y="2926"/>
                    <a:pt x="462" y="2807"/>
                    <a:pt x="497" y="2660"/>
                  </a:cubicBezTo>
                  <a:lnTo>
                    <a:pt x="497" y="265"/>
                  </a:lnTo>
                  <a:cubicBezTo>
                    <a:pt x="462" y="118"/>
                    <a:pt x="358" y="0"/>
                    <a:pt x="231" y="0"/>
                  </a:cubicBezTo>
                  <a:close/>
                </a:path>
              </a:pathLst>
            </a:custGeom>
            <a:solidFill>
              <a:srgbClr val="BE6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7"/>
            <p:cNvSpPr/>
            <p:nvPr/>
          </p:nvSpPr>
          <p:spPr>
            <a:xfrm>
              <a:off x="4710779" y="4156970"/>
              <a:ext cx="87655" cy="146379"/>
            </a:xfrm>
            <a:custGeom>
              <a:avLst/>
              <a:gdLst/>
              <a:ahLst/>
              <a:cxnLst/>
              <a:rect l="l" t="t" r="r" b="b"/>
              <a:pathLst>
                <a:path w="3251" h="5429" extrusionOk="0">
                  <a:moveTo>
                    <a:pt x="1625" y="0"/>
                  </a:moveTo>
                  <a:cubicBezTo>
                    <a:pt x="1496" y="0"/>
                    <a:pt x="1367" y="86"/>
                    <a:pt x="1321" y="258"/>
                  </a:cubicBezTo>
                  <a:lnTo>
                    <a:pt x="1322" y="258"/>
                  </a:lnTo>
                  <a:lnTo>
                    <a:pt x="56" y="5007"/>
                  </a:lnTo>
                  <a:cubicBezTo>
                    <a:pt x="0" y="5216"/>
                    <a:pt x="136" y="5429"/>
                    <a:pt x="326" y="5429"/>
                  </a:cubicBezTo>
                  <a:lnTo>
                    <a:pt x="2923" y="5429"/>
                  </a:lnTo>
                  <a:cubicBezTo>
                    <a:pt x="3115" y="5429"/>
                    <a:pt x="3251" y="5216"/>
                    <a:pt x="3194" y="5007"/>
                  </a:cubicBezTo>
                  <a:lnTo>
                    <a:pt x="1929" y="258"/>
                  </a:lnTo>
                  <a:cubicBezTo>
                    <a:pt x="1883" y="86"/>
                    <a:pt x="1754" y="0"/>
                    <a:pt x="16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7"/>
            <p:cNvSpPr/>
            <p:nvPr/>
          </p:nvSpPr>
          <p:spPr>
            <a:xfrm>
              <a:off x="4745533" y="4156970"/>
              <a:ext cx="52954" cy="146379"/>
            </a:xfrm>
            <a:custGeom>
              <a:avLst/>
              <a:gdLst/>
              <a:ahLst/>
              <a:cxnLst/>
              <a:rect l="l" t="t" r="r" b="b"/>
              <a:pathLst>
                <a:path w="1964" h="5429" extrusionOk="0">
                  <a:moveTo>
                    <a:pt x="337" y="0"/>
                  </a:moveTo>
                  <a:cubicBezTo>
                    <a:pt x="208" y="0"/>
                    <a:pt x="79" y="86"/>
                    <a:pt x="33" y="258"/>
                  </a:cubicBezTo>
                  <a:lnTo>
                    <a:pt x="0" y="384"/>
                  </a:lnTo>
                  <a:lnTo>
                    <a:pt x="1234" y="5007"/>
                  </a:lnTo>
                  <a:cubicBezTo>
                    <a:pt x="1289" y="5216"/>
                    <a:pt x="1153" y="5429"/>
                    <a:pt x="963" y="5429"/>
                  </a:cubicBezTo>
                  <a:lnTo>
                    <a:pt x="1637" y="5429"/>
                  </a:lnTo>
                  <a:cubicBezTo>
                    <a:pt x="1827" y="5429"/>
                    <a:pt x="1963" y="5216"/>
                    <a:pt x="1907" y="5007"/>
                  </a:cubicBezTo>
                  <a:lnTo>
                    <a:pt x="640" y="258"/>
                  </a:lnTo>
                  <a:cubicBezTo>
                    <a:pt x="595" y="86"/>
                    <a:pt x="466" y="0"/>
                    <a:pt x="337"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7"/>
            <p:cNvSpPr/>
            <p:nvPr/>
          </p:nvSpPr>
          <p:spPr>
            <a:xfrm>
              <a:off x="4665428" y="4376444"/>
              <a:ext cx="424767" cy="13104"/>
            </a:xfrm>
            <a:custGeom>
              <a:avLst/>
              <a:gdLst/>
              <a:ahLst/>
              <a:cxnLst/>
              <a:rect l="l" t="t" r="r" b="b"/>
              <a:pathLst>
                <a:path w="15754" h="486" extrusionOk="0">
                  <a:moveTo>
                    <a:pt x="148" y="0"/>
                  </a:moveTo>
                  <a:cubicBezTo>
                    <a:pt x="61" y="0"/>
                    <a:pt x="0" y="96"/>
                    <a:pt x="0" y="209"/>
                  </a:cubicBezTo>
                  <a:cubicBezTo>
                    <a:pt x="0" y="355"/>
                    <a:pt x="103" y="475"/>
                    <a:pt x="232" y="486"/>
                  </a:cubicBezTo>
                  <a:lnTo>
                    <a:pt x="15524" y="486"/>
                  </a:lnTo>
                  <a:lnTo>
                    <a:pt x="15524" y="475"/>
                  </a:lnTo>
                  <a:cubicBezTo>
                    <a:pt x="15651" y="475"/>
                    <a:pt x="15754" y="355"/>
                    <a:pt x="15754" y="209"/>
                  </a:cubicBezTo>
                  <a:cubicBezTo>
                    <a:pt x="15754" y="96"/>
                    <a:pt x="15693" y="0"/>
                    <a:pt x="15607" y="0"/>
                  </a:cubicBezTo>
                  <a:cubicBezTo>
                    <a:pt x="15581" y="0"/>
                    <a:pt x="15553" y="9"/>
                    <a:pt x="15524" y="28"/>
                  </a:cubicBezTo>
                  <a:lnTo>
                    <a:pt x="232" y="28"/>
                  </a:lnTo>
                  <a:cubicBezTo>
                    <a:pt x="202" y="9"/>
                    <a:pt x="174" y="0"/>
                    <a:pt x="1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734"/>
        <p:cNvGrpSpPr/>
        <p:nvPr/>
      </p:nvGrpSpPr>
      <p:grpSpPr>
        <a:xfrm>
          <a:off x="0" y="0"/>
          <a:ext cx="0" cy="0"/>
          <a:chOff x="0" y="0"/>
          <a:chExt cx="0" cy="0"/>
        </a:xfrm>
      </p:grpSpPr>
      <p:sp>
        <p:nvSpPr>
          <p:cNvPr id="2735" name="Google Shape;2735;p79"/>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IS IT TRUE OR FALSE?</a:t>
            </a:r>
            <a:endParaRPr/>
          </a:p>
        </p:txBody>
      </p:sp>
      <p:graphicFrame>
        <p:nvGraphicFramePr>
          <p:cNvPr id="2736" name="Google Shape;2736;p79"/>
          <p:cNvGraphicFramePr/>
          <p:nvPr/>
        </p:nvGraphicFramePr>
        <p:xfrm>
          <a:off x="715088" y="1218488"/>
          <a:ext cx="7713825" cy="3390000"/>
        </p:xfrm>
        <a:graphic>
          <a:graphicData uri="http://schemas.openxmlformats.org/drawingml/2006/table">
            <a:tbl>
              <a:tblPr>
                <a:noFill/>
                <a:tableStyleId>{5D0C117C-3C1E-4651-9A43-E254C0DE8C10}</a:tableStyleId>
              </a:tblPr>
              <a:tblGrid>
                <a:gridCol w="6059000">
                  <a:extLst>
                    <a:ext uri="{9D8B030D-6E8A-4147-A177-3AD203B41FA5}">
                      <a16:colId xmlns:a16="http://schemas.microsoft.com/office/drawing/2014/main" val="20000"/>
                    </a:ext>
                  </a:extLst>
                </a:gridCol>
                <a:gridCol w="839250">
                  <a:extLst>
                    <a:ext uri="{9D8B030D-6E8A-4147-A177-3AD203B41FA5}">
                      <a16:colId xmlns:a16="http://schemas.microsoft.com/office/drawing/2014/main" val="20001"/>
                    </a:ext>
                  </a:extLst>
                </a:gridCol>
                <a:gridCol w="815575">
                  <a:extLst>
                    <a:ext uri="{9D8B030D-6E8A-4147-A177-3AD203B41FA5}">
                      <a16:colId xmlns:a16="http://schemas.microsoft.com/office/drawing/2014/main" val="20002"/>
                    </a:ext>
                  </a:extLst>
                </a:gridCol>
              </a:tblGrid>
              <a:tr h="565000">
                <a:tc>
                  <a:txBody>
                    <a:bodyPr/>
                    <a:lstStyle/>
                    <a:p>
                      <a:pPr marL="0" lvl="0" indent="0" algn="ctr" rtl="0">
                        <a:spcBef>
                          <a:spcPts val="0"/>
                        </a:spcBef>
                        <a:spcAft>
                          <a:spcPts val="0"/>
                        </a:spcAft>
                        <a:buNone/>
                      </a:pPr>
                      <a:r>
                        <a:rPr lang="en" sz="2300">
                          <a:solidFill>
                            <a:schemeClr val="dk2"/>
                          </a:solidFill>
                          <a:latin typeface="Londrina Solid"/>
                          <a:ea typeface="Londrina Solid"/>
                          <a:cs typeface="Londrina Solid"/>
                          <a:sym typeface="Londrina Solid"/>
                        </a:rPr>
                        <a:t>AFFIRMATIONS</a:t>
                      </a:r>
                      <a:endParaRPr sz="2300">
                        <a:solidFill>
                          <a:schemeClr val="dk2"/>
                        </a:solidFill>
                        <a:latin typeface="Londrina Solid"/>
                        <a:ea typeface="Londrina Solid"/>
                        <a:cs typeface="Londrina Solid"/>
                        <a:sym typeface="Londrina Soli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2300">
                          <a:solidFill>
                            <a:schemeClr val="dk2"/>
                          </a:solidFill>
                          <a:latin typeface="Londrina Solid"/>
                          <a:ea typeface="Londrina Solid"/>
                          <a:cs typeface="Londrina Solid"/>
                          <a:sym typeface="Londrina Solid"/>
                        </a:rPr>
                        <a:t>T</a:t>
                      </a:r>
                      <a:endParaRPr sz="2300">
                        <a:solidFill>
                          <a:schemeClr val="dk2"/>
                        </a:solidFill>
                        <a:latin typeface="Londrina Solid"/>
                        <a:ea typeface="Londrina Solid"/>
                        <a:cs typeface="Londrina Solid"/>
                        <a:sym typeface="Londrina Soli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tc>
                  <a:txBody>
                    <a:bodyPr/>
                    <a:lstStyle/>
                    <a:p>
                      <a:pPr marL="0" lvl="0" indent="0" algn="ctr" rtl="0">
                        <a:spcBef>
                          <a:spcPts val="0"/>
                        </a:spcBef>
                        <a:spcAft>
                          <a:spcPts val="0"/>
                        </a:spcAft>
                        <a:buNone/>
                      </a:pPr>
                      <a:r>
                        <a:rPr lang="en" sz="2300">
                          <a:solidFill>
                            <a:schemeClr val="dk2"/>
                          </a:solidFill>
                          <a:latin typeface="Londrina Solid"/>
                          <a:ea typeface="Londrina Solid"/>
                          <a:cs typeface="Londrina Solid"/>
                          <a:sym typeface="Londrina Solid"/>
                        </a:rPr>
                        <a:t>F</a:t>
                      </a:r>
                      <a:endParaRPr sz="2300">
                        <a:solidFill>
                          <a:schemeClr val="dk2"/>
                        </a:solidFill>
                        <a:latin typeface="Londrina Solid"/>
                        <a:ea typeface="Londrina Solid"/>
                        <a:cs typeface="Londrina Solid"/>
                        <a:sym typeface="Londrina Soli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2"/>
                    </a:solidFill>
                  </a:tcPr>
                </a:tc>
                <a:extLst>
                  <a:ext uri="{0D108BD9-81ED-4DB2-BD59-A6C34878D82A}">
                    <a16:rowId xmlns:a16="http://schemas.microsoft.com/office/drawing/2014/main" val="10000"/>
                  </a:ext>
                </a:extLst>
              </a:tr>
              <a:tr h="565000">
                <a:tc>
                  <a:txBody>
                    <a:bodyPr/>
                    <a:lstStyle/>
                    <a:p>
                      <a:pPr marL="0" lvl="0" indent="0" algn="ctr" rtl="0">
                        <a:spcBef>
                          <a:spcPts val="0"/>
                        </a:spcBef>
                        <a:spcAft>
                          <a:spcPts val="0"/>
                        </a:spcAft>
                        <a:buNone/>
                      </a:pPr>
                      <a:r>
                        <a:rPr lang="en">
                          <a:solidFill>
                            <a:schemeClr val="lt1"/>
                          </a:solidFill>
                          <a:latin typeface="Montserrat Medium"/>
                          <a:ea typeface="Montserrat Medium"/>
                          <a:cs typeface="Montserrat Medium"/>
                          <a:sym typeface="Montserrat Medium"/>
                        </a:rPr>
                        <a:t>“An earthquake is a sudden strong shaking of the ground”</a:t>
                      </a:r>
                      <a:endParaRPr>
                        <a:solidFill>
                          <a:schemeClr val="lt1"/>
                        </a:solidFill>
                        <a:latin typeface="Montserrat Medium"/>
                        <a:ea typeface="Montserrat Medium"/>
                        <a:cs typeface="Montserrat Medium"/>
                        <a:sym typeface="Montserrat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2300">
                          <a:solidFill>
                            <a:schemeClr val="dk2"/>
                          </a:solidFill>
                          <a:latin typeface="Londrina Solid"/>
                          <a:ea typeface="Londrina Solid"/>
                          <a:cs typeface="Londrina Solid"/>
                          <a:sym typeface="Londrina Solid"/>
                        </a:rPr>
                        <a:t>T</a:t>
                      </a:r>
                      <a:endParaRPr sz="2300">
                        <a:solidFill>
                          <a:schemeClr val="dk2"/>
                        </a:solidFill>
                        <a:latin typeface="Londrina Solid"/>
                        <a:ea typeface="Londrina Solid"/>
                        <a:cs typeface="Londrina Solid"/>
                        <a:sym typeface="Londrina Soli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endParaRPr sz="2300">
                        <a:solidFill>
                          <a:schemeClr val="dk2"/>
                        </a:solidFill>
                        <a:latin typeface="Londrina Solid"/>
                        <a:ea typeface="Londrina Solid"/>
                        <a:cs typeface="Londrina Solid"/>
                        <a:sym typeface="Londrina Soli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565000">
                <a:tc>
                  <a:txBody>
                    <a:bodyPr/>
                    <a:lstStyle/>
                    <a:p>
                      <a:pPr marL="0" lvl="0" indent="0" algn="ctr" rtl="0">
                        <a:spcBef>
                          <a:spcPts val="0"/>
                        </a:spcBef>
                        <a:spcAft>
                          <a:spcPts val="0"/>
                        </a:spcAft>
                        <a:buNone/>
                      </a:pPr>
                      <a:r>
                        <a:rPr lang="en">
                          <a:solidFill>
                            <a:schemeClr val="lt1"/>
                          </a:solidFill>
                          <a:latin typeface="Montserrat Medium"/>
                          <a:ea typeface="Montserrat Medium"/>
                          <a:cs typeface="Montserrat Medium"/>
                          <a:sym typeface="Montserrat Medium"/>
                        </a:rPr>
                        <a:t>“An avalanche is an explosion with very strong wings”</a:t>
                      </a:r>
                      <a:endParaRPr>
                        <a:solidFill>
                          <a:schemeClr val="lt1"/>
                        </a:solidFill>
                        <a:latin typeface="Montserrat Medium"/>
                        <a:ea typeface="Montserrat Medium"/>
                        <a:cs typeface="Montserrat Medium"/>
                        <a:sym typeface="Montserrat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endParaRPr sz="2300">
                        <a:solidFill>
                          <a:schemeClr val="dk2"/>
                        </a:solidFill>
                        <a:latin typeface="Londrina Solid"/>
                        <a:ea typeface="Londrina Solid"/>
                        <a:cs typeface="Londrina Solid"/>
                        <a:sym typeface="Londrina Soli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2300">
                          <a:solidFill>
                            <a:schemeClr val="dk2"/>
                          </a:solidFill>
                          <a:latin typeface="Londrina Solid"/>
                          <a:ea typeface="Londrina Solid"/>
                          <a:cs typeface="Londrina Solid"/>
                          <a:sym typeface="Londrina Solid"/>
                        </a:rPr>
                        <a:t>F</a:t>
                      </a:r>
                      <a:endParaRPr sz="2300">
                        <a:solidFill>
                          <a:schemeClr val="dk2"/>
                        </a:solidFill>
                        <a:latin typeface="Londrina Solid"/>
                        <a:ea typeface="Londrina Solid"/>
                        <a:cs typeface="Londrina Solid"/>
                        <a:sym typeface="Londrina Soli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2"/>
                  </a:ext>
                </a:extLst>
              </a:tr>
              <a:tr h="565000">
                <a:tc>
                  <a:txBody>
                    <a:bodyPr/>
                    <a:lstStyle/>
                    <a:p>
                      <a:pPr marL="0" lvl="0" indent="0" algn="ctr" rtl="0">
                        <a:spcBef>
                          <a:spcPts val="0"/>
                        </a:spcBef>
                        <a:spcAft>
                          <a:spcPts val="0"/>
                        </a:spcAft>
                        <a:buNone/>
                      </a:pPr>
                      <a:r>
                        <a:rPr lang="en">
                          <a:solidFill>
                            <a:schemeClr val="lt1"/>
                          </a:solidFill>
                          <a:latin typeface="Montserrat Medium"/>
                          <a:ea typeface="Montserrat Medium"/>
                          <a:cs typeface="Montserrat Medium"/>
                          <a:sym typeface="Montserrat Medium"/>
                        </a:rPr>
                        <a:t>“A droung is a long period without rain or any water”</a:t>
                      </a:r>
                      <a:endParaRPr>
                        <a:solidFill>
                          <a:schemeClr val="lt1"/>
                        </a:solidFill>
                        <a:latin typeface="Montserrat Medium"/>
                        <a:ea typeface="Montserrat Medium"/>
                        <a:cs typeface="Montserrat Medium"/>
                        <a:sym typeface="Montserrat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2300">
                          <a:solidFill>
                            <a:schemeClr val="dk2"/>
                          </a:solidFill>
                          <a:latin typeface="Londrina Solid"/>
                          <a:ea typeface="Londrina Solid"/>
                          <a:cs typeface="Londrina Solid"/>
                          <a:sym typeface="Londrina Solid"/>
                        </a:rPr>
                        <a:t>T</a:t>
                      </a:r>
                      <a:endParaRPr sz="2300">
                        <a:solidFill>
                          <a:schemeClr val="dk2"/>
                        </a:solidFill>
                        <a:latin typeface="Londrina Solid"/>
                        <a:ea typeface="Londrina Solid"/>
                        <a:cs typeface="Londrina Solid"/>
                        <a:sym typeface="Londrina Soli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endParaRPr sz="2300">
                        <a:solidFill>
                          <a:schemeClr val="dk2"/>
                        </a:solidFill>
                        <a:latin typeface="Londrina Solid"/>
                        <a:ea typeface="Londrina Solid"/>
                        <a:cs typeface="Londrina Solid"/>
                        <a:sym typeface="Londrina Soli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565000">
                <a:tc>
                  <a:txBody>
                    <a:bodyPr/>
                    <a:lstStyle/>
                    <a:p>
                      <a:pPr marL="0" lvl="0" indent="0" algn="ctr" rtl="0">
                        <a:spcBef>
                          <a:spcPts val="0"/>
                        </a:spcBef>
                        <a:spcAft>
                          <a:spcPts val="0"/>
                        </a:spcAft>
                        <a:buNone/>
                      </a:pPr>
                      <a:r>
                        <a:rPr lang="en">
                          <a:solidFill>
                            <a:schemeClr val="lt1"/>
                          </a:solidFill>
                          <a:latin typeface="Montserrat Medium"/>
                          <a:ea typeface="Montserrat Medium"/>
                          <a:cs typeface="Montserrat Medium"/>
                          <a:sym typeface="Montserrat Medium"/>
                        </a:rPr>
                        <a:t>“A hurricane is a strong wind that move in circles”</a:t>
                      </a:r>
                      <a:endParaRPr>
                        <a:solidFill>
                          <a:schemeClr val="lt1"/>
                        </a:solidFill>
                        <a:latin typeface="Montserrat Medium"/>
                        <a:ea typeface="Montserrat Medium"/>
                        <a:cs typeface="Montserrat Medium"/>
                        <a:sym typeface="Montserrat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endParaRPr sz="2300">
                        <a:solidFill>
                          <a:schemeClr val="dk2"/>
                        </a:solidFill>
                        <a:latin typeface="Londrina Solid"/>
                        <a:ea typeface="Londrina Solid"/>
                        <a:cs typeface="Londrina Solid"/>
                        <a:sym typeface="Londrina Soli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sz="2300">
                          <a:solidFill>
                            <a:schemeClr val="dk2"/>
                          </a:solidFill>
                          <a:latin typeface="Londrina Solid"/>
                          <a:ea typeface="Londrina Solid"/>
                          <a:cs typeface="Londrina Solid"/>
                          <a:sym typeface="Londrina Solid"/>
                        </a:rPr>
                        <a:t>F</a:t>
                      </a:r>
                      <a:endParaRPr sz="2300">
                        <a:solidFill>
                          <a:schemeClr val="dk2"/>
                        </a:solidFill>
                        <a:latin typeface="Londrina Solid"/>
                        <a:ea typeface="Londrina Solid"/>
                        <a:cs typeface="Londrina Solid"/>
                        <a:sym typeface="Londrina Soli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3"/>
                    </a:solidFill>
                  </a:tcPr>
                </a:tc>
                <a:extLst>
                  <a:ext uri="{0D108BD9-81ED-4DB2-BD59-A6C34878D82A}">
                    <a16:rowId xmlns:a16="http://schemas.microsoft.com/office/drawing/2014/main" val="10004"/>
                  </a:ext>
                </a:extLst>
              </a:tr>
              <a:tr h="565000">
                <a:tc>
                  <a:txBody>
                    <a:bodyPr/>
                    <a:lstStyle/>
                    <a:p>
                      <a:pPr marL="0" lvl="0" indent="0" algn="ctr" rtl="0">
                        <a:spcBef>
                          <a:spcPts val="0"/>
                        </a:spcBef>
                        <a:spcAft>
                          <a:spcPts val="0"/>
                        </a:spcAft>
                        <a:buNone/>
                      </a:pPr>
                      <a:r>
                        <a:rPr lang="en">
                          <a:solidFill>
                            <a:schemeClr val="lt1"/>
                          </a:solidFill>
                          <a:latin typeface="Montserrat Medium"/>
                          <a:ea typeface="Montserrat Medium"/>
                          <a:cs typeface="Montserrat Medium"/>
                          <a:sym typeface="Montserrat Medium"/>
                        </a:rPr>
                        <a:t>“A tsunami is a great amount of water coming over a place”</a:t>
                      </a:r>
                      <a:endParaRPr>
                        <a:solidFill>
                          <a:schemeClr val="lt1"/>
                        </a:solidFill>
                        <a:latin typeface="Montserrat Medium"/>
                        <a:ea typeface="Montserrat Medium"/>
                        <a:cs typeface="Montserrat Medium"/>
                        <a:sym typeface="Montserrat Medium"/>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2300">
                          <a:solidFill>
                            <a:schemeClr val="dk2"/>
                          </a:solidFill>
                          <a:latin typeface="Londrina Solid"/>
                          <a:ea typeface="Londrina Solid"/>
                          <a:cs typeface="Londrina Solid"/>
                          <a:sym typeface="Londrina Solid"/>
                        </a:rPr>
                        <a:t>T</a:t>
                      </a:r>
                      <a:endParaRPr sz="2300">
                        <a:solidFill>
                          <a:schemeClr val="dk2"/>
                        </a:solidFill>
                        <a:latin typeface="Londrina Solid"/>
                        <a:ea typeface="Londrina Solid"/>
                        <a:cs typeface="Londrina Solid"/>
                        <a:sym typeface="Londrina Soli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4"/>
                    </a:solidFill>
                  </a:tcPr>
                </a:tc>
                <a:tc>
                  <a:txBody>
                    <a:bodyPr/>
                    <a:lstStyle/>
                    <a:p>
                      <a:pPr marL="0" lvl="0" indent="0" algn="ctr" rtl="0">
                        <a:spcBef>
                          <a:spcPts val="0"/>
                        </a:spcBef>
                        <a:spcAft>
                          <a:spcPts val="0"/>
                        </a:spcAft>
                        <a:buNone/>
                      </a:pPr>
                      <a:endParaRPr sz="2300">
                        <a:solidFill>
                          <a:schemeClr val="dk2"/>
                        </a:solidFill>
                        <a:latin typeface="Londrina Solid"/>
                        <a:ea typeface="Londrina Solid"/>
                        <a:cs typeface="Londrina Solid"/>
                        <a:sym typeface="Londrina Solid"/>
                      </a:endParaRPr>
                    </a:p>
                  </a:txBody>
                  <a:tcPr marL="91425" marR="91425" marT="91425" marB="91425" anchor="ctr">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740"/>
        <p:cNvGrpSpPr/>
        <p:nvPr/>
      </p:nvGrpSpPr>
      <p:grpSpPr>
        <a:xfrm>
          <a:off x="0" y="0"/>
          <a:ext cx="0" cy="0"/>
          <a:chOff x="0" y="0"/>
          <a:chExt cx="0" cy="0"/>
        </a:xfrm>
      </p:grpSpPr>
      <p:sp>
        <p:nvSpPr>
          <p:cNvPr id="2741" name="Google Shape;2741;p80"/>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NATURAL OR MAN-MADE DISASTERS?</a:t>
            </a:r>
            <a:endParaRPr/>
          </a:p>
        </p:txBody>
      </p:sp>
      <p:grpSp>
        <p:nvGrpSpPr>
          <p:cNvPr id="2742" name="Google Shape;2742;p80"/>
          <p:cNvGrpSpPr/>
          <p:nvPr/>
        </p:nvGrpSpPr>
        <p:grpSpPr>
          <a:xfrm>
            <a:off x="2035017" y="1412449"/>
            <a:ext cx="2040782" cy="1343944"/>
            <a:chOff x="720000" y="1463374"/>
            <a:chExt cx="2695525" cy="1775121"/>
          </a:xfrm>
        </p:grpSpPr>
        <p:sp>
          <p:nvSpPr>
            <p:cNvPr id="2743" name="Google Shape;2743;p80"/>
            <p:cNvSpPr/>
            <p:nvPr/>
          </p:nvSpPr>
          <p:spPr>
            <a:xfrm>
              <a:off x="3109056" y="2660442"/>
              <a:ext cx="44401" cy="348689"/>
            </a:xfrm>
            <a:custGeom>
              <a:avLst/>
              <a:gdLst/>
              <a:ahLst/>
              <a:cxnLst/>
              <a:rect l="l" t="t" r="r" b="b"/>
              <a:pathLst>
                <a:path w="1103" h="8662" extrusionOk="0">
                  <a:moveTo>
                    <a:pt x="1103" y="1"/>
                  </a:moveTo>
                  <a:lnTo>
                    <a:pt x="962" y="74"/>
                  </a:lnTo>
                  <a:lnTo>
                    <a:pt x="814" y="1941"/>
                  </a:lnTo>
                  <a:lnTo>
                    <a:pt x="0" y="4499"/>
                  </a:lnTo>
                  <a:lnTo>
                    <a:pt x="230" y="8426"/>
                  </a:lnTo>
                  <a:lnTo>
                    <a:pt x="999" y="8661"/>
                  </a:lnTo>
                  <a:lnTo>
                    <a:pt x="319" y="4543"/>
                  </a:lnTo>
                  <a:lnTo>
                    <a:pt x="1030" y="1956"/>
                  </a:lnTo>
                  <a:lnTo>
                    <a:pt x="11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80"/>
            <p:cNvSpPr/>
            <p:nvPr/>
          </p:nvSpPr>
          <p:spPr>
            <a:xfrm>
              <a:off x="1246912" y="1872755"/>
              <a:ext cx="257994" cy="575204"/>
            </a:xfrm>
            <a:custGeom>
              <a:avLst/>
              <a:gdLst/>
              <a:ahLst/>
              <a:cxnLst/>
              <a:rect l="l" t="t" r="r" b="b"/>
              <a:pathLst>
                <a:path w="6409" h="14289" extrusionOk="0">
                  <a:moveTo>
                    <a:pt x="1852" y="1"/>
                  </a:moveTo>
                  <a:lnTo>
                    <a:pt x="1852" y="1"/>
                  </a:lnTo>
                  <a:cubicBezTo>
                    <a:pt x="452" y="2433"/>
                    <a:pt x="1" y="14288"/>
                    <a:pt x="2239" y="14288"/>
                  </a:cubicBezTo>
                  <a:cubicBezTo>
                    <a:pt x="2268" y="14288"/>
                    <a:pt x="2297" y="14286"/>
                    <a:pt x="2327" y="14282"/>
                  </a:cubicBezTo>
                  <a:cubicBezTo>
                    <a:pt x="6408" y="13740"/>
                    <a:pt x="2689" y="353"/>
                    <a:pt x="18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80"/>
            <p:cNvSpPr/>
            <p:nvPr/>
          </p:nvSpPr>
          <p:spPr>
            <a:xfrm>
              <a:off x="1489517" y="1918322"/>
              <a:ext cx="258759" cy="660625"/>
            </a:xfrm>
            <a:custGeom>
              <a:avLst/>
              <a:gdLst/>
              <a:ahLst/>
              <a:cxnLst/>
              <a:rect l="l" t="t" r="r" b="b"/>
              <a:pathLst>
                <a:path w="6428" h="16411" extrusionOk="0">
                  <a:moveTo>
                    <a:pt x="2283" y="0"/>
                  </a:moveTo>
                  <a:cubicBezTo>
                    <a:pt x="802" y="2984"/>
                    <a:pt x="0" y="16411"/>
                    <a:pt x="2256" y="16411"/>
                  </a:cubicBezTo>
                  <a:cubicBezTo>
                    <a:pt x="2280" y="16411"/>
                    <a:pt x="2305" y="16409"/>
                    <a:pt x="2330" y="16406"/>
                  </a:cubicBezTo>
                  <a:cubicBezTo>
                    <a:pt x="6427" y="15892"/>
                    <a:pt x="3108" y="471"/>
                    <a:pt x="22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80"/>
            <p:cNvSpPr/>
            <p:nvPr/>
          </p:nvSpPr>
          <p:spPr>
            <a:xfrm>
              <a:off x="1018999" y="2025921"/>
              <a:ext cx="262141" cy="659135"/>
            </a:xfrm>
            <a:custGeom>
              <a:avLst/>
              <a:gdLst/>
              <a:ahLst/>
              <a:cxnLst/>
              <a:rect l="l" t="t" r="r" b="b"/>
              <a:pathLst>
                <a:path w="6512" h="16374" extrusionOk="0">
                  <a:moveTo>
                    <a:pt x="1261" y="0"/>
                  </a:moveTo>
                  <a:lnTo>
                    <a:pt x="1261" y="0"/>
                  </a:lnTo>
                  <a:cubicBezTo>
                    <a:pt x="1" y="3061"/>
                    <a:pt x="135" y="16374"/>
                    <a:pt x="2347" y="16374"/>
                  </a:cubicBezTo>
                  <a:cubicBezTo>
                    <a:pt x="2384" y="16374"/>
                    <a:pt x="2422" y="16370"/>
                    <a:pt x="2460" y="16363"/>
                  </a:cubicBezTo>
                  <a:cubicBezTo>
                    <a:pt x="6511" y="15562"/>
                    <a:pt x="2117" y="413"/>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80"/>
            <p:cNvSpPr/>
            <p:nvPr/>
          </p:nvSpPr>
          <p:spPr>
            <a:xfrm>
              <a:off x="1436262" y="1997059"/>
              <a:ext cx="335888" cy="775030"/>
            </a:xfrm>
            <a:custGeom>
              <a:avLst/>
              <a:gdLst/>
              <a:ahLst/>
              <a:cxnLst/>
              <a:rect l="l" t="t" r="r" b="b"/>
              <a:pathLst>
                <a:path w="8344" h="19253" extrusionOk="0">
                  <a:moveTo>
                    <a:pt x="1236" y="1"/>
                  </a:moveTo>
                  <a:lnTo>
                    <a:pt x="1236" y="1"/>
                  </a:lnTo>
                  <a:cubicBezTo>
                    <a:pt x="0" y="3816"/>
                    <a:pt x="439" y="19253"/>
                    <a:pt x="3160" y="19253"/>
                  </a:cubicBezTo>
                  <a:cubicBezTo>
                    <a:pt x="3216" y="19253"/>
                    <a:pt x="3272" y="19246"/>
                    <a:pt x="3330" y="19233"/>
                  </a:cubicBezTo>
                  <a:cubicBezTo>
                    <a:pt x="8344" y="18090"/>
                    <a:pt x="2236" y="740"/>
                    <a:pt x="12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80"/>
            <p:cNvSpPr/>
            <p:nvPr/>
          </p:nvSpPr>
          <p:spPr>
            <a:xfrm>
              <a:off x="857504" y="2268450"/>
              <a:ext cx="866690" cy="764281"/>
            </a:xfrm>
            <a:custGeom>
              <a:avLst/>
              <a:gdLst/>
              <a:ahLst/>
              <a:cxnLst/>
              <a:rect l="l" t="t" r="r" b="b"/>
              <a:pathLst>
                <a:path w="21530" h="18986" extrusionOk="0">
                  <a:moveTo>
                    <a:pt x="18365" y="1"/>
                  </a:moveTo>
                  <a:lnTo>
                    <a:pt x="16277" y="10701"/>
                  </a:lnTo>
                  <a:lnTo>
                    <a:pt x="0" y="10701"/>
                  </a:lnTo>
                  <a:lnTo>
                    <a:pt x="2349" y="18660"/>
                  </a:lnTo>
                  <a:lnTo>
                    <a:pt x="21529" y="18986"/>
                  </a:lnTo>
                  <a:lnTo>
                    <a:pt x="21529" y="10440"/>
                  </a:lnTo>
                  <a:lnTo>
                    <a:pt x="18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80"/>
            <p:cNvSpPr/>
            <p:nvPr/>
          </p:nvSpPr>
          <p:spPr>
            <a:xfrm>
              <a:off x="951656" y="2568583"/>
              <a:ext cx="202724" cy="373808"/>
            </a:xfrm>
            <a:custGeom>
              <a:avLst/>
              <a:gdLst/>
              <a:ahLst/>
              <a:cxnLst/>
              <a:rect l="l" t="t" r="r" b="b"/>
              <a:pathLst>
                <a:path w="5036" h="9286" extrusionOk="0">
                  <a:moveTo>
                    <a:pt x="1961" y="0"/>
                  </a:moveTo>
                  <a:cubicBezTo>
                    <a:pt x="1912" y="0"/>
                    <a:pt x="1864" y="4"/>
                    <a:pt x="1816" y="11"/>
                  </a:cubicBezTo>
                  <a:cubicBezTo>
                    <a:pt x="640" y="186"/>
                    <a:pt x="1" y="2450"/>
                    <a:pt x="388" y="5069"/>
                  </a:cubicBezTo>
                  <a:cubicBezTo>
                    <a:pt x="742" y="7463"/>
                    <a:pt x="1535" y="9285"/>
                    <a:pt x="2832" y="9285"/>
                  </a:cubicBezTo>
                  <a:cubicBezTo>
                    <a:pt x="2954" y="9285"/>
                    <a:pt x="3082" y="9269"/>
                    <a:pt x="3214" y="9235"/>
                  </a:cubicBezTo>
                  <a:cubicBezTo>
                    <a:pt x="4670" y="8862"/>
                    <a:pt x="5035" y="7058"/>
                    <a:pt x="4648" y="4439"/>
                  </a:cubicBezTo>
                  <a:cubicBezTo>
                    <a:pt x="4275" y="1926"/>
                    <a:pt x="3094" y="0"/>
                    <a:pt x="1961" y="0"/>
                  </a:cubicBezTo>
                  <a:close/>
                </a:path>
              </a:pathLst>
            </a:custGeom>
            <a:solidFill>
              <a:srgbClr val="EB5D37">
                <a:alpha val="5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80"/>
            <p:cNvSpPr/>
            <p:nvPr/>
          </p:nvSpPr>
          <p:spPr>
            <a:xfrm>
              <a:off x="851829" y="2094272"/>
              <a:ext cx="465710" cy="734291"/>
            </a:xfrm>
            <a:custGeom>
              <a:avLst/>
              <a:gdLst/>
              <a:ahLst/>
              <a:cxnLst/>
              <a:rect l="l" t="t" r="r" b="b"/>
              <a:pathLst>
                <a:path w="11569" h="18241" extrusionOk="0">
                  <a:moveTo>
                    <a:pt x="3833" y="0"/>
                  </a:moveTo>
                  <a:cubicBezTo>
                    <a:pt x="1" y="9261"/>
                    <a:pt x="3436" y="18045"/>
                    <a:pt x="5570" y="18229"/>
                  </a:cubicBezTo>
                  <a:cubicBezTo>
                    <a:pt x="5658" y="18236"/>
                    <a:pt x="5743" y="18240"/>
                    <a:pt x="5825" y="18240"/>
                  </a:cubicBezTo>
                  <a:cubicBezTo>
                    <a:pt x="11569" y="18240"/>
                    <a:pt x="3834" y="0"/>
                    <a:pt x="38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80"/>
            <p:cNvSpPr/>
            <p:nvPr/>
          </p:nvSpPr>
          <p:spPr>
            <a:xfrm>
              <a:off x="1074669" y="2813165"/>
              <a:ext cx="48507" cy="178893"/>
            </a:xfrm>
            <a:custGeom>
              <a:avLst/>
              <a:gdLst/>
              <a:ahLst/>
              <a:cxnLst/>
              <a:rect l="l" t="t" r="r" b="b"/>
              <a:pathLst>
                <a:path w="1205" h="4444" extrusionOk="0">
                  <a:moveTo>
                    <a:pt x="417" y="1"/>
                  </a:moveTo>
                  <a:lnTo>
                    <a:pt x="53" y="36"/>
                  </a:lnTo>
                  <a:cubicBezTo>
                    <a:pt x="442" y="2299"/>
                    <a:pt x="533" y="3930"/>
                    <a:pt x="1" y="4443"/>
                  </a:cubicBezTo>
                  <a:lnTo>
                    <a:pt x="1204" y="4281"/>
                  </a:lnTo>
                  <a:cubicBezTo>
                    <a:pt x="755" y="3915"/>
                    <a:pt x="439" y="2048"/>
                    <a:pt x="417" y="1"/>
                  </a:cubicBezTo>
                  <a:close/>
                </a:path>
              </a:pathLst>
            </a:custGeom>
            <a:solidFill>
              <a:srgbClr val="EB5D37">
                <a:alpha val="5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80"/>
            <p:cNvSpPr/>
            <p:nvPr/>
          </p:nvSpPr>
          <p:spPr>
            <a:xfrm>
              <a:off x="990138" y="2094272"/>
              <a:ext cx="327394" cy="734291"/>
            </a:xfrm>
            <a:custGeom>
              <a:avLst/>
              <a:gdLst/>
              <a:ahLst/>
              <a:cxnLst/>
              <a:rect l="l" t="t" r="r" b="b"/>
              <a:pathLst>
                <a:path w="8133" h="18241" extrusionOk="0">
                  <a:moveTo>
                    <a:pt x="397" y="0"/>
                  </a:moveTo>
                  <a:cubicBezTo>
                    <a:pt x="1750" y="9461"/>
                    <a:pt x="0" y="18045"/>
                    <a:pt x="2134" y="18229"/>
                  </a:cubicBezTo>
                  <a:cubicBezTo>
                    <a:pt x="2222" y="18236"/>
                    <a:pt x="2307" y="18240"/>
                    <a:pt x="2389" y="18240"/>
                  </a:cubicBezTo>
                  <a:cubicBezTo>
                    <a:pt x="8133" y="18240"/>
                    <a:pt x="398" y="0"/>
                    <a:pt x="397" y="0"/>
                  </a:cubicBezTo>
                  <a:close/>
                </a:path>
              </a:pathLst>
            </a:custGeom>
            <a:solidFill>
              <a:srgbClr val="5C463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80"/>
            <p:cNvSpPr/>
            <p:nvPr/>
          </p:nvSpPr>
          <p:spPr>
            <a:xfrm>
              <a:off x="720000" y="2311683"/>
              <a:ext cx="509347" cy="612762"/>
            </a:xfrm>
            <a:custGeom>
              <a:avLst/>
              <a:gdLst/>
              <a:ahLst/>
              <a:cxnLst/>
              <a:rect l="l" t="t" r="r" b="b"/>
              <a:pathLst>
                <a:path w="12653" h="15222" extrusionOk="0">
                  <a:moveTo>
                    <a:pt x="2848" y="0"/>
                  </a:moveTo>
                  <a:cubicBezTo>
                    <a:pt x="0" y="8521"/>
                    <a:pt x="4075" y="15222"/>
                    <a:pt x="6260" y="15222"/>
                  </a:cubicBezTo>
                  <a:cubicBezTo>
                    <a:pt x="6304" y="15222"/>
                    <a:pt x="6348" y="15219"/>
                    <a:pt x="6390" y="15213"/>
                  </a:cubicBezTo>
                  <a:cubicBezTo>
                    <a:pt x="12653" y="14400"/>
                    <a:pt x="2848" y="1"/>
                    <a:pt x="28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80"/>
            <p:cNvSpPr/>
            <p:nvPr/>
          </p:nvSpPr>
          <p:spPr>
            <a:xfrm>
              <a:off x="1576181" y="2398027"/>
              <a:ext cx="395747" cy="664288"/>
            </a:xfrm>
            <a:custGeom>
              <a:avLst/>
              <a:gdLst/>
              <a:ahLst/>
              <a:cxnLst/>
              <a:rect l="l" t="t" r="r" b="b"/>
              <a:pathLst>
                <a:path w="9831" h="16502" extrusionOk="0">
                  <a:moveTo>
                    <a:pt x="3089" y="1"/>
                  </a:moveTo>
                  <a:cubicBezTo>
                    <a:pt x="1" y="4394"/>
                    <a:pt x="111" y="11600"/>
                    <a:pt x="2306" y="15441"/>
                  </a:cubicBezTo>
                  <a:cubicBezTo>
                    <a:pt x="2759" y="16234"/>
                    <a:pt x="3290" y="16501"/>
                    <a:pt x="3801" y="16501"/>
                  </a:cubicBezTo>
                  <a:cubicBezTo>
                    <a:pt x="4859" y="16501"/>
                    <a:pt x="5829" y="15354"/>
                    <a:pt x="5829" y="15354"/>
                  </a:cubicBezTo>
                  <a:cubicBezTo>
                    <a:pt x="9831" y="10352"/>
                    <a:pt x="3089" y="1"/>
                    <a:pt x="3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80"/>
            <p:cNvSpPr/>
            <p:nvPr/>
          </p:nvSpPr>
          <p:spPr>
            <a:xfrm>
              <a:off x="1725842" y="2361235"/>
              <a:ext cx="395747" cy="664328"/>
            </a:xfrm>
            <a:custGeom>
              <a:avLst/>
              <a:gdLst/>
              <a:ahLst/>
              <a:cxnLst/>
              <a:rect l="l" t="t" r="r" b="b"/>
              <a:pathLst>
                <a:path w="9831" h="16503" extrusionOk="0">
                  <a:moveTo>
                    <a:pt x="3089" y="1"/>
                  </a:moveTo>
                  <a:cubicBezTo>
                    <a:pt x="1" y="4394"/>
                    <a:pt x="111" y="11600"/>
                    <a:pt x="2306" y="15441"/>
                  </a:cubicBezTo>
                  <a:cubicBezTo>
                    <a:pt x="2760" y="16235"/>
                    <a:pt x="3291" y="16502"/>
                    <a:pt x="3802" y="16502"/>
                  </a:cubicBezTo>
                  <a:cubicBezTo>
                    <a:pt x="4861" y="16502"/>
                    <a:pt x="5830" y="15355"/>
                    <a:pt x="5830" y="15355"/>
                  </a:cubicBezTo>
                  <a:cubicBezTo>
                    <a:pt x="9831" y="10353"/>
                    <a:pt x="3089" y="1"/>
                    <a:pt x="3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80"/>
            <p:cNvSpPr/>
            <p:nvPr/>
          </p:nvSpPr>
          <p:spPr>
            <a:xfrm>
              <a:off x="1731558" y="2489082"/>
              <a:ext cx="173419" cy="375941"/>
            </a:xfrm>
            <a:custGeom>
              <a:avLst/>
              <a:gdLst/>
              <a:ahLst/>
              <a:cxnLst/>
              <a:rect l="l" t="t" r="r" b="b"/>
              <a:pathLst>
                <a:path w="4308" h="9339" extrusionOk="0">
                  <a:moveTo>
                    <a:pt x="2154" y="0"/>
                  </a:moveTo>
                  <a:cubicBezTo>
                    <a:pt x="965" y="0"/>
                    <a:pt x="0" y="2147"/>
                    <a:pt x="0" y="4796"/>
                  </a:cubicBezTo>
                  <a:cubicBezTo>
                    <a:pt x="0" y="7344"/>
                    <a:pt x="575" y="9338"/>
                    <a:pt x="2014" y="9338"/>
                  </a:cubicBezTo>
                  <a:cubicBezTo>
                    <a:pt x="2070" y="9338"/>
                    <a:pt x="2127" y="9335"/>
                    <a:pt x="2186" y="9329"/>
                  </a:cubicBezTo>
                  <a:cubicBezTo>
                    <a:pt x="3681" y="9174"/>
                    <a:pt x="4307" y="7443"/>
                    <a:pt x="4307" y="4796"/>
                  </a:cubicBezTo>
                  <a:cubicBezTo>
                    <a:pt x="4307" y="2147"/>
                    <a:pt x="3343" y="0"/>
                    <a:pt x="2154" y="0"/>
                  </a:cubicBezTo>
                  <a:close/>
                </a:path>
              </a:pathLst>
            </a:custGeom>
            <a:solidFill>
              <a:srgbClr val="9C5A2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80"/>
            <p:cNvSpPr/>
            <p:nvPr/>
          </p:nvSpPr>
          <p:spPr>
            <a:xfrm>
              <a:off x="1583588" y="2776454"/>
              <a:ext cx="48628" cy="178370"/>
            </a:xfrm>
            <a:custGeom>
              <a:avLst/>
              <a:gdLst/>
              <a:ahLst/>
              <a:cxnLst/>
              <a:rect l="l" t="t" r="r" b="b"/>
              <a:pathLst>
                <a:path w="1208" h="4431" extrusionOk="0">
                  <a:moveTo>
                    <a:pt x="531" y="1"/>
                  </a:moveTo>
                  <a:lnTo>
                    <a:pt x="166" y="26"/>
                  </a:lnTo>
                  <a:cubicBezTo>
                    <a:pt x="497" y="2299"/>
                    <a:pt x="547" y="3932"/>
                    <a:pt x="1" y="4431"/>
                  </a:cubicBezTo>
                  <a:lnTo>
                    <a:pt x="1208" y="4300"/>
                  </a:lnTo>
                  <a:cubicBezTo>
                    <a:pt x="768" y="3923"/>
                    <a:pt x="500" y="2049"/>
                    <a:pt x="531" y="1"/>
                  </a:cubicBezTo>
                  <a:close/>
                </a:path>
              </a:pathLst>
            </a:custGeom>
            <a:solidFill>
              <a:srgbClr val="EB5D37">
                <a:alpha val="5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80"/>
            <p:cNvSpPr/>
            <p:nvPr/>
          </p:nvSpPr>
          <p:spPr>
            <a:xfrm>
              <a:off x="1493220" y="2182710"/>
              <a:ext cx="181912" cy="614090"/>
            </a:xfrm>
            <a:custGeom>
              <a:avLst/>
              <a:gdLst/>
              <a:ahLst/>
              <a:cxnLst/>
              <a:rect l="l" t="t" r="r" b="b"/>
              <a:pathLst>
                <a:path w="4519" h="15255" extrusionOk="0">
                  <a:moveTo>
                    <a:pt x="1909" y="0"/>
                  </a:moveTo>
                  <a:cubicBezTo>
                    <a:pt x="720" y="0"/>
                    <a:pt x="0" y="8000"/>
                    <a:pt x="106" y="10672"/>
                  </a:cubicBezTo>
                  <a:cubicBezTo>
                    <a:pt x="208" y="13244"/>
                    <a:pt x="864" y="15254"/>
                    <a:pt x="2303" y="15254"/>
                  </a:cubicBezTo>
                  <a:cubicBezTo>
                    <a:pt x="2359" y="15254"/>
                    <a:pt x="2416" y="15251"/>
                    <a:pt x="2475" y="15245"/>
                  </a:cubicBezTo>
                  <a:cubicBezTo>
                    <a:pt x="3962" y="15088"/>
                    <a:pt x="4519" y="13343"/>
                    <a:pt x="4412" y="10672"/>
                  </a:cubicBezTo>
                  <a:cubicBezTo>
                    <a:pt x="4305" y="8000"/>
                    <a:pt x="3098" y="0"/>
                    <a:pt x="190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80"/>
            <p:cNvSpPr/>
            <p:nvPr/>
          </p:nvSpPr>
          <p:spPr>
            <a:xfrm>
              <a:off x="1310512" y="2491698"/>
              <a:ext cx="173378" cy="375941"/>
            </a:xfrm>
            <a:custGeom>
              <a:avLst/>
              <a:gdLst/>
              <a:ahLst/>
              <a:cxnLst/>
              <a:rect l="l" t="t" r="r" b="b"/>
              <a:pathLst>
                <a:path w="4307" h="9339" extrusionOk="0">
                  <a:moveTo>
                    <a:pt x="2153" y="1"/>
                  </a:moveTo>
                  <a:cubicBezTo>
                    <a:pt x="964" y="1"/>
                    <a:pt x="0" y="2147"/>
                    <a:pt x="0" y="4795"/>
                  </a:cubicBezTo>
                  <a:cubicBezTo>
                    <a:pt x="0" y="7345"/>
                    <a:pt x="575" y="9339"/>
                    <a:pt x="2014" y="9339"/>
                  </a:cubicBezTo>
                  <a:cubicBezTo>
                    <a:pt x="2070" y="9339"/>
                    <a:pt x="2127" y="9336"/>
                    <a:pt x="2186" y="9329"/>
                  </a:cubicBezTo>
                  <a:cubicBezTo>
                    <a:pt x="3679" y="9175"/>
                    <a:pt x="4306" y="7444"/>
                    <a:pt x="4306" y="4795"/>
                  </a:cubicBezTo>
                  <a:cubicBezTo>
                    <a:pt x="4306" y="2147"/>
                    <a:pt x="3343" y="1"/>
                    <a:pt x="2153" y="1"/>
                  </a:cubicBezTo>
                  <a:close/>
                </a:path>
              </a:pathLst>
            </a:custGeom>
            <a:solidFill>
              <a:srgbClr val="EB5D37">
                <a:alpha val="50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80"/>
            <p:cNvSpPr/>
            <p:nvPr/>
          </p:nvSpPr>
          <p:spPr>
            <a:xfrm>
              <a:off x="1552835" y="1799332"/>
              <a:ext cx="417324" cy="842457"/>
            </a:xfrm>
            <a:custGeom>
              <a:avLst/>
              <a:gdLst/>
              <a:ahLst/>
              <a:cxnLst/>
              <a:rect l="l" t="t" r="r" b="b"/>
              <a:pathLst>
                <a:path w="10367" h="20928" extrusionOk="0">
                  <a:moveTo>
                    <a:pt x="3157" y="1"/>
                  </a:moveTo>
                  <a:cubicBezTo>
                    <a:pt x="3090" y="1"/>
                    <a:pt x="3026" y="20"/>
                    <a:pt x="2964" y="59"/>
                  </a:cubicBezTo>
                  <a:cubicBezTo>
                    <a:pt x="365" y="3500"/>
                    <a:pt x="1" y="20927"/>
                    <a:pt x="3703" y="20927"/>
                  </a:cubicBezTo>
                  <a:cubicBezTo>
                    <a:pt x="3749" y="20927"/>
                    <a:pt x="3795" y="20924"/>
                    <a:pt x="3843" y="20919"/>
                  </a:cubicBezTo>
                  <a:cubicBezTo>
                    <a:pt x="10367" y="20168"/>
                    <a:pt x="5344" y="1"/>
                    <a:pt x="315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80"/>
            <p:cNvSpPr/>
            <p:nvPr/>
          </p:nvSpPr>
          <p:spPr>
            <a:xfrm>
              <a:off x="1569459" y="1799694"/>
              <a:ext cx="276351" cy="451178"/>
            </a:xfrm>
            <a:custGeom>
              <a:avLst/>
              <a:gdLst/>
              <a:ahLst/>
              <a:cxnLst/>
              <a:rect l="l" t="t" r="r" b="b"/>
              <a:pathLst>
                <a:path w="6865" h="11208" extrusionOk="0">
                  <a:moveTo>
                    <a:pt x="2864" y="0"/>
                  </a:moveTo>
                  <a:lnTo>
                    <a:pt x="2864" y="0"/>
                  </a:lnTo>
                  <a:cubicBezTo>
                    <a:pt x="0" y="10273"/>
                    <a:pt x="4499" y="11208"/>
                    <a:pt x="6231" y="11208"/>
                  </a:cubicBezTo>
                  <a:cubicBezTo>
                    <a:pt x="6616" y="11208"/>
                    <a:pt x="6865" y="11162"/>
                    <a:pt x="6865" y="11162"/>
                  </a:cubicBezTo>
                  <a:cubicBezTo>
                    <a:pt x="5507" y="1109"/>
                    <a:pt x="2864" y="0"/>
                    <a:pt x="28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80"/>
            <p:cNvSpPr/>
            <p:nvPr/>
          </p:nvSpPr>
          <p:spPr>
            <a:xfrm>
              <a:off x="1667636" y="2778225"/>
              <a:ext cx="48628" cy="178370"/>
            </a:xfrm>
            <a:custGeom>
              <a:avLst/>
              <a:gdLst/>
              <a:ahLst/>
              <a:cxnLst/>
              <a:rect l="l" t="t" r="r" b="b"/>
              <a:pathLst>
                <a:path w="1208" h="4431" extrusionOk="0">
                  <a:moveTo>
                    <a:pt x="530" y="1"/>
                  </a:moveTo>
                  <a:lnTo>
                    <a:pt x="166" y="26"/>
                  </a:lnTo>
                  <a:cubicBezTo>
                    <a:pt x="497" y="2299"/>
                    <a:pt x="546" y="3931"/>
                    <a:pt x="1" y="4430"/>
                  </a:cubicBezTo>
                  <a:lnTo>
                    <a:pt x="1208" y="4299"/>
                  </a:lnTo>
                  <a:cubicBezTo>
                    <a:pt x="767" y="3922"/>
                    <a:pt x="500" y="2048"/>
                    <a:pt x="530" y="1"/>
                  </a:cubicBezTo>
                  <a:close/>
                </a:path>
              </a:pathLst>
            </a:custGeom>
            <a:solidFill>
              <a:srgbClr val="EB5D37">
                <a:alpha val="5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80"/>
            <p:cNvSpPr/>
            <p:nvPr/>
          </p:nvSpPr>
          <p:spPr>
            <a:xfrm>
              <a:off x="1518660" y="2205212"/>
              <a:ext cx="314512" cy="602497"/>
            </a:xfrm>
            <a:custGeom>
              <a:avLst/>
              <a:gdLst/>
              <a:ahLst/>
              <a:cxnLst/>
              <a:rect l="l" t="t" r="r" b="b"/>
              <a:pathLst>
                <a:path w="7813" h="14967" extrusionOk="0">
                  <a:moveTo>
                    <a:pt x="2993" y="0"/>
                  </a:moveTo>
                  <a:lnTo>
                    <a:pt x="2993" y="0"/>
                  </a:lnTo>
                  <a:cubicBezTo>
                    <a:pt x="1" y="8004"/>
                    <a:pt x="2036" y="14967"/>
                    <a:pt x="3508" y="14967"/>
                  </a:cubicBezTo>
                  <a:cubicBezTo>
                    <a:pt x="3512" y="14967"/>
                    <a:pt x="3516" y="14967"/>
                    <a:pt x="3520" y="14967"/>
                  </a:cubicBezTo>
                  <a:cubicBezTo>
                    <a:pt x="7813" y="14854"/>
                    <a:pt x="2994" y="0"/>
                    <a:pt x="29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80"/>
            <p:cNvSpPr/>
            <p:nvPr/>
          </p:nvSpPr>
          <p:spPr>
            <a:xfrm>
              <a:off x="1616072" y="2407648"/>
              <a:ext cx="80550" cy="87716"/>
            </a:xfrm>
            <a:custGeom>
              <a:avLst/>
              <a:gdLst/>
              <a:ahLst/>
              <a:cxnLst/>
              <a:rect l="l" t="t" r="r" b="b"/>
              <a:pathLst>
                <a:path w="2001" h="2179" extrusionOk="0">
                  <a:moveTo>
                    <a:pt x="2000" y="1"/>
                  </a:moveTo>
                  <a:lnTo>
                    <a:pt x="1" y="1826"/>
                  </a:lnTo>
                  <a:lnTo>
                    <a:pt x="432" y="2178"/>
                  </a:lnTo>
                  <a:cubicBezTo>
                    <a:pt x="432" y="2178"/>
                    <a:pt x="1478" y="685"/>
                    <a:pt x="2000" y="1"/>
                  </a:cubicBezTo>
                  <a:close/>
                </a:path>
              </a:pathLst>
            </a:custGeom>
            <a:solidFill>
              <a:srgbClr val="E272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80"/>
            <p:cNvSpPr/>
            <p:nvPr/>
          </p:nvSpPr>
          <p:spPr>
            <a:xfrm>
              <a:off x="1625290" y="2506149"/>
              <a:ext cx="80470" cy="87716"/>
            </a:xfrm>
            <a:custGeom>
              <a:avLst/>
              <a:gdLst/>
              <a:ahLst/>
              <a:cxnLst/>
              <a:rect l="l" t="t" r="r" b="b"/>
              <a:pathLst>
                <a:path w="1999" h="2179" extrusionOk="0">
                  <a:moveTo>
                    <a:pt x="1999" y="1"/>
                  </a:moveTo>
                  <a:lnTo>
                    <a:pt x="1" y="1824"/>
                  </a:lnTo>
                  <a:lnTo>
                    <a:pt x="431" y="2178"/>
                  </a:lnTo>
                  <a:cubicBezTo>
                    <a:pt x="431" y="2178"/>
                    <a:pt x="1477" y="685"/>
                    <a:pt x="1999" y="1"/>
                  </a:cubicBezTo>
                  <a:close/>
                </a:path>
              </a:pathLst>
            </a:custGeom>
            <a:solidFill>
              <a:srgbClr val="E272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80"/>
            <p:cNvSpPr/>
            <p:nvPr/>
          </p:nvSpPr>
          <p:spPr>
            <a:xfrm>
              <a:off x="1642357" y="2623006"/>
              <a:ext cx="80510" cy="87716"/>
            </a:xfrm>
            <a:custGeom>
              <a:avLst/>
              <a:gdLst/>
              <a:ahLst/>
              <a:cxnLst/>
              <a:rect l="l" t="t" r="r" b="b"/>
              <a:pathLst>
                <a:path w="2000" h="2179" extrusionOk="0">
                  <a:moveTo>
                    <a:pt x="1999" y="1"/>
                  </a:moveTo>
                  <a:lnTo>
                    <a:pt x="1" y="1825"/>
                  </a:lnTo>
                  <a:lnTo>
                    <a:pt x="431" y="2178"/>
                  </a:lnTo>
                  <a:cubicBezTo>
                    <a:pt x="431" y="2178"/>
                    <a:pt x="1477" y="686"/>
                    <a:pt x="1999" y="1"/>
                  </a:cubicBezTo>
                  <a:close/>
                </a:path>
              </a:pathLst>
            </a:custGeom>
            <a:solidFill>
              <a:srgbClr val="E2721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80"/>
            <p:cNvSpPr/>
            <p:nvPr/>
          </p:nvSpPr>
          <p:spPr>
            <a:xfrm>
              <a:off x="1014773" y="1897793"/>
              <a:ext cx="520215" cy="924657"/>
            </a:xfrm>
            <a:custGeom>
              <a:avLst/>
              <a:gdLst/>
              <a:ahLst/>
              <a:cxnLst/>
              <a:rect l="l" t="t" r="r" b="b"/>
              <a:pathLst>
                <a:path w="12923" h="22970" extrusionOk="0">
                  <a:moveTo>
                    <a:pt x="3865" y="1"/>
                  </a:moveTo>
                  <a:lnTo>
                    <a:pt x="3865" y="1"/>
                  </a:lnTo>
                  <a:cubicBezTo>
                    <a:pt x="1" y="12515"/>
                    <a:pt x="3817" y="22970"/>
                    <a:pt x="6131" y="22970"/>
                  </a:cubicBezTo>
                  <a:cubicBezTo>
                    <a:pt x="6153" y="22970"/>
                    <a:pt x="6175" y="22969"/>
                    <a:pt x="6197" y="22967"/>
                  </a:cubicBezTo>
                  <a:cubicBezTo>
                    <a:pt x="12922" y="22380"/>
                    <a:pt x="3865" y="1"/>
                    <a:pt x="386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80"/>
            <p:cNvSpPr/>
            <p:nvPr/>
          </p:nvSpPr>
          <p:spPr>
            <a:xfrm>
              <a:off x="1103692" y="1897793"/>
              <a:ext cx="437974" cy="924577"/>
            </a:xfrm>
            <a:custGeom>
              <a:avLst/>
              <a:gdLst/>
              <a:ahLst/>
              <a:cxnLst/>
              <a:rect l="l" t="t" r="r" b="b"/>
              <a:pathLst>
                <a:path w="10880" h="22968" extrusionOk="0">
                  <a:moveTo>
                    <a:pt x="1656" y="1"/>
                  </a:moveTo>
                  <a:lnTo>
                    <a:pt x="1656" y="1"/>
                  </a:lnTo>
                  <a:cubicBezTo>
                    <a:pt x="3274" y="12311"/>
                    <a:pt x="0" y="22967"/>
                    <a:pt x="3959" y="22967"/>
                  </a:cubicBezTo>
                  <a:cubicBezTo>
                    <a:pt x="3968" y="22967"/>
                    <a:pt x="3978" y="22967"/>
                    <a:pt x="3988" y="22967"/>
                  </a:cubicBezTo>
                  <a:cubicBezTo>
                    <a:pt x="10880" y="22877"/>
                    <a:pt x="1656" y="2"/>
                    <a:pt x="1656" y="1"/>
                  </a:cubicBezTo>
                  <a:close/>
                </a:path>
              </a:pathLst>
            </a:custGeom>
            <a:solidFill>
              <a:srgbClr val="5C463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80"/>
            <p:cNvSpPr/>
            <p:nvPr/>
          </p:nvSpPr>
          <p:spPr>
            <a:xfrm>
              <a:off x="1243772" y="1961193"/>
              <a:ext cx="432017" cy="824865"/>
            </a:xfrm>
            <a:custGeom>
              <a:avLst/>
              <a:gdLst/>
              <a:ahLst/>
              <a:cxnLst/>
              <a:rect l="l" t="t" r="r" b="b"/>
              <a:pathLst>
                <a:path w="10732" h="20491" extrusionOk="0">
                  <a:moveTo>
                    <a:pt x="4497" y="1"/>
                  </a:moveTo>
                  <a:cubicBezTo>
                    <a:pt x="4497" y="1"/>
                    <a:pt x="4497" y="1"/>
                    <a:pt x="4497" y="1"/>
                  </a:cubicBezTo>
                  <a:lnTo>
                    <a:pt x="4497" y="1"/>
                  </a:lnTo>
                  <a:cubicBezTo>
                    <a:pt x="4497" y="1"/>
                    <a:pt x="4497" y="1"/>
                    <a:pt x="4497" y="1"/>
                  </a:cubicBezTo>
                  <a:close/>
                  <a:moveTo>
                    <a:pt x="4497" y="1"/>
                  </a:moveTo>
                  <a:cubicBezTo>
                    <a:pt x="1" y="10825"/>
                    <a:pt x="2708" y="20477"/>
                    <a:pt x="4760" y="20491"/>
                  </a:cubicBezTo>
                  <a:cubicBezTo>
                    <a:pt x="4767" y="20491"/>
                    <a:pt x="4773" y="20491"/>
                    <a:pt x="4779" y="20491"/>
                  </a:cubicBezTo>
                  <a:cubicBezTo>
                    <a:pt x="10731" y="20491"/>
                    <a:pt x="4497" y="4"/>
                    <a:pt x="44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80"/>
            <p:cNvSpPr/>
            <p:nvPr/>
          </p:nvSpPr>
          <p:spPr>
            <a:xfrm>
              <a:off x="1777970" y="2730162"/>
              <a:ext cx="38806" cy="240886"/>
            </a:xfrm>
            <a:custGeom>
              <a:avLst/>
              <a:gdLst/>
              <a:ahLst/>
              <a:cxnLst/>
              <a:rect l="l" t="t" r="r" b="b"/>
              <a:pathLst>
                <a:path w="964" h="5984" extrusionOk="0">
                  <a:moveTo>
                    <a:pt x="964" y="0"/>
                  </a:moveTo>
                  <a:lnTo>
                    <a:pt x="600" y="16"/>
                  </a:lnTo>
                  <a:cubicBezTo>
                    <a:pt x="702" y="2856"/>
                    <a:pt x="727" y="5413"/>
                    <a:pt x="1" y="5950"/>
                  </a:cubicBezTo>
                  <a:lnTo>
                    <a:pt x="913" y="5983"/>
                  </a:lnTo>
                  <a:cubicBezTo>
                    <a:pt x="641" y="5237"/>
                    <a:pt x="842" y="2439"/>
                    <a:pt x="964" y="0"/>
                  </a:cubicBezTo>
                  <a:close/>
                </a:path>
              </a:pathLst>
            </a:custGeom>
            <a:solidFill>
              <a:srgbClr val="EB5D37">
                <a:alpha val="5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80"/>
            <p:cNvSpPr/>
            <p:nvPr/>
          </p:nvSpPr>
          <p:spPr>
            <a:xfrm>
              <a:off x="2991960" y="2337526"/>
              <a:ext cx="187749" cy="223778"/>
            </a:xfrm>
            <a:custGeom>
              <a:avLst/>
              <a:gdLst/>
              <a:ahLst/>
              <a:cxnLst/>
              <a:rect l="l" t="t" r="r" b="b"/>
              <a:pathLst>
                <a:path w="4664" h="5559" extrusionOk="0">
                  <a:moveTo>
                    <a:pt x="4550" y="0"/>
                  </a:moveTo>
                  <a:lnTo>
                    <a:pt x="1877" y="1422"/>
                  </a:lnTo>
                  <a:lnTo>
                    <a:pt x="0" y="4910"/>
                  </a:lnTo>
                  <a:lnTo>
                    <a:pt x="295" y="5559"/>
                  </a:lnTo>
                  <a:lnTo>
                    <a:pt x="2132" y="1608"/>
                  </a:lnTo>
                  <a:lnTo>
                    <a:pt x="4664" y="100"/>
                  </a:lnTo>
                  <a:lnTo>
                    <a:pt x="455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80"/>
            <p:cNvSpPr/>
            <p:nvPr/>
          </p:nvSpPr>
          <p:spPr>
            <a:xfrm>
              <a:off x="2770367" y="2026122"/>
              <a:ext cx="95606" cy="190889"/>
            </a:xfrm>
            <a:custGeom>
              <a:avLst/>
              <a:gdLst/>
              <a:ahLst/>
              <a:cxnLst/>
              <a:rect l="l" t="t" r="r" b="b"/>
              <a:pathLst>
                <a:path w="2375" h="4742" extrusionOk="0">
                  <a:moveTo>
                    <a:pt x="100" y="1"/>
                  </a:moveTo>
                  <a:lnTo>
                    <a:pt x="1" y="50"/>
                  </a:lnTo>
                  <a:lnTo>
                    <a:pt x="1503" y="1595"/>
                  </a:lnTo>
                  <a:lnTo>
                    <a:pt x="2041" y="4741"/>
                  </a:lnTo>
                  <a:lnTo>
                    <a:pt x="2375" y="4338"/>
                  </a:lnTo>
                  <a:lnTo>
                    <a:pt x="1721" y="1512"/>
                  </a:lnTo>
                  <a:lnTo>
                    <a:pt x="1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80"/>
            <p:cNvSpPr/>
            <p:nvPr/>
          </p:nvSpPr>
          <p:spPr>
            <a:xfrm>
              <a:off x="3017521" y="2112628"/>
              <a:ext cx="350339" cy="170319"/>
            </a:xfrm>
            <a:custGeom>
              <a:avLst/>
              <a:gdLst/>
              <a:ahLst/>
              <a:cxnLst/>
              <a:rect l="l" t="t" r="r" b="b"/>
              <a:pathLst>
                <a:path w="8703" h="4231" extrusionOk="0">
                  <a:moveTo>
                    <a:pt x="4507" y="1"/>
                  </a:moveTo>
                  <a:lnTo>
                    <a:pt x="99" y="3350"/>
                  </a:lnTo>
                  <a:lnTo>
                    <a:pt x="0" y="4230"/>
                  </a:lnTo>
                  <a:lnTo>
                    <a:pt x="4632" y="218"/>
                  </a:lnTo>
                  <a:lnTo>
                    <a:pt x="8702" y="208"/>
                  </a:lnTo>
                  <a:lnTo>
                    <a:pt x="8631" y="16"/>
                  </a:lnTo>
                  <a:lnTo>
                    <a:pt x="45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80"/>
            <p:cNvSpPr/>
            <p:nvPr/>
          </p:nvSpPr>
          <p:spPr>
            <a:xfrm>
              <a:off x="3090942" y="2558318"/>
              <a:ext cx="165408" cy="186622"/>
            </a:xfrm>
            <a:custGeom>
              <a:avLst/>
              <a:gdLst/>
              <a:ahLst/>
              <a:cxnLst/>
              <a:rect l="l" t="t" r="r" b="b"/>
              <a:pathLst>
                <a:path w="4109" h="4636" extrusionOk="0">
                  <a:moveTo>
                    <a:pt x="129" y="0"/>
                  </a:moveTo>
                  <a:lnTo>
                    <a:pt x="1" y="126"/>
                  </a:lnTo>
                  <a:lnTo>
                    <a:pt x="2520" y="1360"/>
                  </a:lnTo>
                  <a:lnTo>
                    <a:pt x="3777" y="4636"/>
                  </a:lnTo>
                  <a:lnTo>
                    <a:pt x="4108" y="4051"/>
                  </a:lnTo>
                  <a:lnTo>
                    <a:pt x="2790" y="1138"/>
                  </a:lnTo>
                  <a:lnTo>
                    <a:pt x="1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80"/>
            <p:cNvSpPr/>
            <p:nvPr/>
          </p:nvSpPr>
          <p:spPr>
            <a:xfrm>
              <a:off x="3125962" y="2424514"/>
              <a:ext cx="141818" cy="103979"/>
            </a:xfrm>
            <a:custGeom>
              <a:avLst/>
              <a:gdLst/>
              <a:ahLst/>
              <a:cxnLst/>
              <a:rect l="l" t="t" r="r" b="b"/>
              <a:pathLst>
                <a:path w="3523" h="2583" extrusionOk="0">
                  <a:moveTo>
                    <a:pt x="51" y="0"/>
                  </a:moveTo>
                  <a:lnTo>
                    <a:pt x="1" y="76"/>
                  </a:lnTo>
                  <a:lnTo>
                    <a:pt x="1734" y="560"/>
                  </a:lnTo>
                  <a:lnTo>
                    <a:pt x="3455" y="2583"/>
                  </a:lnTo>
                  <a:lnTo>
                    <a:pt x="3522" y="2157"/>
                  </a:lnTo>
                  <a:lnTo>
                    <a:pt x="1853" y="411"/>
                  </a:lnTo>
                  <a:lnTo>
                    <a:pt x="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80"/>
            <p:cNvSpPr/>
            <p:nvPr/>
          </p:nvSpPr>
          <p:spPr>
            <a:xfrm>
              <a:off x="3114369" y="2021775"/>
              <a:ext cx="50077" cy="158363"/>
            </a:xfrm>
            <a:custGeom>
              <a:avLst/>
              <a:gdLst/>
              <a:ahLst/>
              <a:cxnLst/>
              <a:rect l="l" t="t" r="r" b="b"/>
              <a:pathLst>
                <a:path w="1244" h="3934" extrusionOk="0">
                  <a:moveTo>
                    <a:pt x="855" y="1"/>
                  </a:moveTo>
                  <a:lnTo>
                    <a:pt x="1075" y="1898"/>
                  </a:lnTo>
                  <a:lnTo>
                    <a:pt x="0" y="3891"/>
                  </a:lnTo>
                  <a:lnTo>
                    <a:pt x="381" y="3934"/>
                  </a:lnTo>
                  <a:lnTo>
                    <a:pt x="1243" y="2017"/>
                  </a:lnTo>
                  <a:lnTo>
                    <a:pt x="936" y="50"/>
                  </a:lnTo>
                  <a:lnTo>
                    <a:pt x="8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80"/>
            <p:cNvSpPr/>
            <p:nvPr/>
          </p:nvSpPr>
          <p:spPr>
            <a:xfrm>
              <a:off x="2900304" y="2180174"/>
              <a:ext cx="106595" cy="168628"/>
            </a:xfrm>
            <a:custGeom>
              <a:avLst/>
              <a:gdLst/>
              <a:ahLst/>
              <a:cxnLst/>
              <a:rect l="l" t="t" r="r" b="b"/>
              <a:pathLst>
                <a:path w="2648" h="4189" extrusionOk="0">
                  <a:moveTo>
                    <a:pt x="83" y="0"/>
                  </a:moveTo>
                  <a:lnTo>
                    <a:pt x="1" y="44"/>
                  </a:lnTo>
                  <a:lnTo>
                    <a:pt x="1525" y="1412"/>
                  </a:lnTo>
                  <a:lnTo>
                    <a:pt x="2404" y="4188"/>
                  </a:lnTo>
                  <a:lnTo>
                    <a:pt x="2648" y="3834"/>
                  </a:lnTo>
                  <a:lnTo>
                    <a:pt x="1706" y="1339"/>
                  </a:lnTo>
                  <a:lnTo>
                    <a:pt x="8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80"/>
            <p:cNvSpPr/>
            <p:nvPr/>
          </p:nvSpPr>
          <p:spPr>
            <a:xfrm>
              <a:off x="3074962" y="2460823"/>
              <a:ext cx="149749" cy="41865"/>
            </a:xfrm>
            <a:custGeom>
              <a:avLst/>
              <a:gdLst/>
              <a:ahLst/>
              <a:cxnLst/>
              <a:rect l="l" t="t" r="r" b="b"/>
              <a:pathLst>
                <a:path w="3720" h="1040" extrusionOk="0">
                  <a:moveTo>
                    <a:pt x="1515" y="1"/>
                  </a:moveTo>
                  <a:lnTo>
                    <a:pt x="2" y="955"/>
                  </a:lnTo>
                  <a:lnTo>
                    <a:pt x="1" y="1039"/>
                  </a:lnTo>
                  <a:lnTo>
                    <a:pt x="1" y="1039"/>
                  </a:lnTo>
                  <a:lnTo>
                    <a:pt x="1498" y="179"/>
                  </a:lnTo>
                  <a:lnTo>
                    <a:pt x="3719" y="331"/>
                  </a:lnTo>
                  <a:lnTo>
                    <a:pt x="3566" y="8"/>
                  </a:lnTo>
                  <a:lnTo>
                    <a:pt x="15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80"/>
            <p:cNvSpPr/>
            <p:nvPr/>
          </p:nvSpPr>
          <p:spPr>
            <a:xfrm>
              <a:off x="3051253" y="2787443"/>
              <a:ext cx="71775" cy="88480"/>
            </a:xfrm>
            <a:custGeom>
              <a:avLst/>
              <a:gdLst/>
              <a:ahLst/>
              <a:cxnLst/>
              <a:rect l="l" t="t" r="r" b="b"/>
              <a:pathLst>
                <a:path w="1783" h="2198" extrusionOk="0">
                  <a:moveTo>
                    <a:pt x="78" y="0"/>
                  </a:moveTo>
                  <a:lnTo>
                    <a:pt x="0" y="30"/>
                  </a:lnTo>
                  <a:lnTo>
                    <a:pt x="1145" y="694"/>
                  </a:lnTo>
                  <a:lnTo>
                    <a:pt x="1515" y="2197"/>
                  </a:lnTo>
                  <a:lnTo>
                    <a:pt x="1782" y="1980"/>
                  </a:lnTo>
                  <a:lnTo>
                    <a:pt x="1317" y="640"/>
                  </a:lnTo>
                  <a:lnTo>
                    <a:pt x="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80"/>
            <p:cNvSpPr/>
            <p:nvPr/>
          </p:nvSpPr>
          <p:spPr>
            <a:xfrm>
              <a:off x="2922644" y="2402938"/>
              <a:ext cx="76162" cy="98182"/>
            </a:xfrm>
            <a:custGeom>
              <a:avLst/>
              <a:gdLst/>
              <a:ahLst/>
              <a:cxnLst/>
              <a:rect l="l" t="t" r="r" b="b"/>
              <a:pathLst>
                <a:path w="1892" h="2439" extrusionOk="0">
                  <a:moveTo>
                    <a:pt x="76" y="1"/>
                  </a:moveTo>
                  <a:lnTo>
                    <a:pt x="0" y="34"/>
                  </a:lnTo>
                  <a:lnTo>
                    <a:pt x="1183" y="770"/>
                  </a:lnTo>
                  <a:lnTo>
                    <a:pt x="1637" y="2438"/>
                  </a:lnTo>
                  <a:lnTo>
                    <a:pt x="1891" y="2197"/>
                  </a:lnTo>
                  <a:lnTo>
                    <a:pt x="1350" y="710"/>
                  </a:lnTo>
                  <a:lnTo>
                    <a:pt x="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80"/>
            <p:cNvSpPr/>
            <p:nvPr/>
          </p:nvSpPr>
          <p:spPr>
            <a:xfrm>
              <a:off x="2857314" y="2339297"/>
              <a:ext cx="115612" cy="81436"/>
            </a:xfrm>
            <a:custGeom>
              <a:avLst/>
              <a:gdLst/>
              <a:ahLst/>
              <a:cxnLst/>
              <a:rect l="l" t="t" r="r" b="b"/>
              <a:pathLst>
                <a:path w="2872" h="2023" extrusionOk="0">
                  <a:moveTo>
                    <a:pt x="2795" y="1"/>
                  </a:moveTo>
                  <a:lnTo>
                    <a:pt x="1175" y="100"/>
                  </a:lnTo>
                  <a:lnTo>
                    <a:pt x="1" y="1438"/>
                  </a:lnTo>
                  <a:lnTo>
                    <a:pt x="154" y="2022"/>
                  </a:lnTo>
                  <a:lnTo>
                    <a:pt x="1295" y="331"/>
                  </a:lnTo>
                  <a:lnTo>
                    <a:pt x="2872" y="133"/>
                  </a:lnTo>
                  <a:lnTo>
                    <a:pt x="27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80"/>
            <p:cNvSpPr/>
            <p:nvPr/>
          </p:nvSpPr>
          <p:spPr>
            <a:xfrm>
              <a:off x="2749395" y="2194826"/>
              <a:ext cx="116619" cy="143509"/>
            </a:xfrm>
            <a:custGeom>
              <a:avLst/>
              <a:gdLst/>
              <a:ahLst/>
              <a:cxnLst/>
              <a:rect l="l" t="t" r="r" b="b"/>
              <a:pathLst>
                <a:path w="2897" h="3565" extrusionOk="0">
                  <a:moveTo>
                    <a:pt x="90" y="0"/>
                  </a:moveTo>
                  <a:lnTo>
                    <a:pt x="1" y="80"/>
                  </a:lnTo>
                  <a:lnTo>
                    <a:pt x="1631" y="1241"/>
                  </a:lnTo>
                  <a:lnTo>
                    <a:pt x="2691" y="3565"/>
                  </a:lnTo>
                  <a:lnTo>
                    <a:pt x="2897" y="3100"/>
                  </a:lnTo>
                  <a:lnTo>
                    <a:pt x="1776" y="1095"/>
                  </a:lnTo>
                  <a:lnTo>
                    <a:pt x="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80"/>
            <p:cNvSpPr/>
            <p:nvPr/>
          </p:nvSpPr>
          <p:spPr>
            <a:xfrm>
              <a:off x="3036842" y="2333863"/>
              <a:ext cx="50641" cy="143066"/>
            </a:xfrm>
            <a:custGeom>
              <a:avLst/>
              <a:gdLst/>
              <a:ahLst/>
              <a:cxnLst/>
              <a:rect l="l" t="t" r="r" b="b"/>
              <a:pathLst>
                <a:path w="1258" h="3554" extrusionOk="0">
                  <a:moveTo>
                    <a:pt x="1159" y="0"/>
                  </a:moveTo>
                  <a:lnTo>
                    <a:pt x="1" y="1236"/>
                  </a:lnTo>
                  <a:lnTo>
                    <a:pt x="57" y="3554"/>
                  </a:lnTo>
                  <a:lnTo>
                    <a:pt x="301" y="2904"/>
                  </a:lnTo>
                  <a:lnTo>
                    <a:pt x="210" y="1255"/>
                  </a:lnTo>
                  <a:lnTo>
                    <a:pt x="1257" y="16"/>
                  </a:lnTo>
                  <a:lnTo>
                    <a:pt x="11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80"/>
            <p:cNvSpPr/>
            <p:nvPr/>
          </p:nvSpPr>
          <p:spPr>
            <a:xfrm>
              <a:off x="2849102" y="2096768"/>
              <a:ext cx="40577" cy="948569"/>
            </a:xfrm>
            <a:custGeom>
              <a:avLst/>
              <a:gdLst/>
              <a:ahLst/>
              <a:cxnLst/>
              <a:rect l="l" t="t" r="r" b="b"/>
              <a:pathLst>
                <a:path w="1008" h="23564" extrusionOk="0">
                  <a:moveTo>
                    <a:pt x="30" y="0"/>
                  </a:moveTo>
                  <a:lnTo>
                    <a:pt x="0" y="23409"/>
                  </a:lnTo>
                  <a:lnTo>
                    <a:pt x="1007" y="23563"/>
                  </a:lnTo>
                  <a:lnTo>
                    <a:pt x="265" y="137"/>
                  </a:lnTo>
                  <a:lnTo>
                    <a:pt x="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80"/>
            <p:cNvSpPr/>
            <p:nvPr/>
          </p:nvSpPr>
          <p:spPr>
            <a:xfrm>
              <a:off x="2979200" y="1974316"/>
              <a:ext cx="81959" cy="1021672"/>
            </a:xfrm>
            <a:custGeom>
              <a:avLst/>
              <a:gdLst/>
              <a:ahLst/>
              <a:cxnLst/>
              <a:rect l="l" t="t" r="r" b="b"/>
              <a:pathLst>
                <a:path w="2036" h="25380" extrusionOk="0">
                  <a:moveTo>
                    <a:pt x="1746" y="0"/>
                  </a:moveTo>
                  <a:lnTo>
                    <a:pt x="0" y="11918"/>
                  </a:lnTo>
                  <a:lnTo>
                    <a:pt x="1051" y="25380"/>
                  </a:lnTo>
                  <a:lnTo>
                    <a:pt x="1746" y="25313"/>
                  </a:lnTo>
                  <a:lnTo>
                    <a:pt x="485" y="11962"/>
                  </a:lnTo>
                  <a:lnTo>
                    <a:pt x="2035" y="143"/>
                  </a:lnTo>
                  <a:lnTo>
                    <a:pt x="17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80"/>
            <p:cNvSpPr/>
            <p:nvPr/>
          </p:nvSpPr>
          <p:spPr>
            <a:xfrm>
              <a:off x="1332892" y="1501574"/>
              <a:ext cx="1716755" cy="1496721"/>
            </a:xfrm>
            <a:custGeom>
              <a:avLst/>
              <a:gdLst/>
              <a:ahLst/>
              <a:cxnLst/>
              <a:rect l="l" t="t" r="r" b="b"/>
              <a:pathLst>
                <a:path w="42647" h="37181" extrusionOk="0">
                  <a:moveTo>
                    <a:pt x="28725" y="1"/>
                  </a:moveTo>
                  <a:cubicBezTo>
                    <a:pt x="25450" y="1"/>
                    <a:pt x="21971" y="742"/>
                    <a:pt x="21463" y="3783"/>
                  </a:cubicBezTo>
                  <a:cubicBezTo>
                    <a:pt x="20881" y="7272"/>
                    <a:pt x="20300" y="7115"/>
                    <a:pt x="14081" y="9263"/>
                  </a:cubicBezTo>
                  <a:cubicBezTo>
                    <a:pt x="1" y="14126"/>
                    <a:pt x="18843" y="26980"/>
                    <a:pt x="15247" y="36017"/>
                  </a:cubicBezTo>
                  <a:lnTo>
                    <a:pt x="42647" y="37180"/>
                  </a:lnTo>
                  <a:cubicBezTo>
                    <a:pt x="39925" y="36017"/>
                    <a:pt x="33955" y="36188"/>
                    <a:pt x="36622" y="28948"/>
                  </a:cubicBezTo>
                  <a:cubicBezTo>
                    <a:pt x="38469" y="23938"/>
                    <a:pt x="27683" y="23311"/>
                    <a:pt x="28364" y="18748"/>
                  </a:cubicBezTo>
                  <a:cubicBezTo>
                    <a:pt x="29043" y="14185"/>
                    <a:pt x="33459" y="11587"/>
                    <a:pt x="27727" y="6666"/>
                  </a:cubicBezTo>
                  <a:cubicBezTo>
                    <a:pt x="21995" y="1745"/>
                    <a:pt x="34776" y="674"/>
                    <a:pt x="34776" y="674"/>
                  </a:cubicBezTo>
                  <a:cubicBezTo>
                    <a:pt x="34776" y="674"/>
                    <a:pt x="31843" y="1"/>
                    <a:pt x="287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80"/>
            <p:cNvSpPr/>
            <p:nvPr/>
          </p:nvSpPr>
          <p:spPr>
            <a:xfrm>
              <a:off x="1422858" y="1517998"/>
              <a:ext cx="1716715" cy="1480297"/>
            </a:xfrm>
            <a:custGeom>
              <a:avLst/>
              <a:gdLst/>
              <a:ahLst/>
              <a:cxnLst/>
              <a:rect l="l" t="t" r="r" b="b"/>
              <a:pathLst>
                <a:path w="42646" h="36773" extrusionOk="0">
                  <a:moveTo>
                    <a:pt x="29780" y="0"/>
                  </a:moveTo>
                  <a:cubicBezTo>
                    <a:pt x="27003" y="0"/>
                    <a:pt x="23933" y="720"/>
                    <a:pt x="23409" y="3775"/>
                  </a:cubicBezTo>
                  <a:cubicBezTo>
                    <a:pt x="22826" y="7170"/>
                    <a:pt x="20299" y="7518"/>
                    <a:pt x="14081" y="9607"/>
                  </a:cubicBezTo>
                  <a:cubicBezTo>
                    <a:pt x="1" y="14339"/>
                    <a:pt x="18842" y="26847"/>
                    <a:pt x="15247" y="35640"/>
                  </a:cubicBezTo>
                  <a:lnTo>
                    <a:pt x="42645" y="36772"/>
                  </a:lnTo>
                  <a:cubicBezTo>
                    <a:pt x="39925" y="35640"/>
                    <a:pt x="33955" y="35806"/>
                    <a:pt x="36622" y="28762"/>
                  </a:cubicBezTo>
                  <a:cubicBezTo>
                    <a:pt x="38467" y="23886"/>
                    <a:pt x="27683" y="23276"/>
                    <a:pt x="28364" y="18837"/>
                  </a:cubicBezTo>
                  <a:cubicBezTo>
                    <a:pt x="29043" y="14397"/>
                    <a:pt x="34096" y="10304"/>
                    <a:pt x="28364" y="5515"/>
                  </a:cubicBezTo>
                  <a:cubicBezTo>
                    <a:pt x="22632" y="727"/>
                    <a:pt x="34495" y="572"/>
                    <a:pt x="34495" y="572"/>
                  </a:cubicBezTo>
                  <a:cubicBezTo>
                    <a:pt x="34495" y="572"/>
                    <a:pt x="32254" y="0"/>
                    <a:pt x="297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80"/>
            <p:cNvSpPr/>
            <p:nvPr/>
          </p:nvSpPr>
          <p:spPr>
            <a:xfrm>
              <a:off x="2145882" y="1668749"/>
              <a:ext cx="1269643" cy="1342102"/>
            </a:xfrm>
            <a:custGeom>
              <a:avLst/>
              <a:gdLst/>
              <a:ahLst/>
              <a:cxnLst/>
              <a:rect l="l" t="t" r="r" b="b"/>
              <a:pathLst>
                <a:path w="31540" h="33340" extrusionOk="0">
                  <a:moveTo>
                    <a:pt x="19984" y="1"/>
                  </a:moveTo>
                  <a:cubicBezTo>
                    <a:pt x="10456" y="1"/>
                    <a:pt x="0" y="3416"/>
                    <a:pt x="9904" y="16219"/>
                  </a:cubicBezTo>
                  <a:cubicBezTo>
                    <a:pt x="15919" y="23992"/>
                    <a:pt x="8998" y="28224"/>
                    <a:pt x="4137" y="33340"/>
                  </a:cubicBezTo>
                  <a:lnTo>
                    <a:pt x="13458" y="32947"/>
                  </a:lnTo>
                  <a:cubicBezTo>
                    <a:pt x="19582" y="29109"/>
                    <a:pt x="25940" y="26157"/>
                    <a:pt x="17732" y="18973"/>
                  </a:cubicBezTo>
                  <a:cubicBezTo>
                    <a:pt x="9596" y="11852"/>
                    <a:pt x="15939" y="5023"/>
                    <a:pt x="21731" y="5023"/>
                  </a:cubicBezTo>
                  <a:cubicBezTo>
                    <a:pt x="21782" y="5023"/>
                    <a:pt x="21832" y="5024"/>
                    <a:pt x="21883" y="5025"/>
                  </a:cubicBezTo>
                  <a:cubicBezTo>
                    <a:pt x="22041" y="5028"/>
                    <a:pt x="22185" y="5030"/>
                    <a:pt x="22317" y="5030"/>
                  </a:cubicBezTo>
                  <a:cubicBezTo>
                    <a:pt x="27409" y="5030"/>
                    <a:pt x="13482" y="2616"/>
                    <a:pt x="22927" y="1893"/>
                  </a:cubicBezTo>
                  <a:cubicBezTo>
                    <a:pt x="23837" y="1824"/>
                    <a:pt x="24694" y="1795"/>
                    <a:pt x="25489" y="1795"/>
                  </a:cubicBezTo>
                  <a:cubicBezTo>
                    <a:pt x="29190" y="1795"/>
                    <a:pt x="31539" y="2415"/>
                    <a:pt x="31539" y="2415"/>
                  </a:cubicBezTo>
                  <a:cubicBezTo>
                    <a:pt x="31132" y="1241"/>
                    <a:pt x="25727" y="1"/>
                    <a:pt x="199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80"/>
            <p:cNvSpPr/>
            <p:nvPr/>
          </p:nvSpPr>
          <p:spPr>
            <a:xfrm>
              <a:off x="859235" y="2945037"/>
              <a:ext cx="2493636" cy="283959"/>
            </a:xfrm>
            <a:custGeom>
              <a:avLst/>
              <a:gdLst/>
              <a:ahLst/>
              <a:cxnLst/>
              <a:rect l="l" t="t" r="r" b="b"/>
              <a:pathLst>
                <a:path w="61946" h="7054" extrusionOk="0">
                  <a:moveTo>
                    <a:pt x="32302" y="0"/>
                  </a:moveTo>
                  <a:cubicBezTo>
                    <a:pt x="22023" y="0"/>
                    <a:pt x="11590" y="876"/>
                    <a:pt x="1" y="2418"/>
                  </a:cubicBezTo>
                  <a:lnTo>
                    <a:pt x="2306" y="6289"/>
                  </a:lnTo>
                  <a:lnTo>
                    <a:pt x="57141" y="7054"/>
                  </a:lnTo>
                  <a:lnTo>
                    <a:pt x="61945" y="2535"/>
                  </a:lnTo>
                  <a:cubicBezTo>
                    <a:pt x="51634" y="786"/>
                    <a:pt x="42037" y="0"/>
                    <a:pt x="32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80"/>
            <p:cNvSpPr/>
            <p:nvPr/>
          </p:nvSpPr>
          <p:spPr>
            <a:xfrm>
              <a:off x="819787" y="2932196"/>
              <a:ext cx="1701096" cy="302677"/>
            </a:xfrm>
            <a:custGeom>
              <a:avLst/>
              <a:gdLst/>
              <a:ahLst/>
              <a:cxnLst/>
              <a:rect l="l" t="t" r="r" b="b"/>
              <a:pathLst>
                <a:path w="42258" h="7519" extrusionOk="0">
                  <a:moveTo>
                    <a:pt x="27196" y="1"/>
                  </a:moveTo>
                  <a:cubicBezTo>
                    <a:pt x="18295" y="1"/>
                    <a:pt x="10707" y="1248"/>
                    <a:pt x="0" y="2126"/>
                  </a:cubicBezTo>
                  <a:lnTo>
                    <a:pt x="2479" y="7519"/>
                  </a:lnTo>
                  <a:lnTo>
                    <a:pt x="42257" y="7217"/>
                  </a:lnTo>
                  <a:lnTo>
                    <a:pt x="35254" y="344"/>
                  </a:lnTo>
                  <a:cubicBezTo>
                    <a:pt x="32392" y="103"/>
                    <a:pt x="29740" y="1"/>
                    <a:pt x="271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80"/>
            <p:cNvSpPr/>
            <p:nvPr/>
          </p:nvSpPr>
          <p:spPr>
            <a:xfrm>
              <a:off x="1963013" y="2932196"/>
              <a:ext cx="1421002" cy="197048"/>
            </a:xfrm>
            <a:custGeom>
              <a:avLst/>
              <a:gdLst/>
              <a:ahLst/>
              <a:cxnLst/>
              <a:rect l="l" t="t" r="r" b="b"/>
              <a:pathLst>
                <a:path w="35300" h="4895" extrusionOk="0">
                  <a:moveTo>
                    <a:pt x="4288" y="1"/>
                  </a:moveTo>
                  <a:cubicBezTo>
                    <a:pt x="2879" y="1"/>
                    <a:pt x="1449" y="5"/>
                    <a:pt x="0" y="12"/>
                  </a:cubicBezTo>
                  <a:cubicBezTo>
                    <a:pt x="419" y="1508"/>
                    <a:pt x="22487" y="1008"/>
                    <a:pt x="32200" y="4895"/>
                  </a:cubicBezTo>
                  <a:lnTo>
                    <a:pt x="35299" y="2199"/>
                  </a:lnTo>
                  <a:cubicBezTo>
                    <a:pt x="28255" y="356"/>
                    <a:pt x="17164" y="1"/>
                    <a:pt x="42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80"/>
            <p:cNvSpPr/>
            <p:nvPr/>
          </p:nvSpPr>
          <p:spPr>
            <a:xfrm>
              <a:off x="2995301" y="1919611"/>
              <a:ext cx="344865" cy="100396"/>
            </a:xfrm>
            <a:custGeom>
              <a:avLst/>
              <a:gdLst/>
              <a:ahLst/>
              <a:cxnLst/>
              <a:rect l="l" t="t" r="r" b="b"/>
              <a:pathLst>
                <a:path w="8567" h="2494" extrusionOk="0">
                  <a:moveTo>
                    <a:pt x="8567" y="0"/>
                  </a:moveTo>
                  <a:cubicBezTo>
                    <a:pt x="7844" y="393"/>
                    <a:pt x="7196" y="1176"/>
                    <a:pt x="5825" y="1176"/>
                  </a:cubicBezTo>
                  <a:cubicBezTo>
                    <a:pt x="5278" y="1176"/>
                    <a:pt x="4617" y="1052"/>
                    <a:pt x="3791" y="729"/>
                  </a:cubicBezTo>
                  <a:cubicBezTo>
                    <a:pt x="2979" y="412"/>
                    <a:pt x="2320" y="284"/>
                    <a:pt x="1805" y="284"/>
                  </a:cubicBezTo>
                  <a:cubicBezTo>
                    <a:pt x="188" y="284"/>
                    <a:pt x="1" y="1553"/>
                    <a:pt x="976" y="2208"/>
                  </a:cubicBezTo>
                  <a:cubicBezTo>
                    <a:pt x="1276" y="2409"/>
                    <a:pt x="1548" y="2493"/>
                    <a:pt x="1777" y="2493"/>
                  </a:cubicBezTo>
                  <a:cubicBezTo>
                    <a:pt x="2510" y="2493"/>
                    <a:pt x="2797" y="1630"/>
                    <a:pt x="2151" y="1034"/>
                  </a:cubicBezTo>
                  <a:lnTo>
                    <a:pt x="2151" y="1034"/>
                  </a:lnTo>
                  <a:cubicBezTo>
                    <a:pt x="3354" y="1517"/>
                    <a:pt x="4367" y="1714"/>
                    <a:pt x="5216" y="1714"/>
                  </a:cubicBezTo>
                  <a:cubicBezTo>
                    <a:pt x="6944" y="1714"/>
                    <a:pt x="7990" y="895"/>
                    <a:pt x="85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80"/>
            <p:cNvSpPr/>
            <p:nvPr/>
          </p:nvSpPr>
          <p:spPr>
            <a:xfrm>
              <a:off x="1518781" y="1781258"/>
              <a:ext cx="1073842" cy="1151494"/>
            </a:xfrm>
            <a:custGeom>
              <a:avLst/>
              <a:gdLst/>
              <a:ahLst/>
              <a:cxnLst/>
              <a:rect l="l" t="t" r="r" b="b"/>
              <a:pathLst>
                <a:path w="26676" h="28605" extrusionOk="0">
                  <a:moveTo>
                    <a:pt x="19292" y="1"/>
                  </a:moveTo>
                  <a:lnTo>
                    <a:pt x="19292" y="1"/>
                  </a:lnTo>
                  <a:cubicBezTo>
                    <a:pt x="19291" y="1"/>
                    <a:pt x="0" y="3173"/>
                    <a:pt x="6972" y="13235"/>
                  </a:cubicBezTo>
                  <a:cubicBezTo>
                    <a:pt x="11191" y="19324"/>
                    <a:pt x="11079" y="24255"/>
                    <a:pt x="13061" y="27371"/>
                  </a:cubicBezTo>
                  <a:cubicBezTo>
                    <a:pt x="13613" y="28238"/>
                    <a:pt x="14411" y="28605"/>
                    <a:pt x="15325" y="28605"/>
                  </a:cubicBezTo>
                  <a:cubicBezTo>
                    <a:pt x="17435" y="28605"/>
                    <a:pt x="20160" y="26646"/>
                    <a:pt x="21890" y="24370"/>
                  </a:cubicBezTo>
                  <a:cubicBezTo>
                    <a:pt x="24717" y="20649"/>
                    <a:pt x="26675" y="16018"/>
                    <a:pt x="21412" y="12365"/>
                  </a:cubicBezTo>
                  <a:cubicBezTo>
                    <a:pt x="13026" y="6543"/>
                    <a:pt x="17465" y="1567"/>
                    <a:pt x="19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80"/>
            <p:cNvSpPr/>
            <p:nvPr/>
          </p:nvSpPr>
          <p:spPr>
            <a:xfrm>
              <a:off x="1849660" y="1781258"/>
              <a:ext cx="742946" cy="1151454"/>
            </a:xfrm>
            <a:custGeom>
              <a:avLst/>
              <a:gdLst/>
              <a:ahLst/>
              <a:cxnLst/>
              <a:rect l="l" t="t" r="r" b="b"/>
              <a:pathLst>
                <a:path w="18456" h="28604" extrusionOk="0">
                  <a:moveTo>
                    <a:pt x="11072" y="1"/>
                  </a:moveTo>
                  <a:lnTo>
                    <a:pt x="11072" y="1"/>
                  </a:lnTo>
                  <a:cubicBezTo>
                    <a:pt x="11072" y="1"/>
                    <a:pt x="10895" y="30"/>
                    <a:pt x="10582" y="92"/>
                  </a:cubicBezTo>
                  <a:cubicBezTo>
                    <a:pt x="6576" y="2409"/>
                    <a:pt x="0" y="10285"/>
                    <a:pt x="7321" y="15365"/>
                  </a:cubicBezTo>
                  <a:cubicBezTo>
                    <a:pt x="12584" y="19019"/>
                    <a:pt x="10104" y="21628"/>
                    <a:pt x="7278" y="25348"/>
                  </a:cubicBezTo>
                  <a:cubicBezTo>
                    <a:pt x="6626" y="26200"/>
                    <a:pt x="5875" y="26973"/>
                    <a:pt x="5043" y="27649"/>
                  </a:cubicBezTo>
                  <a:cubicBezTo>
                    <a:pt x="5580" y="28316"/>
                    <a:pt x="6298" y="28603"/>
                    <a:pt x="7107" y="28603"/>
                  </a:cubicBezTo>
                  <a:cubicBezTo>
                    <a:pt x="9217" y="28603"/>
                    <a:pt x="11942" y="26646"/>
                    <a:pt x="13671" y="24370"/>
                  </a:cubicBezTo>
                  <a:cubicBezTo>
                    <a:pt x="16497" y="20649"/>
                    <a:pt x="18455" y="16018"/>
                    <a:pt x="13192" y="12365"/>
                  </a:cubicBezTo>
                  <a:cubicBezTo>
                    <a:pt x="4806" y="6543"/>
                    <a:pt x="9245" y="1567"/>
                    <a:pt x="110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80"/>
            <p:cNvSpPr/>
            <p:nvPr/>
          </p:nvSpPr>
          <p:spPr>
            <a:xfrm>
              <a:off x="2651742" y="2078050"/>
              <a:ext cx="433627" cy="520537"/>
            </a:xfrm>
            <a:custGeom>
              <a:avLst/>
              <a:gdLst/>
              <a:ahLst/>
              <a:cxnLst/>
              <a:rect l="l" t="t" r="r" b="b"/>
              <a:pathLst>
                <a:path w="10772" h="12931" extrusionOk="0">
                  <a:moveTo>
                    <a:pt x="4595" y="1"/>
                  </a:moveTo>
                  <a:cubicBezTo>
                    <a:pt x="2696" y="1"/>
                    <a:pt x="961" y="1159"/>
                    <a:pt x="418" y="4842"/>
                  </a:cubicBezTo>
                  <a:cubicBezTo>
                    <a:pt x="0" y="11568"/>
                    <a:pt x="1381" y="12931"/>
                    <a:pt x="2569" y="12931"/>
                  </a:cubicBezTo>
                  <a:cubicBezTo>
                    <a:pt x="3377" y="12931"/>
                    <a:pt x="4096" y="12299"/>
                    <a:pt x="4096" y="12299"/>
                  </a:cubicBezTo>
                  <a:cubicBezTo>
                    <a:pt x="5578" y="10365"/>
                    <a:pt x="6031" y="10636"/>
                    <a:pt x="5401" y="9428"/>
                  </a:cubicBezTo>
                  <a:cubicBezTo>
                    <a:pt x="4771" y="8221"/>
                    <a:pt x="3158" y="4890"/>
                    <a:pt x="5140" y="3360"/>
                  </a:cubicBezTo>
                  <a:cubicBezTo>
                    <a:pt x="6005" y="2693"/>
                    <a:pt x="7031" y="2465"/>
                    <a:pt x="7981" y="2465"/>
                  </a:cubicBezTo>
                  <a:cubicBezTo>
                    <a:pt x="9210" y="2465"/>
                    <a:pt x="10312" y="2847"/>
                    <a:pt x="10771" y="3156"/>
                  </a:cubicBezTo>
                  <a:cubicBezTo>
                    <a:pt x="10472" y="2454"/>
                    <a:pt x="7359" y="1"/>
                    <a:pt x="45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80"/>
            <p:cNvSpPr/>
            <p:nvPr/>
          </p:nvSpPr>
          <p:spPr>
            <a:xfrm>
              <a:off x="2345054" y="1821472"/>
              <a:ext cx="479518" cy="645288"/>
            </a:xfrm>
            <a:custGeom>
              <a:avLst/>
              <a:gdLst/>
              <a:ahLst/>
              <a:cxnLst/>
              <a:rect l="l" t="t" r="r" b="b"/>
              <a:pathLst>
                <a:path w="11912" h="16030" extrusionOk="0">
                  <a:moveTo>
                    <a:pt x="8241" y="1"/>
                  </a:moveTo>
                  <a:cubicBezTo>
                    <a:pt x="4693" y="1"/>
                    <a:pt x="0" y="1245"/>
                    <a:pt x="1080" y="8104"/>
                  </a:cubicBezTo>
                  <a:lnTo>
                    <a:pt x="6855" y="16030"/>
                  </a:lnTo>
                  <a:cubicBezTo>
                    <a:pt x="4148" y="7484"/>
                    <a:pt x="6692" y="1645"/>
                    <a:pt x="11912" y="404"/>
                  </a:cubicBezTo>
                  <a:cubicBezTo>
                    <a:pt x="11912" y="404"/>
                    <a:pt x="10262" y="1"/>
                    <a:pt x="82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80"/>
            <p:cNvSpPr/>
            <p:nvPr/>
          </p:nvSpPr>
          <p:spPr>
            <a:xfrm>
              <a:off x="2492581" y="2389252"/>
              <a:ext cx="759491" cy="512889"/>
            </a:xfrm>
            <a:custGeom>
              <a:avLst/>
              <a:gdLst/>
              <a:ahLst/>
              <a:cxnLst/>
              <a:rect l="l" t="t" r="r" b="b"/>
              <a:pathLst>
                <a:path w="18867" h="12741" extrusionOk="0">
                  <a:moveTo>
                    <a:pt x="6289" y="0"/>
                  </a:moveTo>
                  <a:lnTo>
                    <a:pt x="6289" y="0"/>
                  </a:lnTo>
                  <a:cubicBezTo>
                    <a:pt x="9530" y="4742"/>
                    <a:pt x="2559" y="11341"/>
                    <a:pt x="0" y="12723"/>
                  </a:cubicBezTo>
                  <a:cubicBezTo>
                    <a:pt x="410" y="12734"/>
                    <a:pt x="805" y="12740"/>
                    <a:pt x="1188" y="12740"/>
                  </a:cubicBezTo>
                  <a:cubicBezTo>
                    <a:pt x="18866" y="12740"/>
                    <a:pt x="7588" y="682"/>
                    <a:pt x="62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80"/>
            <p:cNvSpPr/>
            <p:nvPr/>
          </p:nvSpPr>
          <p:spPr>
            <a:xfrm>
              <a:off x="2190442" y="3102067"/>
              <a:ext cx="801920" cy="119477"/>
            </a:xfrm>
            <a:custGeom>
              <a:avLst/>
              <a:gdLst/>
              <a:ahLst/>
              <a:cxnLst/>
              <a:rect l="l" t="t" r="r" b="b"/>
              <a:pathLst>
                <a:path w="19921" h="2968" extrusionOk="0">
                  <a:moveTo>
                    <a:pt x="4666" y="0"/>
                  </a:moveTo>
                  <a:cubicBezTo>
                    <a:pt x="1567" y="0"/>
                    <a:pt x="0" y="2968"/>
                    <a:pt x="7182" y="2968"/>
                  </a:cubicBezTo>
                  <a:cubicBezTo>
                    <a:pt x="7894" y="2968"/>
                    <a:pt x="8692" y="2938"/>
                    <a:pt x="9582" y="2874"/>
                  </a:cubicBezTo>
                  <a:cubicBezTo>
                    <a:pt x="19920" y="2130"/>
                    <a:pt x="7232" y="230"/>
                    <a:pt x="5154" y="24"/>
                  </a:cubicBezTo>
                  <a:cubicBezTo>
                    <a:pt x="4988" y="8"/>
                    <a:pt x="4825" y="0"/>
                    <a:pt x="46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80"/>
            <p:cNvSpPr/>
            <p:nvPr/>
          </p:nvSpPr>
          <p:spPr>
            <a:xfrm>
              <a:off x="1994611" y="2753026"/>
              <a:ext cx="158967" cy="141979"/>
            </a:xfrm>
            <a:custGeom>
              <a:avLst/>
              <a:gdLst/>
              <a:ahLst/>
              <a:cxnLst/>
              <a:rect l="l" t="t" r="r" b="b"/>
              <a:pathLst>
                <a:path w="3949" h="3527" extrusionOk="0">
                  <a:moveTo>
                    <a:pt x="2676" y="0"/>
                  </a:moveTo>
                  <a:lnTo>
                    <a:pt x="2676" y="0"/>
                  </a:lnTo>
                  <a:cubicBezTo>
                    <a:pt x="2695" y="1062"/>
                    <a:pt x="2074" y="1769"/>
                    <a:pt x="1364" y="1769"/>
                  </a:cubicBezTo>
                  <a:cubicBezTo>
                    <a:pt x="896" y="1769"/>
                    <a:pt x="389" y="1463"/>
                    <a:pt x="0" y="751"/>
                  </a:cubicBezTo>
                  <a:lnTo>
                    <a:pt x="0" y="751"/>
                  </a:lnTo>
                  <a:cubicBezTo>
                    <a:pt x="0" y="751"/>
                    <a:pt x="751" y="3262"/>
                    <a:pt x="817" y="3458"/>
                  </a:cubicBezTo>
                  <a:cubicBezTo>
                    <a:pt x="831" y="3502"/>
                    <a:pt x="908" y="3526"/>
                    <a:pt x="1029" y="3526"/>
                  </a:cubicBezTo>
                  <a:cubicBezTo>
                    <a:pt x="1446" y="3526"/>
                    <a:pt x="2384" y="3238"/>
                    <a:pt x="3068" y="2479"/>
                  </a:cubicBezTo>
                  <a:cubicBezTo>
                    <a:pt x="3948" y="1500"/>
                    <a:pt x="2676" y="0"/>
                    <a:pt x="2676" y="0"/>
                  </a:cubicBezTo>
                  <a:close/>
                </a:path>
              </a:pathLst>
            </a:custGeom>
            <a:solidFill>
              <a:srgbClr val="FDD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80"/>
            <p:cNvSpPr/>
            <p:nvPr/>
          </p:nvSpPr>
          <p:spPr>
            <a:xfrm>
              <a:off x="2020897" y="2410265"/>
              <a:ext cx="572024" cy="525328"/>
            </a:xfrm>
            <a:custGeom>
              <a:avLst/>
              <a:gdLst/>
              <a:ahLst/>
              <a:cxnLst/>
              <a:rect l="l" t="t" r="r" b="b"/>
              <a:pathLst>
                <a:path w="14210" h="13050" extrusionOk="0">
                  <a:moveTo>
                    <a:pt x="11896" y="0"/>
                  </a:moveTo>
                  <a:cubicBezTo>
                    <a:pt x="11898" y="3"/>
                    <a:pt x="11901" y="6"/>
                    <a:pt x="11903" y="9"/>
                  </a:cubicBezTo>
                  <a:lnTo>
                    <a:pt x="11903" y="9"/>
                  </a:lnTo>
                  <a:cubicBezTo>
                    <a:pt x="11899" y="3"/>
                    <a:pt x="11896" y="0"/>
                    <a:pt x="11896" y="0"/>
                  </a:cubicBezTo>
                  <a:close/>
                  <a:moveTo>
                    <a:pt x="11903" y="9"/>
                  </a:moveTo>
                  <a:cubicBezTo>
                    <a:pt x="11911" y="21"/>
                    <a:pt x="11928" y="44"/>
                    <a:pt x="11951" y="80"/>
                  </a:cubicBezTo>
                  <a:lnTo>
                    <a:pt x="11951" y="80"/>
                  </a:lnTo>
                  <a:cubicBezTo>
                    <a:pt x="11936" y="55"/>
                    <a:pt x="11920" y="32"/>
                    <a:pt x="11903" y="9"/>
                  </a:cubicBezTo>
                  <a:close/>
                  <a:moveTo>
                    <a:pt x="11951" y="80"/>
                  </a:moveTo>
                  <a:cubicBezTo>
                    <a:pt x="12911" y="1590"/>
                    <a:pt x="10891" y="5841"/>
                    <a:pt x="7079" y="9559"/>
                  </a:cubicBezTo>
                  <a:cubicBezTo>
                    <a:pt x="6010" y="10692"/>
                    <a:pt x="5315" y="11129"/>
                    <a:pt x="4805" y="11129"/>
                  </a:cubicBezTo>
                  <a:cubicBezTo>
                    <a:pt x="3611" y="11129"/>
                    <a:pt x="3427" y="8738"/>
                    <a:pt x="1827" y="7276"/>
                  </a:cubicBezTo>
                  <a:lnTo>
                    <a:pt x="1827" y="7276"/>
                  </a:lnTo>
                  <a:cubicBezTo>
                    <a:pt x="2740" y="11027"/>
                    <a:pt x="196" y="11516"/>
                    <a:pt x="0" y="13049"/>
                  </a:cubicBezTo>
                  <a:lnTo>
                    <a:pt x="10472" y="12984"/>
                  </a:lnTo>
                  <a:lnTo>
                    <a:pt x="13831" y="8613"/>
                  </a:lnTo>
                  <a:lnTo>
                    <a:pt x="13831" y="8613"/>
                  </a:lnTo>
                  <a:cubicBezTo>
                    <a:pt x="13372" y="9023"/>
                    <a:pt x="10260" y="11172"/>
                    <a:pt x="9474" y="11172"/>
                  </a:cubicBezTo>
                  <a:cubicBezTo>
                    <a:pt x="9198" y="11172"/>
                    <a:pt x="9209" y="10908"/>
                    <a:pt x="9721" y="10211"/>
                  </a:cubicBezTo>
                  <a:cubicBezTo>
                    <a:pt x="14210" y="4104"/>
                    <a:pt x="12314" y="635"/>
                    <a:pt x="11951" y="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80"/>
            <p:cNvSpPr/>
            <p:nvPr/>
          </p:nvSpPr>
          <p:spPr>
            <a:xfrm>
              <a:off x="2235365" y="1815796"/>
              <a:ext cx="437733" cy="382060"/>
            </a:xfrm>
            <a:custGeom>
              <a:avLst/>
              <a:gdLst/>
              <a:ahLst/>
              <a:cxnLst/>
              <a:rect l="l" t="t" r="r" b="b"/>
              <a:pathLst>
                <a:path w="10874" h="9491" extrusionOk="0">
                  <a:moveTo>
                    <a:pt x="9862" y="1"/>
                  </a:moveTo>
                  <a:cubicBezTo>
                    <a:pt x="6736" y="1"/>
                    <a:pt x="0" y="2224"/>
                    <a:pt x="6257" y="9490"/>
                  </a:cubicBezTo>
                  <a:cubicBezTo>
                    <a:pt x="5907" y="6004"/>
                    <a:pt x="8510" y="970"/>
                    <a:pt x="10874" y="111"/>
                  </a:cubicBezTo>
                  <a:cubicBezTo>
                    <a:pt x="10625" y="40"/>
                    <a:pt x="10275" y="1"/>
                    <a:pt x="98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80"/>
            <p:cNvSpPr/>
            <p:nvPr/>
          </p:nvSpPr>
          <p:spPr>
            <a:xfrm>
              <a:off x="2025002" y="1751068"/>
              <a:ext cx="318699" cy="499846"/>
            </a:xfrm>
            <a:custGeom>
              <a:avLst/>
              <a:gdLst/>
              <a:ahLst/>
              <a:cxnLst/>
              <a:rect l="l" t="t" r="r" b="b"/>
              <a:pathLst>
                <a:path w="7917" h="12417" extrusionOk="0">
                  <a:moveTo>
                    <a:pt x="7470" y="0"/>
                  </a:moveTo>
                  <a:lnTo>
                    <a:pt x="7470" y="0"/>
                  </a:lnTo>
                  <a:cubicBezTo>
                    <a:pt x="1" y="2892"/>
                    <a:pt x="2152" y="9032"/>
                    <a:pt x="7916" y="12417"/>
                  </a:cubicBezTo>
                  <a:cubicBezTo>
                    <a:pt x="3181" y="5475"/>
                    <a:pt x="7470" y="0"/>
                    <a:pt x="7470" y="0"/>
                  </a:cubicBezTo>
                  <a:close/>
                </a:path>
              </a:pathLst>
            </a:custGeom>
            <a:solidFill>
              <a:srgbClr val="FDD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80"/>
            <p:cNvSpPr/>
            <p:nvPr/>
          </p:nvSpPr>
          <p:spPr>
            <a:xfrm>
              <a:off x="1726848" y="2259232"/>
              <a:ext cx="270514" cy="535069"/>
            </a:xfrm>
            <a:custGeom>
              <a:avLst/>
              <a:gdLst/>
              <a:ahLst/>
              <a:cxnLst/>
              <a:rect l="l" t="t" r="r" b="b"/>
              <a:pathLst>
                <a:path w="6720" h="13292" extrusionOk="0">
                  <a:moveTo>
                    <a:pt x="2904" y="1"/>
                  </a:moveTo>
                  <a:lnTo>
                    <a:pt x="2904" y="1"/>
                  </a:lnTo>
                  <a:cubicBezTo>
                    <a:pt x="0" y="7029"/>
                    <a:pt x="1610" y="13281"/>
                    <a:pt x="2917" y="13291"/>
                  </a:cubicBezTo>
                  <a:cubicBezTo>
                    <a:pt x="2921" y="13291"/>
                    <a:pt x="2926" y="13291"/>
                    <a:pt x="2930" y="13291"/>
                  </a:cubicBezTo>
                  <a:cubicBezTo>
                    <a:pt x="6719" y="13291"/>
                    <a:pt x="2905" y="1"/>
                    <a:pt x="29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80"/>
            <p:cNvSpPr/>
            <p:nvPr/>
          </p:nvSpPr>
          <p:spPr>
            <a:xfrm>
              <a:off x="1671621" y="2254120"/>
              <a:ext cx="306985" cy="536639"/>
            </a:xfrm>
            <a:custGeom>
              <a:avLst/>
              <a:gdLst/>
              <a:ahLst/>
              <a:cxnLst/>
              <a:rect l="l" t="t" r="r" b="b"/>
              <a:pathLst>
                <a:path w="7626" h="13331" extrusionOk="0">
                  <a:moveTo>
                    <a:pt x="4336" y="0"/>
                  </a:moveTo>
                  <a:lnTo>
                    <a:pt x="4336" y="0"/>
                  </a:lnTo>
                  <a:cubicBezTo>
                    <a:pt x="1" y="6441"/>
                    <a:pt x="1403" y="13022"/>
                    <a:pt x="3041" y="13298"/>
                  </a:cubicBezTo>
                  <a:cubicBezTo>
                    <a:pt x="3174" y="13320"/>
                    <a:pt x="3300" y="13331"/>
                    <a:pt x="3421" y="13331"/>
                  </a:cubicBezTo>
                  <a:cubicBezTo>
                    <a:pt x="7625" y="13331"/>
                    <a:pt x="4336" y="1"/>
                    <a:pt x="43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80"/>
            <p:cNvSpPr/>
            <p:nvPr/>
          </p:nvSpPr>
          <p:spPr>
            <a:xfrm>
              <a:off x="1768671" y="2253234"/>
              <a:ext cx="192177" cy="498478"/>
            </a:xfrm>
            <a:custGeom>
              <a:avLst/>
              <a:gdLst/>
              <a:ahLst/>
              <a:cxnLst/>
              <a:rect l="l" t="t" r="r" b="b"/>
              <a:pathLst>
                <a:path w="4774" h="12383" extrusionOk="0">
                  <a:moveTo>
                    <a:pt x="1930" y="0"/>
                  </a:moveTo>
                  <a:cubicBezTo>
                    <a:pt x="0" y="9958"/>
                    <a:pt x="2461" y="12383"/>
                    <a:pt x="2461" y="12383"/>
                  </a:cubicBezTo>
                  <a:cubicBezTo>
                    <a:pt x="4774" y="6929"/>
                    <a:pt x="1930" y="1"/>
                    <a:pt x="19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80"/>
            <p:cNvSpPr/>
            <p:nvPr/>
          </p:nvSpPr>
          <p:spPr>
            <a:xfrm>
              <a:off x="1518338" y="2205212"/>
              <a:ext cx="200550" cy="602778"/>
            </a:xfrm>
            <a:custGeom>
              <a:avLst/>
              <a:gdLst/>
              <a:ahLst/>
              <a:cxnLst/>
              <a:rect l="l" t="t" r="r" b="b"/>
              <a:pathLst>
                <a:path w="4982" h="14974" extrusionOk="0">
                  <a:moveTo>
                    <a:pt x="3001" y="0"/>
                  </a:moveTo>
                  <a:lnTo>
                    <a:pt x="3001" y="0"/>
                  </a:lnTo>
                  <a:cubicBezTo>
                    <a:pt x="1" y="8026"/>
                    <a:pt x="2024" y="14860"/>
                    <a:pt x="3528" y="14967"/>
                  </a:cubicBezTo>
                  <a:cubicBezTo>
                    <a:pt x="3566" y="14971"/>
                    <a:pt x="3603" y="14974"/>
                    <a:pt x="3641" y="14974"/>
                  </a:cubicBezTo>
                  <a:cubicBezTo>
                    <a:pt x="4319" y="14974"/>
                    <a:pt x="4981" y="14246"/>
                    <a:pt x="4961" y="13772"/>
                  </a:cubicBezTo>
                  <a:cubicBezTo>
                    <a:pt x="2562" y="10124"/>
                    <a:pt x="3078" y="4045"/>
                    <a:pt x="30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80"/>
            <p:cNvSpPr/>
            <p:nvPr/>
          </p:nvSpPr>
          <p:spPr>
            <a:xfrm>
              <a:off x="1801155" y="2482077"/>
              <a:ext cx="84978" cy="60463"/>
            </a:xfrm>
            <a:custGeom>
              <a:avLst/>
              <a:gdLst/>
              <a:ahLst/>
              <a:cxnLst/>
              <a:rect l="l" t="t" r="r" b="b"/>
              <a:pathLst>
                <a:path w="2111" h="1502" extrusionOk="0">
                  <a:moveTo>
                    <a:pt x="2110" y="1"/>
                  </a:moveTo>
                  <a:cubicBezTo>
                    <a:pt x="2110" y="1"/>
                    <a:pt x="783" y="348"/>
                    <a:pt x="1" y="1043"/>
                  </a:cubicBezTo>
                  <a:lnTo>
                    <a:pt x="197" y="1501"/>
                  </a:lnTo>
                  <a:cubicBezTo>
                    <a:pt x="1002" y="718"/>
                    <a:pt x="2110" y="1"/>
                    <a:pt x="2110" y="1"/>
                  </a:cubicBezTo>
                  <a:close/>
                </a:path>
              </a:pathLst>
            </a:custGeom>
            <a:solidFill>
              <a:srgbClr val="DB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80"/>
            <p:cNvSpPr/>
            <p:nvPr/>
          </p:nvSpPr>
          <p:spPr>
            <a:xfrm>
              <a:off x="1813433" y="2580981"/>
              <a:ext cx="79665" cy="65334"/>
            </a:xfrm>
            <a:custGeom>
              <a:avLst/>
              <a:gdLst/>
              <a:ahLst/>
              <a:cxnLst/>
              <a:rect l="l" t="t" r="r" b="b"/>
              <a:pathLst>
                <a:path w="1979" h="1623" extrusionOk="0">
                  <a:moveTo>
                    <a:pt x="1967" y="1"/>
                  </a:moveTo>
                  <a:cubicBezTo>
                    <a:pt x="1839" y="1"/>
                    <a:pt x="656" y="22"/>
                    <a:pt x="0" y="805"/>
                  </a:cubicBezTo>
                  <a:lnTo>
                    <a:pt x="200" y="1623"/>
                  </a:lnTo>
                  <a:cubicBezTo>
                    <a:pt x="827" y="588"/>
                    <a:pt x="1979" y="1"/>
                    <a:pt x="1979" y="1"/>
                  </a:cubicBezTo>
                  <a:cubicBezTo>
                    <a:pt x="1979" y="1"/>
                    <a:pt x="1975" y="1"/>
                    <a:pt x="1967" y="1"/>
                  </a:cubicBezTo>
                  <a:close/>
                </a:path>
              </a:pathLst>
            </a:custGeom>
            <a:solidFill>
              <a:srgbClr val="DB5E2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80"/>
            <p:cNvSpPr/>
            <p:nvPr/>
          </p:nvSpPr>
          <p:spPr>
            <a:xfrm>
              <a:off x="1652340" y="2510094"/>
              <a:ext cx="316968" cy="329165"/>
            </a:xfrm>
            <a:custGeom>
              <a:avLst/>
              <a:gdLst/>
              <a:ahLst/>
              <a:cxnLst/>
              <a:rect l="l" t="t" r="r" b="b"/>
              <a:pathLst>
                <a:path w="7874" h="8177" extrusionOk="0">
                  <a:moveTo>
                    <a:pt x="1566" y="0"/>
                  </a:moveTo>
                  <a:lnTo>
                    <a:pt x="1566" y="0"/>
                  </a:lnTo>
                  <a:cubicBezTo>
                    <a:pt x="0" y="1652"/>
                    <a:pt x="1349" y="4176"/>
                    <a:pt x="3524" y="4218"/>
                  </a:cubicBezTo>
                  <a:cubicBezTo>
                    <a:pt x="5698" y="4262"/>
                    <a:pt x="6959" y="5567"/>
                    <a:pt x="7873" y="8177"/>
                  </a:cubicBezTo>
                  <a:lnTo>
                    <a:pt x="7656" y="4479"/>
                  </a:lnTo>
                  <a:cubicBezTo>
                    <a:pt x="7003" y="2923"/>
                    <a:pt x="6455" y="2569"/>
                    <a:pt x="5610" y="2569"/>
                  </a:cubicBezTo>
                  <a:cubicBezTo>
                    <a:pt x="4992" y="2569"/>
                    <a:pt x="4215" y="2759"/>
                    <a:pt x="3122" y="2806"/>
                  </a:cubicBezTo>
                  <a:cubicBezTo>
                    <a:pt x="3055" y="2808"/>
                    <a:pt x="2991" y="2810"/>
                    <a:pt x="2929" y="2810"/>
                  </a:cubicBezTo>
                  <a:cubicBezTo>
                    <a:pt x="120" y="2810"/>
                    <a:pt x="1566" y="0"/>
                    <a:pt x="1566" y="0"/>
                  </a:cubicBezTo>
                  <a:close/>
                </a:path>
              </a:pathLst>
            </a:custGeom>
            <a:solidFill>
              <a:srgbClr val="FDD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80"/>
            <p:cNvSpPr/>
            <p:nvPr/>
          </p:nvSpPr>
          <p:spPr>
            <a:xfrm>
              <a:off x="1530011" y="2167252"/>
              <a:ext cx="241087" cy="141577"/>
            </a:xfrm>
            <a:custGeom>
              <a:avLst/>
              <a:gdLst/>
              <a:ahLst/>
              <a:cxnLst/>
              <a:rect l="l" t="t" r="r" b="b"/>
              <a:pathLst>
                <a:path w="5989" h="3517" extrusionOk="0">
                  <a:moveTo>
                    <a:pt x="3563" y="1"/>
                  </a:moveTo>
                  <a:cubicBezTo>
                    <a:pt x="2992" y="1"/>
                    <a:pt x="2655" y="620"/>
                    <a:pt x="1780" y="1401"/>
                  </a:cubicBezTo>
                  <a:cubicBezTo>
                    <a:pt x="1423" y="1719"/>
                    <a:pt x="1148" y="1840"/>
                    <a:pt x="938" y="1840"/>
                  </a:cubicBezTo>
                  <a:cubicBezTo>
                    <a:pt x="278" y="1840"/>
                    <a:pt x="245" y="651"/>
                    <a:pt x="245" y="651"/>
                  </a:cubicBezTo>
                  <a:lnTo>
                    <a:pt x="245" y="651"/>
                  </a:lnTo>
                  <a:cubicBezTo>
                    <a:pt x="0" y="1764"/>
                    <a:pt x="958" y="2715"/>
                    <a:pt x="1908" y="2715"/>
                  </a:cubicBezTo>
                  <a:cubicBezTo>
                    <a:pt x="2202" y="2715"/>
                    <a:pt x="2494" y="2624"/>
                    <a:pt x="2751" y="2419"/>
                  </a:cubicBezTo>
                  <a:cubicBezTo>
                    <a:pt x="3037" y="2191"/>
                    <a:pt x="3316" y="2095"/>
                    <a:pt x="3593" y="2095"/>
                  </a:cubicBezTo>
                  <a:cubicBezTo>
                    <a:pt x="4369" y="2095"/>
                    <a:pt x="5130" y="2843"/>
                    <a:pt x="5988" y="3516"/>
                  </a:cubicBezTo>
                  <a:lnTo>
                    <a:pt x="4477" y="372"/>
                  </a:lnTo>
                  <a:cubicBezTo>
                    <a:pt x="4091" y="113"/>
                    <a:pt x="3806" y="1"/>
                    <a:pt x="35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80"/>
            <p:cNvSpPr/>
            <p:nvPr/>
          </p:nvSpPr>
          <p:spPr>
            <a:xfrm>
              <a:off x="1763720" y="1607965"/>
              <a:ext cx="235290" cy="361973"/>
            </a:xfrm>
            <a:custGeom>
              <a:avLst/>
              <a:gdLst/>
              <a:ahLst/>
              <a:cxnLst/>
              <a:rect l="l" t="t" r="r" b="b"/>
              <a:pathLst>
                <a:path w="5845" h="8992" extrusionOk="0">
                  <a:moveTo>
                    <a:pt x="3452" y="1"/>
                  </a:moveTo>
                  <a:cubicBezTo>
                    <a:pt x="1425" y="1"/>
                    <a:pt x="58" y="2512"/>
                    <a:pt x="1384" y="3987"/>
                  </a:cubicBezTo>
                  <a:cubicBezTo>
                    <a:pt x="2794" y="5557"/>
                    <a:pt x="1286" y="7146"/>
                    <a:pt x="0" y="8992"/>
                  </a:cubicBezTo>
                  <a:lnTo>
                    <a:pt x="4639" y="6424"/>
                  </a:lnTo>
                  <a:cubicBezTo>
                    <a:pt x="5844" y="4382"/>
                    <a:pt x="4642" y="4218"/>
                    <a:pt x="2846" y="2426"/>
                  </a:cubicBezTo>
                  <a:cubicBezTo>
                    <a:pt x="717" y="301"/>
                    <a:pt x="3848" y="32"/>
                    <a:pt x="3848" y="32"/>
                  </a:cubicBezTo>
                  <a:cubicBezTo>
                    <a:pt x="3714" y="11"/>
                    <a:pt x="3581" y="1"/>
                    <a:pt x="34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80"/>
            <p:cNvSpPr/>
            <p:nvPr/>
          </p:nvSpPr>
          <p:spPr>
            <a:xfrm>
              <a:off x="2463398" y="1463374"/>
              <a:ext cx="568562" cy="255217"/>
            </a:xfrm>
            <a:custGeom>
              <a:avLst/>
              <a:gdLst/>
              <a:ahLst/>
              <a:cxnLst/>
              <a:rect l="l" t="t" r="r" b="b"/>
              <a:pathLst>
                <a:path w="14124" h="6340" extrusionOk="0">
                  <a:moveTo>
                    <a:pt x="11362" y="0"/>
                  </a:moveTo>
                  <a:cubicBezTo>
                    <a:pt x="11362" y="1"/>
                    <a:pt x="13875" y="1681"/>
                    <a:pt x="8607" y="1681"/>
                  </a:cubicBezTo>
                  <a:cubicBezTo>
                    <a:pt x="8529" y="1681"/>
                    <a:pt x="8448" y="1681"/>
                    <a:pt x="8366" y="1680"/>
                  </a:cubicBezTo>
                  <a:cubicBezTo>
                    <a:pt x="6423" y="1663"/>
                    <a:pt x="5037" y="1561"/>
                    <a:pt x="3923" y="1561"/>
                  </a:cubicBezTo>
                  <a:cubicBezTo>
                    <a:pt x="2337" y="1561"/>
                    <a:pt x="1304" y="1767"/>
                    <a:pt x="1" y="2715"/>
                  </a:cubicBezTo>
                  <a:lnTo>
                    <a:pt x="238" y="6340"/>
                  </a:lnTo>
                  <a:cubicBezTo>
                    <a:pt x="2054" y="4781"/>
                    <a:pt x="3224" y="3235"/>
                    <a:pt x="7193" y="3191"/>
                  </a:cubicBezTo>
                  <a:cubicBezTo>
                    <a:pt x="11162" y="3146"/>
                    <a:pt x="14124" y="970"/>
                    <a:pt x="113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80"/>
            <p:cNvSpPr/>
            <p:nvPr/>
          </p:nvSpPr>
          <p:spPr>
            <a:xfrm>
              <a:off x="2785140" y="2096526"/>
              <a:ext cx="491514" cy="178933"/>
            </a:xfrm>
            <a:custGeom>
              <a:avLst/>
              <a:gdLst/>
              <a:ahLst/>
              <a:cxnLst/>
              <a:rect l="l" t="t" r="r" b="b"/>
              <a:pathLst>
                <a:path w="12210" h="4445" extrusionOk="0">
                  <a:moveTo>
                    <a:pt x="2073" y="1"/>
                  </a:moveTo>
                  <a:cubicBezTo>
                    <a:pt x="1406" y="1"/>
                    <a:pt x="792" y="171"/>
                    <a:pt x="76" y="588"/>
                  </a:cubicBezTo>
                  <a:lnTo>
                    <a:pt x="0" y="4444"/>
                  </a:lnTo>
                  <a:cubicBezTo>
                    <a:pt x="1359" y="3462"/>
                    <a:pt x="2364" y="2401"/>
                    <a:pt x="4452" y="2401"/>
                  </a:cubicBezTo>
                  <a:cubicBezTo>
                    <a:pt x="5005" y="2401"/>
                    <a:pt x="5635" y="2476"/>
                    <a:pt x="6367" y="2646"/>
                  </a:cubicBezTo>
                  <a:cubicBezTo>
                    <a:pt x="7005" y="2794"/>
                    <a:pt x="7618" y="2861"/>
                    <a:pt x="8181" y="2861"/>
                  </a:cubicBezTo>
                  <a:cubicBezTo>
                    <a:pt x="10705" y="2861"/>
                    <a:pt x="12210" y="1522"/>
                    <a:pt x="10286" y="202"/>
                  </a:cubicBezTo>
                  <a:lnTo>
                    <a:pt x="10286" y="202"/>
                  </a:lnTo>
                  <a:cubicBezTo>
                    <a:pt x="10286" y="202"/>
                    <a:pt x="11622" y="1686"/>
                    <a:pt x="9763" y="1686"/>
                  </a:cubicBezTo>
                  <a:cubicBezTo>
                    <a:pt x="9268" y="1686"/>
                    <a:pt x="8548" y="1581"/>
                    <a:pt x="7517" y="1316"/>
                  </a:cubicBezTo>
                  <a:cubicBezTo>
                    <a:pt x="4802" y="616"/>
                    <a:pt x="3342" y="1"/>
                    <a:pt x="20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80"/>
            <p:cNvSpPr/>
            <p:nvPr/>
          </p:nvSpPr>
          <p:spPr>
            <a:xfrm>
              <a:off x="2519873" y="2419040"/>
              <a:ext cx="215364" cy="381255"/>
            </a:xfrm>
            <a:custGeom>
              <a:avLst/>
              <a:gdLst/>
              <a:ahLst/>
              <a:cxnLst/>
              <a:rect l="l" t="t" r="r" b="b"/>
              <a:pathLst>
                <a:path w="5350" h="9471" extrusionOk="0">
                  <a:moveTo>
                    <a:pt x="2240" y="1"/>
                  </a:moveTo>
                  <a:lnTo>
                    <a:pt x="2240" y="1"/>
                  </a:lnTo>
                  <a:cubicBezTo>
                    <a:pt x="2412" y="3950"/>
                    <a:pt x="1513" y="6503"/>
                    <a:pt x="0" y="9471"/>
                  </a:cubicBezTo>
                  <a:cubicBezTo>
                    <a:pt x="2512" y="7742"/>
                    <a:pt x="5350" y="4513"/>
                    <a:pt x="22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80"/>
            <p:cNvSpPr/>
            <p:nvPr/>
          </p:nvSpPr>
          <p:spPr>
            <a:xfrm>
              <a:off x="2502564" y="1741407"/>
              <a:ext cx="324496" cy="232956"/>
            </a:xfrm>
            <a:custGeom>
              <a:avLst/>
              <a:gdLst/>
              <a:ahLst/>
              <a:cxnLst/>
              <a:rect l="l" t="t" r="r" b="b"/>
              <a:pathLst>
                <a:path w="8061" h="5787" extrusionOk="0">
                  <a:moveTo>
                    <a:pt x="6374" y="1"/>
                  </a:moveTo>
                  <a:cubicBezTo>
                    <a:pt x="6374" y="1"/>
                    <a:pt x="8025" y="1036"/>
                    <a:pt x="4775" y="1538"/>
                  </a:cubicBezTo>
                  <a:cubicBezTo>
                    <a:pt x="2032" y="1963"/>
                    <a:pt x="1152" y="1705"/>
                    <a:pt x="0" y="3117"/>
                  </a:cubicBezTo>
                  <a:lnTo>
                    <a:pt x="443" y="5786"/>
                  </a:lnTo>
                  <a:cubicBezTo>
                    <a:pt x="1367" y="4453"/>
                    <a:pt x="1917" y="3191"/>
                    <a:pt x="4221" y="2773"/>
                  </a:cubicBezTo>
                  <a:cubicBezTo>
                    <a:pt x="6524" y="2355"/>
                    <a:pt x="8061" y="452"/>
                    <a:pt x="63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80"/>
            <p:cNvSpPr/>
            <p:nvPr/>
          </p:nvSpPr>
          <p:spPr>
            <a:xfrm>
              <a:off x="1990747" y="1721642"/>
              <a:ext cx="305012" cy="363060"/>
            </a:xfrm>
            <a:custGeom>
              <a:avLst/>
              <a:gdLst/>
              <a:ahLst/>
              <a:cxnLst/>
              <a:rect l="l" t="t" r="r" b="b"/>
              <a:pathLst>
                <a:path w="7577" h="9019" extrusionOk="0">
                  <a:moveTo>
                    <a:pt x="5540" y="1"/>
                  </a:moveTo>
                  <a:cubicBezTo>
                    <a:pt x="5540" y="1"/>
                    <a:pt x="7576" y="1348"/>
                    <a:pt x="4896" y="2152"/>
                  </a:cubicBezTo>
                  <a:cubicBezTo>
                    <a:pt x="318" y="3525"/>
                    <a:pt x="1" y="5379"/>
                    <a:pt x="2728" y="9018"/>
                  </a:cubicBezTo>
                  <a:cubicBezTo>
                    <a:pt x="2868" y="7169"/>
                    <a:pt x="3173" y="4505"/>
                    <a:pt x="5039" y="3852"/>
                  </a:cubicBezTo>
                  <a:cubicBezTo>
                    <a:pt x="6906" y="3199"/>
                    <a:pt x="7304" y="553"/>
                    <a:pt x="55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80"/>
            <p:cNvSpPr/>
            <p:nvPr/>
          </p:nvSpPr>
          <p:spPr>
            <a:xfrm>
              <a:off x="1923203" y="1898199"/>
              <a:ext cx="234767" cy="322201"/>
            </a:xfrm>
            <a:custGeom>
              <a:avLst/>
              <a:gdLst/>
              <a:ahLst/>
              <a:cxnLst/>
              <a:rect l="l" t="t" r="r" b="b"/>
              <a:pathLst>
                <a:path w="5832" h="8004" extrusionOk="0">
                  <a:moveTo>
                    <a:pt x="1274" y="0"/>
                  </a:moveTo>
                  <a:cubicBezTo>
                    <a:pt x="968" y="0"/>
                    <a:pt x="654" y="95"/>
                    <a:pt x="355" y="308"/>
                  </a:cubicBezTo>
                  <a:cubicBezTo>
                    <a:pt x="355" y="308"/>
                    <a:pt x="688" y="191"/>
                    <a:pt x="1048" y="191"/>
                  </a:cubicBezTo>
                  <a:cubicBezTo>
                    <a:pt x="1633" y="191"/>
                    <a:pt x="2285" y="500"/>
                    <a:pt x="1678" y="2122"/>
                  </a:cubicBezTo>
                  <a:cubicBezTo>
                    <a:pt x="1" y="6599"/>
                    <a:pt x="1284" y="7974"/>
                    <a:pt x="5832" y="8004"/>
                  </a:cubicBezTo>
                  <a:cubicBezTo>
                    <a:pt x="4444" y="6773"/>
                    <a:pt x="2508" y="4919"/>
                    <a:pt x="3117" y="3038"/>
                  </a:cubicBezTo>
                  <a:cubicBezTo>
                    <a:pt x="3605" y="1531"/>
                    <a:pt x="2505" y="0"/>
                    <a:pt x="12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80"/>
            <p:cNvSpPr/>
            <p:nvPr/>
          </p:nvSpPr>
          <p:spPr>
            <a:xfrm>
              <a:off x="2253559" y="2034012"/>
              <a:ext cx="229373" cy="336371"/>
            </a:xfrm>
            <a:custGeom>
              <a:avLst/>
              <a:gdLst/>
              <a:ahLst/>
              <a:cxnLst/>
              <a:rect l="l" t="t" r="r" b="b"/>
              <a:pathLst>
                <a:path w="5698" h="8356" extrusionOk="0">
                  <a:moveTo>
                    <a:pt x="1690" y="0"/>
                  </a:moveTo>
                  <a:cubicBezTo>
                    <a:pt x="1422" y="0"/>
                    <a:pt x="1145" y="73"/>
                    <a:pt x="870" y="236"/>
                  </a:cubicBezTo>
                  <a:cubicBezTo>
                    <a:pt x="870" y="236"/>
                    <a:pt x="1122" y="171"/>
                    <a:pt x="1419" y="171"/>
                  </a:cubicBezTo>
                  <a:cubicBezTo>
                    <a:pt x="2033" y="171"/>
                    <a:pt x="2843" y="449"/>
                    <a:pt x="2039" y="2154"/>
                  </a:cubicBezTo>
                  <a:cubicBezTo>
                    <a:pt x="1" y="6477"/>
                    <a:pt x="1168" y="7952"/>
                    <a:pt x="5698" y="8355"/>
                  </a:cubicBezTo>
                  <a:cubicBezTo>
                    <a:pt x="4416" y="7016"/>
                    <a:pt x="2638" y="5008"/>
                    <a:pt x="3399" y="3184"/>
                  </a:cubicBezTo>
                  <a:cubicBezTo>
                    <a:pt x="4029" y="1674"/>
                    <a:pt x="2973" y="0"/>
                    <a:pt x="16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80"/>
            <p:cNvSpPr/>
            <p:nvPr/>
          </p:nvSpPr>
          <p:spPr>
            <a:xfrm>
              <a:off x="2733777" y="3004130"/>
              <a:ext cx="102691" cy="27414"/>
            </a:xfrm>
            <a:custGeom>
              <a:avLst/>
              <a:gdLst/>
              <a:ahLst/>
              <a:cxnLst/>
              <a:rect l="l" t="t" r="r" b="b"/>
              <a:pathLst>
                <a:path w="2551" h="681" extrusionOk="0">
                  <a:moveTo>
                    <a:pt x="1055" y="0"/>
                  </a:moveTo>
                  <a:cubicBezTo>
                    <a:pt x="455" y="0"/>
                    <a:pt x="1" y="119"/>
                    <a:pt x="6" y="285"/>
                  </a:cubicBezTo>
                  <a:cubicBezTo>
                    <a:pt x="11" y="471"/>
                    <a:pt x="584" y="645"/>
                    <a:pt x="1286" y="676"/>
                  </a:cubicBezTo>
                  <a:cubicBezTo>
                    <a:pt x="1357" y="679"/>
                    <a:pt x="1427" y="681"/>
                    <a:pt x="1495" y="681"/>
                  </a:cubicBezTo>
                  <a:cubicBezTo>
                    <a:pt x="2096" y="681"/>
                    <a:pt x="2551" y="562"/>
                    <a:pt x="2546" y="396"/>
                  </a:cubicBezTo>
                  <a:cubicBezTo>
                    <a:pt x="2540" y="211"/>
                    <a:pt x="1966" y="36"/>
                    <a:pt x="1265" y="5"/>
                  </a:cubicBezTo>
                  <a:cubicBezTo>
                    <a:pt x="1194" y="2"/>
                    <a:pt x="1124" y="0"/>
                    <a:pt x="10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80"/>
            <p:cNvSpPr/>
            <p:nvPr/>
          </p:nvSpPr>
          <p:spPr>
            <a:xfrm>
              <a:off x="2734945" y="3108226"/>
              <a:ext cx="61027" cy="16303"/>
            </a:xfrm>
            <a:custGeom>
              <a:avLst/>
              <a:gdLst/>
              <a:ahLst/>
              <a:cxnLst/>
              <a:rect l="l" t="t" r="r" b="b"/>
              <a:pathLst>
                <a:path w="1516" h="405" extrusionOk="0">
                  <a:moveTo>
                    <a:pt x="627" y="1"/>
                  </a:moveTo>
                  <a:cubicBezTo>
                    <a:pt x="270" y="1"/>
                    <a:pt x="0" y="71"/>
                    <a:pt x="5" y="170"/>
                  </a:cubicBezTo>
                  <a:cubicBezTo>
                    <a:pt x="8" y="279"/>
                    <a:pt x="348" y="384"/>
                    <a:pt x="765" y="402"/>
                  </a:cubicBezTo>
                  <a:cubicBezTo>
                    <a:pt x="805" y="404"/>
                    <a:pt x="845" y="405"/>
                    <a:pt x="884" y="405"/>
                  </a:cubicBezTo>
                  <a:cubicBezTo>
                    <a:pt x="1244" y="405"/>
                    <a:pt x="1516" y="335"/>
                    <a:pt x="1512" y="236"/>
                  </a:cubicBezTo>
                  <a:cubicBezTo>
                    <a:pt x="1508" y="125"/>
                    <a:pt x="1168" y="22"/>
                    <a:pt x="752" y="3"/>
                  </a:cubicBezTo>
                  <a:cubicBezTo>
                    <a:pt x="709" y="2"/>
                    <a:pt x="668" y="1"/>
                    <a:pt x="6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80"/>
            <p:cNvSpPr/>
            <p:nvPr/>
          </p:nvSpPr>
          <p:spPr>
            <a:xfrm>
              <a:off x="1820034" y="2804672"/>
              <a:ext cx="112352" cy="55109"/>
            </a:xfrm>
            <a:custGeom>
              <a:avLst/>
              <a:gdLst/>
              <a:ahLst/>
              <a:cxnLst/>
              <a:rect l="l" t="t" r="r" b="b"/>
              <a:pathLst>
                <a:path w="2791" h="1369" extrusionOk="0">
                  <a:moveTo>
                    <a:pt x="1544" y="1"/>
                  </a:moveTo>
                  <a:cubicBezTo>
                    <a:pt x="1157" y="1"/>
                    <a:pt x="663" y="167"/>
                    <a:pt x="1" y="477"/>
                  </a:cubicBezTo>
                  <a:cubicBezTo>
                    <a:pt x="1" y="477"/>
                    <a:pt x="334" y="365"/>
                    <a:pt x="741" y="365"/>
                  </a:cubicBezTo>
                  <a:cubicBezTo>
                    <a:pt x="1166" y="365"/>
                    <a:pt x="1671" y="487"/>
                    <a:pt x="1963" y="987"/>
                  </a:cubicBezTo>
                  <a:cubicBezTo>
                    <a:pt x="2115" y="1247"/>
                    <a:pt x="2343" y="1368"/>
                    <a:pt x="2510" y="1368"/>
                  </a:cubicBezTo>
                  <a:cubicBezTo>
                    <a:pt x="2681" y="1368"/>
                    <a:pt x="2790" y="1243"/>
                    <a:pt x="2695" y="1014"/>
                  </a:cubicBezTo>
                  <a:cubicBezTo>
                    <a:pt x="2408" y="318"/>
                    <a:pt x="2078" y="1"/>
                    <a:pt x="1544" y="1"/>
                  </a:cubicBezTo>
                  <a:close/>
                </a:path>
              </a:pathLst>
            </a:custGeom>
            <a:solidFill>
              <a:srgbClr val="FDD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80"/>
            <p:cNvSpPr/>
            <p:nvPr/>
          </p:nvSpPr>
          <p:spPr>
            <a:xfrm>
              <a:off x="2109010" y="2172123"/>
              <a:ext cx="196807" cy="266649"/>
            </a:xfrm>
            <a:custGeom>
              <a:avLst/>
              <a:gdLst/>
              <a:ahLst/>
              <a:cxnLst/>
              <a:rect l="l" t="t" r="r" b="b"/>
              <a:pathLst>
                <a:path w="4889" h="6624" extrusionOk="0">
                  <a:moveTo>
                    <a:pt x="1461" y="0"/>
                  </a:moveTo>
                  <a:cubicBezTo>
                    <a:pt x="1147" y="0"/>
                    <a:pt x="817" y="111"/>
                    <a:pt x="497" y="362"/>
                  </a:cubicBezTo>
                  <a:cubicBezTo>
                    <a:pt x="497" y="362"/>
                    <a:pt x="876" y="200"/>
                    <a:pt x="1244" y="200"/>
                  </a:cubicBezTo>
                  <a:cubicBezTo>
                    <a:pt x="1759" y="200"/>
                    <a:pt x="2253" y="518"/>
                    <a:pt x="1654" y="2044"/>
                  </a:cubicBezTo>
                  <a:cubicBezTo>
                    <a:pt x="786" y="4250"/>
                    <a:pt x="0" y="4837"/>
                    <a:pt x="1224" y="6142"/>
                  </a:cubicBezTo>
                  <a:lnTo>
                    <a:pt x="4889" y="6623"/>
                  </a:lnTo>
                  <a:cubicBezTo>
                    <a:pt x="3648" y="5515"/>
                    <a:pt x="2308" y="4713"/>
                    <a:pt x="2957" y="2842"/>
                  </a:cubicBezTo>
                  <a:cubicBezTo>
                    <a:pt x="3463" y="1383"/>
                    <a:pt x="2568" y="0"/>
                    <a:pt x="1461" y="0"/>
                  </a:cubicBezTo>
                  <a:close/>
                </a:path>
              </a:pathLst>
            </a:custGeom>
            <a:solidFill>
              <a:srgbClr val="FDD7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80"/>
            <p:cNvSpPr/>
            <p:nvPr/>
          </p:nvSpPr>
          <p:spPr>
            <a:xfrm>
              <a:off x="1892167" y="2086664"/>
              <a:ext cx="596257" cy="777364"/>
            </a:xfrm>
            <a:custGeom>
              <a:avLst/>
              <a:gdLst/>
              <a:ahLst/>
              <a:cxnLst/>
              <a:rect l="l" t="t" r="r" b="b"/>
              <a:pathLst>
                <a:path w="14812" h="19311" extrusionOk="0">
                  <a:moveTo>
                    <a:pt x="1332" y="1"/>
                  </a:moveTo>
                  <a:cubicBezTo>
                    <a:pt x="603" y="1"/>
                    <a:pt x="1" y="243"/>
                    <a:pt x="1" y="243"/>
                  </a:cubicBezTo>
                  <a:cubicBezTo>
                    <a:pt x="122" y="221"/>
                    <a:pt x="244" y="210"/>
                    <a:pt x="365" y="210"/>
                  </a:cubicBezTo>
                  <a:cubicBezTo>
                    <a:pt x="1836" y="210"/>
                    <a:pt x="3192" y="1826"/>
                    <a:pt x="2579" y="4288"/>
                  </a:cubicBezTo>
                  <a:cubicBezTo>
                    <a:pt x="1969" y="7159"/>
                    <a:pt x="5655" y="8561"/>
                    <a:pt x="8962" y="10344"/>
                  </a:cubicBezTo>
                  <a:cubicBezTo>
                    <a:pt x="12267" y="12129"/>
                    <a:pt x="10407" y="17271"/>
                    <a:pt x="8265" y="19305"/>
                  </a:cubicBezTo>
                  <a:cubicBezTo>
                    <a:pt x="8293" y="19309"/>
                    <a:pt x="8322" y="19311"/>
                    <a:pt x="8352" y="19311"/>
                  </a:cubicBezTo>
                  <a:cubicBezTo>
                    <a:pt x="9791" y="19311"/>
                    <a:pt x="13211" y="15315"/>
                    <a:pt x="13213" y="15315"/>
                  </a:cubicBezTo>
                  <a:cubicBezTo>
                    <a:pt x="13213" y="15315"/>
                    <a:pt x="13213" y="15315"/>
                    <a:pt x="13213" y="15315"/>
                  </a:cubicBezTo>
                  <a:cubicBezTo>
                    <a:pt x="14811" y="12574"/>
                    <a:pt x="13800" y="9279"/>
                    <a:pt x="11158" y="8464"/>
                  </a:cubicBezTo>
                  <a:cubicBezTo>
                    <a:pt x="11158" y="8464"/>
                    <a:pt x="3674" y="6876"/>
                    <a:pt x="3850" y="4125"/>
                  </a:cubicBezTo>
                  <a:cubicBezTo>
                    <a:pt x="4073" y="656"/>
                    <a:pt x="2530" y="1"/>
                    <a:pt x="13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80"/>
            <p:cNvSpPr/>
            <p:nvPr/>
          </p:nvSpPr>
          <p:spPr>
            <a:xfrm>
              <a:off x="1421932" y="2727425"/>
              <a:ext cx="48668" cy="218987"/>
            </a:xfrm>
            <a:custGeom>
              <a:avLst/>
              <a:gdLst/>
              <a:ahLst/>
              <a:cxnLst/>
              <a:rect l="l" t="t" r="r" b="b"/>
              <a:pathLst>
                <a:path w="1209" h="5440" extrusionOk="0">
                  <a:moveTo>
                    <a:pt x="793" y="0"/>
                  </a:moveTo>
                  <a:lnTo>
                    <a:pt x="430" y="35"/>
                  </a:lnTo>
                  <a:cubicBezTo>
                    <a:pt x="622" y="2819"/>
                    <a:pt x="572" y="4822"/>
                    <a:pt x="1" y="5439"/>
                  </a:cubicBezTo>
                  <a:lnTo>
                    <a:pt x="1208" y="5267"/>
                  </a:lnTo>
                  <a:cubicBezTo>
                    <a:pt x="794" y="4809"/>
                    <a:pt x="639" y="2512"/>
                    <a:pt x="793" y="0"/>
                  </a:cubicBezTo>
                  <a:close/>
                </a:path>
              </a:pathLst>
            </a:custGeom>
            <a:solidFill>
              <a:srgbClr val="EB5D37">
                <a:alpha val="5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80"/>
            <p:cNvSpPr/>
            <p:nvPr/>
          </p:nvSpPr>
          <p:spPr>
            <a:xfrm>
              <a:off x="1352777" y="1961193"/>
              <a:ext cx="322926" cy="824865"/>
            </a:xfrm>
            <a:custGeom>
              <a:avLst/>
              <a:gdLst/>
              <a:ahLst/>
              <a:cxnLst/>
              <a:rect l="l" t="t" r="r" b="b"/>
              <a:pathLst>
                <a:path w="8022" h="20491" extrusionOk="0">
                  <a:moveTo>
                    <a:pt x="1789" y="1"/>
                  </a:moveTo>
                  <a:lnTo>
                    <a:pt x="1789" y="1"/>
                  </a:lnTo>
                  <a:cubicBezTo>
                    <a:pt x="1789" y="1"/>
                    <a:pt x="1789" y="1"/>
                    <a:pt x="1789" y="1"/>
                  </a:cubicBezTo>
                  <a:lnTo>
                    <a:pt x="1789" y="1"/>
                  </a:lnTo>
                  <a:cubicBezTo>
                    <a:pt x="1789" y="1"/>
                    <a:pt x="1789" y="1"/>
                    <a:pt x="1789" y="1"/>
                  </a:cubicBezTo>
                  <a:close/>
                  <a:moveTo>
                    <a:pt x="1789" y="1"/>
                  </a:moveTo>
                  <a:lnTo>
                    <a:pt x="1789" y="1"/>
                  </a:lnTo>
                  <a:cubicBezTo>
                    <a:pt x="2832" y="11156"/>
                    <a:pt x="0" y="20477"/>
                    <a:pt x="2052" y="20491"/>
                  </a:cubicBezTo>
                  <a:cubicBezTo>
                    <a:pt x="2059" y="20491"/>
                    <a:pt x="2065" y="20491"/>
                    <a:pt x="2071" y="20491"/>
                  </a:cubicBezTo>
                  <a:cubicBezTo>
                    <a:pt x="8022" y="20491"/>
                    <a:pt x="1791" y="12"/>
                    <a:pt x="1789" y="1"/>
                  </a:cubicBezTo>
                  <a:close/>
                </a:path>
              </a:pathLst>
            </a:custGeom>
            <a:solidFill>
              <a:srgbClr val="5C463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80"/>
            <p:cNvSpPr/>
            <p:nvPr/>
          </p:nvSpPr>
          <p:spPr>
            <a:xfrm>
              <a:off x="1335307" y="2547369"/>
              <a:ext cx="114686" cy="116820"/>
            </a:xfrm>
            <a:custGeom>
              <a:avLst/>
              <a:gdLst/>
              <a:ahLst/>
              <a:cxnLst/>
              <a:rect l="l" t="t" r="r" b="b"/>
              <a:pathLst>
                <a:path w="2849" h="2902" extrusionOk="0">
                  <a:moveTo>
                    <a:pt x="1" y="1"/>
                  </a:moveTo>
                  <a:lnTo>
                    <a:pt x="1" y="1"/>
                  </a:lnTo>
                  <a:cubicBezTo>
                    <a:pt x="1" y="1"/>
                    <a:pt x="24" y="16"/>
                    <a:pt x="67" y="44"/>
                  </a:cubicBezTo>
                  <a:lnTo>
                    <a:pt x="67" y="44"/>
                  </a:lnTo>
                  <a:cubicBezTo>
                    <a:pt x="43" y="26"/>
                    <a:pt x="21" y="12"/>
                    <a:pt x="1" y="1"/>
                  </a:cubicBezTo>
                  <a:close/>
                  <a:moveTo>
                    <a:pt x="67" y="44"/>
                  </a:moveTo>
                  <a:lnTo>
                    <a:pt x="67" y="44"/>
                  </a:lnTo>
                  <a:cubicBezTo>
                    <a:pt x="553" y="402"/>
                    <a:pt x="1837" y="2155"/>
                    <a:pt x="2287" y="2902"/>
                  </a:cubicBezTo>
                  <a:cubicBezTo>
                    <a:pt x="2287" y="2902"/>
                    <a:pt x="2848" y="2808"/>
                    <a:pt x="2348" y="1990"/>
                  </a:cubicBezTo>
                  <a:cubicBezTo>
                    <a:pt x="1906" y="1264"/>
                    <a:pt x="402" y="261"/>
                    <a:pt x="67" y="4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80"/>
            <p:cNvSpPr/>
            <p:nvPr/>
          </p:nvSpPr>
          <p:spPr>
            <a:xfrm>
              <a:off x="1352173" y="2443957"/>
              <a:ext cx="94076" cy="95807"/>
            </a:xfrm>
            <a:custGeom>
              <a:avLst/>
              <a:gdLst/>
              <a:ahLst/>
              <a:cxnLst/>
              <a:rect l="l" t="t" r="r" b="b"/>
              <a:pathLst>
                <a:path w="2337" h="2380" extrusionOk="0">
                  <a:moveTo>
                    <a:pt x="0" y="0"/>
                  </a:moveTo>
                  <a:cubicBezTo>
                    <a:pt x="0" y="0"/>
                    <a:pt x="20" y="13"/>
                    <a:pt x="55" y="35"/>
                  </a:cubicBezTo>
                  <a:lnTo>
                    <a:pt x="55" y="35"/>
                  </a:lnTo>
                  <a:cubicBezTo>
                    <a:pt x="35" y="21"/>
                    <a:pt x="17" y="9"/>
                    <a:pt x="0" y="0"/>
                  </a:cubicBezTo>
                  <a:close/>
                  <a:moveTo>
                    <a:pt x="55" y="35"/>
                  </a:moveTo>
                  <a:lnTo>
                    <a:pt x="55" y="35"/>
                  </a:lnTo>
                  <a:cubicBezTo>
                    <a:pt x="454" y="329"/>
                    <a:pt x="1506" y="1767"/>
                    <a:pt x="1875" y="2379"/>
                  </a:cubicBezTo>
                  <a:cubicBezTo>
                    <a:pt x="1875" y="2379"/>
                    <a:pt x="2336" y="2303"/>
                    <a:pt x="1926" y="1632"/>
                  </a:cubicBezTo>
                  <a:cubicBezTo>
                    <a:pt x="1563" y="1036"/>
                    <a:pt x="329" y="214"/>
                    <a:pt x="55" y="3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80"/>
            <p:cNvSpPr/>
            <p:nvPr/>
          </p:nvSpPr>
          <p:spPr>
            <a:xfrm>
              <a:off x="1361552" y="2328066"/>
              <a:ext cx="94036" cy="95807"/>
            </a:xfrm>
            <a:custGeom>
              <a:avLst/>
              <a:gdLst/>
              <a:ahLst/>
              <a:cxnLst/>
              <a:rect l="l" t="t" r="r" b="b"/>
              <a:pathLst>
                <a:path w="2336" h="2380" extrusionOk="0">
                  <a:moveTo>
                    <a:pt x="1" y="0"/>
                  </a:moveTo>
                  <a:cubicBezTo>
                    <a:pt x="1" y="0"/>
                    <a:pt x="19" y="12"/>
                    <a:pt x="52" y="34"/>
                  </a:cubicBezTo>
                  <a:lnTo>
                    <a:pt x="52" y="34"/>
                  </a:lnTo>
                  <a:cubicBezTo>
                    <a:pt x="34" y="20"/>
                    <a:pt x="16" y="9"/>
                    <a:pt x="1" y="0"/>
                  </a:cubicBezTo>
                  <a:close/>
                  <a:moveTo>
                    <a:pt x="52" y="34"/>
                  </a:moveTo>
                  <a:cubicBezTo>
                    <a:pt x="448" y="324"/>
                    <a:pt x="1505" y="1766"/>
                    <a:pt x="1876" y="2379"/>
                  </a:cubicBezTo>
                  <a:cubicBezTo>
                    <a:pt x="1876" y="2379"/>
                    <a:pt x="2336" y="2303"/>
                    <a:pt x="1926" y="1632"/>
                  </a:cubicBezTo>
                  <a:cubicBezTo>
                    <a:pt x="1561" y="1035"/>
                    <a:pt x="321" y="209"/>
                    <a:pt x="52" y="3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80"/>
            <p:cNvSpPr/>
            <p:nvPr/>
          </p:nvSpPr>
          <p:spPr>
            <a:xfrm>
              <a:off x="1379062" y="2196758"/>
              <a:ext cx="94036" cy="95807"/>
            </a:xfrm>
            <a:custGeom>
              <a:avLst/>
              <a:gdLst/>
              <a:ahLst/>
              <a:cxnLst/>
              <a:rect l="l" t="t" r="r" b="b"/>
              <a:pathLst>
                <a:path w="2336" h="2380" extrusionOk="0">
                  <a:moveTo>
                    <a:pt x="0" y="1"/>
                  </a:moveTo>
                  <a:cubicBezTo>
                    <a:pt x="0" y="1"/>
                    <a:pt x="19" y="13"/>
                    <a:pt x="54" y="35"/>
                  </a:cubicBezTo>
                  <a:lnTo>
                    <a:pt x="54" y="35"/>
                  </a:lnTo>
                  <a:cubicBezTo>
                    <a:pt x="34" y="21"/>
                    <a:pt x="16" y="9"/>
                    <a:pt x="0" y="1"/>
                  </a:cubicBezTo>
                  <a:close/>
                  <a:moveTo>
                    <a:pt x="54" y="35"/>
                  </a:moveTo>
                  <a:cubicBezTo>
                    <a:pt x="451" y="328"/>
                    <a:pt x="1505" y="1767"/>
                    <a:pt x="1875" y="2380"/>
                  </a:cubicBezTo>
                  <a:cubicBezTo>
                    <a:pt x="1875" y="2380"/>
                    <a:pt x="2335" y="2304"/>
                    <a:pt x="1926" y="1632"/>
                  </a:cubicBezTo>
                  <a:cubicBezTo>
                    <a:pt x="1561" y="1036"/>
                    <a:pt x="326" y="213"/>
                    <a:pt x="54" y="3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80"/>
            <p:cNvSpPr/>
            <p:nvPr/>
          </p:nvSpPr>
          <p:spPr>
            <a:xfrm>
              <a:off x="1123416" y="2497857"/>
              <a:ext cx="152204" cy="111828"/>
            </a:xfrm>
            <a:custGeom>
              <a:avLst/>
              <a:gdLst/>
              <a:ahLst/>
              <a:cxnLst/>
              <a:rect l="l" t="t" r="r" b="b"/>
              <a:pathLst>
                <a:path w="3781" h="2778" extrusionOk="0">
                  <a:moveTo>
                    <a:pt x="0" y="1"/>
                  </a:moveTo>
                  <a:cubicBezTo>
                    <a:pt x="0" y="1"/>
                    <a:pt x="31" y="14"/>
                    <a:pt x="86" y="39"/>
                  </a:cubicBezTo>
                  <a:lnTo>
                    <a:pt x="86" y="39"/>
                  </a:lnTo>
                  <a:cubicBezTo>
                    <a:pt x="54" y="23"/>
                    <a:pt x="26" y="10"/>
                    <a:pt x="0" y="1"/>
                  </a:cubicBezTo>
                  <a:close/>
                  <a:moveTo>
                    <a:pt x="86" y="39"/>
                  </a:moveTo>
                  <a:cubicBezTo>
                    <a:pt x="721" y="371"/>
                    <a:pt x="2462" y="2055"/>
                    <a:pt x="3083" y="2777"/>
                  </a:cubicBezTo>
                  <a:cubicBezTo>
                    <a:pt x="3083" y="2777"/>
                    <a:pt x="3780" y="2655"/>
                    <a:pt x="3093" y="1864"/>
                  </a:cubicBezTo>
                  <a:cubicBezTo>
                    <a:pt x="2484" y="1162"/>
                    <a:pt x="519" y="238"/>
                    <a:pt x="86" y="3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80"/>
            <p:cNvSpPr/>
            <p:nvPr/>
          </p:nvSpPr>
          <p:spPr>
            <a:xfrm>
              <a:off x="1117740" y="2383174"/>
              <a:ext cx="124871" cy="91741"/>
            </a:xfrm>
            <a:custGeom>
              <a:avLst/>
              <a:gdLst/>
              <a:ahLst/>
              <a:cxnLst/>
              <a:rect l="l" t="t" r="r" b="b"/>
              <a:pathLst>
                <a:path w="3102" h="2279" extrusionOk="0">
                  <a:moveTo>
                    <a:pt x="1" y="1"/>
                  </a:moveTo>
                  <a:cubicBezTo>
                    <a:pt x="1" y="1"/>
                    <a:pt x="26" y="12"/>
                    <a:pt x="72" y="33"/>
                  </a:cubicBezTo>
                  <a:lnTo>
                    <a:pt x="72" y="33"/>
                  </a:lnTo>
                  <a:cubicBezTo>
                    <a:pt x="46" y="19"/>
                    <a:pt x="22" y="9"/>
                    <a:pt x="1" y="1"/>
                  </a:cubicBezTo>
                  <a:close/>
                  <a:moveTo>
                    <a:pt x="72" y="33"/>
                  </a:moveTo>
                  <a:lnTo>
                    <a:pt x="72" y="33"/>
                  </a:lnTo>
                  <a:cubicBezTo>
                    <a:pt x="595" y="306"/>
                    <a:pt x="2021" y="1686"/>
                    <a:pt x="2529" y="2278"/>
                  </a:cubicBezTo>
                  <a:cubicBezTo>
                    <a:pt x="2529" y="2278"/>
                    <a:pt x="3102" y="2178"/>
                    <a:pt x="2538" y="1529"/>
                  </a:cubicBezTo>
                  <a:cubicBezTo>
                    <a:pt x="2039" y="954"/>
                    <a:pt x="431" y="197"/>
                    <a:pt x="72" y="3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80"/>
            <p:cNvSpPr/>
            <p:nvPr/>
          </p:nvSpPr>
          <p:spPr>
            <a:xfrm>
              <a:off x="1125589" y="2268531"/>
              <a:ext cx="124831" cy="91741"/>
            </a:xfrm>
            <a:custGeom>
              <a:avLst/>
              <a:gdLst/>
              <a:ahLst/>
              <a:cxnLst/>
              <a:rect l="l" t="t" r="r" b="b"/>
              <a:pathLst>
                <a:path w="3101" h="2279" extrusionOk="0">
                  <a:moveTo>
                    <a:pt x="0" y="1"/>
                  </a:moveTo>
                  <a:lnTo>
                    <a:pt x="0" y="1"/>
                  </a:lnTo>
                  <a:cubicBezTo>
                    <a:pt x="0" y="1"/>
                    <a:pt x="25" y="12"/>
                    <a:pt x="69" y="32"/>
                  </a:cubicBezTo>
                  <a:lnTo>
                    <a:pt x="69" y="32"/>
                  </a:lnTo>
                  <a:cubicBezTo>
                    <a:pt x="44" y="19"/>
                    <a:pt x="21" y="9"/>
                    <a:pt x="0" y="1"/>
                  </a:cubicBezTo>
                  <a:close/>
                  <a:moveTo>
                    <a:pt x="69" y="32"/>
                  </a:moveTo>
                  <a:lnTo>
                    <a:pt x="69" y="32"/>
                  </a:lnTo>
                  <a:cubicBezTo>
                    <a:pt x="590" y="303"/>
                    <a:pt x="2020" y="1686"/>
                    <a:pt x="2528" y="2279"/>
                  </a:cubicBezTo>
                  <a:cubicBezTo>
                    <a:pt x="2528" y="2279"/>
                    <a:pt x="3101" y="2178"/>
                    <a:pt x="2538" y="1530"/>
                  </a:cubicBezTo>
                  <a:cubicBezTo>
                    <a:pt x="2037" y="953"/>
                    <a:pt x="423" y="194"/>
                    <a:pt x="69" y="3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80"/>
            <p:cNvSpPr/>
            <p:nvPr/>
          </p:nvSpPr>
          <p:spPr>
            <a:xfrm>
              <a:off x="1133318" y="2144710"/>
              <a:ext cx="99792" cy="73345"/>
            </a:xfrm>
            <a:custGeom>
              <a:avLst/>
              <a:gdLst/>
              <a:ahLst/>
              <a:cxnLst/>
              <a:rect l="l" t="t" r="r" b="b"/>
              <a:pathLst>
                <a:path w="2479" h="1822" extrusionOk="0">
                  <a:moveTo>
                    <a:pt x="0" y="0"/>
                  </a:moveTo>
                  <a:cubicBezTo>
                    <a:pt x="0" y="0"/>
                    <a:pt x="21" y="9"/>
                    <a:pt x="57" y="26"/>
                  </a:cubicBezTo>
                  <a:lnTo>
                    <a:pt x="57" y="26"/>
                  </a:lnTo>
                  <a:cubicBezTo>
                    <a:pt x="36" y="15"/>
                    <a:pt x="17" y="7"/>
                    <a:pt x="0" y="0"/>
                  </a:cubicBezTo>
                  <a:close/>
                  <a:moveTo>
                    <a:pt x="57" y="26"/>
                  </a:moveTo>
                  <a:lnTo>
                    <a:pt x="57" y="26"/>
                  </a:lnTo>
                  <a:cubicBezTo>
                    <a:pt x="475" y="244"/>
                    <a:pt x="1615" y="1347"/>
                    <a:pt x="2021" y="1821"/>
                  </a:cubicBezTo>
                  <a:cubicBezTo>
                    <a:pt x="2021" y="1821"/>
                    <a:pt x="2479" y="1740"/>
                    <a:pt x="2028" y="1222"/>
                  </a:cubicBezTo>
                  <a:cubicBezTo>
                    <a:pt x="1629" y="763"/>
                    <a:pt x="344" y="158"/>
                    <a:pt x="57" y="2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80"/>
            <p:cNvSpPr/>
            <p:nvPr/>
          </p:nvSpPr>
          <p:spPr>
            <a:xfrm>
              <a:off x="1721414" y="2931109"/>
              <a:ext cx="1571394" cy="188554"/>
            </a:xfrm>
            <a:custGeom>
              <a:avLst/>
              <a:gdLst/>
              <a:ahLst/>
              <a:cxnLst/>
              <a:rect l="l" t="t" r="r" b="b"/>
              <a:pathLst>
                <a:path w="39036" h="4684" extrusionOk="0">
                  <a:moveTo>
                    <a:pt x="6811" y="1"/>
                  </a:moveTo>
                  <a:cubicBezTo>
                    <a:pt x="6788" y="1"/>
                    <a:pt x="6766" y="1"/>
                    <a:pt x="6745" y="1"/>
                  </a:cubicBezTo>
                  <a:cubicBezTo>
                    <a:pt x="1" y="72"/>
                    <a:pt x="114" y="4683"/>
                    <a:pt x="17006" y="4683"/>
                  </a:cubicBezTo>
                  <a:cubicBezTo>
                    <a:pt x="17842" y="4683"/>
                    <a:pt x="18719" y="4672"/>
                    <a:pt x="19639" y="4648"/>
                  </a:cubicBezTo>
                  <a:cubicBezTo>
                    <a:pt x="39035" y="4148"/>
                    <a:pt x="11190" y="1"/>
                    <a:pt x="68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80"/>
            <p:cNvSpPr/>
            <p:nvPr/>
          </p:nvSpPr>
          <p:spPr>
            <a:xfrm>
              <a:off x="819707" y="2973899"/>
              <a:ext cx="1597681" cy="264596"/>
            </a:xfrm>
            <a:custGeom>
              <a:avLst/>
              <a:gdLst/>
              <a:ahLst/>
              <a:cxnLst/>
              <a:rect l="l" t="t" r="r" b="b"/>
              <a:pathLst>
                <a:path w="39689" h="6573" extrusionOk="0">
                  <a:moveTo>
                    <a:pt x="14900" y="1"/>
                  </a:moveTo>
                  <a:cubicBezTo>
                    <a:pt x="10047" y="1"/>
                    <a:pt x="4628" y="330"/>
                    <a:pt x="1" y="1089"/>
                  </a:cubicBezTo>
                  <a:lnTo>
                    <a:pt x="2461" y="6572"/>
                  </a:lnTo>
                  <a:cubicBezTo>
                    <a:pt x="39689" y="3212"/>
                    <a:pt x="30054" y="1"/>
                    <a:pt x="14900" y="1"/>
                  </a:cubicBezTo>
                  <a:close/>
                </a:path>
              </a:pathLst>
            </a:custGeom>
            <a:solidFill>
              <a:srgbClr val="FFD238">
                <a:alpha val="529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80"/>
            <p:cNvSpPr/>
            <p:nvPr/>
          </p:nvSpPr>
          <p:spPr>
            <a:xfrm>
              <a:off x="1061909" y="2778507"/>
              <a:ext cx="444013" cy="213392"/>
            </a:xfrm>
            <a:custGeom>
              <a:avLst/>
              <a:gdLst/>
              <a:ahLst/>
              <a:cxnLst/>
              <a:rect l="l" t="t" r="r" b="b"/>
              <a:pathLst>
                <a:path w="11030" h="5301" extrusionOk="0">
                  <a:moveTo>
                    <a:pt x="5684" y="0"/>
                  </a:moveTo>
                  <a:cubicBezTo>
                    <a:pt x="5278" y="0"/>
                    <a:pt x="4719" y="772"/>
                    <a:pt x="4719" y="772"/>
                  </a:cubicBezTo>
                  <a:cubicBezTo>
                    <a:pt x="4453" y="218"/>
                    <a:pt x="4293" y="31"/>
                    <a:pt x="4198" y="31"/>
                  </a:cubicBezTo>
                  <a:cubicBezTo>
                    <a:pt x="4001" y="31"/>
                    <a:pt x="4084" y="837"/>
                    <a:pt x="4084" y="837"/>
                  </a:cubicBezTo>
                  <a:cubicBezTo>
                    <a:pt x="3737" y="726"/>
                    <a:pt x="3468" y="679"/>
                    <a:pt x="3262" y="679"/>
                  </a:cubicBezTo>
                  <a:cubicBezTo>
                    <a:pt x="2090" y="679"/>
                    <a:pt x="2945" y="2208"/>
                    <a:pt x="2945" y="2208"/>
                  </a:cubicBezTo>
                  <a:cubicBezTo>
                    <a:pt x="2922" y="2207"/>
                    <a:pt x="2900" y="2207"/>
                    <a:pt x="2879" y="2207"/>
                  </a:cubicBezTo>
                  <a:cubicBezTo>
                    <a:pt x="1684" y="2207"/>
                    <a:pt x="2428" y="3425"/>
                    <a:pt x="2428" y="3425"/>
                  </a:cubicBezTo>
                  <a:cubicBezTo>
                    <a:pt x="0" y="4154"/>
                    <a:pt x="215" y="5301"/>
                    <a:pt x="3246" y="5301"/>
                  </a:cubicBezTo>
                  <a:cubicBezTo>
                    <a:pt x="4181" y="5301"/>
                    <a:pt x="5383" y="5192"/>
                    <a:pt x="6858" y="4928"/>
                  </a:cubicBezTo>
                  <a:cubicBezTo>
                    <a:pt x="11029" y="4182"/>
                    <a:pt x="8416" y="3565"/>
                    <a:pt x="8416" y="3565"/>
                  </a:cubicBezTo>
                  <a:cubicBezTo>
                    <a:pt x="10500" y="2409"/>
                    <a:pt x="7494" y="2408"/>
                    <a:pt x="7494" y="2408"/>
                  </a:cubicBezTo>
                  <a:cubicBezTo>
                    <a:pt x="9107" y="1478"/>
                    <a:pt x="7428" y="1409"/>
                    <a:pt x="6898" y="1409"/>
                  </a:cubicBezTo>
                  <a:cubicBezTo>
                    <a:pt x="6806" y="1409"/>
                    <a:pt x="6749" y="1411"/>
                    <a:pt x="6749" y="1411"/>
                  </a:cubicBezTo>
                  <a:cubicBezTo>
                    <a:pt x="7332" y="793"/>
                    <a:pt x="7237" y="627"/>
                    <a:pt x="6966" y="627"/>
                  </a:cubicBezTo>
                  <a:cubicBezTo>
                    <a:pt x="6648" y="627"/>
                    <a:pt x="6090" y="854"/>
                    <a:pt x="6090" y="854"/>
                  </a:cubicBezTo>
                  <a:cubicBezTo>
                    <a:pt x="6065" y="211"/>
                    <a:pt x="5895" y="0"/>
                    <a:pt x="56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80"/>
            <p:cNvSpPr/>
            <p:nvPr/>
          </p:nvSpPr>
          <p:spPr>
            <a:xfrm>
              <a:off x="1225135" y="2803706"/>
              <a:ext cx="280779" cy="187186"/>
            </a:xfrm>
            <a:custGeom>
              <a:avLst/>
              <a:gdLst/>
              <a:ahLst/>
              <a:cxnLst/>
              <a:rect l="l" t="t" r="r" b="b"/>
              <a:pathLst>
                <a:path w="6975" h="4650" extrusionOk="0">
                  <a:moveTo>
                    <a:pt x="2910" y="1"/>
                  </a:moveTo>
                  <a:cubicBezTo>
                    <a:pt x="2645" y="1"/>
                    <a:pt x="2213" y="158"/>
                    <a:pt x="2078" y="210"/>
                  </a:cubicBezTo>
                  <a:cubicBezTo>
                    <a:pt x="2142" y="495"/>
                    <a:pt x="2175" y="786"/>
                    <a:pt x="2177" y="1080"/>
                  </a:cubicBezTo>
                  <a:cubicBezTo>
                    <a:pt x="2177" y="2619"/>
                    <a:pt x="1297" y="3960"/>
                    <a:pt x="0" y="4649"/>
                  </a:cubicBezTo>
                  <a:cubicBezTo>
                    <a:pt x="790" y="4604"/>
                    <a:pt x="1721" y="4496"/>
                    <a:pt x="2803" y="4302"/>
                  </a:cubicBezTo>
                  <a:cubicBezTo>
                    <a:pt x="6974" y="3557"/>
                    <a:pt x="4361" y="2939"/>
                    <a:pt x="4361" y="2939"/>
                  </a:cubicBezTo>
                  <a:cubicBezTo>
                    <a:pt x="6445" y="1783"/>
                    <a:pt x="3439" y="1782"/>
                    <a:pt x="3439" y="1782"/>
                  </a:cubicBezTo>
                  <a:cubicBezTo>
                    <a:pt x="5052" y="852"/>
                    <a:pt x="3373" y="783"/>
                    <a:pt x="2843" y="783"/>
                  </a:cubicBezTo>
                  <a:cubicBezTo>
                    <a:pt x="2751" y="783"/>
                    <a:pt x="2694" y="785"/>
                    <a:pt x="2694" y="785"/>
                  </a:cubicBezTo>
                  <a:cubicBezTo>
                    <a:pt x="3278" y="167"/>
                    <a:pt x="3182" y="1"/>
                    <a:pt x="2910" y="1"/>
                  </a:cubicBezTo>
                  <a:close/>
                </a:path>
              </a:pathLst>
            </a:custGeom>
            <a:solidFill>
              <a:srgbClr val="5C463F">
                <a:alpha val="42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80"/>
            <p:cNvSpPr/>
            <p:nvPr/>
          </p:nvSpPr>
          <p:spPr>
            <a:xfrm>
              <a:off x="1330356" y="2817794"/>
              <a:ext cx="364871" cy="154056"/>
            </a:xfrm>
            <a:custGeom>
              <a:avLst/>
              <a:gdLst/>
              <a:ahLst/>
              <a:cxnLst/>
              <a:rect l="l" t="t" r="r" b="b"/>
              <a:pathLst>
                <a:path w="9064" h="3827" extrusionOk="0">
                  <a:moveTo>
                    <a:pt x="3670" y="1"/>
                  </a:moveTo>
                  <a:cubicBezTo>
                    <a:pt x="3512" y="1"/>
                    <a:pt x="3547" y="586"/>
                    <a:pt x="3547" y="586"/>
                  </a:cubicBezTo>
                  <a:cubicBezTo>
                    <a:pt x="3250" y="490"/>
                    <a:pt x="3022" y="449"/>
                    <a:pt x="2850" y="449"/>
                  </a:cubicBezTo>
                  <a:cubicBezTo>
                    <a:pt x="1949" y="449"/>
                    <a:pt x="2567" y="1557"/>
                    <a:pt x="2567" y="1557"/>
                  </a:cubicBezTo>
                  <a:cubicBezTo>
                    <a:pt x="2532" y="1555"/>
                    <a:pt x="2498" y="1554"/>
                    <a:pt x="2467" y="1554"/>
                  </a:cubicBezTo>
                  <a:cubicBezTo>
                    <a:pt x="1561" y="1554"/>
                    <a:pt x="2101" y="2432"/>
                    <a:pt x="2101" y="2432"/>
                  </a:cubicBezTo>
                  <a:cubicBezTo>
                    <a:pt x="1" y="2925"/>
                    <a:pt x="245" y="3827"/>
                    <a:pt x="3066" y="3827"/>
                  </a:cubicBezTo>
                  <a:cubicBezTo>
                    <a:pt x="3766" y="3827"/>
                    <a:pt x="4624" y="3771"/>
                    <a:pt x="5643" y="3641"/>
                  </a:cubicBezTo>
                  <a:cubicBezTo>
                    <a:pt x="9064" y="3201"/>
                    <a:pt x="6963" y="2685"/>
                    <a:pt x="6963" y="2685"/>
                  </a:cubicBezTo>
                  <a:cubicBezTo>
                    <a:pt x="8703" y="1894"/>
                    <a:pt x="6258" y="1817"/>
                    <a:pt x="6258" y="1817"/>
                  </a:cubicBezTo>
                  <a:cubicBezTo>
                    <a:pt x="7828" y="1074"/>
                    <a:pt x="5718" y="1072"/>
                    <a:pt x="5692" y="1072"/>
                  </a:cubicBezTo>
                  <a:cubicBezTo>
                    <a:pt x="5692" y="1072"/>
                    <a:pt x="5692" y="1072"/>
                    <a:pt x="5692" y="1072"/>
                  </a:cubicBezTo>
                  <a:cubicBezTo>
                    <a:pt x="6206" y="623"/>
                    <a:pt x="6114" y="505"/>
                    <a:pt x="5877" y="505"/>
                  </a:cubicBezTo>
                  <a:cubicBezTo>
                    <a:pt x="5616" y="505"/>
                    <a:pt x="5178" y="648"/>
                    <a:pt x="5178" y="648"/>
                  </a:cubicBezTo>
                  <a:cubicBezTo>
                    <a:pt x="5183" y="171"/>
                    <a:pt x="5048" y="16"/>
                    <a:pt x="4872" y="16"/>
                  </a:cubicBezTo>
                  <a:cubicBezTo>
                    <a:pt x="4543" y="16"/>
                    <a:pt x="4066" y="555"/>
                    <a:pt x="4066" y="555"/>
                  </a:cubicBezTo>
                  <a:cubicBezTo>
                    <a:pt x="3870" y="140"/>
                    <a:pt x="3747" y="1"/>
                    <a:pt x="36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80"/>
            <p:cNvSpPr/>
            <p:nvPr/>
          </p:nvSpPr>
          <p:spPr>
            <a:xfrm>
              <a:off x="1493220" y="2833936"/>
              <a:ext cx="202000" cy="136585"/>
            </a:xfrm>
            <a:custGeom>
              <a:avLst/>
              <a:gdLst/>
              <a:ahLst/>
              <a:cxnLst/>
              <a:rect l="l" t="t" r="r" b="b"/>
              <a:pathLst>
                <a:path w="5018" h="3393" extrusionOk="0">
                  <a:moveTo>
                    <a:pt x="1119" y="1"/>
                  </a:moveTo>
                  <a:lnTo>
                    <a:pt x="1119" y="1"/>
                  </a:lnTo>
                  <a:cubicBezTo>
                    <a:pt x="1121" y="59"/>
                    <a:pt x="1127" y="116"/>
                    <a:pt x="1127" y="176"/>
                  </a:cubicBezTo>
                  <a:cubicBezTo>
                    <a:pt x="1127" y="1425"/>
                    <a:pt x="697" y="2557"/>
                    <a:pt x="0" y="3392"/>
                  </a:cubicBezTo>
                  <a:cubicBezTo>
                    <a:pt x="480" y="3364"/>
                    <a:pt x="1011" y="3314"/>
                    <a:pt x="1597" y="3240"/>
                  </a:cubicBezTo>
                  <a:cubicBezTo>
                    <a:pt x="5018" y="2800"/>
                    <a:pt x="2917" y="2284"/>
                    <a:pt x="2917" y="2284"/>
                  </a:cubicBezTo>
                  <a:cubicBezTo>
                    <a:pt x="4658" y="1493"/>
                    <a:pt x="2214" y="1416"/>
                    <a:pt x="2214" y="1416"/>
                  </a:cubicBezTo>
                  <a:cubicBezTo>
                    <a:pt x="3784" y="673"/>
                    <a:pt x="1673" y="671"/>
                    <a:pt x="1647" y="671"/>
                  </a:cubicBezTo>
                  <a:cubicBezTo>
                    <a:pt x="1647" y="671"/>
                    <a:pt x="1647" y="671"/>
                    <a:pt x="1647" y="671"/>
                  </a:cubicBezTo>
                  <a:cubicBezTo>
                    <a:pt x="2160" y="222"/>
                    <a:pt x="2069" y="104"/>
                    <a:pt x="1832" y="104"/>
                  </a:cubicBezTo>
                  <a:cubicBezTo>
                    <a:pt x="1571" y="104"/>
                    <a:pt x="1133" y="247"/>
                    <a:pt x="1133" y="247"/>
                  </a:cubicBezTo>
                  <a:cubicBezTo>
                    <a:pt x="1134" y="165"/>
                    <a:pt x="1129" y="82"/>
                    <a:pt x="1119" y="1"/>
                  </a:cubicBezTo>
                  <a:close/>
                </a:path>
              </a:pathLst>
            </a:custGeom>
            <a:solidFill>
              <a:srgbClr val="5C463F">
                <a:alpha val="42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80"/>
            <p:cNvSpPr/>
            <p:nvPr/>
          </p:nvSpPr>
          <p:spPr>
            <a:xfrm>
              <a:off x="1990264" y="2520600"/>
              <a:ext cx="92828" cy="110299"/>
            </a:xfrm>
            <a:custGeom>
              <a:avLst/>
              <a:gdLst/>
              <a:ahLst/>
              <a:cxnLst/>
              <a:rect l="l" t="t" r="r" b="b"/>
              <a:pathLst>
                <a:path w="2306" h="2740" extrusionOk="0">
                  <a:moveTo>
                    <a:pt x="0" y="0"/>
                  </a:moveTo>
                  <a:lnTo>
                    <a:pt x="0" y="0"/>
                  </a:lnTo>
                  <a:cubicBezTo>
                    <a:pt x="130" y="1696"/>
                    <a:pt x="957" y="1870"/>
                    <a:pt x="1957" y="2740"/>
                  </a:cubicBezTo>
                  <a:cubicBezTo>
                    <a:pt x="1957" y="2740"/>
                    <a:pt x="2305" y="1652"/>
                    <a:pt x="1305" y="1130"/>
                  </a:cubicBezTo>
                  <a:cubicBezTo>
                    <a:pt x="765" y="849"/>
                    <a:pt x="0" y="0"/>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80"/>
            <p:cNvSpPr/>
            <p:nvPr/>
          </p:nvSpPr>
          <p:spPr>
            <a:xfrm>
              <a:off x="1137424" y="2864086"/>
              <a:ext cx="72016" cy="56599"/>
            </a:xfrm>
            <a:custGeom>
              <a:avLst/>
              <a:gdLst/>
              <a:ahLst/>
              <a:cxnLst/>
              <a:rect l="l" t="t" r="r" b="b"/>
              <a:pathLst>
                <a:path w="1789" h="1406" extrusionOk="0">
                  <a:moveTo>
                    <a:pt x="864" y="0"/>
                  </a:moveTo>
                  <a:cubicBezTo>
                    <a:pt x="1" y="0"/>
                    <a:pt x="188" y="879"/>
                    <a:pt x="657" y="1405"/>
                  </a:cubicBezTo>
                  <a:cubicBezTo>
                    <a:pt x="1554" y="1127"/>
                    <a:pt x="1788" y="834"/>
                    <a:pt x="1201" y="36"/>
                  </a:cubicBezTo>
                  <a:cubicBezTo>
                    <a:pt x="1074" y="11"/>
                    <a:pt x="962" y="0"/>
                    <a:pt x="8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80"/>
            <p:cNvSpPr/>
            <p:nvPr/>
          </p:nvSpPr>
          <p:spPr>
            <a:xfrm>
              <a:off x="1391501" y="1684488"/>
              <a:ext cx="70889" cy="70164"/>
            </a:xfrm>
            <a:custGeom>
              <a:avLst/>
              <a:gdLst/>
              <a:ahLst/>
              <a:cxnLst/>
              <a:rect l="l" t="t" r="r" b="b"/>
              <a:pathLst>
                <a:path w="1761" h="1743" extrusionOk="0">
                  <a:moveTo>
                    <a:pt x="1761" y="1"/>
                  </a:moveTo>
                  <a:lnTo>
                    <a:pt x="1761" y="1"/>
                  </a:lnTo>
                  <a:cubicBezTo>
                    <a:pt x="1349" y="295"/>
                    <a:pt x="1140" y="599"/>
                    <a:pt x="1142" y="1085"/>
                  </a:cubicBezTo>
                  <a:cubicBezTo>
                    <a:pt x="770" y="1125"/>
                    <a:pt x="421" y="1340"/>
                    <a:pt x="0" y="1743"/>
                  </a:cubicBezTo>
                  <a:cubicBezTo>
                    <a:pt x="466" y="1484"/>
                    <a:pt x="865" y="1404"/>
                    <a:pt x="1134" y="1404"/>
                  </a:cubicBezTo>
                  <a:cubicBezTo>
                    <a:pt x="1302" y="1404"/>
                    <a:pt x="1419" y="1435"/>
                    <a:pt x="1471" y="1472"/>
                  </a:cubicBezTo>
                  <a:cubicBezTo>
                    <a:pt x="1549" y="1342"/>
                    <a:pt x="1350" y="491"/>
                    <a:pt x="1761" y="1"/>
                  </a:cubicBezTo>
                  <a:close/>
                </a:path>
              </a:pathLst>
            </a:custGeom>
            <a:solidFill>
              <a:srgbClr val="F084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80"/>
            <p:cNvSpPr/>
            <p:nvPr/>
          </p:nvSpPr>
          <p:spPr>
            <a:xfrm>
              <a:off x="1496400" y="1569523"/>
              <a:ext cx="64166" cy="38846"/>
            </a:xfrm>
            <a:custGeom>
              <a:avLst/>
              <a:gdLst/>
              <a:ahLst/>
              <a:cxnLst/>
              <a:rect l="l" t="t" r="r" b="b"/>
              <a:pathLst>
                <a:path w="1594" h="965" extrusionOk="0">
                  <a:moveTo>
                    <a:pt x="1593" y="1"/>
                  </a:moveTo>
                  <a:cubicBezTo>
                    <a:pt x="1245" y="119"/>
                    <a:pt x="1035" y="286"/>
                    <a:pt x="934" y="625"/>
                  </a:cubicBezTo>
                  <a:cubicBezTo>
                    <a:pt x="881" y="615"/>
                    <a:pt x="826" y="610"/>
                    <a:pt x="771" y="610"/>
                  </a:cubicBezTo>
                  <a:cubicBezTo>
                    <a:pt x="548" y="610"/>
                    <a:pt x="303" y="690"/>
                    <a:pt x="1" y="844"/>
                  </a:cubicBezTo>
                  <a:cubicBezTo>
                    <a:pt x="169" y="807"/>
                    <a:pt x="321" y="792"/>
                    <a:pt x="454" y="792"/>
                  </a:cubicBezTo>
                  <a:cubicBezTo>
                    <a:pt x="806" y="792"/>
                    <a:pt x="1028" y="895"/>
                    <a:pt x="1081" y="964"/>
                  </a:cubicBezTo>
                  <a:cubicBezTo>
                    <a:pt x="1164" y="891"/>
                    <a:pt x="1204" y="256"/>
                    <a:pt x="1593" y="1"/>
                  </a:cubicBezTo>
                  <a:close/>
                </a:path>
              </a:pathLst>
            </a:custGeom>
            <a:solidFill>
              <a:srgbClr val="F084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80"/>
            <p:cNvSpPr/>
            <p:nvPr/>
          </p:nvSpPr>
          <p:spPr>
            <a:xfrm>
              <a:off x="1194382" y="1721079"/>
              <a:ext cx="64207" cy="38766"/>
            </a:xfrm>
            <a:custGeom>
              <a:avLst/>
              <a:gdLst/>
              <a:ahLst/>
              <a:cxnLst/>
              <a:rect l="l" t="t" r="r" b="b"/>
              <a:pathLst>
                <a:path w="1595" h="963" extrusionOk="0">
                  <a:moveTo>
                    <a:pt x="1594" y="0"/>
                  </a:moveTo>
                  <a:lnTo>
                    <a:pt x="1594" y="0"/>
                  </a:lnTo>
                  <a:cubicBezTo>
                    <a:pt x="1245" y="117"/>
                    <a:pt x="1036" y="284"/>
                    <a:pt x="934" y="623"/>
                  </a:cubicBezTo>
                  <a:cubicBezTo>
                    <a:pt x="881" y="613"/>
                    <a:pt x="826" y="608"/>
                    <a:pt x="771" y="608"/>
                  </a:cubicBezTo>
                  <a:cubicBezTo>
                    <a:pt x="548" y="608"/>
                    <a:pt x="303" y="688"/>
                    <a:pt x="1" y="842"/>
                  </a:cubicBezTo>
                  <a:cubicBezTo>
                    <a:pt x="169" y="805"/>
                    <a:pt x="321" y="790"/>
                    <a:pt x="454" y="790"/>
                  </a:cubicBezTo>
                  <a:cubicBezTo>
                    <a:pt x="806" y="790"/>
                    <a:pt x="1027" y="893"/>
                    <a:pt x="1082" y="962"/>
                  </a:cubicBezTo>
                  <a:cubicBezTo>
                    <a:pt x="1164" y="889"/>
                    <a:pt x="1205" y="254"/>
                    <a:pt x="1594" y="0"/>
                  </a:cubicBezTo>
                  <a:close/>
                </a:path>
              </a:pathLst>
            </a:custGeom>
            <a:solidFill>
              <a:srgbClr val="F084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80"/>
            <p:cNvSpPr/>
            <p:nvPr/>
          </p:nvSpPr>
          <p:spPr>
            <a:xfrm>
              <a:off x="2537021" y="3040237"/>
              <a:ext cx="160094" cy="42751"/>
            </a:xfrm>
            <a:custGeom>
              <a:avLst/>
              <a:gdLst/>
              <a:ahLst/>
              <a:cxnLst/>
              <a:rect l="l" t="t" r="r" b="b"/>
              <a:pathLst>
                <a:path w="3977" h="1062" extrusionOk="0">
                  <a:moveTo>
                    <a:pt x="1645" y="1"/>
                  </a:moveTo>
                  <a:cubicBezTo>
                    <a:pt x="708" y="1"/>
                    <a:pt x="1" y="186"/>
                    <a:pt x="8" y="445"/>
                  </a:cubicBezTo>
                  <a:cubicBezTo>
                    <a:pt x="17" y="734"/>
                    <a:pt x="910" y="1006"/>
                    <a:pt x="2005" y="1054"/>
                  </a:cubicBezTo>
                  <a:cubicBezTo>
                    <a:pt x="2114" y="1059"/>
                    <a:pt x="2222" y="1061"/>
                    <a:pt x="2326" y="1061"/>
                  </a:cubicBezTo>
                  <a:cubicBezTo>
                    <a:pt x="3266" y="1061"/>
                    <a:pt x="3977" y="877"/>
                    <a:pt x="3968" y="616"/>
                  </a:cubicBezTo>
                  <a:cubicBezTo>
                    <a:pt x="3959" y="328"/>
                    <a:pt x="3066" y="56"/>
                    <a:pt x="1971" y="8"/>
                  </a:cubicBezTo>
                  <a:cubicBezTo>
                    <a:pt x="1860" y="3"/>
                    <a:pt x="1751"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80"/>
            <p:cNvSpPr/>
            <p:nvPr/>
          </p:nvSpPr>
          <p:spPr>
            <a:xfrm>
              <a:off x="1391501" y="1684488"/>
              <a:ext cx="70889" cy="70164"/>
            </a:xfrm>
            <a:custGeom>
              <a:avLst/>
              <a:gdLst/>
              <a:ahLst/>
              <a:cxnLst/>
              <a:rect l="l" t="t" r="r" b="b"/>
              <a:pathLst>
                <a:path w="1761" h="1743" extrusionOk="0">
                  <a:moveTo>
                    <a:pt x="1471" y="1472"/>
                  </a:moveTo>
                  <a:cubicBezTo>
                    <a:pt x="1549" y="1342"/>
                    <a:pt x="1350" y="491"/>
                    <a:pt x="1761" y="1"/>
                  </a:cubicBezTo>
                  <a:cubicBezTo>
                    <a:pt x="1349" y="295"/>
                    <a:pt x="1140" y="599"/>
                    <a:pt x="1142" y="1085"/>
                  </a:cubicBezTo>
                  <a:cubicBezTo>
                    <a:pt x="770" y="1125"/>
                    <a:pt x="421" y="1340"/>
                    <a:pt x="0" y="1743"/>
                  </a:cubicBezTo>
                  <a:cubicBezTo>
                    <a:pt x="755" y="1323"/>
                    <a:pt x="1335" y="1375"/>
                    <a:pt x="1471" y="14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80"/>
            <p:cNvSpPr/>
            <p:nvPr/>
          </p:nvSpPr>
          <p:spPr>
            <a:xfrm>
              <a:off x="1496400" y="1569523"/>
              <a:ext cx="64166" cy="38846"/>
            </a:xfrm>
            <a:custGeom>
              <a:avLst/>
              <a:gdLst/>
              <a:ahLst/>
              <a:cxnLst/>
              <a:rect l="l" t="t" r="r" b="b"/>
              <a:pathLst>
                <a:path w="1594" h="965" extrusionOk="0">
                  <a:moveTo>
                    <a:pt x="1081" y="964"/>
                  </a:moveTo>
                  <a:cubicBezTo>
                    <a:pt x="1164" y="891"/>
                    <a:pt x="1204" y="256"/>
                    <a:pt x="1593" y="1"/>
                  </a:cubicBezTo>
                  <a:cubicBezTo>
                    <a:pt x="1245" y="119"/>
                    <a:pt x="1035" y="286"/>
                    <a:pt x="934" y="625"/>
                  </a:cubicBezTo>
                  <a:cubicBezTo>
                    <a:pt x="666" y="575"/>
                    <a:pt x="379" y="652"/>
                    <a:pt x="1" y="842"/>
                  </a:cubicBezTo>
                  <a:cubicBezTo>
                    <a:pt x="615" y="710"/>
                    <a:pt x="1008" y="869"/>
                    <a:pt x="1081" y="96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80"/>
            <p:cNvSpPr/>
            <p:nvPr/>
          </p:nvSpPr>
          <p:spPr>
            <a:xfrm>
              <a:off x="1194382" y="1720998"/>
              <a:ext cx="64207" cy="38806"/>
            </a:xfrm>
            <a:custGeom>
              <a:avLst/>
              <a:gdLst/>
              <a:ahLst/>
              <a:cxnLst/>
              <a:rect l="l" t="t" r="r" b="b"/>
              <a:pathLst>
                <a:path w="1595" h="964" extrusionOk="0">
                  <a:moveTo>
                    <a:pt x="1082" y="963"/>
                  </a:moveTo>
                  <a:cubicBezTo>
                    <a:pt x="1164" y="891"/>
                    <a:pt x="1205" y="255"/>
                    <a:pt x="1594" y="1"/>
                  </a:cubicBezTo>
                  <a:cubicBezTo>
                    <a:pt x="1245" y="118"/>
                    <a:pt x="1036" y="286"/>
                    <a:pt x="934" y="624"/>
                  </a:cubicBezTo>
                  <a:cubicBezTo>
                    <a:pt x="667" y="575"/>
                    <a:pt x="379" y="650"/>
                    <a:pt x="1" y="842"/>
                  </a:cubicBezTo>
                  <a:cubicBezTo>
                    <a:pt x="615" y="710"/>
                    <a:pt x="1008" y="868"/>
                    <a:pt x="1082" y="96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9" name="Google Shape;2849;p80"/>
          <p:cNvGrpSpPr/>
          <p:nvPr/>
        </p:nvGrpSpPr>
        <p:grpSpPr>
          <a:xfrm>
            <a:off x="1887928" y="3178090"/>
            <a:ext cx="2315706" cy="1344186"/>
            <a:chOff x="2333625" y="2362200"/>
            <a:chExt cx="3869830" cy="2246300"/>
          </a:xfrm>
        </p:grpSpPr>
        <p:sp>
          <p:nvSpPr>
            <p:cNvPr id="2850" name="Google Shape;2850;p80"/>
            <p:cNvSpPr/>
            <p:nvPr/>
          </p:nvSpPr>
          <p:spPr>
            <a:xfrm>
              <a:off x="3014954" y="2851319"/>
              <a:ext cx="62726" cy="49823"/>
            </a:xfrm>
            <a:custGeom>
              <a:avLst/>
              <a:gdLst/>
              <a:ahLst/>
              <a:cxnLst/>
              <a:rect l="l" t="t" r="r" b="b"/>
              <a:pathLst>
                <a:path w="1541" h="1224" extrusionOk="0">
                  <a:moveTo>
                    <a:pt x="850" y="0"/>
                  </a:moveTo>
                  <a:cubicBezTo>
                    <a:pt x="745" y="0"/>
                    <a:pt x="637" y="22"/>
                    <a:pt x="531" y="69"/>
                  </a:cubicBezTo>
                  <a:cubicBezTo>
                    <a:pt x="179" y="223"/>
                    <a:pt x="1" y="592"/>
                    <a:pt x="133" y="892"/>
                  </a:cubicBezTo>
                  <a:cubicBezTo>
                    <a:pt x="225" y="1102"/>
                    <a:pt x="446" y="1224"/>
                    <a:pt x="692" y="1224"/>
                  </a:cubicBezTo>
                  <a:cubicBezTo>
                    <a:pt x="795" y="1224"/>
                    <a:pt x="904" y="1202"/>
                    <a:pt x="1008" y="1156"/>
                  </a:cubicBezTo>
                  <a:cubicBezTo>
                    <a:pt x="1361" y="1002"/>
                    <a:pt x="1541" y="633"/>
                    <a:pt x="1408" y="333"/>
                  </a:cubicBezTo>
                  <a:cubicBezTo>
                    <a:pt x="1315" y="122"/>
                    <a:pt x="1095" y="0"/>
                    <a:pt x="8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80"/>
            <p:cNvSpPr/>
            <p:nvPr/>
          </p:nvSpPr>
          <p:spPr>
            <a:xfrm>
              <a:off x="3045524" y="2777561"/>
              <a:ext cx="56580" cy="55644"/>
            </a:xfrm>
            <a:custGeom>
              <a:avLst/>
              <a:gdLst/>
              <a:ahLst/>
              <a:cxnLst/>
              <a:rect l="l" t="t" r="r" b="b"/>
              <a:pathLst>
                <a:path w="1390" h="1367" extrusionOk="0">
                  <a:moveTo>
                    <a:pt x="762" y="0"/>
                  </a:moveTo>
                  <a:cubicBezTo>
                    <a:pt x="510" y="0"/>
                    <a:pt x="258" y="178"/>
                    <a:pt x="143" y="461"/>
                  </a:cubicBezTo>
                  <a:cubicBezTo>
                    <a:pt x="0" y="816"/>
                    <a:pt x="131" y="1205"/>
                    <a:pt x="434" y="1329"/>
                  </a:cubicBezTo>
                  <a:cubicBezTo>
                    <a:pt x="497" y="1354"/>
                    <a:pt x="563" y="1366"/>
                    <a:pt x="628" y="1366"/>
                  </a:cubicBezTo>
                  <a:cubicBezTo>
                    <a:pt x="880" y="1366"/>
                    <a:pt x="1132" y="1189"/>
                    <a:pt x="1246" y="906"/>
                  </a:cubicBezTo>
                  <a:cubicBezTo>
                    <a:pt x="1389" y="549"/>
                    <a:pt x="1260" y="159"/>
                    <a:pt x="956" y="38"/>
                  </a:cubicBezTo>
                  <a:cubicBezTo>
                    <a:pt x="893" y="13"/>
                    <a:pt x="827" y="0"/>
                    <a:pt x="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80"/>
            <p:cNvSpPr/>
            <p:nvPr/>
          </p:nvSpPr>
          <p:spPr>
            <a:xfrm>
              <a:off x="2384710" y="2664073"/>
              <a:ext cx="572109" cy="133227"/>
            </a:xfrm>
            <a:custGeom>
              <a:avLst/>
              <a:gdLst/>
              <a:ahLst/>
              <a:cxnLst/>
              <a:rect l="l" t="t" r="r" b="b"/>
              <a:pathLst>
                <a:path w="14055" h="3273" extrusionOk="0">
                  <a:moveTo>
                    <a:pt x="5690" y="0"/>
                  </a:moveTo>
                  <a:cubicBezTo>
                    <a:pt x="3744" y="0"/>
                    <a:pt x="1755" y="378"/>
                    <a:pt x="0" y="1240"/>
                  </a:cubicBezTo>
                  <a:cubicBezTo>
                    <a:pt x="0" y="1240"/>
                    <a:pt x="4907" y="2871"/>
                    <a:pt x="5773" y="3254"/>
                  </a:cubicBezTo>
                  <a:cubicBezTo>
                    <a:pt x="6991" y="2971"/>
                    <a:pt x="8349" y="2778"/>
                    <a:pt x="9788" y="2778"/>
                  </a:cubicBezTo>
                  <a:cubicBezTo>
                    <a:pt x="11027" y="2778"/>
                    <a:pt x="12326" y="2921"/>
                    <a:pt x="13646" y="3272"/>
                  </a:cubicBezTo>
                  <a:lnTo>
                    <a:pt x="14055" y="2949"/>
                  </a:lnTo>
                  <a:cubicBezTo>
                    <a:pt x="12437" y="1182"/>
                    <a:pt x="9133" y="0"/>
                    <a:pt x="56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80"/>
            <p:cNvSpPr/>
            <p:nvPr/>
          </p:nvSpPr>
          <p:spPr>
            <a:xfrm>
              <a:off x="2561413" y="2437505"/>
              <a:ext cx="488012" cy="381447"/>
            </a:xfrm>
            <a:custGeom>
              <a:avLst/>
              <a:gdLst/>
              <a:ahLst/>
              <a:cxnLst/>
              <a:rect l="l" t="t" r="r" b="b"/>
              <a:pathLst>
                <a:path w="11989" h="9371" extrusionOk="0">
                  <a:moveTo>
                    <a:pt x="6450" y="0"/>
                  </a:moveTo>
                  <a:cubicBezTo>
                    <a:pt x="4023" y="0"/>
                    <a:pt x="657" y="684"/>
                    <a:pt x="0" y="1050"/>
                  </a:cubicBezTo>
                  <a:cubicBezTo>
                    <a:pt x="0" y="1050"/>
                    <a:pt x="4892" y="2158"/>
                    <a:pt x="7059" y="3482"/>
                  </a:cubicBezTo>
                  <a:cubicBezTo>
                    <a:pt x="11350" y="6103"/>
                    <a:pt x="11281" y="9367"/>
                    <a:pt x="11281" y="9367"/>
                  </a:cubicBezTo>
                  <a:lnTo>
                    <a:pt x="11729" y="9370"/>
                  </a:lnTo>
                  <a:cubicBezTo>
                    <a:pt x="11989" y="6300"/>
                    <a:pt x="11181" y="2039"/>
                    <a:pt x="8319" y="224"/>
                  </a:cubicBezTo>
                  <a:cubicBezTo>
                    <a:pt x="7856" y="65"/>
                    <a:pt x="7198" y="0"/>
                    <a:pt x="64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80"/>
            <p:cNvSpPr/>
            <p:nvPr/>
          </p:nvSpPr>
          <p:spPr>
            <a:xfrm>
              <a:off x="4414126" y="4106072"/>
              <a:ext cx="1220254" cy="366141"/>
            </a:xfrm>
            <a:custGeom>
              <a:avLst/>
              <a:gdLst/>
              <a:ahLst/>
              <a:cxnLst/>
              <a:rect l="l" t="t" r="r" b="b"/>
              <a:pathLst>
                <a:path w="29978" h="8995" extrusionOk="0">
                  <a:moveTo>
                    <a:pt x="27027" y="0"/>
                  </a:moveTo>
                  <a:cubicBezTo>
                    <a:pt x="27027" y="0"/>
                    <a:pt x="26152" y="4963"/>
                    <a:pt x="22607" y="4963"/>
                  </a:cubicBezTo>
                  <a:cubicBezTo>
                    <a:pt x="22583" y="4963"/>
                    <a:pt x="22557" y="4963"/>
                    <a:pt x="22532" y="4962"/>
                  </a:cubicBezTo>
                  <a:cubicBezTo>
                    <a:pt x="18181" y="4877"/>
                    <a:pt x="14584" y="3065"/>
                    <a:pt x="13065" y="3065"/>
                  </a:cubicBezTo>
                  <a:cubicBezTo>
                    <a:pt x="12753" y="3065"/>
                    <a:pt x="12529" y="3141"/>
                    <a:pt x="12403" y="3324"/>
                  </a:cubicBezTo>
                  <a:cubicBezTo>
                    <a:pt x="12225" y="3584"/>
                    <a:pt x="13478" y="3661"/>
                    <a:pt x="13397" y="4798"/>
                  </a:cubicBezTo>
                  <a:cubicBezTo>
                    <a:pt x="13313" y="5970"/>
                    <a:pt x="10508" y="6814"/>
                    <a:pt x="114" y="6814"/>
                  </a:cubicBezTo>
                  <a:cubicBezTo>
                    <a:pt x="76" y="6814"/>
                    <a:pt x="39" y="6814"/>
                    <a:pt x="1" y="6814"/>
                  </a:cubicBezTo>
                  <a:lnTo>
                    <a:pt x="1" y="6814"/>
                  </a:lnTo>
                  <a:lnTo>
                    <a:pt x="29977" y="8994"/>
                  </a:lnTo>
                  <a:lnTo>
                    <a:pt x="2702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80"/>
            <p:cNvSpPr/>
            <p:nvPr/>
          </p:nvSpPr>
          <p:spPr>
            <a:xfrm>
              <a:off x="4035117" y="3793696"/>
              <a:ext cx="96145" cy="185493"/>
            </a:xfrm>
            <a:custGeom>
              <a:avLst/>
              <a:gdLst/>
              <a:ahLst/>
              <a:cxnLst/>
              <a:rect l="l" t="t" r="r" b="b"/>
              <a:pathLst>
                <a:path w="2362" h="4557" extrusionOk="0">
                  <a:moveTo>
                    <a:pt x="813" y="0"/>
                  </a:moveTo>
                  <a:cubicBezTo>
                    <a:pt x="822" y="15"/>
                    <a:pt x="1890" y="2126"/>
                    <a:pt x="1" y="4422"/>
                  </a:cubicBezTo>
                  <a:lnTo>
                    <a:pt x="179" y="4556"/>
                  </a:lnTo>
                  <a:cubicBezTo>
                    <a:pt x="2362" y="2427"/>
                    <a:pt x="1684" y="621"/>
                    <a:pt x="1382" y="39"/>
                  </a:cubicBezTo>
                  <a:lnTo>
                    <a:pt x="813" y="0"/>
                  </a:ln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80"/>
            <p:cNvSpPr/>
            <p:nvPr/>
          </p:nvSpPr>
          <p:spPr>
            <a:xfrm>
              <a:off x="3397668" y="4113724"/>
              <a:ext cx="563154" cy="272805"/>
            </a:xfrm>
            <a:custGeom>
              <a:avLst/>
              <a:gdLst/>
              <a:ahLst/>
              <a:cxnLst/>
              <a:rect l="l" t="t" r="r" b="b"/>
              <a:pathLst>
                <a:path w="13835" h="6702" extrusionOk="0">
                  <a:moveTo>
                    <a:pt x="6422" y="0"/>
                  </a:moveTo>
                  <a:cubicBezTo>
                    <a:pt x="4904" y="0"/>
                    <a:pt x="4004" y="1123"/>
                    <a:pt x="4004" y="1123"/>
                  </a:cubicBezTo>
                  <a:cubicBezTo>
                    <a:pt x="4004" y="1123"/>
                    <a:pt x="3562" y="207"/>
                    <a:pt x="2371" y="207"/>
                  </a:cubicBezTo>
                  <a:cubicBezTo>
                    <a:pt x="2169" y="207"/>
                    <a:pt x="1945" y="233"/>
                    <a:pt x="1699" y="295"/>
                  </a:cubicBezTo>
                  <a:cubicBezTo>
                    <a:pt x="0" y="721"/>
                    <a:pt x="323" y="4790"/>
                    <a:pt x="1092" y="6702"/>
                  </a:cubicBezTo>
                  <a:lnTo>
                    <a:pt x="13835" y="5594"/>
                  </a:lnTo>
                  <a:cubicBezTo>
                    <a:pt x="13835" y="5594"/>
                    <a:pt x="13510" y="3950"/>
                    <a:pt x="12783" y="2772"/>
                  </a:cubicBezTo>
                  <a:cubicBezTo>
                    <a:pt x="12501" y="2314"/>
                    <a:pt x="11968" y="2175"/>
                    <a:pt x="11423" y="2175"/>
                  </a:cubicBezTo>
                  <a:cubicBezTo>
                    <a:pt x="10562" y="2175"/>
                    <a:pt x="9668" y="2522"/>
                    <a:pt x="9668" y="2522"/>
                  </a:cubicBezTo>
                  <a:cubicBezTo>
                    <a:pt x="9668" y="2522"/>
                    <a:pt x="9506" y="798"/>
                    <a:pt x="7402" y="152"/>
                  </a:cubicBezTo>
                  <a:cubicBezTo>
                    <a:pt x="7052" y="45"/>
                    <a:pt x="6725" y="0"/>
                    <a:pt x="6422" y="0"/>
                  </a:cubicBezTo>
                  <a:close/>
                </a:path>
              </a:pathLst>
            </a:custGeom>
            <a:solidFill>
              <a:srgbClr val="A0A1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80"/>
            <p:cNvSpPr/>
            <p:nvPr/>
          </p:nvSpPr>
          <p:spPr>
            <a:xfrm>
              <a:off x="3874289" y="4204376"/>
              <a:ext cx="521797" cy="209590"/>
            </a:xfrm>
            <a:custGeom>
              <a:avLst/>
              <a:gdLst/>
              <a:ahLst/>
              <a:cxnLst/>
              <a:rect l="l" t="t" r="r" b="b"/>
              <a:pathLst>
                <a:path w="12819" h="5149" extrusionOk="0">
                  <a:moveTo>
                    <a:pt x="1900" y="1"/>
                  </a:moveTo>
                  <a:cubicBezTo>
                    <a:pt x="1797" y="1"/>
                    <a:pt x="1688" y="6"/>
                    <a:pt x="1574" y="17"/>
                  </a:cubicBezTo>
                  <a:cubicBezTo>
                    <a:pt x="0" y="171"/>
                    <a:pt x="300" y="3246"/>
                    <a:pt x="1012" y="4750"/>
                  </a:cubicBezTo>
                  <a:lnTo>
                    <a:pt x="12818" y="5149"/>
                  </a:lnTo>
                  <a:cubicBezTo>
                    <a:pt x="12818" y="5149"/>
                    <a:pt x="12518" y="3887"/>
                    <a:pt x="11843" y="2937"/>
                  </a:cubicBezTo>
                  <a:cubicBezTo>
                    <a:pt x="11502" y="2456"/>
                    <a:pt x="10768" y="2337"/>
                    <a:pt x="10125" y="2337"/>
                  </a:cubicBezTo>
                  <a:cubicBezTo>
                    <a:pt x="9498" y="2337"/>
                    <a:pt x="8957" y="2450"/>
                    <a:pt x="8957" y="2450"/>
                  </a:cubicBezTo>
                  <a:cubicBezTo>
                    <a:pt x="8957" y="2450"/>
                    <a:pt x="8808" y="1145"/>
                    <a:pt x="6859" y="459"/>
                  </a:cubicBezTo>
                  <a:cubicBezTo>
                    <a:pt x="6391" y="294"/>
                    <a:pt x="5966" y="231"/>
                    <a:pt x="5590" y="231"/>
                  </a:cubicBezTo>
                  <a:cubicBezTo>
                    <a:pt x="4403" y="231"/>
                    <a:pt x="3710" y="857"/>
                    <a:pt x="3710" y="857"/>
                  </a:cubicBezTo>
                  <a:cubicBezTo>
                    <a:pt x="3710" y="857"/>
                    <a:pt x="3227" y="1"/>
                    <a:pt x="190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80"/>
            <p:cNvSpPr/>
            <p:nvPr/>
          </p:nvSpPr>
          <p:spPr>
            <a:xfrm>
              <a:off x="2961427" y="4248582"/>
              <a:ext cx="2141164" cy="222412"/>
            </a:xfrm>
            <a:custGeom>
              <a:avLst/>
              <a:gdLst/>
              <a:ahLst/>
              <a:cxnLst/>
              <a:rect l="l" t="t" r="r" b="b"/>
              <a:pathLst>
                <a:path w="52602" h="5464" extrusionOk="0">
                  <a:moveTo>
                    <a:pt x="1" y="0"/>
                  </a:moveTo>
                  <a:lnTo>
                    <a:pt x="1" y="4832"/>
                  </a:lnTo>
                  <a:lnTo>
                    <a:pt x="52601" y="5464"/>
                  </a:lnTo>
                  <a:lnTo>
                    <a:pt x="52601" y="3616"/>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80"/>
            <p:cNvSpPr/>
            <p:nvPr/>
          </p:nvSpPr>
          <p:spPr>
            <a:xfrm>
              <a:off x="2753625" y="3829273"/>
              <a:ext cx="889323" cy="582163"/>
            </a:xfrm>
            <a:custGeom>
              <a:avLst/>
              <a:gdLst/>
              <a:ahLst/>
              <a:cxnLst/>
              <a:rect l="l" t="t" r="r" b="b"/>
              <a:pathLst>
                <a:path w="21848" h="14302" extrusionOk="0">
                  <a:moveTo>
                    <a:pt x="3944" y="1"/>
                  </a:moveTo>
                  <a:cubicBezTo>
                    <a:pt x="3775" y="1"/>
                    <a:pt x="3598" y="15"/>
                    <a:pt x="3412" y="46"/>
                  </a:cubicBezTo>
                  <a:cubicBezTo>
                    <a:pt x="831" y="477"/>
                    <a:pt x="0" y="9018"/>
                    <a:pt x="1168" y="13196"/>
                  </a:cubicBezTo>
                  <a:lnTo>
                    <a:pt x="21847" y="14302"/>
                  </a:lnTo>
                  <a:cubicBezTo>
                    <a:pt x="21847" y="14302"/>
                    <a:pt x="21355" y="10799"/>
                    <a:pt x="20249" y="8157"/>
                  </a:cubicBezTo>
                  <a:cubicBezTo>
                    <a:pt x="19690" y="6820"/>
                    <a:pt x="18485" y="6490"/>
                    <a:pt x="17431" y="6490"/>
                  </a:cubicBezTo>
                  <a:cubicBezTo>
                    <a:pt x="16402" y="6490"/>
                    <a:pt x="15518" y="6805"/>
                    <a:pt x="15518" y="6805"/>
                  </a:cubicBezTo>
                  <a:cubicBezTo>
                    <a:pt x="15518" y="6805"/>
                    <a:pt x="15272" y="3179"/>
                    <a:pt x="12077" y="1275"/>
                  </a:cubicBezTo>
                  <a:cubicBezTo>
                    <a:pt x="11309" y="817"/>
                    <a:pt x="10612" y="644"/>
                    <a:pt x="9996" y="644"/>
                  </a:cubicBezTo>
                  <a:cubicBezTo>
                    <a:pt x="8049" y="644"/>
                    <a:pt x="6915" y="2381"/>
                    <a:pt x="6915" y="2381"/>
                  </a:cubicBezTo>
                  <a:cubicBezTo>
                    <a:pt x="6915" y="2381"/>
                    <a:pt x="6121" y="1"/>
                    <a:pt x="394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80"/>
            <p:cNvSpPr/>
            <p:nvPr/>
          </p:nvSpPr>
          <p:spPr>
            <a:xfrm>
              <a:off x="2753543" y="3829884"/>
              <a:ext cx="889323" cy="581552"/>
            </a:xfrm>
            <a:custGeom>
              <a:avLst/>
              <a:gdLst/>
              <a:ahLst/>
              <a:cxnLst/>
              <a:rect l="l" t="t" r="r" b="b"/>
              <a:pathLst>
                <a:path w="21848" h="14287" extrusionOk="0">
                  <a:moveTo>
                    <a:pt x="3659" y="0"/>
                  </a:moveTo>
                  <a:cubicBezTo>
                    <a:pt x="3579" y="6"/>
                    <a:pt x="3497" y="17"/>
                    <a:pt x="3414" y="31"/>
                  </a:cubicBezTo>
                  <a:cubicBezTo>
                    <a:pt x="833" y="462"/>
                    <a:pt x="1" y="9003"/>
                    <a:pt x="1168" y="13181"/>
                  </a:cubicBezTo>
                  <a:lnTo>
                    <a:pt x="21848" y="14287"/>
                  </a:lnTo>
                  <a:cubicBezTo>
                    <a:pt x="21848" y="14287"/>
                    <a:pt x="21683" y="13110"/>
                    <a:pt x="21330" y="11606"/>
                  </a:cubicBezTo>
                  <a:cubicBezTo>
                    <a:pt x="20321" y="12450"/>
                    <a:pt x="18900" y="12868"/>
                    <a:pt x="17273" y="12868"/>
                  </a:cubicBezTo>
                  <a:cubicBezTo>
                    <a:pt x="14900" y="12868"/>
                    <a:pt x="12089" y="11978"/>
                    <a:pt x="9479" y="10223"/>
                  </a:cubicBezTo>
                  <a:cubicBezTo>
                    <a:pt x="5188" y="7337"/>
                    <a:pt x="2857" y="3066"/>
                    <a:pt x="3659" y="0"/>
                  </a:cubicBezTo>
                  <a:close/>
                </a:path>
              </a:pathLst>
            </a:custGeom>
            <a:solidFill>
              <a:srgbClr val="5C463F">
                <a:alpha val="325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80"/>
            <p:cNvSpPr/>
            <p:nvPr/>
          </p:nvSpPr>
          <p:spPr>
            <a:xfrm>
              <a:off x="4318224" y="3982327"/>
              <a:ext cx="153865" cy="494362"/>
            </a:xfrm>
            <a:custGeom>
              <a:avLst/>
              <a:gdLst/>
              <a:ahLst/>
              <a:cxnLst/>
              <a:rect l="l" t="t" r="r" b="b"/>
              <a:pathLst>
                <a:path w="3780" h="12145" extrusionOk="0">
                  <a:moveTo>
                    <a:pt x="115" y="1"/>
                  </a:moveTo>
                  <a:lnTo>
                    <a:pt x="0" y="158"/>
                  </a:lnTo>
                  <a:cubicBezTo>
                    <a:pt x="1277" y="2026"/>
                    <a:pt x="3392" y="7026"/>
                    <a:pt x="3472" y="12117"/>
                  </a:cubicBezTo>
                  <a:lnTo>
                    <a:pt x="3779" y="12145"/>
                  </a:lnTo>
                  <a:cubicBezTo>
                    <a:pt x="3470" y="4681"/>
                    <a:pt x="115" y="1"/>
                    <a:pt x="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80"/>
            <p:cNvSpPr/>
            <p:nvPr/>
          </p:nvSpPr>
          <p:spPr>
            <a:xfrm>
              <a:off x="4527776" y="4336222"/>
              <a:ext cx="13107" cy="78764"/>
            </a:xfrm>
            <a:custGeom>
              <a:avLst/>
              <a:gdLst/>
              <a:ahLst/>
              <a:cxnLst/>
              <a:rect l="l" t="t" r="r" b="b"/>
              <a:pathLst>
                <a:path w="322" h="1935" extrusionOk="0">
                  <a:moveTo>
                    <a:pt x="0" y="1"/>
                  </a:moveTo>
                  <a:lnTo>
                    <a:pt x="120" y="1920"/>
                  </a:lnTo>
                  <a:lnTo>
                    <a:pt x="322" y="1934"/>
                  </a:lnTo>
                  <a:lnTo>
                    <a:pt x="208" y="24"/>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80"/>
            <p:cNvSpPr/>
            <p:nvPr/>
          </p:nvSpPr>
          <p:spPr>
            <a:xfrm>
              <a:off x="4744859" y="4357592"/>
              <a:ext cx="15671" cy="75345"/>
            </a:xfrm>
            <a:custGeom>
              <a:avLst/>
              <a:gdLst/>
              <a:ahLst/>
              <a:cxnLst/>
              <a:rect l="l" t="t" r="r" b="b"/>
              <a:pathLst>
                <a:path w="385" h="1851" extrusionOk="0">
                  <a:moveTo>
                    <a:pt x="228" y="0"/>
                  </a:moveTo>
                  <a:lnTo>
                    <a:pt x="0" y="1840"/>
                  </a:lnTo>
                  <a:lnTo>
                    <a:pt x="156" y="1851"/>
                  </a:lnTo>
                  <a:lnTo>
                    <a:pt x="385" y="17"/>
                  </a:lnTo>
                  <a:lnTo>
                    <a:pt x="228" y="0"/>
                  </a:lnTo>
                  <a:close/>
                </a:path>
              </a:pathLst>
            </a:custGeom>
            <a:solidFill>
              <a:srgbClr val="713B2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80"/>
            <p:cNvSpPr/>
            <p:nvPr/>
          </p:nvSpPr>
          <p:spPr>
            <a:xfrm>
              <a:off x="4527084" y="4236045"/>
              <a:ext cx="238287" cy="151952"/>
            </a:xfrm>
            <a:custGeom>
              <a:avLst/>
              <a:gdLst/>
              <a:ahLst/>
              <a:cxnLst/>
              <a:rect l="l" t="t" r="r" b="b"/>
              <a:pathLst>
                <a:path w="5854" h="3733" extrusionOk="0">
                  <a:moveTo>
                    <a:pt x="1" y="0"/>
                  </a:moveTo>
                  <a:lnTo>
                    <a:pt x="534" y="3209"/>
                  </a:lnTo>
                  <a:lnTo>
                    <a:pt x="5853" y="3732"/>
                  </a:lnTo>
                  <a:lnTo>
                    <a:pt x="5655" y="85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80"/>
            <p:cNvSpPr/>
            <p:nvPr/>
          </p:nvSpPr>
          <p:spPr>
            <a:xfrm>
              <a:off x="4527084" y="4236045"/>
              <a:ext cx="235519" cy="141491"/>
            </a:xfrm>
            <a:custGeom>
              <a:avLst/>
              <a:gdLst/>
              <a:ahLst/>
              <a:cxnLst/>
              <a:rect l="l" t="t" r="r" b="b"/>
              <a:pathLst>
                <a:path w="5786" h="3476" extrusionOk="0">
                  <a:moveTo>
                    <a:pt x="1" y="0"/>
                  </a:moveTo>
                  <a:lnTo>
                    <a:pt x="534" y="3209"/>
                  </a:lnTo>
                  <a:lnTo>
                    <a:pt x="3243" y="3475"/>
                  </a:lnTo>
                  <a:lnTo>
                    <a:pt x="3228" y="3417"/>
                  </a:lnTo>
                  <a:lnTo>
                    <a:pt x="5786" y="2749"/>
                  </a:lnTo>
                  <a:lnTo>
                    <a:pt x="5655" y="85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80"/>
            <p:cNvSpPr/>
            <p:nvPr/>
          </p:nvSpPr>
          <p:spPr>
            <a:xfrm>
              <a:off x="4784791" y="4362192"/>
              <a:ext cx="16038" cy="73310"/>
            </a:xfrm>
            <a:custGeom>
              <a:avLst/>
              <a:gdLst/>
              <a:ahLst/>
              <a:cxnLst/>
              <a:rect l="l" t="t" r="r" b="b"/>
              <a:pathLst>
                <a:path w="394" h="1801" extrusionOk="0">
                  <a:moveTo>
                    <a:pt x="242" y="1"/>
                  </a:moveTo>
                  <a:lnTo>
                    <a:pt x="1" y="1790"/>
                  </a:lnTo>
                  <a:lnTo>
                    <a:pt x="147" y="1801"/>
                  </a:lnTo>
                  <a:lnTo>
                    <a:pt x="393" y="18"/>
                  </a:lnTo>
                  <a:lnTo>
                    <a:pt x="2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80"/>
            <p:cNvSpPr/>
            <p:nvPr/>
          </p:nvSpPr>
          <p:spPr>
            <a:xfrm>
              <a:off x="4497857" y="4328162"/>
              <a:ext cx="14287" cy="73961"/>
            </a:xfrm>
            <a:custGeom>
              <a:avLst/>
              <a:gdLst/>
              <a:ahLst/>
              <a:cxnLst/>
              <a:rect l="l" t="t" r="r" b="b"/>
              <a:pathLst>
                <a:path w="351" h="1817" extrusionOk="0">
                  <a:moveTo>
                    <a:pt x="0" y="0"/>
                  </a:moveTo>
                  <a:lnTo>
                    <a:pt x="142" y="1801"/>
                  </a:lnTo>
                  <a:lnTo>
                    <a:pt x="351" y="1817"/>
                  </a:lnTo>
                  <a:lnTo>
                    <a:pt x="351" y="1817"/>
                  </a:lnTo>
                  <a:lnTo>
                    <a:pt x="216" y="26"/>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80"/>
            <p:cNvSpPr/>
            <p:nvPr/>
          </p:nvSpPr>
          <p:spPr>
            <a:xfrm>
              <a:off x="4485890" y="4354132"/>
              <a:ext cx="328937" cy="38914"/>
            </a:xfrm>
            <a:custGeom>
              <a:avLst/>
              <a:gdLst/>
              <a:ahLst/>
              <a:cxnLst/>
              <a:rect l="l" t="t" r="r" b="b"/>
              <a:pathLst>
                <a:path w="8081" h="956" extrusionOk="0">
                  <a:moveTo>
                    <a:pt x="0" y="1"/>
                  </a:moveTo>
                  <a:lnTo>
                    <a:pt x="3" y="210"/>
                  </a:lnTo>
                  <a:lnTo>
                    <a:pt x="8071" y="956"/>
                  </a:lnTo>
                  <a:lnTo>
                    <a:pt x="8081" y="86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80"/>
            <p:cNvSpPr/>
            <p:nvPr/>
          </p:nvSpPr>
          <p:spPr>
            <a:xfrm>
              <a:off x="4490693" y="4142707"/>
              <a:ext cx="297024" cy="182969"/>
            </a:xfrm>
            <a:custGeom>
              <a:avLst/>
              <a:gdLst/>
              <a:ahLst/>
              <a:cxnLst/>
              <a:rect l="l" t="t" r="r" b="b"/>
              <a:pathLst>
                <a:path w="7297" h="4495" extrusionOk="0">
                  <a:moveTo>
                    <a:pt x="3090" y="0"/>
                  </a:moveTo>
                  <a:cubicBezTo>
                    <a:pt x="2391" y="82"/>
                    <a:pt x="165" y="2018"/>
                    <a:pt x="1" y="4025"/>
                  </a:cubicBezTo>
                  <a:cubicBezTo>
                    <a:pt x="743" y="4287"/>
                    <a:pt x="2613" y="4494"/>
                    <a:pt x="4340" y="4494"/>
                  </a:cubicBezTo>
                  <a:cubicBezTo>
                    <a:pt x="5534" y="4494"/>
                    <a:pt x="6659" y="4395"/>
                    <a:pt x="7297" y="4145"/>
                  </a:cubicBezTo>
                  <a:cubicBezTo>
                    <a:pt x="6869" y="2404"/>
                    <a:pt x="3896" y="375"/>
                    <a:pt x="3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80"/>
            <p:cNvSpPr/>
            <p:nvPr/>
          </p:nvSpPr>
          <p:spPr>
            <a:xfrm>
              <a:off x="4490775" y="4174498"/>
              <a:ext cx="296943" cy="151138"/>
            </a:xfrm>
            <a:custGeom>
              <a:avLst/>
              <a:gdLst/>
              <a:ahLst/>
              <a:cxnLst/>
              <a:rect l="l" t="t" r="r" b="b"/>
              <a:pathLst>
                <a:path w="7295" h="3713" extrusionOk="0">
                  <a:moveTo>
                    <a:pt x="1846" y="0"/>
                  </a:moveTo>
                  <a:cubicBezTo>
                    <a:pt x="1009" y="763"/>
                    <a:pt x="102" y="1989"/>
                    <a:pt x="0" y="3243"/>
                  </a:cubicBezTo>
                  <a:cubicBezTo>
                    <a:pt x="743" y="3505"/>
                    <a:pt x="2613" y="3713"/>
                    <a:pt x="4340" y="3713"/>
                  </a:cubicBezTo>
                  <a:cubicBezTo>
                    <a:pt x="5533" y="3713"/>
                    <a:pt x="6658" y="3613"/>
                    <a:pt x="7295" y="3364"/>
                  </a:cubicBezTo>
                  <a:cubicBezTo>
                    <a:pt x="7287" y="3331"/>
                    <a:pt x="7276" y="3295"/>
                    <a:pt x="7265" y="3261"/>
                  </a:cubicBezTo>
                  <a:cubicBezTo>
                    <a:pt x="6974" y="3391"/>
                    <a:pt x="6632" y="3456"/>
                    <a:pt x="6259" y="3456"/>
                  </a:cubicBezTo>
                  <a:cubicBezTo>
                    <a:pt x="5495" y="3456"/>
                    <a:pt x="4606" y="3183"/>
                    <a:pt x="3778" y="2640"/>
                  </a:cubicBezTo>
                  <a:cubicBezTo>
                    <a:pt x="2678" y="1917"/>
                    <a:pt x="1974" y="902"/>
                    <a:pt x="18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80"/>
            <p:cNvSpPr/>
            <p:nvPr/>
          </p:nvSpPr>
          <p:spPr>
            <a:xfrm>
              <a:off x="4592946" y="3926560"/>
              <a:ext cx="1234827" cy="587332"/>
            </a:xfrm>
            <a:custGeom>
              <a:avLst/>
              <a:gdLst/>
              <a:ahLst/>
              <a:cxnLst/>
              <a:rect l="l" t="t" r="r" b="b"/>
              <a:pathLst>
                <a:path w="30336" h="14429" extrusionOk="0">
                  <a:moveTo>
                    <a:pt x="19934" y="0"/>
                  </a:moveTo>
                  <a:cubicBezTo>
                    <a:pt x="19935" y="1"/>
                    <a:pt x="22042" y="7427"/>
                    <a:pt x="17401" y="7671"/>
                  </a:cubicBezTo>
                  <a:cubicBezTo>
                    <a:pt x="15695" y="7762"/>
                    <a:pt x="13504" y="11076"/>
                    <a:pt x="10932" y="11076"/>
                  </a:cubicBezTo>
                  <a:cubicBezTo>
                    <a:pt x="10729" y="11076"/>
                    <a:pt x="10523" y="11055"/>
                    <a:pt x="10314" y="11011"/>
                  </a:cubicBezTo>
                  <a:cubicBezTo>
                    <a:pt x="9763" y="10892"/>
                    <a:pt x="9216" y="10841"/>
                    <a:pt x="8659" y="10841"/>
                  </a:cubicBezTo>
                  <a:cubicBezTo>
                    <a:pt x="6351" y="10841"/>
                    <a:pt x="3856" y="11712"/>
                    <a:pt x="1" y="12220"/>
                  </a:cubicBezTo>
                  <a:lnTo>
                    <a:pt x="30336" y="14428"/>
                  </a:lnTo>
                  <a:lnTo>
                    <a:pt x="19934" y="0"/>
                  </a:lnTo>
                  <a:close/>
                </a:path>
              </a:pathLst>
            </a:custGeom>
            <a:solidFill>
              <a:srgbClr val="92D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80"/>
            <p:cNvSpPr/>
            <p:nvPr/>
          </p:nvSpPr>
          <p:spPr>
            <a:xfrm>
              <a:off x="4639553" y="3892530"/>
              <a:ext cx="1195750" cy="618838"/>
            </a:xfrm>
            <a:custGeom>
              <a:avLst/>
              <a:gdLst/>
              <a:ahLst/>
              <a:cxnLst/>
              <a:rect l="l" t="t" r="r" b="b"/>
              <a:pathLst>
                <a:path w="29376" h="15203" extrusionOk="0">
                  <a:moveTo>
                    <a:pt x="26194" y="1"/>
                  </a:moveTo>
                  <a:cubicBezTo>
                    <a:pt x="26194" y="1"/>
                    <a:pt x="24062" y="9154"/>
                    <a:pt x="17643" y="9154"/>
                  </a:cubicBezTo>
                  <a:cubicBezTo>
                    <a:pt x="17611" y="9154"/>
                    <a:pt x="17579" y="9154"/>
                    <a:pt x="17547" y="9153"/>
                  </a:cubicBezTo>
                  <a:cubicBezTo>
                    <a:pt x="17540" y="9153"/>
                    <a:pt x="17534" y="9153"/>
                    <a:pt x="17528" y="9153"/>
                  </a:cubicBezTo>
                  <a:cubicBezTo>
                    <a:pt x="15863" y="9153"/>
                    <a:pt x="12833" y="12282"/>
                    <a:pt x="10154" y="12282"/>
                  </a:cubicBezTo>
                  <a:cubicBezTo>
                    <a:pt x="9953" y="12282"/>
                    <a:pt x="9755" y="12264"/>
                    <a:pt x="9559" y="12227"/>
                  </a:cubicBezTo>
                  <a:cubicBezTo>
                    <a:pt x="9129" y="12144"/>
                    <a:pt x="8723" y="12107"/>
                    <a:pt x="8327" y="12107"/>
                  </a:cubicBezTo>
                  <a:cubicBezTo>
                    <a:pt x="6078" y="12107"/>
                    <a:pt x="4147" y="13291"/>
                    <a:pt x="0" y="13975"/>
                  </a:cubicBezTo>
                  <a:lnTo>
                    <a:pt x="29375" y="15203"/>
                  </a:lnTo>
                  <a:lnTo>
                    <a:pt x="29375" y="15203"/>
                  </a:lnTo>
                  <a:lnTo>
                    <a:pt x="261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80"/>
            <p:cNvSpPr/>
            <p:nvPr/>
          </p:nvSpPr>
          <p:spPr>
            <a:xfrm>
              <a:off x="2781101" y="4266045"/>
              <a:ext cx="2763381" cy="282493"/>
            </a:xfrm>
            <a:custGeom>
              <a:avLst/>
              <a:gdLst/>
              <a:ahLst/>
              <a:cxnLst/>
              <a:rect l="l" t="t" r="r" b="b"/>
              <a:pathLst>
                <a:path w="67888" h="6940" extrusionOk="0">
                  <a:moveTo>
                    <a:pt x="1" y="0"/>
                  </a:moveTo>
                  <a:lnTo>
                    <a:pt x="1" y="6685"/>
                  </a:lnTo>
                  <a:lnTo>
                    <a:pt x="67888" y="6939"/>
                  </a:lnTo>
                  <a:lnTo>
                    <a:pt x="67888" y="4590"/>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80"/>
            <p:cNvSpPr/>
            <p:nvPr/>
          </p:nvSpPr>
          <p:spPr>
            <a:xfrm>
              <a:off x="2781101" y="4244675"/>
              <a:ext cx="1059470" cy="88411"/>
            </a:xfrm>
            <a:custGeom>
              <a:avLst/>
              <a:gdLst/>
              <a:ahLst/>
              <a:cxnLst/>
              <a:rect l="l" t="t" r="r" b="b"/>
              <a:pathLst>
                <a:path w="26028" h="2172" extrusionOk="0">
                  <a:moveTo>
                    <a:pt x="1" y="1"/>
                  </a:moveTo>
                  <a:lnTo>
                    <a:pt x="1" y="1680"/>
                  </a:lnTo>
                  <a:lnTo>
                    <a:pt x="26027" y="2171"/>
                  </a:lnTo>
                  <a:lnTo>
                    <a:pt x="1" y="1"/>
                  </a:lnTo>
                  <a:close/>
                </a:path>
              </a:pathLst>
            </a:custGeom>
            <a:solidFill>
              <a:srgbClr val="FECE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80"/>
            <p:cNvSpPr/>
            <p:nvPr/>
          </p:nvSpPr>
          <p:spPr>
            <a:xfrm>
              <a:off x="3020857" y="2798321"/>
              <a:ext cx="453739" cy="1623153"/>
            </a:xfrm>
            <a:custGeom>
              <a:avLst/>
              <a:gdLst/>
              <a:ahLst/>
              <a:cxnLst/>
              <a:rect l="l" t="t" r="r" b="b"/>
              <a:pathLst>
                <a:path w="11147" h="39876" extrusionOk="0">
                  <a:moveTo>
                    <a:pt x="402" y="0"/>
                  </a:moveTo>
                  <a:lnTo>
                    <a:pt x="0" y="559"/>
                  </a:lnTo>
                  <a:cubicBezTo>
                    <a:pt x="3990" y="6321"/>
                    <a:pt x="10525" y="22587"/>
                    <a:pt x="10054" y="39783"/>
                  </a:cubicBezTo>
                  <a:lnTo>
                    <a:pt x="11128" y="39875"/>
                  </a:lnTo>
                  <a:cubicBezTo>
                    <a:pt x="11146" y="14639"/>
                    <a:pt x="402" y="0"/>
                    <a:pt x="4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80"/>
            <p:cNvSpPr/>
            <p:nvPr/>
          </p:nvSpPr>
          <p:spPr>
            <a:xfrm>
              <a:off x="3402797" y="4272192"/>
              <a:ext cx="79253" cy="68832"/>
            </a:xfrm>
            <a:custGeom>
              <a:avLst/>
              <a:gdLst/>
              <a:ahLst/>
              <a:cxnLst/>
              <a:rect l="l" t="t" r="r" b="b"/>
              <a:pathLst>
                <a:path w="1947" h="1691" extrusionOk="0">
                  <a:moveTo>
                    <a:pt x="1946" y="0"/>
                  </a:moveTo>
                  <a:lnTo>
                    <a:pt x="0" y="226"/>
                  </a:lnTo>
                  <a:lnTo>
                    <a:pt x="223" y="1572"/>
                  </a:lnTo>
                  <a:lnTo>
                    <a:pt x="1822" y="1690"/>
                  </a:lnTo>
                  <a:lnTo>
                    <a:pt x="1946" y="0"/>
                  </a:lnTo>
                  <a:close/>
                </a:path>
              </a:pathLst>
            </a:custGeom>
            <a:solidFill>
              <a:srgbClr val="A081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80"/>
            <p:cNvSpPr/>
            <p:nvPr/>
          </p:nvSpPr>
          <p:spPr>
            <a:xfrm>
              <a:off x="3154656" y="3832245"/>
              <a:ext cx="864859" cy="464566"/>
            </a:xfrm>
            <a:custGeom>
              <a:avLst/>
              <a:gdLst/>
              <a:ahLst/>
              <a:cxnLst/>
              <a:rect l="l" t="t" r="r" b="b"/>
              <a:pathLst>
                <a:path w="21247" h="11413" extrusionOk="0">
                  <a:moveTo>
                    <a:pt x="19639" y="1"/>
                  </a:moveTo>
                  <a:lnTo>
                    <a:pt x="1" y="1007"/>
                  </a:lnTo>
                  <a:lnTo>
                    <a:pt x="722" y="11413"/>
                  </a:lnTo>
                  <a:lnTo>
                    <a:pt x="21246" y="11413"/>
                  </a:lnTo>
                  <a:lnTo>
                    <a:pt x="196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80"/>
            <p:cNvSpPr/>
            <p:nvPr/>
          </p:nvSpPr>
          <p:spPr>
            <a:xfrm>
              <a:off x="3154656" y="3832245"/>
              <a:ext cx="829894" cy="464566"/>
            </a:xfrm>
            <a:custGeom>
              <a:avLst/>
              <a:gdLst/>
              <a:ahLst/>
              <a:cxnLst/>
              <a:rect l="l" t="t" r="r" b="b"/>
              <a:pathLst>
                <a:path w="20388" h="11413" extrusionOk="0">
                  <a:moveTo>
                    <a:pt x="19639" y="1"/>
                  </a:moveTo>
                  <a:lnTo>
                    <a:pt x="1" y="1007"/>
                  </a:lnTo>
                  <a:lnTo>
                    <a:pt x="722" y="11413"/>
                  </a:lnTo>
                  <a:lnTo>
                    <a:pt x="8516" y="11413"/>
                  </a:lnTo>
                  <a:lnTo>
                    <a:pt x="8015" y="10113"/>
                  </a:lnTo>
                  <a:lnTo>
                    <a:pt x="20388" y="5326"/>
                  </a:lnTo>
                  <a:lnTo>
                    <a:pt x="19639" y="1"/>
                  </a:lnTo>
                  <a:close/>
                </a:path>
              </a:pathLst>
            </a:custGeom>
            <a:solidFill>
              <a:srgbClr val="5C463F">
                <a:alpha val="39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80"/>
            <p:cNvSpPr/>
            <p:nvPr/>
          </p:nvSpPr>
          <p:spPr>
            <a:xfrm>
              <a:off x="3617804" y="4077130"/>
              <a:ext cx="208939" cy="92645"/>
            </a:xfrm>
            <a:custGeom>
              <a:avLst/>
              <a:gdLst/>
              <a:ahLst/>
              <a:cxnLst/>
              <a:rect l="l" t="t" r="r" b="b"/>
              <a:pathLst>
                <a:path w="5133" h="2276" extrusionOk="0">
                  <a:moveTo>
                    <a:pt x="113" y="0"/>
                  </a:moveTo>
                  <a:lnTo>
                    <a:pt x="1" y="2276"/>
                  </a:lnTo>
                  <a:lnTo>
                    <a:pt x="5132" y="2276"/>
                  </a:lnTo>
                  <a:lnTo>
                    <a:pt x="4678" y="145"/>
                  </a:lnTo>
                  <a:lnTo>
                    <a:pt x="1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80"/>
            <p:cNvSpPr/>
            <p:nvPr/>
          </p:nvSpPr>
          <p:spPr>
            <a:xfrm>
              <a:off x="3304045" y="4085963"/>
              <a:ext cx="145113" cy="196402"/>
            </a:xfrm>
            <a:custGeom>
              <a:avLst/>
              <a:gdLst/>
              <a:ahLst/>
              <a:cxnLst/>
              <a:rect l="l" t="t" r="r" b="b"/>
              <a:pathLst>
                <a:path w="3565" h="4825" extrusionOk="0">
                  <a:moveTo>
                    <a:pt x="3093" y="0"/>
                  </a:moveTo>
                  <a:lnTo>
                    <a:pt x="5" y="328"/>
                  </a:lnTo>
                  <a:lnTo>
                    <a:pt x="1" y="4824"/>
                  </a:lnTo>
                  <a:lnTo>
                    <a:pt x="3565" y="4824"/>
                  </a:lnTo>
                  <a:lnTo>
                    <a:pt x="309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80"/>
            <p:cNvSpPr/>
            <p:nvPr/>
          </p:nvSpPr>
          <p:spPr>
            <a:xfrm>
              <a:off x="3031807" y="3300344"/>
              <a:ext cx="1049578" cy="761794"/>
            </a:xfrm>
            <a:custGeom>
              <a:avLst/>
              <a:gdLst/>
              <a:ahLst/>
              <a:cxnLst/>
              <a:rect l="l" t="t" r="r" b="b"/>
              <a:pathLst>
                <a:path w="25785" h="18715" extrusionOk="0">
                  <a:moveTo>
                    <a:pt x="9897" y="1"/>
                  </a:moveTo>
                  <a:cubicBezTo>
                    <a:pt x="8581" y="770"/>
                    <a:pt x="1143" y="5852"/>
                    <a:pt x="1" y="18187"/>
                  </a:cubicBezTo>
                  <a:cubicBezTo>
                    <a:pt x="1760" y="18551"/>
                    <a:pt x="4461" y="18715"/>
                    <a:pt x="7486" y="18715"/>
                  </a:cubicBezTo>
                  <a:cubicBezTo>
                    <a:pt x="14314" y="18715"/>
                    <a:pt x="22789" y="17881"/>
                    <a:pt x="25784" y="16645"/>
                  </a:cubicBezTo>
                  <a:cubicBezTo>
                    <a:pt x="22768" y="7982"/>
                    <a:pt x="12460" y="697"/>
                    <a:pt x="98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80"/>
            <p:cNvSpPr/>
            <p:nvPr/>
          </p:nvSpPr>
          <p:spPr>
            <a:xfrm>
              <a:off x="3031766" y="3442651"/>
              <a:ext cx="991248" cy="619530"/>
            </a:xfrm>
            <a:custGeom>
              <a:avLst/>
              <a:gdLst/>
              <a:ahLst/>
              <a:cxnLst/>
              <a:rect l="l" t="t" r="r" b="b"/>
              <a:pathLst>
                <a:path w="24352" h="15220" extrusionOk="0">
                  <a:moveTo>
                    <a:pt x="5896" y="1"/>
                  </a:moveTo>
                  <a:cubicBezTo>
                    <a:pt x="3426" y="2853"/>
                    <a:pt x="661" y="7560"/>
                    <a:pt x="0" y="14691"/>
                  </a:cubicBezTo>
                  <a:cubicBezTo>
                    <a:pt x="1760" y="15056"/>
                    <a:pt x="4462" y="15219"/>
                    <a:pt x="7487" y="15219"/>
                  </a:cubicBezTo>
                  <a:cubicBezTo>
                    <a:pt x="13428" y="15219"/>
                    <a:pt x="20612" y="14588"/>
                    <a:pt x="24351" y="13611"/>
                  </a:cubicBezTo>
                  <a:lnTo>
                    <a:pt x="24351" y="13611"/>
                  </a:lnTo>
                  <a:cubicBezTo>
                    <a:pt x="23768" y="13702"/>
                    <a:pt x="23167" y="13747"/>
                    <a:pt x="22553" y="13747"/>
                  </a:cubicBezTo>
                  <a:cubicBezTo>
                    <a:pt x="18841" y="13747"/>
                    <a:pt x="14678" y="12088"/>
                    <a:pt x="11246" y="8898"/>
                  </a:cubicBezTo>
                  <a:cubicBezTo>
                    <a:pt x="8434" y="6283"/>
                    <a:pt x="6611" y="3103"/>
                    <a:pt x="58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80"/>
            <p:cNvSpPr/>
            <p:nvPr/>
          </p:nvSpPr>
          <p:spPr>
            <a:xfrm>
              <a:off x="2781101" y="4296086"/>
              <a:ext cx="2763381" cy="282493"/>
            </a:xfrm>
            <a:custGeom>
              <a:avLst/>
              <a:gdLst/>
              <a:ahLst/>
              <a:cxnLst/>
              <a:rect l="l" t="t" r="r" b="b"/>
              <a:pathLst>
                <a:path w="67888" h="6940" extrusionOk="0">
                  <a:moveTo>
                    <a:pt x="1" y="1"/>
                  </a:moveTo>
                  <a:lnTo>
                    <a:pt x="1" y="6686"/>
                  </a:lnTo>
                  <a:lnTo>
                    <a:pt x="67888" y="6939"/>
                  </a:lnTo>
                  <a:lnTo>
                    <a:pt x="67888" y="4589"/>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80"/>
            <p:cNvSpPr/>
            <p:nvPr/>
          </p:nvSpPr>
          <p:spPr>
            <a:xfrm>
              <a:off x="2781101" y="4286072"/>
              <a:ext cx="1240322" cy="272154"/>
            </a:xfrm>
            <a:custGeom>
              <a:avLst/>
              <a:gdLst/>
              <a:ahLst/>
              <a:cxnLst/>
              <a:rect l="l" t="t" r="r" b="b"/>
              <a:pathLst>
                <a:path w="30471" h="6686" extrusionOk="0">
                  <a:moveTo>
                    <a:pt x="1" y="0"/>
                  </a:moveTo>
                  <a:lnTo>
                    <a:pt x="1" y="6686"/>
                  </a:lnTo>
                  <a:lnTo>
                    <a:pt x="26410" y="6027"/>
                  </a:lnTo>
                  <a:lnTo>
                    <a:pt x="30471" y="2260"/>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80"/>
            <p:cNvSpPr/>
            <p:nvPr/>
          </p:nvSpPr>
          <p:spPr>
            <a:xfrm>
              <a:off x="3910843" y="4287456"/>
              <a:ext cx="25400" cy="96512"/>
            </a:xfrm>
            <a:custGeom>
              <a:avLst/>
              <a:gdLst/>
              <a:ahLst/>
              <a:cxnLst/>
              <a:rect l="l" t="t" r="r" b="b"/>
              <a:pathLst>
                <a:path w="624" h="2371" extrusionOk="0">
                  <a:moveTo>
                    <a:pt x="0" y="0"/>
                  </a:moveTo>
                  <a:lnTo>
                    <a:pt x="208" y="2371"/>
                  </a:lnTo>
                  <a:lnTo>
                    <a:pt x="531" y="2371"/>
                  </a:lnTo>
                  <a:lnTo>
                    <a:pt x="6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80"/>
            <p:cNvSpPr/>
            <p:nvPr/>
          </p:nvSpPr>
          <p:spPr>
            <a:xfrm>
              <a:off x="3106176" y="4187565"/>
              <a:ext cx="55277" cy="177189"/>
            </a:xfrm>
            <a:custGeom>
              <a:avLst/>
              <a:gdLst/>
              <a:ahLst/>
              <a:cxnLst/>
              <a:rect l="l" t="t" r="r" b="b"/>
              <a:pathLst>
                <a:path w="1358" h="4353" extrusionOk="0">
                  <a:moveTo>
                    <a:pt x="466" y="1"/>
                  </a:moveTo>
                  <a:lnTo>
                    <a:pt x="1" y="76"/>
                  </a:lnTo>
                  <a:lnTo>
                    <a:pt x="958" y="4352"/>
                  </a:lnTo>
                  <a:lnTo>
                    <a:pt x="1358" y="4352"/>
                  </a:lnTo>
                  <a:lnTo>
                    <a:pt x="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80"/>
            <p:cNvSpPr/>
            <p:nvPr/>
          </p:nvSpPr>
          <p:spPr>
            <a:xfrm>
              <a:off x="4681114" y="4397606"/>
              <a:ext cx="955387" cy="173200"/>
            </a:xfrm>
            <a:custGeom>
              <a:avLst/>
              <a:gdLst/>
              <a:ahLst/>
              <a:cxnLst/>
              <a:rect l="l" t="t" r="r" b="b"/>
              <a:pathLst>
                <a:path w="23471" h="4255" extrusionOk="0">
                  <a:moveTo>
                    <a:pt x="1134" y="0"/>
                  </a:moveTo>
                  <a:lnTo>
                    <a:pt x="1134" y="0"/>
                  </a:lnTo>
                  <a:cubicBezTo>
                    <a:pt x="1" y="382"/>
                    <a:pt x="1226" y="3463"/>
                    <a:pt x="7172" y="4255"/>
                  </a:cubicBezTo>
                  <a:lnTo>
                    <a:pt x="23471" y="955"/>
                  </a:lnTo>
                  <a:lnTo>
                    <a:pt x="11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80"/>
            <p:cNvSpPr/>
            <p:nvPr/>
          </p:nvSpPr>
          <p:spPr>
            <a:xfrm>
              <a:off x="4066826" y="4181499"/>
              <a:ext cx="29063" cy="307852"/>
            </a:xfrm>
            <a:custGeom>
              <a:avLst/>
              <a:gdLst/>
              <a:ahLst/>
              <a:cxnLst/>
              <a:rect l="l" t="t" r="r" b="b"/>
              <a:pathLst>
                <a:path w="714" h="7563" extrusionOk="0">
                  <a:moveTo>
                    <a:pt x="91" y="1"/>
                  </a:moveTo>
                  <a:lnTo>
                    <a:pt x="0" y="7563"/>
                  </a:lnTo>
                  <a:lnTo>
                    <a:pt x="622" y="7563"/>
                  </a:lnTo>
                  <a:lnTo>
                    <a:pt x="7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80"/>
            <p:cNvSpPr/>
            <p:nvPr/>
          </p:nvSpPr>
          <p:spPr>
            <a:xfrm>
              <a:off x="3032580" y="4184878"/>
              <a:ext cx="62279" cy="249929"/>
            </a:xfrm>
            <a:custGeom>
              <a:avLst/>
              <a:gdLst/>
              <a:ahLst/>
              <a:cxnLst/>
              <a:rect l="l" t="t" r="r" b="b"/>
              <a:pathLst>
                <a:path w="1530" h="6140" extrusionOk="0">
                  <a:moveTo>
                    <a:pt x="0" y="1"/>
                  </a:moveTo>
                  <a:lnTo>
                    <a:pt x="906" y="6140"/>
                  </a:lnTo>
                  <a:lnTo>
                    <a:pt x="1529" y="6140"/>
                  </a:lnTo>
                  <a:lnTo>
                    <a:pt x="6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80"/>
            <p:cNvSpPr/>
            <p:nvPr/>
          </p:nvSpPr>
          <p:spPr>
            <a:xfrm>
              <a:off x="3005511" y="4276751"/>
              <a:ext cx="1154557" cy="28901"/>
            </a:xfrm>
            <a:custGeom>
              <a:avLst/>
              <a:gdLst/>
              <a:ahLst/>
              <a:cxnLst/>
              <a:rect l="l" t="t" r="r" b="b"/>
              <a:pathLst>
                <a:path w="28364" h="710" extrusionOk="0">
                  <a:moveTo>
                    <a:pt x="1" y="0"/>
                  </a:moveTo>
                  <a:lnTo>
                    <a:pt x="62" y="709"/>
                  </a:lnTo>
                  <a:lnTo>
                    <a:pt x="28364" y="640"/>
                  </a:lnTo>
                  <a:lnTo>
                    <a:pt x="28328" y="236"/>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80"/>
            <p:cNvSpPr/>
            <p:nvPr/>
          </p:nvSpPr>
          <p:spPr>
            <a:xfrm>
              <a:off x="2769581" y="4390319"/>
              <a:ext cx="1653478" cy="213620"/>
            </a:xfrm>
            <a:custGeom>
              <a:avLst/>
              <a:gdLst/>
              <a:ahLst/>
              <a:cxnLst/>
              <a:rect l="l" t="t" r="r" b="b"/>
              <a:pathLst>
                <a:path w="40621" h="5248" extrusionOk="0">
                  <a:moveTo>
                    <a:pt x="5045" y="1"/>
                  </a:moveTo>
                  <a:cubicBezTo>
                    <a:pt x="4238" y="1"/>
                    <a:pt x="3399" y="81"/>
                    <a:pt x="2528" y="273"/>
                  </a:cubicBezTo>
                  <a:cubicBezTo>
                    <a:pt x="1" y="828"/>
                    <a:pt x="500" y="4575"/>
                    <a:pt x="15749" y="5169"/>
                  </a:cubicBezTo>
                  <a:lnTo>
                    <a:pt x="40620" y="5247"/>
                  </a:lnTo>
                  <a:lnTo>
                    <a:pt x="40611" y="2285"/>
                  </a:lnTo>
                  <a:cubicBezTo>
                    <a:pt x="39860" y="2931"/>
                    <a:pt x="39005" y="3134"/>
                    <a:pt x="38178" y="3134"/>
                  </a:cubicBezTo>
                  <a:cubicBezTo>
                    <a:pt x="36799" y="3134"/>
                    <a:pt x="35499" y="2570"/>
                    <a:pt x="34896" y="2562"/>
                  </a:cubicBezTo>
                  <a:cubicBezTo>
                    <a:pt x="34889" y="2562"/>
                    <a:pt x="34882" y="2562"/>
                    <a:pt x="34875" y="2562"/>
                  </a:cubicBezTo>
                  <a:cubicBezTo>
                    <a:pt x="33902" y="2562"/>
                    <a:pt x="34600" y="3563"/>
                    <a:pt x="33385" y="3563"/>
                  </a:cubicBezTo>
                  <a:cubicBezTo>
                    <a:pt x="33336" y="3563"/>
                    <a:pt x="33284" y="3562"/>
                    <a:pt x="33229" y="3558"/>
                  </a:cubicBezTo>
                  <a:cubicBezTo>
                    <a:pt x="31622" y="3458"/>
                    <a:pt x="31695" y="2894"/>
                    <a:pt x="29511" y="2328"/>
                  </a:cubicBezTo>
                  <a:cubicBezTo>
                    <a:pt x="29100" y="2221"/>
                    <a:pt x="28773" y="2178"/>
                    <a:pt x="28506" y="2178"/>
                  </a:cubicBezTo>
                  <a:cubicBezTo>
                    <a:pt x="27265" y="2178"/>
                    <a:pt x="27296" y="3119"/>
                    <a:pt x="26024" y="3119"/>
                  </a:cubicBezTo>
                  <a:cubicBezTo>
                    <a:pt x="25882" y="3119"/>
                    <a:pt x="25725" y="3108"/>
                    <a:pt x="25547" y="3082"/>
                  </a:cubicBezTo>
                  <a:cubicBezTo>
                    <a:pt x="23149" y="2731"/>
                    <a:pt x="21512" y="1574"/>
                    <a:pt x="19364" y="1225"/>
                  </a:cubicBezTo>
                  <a:cubicBezTo>
                    <a:pt x="19037" y="1172"/>
                    <a:pt x="18756" y="1149"/>
                    <a:pt x="18512" y="1149"/>
                  </a:cubicBezTo>
                  <a:cubicBezTo>
                    <a:pt x="16967" y="1149"/>
                    <a:pt x="16899" y="2077"/>
                    <a:pt x="16018" y="2251"/>
                  </a:cubicBezTo>
                  <a:cubicBezTo>
                    <a:pt x="15796" y="2295"/>
                    <a:pt x="15567" y="2315"/>
                    <a:pt x="15331" y="2315"/>
                  </a:cubicBezTo>
                  <a:cubicBezTo>
                    <a:pt x="12789" y="2315"/>
                    <a:pt x="9370" y="1"/>
                    <a:pt x="50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80"/>
            <p:cNvSpPr/>
            <p:nvPr/>
          </p:nvSpPr>
          <p:spPr>
            <a:xfrm>
              <a:off x="3647559" y="4390319"/>
              <a:ext cx="1653437" cy="213620"/>
            </a:xfrm>
            <a:custGeom>
              <a:avLst/>
              <a:gdLst/>
              <a:ahLst/>
              <a:cxnLst/>
              <a:rect l="l" t="t" r="r" b="b"/>
              <a:pathLst>
                <a:path w="40620" h="5248" extrusionOk="0">
                  <a:moveTo>
                    <a:pt x="5045" y="1"/>
                  </a:moveTo>
                  <a:cubicBezTo>
                    <a:pt x="4238" y="1"/>
                    <a:pt x="3399" y="81"/>
                    <a:pt x="2528" y="273"/>
                  </a:cubicBezTo>
                  <a:cubicBezTo>
                    <a:pt x="0" y="828"/>
                    <a:pt x="500" y="4575"/>
                    <a:pt x="15748" y="5169"/>
                  </a:cubicBezTo>
                  <a:lnTo>
                    <a:pt x="40620" y="5247"/>
                  </a:lnTo>
                  <a:lnTo>
                    <a:pt x="40611" y="2285"/>
                  </a:lnTo>
                  <a:cubicBezTo>
                    <a:pt x="39860" y="2931"/>
                    <a:pt x="39004" y="3134"/>
                    <a:pt x="38178" y="3134"/>
                  </a:cubicBezTo>
                  <a:cubicBezTo>
                    <a:pt x="36799" y="3134"/>
                    <a:pt x="35499" y="2570"/>
                    <a:pt x="34896" y="2562"/>
                  </a:cubicBezTo>
                  <a:cubicBezTo>
                    <a:pt x="34889" y="2562"/>
                    <a:pt x="34882" y="2562"/>
                    <a:pt x="34875" y="2562"/>
                  </a:cubicBezTo>
                  <a:cubicBezTo>
                    <a:pt x="33902" y="2562"/>
                    <a:pt x="34600" y="3563"/>
                    <a:pt x="33386" y="3563"/>
                  </a:cubicBezTo>
                  <a:cubicBezTo>
                    <a:pt x="33337" y="3563"/>
                    <a:pt x="33285" y="3562"/>
                    <a:pt x="33230" y="3558"/>
                  </a:cubicBezTo>
                  <a:cubicBezTo>
                    <a:pt x="31621" y="3458"/>
                    <a:pt x="31697" y="2894"/>
                    <a:pt x="29511" y="2328"/>
                  </a:cubicBezTo>
                  <a:cubicBezTo>
                    <a:pt x="29100" y="2221"/>
                    <a:pt x="28773" y="2178"/>
                    <a:pt x="28506" y="2178"/>
                  </a:cubicBezTo>
                  <a:cubicBezTo>
                    <a:pt x="27266" y="2178"/>
                    <a:pt x="27296" y="3119"/>
                    <a:pt x="26025" y="3119"/>
                  </a:cubicBezTo>
                  <a:cubicBezTo>
                    <a:pt x="25883" y="3119"/>
                    <a:pt x="25726" y="3108"/>
                    <a:pt x="25548" y="3082"/>
                  </a:cubicBezTo>
                  <a:cubicBezTo>
                    <a:pt x="23149" y="2731"/>
                    <a:pt x="21514" y="1574"/>
                    <a:pt x="19363" y="1225"/>
                  </a:cubicBezTo>
                  <a:cubicBezTo>
                    <a:pt x="19037" y="1172"/>
                    <a:pt x="18756" y="1149"/>
                    <a:pt x="18512" y="1149"/>
                  </a:cubicBezTo>
                  <a:cubicBezTo>
                    <a:pt x="16967" y="1149"/>
                    <a:pt x="16899" y="2077"/>
                    <a:pt x="16018" y="2251"/>
                  </a:cubicBezTo>
                  <a:cubicBezTo>
                    <a:pt x="15796" y="2295"/>
                    <a:pt x="15567" y="2315"/>
                    <a:pt x="15331" y="2315"/>
                  </a:cubicBezTo>
                  <a:cubicBezTo>
                    <a:pt x="12790" y="2315"/>
                    <a:pt x="9371" y="1"/>
                    <a:pt x="50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80"/>
            <p:cNvSpPr/>
            <p:nvPr/>
          </p:nvSpPr>
          <p:spPr>
            <a:xfrm>
              <a:off x="5295401" y="4483373"/>
              <a:ext cx="5251" cy="4233"/>
            </a:xfrm>
            <a:custGeom>
              <a:avLst/>
              <a:gdLst/>
              <a:ahLst/>
              <a:cxnLst/>
              <a:rect l="l" t="t" r="r" b="b"/>
              <a:pathLst>
                <a:path w="129" h="104" extrusionOk="0">
                  <a:moveTo>
                    <a:pt x="129" y="0"/>
                  </a:moveTo>
                  <a:cubicBezTo>
                    <a:pt x="87" y="36"/>
                    <a:pt x="44" y="70"/>
                    <a:pt x="1" y="103"/>
                  </a:cubicBezTo>
                  <a:cubicBezTo>
                    <a:pt x="42" y="79"/>
                    <a:pt x="86" y="56"/>
                    <a:pt x="129" y="30"/>
                  </a:cubicBezTo>
                  <a:lnTo>
                    <a:pt x="129" y="0"/>
                  </a:lnTo>
                  <a:close/>
                </a:path>
              </a:pathLst>
            </a:custGeom>
            <a:solidFill>
              <a:srgbClr val="C6E6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80"/>
            <p:cNvSpPr/>
            <p:nvPr/>
          </p:nvSpPr>
          <p:spPr>
            <a:xfrm>
              <a:off x="5027111" y="4494567"/>
              <a:ext cx="45875" cy="37001"/>
            </a:xfrm>
            <a:custGeom>
              <a:avLst/>
              <a:gdLst/>
              <a:ahLst/>
              <a:cxnLst/>
              <a:rect l="l" t="t" r="r" b="b"/>
              <a:pathLst>
                <a:path w="1127" h="909" extrusionOk="0">
                  <a:moveTo>
                    <a:pt x="983" y="1"/>
                  </a:moveTo>
                  <a:cubicBezTo>
                    <a:pt x="194" y="1"/>
                    <a:pt x="505" y="661"/>
                    <a:pt x="1" y="908"/>
                  </a:cubicBezTo>
                  <a:cubicBezTo>
                    <a:pt x="13" y="908"/>
                    <a:pt x="25" y="908"/>
                    <a:pt x="36" y="908"/>
                  </a:cubicBezTo>
                  <a:cubicBezTo>
                    <a:pt x="1074" y="908"/>
                    <a:pt x="845" y="310"/>
                    <a:pt x="1127" y="8"/>
                  </a:cubicBezTo>
                  <a:cubicBezTo>
                    <a:pt x="1084" y="4"/>
                    <a:pt x="1044" y="1"/>
                    <a:pt x="1005" y="1"/>
                  </a:cubicBezTo>
                  <a:cubicBezTo>
                    <a:pt x="998" y="1"/>
                    <a:pt x="990" y="1"/>
                    <a:pt x="983" y="1"/>
                  </a:cubicBezTo>
                  <a:close/>
                </a:path>
              </a:pathLst>
            </a:custGeom>
            <a:solidFill>
              <a:srgbClr val="C6E6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80"/>
            <p:cNvSpPr/>
            <p:nvPr/>
          </p:nvSpPr>
          <p:spPr>
            <a:xfrm>
              <a:off x="4944764" y="4588230"/>
              <a:ext cx="356250" cy="15712"/>
            </a:xfrm>
            <a:custGeom>
              <a:avLst/>
              <a:gdLst/>
              <a:ahLst/>
              <a:cxnLst/>
              <a:rect l="l" t="t" r="r" b="b"/>
              <a:pathLst>
                <a:path w="8752" h="386" extrusionOk="0">
                  <a:moveTo>
                    <a:pt x="8752" y="1"/>
                  </a:moveTo>
                  <a:lnTo>
                    <a:pt x="1" y="358"/>
                  </a:lnTo>
                  <a:lnTo>
                    <a:pt x="8752" y="385"/>
                  </a:lnTo>
                  <a:lnTo>
                    <a:pt x="8752" y="1"/>
                  </a:lnTo>
                  <a:close/>
                </a:path>
              </a:pathLst>
            </a:custGeom>
            <a:solidFill>
              <a:srgbClr val="C6E6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80"/>
            <p:cNvSpPr/>
            <p:nvPr/>
          </p:nvSpPr>
          <p:spPr>
            <a:xfrm>
              <a:off x="3683380" y="4383807"/>
              <a:ext cx="1161436" cy="142956"/>
            </a:xfrm>
            <a:custGeom>
              <a:avLst/>
              <a:gdLst/>
              <a:ahLst/>
              <a:cxnLst/>
              <a:rect l="l" t="t" r="r" b="b"/>
              <a:pathLst>
                <a:path w="28533" h="3512" extrusionOk="0">
                  <a:moveTo>
                    <a:pt x="4080" y="1"/>
                  </a:moveTo>
                  <a:cubicBezTo>
                    <a:pt x="3280" y="1"/>
                    <a:pt x="2449" y="81"/>
                    <a:pt x="1588" y="270"/>
                  </a:cubicBezTo>
                  <a:cubicBezTo>
                    <a:pt x="463" y="517"/>
                    <a:pt x="0" y="1560"/>
                    <a:pt x="1108" y="2513"/>
                  </a:cubicBezTo>
                  <a:cubicBezTo>
                    <a:pt x="1228" y="2140"/>
                    <a:pt x="1625" y="1845"/>
                    <a:pt x="2177" y="1697"/>
                  </a:cubicBezTo>
                  <a:cubicBezTo>
                    <a:pt x="3233" y="1416"/>
                    <a:pt x="4249" y="1303"/>
                    <a:pt x="5223" y="1303"/>
                  </a:cubicBezTo>
                  <a:cubicBezTo>
                    <a:pt x="9190" y="1303"/>
                    <a:pt x="12451" y="3180"/>
                    <a:pt x="14866" y="3180"/>
                  </a:cubicBezTo>
                  <a:cubicBezTo>
                    <a:pt x="15171" y="3180"/>
                    <a:pt x="15464" y="3150"/>
                    <a:pt x="15742" y="3082"/>
                  </a:cubicBezTo>
                  <a:cubicBezTo>
                    <a:pt x="16647" y="2861"/>
                    <a:pt x="16642" y="1867"/>
                    <a:pt x="18366" y="1867"/>
                  </a:cubicBezTo>
                  <a:cubicBezTo>
                    <a:pt x="18566" y="1867"/>
                    <a:pt x="18789" y="1880"/>
                    <a:pt x="19039" y="1910"/>
                  </a:cubicBezTo>
                  <a:cubicBezTo>
                    <a:pt x="21201" y="2163"/>
                    <a:pt x="22886" y="3248"/>
                    <a:pt x="25298" y="3492"/>
                  </a:cubicBezTo>
                  <a:cubicBezTo>
                    <a:pt x="25427" y="3506"/>
                    <a:pt x="25546" y="3512"/>
                    <a:pt x="25655" y="3512"/>
                  </a:cubicBezTo>
                  <a:cubicBezTo>
                    <a:pt x="27092" y="3512"/>
                    <a:pt x="26930" y="2458"/>
                    <a:pt x="28329" y="2458"/>
                  </a:cubicBezTo>
                  <a:cubicBezTo>
                    <a:pt x="28393" y="2458"/>
                    <a:pt x="28461" y="2460"/>
                    <a:pt x="28532" y="2465"/>
                  </a:cubicBezTo>
                  <a:cubicBezTo>
                    <a:pt x="28168" y="2376"/>
                    <a:pt x="27873" y="2340"/>
                    <a:pt x="27627" y="2340"/>
                  </a:cubicBezTo>
                  <a:cubicBezTo>
                    <a:pt x="26387" y="2340"/>
                    <a:pt x="26416" y="3281"/>
                    <a:pt x="25144" y="3281"/>
                  </a:cubicBezTo>
                  <a:cubicBezTo>
                    <a:pt x="25003" y="3281"/>
                    <a:pt x="24845" y="3269"/>
                    <a:pt x="24668" y="3243"/>
                  </a:cubicBezTo>
                  <a:cubicBezTo>
                    <a:pt x="22269" y="2892"/>
                    <a:pt x="20594" y="1582"/>
                    <a:pt x="18445" y="1233"/>
                  </a:cubicBezTo>
                  <a:cubicBezTo>
                    <a:pt x="18126" y="1181"/>
                    <a:pt x="17851" y="1158"/>
                    <a:pt x="17611" y="1158"/>
                  </a:cubicBezTo>
                  <a:cubicBezTo>
                    <a:pt x="16049" y="1158"/>
                    <a:pt x="15989" y="2122"/>
                    <a:pt x="15105" y="2297"/>
                  </a:cubicBezTo>
                  <a:cubicBezTo>
                    <a:pt x="14887" y="2341"/>
                    <a:pt x="14660" y="2360"/>
                    <a:pt x="14426" y="2360"/>
                  </a:cubicBezTo>
                  <a:cubicBezTo>
                    <a:pt x="11875" y="2360"/>
                    <a:pt x="8428" y="1"/>
                    <a:pt x="4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80"/>
            <p:cNvSpPr/>
            <p:nvPr/>
          </p:nvSpPr>
          <p:spPr>
            <a:xfrm>
              <a:off x="2781101" y="3427549"/>
              <a:ext cx="3422354" cy="1180933"/>
            </a:xfrm>
            <a:custGeom>
              <a:avLst/>
              <a:gdLst/>
              <a:ahLst/>
              <a:cxnLst/>
              <a:rect l="l" t="t" r="r" b="b"/>
              <a:pathLst>
                <a:path w="84077" h="29012" extrusionOk="0">
                  <a:moveTo>
                    <a:pt x="65216" y="1"/>
                  </a:moveTo>
                  <a:cubicBezTo>
                    <a:pt x="58375" y="1"/>
                    <a:pt x="52793" y="3279"/>
                    <a:pt x="56364" y="3537"/>
                  </a:cubicBezTo>
                  <a:cubicBezTo>
                    <a:pt x="69317" y="4477"/>
                    <a:pt x="78780" y="20329"/>
                    <a:pt x="60766" y="25442"/>
                  </a:cubicBezTo>
                  <a:cubicBezTo>
                    <a:pt x="54827" y="27127"/>
                    <a:pt x="47203" y="27725"/>
                    <a:pt x="39376" y="27725"/>
                  </a:cubicBezTo>
                  <a:cubicBezTo>
                    <a:pt x="20291" y="27725"/>
                    <a:pt x="1" y="24171"/>
                    <a:pt x="1" y="24171"/>
                  </a:cubicBezTo>
                  <a:lnTo>
                    <a:pt x="1" y="29012"/>
                  </a:lnTo>
                  <a:lnTo>
                    <a:pt x="82144" y="29012"/>
                  </a:lnTo>
                  <a:cubicBezTo>
                    <a:pt x="82144" y="29012"/>
                    <a:pt x="84076" y="14691"/>
                    <a:pt x="78288" y="6309"/>
                  </a:cubicBezTo>
                  <a:cubicBezTo>
                    <a:pt x="74948" y="1472"/>
                    <a:pt x="69800" y="1"/>
                    <a:pt x="652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80"/>
            <p:cNvSpPr/>
            <p:nvPr/>
          </p:nvSpPr>
          <p:spPr>
            <a:xfrm>
              <a:off x="3325212" y="3506436"/>
              <a:ext cx="2716367" cy="1102047"/>
            </a:xfrm>
            <a:custGeom>
              <a:avLst/>
              <a:gdLst/>
              <a:ahLst/>
              <a:cxnLst/>
              <a:rect l="l" t="t" r="r" b="b"/>
              <a:pathLst>
                <a:path w="66733" h="27074" extrusionOk="0">
                  <a:moveTo>
                    <a:pt x="43523" y="1"/>
                  </a:moveTo>
                  <a:cubicBezTo>
                    <a:pt x="38303" y="1"/>
                    <a:pt x="34902" y="1390"/>
                    <a:pt x="37794" y="1599"/>
                  </a:cubicBezTo>
                  <a:cubicBezTo>
                    <a:pt x="50748" y="2539"/>
                    <a:pt x="60180" y="19590"/>
                    <a:pt x="42074" y="24363"/>
                  </a:cubicBezTo>
                  <a:cubicBezTo>
                    <a:pt x="36370" y="25866"/>
                    <a:pt x="28185" y="26367"/>
                    <a:pt x="19816" y="26367"/>
                  </a:cubicBezTo>
                  <a:cubicBezTo>
                    <a:pt x="12905" y="26367"/>
                    <a:pt x="5869" y="26026"/>
                    <a:pt x="1" y="25626"/>
                  </a:cubicBezTo>
                  <a:lnTo>
                    <a:pt x="1" y="27074"/>
                  </a:lnTo>
                  <a:lnTo>
                    <a:pt x="63573" y="27074"/>
                  </a:lnTo>
                  <a:cubicBezTo>
                    <a:pt x="63573" y="27074"/>
                    <a:pt x="66733" y="16157"/>
                    <a:pt x="60946" y="7775"/>
                  </a:cubicBezTo>
                  <a:cubicBezTo>
                    <a:pt x="56659" y="1567"/>
                    <a:pt x="49065" y="1"/>
                    <a:pt x="435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80"/>
            <p:cNvSpPr/>
            <p:nvPr/>
          </p:nvSpPr>
          <p:spPr>
            <a:xfrm>
              <a:off x="2777926" y="3506436"/>
              <a:ext cx="3295395" cy="1102047"/>
            </a:xfrm>
            <a:custGeom>
              <a:avLst/>
              <a:gdLst/>
              <a:ahLst/>
              <a:cxnLst/>
              <a:rect l="l" t="t" r="r" b="b"/>
              <a:pathLst>
                <a:path w="80958" h="27074" extrusionOk="0">
                  <a:moveTo>
                    <a:pt x="57746" y="1"/>
                  </a:moveTo>
                  <a:cubicBezTo>
                    <a:pt x="52526" y="1"/>
                    <a:pt x="49125" y="1390"/>
                    <a:pt x="52018" y="1599"/>
                  </a:cubicBezTo>
                  <a:cubicBezTo>
                    <a:pt x="64971" y="2539"/>
                    <a:pt x="74403" y="19590"/>
                    <a:pt x="56297" y="24363"/>
                  </a:cubicBezTo>
                  <a:cubicBezTo>
                    <a:pt x="50595" y="25866"/>
                    <a:pt x="42414" y="26366"/>
                    <a:pt x="34047" y="26366"/>
                  </a:cubicBezTo>
                  <a:cubicBezTo>
                    <a:pt x="17390" y="26366"/>
                    <a:pt x="0" y="24383"/>
                    <a:pt x="0" y="24383"/>
                  </a:cubicBezTo>
                  <a:lnTo>
                    <a:pt x="0" y="27074"/>
                  </a:lnTo>
                  <a:lnTo>
                    <a:pt x="77797" y="27074"/>
                  </a:lnTo>
                  <a:cubicBezTo>
                    <a:pt x="77797" y="27074"/>
                    <a:pt x="80958" y="16157"/>
                    <a:pt x="75169" y="7775"/>
                  </a:cubicBezTo>
                  <a:cubicBezTo>
                    <a:pt x="70882" y="1567"/>
                    <a:pt x="63289" y="1"/>
                    <a:pt x="577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80"/>
            <p:cNvSpPr/>
            <p:nvPr/>
          </p:nvSpPr>
          <p:spPr>
            <a:xfrm>
              <a:off x="5409621" y="3914389"/>
              <a:ext cx="599544" cy="694102"/>
            </a:xfrm>
            <a:custGeom>
              <a:avLst/>
              <a:gdLst/>
              <a:ahLst/>
              <a:cxnLst/>
              <a:rect l="l" t="t" r="r" b="b"/>
              <a:pathLst>
                <a:path w="14729" h="17052" extrusionOk="0">
                  <a:moveTo>
                    <a:pt x="3034" y="0"/>
                  </a:moveTo>
                  <a:cubicBezTo>
                    <a:pt x="2107" y="0"/>
                    <a:pt x="1182" y="109"/>
                    <a:pt x="265" y="324"/>
                  </a:cubicBezTo>
                  <a:cubicBezTo>
                    <a:pt x="1665" y="3174"/>
                    <a:pt x="1782" y="6289"/>
                    <a:pt x="1" y="8955"/>
                  </a:cubicBezTo>
                  <a:cubicBezTo>
                    <a:pt x="4174" y="10168"/>
                    <a:pt x="7076" y="13997"/>
                    <a:pt x="8795" y="17052"/>
                  </a:cubicBezTo>
                  <a:lnTo>
                    <a:pt x="13623" y="17052"/>
                  </a:lnTo>
                  <a:cubicBezTo>
                    <a:pt x="13623" y="17052"/>
                    <a:pt x="14729" y="10368"/>
                    <a:pt x="13509" y="5018"/>
                  </a:cubicBezTo>
                  <a:cubicBezTo>
                    <a:pt x="10253" y="1634"/>
                    <a:pt x="6631" y="0"/>
                    <a:pt x="30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80"/>
            <p:cNvSpPr/>
            <p:nvPr/>
          </p:nvSpPr>
          <p:spPr>
            <a:xfrm>
              <a:off x="4147464" y="3979518"/>
              <a:ext cx="175032" cy="74165"/>
            </a:xfrm>
            <a:custGeom>
              <a:avLst/>
              <a:gdLst/>
              <a:ahLst/>
              <a:cxnLst/>
              <a:rect l="l" t="t" r="r" b="b"/>
              <a:pathLst>
                <a:path w="4300" h="1822" extrusionOk="0">
                  <a:moveTo>
                    <a:pt x="4300" y="0"/>
                  </a:moveTo>
                  <a:lnTo>
                    <a:pt x="4300" y="0"/>
                  </a:lnTo>
                  <a:cubicBezTo>
                    <a:pt x="3085" y="513"/>
                    <a:pt x="1983" y="549"/>
                    <a:pt x="1696" y="549"/>
                  </a:cubicBezTo>
                  <a:cubicBezTo>
                    <a:pt x="1648" y="549"/>
                    <a:pt x="1623" y="548"/>
                    <a:pt x="1623" y="548"/>
                  </a:cubicBezTo>
                  <a:lnTo>
                    <a:pt x="0" y="1822"/>
                  </a:lnTo>
                  <a:cubicBezTo>
                    <a:pt x="2518" y="1752"/>
                    <a:pt x="3806" y="719"/>
                    <a:pt x="43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80"/>
            <p:cNvSpPr/>
            <p:nvPr/>
          </p:nvSpPr>
          <p:spPr>
            <a:xfrm>
              <a:off x="2333625" y="2776991"/>
              <a:ext cx="698579" cy="228152"/>
            </a:xfrm>
            <a:custGeom>
              <a:avLst/>
              <a:gdLst/>
              <a:ahLst/>
              <a:cxnLst/>
              <a:rect l="l" t="t" r="r" b="b"/>
              <a:pathLst>
                <a:path w="17162" h="5605" extrusionOk="0">
                  <a:moveTo>
                    <a:pt x="14710" y="1"/>
                  </a:moveTo>
                  <a:cubicBezTo>
                    <a:pt x="9195" y="1"/>
                    <a:pt x="4243" y="2553"/>
                    <a:pt x="0" y="5605"/>
                  </a:cubicBezTo>
                  <a:lnTo>
                    <a:pt x="8060" y="5059"/>
                  </a:lnTo>
                  <a:cubicBezTo>
                    <a:pt x="11547" y="3171"/>
                    <a:pt x="14250" y="1403"/>
                    <a:pt x="17065" y="678"/>
                  </a:cubicBezTo>
                  <a:lnTo>
                    <a:pt x="17162" y="170"/>
                  </a:lnTo>
                  <a:cubicBezTo>
                    <a:pt x="16333" y="55"/>
                    <a:pt x="15515" y="1"/>
                    <a:pt x="147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80"/>
            <p:cNvSpPr/>
            <p:nvPr/>
          </p:nvSpPr>
          <p:spPr>
            <a:xfrm>
              <a:off x="3028347" y="3317074"/>
              <a:ext cx="354825" cy="289006"/>
            </a:xfrm>
            <a:custGeom>
              <a:avLst/>
              <a:gdLst/>
              <a:ahLst/>
              <a:cxnLst/>
              <a:rect l="l" t="t" r="r" b="b"/>
              <a:pathLst>
                <a:path w="8717" h="7100" extrusionOk="0">
                  <a:moveTo>
                    <a:pt x="8640" y="0"/>
                  </a:moveTo>
                  <a:cubicBezTo>
                    <a:pt x="1827" y="2832"/>
                    <a:pt x="13" y="6444"/>
                    <a:pt x="1" y="6476"/>
                  </a:cubicBezTo>
                  <a:lnTo>
                    <a:pt x="658" y="7099"/>
                  </a:lnTo>
                  <a:cubicBezTo>
                    <a:pt x="670" y="7067"/>
                    <a:pt x="1898" y="3212"/>
                    <a:pt x="8716" y="71"/>
                  </a:cubicBezTo>
                  <a:lnTo>
                    <a:pt x="8640" y="0"/>
                  </a:ln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80"/>
            <p:cNvSpPr/>
            <p:nvPr/>
          </p:nvSpPr>
          <p:spPr>
            <a:xfrm>
              <a:off x="4486745" y="4182558"/>
              <a:ext cx="79619" cy="78764"/>
            </a:xfrm>
            <a:custGeom>
              <a:avLst/>
              <a:gdLst/>
              <a:ahLst/>
              <a:cxnLst/>
              <a:rect l="l" t="t" r="r" b="b"/>
              <a:pathLst>
                <a:path w="1956" h="1935" extrusionOk="0">
                  <a:moveTo>
                    <a:pt x="1904" y="1"/>
                  </a:moveTo>
                  <a:cubicBezTo>
                    <a:pt x="816" y="519"/>
                    <a:pt x="10" y="1796"/>
                    <a:pt x="1" y="1810"/>
                  </a:cubicBezTo>
                  <a:lnTo>
                    <a:pt x="186" y="1934"/>
                  </a:lnTo>
                  <a:cubicBezTo>
                    <a:pt x="195" y="1921"/>
                    <a:pt x="856" y="681"/>
                    <a:pt x="1956" y="84"/>
                  </a:cubicBezTo>
                  <a:lnTo>
                    <a:pt x="1904" y="1"/>
                  </a:ln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80"/>
            <p:cNvSpPr/>
            <p:nvPr/>
          </p:nvSpPr>
          <p:spPr>
            <a:xfrm>
              <a:off x="4479418" y="4221472"/>
              <a:ext cx="60650" cy="93052"/>
            </a:xfrm>
            <a:custGeom>
              <a:avLst/>
              <a:gdLst/>
              <a:ahLst/>
              <a:cxnLst/>
              <a:rect l="l" t="t" r="r" b="b"/>
              <a:pathLst>
                <a:path w="1490" h="2286" extrusionOk="0">
                  <a:moveTo>
                    <a:pt x="1419" y="0"/>
                  </a:moveTo>
                  <a:cubicBezTo>
                    <a:pt x="485" y="761"/>
                    <a:pt x="6" y="2192"/>
                    <a:pt x="1" y="2209"/>
                  </a:cubicBezTo>
                  <a:lnTo>
                    <a:pt x="209" y="2286"/>
                  </a:lnTo>
                  <a:cubicBezTo>
                    <a:pt x="215" y="2270"/>
                    <a:pt x="562" y="908"/>
                    <a:pt x="1490" y="69"/>
                  </a:cubicBezTo>
                  <a:lnTo>
                    <a:pt x="1419" y="0"/>
                  </a:ln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80"/>
            <p:cNvSpPr/>
            <p:nvPr/>
          </p:nvSpPr>
          <p:spPr>
            <a:xfrm>
              <a:off x="4502783" y="4155855"/>
              <a:ext cx="94639" cy="58819"/>
            </a:xfrm>
            <a:custGeom>
              <a:avLst/>
              <a:gdLst/>
              <a:ahLst/>
              <a:cxnLst/>
              <a:rect l="l" t="t" r="r" b="b"/>
              <a:pathLst>
                <a:path w="2325" h="1445" extrusionOk="0">
                  <a:moveTo>
                    <a:pt x="2286" y="0"/>
                  </a:moveTo>
                  <a:cubicBezTo>
                    <a:pt x="1070" y="215"/>
                    <a:pt x="13" y="1258"/>
                    <a:pt x="1" y="1269"/>
                  </a:cubicBezTo>
                  <a:lnTo>
                    <a:pt x="170" y="1444"/>
                  </a:lnTo>
                  <a:cubicBezTo>
                    <a:pt x="181" y="1434"/>
                    <a:pt x="1084" y="386"/>
                    <a:pt x="2325" y="98"/>
                  </a:cubicBezTo>
                  <a:lnTo>
                    <a:pt x="2286" y="0"/>
                  </a:ln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80"/>
            <p:cNvSpPr/>
            <p:nvPr/>
          </p:nvSpPr>
          <p:spPr>
            <a:xfrm>
              <a:off x="4614601" y="4116899"/>
              <a:ext cx="59348" cy="66105"/>
            </a:xfrm>
            <a:custGeom>
              <a:avLst/>
              <a:gdLst/>
              <a:ahLst/>
              <a:cxnLst/>
              <a:rect l="l" t="t" r="r" b="b"/>
              <a:pathLst>
                <a:path w="1458" h="1624" extrusionOk="0">
                  <a:moveTo>
                    <a:pt x="110" y="0"/>
                  </a:moveTo>
                  <a:lnTo>
                    <a:pt x="1" y="160"/>
                  </a:lnTo>
                  <a:cubicBezTo>
                    <a:pt x="12" y="166"/>
                    <a:pt x="968" y="703"/>
                    <a:pt x="1388" y="1623"/>
                  </a:cubicBezTo>
                  <a:lnTo>
                    <a:pt x="1458" y="1577"/>
                  </a:lnTo>
                  <a:cubicBezTo>
                    <a:pt x="1099" y="665"/>
                    <a:pt x="121" y="8"/>
                    <a:pt x="110" y="0"/>
                  </a:cubicBez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80"/>
            <p:cNvSpPr/>
            <p:nvPr/>
          </p:nvSpPr>
          <p:spPr>
            <a:xfrm>
              <a:off x="4694587" y="4149342"/>
              <a:ext cx="39280" cy="61587"/>
            </a:xfrm>
            <a:custGeom>
              <a:avLst/>
              <a:gdLst/>
              <a:ahLst/>
              <a:cxnLst/>
              <a:rect l="l" t="t" r="r" b="b"/>
              <a:pathLst>
                <a:path w="965" h="1513" extrusionOk="0">
                  <a:moveTo>
                    <a:pt x="48" y="0"/>
                  </a:moveTo>
                  <a:lnTo>
                    <a:pt x="0" y="45"/>
                  </a:lnTo>
                  <a:cubicBezTo>
                    <a:pt x="228" y="901"/>
                    <a:pt x="880" y="1506"/>
                    <a:pt x="888" y="1512"/>
                  </a:cubicBezTo>
                  <a:lnTo>
                    <a:pt x="965" y="1360"/>
                  </a:lnTo>
                  <a:cubicBezTo>
                    <a:pt x="957" y="1354"/>
                    <a:pt x="317" y="863"/>
                    <a:pt x="48" y="0"/>
                  </a:cubicBez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80"/>
            <p:cNvSpPr/>
            <p:nvPr/>
          </p:nvSpPr>
          <p:spPr>
            <a:xfrm>
              <a:off x="4584438" y="4213494"/>
              <a:ext cx="29470" cy="86254"/>
            </a:xfrm>
            <a:custGeom>
              <a:avLst/>
              <a:gdLst/>
              <a:ahLst/>
              <a:cxnLst/>
              <a:rect l="l" t="t" r="r" b="b"/>
              <a:pathLst>
                <a:path w="724" h="2119" extrusionOk="0">
                  <a:moveTo>
                    <a:pt x="104" y="1"/>
                  </a:moveTo>
                  <a:lnTo>
                    <a:pt x="31" y="38"/>
                  </a:lnTo>
                  <a:cubicBezTo>
                    <a:pt x="1" y="1150"/>
                    <a:pt x="571" y="2108"/>
                    <a:pt x="577" y="2119"/>
                  </a:cubicBezTo>
                  <a:lnTo>
                    <a:pt x="723" y="1962"/>
                  </a:lnTo>
                  <a:cubicBezTo>
                    <a:pt x="717" y="1953"/>
                    <a:pt x="122" y="1136"/>
                    <a:pt x="104" y="1"/>
                  </a:cubicBez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80"/>
            <p:cNvSpPr/>
            <p:nvPr/>
          </p:nvSpPr>
          <p:spPr>
            <a:xfrm>
              <a:off x="4454710" y="4152313"/>
              <a:ext cx="14695" cy="70175"/>
            </a:xfrm>
            <a:custGeom>
              <a:avLst/>
              <a:gdLst/>
              <a:ahLst/>
              <a:cxnLst/>
              <a:rect l="l" t="t" r="r" b="b"/>
              <a:pathLst>
                <a:path w="361" h="1724" extrusionOk="0">
                  <a:moveTo>
                    <a:pt x="360" y="1"/>
                  </a:moveTo>
                  <a:lnTo>
                    <a:pt x="296" y="10"/>
                  </a:lnTo>
                  <a:cubicBezTo>
                    <a:pt x="0" y="845"/>
                    <a:pt x="197" y="1714"/>
                    <a:pt x="199" y="1724"/>
                  </a:cubicBezTo>
                  <a:lnTo>
                    <a:pt x="350" y="1641"/>
                  </a:lnTo>
                  <a:cubicBezTo>
                    <a:pt x="346" y="1631"/>
                    <a:pt x="94" y="867"/>
                    <a:pt x="360" y="1"/>
                  </a:cubicBez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80"/>
            <p:cNvSpPr/>
            <p:nvPr/>
          </p:nvSpPr>
          <p:spPr>
            <a:xfrm>
              <a:off x="3473177" y="3239814"/>
              <a:ext cx="241096" cy="155127"/>
            </a:xfrm>
            <a:custGeom>
              <a:avLst/>
              <a:gdLst/>
              <a:ahLst/>
              <a:cxnLst/>
              <a:rect l="l" t="t" r="r" b="b"/>
              <a:pathLst>
                <a:path w="5923" h="3811" extrusionOk="0">
                  <a:moveTo>
                    <a:pt x="0" y="0"/>
                  </a:moveTo>
                  <a:lnTo>
                    <a:pt x="14" y="314"/>
                  </a:lnTo>
                  <a:cubicBezTo>
                    <a:pt x="42" y="320"/>
                    <a:pt x="2891" y="949"/>
                    <a:pt x="5863" y="3810"/>
                  </a:cubicBezTo>
                  <a:lnTo>
                    <a:pt x="5923" y="3719"/>
                  </a:lnTo>
                  <a:cubicBezTo>
                    <a:pt x="3135" y="805"/>
                    <a:pt x="30" y="6"/>
                    <a:pt x="0" y="0"/>
                  </a:cubicBez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80"/>
            <p:cNvSpPr/>
            <p:nvPr/>
          </p:nvSpPr>
          <p:spPr>
            <a:xfrm>
              <a:off x="3349188" y="3146924"/>
              <a:ext cx="136728" cy="189075"/>
            </a:xfrm>
            <a:custGeom>
              <a:avLst/>
              <a:gdLst/>
              <a:ahLst/>
              <a:cxnLst/>
              <a:rect l="l" t="t" r="r" b="b"/>
              <a:pathLst>
                <a:path w="3359" h="4645" extrusionOk="0">
                  <a:moveTo>
                    <a:pt x="570" y="1"/>
                  </a:moveTo>
                  <a:lnTo>
                    <a:pt x="105" y="44"/>
                  </a:lnTo>
                  <a:cubicBezTo>
                    <a:pt x="102" y="69"/>
                    <a:pt x="1" y="2682"/>
                    <a:pt x="3196" y="4645"/>
                  </a:cubicBezTo>
                  <a:lnTo>
                    <a:pt x="3359" y="4576"/>
                  </a:lnTo>
                  <a:cubicBezTo>
                    <a:pt x="319" y="2441"/>
                    <a:pt x="568" y="26"/>
                    <a:pt x="570" y="1"/>
                  </a:cubicBez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80"/>
            <p:cNvSpPr/>
            <p:nvPr/>
          </p:nvSpPr>
          <p:spPr>
            <a:xfrm>
              <a:off x="3191861" y="3344631"/>
              <a:ext cx="209549" cy="503236"/>
            </a:xfrm>
            <a:custGeom>
              <a:avLst/>
              <a:gdLst/>
              <a:ahLst/>
              <a:cxnLst/>
              <a:rect l="l" t="t" r="r" b="b"/>
              <a:pathLst>
                <a:path w="5148" h="12363" extrusionOk="0">
                  <a:moveTo>
                    <a:pt x="4949" y="0"/>
                  </a:moveTo>
                  <a:cubicBezTo>
                    <a:pt x="372" y="5658"/>
                    <a:pt x="0" y="12287"/>
                    <a:pt x="0" y="12349"/>
                  </a:cubicBezTo>
                  <a:lnTo>
                    <a:pt x="603" y="12363"/>
                  </a:lnTo>
                  <a:cubicBezTo>
                    <a:pt x="605" y="12301"/>
                    <a:pt x="745" y="6207"/>
                    <a:pt x="5147" y="145"/>
                  </a:cubicBezTo>
                  <a:lnTo>
                    <a:pt x="4949" y="0"/>
                  </a:ln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80"/>
            <p:cNvSpPr/>
            <p:nvPr/>
          </p:nvSpPr>
          <p:spPr>
            <a:xfrm>
              <a:off x="2874846" y="3500208"/>
              <a:ext cx="147718" cy="301624"/>
            </a:xfrm>
            <a:custGeom>
              <a:avLst/>
              <a:gdLst/>
              <a:ahLst/>
              <a:cxnLst/>
              <a:rect l="l" t="t" r="r" b="b"/>
              <a:pathLst>
                <a:path w="3629" h="7410" extrusionOk="0">
                  <a:moveTo>
                    <a:pt x="409" y="0"/>
                  </a:moveTo>
                  <a:lnTo>
                    <a:pt x="0" y="590"/>
                  </a:lnTo>
                  <a:cubicBezTo>
                    <a:pt x="40" y="628"/>
                    <a:pt x="3143" y="3772"/>
                    <a:pt x="2875" y="7410"/>
                  </a:cubicBezTo>
                  <a:lnTo>
                    <a:pt x="3014" y="7379"/>
                  </a:lnTo>
                  <a:cubicBezTo>
                    <a:pt x="3629" y="3766"/>
                    <a:pt x="449" y="42"/>
                    <a:pt x="409" y="0"/>
                  </a:cubicBez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80"/>
            <p:cNvSpPr/>
            <p:nvPr/>
          </p:nvSpPr>
          <p:spPr>
            <a:xfrm>
              <a:off x="3020043" y="3827360"/>
              <a:ext cx="52550" cy="258965"/>
            </a:xfrm>
            <a:custGeom>
              <a:avLst/>
              <a:gdLst/>
              <a:ahLst/>
              <a:cxnLst/>
              <a:rect l="l" t="t" r="r" b="b"/>
              <a:pathLst>
                <a:path w="1291" h="6362" extrusionOk="0">
                  <a:moveTo>
                    <a:pt x="1291" y="1"/>
                  </a:moveTo>
                  <a:lnTo>
                    <a:pt x="1291" y="1"/>
                  </a:lnTo>
                  <a:cubicBezTo>
                    <a:pt x="333" y="2991"/>
                    <a:pt x="0" y="6330"/>
                    <a:pt x="0" y="6330"/>
                  </a:cubicBezTo>
                  <a:lnTo>
                    <a:pt x="616" y="6361"/>
                  </a:lnTo>
                  <a:cubicBezTo>
                    <a:pt x="662" y="4540"/>
                    <a:pt x="1291" y="1"/>
                    <a:pt x="1291" y="1"/>
                  </a:cubicBez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80"/>
            <p:cNvSpPr/>
            <p:nvPr/>
          </p:nvSpPr>
          <p:spPr>
            <a:xfrm>
              <a:off x="3246243" y="3873520"/>
              <a:ext cx="36431" cy="262954"/>
            </a:xfrm>
            <a:custGeom>
              <a:avLst/>
              <a:gdLst/>
              <a:ahLst/>
              <a:cxnLst/>
              <a:rect l="l" t="t" r="r" b="b"/>
              <a:pathLst>
                <a:path w="895" h="6460" extrusionOk="0">
                  <a:moveTo>
                    <a:pt x="396" y="0"/>
                  </a:moveTo>
                  <a:cubicBezTo>
                    <a:pt x="1" y="3115"/>
                    <a:pt x="284" y="6459"/>
                    <a:pt x="284" y="6459"/>
                  </a:cubicBezTo>
                  <a:lnTo>
                    <a:pt x="895" y="6378"/>
                  </a:lnTo>
                  <a:cubicBezTo>
                    <a:pt x="607" y="4579"/>
                    <a:pt x="396" y="0"/>
                    <a:pt x="396" y="0"/>
                  </a:cubicBez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80"/>
            <p:cNvSpPr/>
            <p:nvPr/>
          </p:nvSpPr>
          <p:spPr>
            <a:xfrm>
              <a:off x="3116148" y="3828500"/>
              <a:ext cx="36431" cy="262954"/>
            </a:xfrm>
            <a:custGeom>
              <a:avLst/>
              <a:gdLst/>
              <a:ahLst/>
              <a:cxnLst/>
              <a:rect l="l" t="t" r="r" b="b"/>
              <a:pathLst>
                <a:path w="895" h="6460" extrusionOk="0">
                  <a:moveTo>
                    <a:pt x="397" y="0"/>
                  </a:moveTo>
                  <a:cubicBezTo>
                    <a:pt x="1" y="3115"/>
                    <a:pt x="285" y="6459"/>
                    <a:pt x="285" y="6459"/>
                  </a:cubicBezTo>
                  <a:lnTo>
                    <a:pt x="894" y="6378"/>
                  </a:lnTo>
                  <a:cubicBezTo>
                    <a:pt x="608" y="4578"/>
                    <a:pt x="397" y="0"/>
                    <a:pt x="397" y="0"/>
                  </a:cubicBez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80"/>
            <p:cNvSpPr/>
            <p:nvPr/>
          </p:nvSpPr>
          <p:spPr>
            <a:xfrm>
              <a:off x="3408374" y="3870142"/>
              <a:ext cx="138519" cy="234949"/>
            </a:xfrm>
            <a:custGeom>
              <a:avLst/>
              <a:gdLst/>
              <a:ahLst/>
              <a:cxnLst/>
              <a:rect l="l" t="t" r="r" b="b"/>
              <a:pathLst>
                <a:path w="3403" h="5772" extrusionOk="0">
                  <a:moveTo>
                    <a:pt x="0" y="0"/>
                  </a:moveTo>
                  <a:cubicBezTo>
                    <a:pt x="1096" y="2943"/>
                    <a:pt x="2901" y="5772"/>
                    <a:pt x="2901" y="5772"/>
                  </a:cubicBezTo>
                  <a:lnTo>
                    <a:pt x="3403" y="5415"/>
                  </a:lnTo>
                  <a:cubicBezTo>
                    <a:pt x="2314" y="3957"/>
                    <a:pt x="1" y="0"/>
                    <a:pt x="0" y="0"/>
                  </a:cubicBez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80"/>
            <p:cNvSpPr/>
            <p:nvPr/>
          </p:nvSpPr>
          <p:spPr>
            <a:xfrm>
              <a:off x="3640721" y="3860372"/>
              <a:ext cx="175805" cy="209956"/>
            </a:xfrm>
            <a:custGeom>
              <a:avLst/>
              <a:gdLst/>
              <a:ahLst/>
              <a:cxnLst/>
              <a:rect l="l" t="t" r="r" b="b"/>
              <a:pathLst>
                <a:path w="4319" h="5158" extrusionOk="0">
                  <a:moveTo>
                    <a:pt x="1" y="0"/>
                  </a:moveTo>
                  <a:lnTo>
                    <a:pt x="1" y="0"/>
                  </a:lnTo>
                  <a:cubicBezTo>
                    <a:pt x="1607" y="2698"/>
                    <a:pt x="3889" y="5158"/>
                    <a:pt x="3889" y="5158"/>
                  </a:cubicBezTo>
                  <a:lnTo>
                    <a:pt x="4318" y="4716"/>
                  </a:lnTo>
                  <a:cubicBezTo>
                    <a:pt x="2985" y="3477"/>
                    <a:pt x="1" y="1"/>
                    <a:pt x="1" y="0"/>
                  </a:cubicBez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80"/>
            <p:cNvSpPr/>
            <p:nvPr/>
          </p:nvSpPr>
          <p:spPr>
            <a:xfrm>
              <a:off x="3345809" y="3608730"/>
              <a:ext cx="138601" cy="234949"/>
            </a:xfrm>
            <a:custGeom>
              <a:avLst/>
              <a:gdLst/>
              <a:ahLst/>
              <a:cxnLst/>
              <a:rect l="l" t="t" r="r" b="b"/>
              <a:pathLst>
                <a:path w="3405" h="5772" extrusionOk="0">
                  <a:moveTo>
                    <a:pt x="1" y="0"/>
                  </a:moveTo>
                  <a:lnTo>
                    <a:pt x="1" y="0"/>
                  </a:lnTo>
                  <a:cubicBezTo>
                    <a:pt x="1097" y="2943"/>
                    <a:pt x="2902" y="5772"/>
                    <a:pt x="2902" y="5772"/>
                  </a:cubicBezTo>
                  <a:lnTo>
                    <a:pt x="3405" y="5416"/>
                  </a:lnTo>
                  <a:cubicBezTo>
                    <a:pt x="2314" y="3957"/>
                    <a:pt x="1" y="0"/>
                    <a:pt x="1" y="0"/>
                  </a:cubicBez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80"/>
            <p:cNvSpPr/>
            <p:nvPr/>
          </p:nvSpPr>
          <p:spPr>
            <a:xfrm>
              <a:off x="3352973" y="3699137"/>
              <a:ext cx="106281" cy="249155"/>
            </a:xfrm>
            <a:custGeom>
              <a:avLst/>
              <a:gdLst/>
              <a:ahLst/>
              <a:cxnLst/>
              <a:rect l="l" t="t" r="r" b="b"/>
              <a:pathLst>
                <a:path w="2611" h="6121" extrusionOk="0">
                  <a:moveTo>
                    <a:pt x="0" y="0"/>
                  </a:moveTo>
                  <a:lnTo>
                    <a:pt x="0" y="0"/>
                  </a:lnTo>
                  <a:cubicBezTo>
                    <a:pt x="674" y="3068"/>
                    <a:pt x="2063" y="6121"/>
                    <a:pt x="2063" y="6121"/>
                  </a:cubicBezTo>
                  <a:lnTo>
                    <a:pt x="2610" y="5839"/>
                  </a:lnTo>
                  <a:cubicBezTo>
                    <a:pt x="1735" y="4241"/>
                    <a:pt x="0" y="1"/>
                    <a:pt x="0" y="0"/>
                  </a:cubicBez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80"/>
            <p:cNvSpPr/>
            <p:nvPr/>
          </p:nvSpPr>
          <p:spPr>
            <a:xfrm>
              <a:off x="3502118" y="3789056"/>
              <a:ext cx="184719" cy="202222"/>
            </a:xfrm>
            <a:custGeom>
              <a:avLst/>
              <a:gdLst/>
              <a:ahLst/>
              <a:cxnLst/>
              <a:rect l="l" t="t" r="r" b="b"/>
              <a:pathLst>
                <a:path w="4538" h="4968" extrusionOk="0">
                  <a:moveTo>
                    <a:pt x="0" y="0"/>
                  </a:moveTo>
                  <a:cubicBezTo>
                    <a:pt x="1732" y="2618"/>
                    <a:pt x="4129" y="4967"/>
                    <a:pt x="4129" y="4967"/>
                  </a:cubicBezTo>
                  <a:lnTo>
                    <a:pt x="4538" y="4507"/>
                  </a:lnTo>
                  <a:cubicBezTo>
                    <a:pt x="3147" y="3330"/>
                    <a:pt x="0" y="0"/>
                    <a:pt x="0" y="0"/>
                  </a:cubicBez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80"/>
            <p:cNvSpPr/>
            <p:nvPr/>
          </p:nvSpPr>
          <p:spPr>
            <a:xfrm>
              <a:off x="3849784" y="3821539"/>
              <a:ext cx="184679" cy="202222"/>
            </a:xfrm>
            <a:custGeom>
              <a:avLst/>
              <a:gdLst/>
              <a:ahLst/>
              <a:cxnLst/>
              <a:rect l="l" t="t" r="r" b="b"/>
              <a:pathLst>
                <a:path w="4537" h="4968" extrusionOk="0">
                  <a:moveTo>
                    <a:pt x="1" y="1"/>
                  </a:moveTo>
                  <a:lnTo>
                    <a:pt x="1" y="1"/>
                  </a:lnTo>
                  <a:cubicBezTo>
                    <a:pt x="1733" y="2620"/>
                    <a:pt x="4129" y="4967"/>
                    <a:pt x="4129" y="4967"/>
                  </a:cubicBezTo>
                  <a:lnTo>
                    <a:pt x="4537" y="4507"/>
                  </a:lnTo>
                  <a:cubicBezTo>
                    <a:pt x="3146" y="3332"/>
                    <a:pt x="1" y="1"/>
                    <a:pt x="1" y="1"/>
                  </a:cubicBez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80"/>
            <p:cNvSpPr/>
            <p:nvPr/>
          </p:nvSpPr>
          <p:spPr>
            <a:xfrm>
              <a:off x="2984588" y="3684524"/>
              <a:ext cx="148329" cy="344690"/>
            </a:xfrm>
            <a:custGeom>
              <a:avLst/>
              <a:gdLst/>
              <a:ahLst/>
              <a:cxnLst/>
              <a:rect l="l" t="t" r="r" b="b"/>
              <a:pathLst>
                <a:path w="3644" h="8468" extrusionOk="0">
                  <a:moveTo>
                    <a:pt x="3643" y="1"/>
                  </a:moveTo>
                  <a:lnTo>
                    <a:pt x="3643" y="1"/>
                  </a:lnTo>
                  <a:cubicBezTo>
                    <a:pt x="1059" y="5154"/>
                    <a:pt x="1" y="8320"/>
                    <a:pt x="1" y="8320"/>
                  </a:cubicBezTo>
                  <a:lnTo>
                    <a:pt x="504" y="8467"/>
                  </a:lnTo>
                  <a:cubicBezTo>
                    <a:pt x="1013" y="6665"/>
                    <a:pt x="3643" y="1"/>
                    <a:pt x="3643" y="1"/>
                  </a:cubicBez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80"/>
            <p:cNvSpPr/>
            <p:nvPr/>
          </p:nvSpPr>
          <p:spPr>
            <a:xfrm>
              <a:off x="4573407" y="3260859"/>
              <a:ext cx="1507632" cy="773802"/>
            </a:xfrm>
            <a:custGeom>
              <a:avLst/>
              <a:gdLst/>
              <a:ahLst/>
              <a:cxnLst/>
              <a:rect l="l" t="t" r="r" b="b"/>
              <a:pathLst>
                <a:path w="37038" h="19010" extrusionOk="0">
                  <a:moveTo>
                    <a:pt x="16814" y="0"/>
                  </a:moveTo>
                  <a:cubicBezTo>
                    <a:pt x="11929" y="0"/>
                    <a:pt x="12228" y="2152"/>
                    <a:pt x="12228" y="2152"/>
                  </a:cubicBezTo>
                  <a:cubicBezTo>
                    <a:pt x="12228" y="2152"/>
                    <a:pt x="11315" y="1842"/>
                    <a:pt x="9845" y="1842"/>
                  </a:cubicBezTo>
                  <a:cubicBezTo>
                    <a:pt x="8538" y="1842"/>
                    <a:pt x="6791" y="2087"/>
                    <a:pt x="4854" y="3012"/>
                  </a:cubicBezTo>
                  <a:cubicBezTo>
                    <a:pt x="738" y="4978"/>
                    <a:pt x="2519" y="8051"/>
                    <a:pt x="2519" y="8051"/>
                  </a:cubicBezTo>
                  <a:cubicBezTo>
                    <a:pt x="1" y="9832"/>
                    <a:pt x="148" y="12336"/>
                    <a:pt x="984" y="13765"/>
                  </a:cubicBezTo>
                  <a:cubicBezTo>
                    <a:pt x="2047" y="15584"/>
                    <a:pt x="3388" y="16163"/>
                    <a:pt x="4656" y="16163"/>
                  </a:cubicBezTo>
                  <a:cubicBezTo>
                    <a:pt x="6173" y="16163"/>
                    <a:pt x="7586" y="15335"/>
                    <a:pt x="8296" y="14810"/>
                  </a:cubicBezTo>
                  <a:cubicBezTo>
                    <a:pt x="11313" y="12577"/>
                    <a:pt x="10390" y="6570"/>
                    <a:pt x="17368" y="6570"/>
                  </a:cubicBezTo>
                  <a:cubicBezTo>
                    <a:pt x="17496" y="6570"/>
                    <a:pt x="17626" y="6572"/>
                    <a:pt x="17759" y="6576"/>
                  </a:cubicBezTo>
                  <a:cubicBezTo>
                    <a:pt x="24954" y="6797"/>
                    <a:pt x="31031" y="12167"/>
                    <a:pt x="33548" y="19009"/>
                  </a:cubicBezTo>
                  <a:lnTo>
                    <a:pt x="37038" y="16543"/>
                  </a:lnTo>
                  <a:cubicBezTo>
                    <a:pt x="32814" y="3256"/>
                    <a:pt x="22122" y="61"/>
                    <a:pt x="17021" y="1"/>
                  </a:cubicBezTo>
                  <a:cubicBezTo>
                    <a:pt x="16951" y="1"/>
                    <a:pt x="16882" y="0"/>
                    <a:pt x="1681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80"/>
            <p:cNvSpPr/>
            <p:nvPr/>
          </p:nvSpPr>
          <p:spPr>
            <a:xfrm>
              <a:off x="4553990" y="3335798"/>
              <a:ext cx="513860" cy="591444"/>
            </a:xfrm>
            <a:custGeom>
              <a:avLst/>
              <a:gdLst/>
              <a:ahLst/>
              <a:cxnLst/>
              <a:rect l="l" t="t" r="r" b="b"/>
              <a:pathLst>
                <a:path w="12624" h="14530" extrusionOk="0">
                  <a:moveTo>
                    <a:pt x="10164" y="0"/>
                  </a:moveTo>
                  <a:cubicBezTo>
                    <a:pt x="8813" y="14"/>
                    <a:pt x="7034" y="269"/>
                    <a:pt x="5065" y="1169"/>
                  </a:cubicBezTo>
                  <a:cubicBezTo>
                    <a:pt x="770" y="3137"/>
                    <a:pt x="2630" y="6208"/>
                    <a:pt x="2630" y="6208"/>
                  </a:cubicBezTo>
                  <a:cubicBezTo>
                    <a:pt x="1" y="7991"/>
                    <a:pt x="155" y="10495"/>
                    <a:pt x="1027" y="11923"/>
                  </a:cubicBezTo>
                  <a:cubicBezTo>
                    <a:pt x="1961" y="13455"/>
                    <a:pt x="3516" y="14529"/>
                    <a:pt x="5253" y="14529"/>
                  </a:cubicBezTo>
                  <a:cubicBezTo>
                    <a:pt x="6852" y="14529"/>
                    <a:pt x="8605" y="13619"/>
                    <a:pt x="10169" y="11317"/>
                  </a:cubicBezTo>
                  <a:cubicBezTo>
                    <a:pt x="12624" y="7702"/>
                    <a:pt x="12068" y="3009"/>
                    <a:pt x="1016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80"/>
            <p:cNvSpPr/>
            <p:nvPr/>
          </p:nvSpPr>
          <p:spPr>
            <a:xfrm>
              <a:off x="5548549" y="3817143"/>
              <a:ext cx="462409" cy="791346"/>
            </a:xfrm>
            <a:custGeom>
              <a:avLst/>
              <a:gdLst/>
              <a:ahLst/>
              <a:cxnLst/>
              <a:rect l="l" t="t" r="r" b="b"/>
              <a:pathLst>
                <a:path w="11360" h="19441" extrusionOk="0">
                  <a:moveTo>
                    <a:pt x="3147" y="1"/>
                  </a:moveTo>
                  <a:lnTo>
                    <a:pt x="3147" y="1"/>
                  </a:lnTo>
                  <a:cubicBezTo>
                    <a:pt x="6371" y="3497"/>
                    <a:pt x="7797" y="14134"/>
                    <a:pt x="1" y="19441"/>
                  </a:cubicBezTo>
                  <a:lnTo>
                    <a:pt x="11359" y="19441"/>
                  </a:lnTo>
                  <a:cubicBezTo>
                    <a:pt x="11084" y="11959"/>
                    <a:pt x="9449" y="4552"/>
                    <a:pt x="31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80"/>
            <p:cNvSpPr/>
            <p:nvPr/>
          </p:nvSpPr>
          <p:spPr>
            <a:xfrm>
              <a:off x="5158346" y="4022910"/>
              <a:ext cx="560549" cy="585582"/>
            </a:xfrm>
            <a:custGeom>
              <a:avLst/>
              <a:gdLst/>
              <a:ahLst/>
              <a:cxnLst/>
              <a:rect l="l" t="t" r="r" b="b"/>
              <a:pathLst>
                <a:path w="13771" h="14386" extrusionOk="0">
                  <a:moveTo>
                    <a:pt x="11417" y="0"/>
                  </a:moveTo>
                  <a:cubicBezTo>
                    <a:pt x="11648" y="3495"/>
                    <a:pt x="9702" y="10705"/>
                    <a:pt x="1" y="14386"/>
                  </a:cubicBezTo>
                  <a:lnTo>
                    <a:pt x="11359" y="14386"/>
                  </a:lnTo>
                  <a:cubicBezTo>
                    <a:pt x="13771" y="9196"/>
                    <a:pt x="13546" y="2437"/>
                    <a:pt x="114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80"/>
            <p:cNvSpPr/>
            <p:nvPr/>
          </p:nvSpPr>
          <p:spPr>
            <a:xfrm>
              <a:off x="2999242" y="2944006"/>
              <a:ext cx="48398" cy="56702"/>
            </a:xfrm>
            <a:custGeom>
              <a:avLst/>
              <a:gdLst/>
              <a:ahLst/>
              <a:cxnLst/>
              <a:rect l="l" t="t" r="r" b="b"/>
              <a:pathLst>
                <a:path w="1189" h="1393" extrusionOk="0">
                  <a:moveTo>
                    <a:pt x="594" y="1"/>
                  </a:moveTo>
                  <a:cubicBezTo>
                    <a:pt x="265" y="1"/>
                    <a:pt x="1" y="311"/>
                    <a:pt x="1" y="696"/>
                  </a:cubicBezTo>
                  <a:cubicBezTo>
                    <a:pt x="1" y="1080"/>
                    <a:pt x="265" y="1393"/>
                    <a:pt x="594" y="1393"/>
                  </a:cubicBezTo>
                  <a:cubicBezTo>
                    <a:pt x="922" y="1393"/>
                    <a:pt x="1188" y="1080"/>
                    <a:pt x="1188" y="696"/>
                  </a:cubicBezTo>
                  <a:cubicBezTo>
                    <a:pt x="1188" y="311"/>
                    <a:pt x="922" y="1"/>
                    <a:pt x="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80"/>
            <p:cNvSpPr/>
            <p:nvPr/>
          </p:nvSpPr>
          <p:spPr>
            <a:xfrm>
              <a:off x="2688862" y="2775810"/>
              <a:ext cx="356576" cy="371922"/>
            </a:xfrm>
            <a:custGeom>
              <a:avLst/>
              <a:gdLst/>
              <a:ahLst/>
              <a:cxnLst/>
              <a:rect l="l" t="t" r="r" b="b"/>
              <a:pathLst>
                <a:path w="8760" h="9137" extrusionOk="0">
                  <a:moveTo>
                    <a:pt x="8315" y="1"/>
                  </a:moveTo>
                  <a:cubicBezTo>
                    <a:pt x="6211" y="1736"/>
                    <a:pt x="5120" y="2521"/>
                    <a:pt x="3039" y="3448"/>
                  </a:cubicBezTo>
                  <a:cubicBezTo>
                    <a:pt x="2620" y="4165"/>
                    <a:pt x="1" y="9136"/>
                    <a:pt x="1" y="9136"/>
                  </a:cubicBezTo>
                  <a:cubicBezTo>
                    <a:pt x="5386" y="7360"/>
                    <a:pt x="8595" y="2790"/>
                    <a:pt x="87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80"/>
            <p:cNvSpPr/>
            <p:nvPr/>
          </p:nvSpPr>
          <p:spPr>
            <a:xfrm>
              <a:off x="2838659" y="2362200"/>
              <a:ext cx="432084" cy="441527"/>
            </a:xfrm>
            <a:custGeom>
              <a:avLst/>
              <a:gdLst/>
              <a:ahLst/>
              <a:cxnLst/>
              <a:rect l="l" t="t" r="r" b="b"/>
              <a:pathLst>
                <a:path w="10615" h="10847" extrusionOk="0">
                  <a:moveTo>
                    <a:pt x="3614" y="0"/>
                  </a:moveTo>
                  <a:cubicBezTo>
                    <a:pt x="2576" y="0"/>
                    <a:pt x="1373" y="189"/>
                    <a:pt x="0" y="614"/>
                  </a:cubicBezTo>
                  <a:cubicBezTo>
                    <a:pt x="0" y="614"/>
                    <a:pt x="3506" y="1748"/>
                    <a:pt x="4615" y="4269"/>
                  </a:cubicBezTo>
                  <a:cubicBezTo>
                    <a:pt x="6021" y="7466"/>
                    <a:pt x="4469" y="10548"/>
                    <a:pt x="4469" y="10548"/>
                  </a:cubicBezTo>
                  <a:lnTo>
                    <a:pt x="4527" y="10846"/>
                  </a:lnTo>
                  <a:cubicBezTo>
                    <a:pt x="10184" y="8567"/>
                    <a:pt x="10615" y="0"/>
                    <a:pt x="36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80"/>
            <p:cNvSpPr/>
            <p:nvPr/>
          </p:nvSpPr>
          <p:spPr>
            <a:xfrm>
              <a:off x="2557994" y="2520749"/>
              <a:ext cx="499288" cy="285708"/>
            </a:xfrm>
            <a:custGeom>
              <a:avLst/>
              <a:gdLst/>
              <a:ahLst/>
              <a:cxnLst/>
              <a:rect l="l" t="t" r="r" b="b"/>
              <a:pathLst>
                <a:path w="12266" h="7019" extrusionOk="0">
                  <a:moveTo>
                    <a:pt x="1" y="0"/>
                  </a:moveTo>
                  <a:lnTo>
                    <a:pt x="1" y="0"/>
                  </a:lnTo>
                  <a:cubicBezTo>
                    <a:pt x="2631" y="3750"/>
                    <a:pt x="6289" y="7018"/>
                    <a:pt x="12016" y="7018"/>
                  </a:cubicBezTo>
                  <a:cubicBezTo>
                    <a:pt x="12057" y="7018"/>
                    <a:pt x="12099" y="7018"/>
                    <a:pt x="12140" y="7018"/>
                  </a:cubicBezTo>
                  <a:lnTo>
                    <a:pt x="12265" y="6542"/>
                  </a:lnTo>
                  <a:cubicBezTo>
                    <a:pt x="10207" y="5544"/>
                    <a:pt x="8664" y="3604"/>
                    <a:pt x="6514" y="1463"/>
                  </a:cubicBezTo>
                  <a:lnTo>
                    <a:pt x="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80"/>
            <p:cNvSpPr/>
            <p:nvPr/>
          </p:nvSpPr>
          <p:spPr>
            <a:xfrm>
              <a:off x="4161548" y="3897211"/>
              <a:ext cx="154679" cy="87434"/>
            </a:xfrm>
            <a:custGeom>
              <a:avLst/>
              <a:gdLst/>
              <a:ahLst/>
              <a:cxnLst/>
              <a:rect l="l" t="t" r="r" b="b"/>
              <a:pathLst>
                <a:path w="3800" h="2148" extrusionOk="0">
                  <a:moveTo>
                    <a:pt x="2138" y="1"/>
                  </a:moveTo>
                  <a:cubicBezTo>
                    <a:pt x="1521" y="1"/>
                    <a:pt x="226" y="394"/>
                    <a:pt x="0" y="529"/>
                  </a:cubicBezTo>
                  <a:cubicBezTo>
                    <a:pt x="0" y="529"/>
                    <a:pt x="1402" y="575"/>
                    <a:pt x="2060" y="792"/>
                  </a:cubicBezTo>
                  <a:cubicBezTo>
                    <a:pt x="3431" y="1246"/>
                    <a:pt x="3663" y="2147"/>
                    <a:pt x="3663" y="2147"/>
                  </a:cubicBezTo>
                  <a:lnTo>
                    <a:pt x="3800" y="2122"/>
                  </a:lnTo>
                  <a:cubicBezTo>
                    <a:pt x="3628" y="1264"/>
                    <a:pt x="3114" y="284"/>
                    <a:pt x="2260" y="7"/>
                  </a:cubicBezTo>
                  <a:cubicBezTo>
                    <a:pt x="2223" y="3"/>
                    <a:pt x="2182" y="1"/>
                    <a:pt x="21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80"/>
            <p:cNvSpPr/>
            <p:nvPr/>
          </p:nvSpPr>
          <p:spPr>
            <a:xfrm>
              <a:off x="4094099" y="3949925"/>
              <a:ext cx="228274" cy="43636"/>
            </a:xfrm>
            <a:custGeom>
              <a:avLst/>
              <a:gdLst/>
              <a:ahLst/>
              <a:cxnLst/>
              <a:rect l="l" t="t" r="r" b="b"/>
              <a:pathLst>
                <a:path w="5608" h="1072" extrusionOk="0">
                  <a:moveTo>
                    <a:pt x="2474" y="0"/>
                  </a:moveTo>
                  <a:cubicBezTo>
                    <a:pt x="1638" y="0"/>
                    <a:pt x="801" y="125"/>
                    <a:pt x="1" y="304"/>
                  </a:cubicBezTo>
                  <a:lnTo>
                    <a:pt x="2393" y="1072"/>
                  </a:lnTo>
                  <a:cubicBezTo>
                    <a:pt x="3340" y="977"/>
                    <a:pt x="4146" y="849"/>
                    <a:pt x="4876" y="849"/>
                  </a:cubicBezTo>
                  <a:cubicBezTo>
                    <a:pt x="5096" y="849"/>
                    <a:pt x="5310" y="861"/>
                    <a:pt x="5518" y="889"/>
                  </a:cubicBezTo>
                  <a:lnTo>
                    <a:pt x="5608" y="761"/>
                  </a:lnTo>
                  <a:cubicBezTo>
                    <a:pt x="4616" y="205"/>
                    <a:pt x="3546" y="0"/>
                    <a:pt x="24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80"/>
            <p:cNvSpPr/>
            <p:nvPr/>
          </p:nvSpPr>
          <p:spPr>
            <a:xfrm>
              <a:off x="4242756" y="3855895"/>
              <a:ext cx="123702" cy="133919"/>
            </a:xfrm>
            <a:custGeom>
              <a:avLst/>
              <a:gdLst/>
              <a:ahLst/>
              <a:cxnLst/>
              <a:rect l="l" t="t" r="r" b="b"/>
              <a:pathLst>
                <a:path w="3039" h="3290" extrusionOk="0">
                  <a:moveTo>
                    <a:pt x="1081" y="0"/>
                  </a:moveTo>
                  <a:cubicBezTo>
                    <a:pt x="753" y="0"/>
                    <a:pt x="385" y="133"/>
                    <a:pt x="1" y="446"/>
                  </a:cubicBezTo>
                  <a:cubicBezTo>
                    <a:pt x="1" y="446"/>
                    <a:pt x="2" y="446"/>
                    <a:pt x="5" y="446"/>
                  </a:cubicBezTo>
                  <a:cubicBezTo>
                    <a:pt x="65" y="446"/>
                    <a:pt x="788" y="457"/>
                    <a:pt x="1199" y="992"/>
                  </a:cubicBezTo>
                  <a:cubicBezTo>
                    <a:pt x="1862" y="1850"/>
                    <a:pt x="1813" y="3165"/>
                    <a:pt x="1813" y="3165"/>
                  </a:cubicBezTo>
                  <a:lnTo>
                    <a:pt x="1869" y="3290"/>
                  </a:lnTo>
                  <a:cubicBezTo>
                    <a:pt x="3039" y="1987"/>
                    <a:pt x="2351" y="0"/>
                    <a:pt x="10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80"/>
            <p:cNvSpPr/>
            <p:nvPr/>
          </p:nvSpPr>
          <p:spPr>
            <a:xfrm>
              <a:off x="4308048" y="3932869"/>
              <a:ext cx="100582" cy="65657"/>
            </a:xfrm>
            <a:custGeom>
              <a:avLst/>
              <a:gdLst/>
              <a:ahLst/>
              <a:cxnLst/>
              <a:rect l="l" t="t" r="r" b="b"/>
              <a:pathLst>
                <a:path w="2471" h="1613" extrusionOk="0">
                  <a:moveTo>
                    <a:pt x="1691" y="0"/>
                  </a:moveTo>
                  <a:lnTo>
                    <a:pt x="1691" y="0"/>
                  </a:lnTo>
                  <a:cubicBezTo>
                    <a:pt x="1691" y="1"/>
                    <a:pt x="1736" y="480"/>
                    <a:pt x="1407" y="777"/>
                  </a:cubicBezTo>
                  <a:cubicBezTo>
                    <a:pt x="902" y="1234"/>
                    <a:pt x="76" y="1268"/>
                    <a:pt x="76" y="1268"/>
                  </a:cubicBezTo>
                  <a:lnTo>
                    <a:pt x="1" y="1308"/>
                  </a:lnTo>
                  <a:cubicBezTo>
                    <a:pt x="279" y="1521"/>
                    <a:pt x="592" y="1613"/>
                    <a:pt x="887" y="1613"/>
                  </a:cubicBezTo>
                  <a:cubicBezTo>
                    <a:pt x="1756" y="1613"/>
                    <a:pt x="2470" y="818"/>
                    <a:pt x="16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80"/>
            <p:cNvSpPr/>
            <p:nvPr/>
          </p:nvSpPr>
          <p:spPr>
            <a:xfrm>
              <a:off x="3022933" y="2775322"/>
              <a:ext cx="48439" cy="56783"/>
            </a:xfrm>
            <a:custGeom>
              <a:avLst/>
              <a:gdLst/>
              <a:ahLst/>
              <a:cxnLst/>
              <a:rect l="l" t="t" r="r" b="b"/>
              <a:pathLst>
                <a:path w="1190" h="1395" extrusionOk="0">
                  <a:moveTo>
                    <a:pt x="595" y="1"/>
                  </a:moveTo>
                  <a:cubicBezTo>
                    <a:pt x="266" y="1"/>
                    <a:pt x="0" y="313"/>
                    <a:pt x="0" y="697"/>
                  </a:cubicBezTo>
                  <a:cubicBezTo>
                    <a:pt x="0" y="1082"/>
                    <a:pt x="266" y="1394"/>
                    <a:pt x="595" y="1394"/>
                  </a:cubicBezTo>
                  <a:cubicBezTo>
                    <a:pt x="923" y="1394"/>
                    <a:pt x="1189" y="1082"/>
                    <a:pt x="1189" y="697"/>
                  </a:cubicBezTo>
                  <a:cubicBezTo>
                    <a:pt x="1189" y="313"/>
                    <a:pt x="923" y="1"/>
                    <a:pt x="5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80"/>
            <p:cNvSpPr/>
            <p:nvPr/>
          </p:nvSpPr>
          <p:spPr>
            <a:xfrm>
              <a:off x="2777926" y="4498963"/>
              <a:ext cx="1501607" cy="109537"/>
            </a:xfrm>
            <a:custGeom>
              <a:avLst/>
              <a:gdLst/>
              <a:ahLst/>
              <a:cxnLst/>
              <a:rect l="l" t="t" r="r" b="b"/>
              <a:pathLst>
                <a:path w="36890" h="2691" extrusionOk="0">
                  <a:moveTo>
                    <a:pt x="0" y="0"/>
                  </a:moveTo>
                  <a:lnTo>
                    <a:pt x="0" y="2691"/>
                  </a:lnTo>
                  <a:lnTo>
                    <a:pt x="36889" y="2691"/>
                  </a:lnTo>
                  <a:cubicBezTo>
                    <a:pt x="36317" y="2462"/>
                    <a:pt x="35757" y="2225"/>
                    <a:pt x="35211" y="1980"/>
                  </a:cubicBezTo>
                  <a:cubicBezTo>
                    <a:pt x="34829" y="1982"/>
                    <a:pt x="34447" y="1983"/>
                    <a:pt x="34064" y="1983"/>
                  </a:cubicBezTo>
                  <a:cubicBezTo>
                    <a:pt x="17401" y="1983"/>
                    <a:pt x="0"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80"/>
            <p:cNvSpPr/>
            <p:nvPr/>
          </p:nvSpPr>
          <p:spPr>
            <a:xfrm>
              <a:off x="3628021" y="4148568"/>
              <a:ext cx="17829" cy="30529"/>
            </a:xfrm>
            <a:custGeom>
              <a:avLst/>
              <a:gdLst/>
              <a:ahLst/>
              <a:cxnLst/>
              <a:rect l="l" t="t" r="r" b="b"/>
              <a:pathLst>
                <a:path w="438" h="750" extrusionOk="0">
                  <a:moveTo>
                    <a:pt x="93" y="1"/>
                  </a:moveTo>
                  <a:lnTo>
                    <a:pt x="0" y="750"/>
                  </a:lnTo>
                  <a:lnTo>
                    <a:pt x="345" y="750"/>
                  </a:lnTo>
                  <a:lnTo>
                    <a:pt x="437" y="1"/>
                  </a:lnTo>
                  <a:close/>
                </a:path>
              </a:pathLst>
            </a:custGeom>
            <a:solidFill>
              <a:srgbClr val="9F55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80"/>
            <p:cNvSpPr/>
            <p:nvPr/>
          </p:nvSpPr>
          <p:spPr>
            <a:xfrm>
              <a:off x="3784859" y="4063087"/>
              <a:ext cx="14369" cy="44084"/>
            </a:xfrm>
            <a:custGeom>
              <a:avLst/>
              <a:gdLst/>
              <a:ahLst/>
              <a:cxnLst/>
              <a:rect l="l" t="t" r="r" b="b"/>
              <a:pathLst>
                <a:path w="353" h="1083" extrusionOk="0">
                  <a:moveTo>
                    <a:pt x="154" y="1"/>
                  </a:moveTo>
                  <a:lnTo>
                    <a:pt x="1" y="16"/>
                  </a:lnTo>
                  <a:lnTo>
                    <a:pt x="16" y="1082"/>
                  </a:lnTo>
                  <a:lnTo>
                    <a:pt x="353" y="1004"/>
                  </a:lnTo>
                  <a:lnTo>
                    <a:pt x="154" y="1"/>
                  </a:lnTo>
                  <a:close/>
                </a:path>
              </a:pathLst>
            </a:custGeom>
            <a:solidFill>
              <a:srgbClr val="9F55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80"/>
            <p:cNvSpPr/>
            <p:nvPr/>
          </p:nvSpPr>
          <p:spPr>
            <a:xfrm>
              <a:off x="3392295" y="3740250"/>
              <a:ext cx="324622" cy="82224"/>
            </a:xfrm>
            <a:custGeom>
              <a:avLst/>
              <a:gdLst/>
              <a:ahLst/>
              <a:cxnLst/>
              <a:rect l="l" t="t" r="r" b="b"/>
              <a:pathLst>
                <a:path w="7975" h="2020" extrusionOk="0">
                  <a:moveTo>
                    <a:pt x="49" y="1"/>
                  </a:moveTo>
                  <a:lnTo>
                    <a:pt x="0" y="141"/>
                  </a:lnTo>
                  <a:cubicBezTo>
                    <a:pt x="1779" y="1717"/>
                    <a:pt x="4402" y="2019"/>
                    <a:pt x="6148" y="2019"/>
                  </a:cubicBezTo>
                  <a:cubicBezTo>
                    <a:pt x="7213" y="2019"/>
                    <a:pt x="7951" y="1907"/>
                    <a:pt x="7974" y="1902"/>
                  </a:cubicBezTo>
                  <a:lnTo>
                    <a:pt x="7677" y="1215"/>
                  </a:lnTo>
                  <a:cubicBezTo>
                    <a:pt x="7650" y="1221"/>
                    <a:pt x="6612" y="1456"/>
                    <a:pt x="5200" y="1456"/>
                  </a:cubicBezTo>
                  <a:cubicBezTo>
                    <a:pt x="3653" y="1456"/>
                    <a:pt x="1657" y="1174"/>
                    <a:pt x="49" y="1"/>
                  </a:cubicBez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80"/>
            <p:cNvSpPr/>
            <p:nvPr/>
          </p:nvSpPr>
          <p:spPr>
            <a:xfrm>
              <a:off x="3435402" y="3496586"/>
              <a:ext cx="155900" cy="247731"/>
            </a:xfrm>
            <a:custGeom>
              <a:avLst/>
              <a:gdLst/>
              <a:ahLst/>
              <a:cxnLst/>
              <a:rect l="l" t="t" r="r" b="b"/>
              <a:pathLst>
                <a:path w="3830" h="6086" extrusionOk="0">
                  <a:moveTo>
                    <a:pt x="116" y="0"/>
                  </a:moveTo>
                  <a:lnTo>
                    <a:pt x="1" y="51"/>
                  </a:lnTo>
                  <a:cubicBezTo>
                    <a:pt x="89" y="3334"/>
                    <a:pt x="3531" y="6055"/>
                    <a:pt x="3573" y="6085"/>
                  </a:cubicBezTo>
                  <a:lnTo>
                    <a:pt x="3829" y="5496"/>
                  </a:lnTo>
                  <a:cubicBezTo>
                    <a:pt x="3788" y="5469"/>
                    <a:pt x="513" y="3244"/>
                    <a:pt x="116" y="0"/>
                  </a:cubicBezTo>
                  <a:close/>
                </a:path>
              </a:pathLst>
            </a:custGeom>
            <a:solidFill>
              <a:srgbClr val="EB5D37">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80"/>
            <p:cNvSpPr/>
            <p:nvPr/>
          </p:nvSpPr>
          <p:spPr>
            <a:xfrm>
              <a:off x="4609879" y="4334024"/>
              <a:ext cx="47421" cy="27557"/>
            </a:xfrm>
            <a:custGeom>
              <a:avLst/>
              <a:gdLst/>
              <a:ahLst/>
              <a:cxnLst/>
              <a:rect l="l" t="t" r="r" b="b"/>
              <a:pathLst>
                <a:path w="1165" h="677" extrusionOk="0">
                  <a:moveTo>
                    <a:pt x="501" y="1"/>
                  </a:moveTo>
                  <a:cubicBezTo>
                    <a:pt x="52" y="1"/>
                    <a:pt x="0" y="608"/>
                    <a:pt x="0" y="608"/>
                  </a:cubicBezTo>
                  <a:lnTo>
                    <a:pt x="1164" y="676"/>
                  </a:lnTo>
                  <a:cubicBezTo>
                    <a:pt x="1164" y="676"/>
                    <a:pt x="955" y="2"/>
                    <a:pt x="505" y="1"/>
                  </a:cubicBezTo>
                  <a:cubicBezTo>
                    <a:pt x="503" y="1"/>
                    <a:pt x="502" y="1"/>
                    <a:pt x="5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80"/>
            <p:cNvSpPr/>
            <p:nvPr/>
          </p:nvSpPr>
          <p:spPr>
            <a:xfrm>
              <a:off x="4697193" y="4334268"/>
              <a:ext cx="24667" cy="36390"/>
            </a:xfrm>
            <a:custGeom>
              <a:avLst/>
              <a:gdLst/>
              <a:ahLst/>
              <a:cxnLst/>
              <a:rect l="l" t="t" r="r" b="b"/>
              <a:pathLst>
                <a:path w="606" h="894" extrusionOk="0">
                  <a:moveTo>
                    <a:pt x="104" y="1"/>
                  </a:moveTo>
                  <a:lnTo>
                    <a:pt x="1" y="893"/>
                  </a:lnTo>
                  <a:lnTo>
                    <a:pt x="605" y="893"/>
                  </a:lnTo>
                  <a:lnTo>
                    <a:pt x="544" y="53"/>
                  </a:lnTo>
                  <a:lnTo>
                    <a:pt x="1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80"/>
            <p:cNvSpPr/>
            <p:nvPr/>
          </p:nvSpPr>
          <p:spPr>
            <a:xfrm>
              <a:off x="5062362" y="3248810"/>
              <a:ext cx="514104" cy="179631"/>
            </a:xfrm>
            <a:custGeom>
              <a:avLst/>
              <a:gdLst/>
              <a:ahLst/>
              <a:cxnLst/>
              <a:rect l="l" t="t" r="r" b="b"/>
              <a:pathLst>
                <a:path w="12630" h="4413" extrusionOk="0">
                  <a:moveTo>
                    <a:pt x="4844" y="1"/>
                  </a:moveTo>
                  <a:cubicBezTo>
                    <a:pt x="4651" y="1"/>
                    <a:pt x="4461" y="7"/>
                    <a:pt x="4272" y="19"/>
                  </a:cubicBezTo>
                  <a:cubicBezTo>
                    <a:pt x="2146" y="161"/>
                    <a:pt x="1" y="1194"/>
                    <a:pt x="1" y="2339"/>
                  </a:cubicBezTo>
                  <a:cubicBezTo>
                    <a:pt x="1" y="3485"/>
                    <a:pt x="1728" y="4412"/>
                    <a:pt x="3857" y="4412"/>
                  </a:cubicBezTo>
                  <a:cubicBezTo>
                    <a:pt x="5987" y="4412"/>
                    <a:pt x="12629" y="4329"/>
                    <a:pt x="12629" y="3183"/>
                  </a:cubicBezTo>
                  <a:cubicBezTo>
                    <a:pt x="12629" y="2097"/>
                    <a:pt x="8436" y="1"/>
                    <a:pt x="48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80"/>
            <p:cNvSpPr/>
            <p:nvPr/>
          </p:nvSpPr>
          <p:spPr>
            <a:xfrm>
              <a:off x="5042376" y="3434713"/>
              <a:ext cx="172630" cy="111410"/>
            </a:xfrm>
            <a:custGeom>
              <a:avLst/>
              <a:gdLst/>
              <a:ahLst/>
              <a:cxnLst/>
              <a:rect l="l" t="t" r="r" b="b"/>
              <a:pathLst>
                <a:path w="4241" h="2737" extrusionOk="0">
                  <a:moveTo>
                    <a:pt x="1578" y="1"/>
                  </a:moveTo>
                  <a:cubicBezTo>
                    <a:pt x="944" y="1"/>
                    <a:pt x="1" y="613"/>
                    <a:pt x="1" y="1368"/>
                  </a:cubicBezTo>
                  <a:cubicBezTo>
                    <a:pt x="1" y="2125"/>
                    <a:pt x="945" y="2737"/>
                    <a:pt x="1578" y="2737"/>
                  </a:cubicBezTo>
                  <a:cubicBezTo>
                    <a:pt x="2211" y="2737"/>
                    <a:pt x="4240" y="1629"/>
                    <a:pt x="4240" y="1345"/>
                  </a:cubicBezTo>
                  <a:cubicBezTo>
                    <a:pt x="4240" y="1059"/>
                    <a:pt x="2211" y="1"/>
                    <a:pt x="15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80"/>
            <p:cNvSpPr/>
            <p:nvPr/>
          </p:nvSpPr>
          <p:spPr>
            <a:xfrm>
              <a:off x="4645374" y="3535012"/>
              <a:ext cx="5902" cy="15183"/>
            </a:xfrm>
            <a:custGeom>
              <a:avLst/>
              <a:gdLst/>
              <a:ahLst/>
              <a:cxnLst/>
              <a:rect l="l" t="t" r="r" b="b"/>
              <a:pathLst>
                <a:path w="145" h="373" extrusionOk="0">
                  <a:moveTo>
                    <a:pt x="0" y="1"/>
                  </a:moveTo>
                  <a:lnTo>
                    <a:pt x="0" y="1"/>
                  </a:lnTo>
                  <a:cubicBezTo>
                    <a:pt x="9" y="125"/>
                    <a:pt x="26" y="250"/>
                    <a:pt x="49" y="373"/>
                  </a:cubicBezTo>
                  <a:cubicBezTo>
                    <a:pt x="82" y="350"/>
                    <a:pt x="113" y="327"/>
                    <a:pt x="145" y="304"/>
                  </a:cubicBezTo>
                  <a:cubicBezTo>
                    <a:pt x="89" y="207"/>
                    <a:pt x="42" y="105"/>
                    <a:pt x="0" y="1"/>
                  </a:cubicBezTo>
                  <a:close/>
                </a:path>
              </a:pathLst>
            </a:custGeom>
            <a:solidFill>
              <a:srgbClr val="92D2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80"/>
            <p:cNvSpPr/>
            <p:nvPr/>
          </p:nvSpPr>
          <p:spPr>
            <a:xfrm>
              <a:off x="4573488" y="3441104"/>
              <a:ext cx="480400" cy="485936"/>
            </a:xfrm>
            <a:custGeom>
              <a:avLst/>
              <a:gdLst/>
              <a:ahLst/>
              <a:cxnLst/>
              <a:rect l="l" t="t" r="r" b="b"/>
              <a:pathLst>
                <a:path w="11802" h="11938" extrusionOk="0">
                  <a:moveTo>
                    <a:pt x="11032" y="0"/>
                  </a:moveTo>
                  <a:cubicBezTo>
                    <a:pt x="11485" y="2534"/>
                    <a:pt x="11111" y="5355"/>
                    <a:pt x="9477" y="7711"/>
                  </a:cubicBezTo>
                  <a:cubicBezTo>
                    <a:pt x="7879" y="10014"/>
                    <a:pt x="6110" y="10923"/>
                    <a:pt x="4505" y="10923"/>
                  </a:cubicBezTo>
                  <a:cubicBezTo>
                    <a:pt x="2769" y="10923"/>
                    <a:pt x="1226" y="9860"/>
                    <a:pt x="300" y="8345"/>
                  </a:cubicBezTo>
                  <a:cubicBezTo>
                    <a:pt x="182" y="8150"/>
                    <a:pt x="80" y="7945"/>
                    <a:pt x="0" y="7733"/>
                  </a:cubicBezTo>
                  <a:lnTo>
                    <a:pt x="0" y="7733"/>
                  </a:lnTo>
                  <a:cubicBezTo>
                    <a:pt x="59" y="8310"/>
                    <a:pt x="245" y="8865"/>
                    <a:pt x="545" y="9362"/>
                  </a:cubicBezTo>
                  <a:cubicBezTo>
                    <a:pt x="1470" y="10875"/>
                    <a:pt x="3013" y="11938"/>
                    <a:pt x="4748" y="11938"/>
                  </a:cubicBezTo>
                  <a:cubicBezTo>
                    <a:pt x="6351" y="11938"/>
                    <a:pt x="8118" y="11031"/>
                    <a:pt x="9714" y="8736"/>
                  </a:cubicBezTo>
                  <a:cubicBezTo>
                    <a:pt x="11577" y="6058"/>
                    <a:pt x="11801" y="2774"/>
                    <a:pt x="110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80"/>
            <p:cNvSpPr/>
            <p:nvPr/>
          </p:nvSpPr>
          <p:spPr>
            <a:xfrm>
              <a:off x="4630598" y="3509734"/>
              <a:ext cx="220499" cy="128139"/>
            </a:xfrm>
            <a:custGeom>
              <a:avLst/>
              <a:gdLst/>
              <a:ahLst/>
              <a:cxnLst/>
              <a:rect l="l" t="t" r="r" b="b"/>
              <a:pathLst>
                <a:path w="5417" h="3148" extrusionOk="0">
                  <a:moveTo>
                    <a:pt x="5416" y="0"/>
                  </a:moveTo>
                  <a:cubicBezTo>
                    <a:pt x="5140" y="1651"/>
                    <a:pt x="4046" y="2459"/>
                    <a:pt x="2936" y="2459"/>
                  </a:cubicBezTo>
                  <a:cubicBezTo>
                    <a:pt x="1823" y="2459"/>
                    <a:pt x="694" y="1645"/>
                    <a:pt x="363" y="54"/>
                  </a:cubicBezTo>
                  <a:lnTo>
                    <a:pt x="363" y="54"/>
                  </a:lnTo>
                  <a:cubicBezTo>
                    <a:pt x="252" y="1117"/>
                    <a:pt x="748" y="1935"/>
                    <a:pt x="748" y="1935"/>
                  </a:cubicBezTo>
                  <a:cubicBezTo>
                    <a:pt x="483" y="2114"/>
                    <a:pt x="234" y="2312"/>
                    <a:pt x="0" y="2529"/>
                  </a:cubicBezTo>
                  <a:cubicBezTo>
                    <a:pt x="485" y="2881"/>
                    <a:pt x="1339" y="3148"/>
                    <a:pt x="2229" y="3148"/>
                  </a:cubicBezTo>
                  <a:cubicBezTo>
                    <a:pt x="3726" y="3148"/>
                    <a:pt x="5322" y="2390"/>
                    <a:pt x="54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80"/>
            <p:cNvSpPr/>
            <p:nvPr/>
          </p:nvSpPr>
          <p:spPr>
            <a:xfrm>
              <a:off x="4269418" y="4409533"/>
              <a:ext cx="62686" cy="33256"/>
            </a:xfrm>
            <a:custGeom>
              <a:avLst/>
              <a:gdLst/>
              <a:ahLst/>
              <a:cxnLst/>
              <a:rect l="l" t="t" r="r" b="b"/>
              <a:pathLst>
                <a:path w="1540" h="817" extrusionOk="0">
                  <a:moveTo>
                    <a:pt x="770" y="1"/>
                  </a:moveTo>
                  <a:cubicBezTo>
                    <a:pt x="345" y="1"/>
                    <a:pt x="1" y="182"/>
                    <a:pt x="1" y="408"/>
                  </a:cubicBezTo>
                  <a:cubicBezTo>
                    <a:pt x="1" y="633"/>
                    <a:pt x="345" y="816"/>
                    <a:pt x="770" y="816"/>
                  </a:cubicBezTo>
                  <a:cubicBezTo>
                    <a:pt x="1194" y="816"/>
                    <a:pt x="1539" y="633"/>
                    <a:pt x="1539" y="408"/>
                  </a:cubicBezTo>
                  <a:cubicBezTo>
                    <a:pt x="1539" y="182"/>
                    <a:pt x="1194" y="1"/>
                    <a:pt x="7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80"/>
            <p:cNvSpPr/>
            <p:nvPr/>
          </p:nvSpPr>
          <p:spPr>
            <a:xfrm>
              <a:off x="4363041" y="4387429"/>
              <a:ext cx="49823" cy="32564"/>
            </a:xfrm>
            <a:custGeom>
              <a:avLst/>
              <a:gdLst/>
              <a:ahLst/>
              <a:cxnLst/>
              <a:rect l="l" t="t" r="r" b="b"/>
              <a:pathLst>
                <a:path w="1224" h="800" extrusionOk="0">
                  <a:moveTo>
                    <a:pt x="456" y="1"/>
                  </a:moveTo>
                  <a:cubicBezTo>
                    <a:pt x="269" y="1"/>
                    <a:pt x="116" y="75"/>
                    <a:pt x="70" y="205"/>
                  </a:cubicBezTo>
                  <a:cubicBezTo>
                    <a:pt x="0" y="399"/>
                    <a:pt x="187" y="642"/>
                    <a:pt x="487" y="750"/>
                  </a:cubicBezTo>
                  <a:cubicBezTo>
                    <a:pt x="582" y="784"/>
                    <a:pt x="677" y="800"/>
                    <a:pt x="765" y="800"/>
                  </a:cubicBezTo>
                  <a:cubicBezTo>
                    <a:pt x="953" y="800"/>
                    <a:pt x="1107" y="726"/>
                    <a:pt x="1154" y="595"/>
                  </a:cubicBezTo>
                  <a:cubicBezTo>
                    <a:pt x="1223" y="402"/>
                    <a:pt x="1036" y="158"/>
                    <a:pt x="736" y="52"/>
                  </a:cubicBezTo>
                  <a:cubicBezTo>
                    <a:pt x="640" y="17"/>
                    <a:pt x="545" y="1"/>
                    <a:pt x="4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2" name="Google Shape;2952;p80"/>
          <p:cNvGrpSpPr/>
          <p:nvPr/>
        </p:nvGrpSpPr>
        <p:grpSpPr>
          <a:xfrm>
            <a:off x="4877042" y="1533313"/>
            <a:ext cx="2232521" cy="1102217"/>
            <a:chOff x="5545725" y="3160050"/>
            <a:chExt cx="2472885" cy="1220752"/>
          </a:xfrm>
        </p:grpSpPr>
        <p:sp>
          <p:nvSpPr>
            <p:cNvPr id="2953" name="Google Shape;2953;p80"/>
            <p:cNvSpPr/>
            <p:nvPr/>
          </p:nvSpPr>
          <p:spPr>
            <a:xfrm>
              <a:off x="5545725" y="4029867"/>
              <a:ext cx="2472885" cy="350936"/>
            </a:xfrm>
            <a:custGeom>
              <a:avLst/>
              <a:gdLst/>
              <a:ahLst/>
              <a:cxnLst/>
              <a:rect l="l" t="t" r="r" b="b"/>
              <a:pathLst>
                <a:path w="71600" h="10161" extrusionOk="0">
                  <a:moveTo>
                    <a:pt x="1" y="0"/>
                  </a:moveTo>
                  <a:lnTo>
                    <a:pt x="1" y="10160"/>
                  </a:lnTo>
                  <a:lnTo>
                    <a:pt x="71600" y="10160"/>
                  </a:lnTo>
                  <a:lnTo>
                    <a:pt x="71600" y="400"/>
                  </a:lnTo>
                  <a:cubicBezTo>
                    <a:pt x="66950" y="1035"/>
                    <a:pt x="62423" y="1237"/>
                    <a:pt x="58105" y="1237"/>
                  </a:cubicBezTo>
                  <a:cubicBezTo>
                    <a:pt x="50526" y="1237"/>
                    <a:pt x="43594" y="614"/>
                    <a:pt x="37780" y="614"/>
                  </a:cubicBezTo>
                  <a:cubicBezTo>
                    <a:pt x="36628" y="614"/>
                    <a:pt x="35519" y="639"/>
                    <a:pt x="34458" y="697"/>
                  </a:cubicBezTo>
                  <a:cubicBezTo>
                    <a:pt x="30002" y="944"/>
                    <a:pt x="25821" y="1052"/>
                    <a:pt x="21852" y="1052"/>
                  </a:cubicBezTo>
                  <a:cubicBezTo>
                    <a:pt x="13887" y="1052"/>
                    <a:pt x="6775" y="61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80"/>
            <p:cNvSpPr/>
            <p:nvPr/>
          </p:nvSpPr>
          <p:spPr>
            <a:xfrm>
              <a:off x="6084052" y="3795015"/>
              <a:ext cx="146439" cy="120294"/>
            </a:xfrm>
            <a:custGeom>
              <a:avLst/>
              <a:gdLst/>
              <a:ahLst/>
              <a:cxnLst/>
              <a:rect l="l" t="t" r="r" b="b"/>
              <a:pathLst>
                <a:path w="4240" h="3483" extrusionOk="0">
                  <a:moveTo>
                    <a:pt x="4240" y="0"/>
                  </a:moveTo>
                  <a:lnTo>
                    <a:pt x="0" y="2130"/>
                  </a:lnTo>
                  <a:lnTo>
                    <a:pt x="1219" y="3483"/>
                  </a:lnTo>
                  <a:lnTo>
                    <a:pt x="2003" y="3329"/>
                  </a:lnTo>
                  <a:lnTo>
                    <a:pt x="4240" y="0"/>
                  </a:lnTo>
                  <a:close/>
                </a:path>
              </a:pathLst>
            </a:custGeom>
            <a:solidFill>
              <a:srgbClr val="5E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80"/>
            <p:cNvSpPr/>
            <p:nvPr/>
          </p:nvSpPr>
          <p:spPr>
            <a:xfrm>
              <a:off x="6615368" y="3502105"/>
              <a:ext cx="80611" cy="113939"/>
            </a:xfrm>
            <a:custGeom>
              <a:avLst/>
              <a:gdLst/>
              <a:ahLst/>
              <a:cxnLst/>
              <a:rect l="l" t="t" r="r" b="b"/>
              <a:pathLst>
                <a:path w="2334" h="3299" extrusionOk="0">
                  <a:moveTo>
                    <a:pt x="757" y="1"/>
                  </a:moveTo>
                  <a:lnTo>
                    <a:pt x="0" y="3299"/>
                  </a:lnTo>
                  <a:lnTo>
                    <a:pt x="2334" y="3299"/>
                  </a:lnTo>
                  <a:lnTo>
                    <a:pt x="2334" y="232"/>
                  </a:lnTo>
                  <a:lnTo>
                    <a:pt x="75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80"/>
            <p:cNvSpPr/>
            <p:nvPr/>
          </p:nvSpPr>
          <p:spPr>
            <a:xfrm>
              <a:off x="6641478" y="3469606"/>
              <a:ext cx="125958" cy="165573"/>
            </a:xfrm>
            <a:custGeom>
              <a:avLst/>
              <a:gdLst/>
              <a:ahLst/>
              <a:cxnLst/>
              <a:rect l="l" t="t" r="r" b="b"/>
              <a:pathLst>
                <a:path w="3647" h="4794" extrusionOk="0">
                  <a:moveTo>
                    <a:pt x="3646" y="1"/>
                  </a:moveTo>
                  <a:lnTo>
                    <a:pt x="1" y="942"/>
                  </a:lnTo>
                  <a:lnTo>
                    <a:pt x="1" y="4794"/>
                  </a:lnTo>
                  <a:lnTo>
                    <a:pt x="3646" y="4794"/>
                  </a:lnTo>
                  <a:lnTo>
                    <a:pt x="36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80"/>
            <p:cNvSpPr/>
            <p:nvPr/>
          </p:nvSpPr>
          <p:spPr>
            <a:xfrm>
              <a:off x="7665809" y="3333081"/>
              <a:ext cx="268944" cy="1001035"/>
            </a:xfrm>
            <a:custGeom>
              <a:avLst/>
              <a:gdLst/>
              <a:ahLst/>
              <a:cxnLst/>
              <a:rect l="l" t="t" r="r" b="b"/>
              <a:pathLst>
                <a:path w="7787" h="28984" extrusionOk="0">
                  <a:moveTo>
                    <a:pt x="3606" y="0"/>
                  </a:moveTo>
                  <a:cubicBezTo>
                    <a:pt x="2207" y="2166"/>
                    <a:pt x="1283" y="4758"/>
                    <a:pt x="725" y="7501"/>
                  </a:cubicBezTo>
                  <a:lnTo>
                    <a:pt x="1618" y="9406"/>
                  </a:lnTo>
                  <a:lnTo>
                    <a:pt x="1618" y="9406"/>
                  </a:lnTo>
                  <a:lnTo>
                    <a:pt x="548" y="8444"/>
                  </a:lnTo>
                  <a:cubicBezTo>
                    <a:pt x="148" y="10772"/>
                    <a:pt x="0" y="13186"/>
                    <a:pt x="40" y="15519"/>
                  </a:cubicBezTo>
                  <a:lnTo>
                    <a:pt x="906" y="16105"/>
                  </a:lnTo>
                  <a:lnTo>
                    <a:pt x="57" y="16231"/>
                  </a:lnTo>
                  <a:cubicBezTo>
                    <a:pt x="246" y="21831"/>
                    <a:pt x="1504" y="26857"/>
                    <a:pt x="2958" y="28983"/>
                  </a:cubicBezTo>
                  <a:cubicBezTo>
                    <a:pt x="2958" y="28983"/>
                    <a:pt x="6840" y="26168"/>
                    <a:pt x="7551" y="21452"/>
                  </a:cubicBezTo>
                  <a:cubicBezTo>
                    <a:pt x="7786" y="19895"/>
                    <a:pt x="7436" y="17028"/>
                    <a:pt x="6862" y="13887"/>
                  </a:cubicBezTo>
                  <a:lnTo>
                    <a:pt x="5576" y="13017"/>
                  </a:lnTo>
                  <a:lnTo>
                    <a:pt x="6667" y="12855"/>
                  </a:lnTo>
                  <a:cubicBezTo>
                    <a:pt x="6402" y="11491"/>
                    <a:pt x="6104" y="10096"/>
                    <a:pt x="5799" y="8753"/>
                  </a:cubicBezTo>
                  <a:lnTo>
                    <a:pt x="4864" y="8956"/>
                  </a:lnTo>
                  <a:lnTo>
                    <a:pt x="5559" y="7708"/>
                  </a:lnTo>
                  <a:cubicBezTo>
                    <a:pt x="4573" y="3478"/>
                    <a:pt x="3606" y="0"/>
                    <a:pt x="36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80"/>
            <p:cNvSpPr/>
            <p:nvPr/>
          </p:nvSpPr>
          <p:spPr>
            <a:xfrm>
              <a:off x="7665809" y="3534467"/>
              <a:ext cx="268944" cy="799647"/>
            </a:xfrm>
            <a:custGeom>
              <a:avLst/>
              <a:gdLst/>
              <a:ahLst/>
              <a:cxnLst/>
              <a:rect l="l" t="t" r="r" b="b"/>
              <a:pathLst>
                <a:path w="7787" h="23153" extrusionOk="0">
                  <a:moveTo>
                    <a:pt x="1117" y="1"/>
                  </a:moveTo>
                  <a:cubicBezTo>
                    <a:pt x="971" y="548"/>
                    <a:pt x="840" y="1105"/>
                    <a:pt x="725" y="1670"/>
                  </a:cubicBezTo>
                  <a:lnTo>
                    <a:pt x="1618" y="3575"/>
                  </a:lnTo>
                  <a:lnTo>
                    <a:pt x="1618" y="3575"/>
                  </a:lnTo>
                  <a:lnTo>
                    <a:pt x="548" y="2613"/>
                  </a:lnTo>
                  <a:cubicBezTo>
                    <a:pt x="148" y="4941"/>
                    <a:pt x="0" y="7355"/>
                    <a:pt x="40" y="9688"/>
                  </a:cubicBezTo>
                  <a:lnTo>
                    <a:pt x="906" y="10274"/>
                  </a:lnTo>
                  <a:lnTo>
                    <a:pt x="57" y="10400"/>
                  </a:lnTo>
                  <a:cubicBezTo>
                    <a:pt x="246" y="16000"/>
                    <a:pt x="1504" y="21026"/>
                    <a:pt x="2958" y="23152"/>
                  </a:cubicBezTo>
                  <a:cubicBezTo>
                    <a:pt x="2958" y="23152"/>
                    <a:pt x="6840" y="20337"/>
                    <a:pt x="7551" y="15621"/>
                  </a:cubicBezTo>
                  <a:cubicBezTo>
                    <a:pt x="7786" y="14064"/>
                    <a:pt x="7436" y="11199"/>
                    <a:pt x="6862" y="8056"/>
                  </a:cubicBezTo>
                  <a:lnTo>
                    <a:pt x="5576" y="7186"/>
                  </a:lnTo>
                  <a:lnTo>
                    <a:pt x="6667" y="7024"/>
                  </a:lnTo>
                  <a:cubicBezTo>
                    <a:pt x="6610" y="6732"/>
                    <a:pt x="6551" y="6438"/>
                    <a:pt x="6491" y="6143"/>
                  </a:cubicBezTo>
                  <a:cubicBezTo>
                    <a:pt x="5044" y="5766"/>
                    <a:pt x="3287" y="4122"/>
                    <a:pt x="1929" y="1682"/>
                  </a:cubicBezTo>
                  <a:cubicBezTo>
                    <a:pt x="1624" y="1137"/>
                    <a:pt x="1354" y="576"/>
                    <a:pt x="1117" y="1"/>
                  </a:cubicBezTo>
                  <a:close/>
                </a:path>
              </a:pathLst>
            </a:custGeom>
            <a:solidFill>
              <a:srgbClr val="5C463F">
                <a:alpha val="50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80"/>
            <p:cNvSpPr/>
            <p:nvPr/>
          </p:nvSpPr>
          <p:spPr>
            <a:xfrm>
              <a:off x="7770836" y="3612348"/>
              <a:ext cx="48214" cy="533535"/>
            </a:xfrm>
            <a:custGeom>
              <a:avLst/>
              <a:gdLst/>
              <a:ahLst/>
              <a:cxnLst/>
              <a:rect l="l" t="t" r="r" b="b"/>
              <a:pathLst>
                <a:path w="1396" h="15448" extrusionOk="0">
                  <a:moveTo>
                    <a:pt x="512" y="1"/>
                  </a:moveTo>
                  <a:lnTo>
                    <a:pt x="512" y="1"/>
                  </a:lnTo>
                  <a:cubicBezTo>
                    <a:pt x="0" y="3923"/>
                    <a:pt x="798" y="11699"/>
                    <a:pt x="1111" y="15447"/>
                  </a:cubicBezTo>
                  <a:lnTo>
                    <a:pt x="1395" y="15378"/>
                  </a:lnTo>
                  <a:cubicBezTo>
                    <a:pt x="1395" y="15378"/>
                    <a:pt x="29" y="3577"/>
                    <a:pt x="685" y="141"/>
                  </a:cubicBezTo>
                  <a:lnTo>
                    <a:pt x="5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80"/>
            <p:cNvSpPr/>
            <p:nvPr/>
          </p:nvSpPr>
          <p:spPr>
            <a:xfrm>
              <a:off x="6357205" y="3310597"/>
              <a:ext cx="219658" cy="794466"/>
            </a:xfrm>
            <a:custGeom>
              <a:avLst/>
              <a:gdLst/>
              <a:ahLst/>
              <a:cxnLst/>
              <a:rect l="l" t="t" r="r" b="b"/>
              <a:pathLst>
                <a:path w="6360" h="23003" extrusionOk="0">
                  <a:moveTo>
                    <a:pt x="3416" y="1"/>
                  </a:moveTo>
                  <a:cubicBezTo>
                    <a:pt x="3416" y="1"/>
                    <a:pt x="2624" y="2760"/>
                    <a:pt x="1819" y="6118"/>
                  </a:cubicBezTo>
                  <a:lnTo>
                    <a:pt x="2387" y="7109"/>
                  </a:lnTo>
                  <a:lnTo>
                    <a:pt x="2387" y="7109"/>
                  </a:lnTo>
                  <a:lnTo>
                    <a:pt x="1624" y="6947"/>
                  </a:lnTo>
                  <a:cubicBezTo>
                    <a:pt x="1375" y="8015"/>
                    <a:pt x="1130" y="9121"/>
                    <a:pt x="915" y="10204"/>
                  </a:cubicBezTo>
                  <a:lnTo>
                    <a:pt x="1805" y="10331"/>
                  </a:lnTo>
                  <a:lnTo>
                    <a:pt x="755" y="11023"/>
                  </a:lnTo>
                  <a:cubicBezTo>
                    <a:pt x="285" y="13515"/>
                    <a:pt x="1" y="15790"/>
                    <a:pt x="193" y="17026"/>
                  </a:cubicBezTo>
                  <a:cubicBezTo>
                    <a:pt x="773" y="20770"/>
                    <a:pt x="3943" y="23003"/>
                    <a:pt x="3943" y="23003"/>
                  </a:cubicBezTo>
                  <a:cubicBezTo>
                    <a:pt x="5129" y="21316"/>
                    <a:pt x="6158" y="17325"/>
                    <a:pt x="6312" y="12882"/>
                  </a:cubicBezTo>
                  <a:lnTo>
                    <a:pt x="5618" y="12783"/>
                  </a:lnTo>
                  <a:lnTo>
                    <a:pt x="6326" y="12317"/>
                  </a:lnTo>
                  <a:cubicBezTo>
                    <a:pt x="6360" y="10467"/>
                    <a:pt x="6238" y="8552"/>
                    <a:pt x="5911" y="6703"/>
                  </a:cubicBezTo>
                  <a:lnTo>
                    <a:pt x="5037" y="7467"/>
                  </a:lnTo>
                  <a:lnTo>
                    <a:pt x="5768" y="5954"/>
                  </a:lnTo>
                  <a:cubicBezTo>
                    <a:pt x="5311" y="3779"/>
                    <a:pt x="4556" y="1720"/>
                    <a:pt x="34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80"/>
            <p:cNvSpPr/>
            <p:nvPr/>
          </p:nvSpPr>
          <p:spPr>
            <a:xfrm>
              <a:off x="6357170" y="3470469"/>
              <a:ext cx="219659" cy="634592"/>
            </a:xfrm>
            <a:custGeom>
              <a:avLst/>
              <a:gdLst/>
              <a:ahLst/>
              <a:cxnLst/>
              <a:rect l="l" t="t" r="r" b="b"/>
              <a:pathLst>
                <a:path w="6360" h="18374" extrusionOk="0">
                  <a:moveTo>
                    <a:pt x="5447" y="0"/>
                  </a:moveTo>
                  <a:cubicBezTo>
                    <a:pt x="5253" y="457"/>
                    <a:pt x="5032" y="903"/>
                    <a:pt x="4784" y="1335"/>
                  </a:cubicBezTo>
                  <a:cubicBezTo>
                    <a:pt x="3675" y="3272"/>
                    <a:pt x="2240" y="4576"/>
                    <a:pt x="1059" y="4875"/>
                  </a:cubicBezTo>
                  <a:cubicBezTo>
                    <a:pt x="1009" y="5109"/>
                    <a:pt x="962" y="5342"/>
                    <a:pt x="916" y="5575"/>
                  </a:cubicBezTo>
                  <a:lnTo>
                    <a:pt x="1806" y="5702"/>
                  </a:lnTo>
                  <a:lnTo>
                    <a:pt x="756" y="6393"/>
                  </a:lnTo>
                  <a:cubicBezTo>
                    <a:pt x="286" y="8886"/>
                    <a:pt x="0" y="11161"/>
                    <a:pt x="193" y="12397"/>
                  </a:cubicBezTo>
                  <a:cubicBezTo>
                    <a:pt x="774" y="16141"/>
                    <a:pt x="3943" y="18374"/>
                    <a:pt x="3943" y="18374"/>
                  </a:cubicBezTo>
                  <a:cubicBezTo>
                    <a:pt x="5130" y="16687"/>
                    <a:pt x="6158" y="12696"/>
                    <a:pt x="6312" y="8253"/>
                  </a:cubicBezTo>
                  <a:lnTo>
                    <a:pt x="5619" y="8154"/>
                  </a:lnTo>
                  <a:lnTo>
                    <a:pt x="6327" y="7688"/>
                  </a:lnTo>
                  <a:cubicBezTo>
                    <a:pt x="6359" y="5838"/>
                    <a:pt x="6238" y="3923"/>
                    <a:pt x="5912" y="2072"/>
                  </a:cubicBezTo>
                  <a:lnTo>
                    <a:pt x="5038" y="2837"/>
                  </a:lnTo>
                  <a:lnTo>
                    <a:pt x="5038" y="2837"/>
                  </a:lnTo>
                  <a:lnTo>
                    <a:pt x="5767" y="1325"/>
                  </a:lnTo>
                  <a:cubicBezTo>
                    <a:pt x="5673" y="877"/>
                    <a:pt x="5566" y="435"/>
                    <a:pt x="5447" y="0"/>
                  </a:cubicBezTo>
                  <a:close/>
                </a:path>
              </a:pathLst>
            </a:custGeom>
            <a:solidFill>
              <a:srgbClr val="5C463F">
                <a:alpha val="50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80"/>
            <p:cNvSpPr/>
            <p:nvPr/>
          </p:nvSpPr>
          <p:spPr>
            <a:xfrm>
              <a:off x="6451663" y="3532291"/>
              <a:ext cx="39373" cy="423464"/>
            </a:xfrm>
            <a:custGeom>
              <a:avLst/>
              <a:gdLst/>
              <a:ahLst/>
              <a:cxnLst/>
              <a:rect l="l" t="t" r="r" b="b"/>
              <a:pathLst>
                <a:path w="1140" h="12261" extrusionOk="0">
                  <a:moveTo>
                    <a:pt x="721" y="1"/>
                  </a:moveTo>
                  <a:lnTo>
                    <a:pt x="582" y="111"/>
                  </a:lnTo>
                  <a:cubicBezTo>
                    <a:pt x="1116" y="2839"/>
                    <a:pt x="1" y="12205"/>
                    <a:pt x="1" y="12205"/>
                  </a:cubicBezTo>
                  <a:lnTo>
                    <a:pt x="233" y="12260"/>
                  </a:lnTo>
                  <a:cubicBezTo>
                    <a:pt x="488" y="9284"/>
                    <a:pt x="1139" y="3114"/>
                    <a:pt x="7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80"/>
            <p:cNvSpPr/>
            <p:nvPr/>
          </p:nvSpPr>
          <p:spPr>
            <a:xfrm>
              <a:off x="7101994" y="3160050"/>
              <a:ext cx="389756" cy="920286"/>
            </a:xfrm>
            <a:custGeom>
              <a:avLst/>
              <a:gdLst/>
              <a:ahLst/>
              <a:cxnLst/>
              <a:rect l="l" t="t" r="r" b="b"/>
              <a:pathLst>
                <a:path w="11285" h="26646" extrusionOk="0">
                  <a:moveTo>
                    <a:pt x="5545" y="0"/>
                  </a:moveTo>
                  <a:cubicBezTo>
                    <a:pt x="5545" y="2"/>
                    <a:pt x="2772" y="8276"/>
                    <a:pt x="2383" y="10008"/>
                  </a:cubicBezTo>
                  <a:lnTo>
                    <a:pt x="2869" y="10702"/>
                  </a:lnTo>
                  <a:lnTo>
                    <a:pt x="2043" y="10311"/>
                  </a:lnTo>
                  <a:cubicBezTo>
                    <a:pt x="2043" y="10311"/>
                    <a:pt x="0" y="17374"/>
                    <a:pt x="729" y="21534"/>
                  </a:cubicBezTo>
                  <a:lnTo>
                    <a:pt x="2189" y="22789"/>
                  </a:lnTo>
                  <a:lnTo>
                    <a:pt x="680" y="22183"/>
                  </a:lnTo>
                  <a:lnTo>
                    <a:pt x="680" y="22183"/>
                  </a:lnTo>
                  <a:cubicBezTo>
                    <a:pt x="680" y="22183"/>
                    <a:pt x="1849" y="25736"/>
                    <a:pt x="4007" y="26645"/>
                  </a:cubicBezTo>
                  <a:cubicBezTo>
                    <a:pt x="7248" y="25388"/>
                    <a:pt x="11284" y="21792"/>
                    <a:pt x="8416" y="16204"/>
                  </a:cubicBezTo>
                  <a:lnTo>
                    <a:pt x="8416" y="16204"/>
                  </a:lnTo>
                  <a:lnTo>
                    <a:pt x="7248" y="17590"/>
                  </a:lnTo>
                  <a:lnTo>
                    <a:pt x="8416" y="15510"/>
                  </a:lnTo>
                  <a:lnTo>
                    <a:pt x="6031" y="9445"/>
                  </a:lnTo>
                  <a:lnTo>
                    <a:pt x="5253" y="9879"/>
                  </a:lnTo>
                  <a:lnTo>
                    <a:pt x="6031" y="8882"/>
                  </a:lnTo>
                  <a:cubicBezTo>
                    <a:pt x="6031" y="8882"/>
                    <a:pt x="5447" y="823"/>
                    <a:pt x="55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80"/>
            <p:cNvSpPr/>
            <p:nvPr/>
          </p:nvSpPr>
          <p:spPr>
            <a:xfrm>
              <a:off x="7106691" y="3539716"/>
              <a:ext cx="325240" cy="540615"/>
            </a:xfrm>
            <a:custGeom>
              <a:avLst/>
              <a:gdLst/>
              <a:ahLst/>
              <a:cxnLst/>
              <a:rect l="l" t="t" r="r" b="b"/>
              <a:pathLst>
                <a:path w="9417" h="15653" extrusionOk="0">
                  <a:moveTo>
                    <a:pt x="1722" y="1"/>
                  </a:moveTo>
                  <a:cubicBezTo>
                    <a:pt x="1238" y="1871"/>
                    <a:pt x="1" y="7163"/>
                    <a:pt x="595" y="10539"/>
                  </a:cubicBezTo>
                  <a:lnTo>
                    <a:pt x="2053" y="11797"/>
                  </a:lnTo>
                  <a:lnTo>
                    <a:pt x="545" y="11191"/>
                  </a:lnTo>
                  <a:lnTo>
                    <a:pt x="545" y="11191"/>
                  </a:lnTo>
                  <a:cubicBezTo>
                    <a:pt x="546" y="11192"/>
                    <a:pt x="1713" y="14743"/>
                    <a:pt x="3871" y="15652"/>
                  </a:cubicBezTo>
                  <a:cubicBezTo>
                    <a:pt x="6401" y="14671"/>
                    <a:pt x="9416" y="12265"/>
                    <a:pt x="9252" y="8598"/>
                  </a:cubicBezTo>
                  <a:lnTo>
                    <a:pt x="9252" y="8598"/>
                  </a:lnTo>
                  <a:cubicBezTo>
                    <a:pt x="8527" y="9421"/>
                    <a:pt x="7697" y="9890"/>
                    <a:pt x="6815" y="9890"/>
                  </a:cubicBezTo>
                  <a:cubicBezTo>
                    <a:pt x="4122" y="9890"/>
                    <a:pt x="1916" y="5529"/>
                    <a:pt x="1722" y="1"/>
                  </a:cubicBezTo>
                  <a:close/>
                </a:path>
              </a:pathLst>
            </a:custGeom>
            <a:solidFill>
              <a:srgbClr val="5C463F">
                <a:alpha val="50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80"/>
            <p:cNvSpPr/>
            <p:nvPr/>
          </p:nvSpPr>
          <p:spPr>
            <a:xfrm>
              <a:off x="7221664" y="3671061"/>
              <a:ext cx="36817" cy="670546"/>
            </a:xfrm>
            <a:custGeom>
              <a:avLst/>
              <a:gdLst/>
              <a:ahLst/>
              <a:cxnLst/>
              <a:rect l="l" t="t" r="r" b="b"/>
              <a:pathLst>
                <a:path w="1066" h="19415" extrusionOk="0">
                  <a:moveTo>
                    <a:pt x="960" y="0"/>
                  </a:moveTo>
                  <a:lnTo>
                    <a:pt x="779" y="520"/>
                  </a:lnTo>
                  <a:cubicBezTo>
                    <a:pt x="936" y="12023"/>
                    <a:pt x="1" y="19414"/>
                    <a:pt x="1" y="19414"/>
                  </a:cubicBezTo>
                  <a:lnTo>
                    <a:pt x="521" y="19414"/>
                  </a:lnTo>
                  <a:cubicBezTo>
                    <a:pt x="857" y="14390"/>
                    <a:pt x="1065" y="2892"/>
                    <a:pt x="9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80"/>
            <p:cNvSpPr/>
            <p:nvPr/>
          </p:nvSpPr>
          <p:spPr>
            <a:xfrm>
              <a:off x="5948046" y="3243250"/>
              <a:ext cx="328313" cy="870103"/>
            </a:xfrm>
            <a:custGeom>
              <a:avLst/>
              <a:gdLst/>
              <a:ahLst/>
              <a:cxnLst/>
              <a:rect l="l" t="t" r="r" b="b"/>
              <a:pathLst>
                <a:path w="9506" h="25193" extrusionOk="0">
                  <a:moveTo>
                    <a:pt x="4835" y="0"/>
                  </a:moveTo>
                  <a:cubicBezTo>
                    <a:pt x="4917" y="779"/>
                    <a:pt x="4426" y="8397"/>
                    <a:pt x="4426" y="8397"/>
                  </a:cubicBezTo>
                  <a:lnTo>
                    <a:pt x="5081" y="9340"/>
                  </a:lnTo>
                  <a:lnTo>
                    <a:pt x="4426" y="8931"/>
                  </a:lnTo>
                  <a:lnTo>
                    <a:pt x="2419" y="14665"/>
                  </a:lnTo>
                  <a:lnTo>
                    <a:pt x="3402" y="16631"/>
                  </a:lnTo>
                  <a:lnTo>
                    <a:pt x="2419" y="15321"/>
                  </a:lnTo>
                  <a:lnTo>
                    <a:pt x="2419" y="15321"/>
                  </a:lnTo>
                  <a:cubicBezTo>
                    <a:pt x="1" y="20606"/>
                    <a:pt x="3402" y="24005"/>
                    <a:pt x="6130" y="25193"/>
                  </a:cubicBezTo>
                  <a:cubicBezTo>
                    <a:pt x="7948" y="24333"/>
                    <a:pt x="8930" y="20975"/>
                    <a:pt x="8930" y="20975"/>
                  </a:cubicBezTo>
                  <a:lnTo>
                    <a:pt x="8930" y="20975"/>
                  </a:lnTo>
                  <a:lnTo>
                    <a:pt x="7661" y="21547"/>
                  </a:lnTo>
                  <a:lnTo>
                    <a:pt x="8890" y="20360"/>
                  </a:lnTo>
                  <a:cubicBezTo>
                    <a:pt x="9505" y="16427"/>
                    <a:pt x="7784" y="9749"/>
                    <a:pt x="7784" y="9749"/>
                  </a:cubicBezTo>
                  <a:lnTo>
                    <a:pt x="7087" y="10119"/>
                  </a:lnTo>
                  <a:lnTo>
                    <a:pt x="7087" y="10119"/>
                  </a:lnTo>
                  <a:lnTo>
                    <a:pt x="7498" y="9463"/>
                  </a:lnTo>
                  <a:cubicBezTo>
                    <a:pt x="7170" y="7825"/>
                    <a:pt x="4836" y="1"/>
                    <a:pt x="48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80"/>
            <p:cNvSpPr/>
            <p:nvPr/>
          </p:nvSpPr>
          <p:spPr>
            <a:xfrm>
              <a:off x="5998470" y="3602263"/>
              <a:ext cx="273882" cy="511086"/>
            </a:xfrm>
            <a:custGeom>
              <a:avLst/>
              <a:gdLst/>
              <a:ahLst/>
              <a:cxnLst/>
              <a:rect l="l" t="t" r="r" b="b"/>
              <a:pathLst>
                <a:path w="7930" h="14798" extrusionOk="0">
                  <a:moveTo>
                    <a:pt x="6479" y="0"/>
                  </a:moveTo>
                  <a:cubicBezTo>
                    <a:pt x="6316" y="5227"/>
                    <a:pt x="4460" y="9351"/>
                    <a:pt x="2192" y="9351"/>
                  </a:cubicBezTo>
                  <a:cubicBezTo>
                    <a:pt x="1449" y="9351"/>
                    <a:pt x="749" y="8908"/>
                    <a:pt x="139" y="8128"/>
                  </a:cubicBezTo>
                  <a:lnTo>
                    <a:pt x="139" y="8128"/>
                  </a:lnTo>
                  <a:cubicBezTo>
                    <a:pt x="0" y="11595"/>
                    <a:pt x="2540" y="13872"/>
                    <a:pt x="4670" y="14798"/>
                  </a:cubicBezTo>
                  <a:cubicBezTo>
                    <a:pt x="6488" y="13938"/>
                    <a:pt x="7471" y="10579"/>
                    <a:pt x="7471" y="10579"/>
                  </a:cubicBezTo>
                  <a:lnTo>
                    <a:pt x="7471" y="10579"/>
                  </a:lnTo>
                  <a:lnTo>
                    <a:pt x="6202" y="11152"/>
                  </a:lnTo>
                  <a:lnTo>
                    <a:pt x="7430" y="9965"/>
                  </a:lnTo>
                  <a:cubicBezTo>
                    <a:pt x="7930" y="6772"/>
                    <a:pt x="6888" y="1769"/>
                    <a:pt x="6479" y="0"/>
                  </a:cubicBezTo>
                  <a:close/>
                </a:path>
              </a:pathLst>
            </a:custGeom>
            <a:solidFill>
              <a:srgbClr val="5C463F">
                <a:alpha val="50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80"/>
            <p:cNvSpPr/>
            <p:nvPr/>
          </p:nvSpPr>
          <p:spPr>
            <a:xfrm>
              <a:off x="6144492" y="3726424"/>
              <a:ext cx="30980" cy="633970"/>
            </a:xfrm>
            <a:custGeom>
              <a:avLst/>
              <a:gdLst/>
              <a:ahLst/>
              <a:cxnLst/>
              <a:rect l="l" t="t" r="r" b="b"/>
              <a:pathLst>
                <a:path w="897" h="18356" extrusionOk="0">
                  <a:moveTo>
                    <a:pt x="89" y="0"/>
                  </a:moveTo>
                  <a:lnTo>
                    <a:pt x="89" y="0"/>
                  </a:lnTo>
                  <a:cubicBezTo>
                    <a:pt x="1" y="2734"/>
                    <a:pt x="176" y="13606"/>
                    <a:pt x="459" y="18356"/>
                  </a:cubicBezTo>
                  <a:lnTo>
                    <a:pt x="896" y="18356"/>
                  </a:lnTo>
                  <a:cubicBezTo>
                    <a:pt x="896" y="18356"/>
                    <a:pt x="112" y="11368"/>
                    <a:pt x="242" y="491"/>
                  </a:cubicBezTo>
                  <a:lnTo>
                    <a:pt x="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80"/>
            <p:cNvSpPr/>
            <p:nvPr/>
          </p:nvSpPr>
          <p:spPr>
            <a:xfrm>
              <a:off x="6108124" y="3793253"/>
              <a:ext cx="102404" cy="576224"/>
            </a:xfrm>
            <a:custGeom>
              <a:avLst/>
              <a:gdLst/>
              <a:ahLst/>
              <a:cxnLst/>
              <a:rect l="l" t="t" r="r" b="b"/>
              <a:pathLst>
                <a:path w="2965" h="16684" extrusionOk="0">
                  <a:moveTo>
                    <a:pt x="2964" y="0"/>
                  </a:moveTo>
                  <a:lnTo>
                    <a:pt x="1163" y="3327"/>
                  </a:lnTo>
                  <a:lnTo>
                    <a:pt x="0" y="16684"/>
                  </a:lnTo>
                  <a:cubicBezTo>
                    <a:pt x="0" y="16684"/>
                    <a:pt x="2243" y="16653"/>
                    <a:pt x="2243" y="16561"/>
                  </a:cubicBezTo>
                  <a:cubicBezTo>
                    <a:pt x="2243" y="16468"/>
                    <a:pt x="2964" y="1"/>
                    <a:pt x="2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80"/>
            <p:cNvSpPr/>
            <p:nvPr/>
          </p:nvSpPr>
          <p:spPr>
            <a:xfrm>
              <a:off x="6105983" y="3845266"/>
              <a:ext cx="98708" cy="530600"/>
            </a:xfrm>
            <a:custGeom>
              <a:avLst/>
              <a:gdLst/>
              <a:ahLst/>
              <a:cxnLst/>
              <a:rect l="l" t="t" r="r" b="b"/>
              <a:pathLst>
                <a:path w="2858" h="15363" extrusionOk="0">
                  <a:moveTo>
                    <a:pt x="2857" y="0"/>
                  </a:moveTo>
                  <a:lnTo>
                    <a:pt x="1065" y="4195"/>
                  </a:lnTo>
                  <a:lnTo>
                    <a:pt x="1" y="15362"/>
                  </a:lnTo>
                  <a:cubicBezTo>
                    <a:pt x="1" y="15362"/>
                    <a:pt x="2242" y="15336"/>
                    <a:pt x="2242" y="15259"/>
                  </a:cubicBezTo>
                  <a:cubicBezTo>
                    <a:pt x="2242" y="15182"/>
                    <a:pt x="2857" y="1"/>
                    <a:pt x="2857" y="0"/>
                  </a:cubicBezTo>
                  <a:close/>
                </a:path>
              </a:pathLst>
            </a:custGeom>
            <a:solidFill>
              <a:srgbClr val="EB5D37">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80"/>
            <p:cNvSpPr/>
            <p:nvPr/>
          </p:nvSpPr>
          <p:spPr>
            <a:xfrm>
              <a:off x="6160862" y="3522690"/>
              <a:ext cx="1198935" cy="855287"/>
            </a:xfrm>
            <a:custGeom>
              <a:avLst/>
              <a:gdLst/>
              <a:ahLst/>
              <a:cxnLst/>
              <a:rect l="l" t="t" r="r" b="b"/>
              <a:pathLst>
                <a:path w="34714" h="24764" extrusionOk="0">
                  <a:moveTo>
                    <a:pt x="20548" y="0"/>
                  </a:moveTo>
                  <a:lnTo>
                    <a:pt x="996" y="8419"/>
                  </a:lnTo>
                  <a:lnTo>
                    <a:pt x="1" y="24764"/>
                  </a:lnTo>
                  <a:lnTo>
                    <a:pt x="34713" y="24764"/>
                  </a:lnTo>
                  <a:lnTo>
                    <a:pt x="34480" y="8663"/>
                  </a:lnTo>
                  <a:lnTo>
                    <a:pt x="20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80"/>
            <p:cNvSpPr/>
            <p:nvPr/>
          </p:nvSpPr>
          <p:spPr>
            <a:xfrm>
              <a:off x="7318506" y="3819052"/>
              <a:ext cx="85100" cy="75050"/>
            </a:xfrm>
            <a:custGeom>
              <a:avLst/>
              <a:gdLst/>
              <a:ahLst/>
              <a:cxnLst/>
              <a:rect l="l" t="t" r="r" b="b"/>
              <a:pathLst>
                <a:path w="2464" h="2173" extrusionOk="0">
                  <a:moveTo>
                    <a:pt x="964" y="1"/>
                  </a:moveTo>
                  <a:lnTo>
                    <a:pt x="1" y="227"/>
                  </a:lnTo>
                  <a:lnTo>
                    <a:pt x="287" y="2173"/>
                  </a:lnTo>
                  <a:lnTo>
                    <a:pt x="2463" y="1434"/>
                  </a:lnTo>
                  <a:lnTo>
                    <a:pt x="964" y="1"/>
                  </a:lnTo>
                  <a:close/>
                </a:path>
              </a:pathLst>
            </a:custGeom>
            <a:solidFill>
              <a:srgbClr val="5E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80"/>
            <p:cNvSpPr/>
            <p:nvPr/>
          </p:nvSpPr>
          <p:spPr>
            <a:xfrm>
              <a:off x="6161657" y="3768179"/>
              <a:ext cx="1198140" cy="609794"/>
            </a:xfrm>
            <a:custGeom>
              <a:avLst/>
              <a:gdLst/>
              <a:ahLst/>
              <a:cxnLst/>
              <a:rect l="l" t="t" r="r" b="b"/>
              <a:pathLst>
                <a:path w="34691" h="17656" extrusionOk="0">
                  <a:moveTo>
                    <a:pt x="31956" y="0"/>
                  </a:moveTo>
                  <a:lnTo>
                    <a:pt x="1" y="17656"/>
                  </a:lnTo>
                  <a:lnTo>
                    <a:pt x="34690" y="17656"/>
                  </a:lnTo>
                  <a:lnTo>
                    <a:pt x="34457" y="1555"/>
                  </a:lnTo>
                  <a:lnTo>
                    <a:pt x="3195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80"/>
            <p:cNvSpPr/>
            <p:nvPr/>
          </p:nvSpPr>
          <p:spPr>
            <a:xfrm>
              <a:off x="7280999" y="3916723"/>
              <a:ext cx="544069" cy="460558"/>
            </a:xfrm>
            <a:custGeom>
              <a:avLst/>
              <a:gdLst/>
              <a:ahLst/>
              <a:cxnLst/>
              <a:rect l="l" t="t" r="r" b="b"/>
              <a:pathLst>
                <a:path w="15753" h="13335" extrusionOk="0">
                  <a:moveTo>
                    <a:pt x="2140" y="0"/>
                  </a:moveTo>
                  <a:lnTo>
                    <a:pt x="1" y="13335"/>
                  </a:lnTo>
                  <a:lnTo>
                    <a:pt x="15752" y="13335"/>
                  </a:lnTo>
                  <a:lnTo>
                    <a:pt x="15220" y="574"/>
                  </a:lnTo>
                  <a:lnTo>
                    <a:pt x="21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80"/>
            <p:cNvSpPr/>
            <p:nvPr/>
          </p:nvSpPr>
          <p:spPr>
            <a:xfrm>
              <a:off x="7718167" y="3934441"/>
              <a:ext cx="25661" cy="444912"/>
            </a:xfrm>
            <a:custGeom>
              <a:avLst/>
              <a:gdLst/>
              <a:ahLst/>
              <a:cxnLst/>
              <a:rect l="l" t="t" r="r" b="b"/>
              <a:pathLst>
                <a:path w="743" h="12882" extrusionOk="0">
                  <a:moveTo>
                    <a:pt x="538" y="1"/>
                  </a:moveTo>
                  <a:lnTo>
                    <a:pt x="1" y="12882"/>
                  </a:lnTo>
                  <a:lnTo>
                    <a:pt x="205" y="12882"/>
                  </a:lnTo>
                  <a:lnTo>
                    <a:pt x="742" y="10"/>
                  </a:lnTo>
                  <a:lnTo>
                    <a:pt x="538" y="1"/>
                  </a:lnTo>
                  <a:close/>
                </a:path>
              </a:pathLst>
            </a:custGeom>
            <a:solidFill>
              <a:srgbClr val="855C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80"/>
            <p:cNvSpPr/>
            <p:nvPr/>
          </p:nvSpPr>
          <p:spPr>
            <a:xfrm>
              <a:off x="7612070" y="3930158"/>
              <a:ext cx="25800" cy="449195"/>
            </a:xfrm>
            <a:custGeom>
              <a:avLst/>
              <a:gdLst/>
              <a:ahLst/>
              <a:cxnLst/>
              <a:rect l="l" t="t" r="r" b="b"/>
              <a:pathLst>
                <a:path w="747" h="13006" extrusionOk="0">
                  <a:moveTo>
                    <a:pt x="542" y="0"/>
                  </a:moveTo>
                  <a:lnTo>
                    <a:pt x="1" y="13006"/>
                  </a:lnTo>
                  <a:lnTo>
                    <a:pt x="206" y="13006"/>
                  </a:lnTo>
                  <a:lnTo>
                    <a:pt x="747" y="8"/>
                  </a:lnTo>
                  <a:lnTo>
                    <a:pt x="542" y="0"/>
                  </a:lnTo>
                  <a:close/>
                </a:path>
              </a:pathLst>
            </a:custGeom>
            <a:solidFill>
              <a:srgbClr val="855C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80"/>
            <p:cNvSpPr/>
            <p:nvPr/>
          </p:nvSpPr>
          <p:spPr>
            <a:xfrm>
              <a:off x="7505938" y="3925807"/>
              <a:ext cx="26007" cy="453546"/>
            </a:xfrm>
            <a:custGeom>
              <a:avLst/>
              <a:gdLst/>
              <a:ahLst/>
              <a:cxnLst/>
              <a:rect l="l" t="t" r="r" b="b"/>
              <a:pathLst>
                <a:path w="753" h="13132" extrusionOk="0">
                  <a:moveTo>
                    <a:pt x="548" y="0"/>
                  </a:moveTo>
                  <a:lnTo>
                    <a:pt x="1" y="13132"/>
                  </a:lnTo>
                  <a:lnTo>
                    <a:pt x="207" y="13132"/>
                  </a:lnTo>
                  <a:lnTo>
                    <a:pt x="753" y="8"/>
                  </a:lnTo>
                  <a:lnTo>
                    <a:pt x="548" y="0"/>
                  </a:lnTo>
                  <a:close/>
                </a:path>
              </a:pathLst>
            </a:custGeom>
            <a:solidFill>
              <a:srgbClr val="855C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80"/>
            <p:cNvSpPr/>
            <p:nvPr/>
          </p:nvSpPr>
          <p:spPr>
            <a:xfrm>
              <a:off x="7399840" y="3921420"/>
              <a:ext cx="26179" cy="457933"/>
            </a:xfrm>
            <a:custGeom>
              <a:avLst/>
              <a:gdLst/>
              <a:ahLst/>
              <a:cxnLst/>
              <a:rect l="l" t="t" r="r" b="b"/>
              <a:pathLst>
                <a:path w="758" h="13259" extrusionOk="0">
                  <a:moveTo>
                    <a:pt x="553" y="1"/>
                  </a:moveTo>
                  <a:lnTo>
                    <a:pt x="1" y="13259"/>
                  </a:lnTo>
                  <a:lnTo>
                    <a:pt x="205" y="13259"/>
                  </a:lnTo>
                  <a:lnTo>
                    <a:pt x="758" y="10"/>
                  </a:lnTo>
                  <a:lnTo>
                    <a:pt x="553" y="1"/>
                  </a:lnTo>
                  <a:close/>
                </a:path>
              </a:pathLst>
            </a:custGeom>
            <a:solidFill>
              <a:srgbClr val="855C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80"/>
            <p:cNvSpPr/>
            <p:nvPr/>
          </p:nvSpPr>
          <p:spPr>
            <a:xfrm>
              <a:off x="7293777" y="3800851"/>
              <a:ext cx="30980" cy="578503"/>
            </a:xfrm>
            <a:custGeom>
              <a:avLst/>
              <a:gdLst/>
              <a:ahLst/>
              <a:cxnLst/>
              <a:rect l="l" t="t" r="r" b="b"/>
              <a:pathLst>
                <a:path w="897" h="16750" extrusionOk="0">
                  <a:moveTo>
                    <a:pt x="697" y="0"/>
                  </a:moveTo>
                  <a:lnTo>
                    <a:pt x="0" y="16750"/>
                  </a:lnTo>
                  <a:lnTo>
                    <a:pt x="205" y="16750"/>
                  </a:lnTo>
                  <a:lnTo>
                    <a:pt x="897" y="125"/>
                  </a:lnTo>
                  <a:lnTo>
                    <a:pt x="697" y="0"/>
                  </a:lnTo>
                  <a:close/>
                </a:path>
              </a:pathLst>
            </a:custGeom>
            <a:solidFill>
              <a:srgbClr val="855C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80"/>
            <p:cNvSpPr/>
            <p:nvPr/>
          </p:nvSpPr>
          <p:spPr>
            <a:xfrm>
              <a:off x="7187611" y="3736509"/>
              <a:ext cx="33709" cy="642846"/>
            </a:xfrm>
            <a:custGeom>
              <a:avLst/>
              <a:gdLst/>
              <a:ahLst/>
              <a:cxnLst/>
              <a:rect l="l" t="t" r="r" b="b"/>
              <a:pathLst>
                <a:path w="976" h="18613" extrusionOk="0">
                  <a:moveTo>
                    <a:pt x="776" y="0"/>
                  </a:moveTo>
                  <a:lnTo>
                    <a:pt x="1" y="18613"/>
                  </a:lnTo>
                  <a:lnTo>
                    <a:pt x="205" y="18613"/>
                  </a:lnTo>
                  <a:lnTo>
                    <a:pt x="976" y="125"/>
                  </a:lnTo>
                  <a:lnTo>
                    <a:pt x="776" y="0"/>
                  </a:lnTo>
                  <a:close/>
                </a:path>
              </a:pathLst>
            </a:custGeom>
            <a:solidFill>
              <a:srgbClr val="855C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80"/>
            <p:cNvSpPr/>
            <p:nvPr/>
          </p:nvSpPr>
          <p:spPr>
            <a:xfrm>
              <a:off x="7081513" y="3672235"/>
              <a:ext cx="36368" cy="707121"/>
            </a:xfrm>
            <a:custGeom>
              <a:avLst/>
              <a:gdLst/>
              <a:ahLst/>
              <a:cxnLst/>
              <a:rect l="l" t="t" r="r" b="b"/>
              <a:pathLst>
                <a:path w="1053" h="20474" extrusionOk="0">
                  <a:moveTo>
                    <a:pt x="853" y="0"/>
                  </a:moveTo>
                  <a:lnTo>
                    <a:pt x="1" y="20474"/>
                  </a:lnTo>
                  <a:lnTo>
                    <a:pt x="205" y="20474"/>
                  </a:lnTo>
                  <a:lnTo>
                    <a:pt x="1053" y="123"/>
                  </a:lnTo>
                  <a:lnTo>
                    <a:pt x="853" y="0"/>
                  </a:lnTo>
                  <a:close/>
                </a:path>
              </a:pathLst>
            </a:custGeom>
            <a:solidFill>
              <a:srgbClr val="855C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80"/>
            <p:cNvSpPr/>
            <p:nvPr/>
          </p:nvSpPr>
          <p:spPr>
            <a:xfrm>
              <a:off x="6975381" y="3607893"/>
              <a:ext cx="39096" cy="771464"/>
            </a:xfrm>
            <a:custGeom>
              <a:avLst/>
              <a:gdLst/>
              <a:ahLst/>
              <a:cxnLst/>
              <a:rect l="l" t="t" r="r" b="b"/>
              <a:pathLst>
                <a:path w="1132" h="22337" extrusionOk="0">
                  <a:moveTo>
                    <a:pt x="931" y="0"/>
                  </a:moveTo>
                  <a:lnTo>
                    <a:pt x="1" y="22337"/>
                  </a:lnTo>
                  <a:lnTo>
                    <a:pt x="207" y="22337"/>
                  </a:lnTo>
                  <a:lnTo>
                    <a:pt x="1131" y="125"/>
                  </a:lnTo>
                  <a:lnTo>
                    <a:pt x="931" y="0"/>
                  </a:lnTo>
                  <a:close/>
                </a:path>
              </a:pathLst>
            </a:custGeom>
            <a:solidFill>
              <a:srgbClr val="855C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80"/>
            <p:cNvSpPr/>
            <p:nvPr/>
          </p:nvSpPr>
          <p:spPr>
            <a:xfrm>
              <a:off x="6869284" y="3543550"/>
              <a:ext cx="41756" cy="835807"/>
            </a:xfrm>
            <a:custGeom>
              <a:avLst/>
              <a:gdLst/>
              <a:ahLst/>
              <a:cxnLst/>
              <a:rect l="l" t="t" r="r" b="b"/>
              <a:pathLst>
                <a:path w="1209" h="24200" extrusionOk="0">
                  <a:moveTo>
                    <a:pt x="1008" y="1"/>
                  </a:moveTo>
                  <a:lnTo>
                    <a:pt x="1" y="24200"/>
                  </a:lnTo>
                  <a:lnTo>
                    <a:pt x="205" y="24200"/>
                  </a:lnTo>
                  <a:lnTo>
                    <a:pt x="1208" y="125"/>
                  </a:lnTo>
                  <a:lnTo>
                    <a:pt x="1008" y="1"/>
                  </a:lnTo>
                  <a:close/>
                </a:path>
              </a:pathLst>
            </a:custGeom>
            <a:solidFill>
              <a:srgbClr val="855C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80"/>
            <p:cNvSpPr/>
            <p:nvPr/>
          </p:nvSpPr>
          <p:spPr>
            <a:xfrm>
              <a:off x="6763152" y="3550941"/>
              <a:ext cx="41618" cy="828416"/>
            </a:xfrm>
            <a:custGeom>
              <a:avLst/>
              <a:gdLst/>
              <a:ahLst/>
              <a:cxnLst/>
              <a:rect l="l" t="t" r="r" b="b"/>
              <a:pathLst>
                <a:path w="1205" h="23986" extrusionOk="0">
                  <a:moveTo>
                    <a:pt x="1205" y="1"/>
                  </a:moveTo>
                  <a:lnTo>
                    <a:pt x="997" y="91"/>
                  </a:lnTo>
                  <a:lnTo>
                    <a:pt x="0" y="23986"/>
                  </a:lnTo>
                  <a:lnTo>
                    <a:pt x="206" y="23986"/>
                  </a:lnTo>
                  <a:lnTo>
                    <a:pt x="1205" y="1"/>
                  </a:lnTo>
                  <a:close/>
                </a:path>
              </a:pathLst>
            </a:custGeom>
            <a:solidFill>
              <a:srgbClr val="855C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80"/>
            <p:cNvSpPr/>
            <p:nvPr/>
          </p:nvSpPr>
          <p:spPr>
            <a:xfrm>
              <a:off x="6657054" y="3597462"/>
              <a:ext cx="39684" cy="781894"/>
            </a:xfrm>
            <a:custGeom>
              <a:avLst/>
              <a:gdLst/>
              <a:ahLst/>
              <a:cxnLst/>
              <a:rect l="l" t="t" r="r" b="b"/>
              <a:pathLst>
                <a:path w="1149" h="22639" extrusionOk="0">
                  <a:moveTo>
                    <a:pt x="1148" y="1"/>
                  </a:moveTo>
                  <a:lnTo>
                    <a:pt x="940" y="92"/>
                  </a:lnTo>
                  <a:lnTo>
                    <a:pt x="1" y="22639"/>
                  </a:lnTo>
                  <a:lnTo>
                    <a:pt x="205" y="22639"/>
                  </a:lnTo>
                  <a:lnTo>
                    <a:pt x="1148" y="1"/>
                  </a:lnTo>
                  <a:close/>
                </a:path>
              </a:pathLst>
            </a:custGeom>
            <a:solidFill>
              <a:srgbClr val="855C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80"/>
            <p:cNvSpPr/>
            <p:nvPr/>
          </p:nvSpPr>
          <p:spPr>
            <a:xfrm>
              <a:off x="6550957" y="3644018"/>
              <a:ext cx="37715" cy="735338"/>
            </a:xfrm>
            <a:custGeom>
              <a:avLst/>
              <a:gdLst/>
              <a:ahLst/>
              <a:cxnLst/>
              <a:rect l="l" t="t" r="r" b="b"/>
              <a:pathLst>
                <a:path w="1092" h="21291" extrusionOk="0">
                  <a:moveTo>
                    <a:pt x="1091" y="0"/>
                  </a:moveTo>
                  <a:lnTo>
                    <a:pt x="884" y="90"/>
                  </a:lnTo>
                  <a:lnTo>
                    <a:pt x="1" y="21291"/>
                  </a:lnTo>
                  <a:lnTo>
                    <a:pt x="205" y="21291"/>
                  </a:lnTo>
                  <a:lnTo>
                    <a:pt x="1091" y="0"/>
                  </a:lnTo>
                  <a:close/>
                </a:path>
              </a:pathLst>
            </a:custGeom>
            <a:solidFill>
              <a:srgbClr val="855C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80"/>
            <p:cNvSpPr/>
            <p:nvPr/>
          </p:nvSpPr>
          <p:spPr>
            <a:xfrm>
              <a:off x="6444825" y="3690540"/>
              <a:ext cx="35781" cy="688816"/>
            </a:xfrm>
            <a:custGeom>
              <a:avLst/>
              <a:gdLst/>
              <a:ahLst/>
              <a:cxnLst/>
              <a:rect l="l" t="t" r="r" b="b"/>
              <a:pathLst>
                <a:path w="1036" h="19944" extrusionOk="0">
                  <a:moveTo>
                    <a:pt x="1036" y="1"/>
                  </a:moveTo>
                  <a:lnTo>
                    <a:pt x="828" y="90"/>
                  </a:lnTo>
                  <a:lnTo>
                    <a:pt x="0" y="19944"/>
                  </a:lnTo>
                  <a:lnTo>
                    <a:pt x="205" y="19944"/>
                  </a:lnTo>
                  <a:lnTo>
                    <a:pt x="1036" y="1"/>
                  </a:lnTo>
                  <a:close/>
                </a:path>
              </a:pathLst>
            </a:custGeom>
            <a:solidFill>
              <a:srgbClr val="855C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80"/>
            <p:cNvSpPr/>
            <p:nvPr/>
          </p:nvSpPr>
          <p:spPr>
            <a:xfrm>
              <a:off x="6338728" y="3737096"/>
              <a:ext cx="33881" cy="642259"/>
            </a:xfrm>
            <a:custGeom>
              <a:avLst/>
              <a:gdLst/>
              <a:ahLst/>
              <a:cxnLst/>
              <a:rect l="l" t="t" r="r" b="b"/>
              <a:pathLst>
                <a:path w="981" h="18596" extrusionOk="0">
                  <a:moveTo>
                    <a:pt x="980" y="0"/>
                  </a:moveTo>
                  <a:lnTo>
                    <a:pt x="771" y="90"/>
                  </a:lnTo>
                  <a:lnTo>
                    <a:pt x="1" y="18596"/>
                  </a:lnTo>
                  <a:lnTo>
                    <a:pt x="205" y="18596"/>
                  </a:lnTo>
                  <a:lnTo>
                    <a:pt x="980" y="0"/>
                  </a:lnTo>
                  <a:close/>
                </a:path>
              </a:pathLst>
            </a:custGeom>
            <a:solidFill>
              <a:srgbClr val="855C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80"/>
            <p:cNvSpPr/>
            <p:nvPr/>
          </p:nvSpPr>
          <p:spPr>
            <a:xfrm>
              <a:off x="6232596" y="3783583"/>
              <a:ext cx="31947" cy="595772"/>
            </a:xfrm>
            <a:custGeom>
              <a:avLst/>
              <a:gdLst/>
              <a:ahLst/>
              <a:cxnLst/>
              <a:rect l="l" t="t" r="r" b="b"/>
              <a:pathLst>
                <a:path w="925" h="17250" extrusionOk="0">
                  <a:moveTo>
                    <a:pt x="925" y="0"/>
                  </a:moveTo>
                  <a:lnTo>
                    <a:pt x="716" y="91"/>
                  </a:lnTo>
                  <a:lnTo>
                    <a:pt x="0" y="17250"/>
                  </a:lnTo>
                  <a:lnTo>
                    <a:pt x="206" y="17250"/>
                  </a:lnTo>
                  <a:lnTo>
                    <a:pt x="925" y="0"/>
                  </a:lnTo>
                  <a:close/>
                </a:path>
              </a:pathLst>
            </a:custGeom>
            <a:solidFill>
              <a:srgbClr val="855C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80"/>
            <p:cNvSpPr/>
            <p:nvPr/>
          </p:nvSpPr>
          <p:spPr>
            <a:xfrm>
              <a:off x="7351765" y="3917414"/>
              <a:ext cx="456655" cy="60164"/>
            </a:xfrm>
            <a:custGeom>
              <a:avLst/>
              <a:gdLst/>
              <a:ahLst/>
              <a:cxnLst/>
              <a:rect l="l" t="t" r="r" b="b"/>
              <a:pathLst>
                <a:path w="13222" h="1742" extrusionOk="0">
                  <a:moveTo>
                    <a:pt x="1" y="0"/>
                  </a:moveTo>
                  <a:lnTo>
                    <a:pt x="31" y="554"/>
                  </a:lnTo>
                  <a:lnTo>
                    <a:pt x="13222" y="1741"/>
                  </a:lnTo>
                  <a:lnTo>
                    <a:pt x="13202" y="706"/>
                  </a:lnTo>
                  <a:lnTo>
                    <a:pt x="1" y="0"/>
                  </a:lnTo>
                  <a:close/>
                </a:path>
              </a:pathLst>
            </a:custGeom>
            <a:solidFill>
              <a:srgbClr val="5E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80"/>
            <p:cNvSpPr/>
            <p:nvPr/>
          </p:nvSpPr>
          <p:spPr>
            <a:xfrm>
              <a:off x="6191358" y="3522690"/>
              <a:ext cx="1166090" cy="363335"/>
            </a:xfrm>
            <a:custGeom>
              <a:avLst/>
              <a:gdLst/>
              <a:ahLst/>
              <a:cxnLst/>
              <a:rect l="l" t="t" r="r" b="b"/>
              <a:pathLst>
                <a:path w="33763" h="10520" extrusionOk="0">
                  <a:moveTo>
                    <a:pt x="19665" y="0"/>
                  </a:moveTo>
                  <a:lnTo>
                    <a:pt x="113" y="8419"/>
                  </a:lnTo>
                  <a:lnTo>
                    <a:pt x="1" y="10097"/>
                  </a:lnTo>
                  <a:lnTo>
                    <a:pt x="19957" y="3134"/>
                  </a:lnTo>
                  <a:lnTo>
                    <a:pt x="33623" y="10520"/>
                  </a:lnTo>
                  <a:lnTo>
                    <a:pt x="33763" y="8725"/>
                  </a:lnTo>
                  <a:lnTo>
                    <a:pt x="19665" y="0"/>
                  </a:lnTo>
                  <a:close/>
                </a:path>
              </a:pathLst>
            </a:custGeom>
            <a:solidFill>
              <a:srgbClr val="EB5D37">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80"/>
            <p:cNvSpPr/>
            <p:nvPr/>
          </p:nvSpPr>
          <p:spPr>
            <a:xfrm>
              <a:off x="5659248" y="4271799"/>
              <a:ext cx="428714" cy="14920"/>
            </a:xfrm>
            <a:custGeom>
              <a:avLst/>
              <a:gdLst/>
              <a:ahLst/>
              <a:cxnLst/>
              <a:rect l="l" t="t" r="r" b="b"/>
              <a:pathLst>
                <a:path w="12413" h="432" extrusionOk="0">
                  <a:moveTo>
                    <a:pt x="1" y="0"/>
                  </a:moveTo>
                  <a:lnTo>
                    <a:pt x="1" y="431"/>
                  </a:lnTo>
                  <a:lnTo>
                    <a:pt x="12413" y="431"/>
                  </a:lnTo>
                  <a:lnTo>
                    <a:pt x="12413" y="0"/>
                  </a:lnTo>
                  <a:close/>
                </a:path>
              </a:pathLst>
            </a:custGeom>
            <a:solidFill>
              <a:srgbClr val="FFF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80"/>
            <p:cNvSpPr/>
            <p:nvPr/>
          </p:nvSpPr>
          <p:spPr>
            <a:xfrm>
              <a:off x="5659248" y="4167843"/>
              <a:ext cx="428714" cy="14886"/>
            </a:xfrm>
            <a:custGeom>
              <a:avLst/>
              <a:gdLst/>
              <a:ahLst/>
              <a:cxnLst/>
              <a:rect l="l" t="t" r="r" b="b"/>
              <a:pathLst>
                <a:path w="12413" h="431" extrusionOk="0">
                  <a:moveTo>
                    <a:pt x="1" y="0"/>
                  </a:moveTo>
                  <a:lnTo>
                    <a:pt x="1" y="431"/>
                  </a:lnTo>
                  <a:lnTo>
                    <a:pt x="12413" y="431"/>
                  </a:lnTo>
                  <a:lnTo>
                    <a:pt x="12413" y="0"/>
                  </a:lnTo>
                  <a:close/>
                </a:path>
              </a:pathLst>
            </a:custGeom>
            <a:solidFill>
              <a:srgbClr val="FFF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80"/>
            <p:cNvSpPr/>
            <p:nvPr/>
          </p:nvSpPr>
          <p:spPr>
            <a:xfrm>
              <a:off x="5624193" y="4109129"/>
              <a:ext cx="88071" cy="266353"/>
            </a:xfrm>
            <a:custGeom>
              <a:avLst/>
              <a:gdLst/>
              <a:ahLst/>
              <a:cxnLst/>
              <a:rect l="l" t="t" r="r" b="b"/>
              <a:pathLst>
                <a:path w="2550" h="7712" extrusionOk="0">
                  <a:moveTo>
                    <a:pt x="2550" y="0"/>
                  </a:moveTo>
                  <a:lnTo>
                    <a:pt x="1" y="31"/>
                  </a:lnTo>
                  <a:lnTo>
                    <a:pt x="53" y="7619"/>
                  </a:lnTo>
                  <a:lnTo>
                    <a:pt x="2290" y="7711"/>
                  </a:lnTo>
                  <a:lnTo>
                    <a:pt x="2550" y="0"/>
                  </a:lnTo>
                  <a:close/>
                </a:path>
              </a:pathLst>
            </a:custGeom>
            <a:solidFill>
              <a:srgbClr val="FFE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80"/>
            <p:cNvSpPr/>
            <p:nvPr/>
          </p:nvSpPr>
          <p:spPr>
            <a:xfrm>
              <a:off x="5730774" y="4109129"/>
              <a:ext cx="88002" cy="266353"/>
            </a:xfrm>
            <a:custGeom>
              <a:avLst/>
              <a:gdLst/>
              <a:ahLst/>
              <a:cxnLst/>
              <a:rect l="l" t="t" r="r" b="b"/>
              <a:pathLst>
                <a:path w="2548" h="7712" extrusionOk="0">
                  <a:moveTo>
                    <a:pt x="2548" y="0"/>
                  </a:moveTo>
                  <a:lnTo>
                    <a:pt x="0" y="31"/>
                  </a:lnTo>
                  <a:lnTo>
                    <a:pt x="53" y="7619"/>
                  </a:lnTo>
                  <a:lnTo>
                    <a:pt x="2288" y="7711"/>
                  </a:lnTo>
                  <a:lnTo>
                    <a:pt x="2548" y="0"/>
                  </a:lnTo>
                  <a:close/>
                </a:path>
              </a:pathLst>
            </a:custGeom>
            <a:solidFill>
              <a:srgbClr val="FFE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80"/>
            <p:cNvSpPr/>
            <p:nvPr/>
          </p:nvSpPr>
          <p:spPr>
            <a:xfrm>
              <a:off x="5837286" y="4109129"/>
              <a:ext cx="88071" cy="266353"/>
            </a:xfrm>
            <a:custGeom>
              <a:avLst/>
              <a:gdLst/>
              <a:ahLst/>
              <a:cxnLst/>
              <a:rect l="l" t="t" r="r" b="b"/>
              <a:pathLst>
                <a:path w="2550" h="7712" extrusionOk="0">
                  <a:moveTo>
                    <a:pt x="2549" y="0"/>
                  </a:moveTo>
                  <a:lnTo>
                    <a:pt x="0" y="31"/>
                  </a:lnTo>
                  <a:lnTo>
                    <a:pt x="53" y="7619"/>
                  </a:lnTo>
                  <a:lnTo>
                    <a:pt x="2289" y="7711"/>
                  </a:lnTo>
                  <a:lnTo>
                    <a:pt x="2549" y="0"/>
                  </a:lnTo>
                  <a:close/>
                </a:path>
              </a:pathLst>
            </a:custGeom>
            <a:solidFill>
              <a:srgbClr val="FFE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80"/>
            <p:cNvSpPr/>
            <p:nvPr/>
          </p:nvSpPr>
          <p:spPr>
            <a:xfrm>
              <a:off x="5943867" y="4109129"/>
              <a:ext cx="88002" cy="266353"/>
            </a:xfrm>
            <a:custGeom>
              <a:avLst/>
              <a:gdLst/>
              <a:ahLst/>
              <a:cxnLst/>
              <a:rect l="l" t="t" r="r" b="b"/>
              <a:pathLst>
                <a:path w="2548" h="7712" extrusionOk="0">
                  <a:moveTo>
                    <a:pt x="2547" y="0"/>
                  </a:moveTo>
                  <a:lnTo>
                    <a:pt x="0" y="31"/>
                  </a:lnTo>
                  <a:lnTo>
                    <a:pt x="52" y="7619"/>
                  </a:lnTo>
                  <a:lnTo>
                    <a:pt x="2287" y="7711"/>
                  </a:lnTo>
                  <a:lnTo>
                    <a:pt x="2547" y="0"/>
                  </a:lnTo>
                  <a:close/>
                </a:path>
              </a:pathLst>
            </a:custGeom>
            <a:solidFill>
              <a:srgbClr val="FFE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80"/>
            <p:cNvSpPr/>
            <p:nvPr/>
          </p:nvSpPr>
          <p:spPr>
            <a:xfrm>
              <a:off x="6050379" y="4109129"/>
              <a:ext cx="88002" cy="266353"/>
            </a:xfrm>
            <a:custGeom>
              <a:avLst/>
              <a:gdLst/>
              <a:ahLst/>
              <a:cxnLst/>
              <a:rect l="l" t="t" r="r" b="b"/>
              <a:pathLst>
                <a:path w="2548" h="7712" extrusionOk="0">
                  <a:moveTo>
                    <a:pt x="2547" y="0"/>
                  </a:moveTo>
                  <a:lnTo>
                    <a:pt x="0" y="31"/>
                  </a:lnTo>
                  <a:lnTo>
                    <a:pt x="53" y="7619"/>
                  </a:lnTo>
                  <a:lnTo>
                    <a:pt x="2288" y="7711"/>
                  </a:lnTo>
                  <a:lnTo>
                    <a:pt x="2547" y="0"/>
                  </a:lnTo>
                  <a:close/>
                </a:path>
              </a:pathLst>
            </a:custGeom>
            <a:solidFill>
              <a:srgbClr val="FFE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80"/>
            <p:cNvSpPr/>
            <p:nvPr/>
          </p:nvSpPr>
          <p:spPr>
            <a:xfrm>
              <a:off x="6245720" y="3887332"/>
              <a:ext cx="211197" cy="323996"/>
            </a:xfrm>
            <a:custGeom>
              <a:avLst/>
              <a:gdLst/>
              <a:ahLst/>
              <a:cxnLst/>
              <a:rect l="l" t="t" r="r" b="b"/>
              <a:pathLst>
                <a:path w="6115" h="9381" extrusionOk="0">
                  <a:moveTo>
                    <a:pt x="403" y="0"/>
                  </a:moveTo>
                  <a:lnTo>
                    <a:pt x="0" y="9380"/>
                  </a:lnTo>
                  <a:lnTo>
                    <a:pt x="5712" y="9380"/>
                  </a:lnTo>
                  <a:lnTo>
                    <a:pt x="6115" y="0"/>
                  </a:lnTo>
                  <a:close/>
                </a:path>
              </a:pathLst>
            </a:custGeom>
            <a:solidFill>
              <a:srgbClr val="FCF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80"/>
            <p:cNvSpPr/>
            <p:nvPr/>
          </p:nvSpPr>
          <p:spPr>
            <a:xfrm>
              <a:off x="6254112" y="3900249"/>
              <a:ext cx="194412" cy="298231"/>
            </a:xfrm>
            <a:custGeom>
              <a:avLst/>
              <a:gdLst/>
              <a:ahLst/>
              <a:cxnLst/>
              <a:rect l="l" t="t" r="r" b="b"/>
              <a:pathLst>
                <a:path w="5629" h="8635" extrusionOk="0">
                  <a:moveTo>
                    <a:pt x="371" y="0"/>
                  </a:moveTo>
                  <a:lnTo>
                    <a:pt x="0" y="8634"/>
                  </a:lnTo>
                  <a:lnTo>
                    <a:pt x="5256" y="8634"/>
                  </a:lnTo>
                  <a:lnTo>
                    <a:pt x="562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80"/>
            <p:cNvSpPr/>
            <p:nvPr/>
          </p:nvSpPr>
          <p:spPr>
            <a:xfrm>
              <a:off x="6333098" y="3894343"/>
              <a:ext cx="31395" cy="311079"/>
            </a:xfrm>
            <a:custGeom>
              <a:avLst/>
              <a:gdLst/>
              <a:ahLst/>
              <a:cxnLst/>
              <a:rect l="l" t="t" r="r" b="b"/>
              <a:pathLst>
                <a:path w="909" h="9007" extrusionOk="0">
                  <a:moveTo>
                    <a:pt x="584" y="0"/>
                  </a:moveTo>
                  <a:lnTo>
                    <a:pt x="1" y="9007"/>
                  </a:lnTo>
                  <a:lnTo>
                    <a:pt x="325" y="9007"/>
                  </a:lnTo>
                  <a:lnTo>
                    <a:pt x="9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80"/>
            <p:cNvSpPr/>
            <p:nvPr/>
          </p:nvSpPr>
          <p:spPr>
            <a:xfrm>
              <a:off x="6256806" y="3998265"/>
              <a:ext cx="194377" cy="18996"/>
            </a:xfrm>
            <a:custGeom>
              <a:avLst/>
              <a:gdLst/>
              <a:ahLst/>
              <a:cxnLst/>
              <a:rect l="l" t="t" r="r" b="b"/>
              <a:pathLst>
                <a:path w="5628" h="550" extrusionOk="0">
                  <a:moveTo>
                    <a:pt x="1" y="0"/>
                  </a:moveTo>
                  <a:lnTo>
                    <a:pt x="1" y="452"/>
                  </a:lnTo>
                  <a:lnTo>
                    <a:pt x="5627" y="549"/>
                  </a:lnTo>
                  <a:lnTo>
                    <a:pt x="5627" y="99"/>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80"/>
            <p:cNvSpPr/>
            <p:nvPr/>
          </p:nvSpPr>
          <p:spPr>
            <a:xfrm>
              <a:off x="6252178" y="4120768"/>
              <a:ext cx="191234" cy="21102"/>
            </a:xfrm>
            <a:custGeom>
              <a:avLst/>
              <a:gdLst/>
              <a:ahLst/>
              <a:cxnLst/>
              <a:rect l="l" t="t" r="r" b="b"/>
              <a:pathLst>
                <a:path w="5537" h="611" extrusionOk="0">
                  <a:moveTo>
                    <a:pt x="1" y="0"/>
                  </a:moveTo>
                  <a:lnTo>
                    <a:pt x="1" y="451"/>
                  </a:lnTo>
                  <a:lnTo>
                    <a:pt x="5537" y="611"/>
                  </a:lnTo>
                  <a:lnTo>
                    <a:pt x="5537" y="160"/>
                  </a:lnTo>
                  <a:lnTo>
                    <a:pt x="1" y="0"/>
                  </a:lnTo>
                  <a:close/>
                </a:path>
              </a:pathLst>
            </a:custGeom>
            <a:solidFill>
              <a:srgbClr val="FCF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80"/>
            <p:cNvSpPr/>
            <p:nvPr/>
          </p:nvSpPr>
          <p:spPr>
            <a:xfrm>
              <a:off x="6238501" y="3884086"/>
              <a:ext cx="220867" cy="335428"/>
            </a:xfrm>
            <a:custGeom>
              <a:avLst/>
              <a:gdLst/>
              <a:ahLst/>
              <a:cxnLst/>
              <a:rect l="l" t="t" r="r" b="b"/>
              <a:pathLst>
                <a:path w="6395" h="9712" extrusionOk="0">
                  <a:moveTo>
                    <a:pt x="6251" y="188"/>
                  </a:moveTo>
                  <a:lnTo>
                    <a:pt x="5856" y="9382"/>
                  </a:lnTo>
                  <a:lnTo>
                    <a:pt x="280" y="9382"/>
                  </a:lnTo>
                  <a:lnTo>
                    <a:pt x="675" y="188"/>
                  </a:lnTo>
                  <a:close/>
                  <a:moveTo>
                    <a:pt x="549" y="1"/>
                  </a:moveTo>
                  <a:lnTo>
                    <a:pt x="0" y="9545"/>
                  </a:lnTo>
                  <a:lnTo>
                    <a:pt x="6117" y="9711"/>
                  </a:lnTo>
                  <a:lnTo>
                    <a:pt x="63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80"/>
            <p:cNvSpPr/>
            <p:nvPr/>
          </p:nvSpPr>
          <p:spPr>
            <a:xfrm>
              <a:off x="6534725" y="3887332"/>
              <a:ext cx="211128" cy="323996"/>
            </a:xfrm>
            <a:custGeom>
              <a:avLst/>
              <a:gdLst/>
              <a:ahLst/>
              <a:cxnLst/>
              <a:rect l="l" t="t" r="r" b="b"/>
              <a:pathLst>
                <a:path w="6113" h="9381" extrusionOk="0">
                  <a:moveTo>
                    <a:pt x="403" y="0"/>
                  </a:moveTo>
                  <a:lnTo>
                    <a:pt x="0" y="9380"/>
                  </a:lnTo>
                  <a:lnTo>
                    <a:pt x="5710" y="9380"/>
                  </a:lnTo>
                  <a:lnTo>
                    <a:pt x="6113" y="0"/>
                  </a:lnTo>
                  <a:close/>
                </a:path>
              </a:pathLst>
            </a:custGeom>
            <a:solidFill>
              <a:srgbClr val="FCF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80"/>
            <p:cNvSpPr/>
            <p:nvPr/>
          </p:nvSpPr>
          <p:spPr>
            <a:xfrm>
              <a:off x="6543117" y="3900249"/>
              <a:ext cx="194343" cy="298231"/>
            </a:xfrm>
            <a:custGeom>
              <a:avLst/>
              <a:gdLst/>
              <a:ahLst/>
              <a:cxnLst/>
              <a:rect l="l" t="t" r="r" b="b"/>
              <a:pathLst>
                <a:path w="5627" h="8635" extrusionOk="0">
                  <a:moveTo>
                    <a:pt x="371" y="0"/>
                  </a:moveTo>
                  <a:lnTo>
                    <a:pt x="0" y="8634"/>
                  </a:lnTo>
                  <a:lnTo>
                    <a:pt x="5256" y="8634"/>
                  </a:lnTo>
                  <a:lnTo>
                    <a:pt x="562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80"/>
            <p:cNvSpPr/>
            <p:nvPr/>
          </p:nvSpPr>
          <p:spPr>
            <a:xfrm>
              <a:off x="6622103" y="3894343"/>
              <a:ext cx="31360" cy="311079"/>
            </a:xfrm>
            <a:custGeom>
              <a:avLst/>
              <a:gdLst/>
              <a:ahLst/>
              <a:cxnLst/>
              <a:rect l="l" t="t" r="r" b="b"/>
              <a:pathLst>
                <a:path w="908" h="9007" extrusionOk="0">
                  <a:moveTo>
                    <a:pt x="582" y="0"/>
                  </a:moveTo>
                  <a:lnTo>
                    <a:pt x="0" y="9007"/>
                  </a:lnTo>
                  <a:lnTo>
                    <a:pt x="325" y="9007"/>
                  </a:lnTo>
                  <a:lnTo>
                    <a:pt x="9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80"/>
            <p:cNvSpPr/>
            <p:nvPr/>
          </p:nvSpPr>
          <p:spPr>
            <a:xfrm>
              <a:off x="6545811" y="3998265"/>
              <a:ext cx="194377" cy="18996"/>
            </a:xfrm>
            <a:custGeom>
              <a:avLst/>
              <a:gdLst/>
              <a:ahLst/>
              <a:cxnLst/>
              <a:rect l="l" t="t" r="r" b="b"/>
              <a:pathLst>
                <a:path w="5628" h="550" extrusionOk="0">
                  <a:moveTo>
                    <a:pt x="1" y="0"/>
                  </a:moveTo>
                  <a:lnTo>
                    <a:pt x="1" y="452"/>
                  </a:lnTo>
                  <a:lnTo>
                    <a:pt x="5627" y="549"/>
                  </a:lnTo>
                  <a:lnTo>
                    <a:pt x="5627" y="99"/>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80"/>
            <p:cNvSpPr/>
            <p:nvPr/>
          </p:nvSpPr>
          <p:spPr>
            <a:xfrm>
              <a:off x="6541183" y="4120768"/>
              <a:ext cx="191234" cy="21102"/>
            </a:xfrm>
            <a:custGeom>
              <a:avLst/>
              <a:gdLst/>
              <a:ahLst/>
              <a:cxnLst/>
              <a:rect l="l" t="t" r="r" b="b"/>
              <a:pathLst>
                <a:path w="5537" h="611" extrusionOk="0">
                  <a:moveTo>
                    <a:pt x="1" y="0"/>
                  </a:moveTo>
                  <a:lnTo>
                    <a:pt x="1" y="451"/>
                  </a:lnTo>
                  <a:lnTo>
                    <a:pt x="5537" y="611"/>
                  </a:lnTo>
                  <a:lnTo>
                    <a:pt x="5537" y="160"/>
                  </a:lnTo>
                  <a:lnTo>
                    <a:pt x="1" y="0"/>
                  </a:lnTo>
                  <a:close/>
                </a:path>
              </a:pathLst>
            </a:custGeom>
            <a:solidFill>
              <a:srgbClr val="FCF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80"/>
            <p:cNvSpPr/>
            <p:nvPr/>
          </p:nvSpPr>
          <p:spPr>
            <a:xfrm>
              <a:off x="6532273" y="3884086"/>
              <a:ext cx="216101" cy="337535"/>
            </a:xfrm>
            <a:custGeom>
              <a:avLst/>
              <a:gdLst/>
              <a:ahLst/>
              <a:cxnLst/>
              <a:rect l="l" t="t" r="r" b="b"/>
              <a:pathLst>
                <a:path w="6257" h="9773" extrusionOk="0">
                  <a:moveTo>
                    <a:pt x="6113" y="188"/>
                  </a:moveTo>
                  <a:lnTo>
                    <a:pt x="5718" y="9382"/>
                  </a:lnTo>
                  <a:lnTo>
                    <a:pt x="142" y="9382"/>
                  </a:lnTo>
                  <a:lnTo>
                    <a:pt x="537" y="188"/>
                  </a:lnTo>
                  <a:close/>
                  <a:moveTo>
                    <a:pt x="411" y="1"/>
                  </a:moveTo>
                  <a:lnTo>
                    <a:pt x="0" y="9568"/>
                  </a:lnTo>
                  <a:lnTo>
                    <a:pt x="6030" y="9773"/>
                  </a:lnTo>
                  <a:lnTo>
                    <a:pt x="625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80"/>
            <p:cNvSpPr/>
            <p:nvPr/>
          </p:nvSpPr>
          <p:spPr>
            <a:xfrm>
              <a:off x="6998452" y="3893031"/>
              <a:ext cx="224943" cy="482834"/>
            </a:xfrm>
            <a:custGeom>
              <a:avLst/>
              <a:gdLst/>
              <a:ahLst/>
              <a:cxnLst/>
              <a:rect l="l" t="t" r="r" b="b"/>
              <a:pathLst>
                <a:path w="6513" h="13980" extrusionOk="0">
                  <a:moveTo>
                    <a:pt x="522" y="0"/>
                  </a:moveTo>
                  <a:lnTo>
                    <a:pt x="0" y="13979"/>
                  </a:lnTo>
                  <a:lnTo>
                    <a:pt x="6513" y="13979"/>
                  </a:lnTo>
                  <a:lnTo>
                    <a:pt x="635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80"/>
            <p:cNvSpPr/>
            <p:nvPr/>
          </p:nvSpPr>
          <p:spPr>
            <a:xfrm>
              <a:off x="7014270" y="3906017"/>
              <a:ext cx="197451" cy="443634"/>
            </a:xfrm>
            <a:custGeom>
              <a:avLst/>
              <a:gdLst/>
              <a:ahLst/>
              <a:cxnLst/>
              <a:rect l="l" t="t" r="r" b="b"/>
              <a:pathLst>
                <a:path w="5717" h="12845" extrusionOk="0">
                  <a:moveTo>
                    <a:pt x="459" y="1"/>
                  </a:moveTo>
                  <a:lnTo>
                    <a:pt x="0" y="12845"/>
                  </a:lnTo>
                  <a:lnTo>
                    <a:pt x="5716" y="12845"/>
                  </a:lnTo>
                  <a:lnTo>
                    <a:pt x="5573" y="2"/>
                  </a:lnTo>
                  <a:lnTo>
                    <a:pt x="4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80"/>
            <p:cNvSpPr/>
            <p:nvPr/>
          </p:nvSpPr>
          <p:spPr>
            <a:xfrm>
              <a:off x="7033403" y="3914513"/>
              <a:ext cx="164502" cy="150307"/>
            </a:xfrm>
            <a:custGeom>
              <a:avLst/>
              <a:gdLst/>
              <a:ahLst/>
              <a:cxnLst/>
              <a:rect l="l" t="t" r="r" b="b"/>
              <a:pathLst>
                <a:path w="4763" h="4352" extrusionOk="0">
                  <a:moveTo>
                    <a:pt x="146" y="1"/>
                  </a:moveTo>
                  <a:lnTo>
                    <a:pt x="0" y="4351"/>
                  </a:lnTo>
                  <a:lnTo>
                    <a:pt x="4763" y="1528"/>
                  </a:lnTo>
                  <a:lnTo>
                    <a:pt x="47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80"/>
            <p:cNvSpPr/>
            <p:nvPr/>
          </p:nvSpPr>
          <p:spPr>
            <a:xfrm>
              <a:off x="7024217" y="4139764"/>
              <a:ext cx="177626" cy="201388"/>
            </a:xfrm>
            <a:custGeom>
              <a:avLst/>
              <a:gdLst/>
              <a:ahLst/>
              <a:cxnLst/>
              <a:rect l="l" t="t" r="r" b="b"/>
              <a:pathLst>
                <a:path w="5143" h="5831" extrusionOk="0">
                  <a:moveTo>
                    <a:pt x="5081" y="1"/>
                  </a:moveTo>
                  <a:lnTo>
                    <a:pt x="96" y="2956"/>
                  </a:lnTo>
                  <a:lnTo>
                    <a:pt x="0" y="5831"/>
                  </a:lnTo>
                  <a:lnTo>
                    <a:pt x="5142" y="5831"/>
                  </a:lnTo>
                  <a:lnTo>
                    <a:pt x="5081" y="1"/>
                  </a:lnTo>
                  <a:close/>
                </a:path>
              </a:pathLst>
            </a:custGeom>
            <a:solidFill>
              <a:srgbClr val="FAE4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80"/>
            <p:cNvSpPr/>
            <p:nvPr/>
          </p:nvSpPr>
          <p:spPr>
            <a:xfrm>
              <a:off x="7049325" y="4091446"/>
              <a:ext cx="138806" cy="13262"/>
            </a:xfrm>
            <a:custGeom>
              <a:avLst/>
              <a:gdLst/>
              <a:ahLst/>
              <a:cxnLst/>
              <a:rect l="l" t="t" r="r" b="b"/>
              <a:pathLst>
                <a:path w="4019" h="384" extrusionOk="0">
                  <a:moveTo>
                    <a:pt x="1" y="0"/>
                  </a:moveTo>
                  <a:lnTo>
                    <a:pt x="1" y="286"/>
                  </a:lnTo>
                  <a:lnTo>
                    <a:pt x="4019" y="383"/>
                  </a:lnTo>
                  <a:lnTo>
                    <a:pt x="4019" y="383"/>
                  </a:lnTo>
                  <a:lnTo>
                    <a:pt x="4006" y="96"/>
                  </a:lnTo>
                  <a:lnTo>
                    <a:pt x="1" y="0"/>
                  </a:ln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80"/>
            <p:cNvSpPr/>
            <p:nvPr/>
          </p:nvSpPr>
          <p:spPr>
            <a:xfrm>
              <a:off x="7049325" y="4068099"/>
              <a:ext cx="137839" cy="13228"/>
            </a:xfrm>
            <a:custGeom>
              <a:avLst/>
              <a:gdLst/>
              <a:ahLst/>
              <a:cxnLst/>
              <a:rect l="l" t="t" r="r" b="b"/>
              <a:pathLst>
                <a:path w="3991" h="383" extrusionOk="0">
                  <a:moveTo>
                    <a:pt x="1" y="1"/>
                  </a:moveTo>
                  <a:lnTo>
                    <a:pt x="1" y="287"/>
                  </a:lnTo>
                  <a:lnTo>
                    <a:pt x="3991" y="382"/>
                  </a:lnTo>
                  <a:lnTo>
                    <a:pt x="3979" y="95"/>
                  </a:lnTo>
                  <a:lnTo>
                    <a:pt x="1" y="1"/>
                  </a:ln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80"/>
            <p:cNvSpPr/>
            <p:nvPr/>
          </p:nvSpPr>
          <p:spPr>
            <a:xfrm>
              <a:off x="7049325" y="3933854"/>
              <a:ext cx="131968" cy="7287"/>
            </a:xfrm>
            <a:custGeom>
              <a:avLst/>
              <a:gdLst/>
              <a:ahLst/>
              <a:cxnLst/>
              <a:rect l="l" t="t" r="r" b="b"/>
              <a:pathLst>
                <a:path w="3821" h="211" extrusionOk="0">
                  <a:moveTo>
                    <a:pt x="1" y="1"/>
                  </a:moveTo>
                  <a:lnTo>
                    <a:pt x="1" y="118"/>
                  </a:lnTo>
                  <a:lnTo>
                    <a:pt x="3820" y="210"/>
                  </a:lnTo>
                  <a:lnTo>
                    <a:pt x="3820" y="210"/>
                  </a:lnTo>
                  <a:lnTo>
                    <a:pt x="38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80"/>
            <p:cNvSpPr/>
            <p:nvPr/>
          </p:nvSpPr>
          <p:spPr>
            <a:xfrm>
              <a:off x="7049325" y="4044752"/>
              <a:ext cx="136838" cy="13193"/>
            </a:xfrm>
            <a:custGeom>
              <a:avLst/>
              <a:gdLst/>
              <a:ahLst/>
              <a:cxnLst/>
              <a:rect l="l" t="t" r="r" b="b"/>
              <a:pathLst>
                <a:path w="3962" h="382" extrusionOk="0">
                  <a:moveTo>
                    <a:pt x="1" y="0"/>
                  </a:moveTo>
                  <a:lnTo>
                    <a:pt x="1" y="288"/>
                  </a:lnTo>
                  <a:lnTo>
                    <a:pt x="3962" y="382"/>
                  </a:lnTo>
                  <a:lnTo>
                    <a:pt x="3949" y="96"/>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80"/>
            <p:cNvSpPr/>
            <p:nvPr/>
          </p:nvSpPr>
          <p:spPr>
            <a:xfrm>
              <a:off x="7049325" y="3951329"/>
              <a:ext cx="132900" cy="13159"/>
            </a:xfrm>
            <a:custGeom>
              <a:avLst/>
              <a:gdLst/>
              <a:ahLst/>
              <a:cxnLst/>
              <a:rect l="l" t="t" r="r" b="b"/>
              <a:pathLst>
                <a:path w="3848" h="381" extrusionOk="0">
                  <a:moveTo>
                    <a:pt x="1" y="1"/>
                  </a:moveTo>
                  <a:lnTo>
                    <a:pt x="1" y="289"/>
                  </a:lnTo>
                  <a:lnTo>
                    <a:pt x="3848" y="381"/>
                  </a:lnTo>
                  <a:lnTo>
                    <a:pt x="3835" y="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80"/>
            <p:cNvSpPr/>
            <p:nvPr/>
          </p:nvSpPr>
          <p:spPr>
            <a:xfrm>
              <a:off x="7049325" y="4114759"/>
              <a:ext cx="140119" cy="20757"/>
            </a:xfrm>
            <a:custGeom>
              <a:avLst/>
              <a:gdLst/>
              <a:ahLst/>
              <a:cxnLst/>
              <a:rect l="l" t="t" r="r" b="b"/>
              <a:pathLst>
                <a:path w="4057" h="601" extrusionOk="0">
                  <a:moveTo>
                    <a:pt x="1" y="0"/>
                  </a:moveTo>
                  <a:lnTo>
                    <a:pt x="1" y="233"/>
                  </a:lnTo>
                  <a:lnTo>
                    <a:pt x="4057" y="600"/>
                  </a:lnTo>
                  <a:lnTo>
                    <a:pt x="4035" y="97"/>
                  </a:lnTo>
                  <a:lnTo>
                    <a:pt x="1" y="0"/>
                  </a:ln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80"/>
            <p:cNvSpPr/>
            <p:nvPr/>
          </p:nvSpPr>
          <p:spPr>
            <a:xfrm>
              <a:off x="7049325" y="3974711"/>
              <a:ext cx="133902" cy="13124"/>
            </a:xfrm>
            <a:custGeom>
              <a:avLst/>
              <a:gdLst/>
              <a:ahLst/>
              <a:cxnLst/>
              <a:rect l="l" t="t" r="r" b="b"/>
              <a:pathLst>
                <a:path w="3877" h="380" extrusionOk="0">
                  <a:moveTo>
                    <a:pt x="1" y="1"/>
                  </a:moveTo>
                  <a:lnTo>
                    <a:pt x="1" y="287"/>
                  </a:lnTo>
                  <a:lnTo>
                    <a:pt x="3877" y="379"/>
                  </a:lnTo>
                  <a:lnTo>
                    <a:pt x="3865" y="9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80"/>
            <p:cNvSpPr/>
            <p:nvPr/>
          </p:nvSpPr>
          <p:spPr>
            <a:xfrm>
              <a:off x="7049325" y="4021405"/>
              <a:ext cx="135871" cy="13159"/>
            </a:xfrm>
            <a:custGeom>
              <a:avLst/>
              <a:gdLst/>
              <a:ahLst/>
              <a:cxnLst/>
              <a:rect l="l" t="t" r="r" b="b"/>
              <a:pathLst>
                <a:path w="3934" h="381" extrusionOk="0">
                  <a:moveTo>
                    <a:pt x="1" y="1"/>
                  </a:moveTo>
                  <a:lnTo>
                    <a:pt x="1" y="287"/>
                  </a:lnTo>
                  <a:lnTo>
                    <a:pt x="3934" y="381"/>
                  </a:lnTo>
                  <a:lnTo>
                    <a:pt x="3922" y="9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80"/>
            <p:cNvSpPr/>
            <p:nvPr/>
          </p:nvSpPr>
          <p:spPr>
            <a:xfrm>
              <a:off x="7049325" y="3998058"/>
              <a:ext cx="134869" cy="13124"/>
            </a:xfrm>
            <a:custGeom>
              <a:avLst/>
              <a:gdLst/>
              <a:ahLst/>
              <a:cxnLst/>
              <a:rect l="l" t="t" r="r" b="b"/>
              <a:pathLst>
                <a:path w="3905" h="380" extrusionOk="0">
                  <a:moveTo>
                    <a:pt x="1" y="0"/>
                  </a:moveTo>
                  <a:lnTo>
                    <a:pt x="1" y="288"/>
                  </a:lnTo>
                  <a:lnTo>
                    <a:pt x="3905" y="380"/>
                  </a:lnTo>
                  <a:lnTo>
                    <a:pt x="3892" y="9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80"/>
            <p:cNvSpPr/>
            <p:nvPr/>
          </p:nvSpPr>
          <p:spPr>
            <a:xfrm>
              <a:off x="7030882" y="4147258"/>
              <a:ext cx="47869" cy="46038"/>
            </a:xfrm>
            <a:custGeom>
              <a:avLst/>
              <a:gdLst/>
              <a:ahLst/>
              <a:cxnLst/>
              <a:rect l="l" t="t" r="r" b="b"/>
              <a:pathLst>
                <a:path w="1386" h="1333" extrusionOk="0">
                  <a:moveTo>
                    <a:pt x="719" y="1"/>
                  </a:moveTo>
                  <a:cubicBezTo>
                    <a:pt x="546" y="1"/>
                    <a:pt x="375" y="69"/>
                    <a:pt x="249" y="196"/>
                  </a:cubicBezTo>
                  <a:cubicBezTo>
                    <a:pt x="58" y="387"/>
                    <a:pt x="1" y="673"/>
                    <a:pt x="104" y="922"/>
                  </a:cubicBezTo>
                  <a:cubicBezTo>
                    <a:pt x="207" y="1171"/>
                    <a:pt x="450" y="1333"/>
                    <a:pt x="719" y="1333"/>
                  </a:cubicBezTo>
                  <a:cubicBezTo>
                    <a:pt x="1087" y="1333"/>
                    <a:pt x="1384" y="1036"/>
                    <a:pt x="1385" y="668"/>
                  </a:cubicBezTo>
                  <a:cubicBezTo>
                    <a:pt x="1385" y="398"/>
                    <a:pt x="1222" y="156"/>
                    <a:pt x="973" y="52"/>
                  </a:cubicBezTo>
                  <a:cubicBezTo>
                    <a:pt x="891" y="18"/>
                    <a:pt x="805" y="1"/>
                    <a:pt x="719" y="1"/>
                  </a:cubicBez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80"/>
            <p:cNvSpPr/>
            <p:nvPr/>
          </p:nvSpPr>
          <p:spPr>
            <a:xfrm>
              <a:off x="7036305" y="4149952"/>
              <a:ext cx="33950" cy="29081"/>
            </a:xfrm>
            <a:custGeom>
              <a:avLst/>
              <a:gdLst/>
              <a:ahLst/>
              <a:cxnLst/>
              <a:rect l="l" t="t" r="r" b="b"/>
              <a:pathLst>
                <a:path w="983" h="842" extrusionOk="0">
                  <a:moveTo>
                    <a:pt x="560" y="0"/>
                  </a:moveTo>
                  <a:cubicBezTo>
                    <a:pt x="457" y="0"/>
                    <a:pt x="351" y="39"/>
                    <a:pt x="265" y="124"/>
                  </a:cubicBezTo>
                  <a:cubicBezTo>
                    <a:pt x="1" y="389"/>
                    <a:pt x="187" y="841"/>
                    <a:pt x="562" y="841"/>
                  </a:cubicBezTo>
                  <a:cubicBezTo>
                    <a:pt x="793" y="841"/>
                    <a:pt x="982" y="652"/>
                    <a:pt x="982" y="421"/>
                  </a:cubicBezTo>
                  <a:cubicBezTo>
                    <a:pt x="982" y="168"/>
                    <a:pt x="776" y="0"/>
                    <a:pt x="560" y="0"/>
                  </a:cubicBezTo>
                  <a:close/>
                </a:path>
              </a:pathLst>
            </a:custGeom>
            <a:solidFill>
              <a:srgbClr val="EFD6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80"/>
            <p:cNvSpPr/>
            <p:nvPr/>
          </p:nvSpPr>
          <p:spPr>
            <a:xfrm>
              <a:off x="7378669" y="4006554"/>
              <a:ext cx="391932" cy="360123"/>
            </a:xfrm>
            <a:custGeom>
              <a:avLst/>
              <a:gdLst/>
              <a:ahLst/>
              <a:cxnLst/>
              <a:rect l="l" t="t" r="r" b="b"/>
              <a:pathLst>
                <a:path w="11348" h="10427" extrusionOk="0">
                  <a:moveTo>
                    <a:pt x="348" y="0"/>
                  </a:moveTo>
                  <a:lnTo>
                    <a:pt x="0" y="10426"/>
                  </a:lnTo>
                  <a:lnTo>
                    <a:pt x="11347" y="10426"/>
                  </a:lnTo>
                  <a:lnTo>
                    <a:pt x="109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80"/>
            <p:cNvSpPr/>
            <p:nvPr/>
          </p:nvSpPr>
          <p:spPr>
            <a:xfrm>
              <a:off x="7392449" y="4019299"/>
              <a:ext cx="371071" cy="347378"/>
            </a:xfrm>
            <a:custGeom>
              <a:avLst/>
              <a:gdLst/>
              <a:ahLst/>
              <a:cxnLst/>
              <a:rect l="l" t="t" r="r" b="b"/>
              <a:pathLst>
                <a:path w="10744" h="10058" extrusionOk="0">
                  <a:moveTo>
                    <a:pt x="330" y="0"/>
                  </a:moveTo>
                  <a:lnTo>
                    <a:pt x="1" y="10057"/>
                  </a:lnTo>
                  <a:lnTo>
                    <a:pt x="10744" y="10057"/>
                  </a:lnTo>
                  <a:lnTo>
                    <a:pt x="1033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80"/>
            <p:cNvSpPr/>
            <p:nvPr/>
          </p:nvSpPr>
          <p:spPr>
            <a:xfrm>
              <a:off x="7414726" y="4032630"/>
              <a:ext cx="328244" cy="5491"/>
            </a:xfrm>
            <a:custGeom>
              <a:avLst/>
              <a:gdLst/>
              <a:ahLst/>
              <a:cxnLst/>
              <a:rect l="l" t="t" r="r" b="b"/>
              <a:pathLst>
                <a:path w="9504" h="159" extrusionOk="0">
                  <a:moveTo>
                    <a:pt x="1" y="0"/>
                  </a:moveTo>
                  <a:lnTo>
                    <a:pt x="1" y="159"/>
                  </a:lnTo>
                  <a:lnTo>
                    <a:pt x="9504" y="159"/>
                  </a:lnTo>
                  <a:lnTo>
                    <a:pt x="9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80"/>
            <p:cNvSpPr/>
            <p:nvPr/>
          </p:nvSpPr>
          <p:spPr>
            <a:xfrm>
              <a:off x="7414726" y="4047446"/>
              <a:ext cx="328244" cy="5561"/>
            </a:xfrm>
            <a:custGeom>
              <a:avLst/>
              <a:gdLst/>
              <a:ahLst/>
              <a:cxnLst/>
              <a:rect l="l" t="t" r="r" b="b"/>
              <a:pathLst>
                <a:path w="9504" h="161" extrusionOk="0">
                  <a:moveTo>
                    <a:pt x="1" y="1"/>
                  </a:moveTo>
                  <a:lnTo>
                    <a:pt x="1" y="161"/>
                  </a:lnTo>
                  <a:lnTo>
                    <a:pt x="9504" y="161"/>
                  </a:lnTo>
                  <a:lnTo>
                    <a:pt x="95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80"/>
            <p:cNvSpPr/>
            <p:nvPr/>
          </p:nvSpPr>
          <p:spPr>
            <a:xfrm>
              <a:off x="7414726" y="4062332"/>
              <a:ext cx="328244" cy="5491"/>
            </a:xfrm>
            <a:custGeom>
              <a:avLst/>
              <a:gdLst/>
              <a:ahLst/>
              <a:cxnLst/>
              <a:rect l="l" t="t" r="r" b="b"/>
              <a:pathLst>
                <a:path w="9504" h="159" extrusionOk="0">
                  <a:moveTo>
                    <a:pt x="1" y="0"/>
                  </a:moveTo>
                  <a:lnTo>
                    <a:pt x="1" y="159"/>
                  </a:lnTo>
                  <a:lnTo>
                    <a:pt x="9504" y="159"/>
                  </a:lnTo>
                  <a:lnTo>
                    <a:pt x="95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80"/>
            <p:cNvSpPr/>
            <p:nvPr/>
          </p:nvSpPr>
          <p:spPr>
            <a:xfrm>
              <a:off x="7414726" y="4077183"/>
              <a:ext cx="328244" cy="5526"/>
            </a:xfrm>
            <a:custGeom>
              <a:avLst/>
              <a:gdLst/>
              <a:ahLst/>
              <a:cxnLst/>
              <a:rect l="l" t="t" r="r" b="b"/>
              <a:pathLst>
                <a:path w="9504" h="160" extrusionOk="0">
                  <a:moveTo>
                    <a:pt x="1" y="1"/>
                  </a:moveTo>
                  <a:lnTo>
                    <a:pt x="1" y="159"/>
                  </a:lnTo>
                  <a:lnTo>
                    <a:pt x="9504" y="159"/>
                  </a:lnTo>
                  <a:lnTo>
                    <a:pt x="9504" y="1"/>
                  </a:ln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80"/>
            <p:cNvSpPr/>
            <p:nvPr/>
          </p:nvSpPr>
          <p:spPr>
            <a:xfrm>
              <a:off x="7414726" y="4092034"/>
              <a:ext cx="328244" cy="5561"/>
            </a:xfrm>
            <a:custGeom>
              <a:avLst/>
              <a:gdLst/>
              <a:ahLst/>
              <a:cxnLst/>
              <a:rect l="l" t="t" r="r" b="b"/>
              <a:pathLst>
                <a:path w="9504" h="161" extrusionOk="0">
                  <a:moveTo>
                    <a:pt x="1" y="0"/>
                  </a:moveTo>
                  <a:lnTo>
                    <a:pt x="1" y="160"/>
                  </a:lnTo>
                  <a:lnTo>
                    <a:pt x="9504" y="160"/>
                  </a:lnTo>
                  <a:lnTo>
                    <a:pt x="9504" y="0"/>
                  </a:ln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80"/>
            <p:cNvSpPr/>
            <p:nvPr/>
          </p:nvSpPr>
          <p:spPr>
            <a:xfrm>
              <a:off x="7414726" y="4106885"/>
              <a:ext cx="328244" cy="5526"/>
            </a:xfrm>
            <a:custGeom>
              <a:avLst/>
              <a:gdLst/>
              <a:ahLst/>
              <a:cxnLst/>
              <a:rect l="l" t="t" r="r" b="b"/>
              <a:pathLst>
                <a:path w="9504" h="160" extrusionOk="0">
                  <a:moveTo>
                    <a:pt x="1" y="1"/>
                  </a:moveTo>
                  <a:lnTo>
                    <a:pt x="1" y="159"/>
                  </a:lnTo>
                  <a:lnTo>
                    <a:pt x="9504" y="159"/>
                  </a:lnTo>
                  <a:lnTo>
                    <a:pt x="9504" y="1"/>
                  </a:ln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80"/>
            <p:cNvSpPr/>
            <p:nvPr/>
          </p:nvSpPr>
          <p:spPr>
            <a:xfrm>
              <a:off x="7414726" y="4121701"/>
              <a:ext cx="328244" cy="5561"/>
            </a:xfrm>
            <a:custGeom>
              <a:avLst/>
              <a:gdLst/>
              <a:ahLst/>
              <a:cxnLst/>
              <a:rect l="l" t="t" r="r" b="b"/>
              <a:pathLst>
                <a:path w="9504" h="161" extrusionOk="0">
                  <a:moveTo>
                    <a:pt x="1" y="1"/>
                  </a:moveTo>
                  <a:lnTo>
                    <a:pt x="1" y="161"/>
                  </a:lnTo>
                  <a:lnTo>
                    <a:pt x="9504" y="161"/>
                  </a:lnTo>
                  <a:lnTo>
                    <a:pt x="9504" y="1"/>
                  </a:ln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80"/>
            <p:cNvSpPr/>
            <p:nvPr/>
          </p:nvSpPr>
          <p:spPr>
            <a:xfrm>
              <a:off x="7414726" y="4136586"/>
              <a:ext cx="328244" cy="5561"/>
            </a:xfrm>
            <a:custGeom>
              <a:avLst/>
              <a:gdLst/>
              <a:ahLst/>
              <a:cxnLst/>
              <a:rect l="l" t="t" r="r" b="b"/>
              <a:pathLst>
                <a:path w="9504" h="161" extrusionOk="0">
                  <a:moveTo>
                    <a:pt x="1" y="1"/>
                  </a:moveTo>
                  <a:lnTo>
                    <a:pt x="1" y="161"/>
                  </a:lnTo>
                  <a:lnTo>
                    <a:pt x="9504" y="161"/>
                  </a:lnTo>
                  <a:lnTo>
                    <a:pt x="9504" y="1"/>
                  </a:ln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80"/>
            <p:cNvSpPr/>
            <p:nvPr/>
          </p:nvSpPr>
          <p:spPr>
            <a:xfrm>
              <a:off x="7414726" y="4151472"/>
              <a:ext cx="328244" cy="5491"/>
            </a:xfrm>
            <a:custGeom>
              <a:avLst/>
              <a:gdLst/>
              <a:ahLst/>
              <a:cxnLst/>
              <a:rect l="l" t="t" r="r" b="b"/>
              <a:pathLst>
                <a:path w="9504" h="159" extrusionOk="0">
                  <a:moveTo>
                    <a:pt x="1" y="0"/>
                  </a:moveTo>
                  <a:lnTo>
                    <a:pt x="1" y="159"/>
                  </a:lnTo>
                  <a:lnTo>
                    <a:pt x="9504" y="159"/>
                  </a:lnTo>
                  <a:lnTo>
                    <a:pt x="9504" y="0"/>
                  </a:ln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80"/>
            <p:cNvSpPr/>
            <p:nvPr/>
          </p:nvSpPr>
          <p:spPr>
            <a:xfrm>
              <a:off x="7414726" y="4166288"/>
              <a:ext cx="328244" cy="5561"/>
            </a:xfrm>
            <a:custGeom>
              <a:avLst/>
              <a:gdLst/>
              <a:ahLst/>
              <a:cxnLst/>
              <a:rect l="l" t="t" r="r" b="b"/>
              <a:pathLst>
                <a:path w="9504" h="161" extrusionOk="0">
                  <a:moveTo>
                    <a:pt x="1" y="1"/>
                  </a:moveTo>
                  <a:lnTo>
                    <a:pt x="1" y="161"/>
                  </a:lnTo>
                  <a:lnTo>
                    <a:pt x="9504" y="161"/>
                  </a:lnTo>
                  <a:lnTo>
                    <a:pt x="9504" y="1"/>
                  </a:ln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80"/>
            <p:cNvSpPr/>
            <p:nvPr/>
          </p:nvSpPr>
          <p:spPr>
            <a:xfrm>
              <a:off x="7414726" y="4181174"/>
              <a:ext cx="328244" cy="5561"/>
            </a:xfrm>
            <a:custGeom>
              <a:avLst/>
              <a:gdLst/>
              <a:ahLst/>
              <a:cxnLst/>
              <a:rect l="l" t="t" r="r" b="b"/>
              <a:pathLst>
                <a:path w="9504" h="161" extrusionOk="0">
                  <a:moveTo>
                    <a:pt x="1" y="0"/>
                  </a:moveTo>
                  <a:lnTo>
                    <a:pt x="1" y="160"/>
                  </a:lnTo>
                  <a:lnTo>
                    <a:pt x="9504" y="160"/>
                  </a:lnTo>
                  <a:lnTo>
                    <a:pt x="9504" y="0"/>
                  </a:ln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80"/>
            <p:cNvSpPr/>
            <p:nvPr/>
          </p:nvSpPr>
          <p:spPr>
            <a:xfrm>
              <a:off x="7414726" y="4196025"/>
              <a:ext cx="328244" cy="5526"/>
            </a:xfrm>
            <a:custGeom>
              <a:avLst/>
              <a:gdLst/>
              <a:ahLst/>
              <a:cxnLst/>
              <a:rect l="l" t="t" r="r" b="b"/>
              <a:pathLst>
                <a:path w="9504" h="160" extrusionOk="0">
                  <a:moveTo>
                    <a:pt x="1" y="1"/>
                  </a:moveTo>
                  <a:lnTo>
                    <a:pt x="1" y="159"/>
                  </a:lnTo>
                  <a:lnTo>
                    <a:pt x="9504" y="159"/>
                  </a:lnTo>
                  <a:lnTo>
                    <a:pt x="9504" y="1"/>
                  </a:ln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80"/>
            <p:cNvSpPr/>
            <p:nvPr/>
          </p:nvSpPr>
          <p:spPr>
            <a:xfrm>
              <a:off x="7414726" y="4210876"/>
              <a:ext cx="328244" cy="5561"/>
            </a:xfrm>
            <a:custGeom>
              <a:avLst/>
              <a:gdLst/>
              <a:ahLst/>
              <a:cxnLst/>
              <a:rect l="l" t="t" r="r" b="b"/>
              <a:pathLst>
                <a:path w="9504" h="161" extrusionOk="0">
                  <a:moveTo>
                    <a:pt x="1" y="0"/>
                  </a:moveTo>
                  <a:lnTo>
                    <a:pt x="1" y="160"/>
                  </a:lnTo>
                  <a:lnTo>
                    <a:pt x="9504" y="160"/>
                  </a:lnTo>
                  <a:lnTo>
                    <a:pt x="9504" y="0"/>
                  </a:ln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80"/>
            <p:cNvSpPr/>
            <p:nvPr/>
          </p:nvSpPr>
          <p:spPr>
            <a:xfrm>
              <a:off x="7414726" y="4225727"/>
              <a:ext cx="328244" cy="5561"/>
            </a:xfrm>
            <a:custGeom>
              <a:avLst/>
              <a:gdLst/>
              <a:ahLst/>
              <a:cxnLst/>
              <a:rect l="l" t="t" r="r" b="b"/>
              <a:pathLst>
                <a:path w="9504" h="161" extrusionOk="0">
                  <a:moveTo>
                    <a:pt x="1" y="1"/>
                  </a:moveTo>
                  <a:lnTo>
                    <a:pt x="1" y="161"/>
                  </a:lnTo>
                  <a:lnTo>
                    <a:pt x="9504" y="161"/>
                  </a:lnTo>
                  <a:lnTo>
                    <a:pt x="9504" y="1"/>
                  </a:ln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80"/>
            <p:cNvSpPr/>
            <p:nvPr/>
          </p:nvSpPr>
          <p:spPr>
            <a:xfrm>
              <a:off x="7414726" y="4240612"/>
              <a:ext cx="328244" cy="5491"/>
            </a:xfrm>
            <a:custGeom>
              <a:avLst/>
              <a:gdLst/>
              <a:ahLst/>
              <a:cxnLst/>
              <a:rect l="l" t="t" r="r" b="b"/>
              <a:pathLst>
                <a:path w="9504" h="159" extrusionOk="0">
                  <a:moveTo>
                    <a:pt x="1" y="1"/>
                  </a:moveTo>
                  <a:lnTo>
                    <a:pt x="1" y="159"/>
                  </a:lnTo>
                  <a:lnTo>
                    <a:pt x="9504" y="159"/>
                  </a:lnTo>
                  <a:lnTo>
                    <a:pt x="9504" y="1"/>
                  </a:ln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80"/>
            <p:cNvSpPr/>
            <p:nvPr/>
          </p:nvSpPr>
          <p:spPr>
            <a:xfrm>
              <a:off x="7414726" y="4255429"/>
              <a:ext cx="328244" cy="5561"/>
            </a:xfrm>
            <a:custGeom>
              <a:avLst/>
              <a:gdLst/>
              <a:ahLst/>
              <a:cxnLst/>
              <a:rect l="l" t="t" r="r" b="b"/>
              <a:pathLst>
                <a:path w="9504" h="161" extrusionOk="0">
                  <a:moveTo>
                    <a:pt x="1" y="1"/>
                  </a:moveTo>
                  <a:lnTo>
                    <a:pt x="1" y="161"/>
                  </a:lnTo>
                  <a:lnTo>
                    <a:pt x="9504" y="161"/>
                  </a:lnTo>
                  <a:lnTo>
                    <a:pt x="9504" y="1"/>
                  </a:ln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80"/>
            <p:cNvSpPr/>
            <p:nvPr/>
          </p:nvSpPr>
          <p:spPr>
            <a:xfrm>
              <a:off x="7414726" y="4270314"/>
              <a:ext cx="328244" cy="5561"/>
            </a:xfrm>
            <a:custGeom>
              <a:avLst/>
              <a:gdLst/>
              <a:ahLst/>
              <a:cxnLst/>
              <a:rect l="l" t="t" r="r" b="b"/>
              <a:pathLst>
                <a:path w="9504" h="161" extrusionOk="0">
                  <a:moveTo>
                    <a:pt x="1" y="0"/>
                  </a:moveTo>
                  <a:lnTo>
                    <a:pt x="1" y="160"/>
                  </a:lnTo>
                  <a:lnTo>
                    <a:pt x="9504" y="160"/>
                  </a:lnTo>
                  <a:lnTo>
                    <a:pt x="9504" y="0"/>
                  </a:ln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80"/>
            <p:cNvSpPr/>
            <p:nvPr/>
          </p:nvSpPr>
          <p:spPr>
            <a:xfrm>
              <a:off x="7414726" y="4285200"/>
              <a:ext cx="328244" cy="5491"/>
            </a:xfrm>
            <a:custGeom>
              <a:avLst/>
              <a:gdLst/>
              <a:ahLst/>
              <a:cxnLst/>
              <a:rect l="l" t="t" r="r" b="b"/>
              <a:pathLst>
                <a:path w="9504" h="159" extrusionOk="0">
                  <a:moveTo>
                    <a:pt x="1" y="0"/>
                  </a:moveTo>
                  <a:lnTo>
                    <a:pt x="1" y="158"/>
                  </a:lnTo>
                  <a:lnTo>
                    <a:pt x="9504" y="158"/>
                  </a:lnTo>
                  <a:lnTo>
                    <a:pt x="9504" y="0"/>
                  </a:ln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80"/>
            <p:cNvSpPr/>
            <p:nvPr/>
          </p:nvSpPr>
          <p:spPr>
            <a:xfrm>
              <a:off x="7414726" y="4300016"/>
              <a:ext cx="328244" cy="5561"/>
            </a:xfrm>
            <a:custGeom>
              <a:avLst/>
              <a:gdLst/>
              <a:ahLst/>
              <a:cxnLst/>
              <a:rect l="l" t="t" r="r" b="b"/>
              <a:pathLst>
                <a:path w="9504" h="161" extrusionOk="0">
                  <a:moveTo>
                    <a:pt x="1" y="0"/>
                  </a:moveTo>
                  <a:lnTo>
                    <a:pt x="1" y="160"/>
                  </a:lnTo>
                  <a:lnTo>
                    <a:pt x="9504" y="160"/>
                  </a:lnTo>
                  <a:lnTo>
                    <a:pt x="9504" y="0"/>
                  </a:ln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80"/>
            <p:cNvSpPr/>
            <p:nvPr/>
          </p:nvSpPr>
          <p:spPr>
            <a:xfrm>
              <a:off x="7414726" y="4314867"/>
              <a:ext cx="328244" cy="5526"/>
            </a:xfrm>
            <a:custGeom>
              <a:avLst/>
              <a:gdLst/>
              <a:ahLst/>
              <a:cxnLst/>
              <a:rect l="l" t="t" r="r" b="b"/>
              <a:pathLst>
                <a:path w="9504" h="160" extrusionOk="0">
                  <a:moveTo>
                    <a:pt x="1" y="1"/>
                  </a:moveTo>
                  <a:lnTo>
                    <a:pt x="1" y="159"/>
                  </a:lnTo>
                  <a:lnTo>
                    <a:pt x="9504" y="159"/>
                  </a:lnTo>
                  <a:lnTo>
                    <a:pt x="9504" y="1"/>
                  </a:ln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80"/>
            <p:cNvSpPr/>
            <p:nvPr/>
          </p:nvSpPr>
          <p:spPr>
            <a:xfrm>
              <a:off x="7414726" y="4329718"/>
              <a:ext cx="328244" cy="5561"/>
            </a:xfrm>
            <a:custGeom>
              <a:avLst/>
              <a:gdLst/>
              <a:ahLst/>
              <a:cxnLst/>
              <a:rect l="l" t="t" r="r" b="b"/>
              <a:pathLst>
                <a:path w="9504" h="161" extrusionOk="0">
                  <a:moveTo>
                    <a:pt x="1" y="0"/>
                  </a:moveTo>
                  <a:lnTo>
                    <a:pt x="1" y="160"/>
                  </a:lnTo>
                  <a:lnTo>
                    <a:pt x="9504" y="160"/>
                  </a:lnTo>
                  <a:lnTo>
                    <a:pt x="9504" y="0"/>
                  </a:ln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80"/>
            <p:cNvSpPr/>
            <p:nvPr/>
          </p:nvSpPr>
          <p:spPr>
            <a:xfrm>
              <a:off x="7414726" y="4344569"/>
              <a:ext cx="328244" cy="5561"/>
            </a:xfrm>
            <a:custGeom>
              <a:avLst/>
              <a:gdLst/>
              <a:ahLst/>
              <a:cxnLst/>
              <a:rect l="l" t="t" r="r" b="b"/>
              <a:pathLst>
                <a:path w="9504" h="161" extrusionOk="0">
                  <a:moveTo>
                    <a:pt x="1" y="1"/>
                  </a:moveTo>
                  <a:lnTo>
                    <a:pt x="1" y="161"/>
                  </a:lnTo>
                  <a:lnTo>
                    <a:pt x="9504" y="161"/>
                  </a:lnTo>
                  <a:lnTo>
                    <a:pt x="9504" y="1"/>
                  </a:lnTo>
                  <a:close/>
                </a:path>
              </a:pathLst>
            </a:custGeom>
            <a:solidFill>
              <a:srgbClr val="C1A2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80"/>
            <p:cNvSpPr/>
            <p:nvPr/>
          </p:nvSpPr>
          <p:spPr>
            <a:xfrm>
              <a:off x="6034975" y="4267586"/>
              <a:ext cx="111798" cy="108310"/>
            </a:xfrm>
            <a:custGeom>
              <a:avLst/>
              <a:gdLst/>
              <a:ahLst/>
              <a:cxnLst/>
              <a:rect l="l" t="t" r="r" b="b"/>
              <a:pathLst>
                <a:path w="3237" h="3136" extrusionOk="0">
                  <a:moveTo>
                    <a:pt x="2527" y="1"/>
                  </a:moveTo>
                  <a:lnTo>
                    <a:pt x="2527" y="1"/>
                  </a:lnTo>
                  <a:cubicBezTo>
                    <a:pt x="2157" y="509"/>
                    <a:pt x="1726" y="1922"/>
                    <a:pt x="1726" y="1922"/>
                  </a:cubicBezTo>
                  <a:cubicBezTo>
                    <a:pt x="1726" y="1502"/>
                    <a:pt x="1386" y="686"/>
                    <a:pt x="1386" y="685"/>
                  </a:cubicBezTo>
                  <a:lnTo>
                    <a:pt x="1386" y="685"/>
                  </a:lnTo>
                  <a:cubicBezTo>
                    <a:pt x="1480" y="1039"/>
                    <a:pt x="1201" y="2142"/>
                    <a:pt x="1201" y="2142"/>
                  </a:cubicBezTo>
                  <a:cubicBezTo>
                    <a:pt x="1201" y="1304"/>
                    <a:pt x="556" y="266"/>
                    <a:pt x="555" y="265"/>
                  </a:cubicBezTo>
                  <a:lnTo>
                    <a:pt x="555" y="265"/>
                  </a:lnTo>
                  <a:cubicBezTo>
                    <a:pt x="740" y="972"/>
                    <a:pt x="648" y="2517"/>
                    <a:pt x="648" y="2517"/>
                  </a:cubicBezTo>
                  <a:lnTo>
                    <a:pt x="0" y="1304"/>
                  </a:lnTo>
                  <a:lnTo>
                    <a:pt x="0" y="1304"/>
                  </a:lnTo>
                  <a:cubicBezTo>
                    <a:pt x="92" y="2562"/>
                    <a:pt x="431" y="3136"/>
                    <a:pt x="431" y="3136"/>
                  </a:cubicBezTo>
                  <a:lnTo>
                    <a:pt x="2866" y="3003"/>
                  </a:lnTo>
                  <a:cubicBezTo>
                    <a:pt x="2743" y="2364"/>
                    <a:pt x="3236" y="1083"/>
                    <a:pt x="3237" y="1082"/>
                  </a:cubicBezTo>
                  <a:lnTo>
                    <a:pt x="3237" y="1082"/>
                  </a:lnTo>
                  <a:cubicBezTo>
                    <a:pt x="2929" y="1370"/>
                    <a:pt x="2374" y="2296"/>
                    <a:pt x="2374" y="2296"/>
                  </a:cubicBezTo>
                  <a:cubicBezTo>
                    <a:pt x="2126" y="1788"/>
                    <a:pt x="2527" y="1"/>
                    <a:pt x="2527" y="1"/>
                  </a:cubicBezTo>
                  <a:close/>
                </a:path>
              </a:pathLst>
            </a:custGeom>
            <a:solidFill>
              <a:srgbClr val="A0B5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80"/>
            <p:cNvSpPr/>
            <p:nvPr/>
          </p:nvSpPr>
          <p:spPr>
            <a:xfrm>
              <a:off x="6531996" y="3881875"/>
              <a:ext cx="224494" cy="24936"/>
            </a:xfrm>
            <a:custGeom>
              <a:avLst/>
              <a:gdLst/>
              <a:ahLst/>
              <a:cxnLst/>
              <a:rect l="l" t="t" r="r" b="b"/>
              <a:pathLst>
                <a:path w="6500" h="722" extrusionOk="0">
                  <a:moveTo>
                    <a:pt x="1" y="0"/>
                  </a:moveTo>
                  <a:lnTo>
                    <a:pt x="1" y="721"/>
                  </a:lnTo>
                  <a:lnTo>
                    <a:pt x="6500" y="721"/>
                  </a:lnTo>
                  <a:lnTo>
                    <a:pt x="650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80"/>
            <p:cNvSpPr/>
            <p:nvPr/>
          </p:nvSpPr>
          <p:spPr>
            <a:xfrm>
              <a:off x="6531996" y="3866437"/>
              <a:ext cx="224494" cy="25005"/>
            </a:xfrm>
            <a:custGeom>
              <a:avLst/>
              <a:gdLst/>
              <a:ahLst/>
              <a:cxnLst/>
              <a:rect l="l" t="t" r="r" b="b"/>
              <a:pathLst>
                <a:path w="6500" h="724" extrusionOk="0">
                  <a:moveTo>
                    <a:pt x="1" y="1"/>
                  </a:moveTo>
                  <a:lnTo>
                    <a:pt x="1" y="724"/>
                  </a:lnTo>
                  <a:lnTo>
                    <a:pt x="6500" y="724"/>
                  </a:lnTo>
                  <a:lnTo>
                    <a:pt x="65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80"/>
            <p:cNvSpPr/>
            <p:nvPr/>
          </p:nvSpPr>
          <p:spPr>
            <a:xfrm>
              <a:off x="6246030" y="3881875"/>
              <a:ext cx="224494" cy="24936"/>
            </a:xfrm>
            <a:custGeom>
              <a:avLst/>
              <a:gdLst/>
              <a:ahLst/>
              <a:cxnLst/>
              <a:rect l="l" t="t" r="r" b="b"/>
              <a:pathLst>
                <a:path w="6500" h="722" extrusionOk="0">
                  <a:moveTo>
                    <a:pt x="0" y="0"/>
                  </a:moveTo>
                  <a:lnTo>
                    <a:pt x="0" y="721"/>
                  </a:lnTo>
                  <a:lnTo>
                    <a:pt x="6499" y="721"/>
                  </a:lnTo>
                  <a:lnTo>
                    <a:pt x="64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80"/>
            <p:cNvSpPr/>
            <p:nvPr/>
          </p:nvSpPr>
          <p:spPr>
            <a:xfrm>
              <a:off x="6246030" y="3866437"/>
              <a:ext cx="224494" cy="25005"/>
            </a:xfrm>
            <a:custGeom>
              <a:avLst/>
              <a:gdLst/>
              <a:ahLst/>
              <a:cxnLst/>
              <a:rect l="l" t="t" r="r" b="b"/>
              <a:pathLst>
                <a:path w="6500" h="724" extrusionOk="0">
                  <a:moveTo>
                    <a:pt x="0" y="1"/>
                  </a:moveTo>
                  <a:lnTo>
                    <a:pt x="0" y="724"/>
                  </a:lnTo>
                  <a:lnTo>
                    <a:pt x="6499" y="724"/>
                  </a:lnTo>
                  <a:lnTo>
                    <a:pt x="64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80"/>
            <p:cNvSpPr/>
            <p:nvPr/>
          </p:nvSpPr>
          <p:spPr>
            <a:xfrm>
              <a:off x="5805339" y="4075283"/>
              <a:ext cx="515956" cy="287766"/>
            </a:xfrm>
            <a:custGeom>
              <a:avLst/>
              <a:gdLst/>
              <a:ahLst/>
              <a:cxnLst/>
              <a:rect l="l" t="t" r="r" b="b"/>
              <a:pathLst>
                <a:path w="14939" h="8332" extrusionOk="0">
                  <a:moveTo>
                    <a:pt x="1" y="1"/>
                  </a:moveTo>
                  <a:lnTo>
                    <a:pt x="5655" y="8332"/>
                  </a:lnTo>
                  <a:lnTo>
                    <a:pt x="14939" y="8332"/>
                  </a:lnTo>
                  <a:lnTo>
                    <a:pt x="6494" y="125"/>
                  </a:lnTo>
                  <a:lnTo>
                    <a:pt x="1" y="1"/>
                  </a:lnTo>
                  <a:close/>
                </a:path>
              </a:pathLst>
            </a:custGeom>
            <a:solidFill>
              <a:srgbClr val="6DC4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80"/>
            <p:cNvSpPr/>
            <p:nvPr/>
          </p:nvSpPr>
          <p:spPr>
            <a:xfrm>
              <a:off x="5953744" y="3922007"/>
              <a:ext cx="120467" cy="114319"/>
            </a:xfrm>
            <a:custGeom>
              <a:avLst/>
              <a:gdLst/>
              <a:ahLst/>
              <a:cxnLst/>
              <a:rect l="l" t="t" r="r" b="b"/>
              <a:pathLst>
                <a:path w="3488" h="3310" extrusionOk="0">
                  <a:moveTo>
                    <a:pt x="1063" y="1"/>
                  </a:moveTo>
                  <a:lnTo>
                    <a:pt x="0" y="3310"/>
                  </a:lnTo>
                  <a:lnTo>
                    <a:pt x="0" y="3310"/>
                  </a:lnTo>
                  <a:lnTo>
                    <a:pt x="3487" y="2424"/>
                  </a:lnTo>
                  <a:lnTo>
                    <a:pt x="3453" y="2293"/>
                  </a:lnTo>
                  <a:lnTo>
                    <a:pt x="203" y="3119"/>
                  </a:lnTo>
                  <a:lnTo>
                    <a:pt x="1192" y="42"/>
                  </a:lnTo>
                  <a:lnTo>
                    <a:pt x="1063" y="1"/>
                  </a:lnTo>
                  <a:close/>
                </a:path>
              </a:pathLst>
            </a:custGeom>
            <a:solidFill>
              <a:srgbClr val="3B2D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80"/>
            <p:cNvSpPr/>
            <p:nvPr/>
          </p:nvSpPr>
          <p:spPr>
            <a:xfrm>
              <a:off x="5802956" y="3959998"/>
              <a:ext cx="226670" cy="224908"/>
            </a:xfrm>
            <a:custGeom>
              <a:avLst/>
              <a:gdLst/>
              <a:ahLst/>
              <a:cxnLst/>
              <a:rect l="l" t="t" r="r" b="b"/>
              <a:pathLst>
                <a:path w="6563" h="6512" extrusionOk="0">
                  <a:moveTo>
                    <a:pt x="3125" y="1"/>
                  </a:moveTo>
                  <a:lnTo>
                    <a:pt x="1" y="3271"/>
                  </a:lnTo>
                  <a:lnTo>
                    <a:pt x="3394" y="6512"/>
                  </a:lnTo>
                  <a:lnTo>
                    <a:pt x="6563" y="3463"/>
                  </a:lnTo>
                  <a:lnTo>
                    <a:pt x="31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80"/>
            <p:cNvSpPr/>
            <p:nvPr/>
          </p:nvSpPr>
          <p:spPr>
            <a:xfrm>
              <a:off x="5802956" y="4036809"/>
              <a:ext cx="226670" cy="148097"/>
            </a:xfrm>
            <a:custGeom>
              <a:avLst/>
              <a:gdLst/>
              <a:ahLst/>
              <a:cxnLst/>
              <a:rect l="l" t="t" r="r" b="b"/>
              <a:pathLst>
                <a:path w="6563" h="4288" extrusionOk="0">
                  <a:moveTo>
                    <a:pt x="5334" y="1"/>
                  </a:moveTo>
                  <a:lnTo>
                    <a:pt x="3711" y="2876"/>
                  </a:lnTo>
                  <a:lnTo>
                    <a:pt x="42" y="1004"/>
                  </a:lnTo>
                  <a:lnTo>
                    <a:pt x="1" y="1047"/>
                  </a:lnTo>
                  <a:lnTo>
                    <a:pt x="3394" y="4288"/>
                  </a:lnTo>
                  <a:lnTo>
                    <a:pt x="6563" y="1239"/>
                  </a:lnTo>
                  <a:lnTo>
                    <a:pt x="53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80"/>
            <p:cNvSpPr/>
            <p:nvPr/>
          </p:nvSpPr>
          <p:spPr>
            <a:xfrm>
              <a:off x="5834247" y="3995019"/>
              <a:ext cx="159736" cy="153657"/>
            </a:xfrm>
            <a:custGeom>
              <a:avLst/>
              <a:gdLst/>
              <a:ahLst/>
              <a:cxnLst/>
              <a:rect l="l" t="t" r="r" b="b"/>
              <a:pathLst>
                <a:path w="4625" h="4449" extrusionOk="0">
                  <a:moveTo>
                    <a:pt x="2176" y="1"/>
                  </a:moveTo>
                  <a:cubicBezTo>
                    <a:pt x="2075" y="1"/>
                    <a:pt x="1974" y="40"/>
                    <a:pt x="1899" y="119"/>
                  </a:cubicBezTo>
                  <a:lnTo>
                    <a:pt x="182" y="1915"/>
                  </a:lnTo>
                  <a:cubicBezTo>
                    <a:pt x="1" y="2106"/>
                    <a:pt x="7" y="2408"/>
                    <a:pt x="198" y="2591"/>
                  </a:cubicBezTo>
                  <a:lnTo>
                    <a:pt x="1982" y="4294"/>
                  </a:lnTo>
                  <a:cubicBezTo>
                    <a:pt x="2090" y="4397"/>
                    <a:pt x="2229" y="4448"/>
                    <a:pt x="2368" y="4448"/>
                  </a:cubicBezTo>
                  <a:cubicBezTo>
                    <a:pt x="2508" y="4448"/>
                    <a:pt x="2648" y="4396"/>
                    <a:pt x="2757" y="4292"/>
                  </a:cubicBezTo>
                  <a:lnTo>
                    <a:pt x="4505" y="2609"/>
                  </a:lnTo>
                  <a:cubicBezTo>
                    <a:pt x="4623" y="2495"/>
                    <a:pt x="4625" y="2308"/>
                    <a:pt x="4509" y="2191"/>
                  </a:cubicBezTo>
                  <a:lnTo>
                    <a:pt x="2448" y="114"/>
                  </a:lnTo>
                  <a:cubicBezTo>
                    <a:pt x="2373" y="38"/>
                    <a:pt x="2274" y="1"/>
                    <a:pt x="2176" y="1"/>
                  </a:cubicBezTo>
                  <a:close/>
                </a:path>
              </a:pathLst>
            </a:custGeom>
            <a:solidFill>
              <a:srgbClr val="EB5D37">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80"/>
            <p:cNvSpPr/>
            <p:nvPr/>
          </p:nvSpPr>
          <p:spPr>
            <a:xfrm>
              <a:off x="5859113" y="4002134"/>
              <a:ext cx="111383" cy="61615"/>
            </a:xfrm>
            <a:custGeom>
              <a:avLst/>
              <a:gdLst/>
              <a:ahLst/>
              <a:cxnLst/>
              <a:rect l="l" t="t" r="r" b="b"/>
              <a:pathLst>
                <a:path w="3225" h="1784" extrusionOk="0">
                  <a:moveTo>
                    <a:pt x="1495" y="0"/>
                  </a:moveTo>
                  <a:cubicBezTo>
                    <a:pt x="1412" y="0"/>
                    <a:pt x="1330" y="33"/>
                    <a:pt x="1270" y="97"/>
                  </a:cubicBezTo>
                  <a:lnTo>
                    <a:pt x="1" y="1425"/>
                  </a:lnTo>
                  <a:cubicBezTo>
                    <a:pt x="405" y="1589"/>
                    <a:pt x="896" y="1711"/>
                    <a:pt x="1430" y="1759"/>
                  </a:cubicBezTo>
                  <a:cubicBezTo>
                    <a:pt x="1610" y="1775"/>
                    <a:pt x="1786" y="1783"/>
                    <a:pt x="1958" y="1783"/>
                  </a:cubicBezTo>
                  <a:cubicBezTo>
                    <a:pt x="2432" y="1783"/>
                    <a:pt x="2867" y="1722"/>
                    <a:pt x="3225" y="1611"/>
                  </a:cubicBezTo>
                  <a:lnTo>
                    <a:pt x="1716" y="93"/>
                  </a:lnTo>
                  <a:cubicBezTo>
                    <a:pt x="1655" y="31"/>
                    <a:pt x="1575" y="0"/>
                    <a:pt x="14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80"/>
            <p:cNvSpPr/>
            <p:nvPr/>
          </p:nvSpPr>
          <p:spPr>
            <a:xfrm>
              <a:off x="5852068" y="4057117"/>
              <a:ext cx="24522" cy="8565"/>
            </a:xfrm>
            <a:custGeom>
              <a:avLst/>
              <a:gdLst/>
              <a:ahLst/>
              <a:cxnLst/>
              <a:rect l="l" t="t" r="r" b="b"/>
              <a:pathLst>
                <a:path w="710" h="248" extrusionOk="0">
                  <a:moveTo>
                    <a:pt x="183" y="0"/>
                  </a:moveTo>
                  <a:cubicBezTo>
                    <a:pt x="86" y="0"/>
                    <a:pt x="18" y="20"/>
                    <a:pt x="11" y="56"/>
                  </a:cubicBezTo>
                  <a:cubicBezTo>
                    <a:pt x="0" y="113"/>
                    <a:pt x="145" y="191"/>
                    <a:pt x="334" y="228"/>
                  </a:cubicBezTo>
                  <a:cubicBezTo>
                    <a:pt x="402" y="241"/>
                    <a:pt x="467" y="247"/>
                    <a:pt x="522" y="247"/>
                  </a:cubicBezTo>
                  <a:cubicBezTo>
                    <a:pt x="621" y="247"/>
                    <a:pt x="691" y="228"/>
                    <a:pt x="698" y="191"/>
                  </a:cubicBezTo>
                  <a:cubicBezTo>
                    <a:pt x="709" y="134"/>
                    <a:pt x="563" y="57"/>
                    <a:pt x="374" y="21"/>
                  </a:cubicBezTo>
                  <a:cubicBezTo>
                    <a:pt x="305" y="7"/>
                    <a:pt x="239" y="0"/>
                    <a:pt x="1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80"/>
            <p:cNvSpPr/>
            <p:nvPr/>
          </p:nvSpPr>
          <p:spPr>
            <a:xfrm>
              <a:off x="6851532" y="4048206"/>
              <a:ext cx="122435" cy="48974"/>
            </a:xfrm>
            <a:custGeom>
              <a:avLst/>
              <a:gdLst/>
              <a:ahLst/>
              <a:cxnLst/>
              <a:rect l="l" t="t" r="r" b="b"/>
              <a:pathLst>
                <a:path w="3545" h="1418" extrusionOk="0">
                  <a:moveTo>
                    <a:pt x="908" y="0"/>
                  </a:moveTo>
                  <a:cubicBezTo>
                    <a:pt x="459" y="0"/>
                    <a:pt x="103" y="114"/>
                    <a:pt x="62" y="352"/>
                  </a:cubicBezTo>
                  <a:cubicBezTo>
                    <a:pt x="1" y="700"/>
                    <a:pt x="212" y="1243"/>
                    <a:pt x="1810" y="1400"/>
                  </a:cubicBezTo>
                  <a:cubicBezTo>
                    <a:pt x="1930" y="1412"/>
                    <a:pt x="2042" y="1417"/>
                    <a:pt x="2147" y="1417"/>
                  </a:cubicBezTo>
                  <a:cubicBezTo>
                    <a:pt x="3485" y="1417"/>
                    <a:pt x="3545" y="496"/>
                    <a:pt x="1576" y="74"/>
                  </a:cubicBezTo>
                  <a:cubicBezTo>
                    <a:pt x="1348" y="25"/>
                    <a:pt x="1118" y="0"/>
                    <a:pt x="908" y="0"/>
                  </a:cubicBezTo>
                  <a:close/>
                </a:path>
              </a:pathLst>
            </a:custGeom>
            <a:solidFill>
              <a:srgbClr val="FDC5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80"/>
            <p:cNvSpPr/>
            <p:nvPr/>
          </p:nvSpPr>
          <p:spPr>
            <a:xfrm>
              <a:off x="6845310" y="4002445"/>
              <a:ext cx="79166" cy="72829"/>
            </a:xfrm>
            <a:custGeom>
              <a:avLst/>
              <a:gdLst/>
              <a:ahLst/>
              <a:cxnLst/>
              <a:rect l="l" t="t" r="r" b="b"/>
              <a:pathLst>
                <a:path w="2292" h="2269" extrusionOk="0">
                  <a:moveTo>
                    <a:pt x="1307" y="1"/>
                  </a:moveTo>
                  <a:cubicBezTo>
                    <a:pt x="1164" y="1"/>
                    <a:pt x="1004" y="58"/>
                    <a:pt x="830" y="208"/>
                  </a:cubicBezTo>
                  <a:cubicBezTo>
                    <a:pt x="96" y="841"/>
                    <a:pt x="1" y="1902"/>
                    <a:pt x="493" y="2268"/>
                  </a:cubicBezTo>
                  <a:lnTo>
                    <a:pt x="493" y="2268"/>
                  </a:lnTo>
                  <a:cubicBezTo>
                    <a:pt x="493" y="2268"/>
                    <a:pt x="2291" y="1845"/>
                    <a:pt x="2071" y="1596"/>
                  </a:cubicBezTo>
                  <a:cubicBezTo>
                    <a:pt x="1850" y="1345"/>
                    <a:pt x="2044" y="590"/>
                    <a:pt x="2044" y="590"/>
                  </a:cubicBezTo>
                  <a:cubicBezTo>
                    <a:pt x="2044" y="590"/>
                    <a:pt x="1764" y="1"/>
                    <a:pt x="13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80"/>
            <p:cNvSpPr/>
            <p:nvPr/>
          </p:nvSpPr>
          <p:spPr>
            <a:xfrm>
              <a:off x="6860581" y="3976300"/>
              <a:ext cx="62547" cy="60682"/>
            </a:xfrm>
            <a:custGeom>
              <a:avLst/>
              <a:gdLst/>
              <a:ahLst/>
              <a:cxnLst/>
              <a:rect l="l" t="t" r="r" b="b"/>
              <a:pathLst>
                <a:path w="1811" h="1757" extrusionOk="0">
                  <a:moveTo>
                    <a:pt x="908" y="1"/>
                  </a:moveTo>
                  <a:cubicBezTo>
                    <a:pt x="462" y="1"/>
                    <a:pt x="81" y="347"/>
                    <a:pt x="42" y="805"/>
                  </a:cubicBezTo>
                  <a:cubicBezTo>
                    <a:pt x="0" y="1288"/>
                    <a:pt x="354" y="1713"/>
                    <a:pt x="833" y="1753"/>
                  </a:cubicBezTo>
                  <a:cubicBezTo>
                    <a:pt x="858" y="1755"/>
                    <a:pt x="883" y="1756"/>
                    <a:pt x="907" y="1756"/>
                  </a:cubicBezTo>
                  <a:cubicBezTo>
                    <a:pt x="1353" y="1756"/>
                    <a:pt x="1732" y="1409"/>
                    <a:pt x="1771" y="952"/>
                  </a:cubicBezTo>
                  <a:cubicBezTo>
                    <a:pt x="1811" y="469"/>
                    <a:pt x="1459" y="46"/>
                    <a:pt x="980" y="4"/>
                  </a:cubicBezTo>
                  <a:cubicBezTo>
                    <a:pt x="956" y="2"/>
                    <a:pt x="932" y="1"/>
                    <a:pt x="908" y="1"/>
                  </a:cubicBezTo>
                  <a:close/>
                </a:path>
              </a:pathLst>
            </a:custGeom>
            <a:solidFill>
              <a:srgbClr val="FDC5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80"/>
            <p:cNvSpPr/>
            <p:nvPr/>
          </p:nvSpPr>
          <p:spPr>
            <a:xfrm>
              <a:off x="6868593" y="3976334"/>
              <a:ext cx="104925" cy="94633"/>
            </a:xfrm>
            <a:custGeom>
              <a:avLst/>
              <a:gdLst/>
              <a:ahLst/>
              <a:cxnLst/>
              <a:rect l="l" t="t" r="r" b="b"/>
              <a:pathLst>
                <a:path w="3038" h="2740" extrusionOk="0">
                  <a:moveTo>
                    <a:pt x="676" y="0"/>
                  </a:moveTo>
                  <a:cubicBezTo>
                    <a:pt x="440" y="0"/>
                    <a:pt x="213" y="96"/>
                    <a:pt x="50" y="268"/>
                  </a:cubicBezTo>
                  <a:cubicBezTo>
                    <a:pt x="18" y="423"/>
                    <a:pt x="1" y="581"/>
                    <a:pt x="1" y="738"/>
                  </a:cubicBezTo>
                  <a:cubicBezTo>
                    <a:pt x="1" y="1844"/>
                    <a:pt x="767" y="2739"/>
                    <a:pt x="1713" y="2739"/>
                  </a:cubicBezTo>
                  <a:cubicBezTo>
                    <a:pt x="2247" y="2739"/>
                    <a:pt x="2723" y="2453"/>
                    <a:pt x="3037" y="2004"/>
                  </a:cubicBezTo>
                  <a:cubicBezTo>
                    <a:pt x="3005" y="1920"/>
                    <a:pt x="2966" y="1835"/>
                    <a:pt x="2922" y="1755"/>
                  </a:cubicBezTo>
                  <a:cubicBezTo>
                    <a:pt x="2729" y="2031"/>
                    <a:pt x="2451" y="2149"/>
                    <a:pt x="2186" y="2149"/>
                  </a:cubicBezTo>
                  <a:cubicBezTo>
                    <a:pt x="1736" y="2149"/>
                    <a:pt x="1322" y="1812"/>
                    <a:pt x="1413" y="1337"/>
                  </a:cubicBezTo>
                  <a:lnTo>
                    <a:pt x="1413" y="1335"/>
                  </a:lnTo>
                  <a:cubicBezTo>
                    <a:pt x="1484" y="1218"/>
                    <a:pt x="1527" y="1086"/>
                    <a:pt x="1539" y="951"/>
                  </a:cubicBezTo>
                  <a:cubicBezTo>
                    <a:pt x="1579" y="468"/>
                    <a:pt x="1225" y="43"/>
                    <a:pt x="748" y="3"/>
                  </a:cubicBezTo>
                  <a:cubicBezTo>
                    <a:pt x="724" y="1"/>
                    <a:pt x="700" y="0"/>
                    <a:pt x="6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80"/>
            <p:cNvSpPr/>
            <p:nvPr/>
          </p:nvSpPr>
          <p:spPr>
            <a:xfrm>
              <a:off x="6840722" y="3993534"/>
              <a:ext cx="32258" cy="15093"/>
            </a:xfrm>
            <a:custGeom>
              <a:avLst/>
              <a:gdLst/>
              <a:ahLst/>
              <a:cxnLst/>
              <a:rect l="l" t="t" r="r" b="b"/>
              <a:pathLst>
                <a:path w="934" h="437" extrusionOk="0">
                  <a:moveTo>
                    <a:pt x="537" y="0"/>
                  </a:moveTo>
                  <a:cubicBezTo>
                    <a:pt x="329" y="0"/>
                    <a:pt x="0" y="20"/>
                    <a:pt x="54" y="94"/>
                  </a:cubicBezTo>
                  <a:cubicBezTo>
                    <a:pt x="124" y="191"/>
                    <a:pt x="516" y="436"/>
                    <a:pt x="644" y="436"/>
                  </a:cubicBezTo>
                  <a:cubicBezTo>
                    <a:pt x="648" y="436"/>
                    <a:pt x="652" y="436"/>
                    <a:pt x="655" y="436"/>
                  </a:cubicBezTo>
                  <a:cubicBezTo>
                    <a:pt x="769" y="419"/>
                    <a:pt x="909" y="294"/>
                    <a:pt x="922" y="249"/>
                  </a:cubicBezTo>
                  <a:cubicBezTo>
                    <a:pt x="934" y="203"/>
                    <a:pt x="760" y="19"/>
                    <a:pt x="692" y="6"/>
                  </a:cubicBezTo>
                  <a:cubicBezTo>
                    <a:pt x="674" y="3"/>
                    <a:pt x="614" y="0"/>
                    <a:pt x="5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80"/>
            <p:cNvSpPr/>
            <p:nvPr/>
          </p:nvSpPr>
          <p:spPr>
            <a:xfrm>
              <a:off x="5545725" y="4053628"/>
              <a:ext cx="2472885" cy="327174"/>
            </a:xfrm>
            <a:custGeom>
              <a:avLst/>
              <a:gdLst/>
              <a:ahLst/>
              <a:cxnLst/>
              <a:rect l="l" t="t" r="r" b="b"/>
              <a:pathLst>
                <a:path w="71600" h="9473" extrusionOk="0">
                  <a:moveTo>
                    <a:pt x="1" y="0"/>
                  </a:moveTo>
                  <a:lnTo>
                    <a:pt x="1" y="9472"/>
                  </a:lnTo>
                  <a:lnTo>
                    <a:pt x="71600" y="9472"/>
                  </a:lnTo>
                  <a:lnTo>
                    <a:pt x="71600" y="0"/>
                  </a:lnTo>
                  <a:cubicBezTo>
                    <a:pt x="66684" y="625"/>
                    <a:pt x="62209" y="807"/>
                    <a:pt x="57971" y="807"/>
                  </a:cubicBezTo>
                  <a:cubicBezTo>
                    <a:pt x="52045" y="807"/>
                    <a:pt x="46583" y="451"/>
                    <a:pt x="41027" y="451"/>
                  </a:cubicBezTo>
                  <a:cubicBezTo>
                    <a:pt x="38893" y="451"/>
                    <a:pt x="36745" y="504"/>
                    <a:pt x="34552" y="649"/>
                  </a:cubicBezTo>
                  <a:cubicBezTo>
                    <a:pt x="30104" y="944"/>
                    <a:pt x="25916" y="1066"/>
                    <a:pt x="21935" y="1066"/>
                  </a:cubicBezTo>
                  <a:cubicBezTo>
                    <a:pt x="13940" y="1066"/>
                    <a:pt x="6775" y="574"/>
                    <a:pt x="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80"/>
            <p:cNvSpPr/>
            <p:nvPr/>
          </p:nvSpPr>
          <p:spPr>
            <a:xfrm>
              <a:off x="5545725" y="4050313"/>
              <a:ext cx="2472850" cy="83684"/>
            </a:xfrm>
            <a:custGeom>
              <a:avLst/>
              <a:gdLst/>
              <a:ahLst/>
              <a:cxnLst/>
              <a:rect l="l" t="t" r="r" b="b"/>
              <a:pathLst>
                <a:path w="71599" h="2423" extrusionOk="0">
                  <a:moveTo>
                    <a:pt x="1" y="1"/>
                  </a:moveTo>
                  <a:lnTo>
                    <a:pt x="1" y="1899"/>
                  </a:lnTo>
                  <a:cubicBezTo>
                    <a:pt x="2595" y="2102"/>
                    <a:pt x="5242" y="2189"/>
                    <a:pt x="7969" y="2189"/>
                  </a:cubicBezTo>
                  <a:cubicBezTo>
                    <a:pt x="15931" y="2189"/>
                    <a:pt x="24570" y="1454"/>
                    <a:pt x="34541" y="767"/>
                  </a:cubicBezTo>
                  <a:cubicBezTo>
                    <a:pt x="35789" y="681"/>
                    <a:pt x="37023" y="643"/>
                    <a:pt x="38249" y="643"/>
                  </a:cubicBezTo>
                  <a:cubicBezTo>
                    <a:pt x="46682" y="643"/>
                    <a:pt x="54707" y="2422"/>
                    <a:pt x="64072" y="2422"/>
                  </a:cubicBezTo>
                  <a:cubicBezTo>
                    <a:pt x="66482" y="2422"/>
                    <a:pt x="68981" y="2304"/>
                    <a:pt x="71598" y="2008"/>
                  </a:cubicBezTo>
                  <a:lnTo>
                    <a:pt x="71598" y="1"/>
                  </a:lnTo>
                  <a:cubicBezTo>
                    <a:pt x="66682" y="626"/>
                    <a:pt x="62195" y="809"/>
                    <a:pt x="57943" y="809"/>
                  </a:cubicBezTo>
                  <a:cubicBezTo>
                    <a:pt x="52000" y="809"/>
                    <a:pt x="46514" y="453"/>
                    <a:pt x="40948" y="453"/>
                  </a:cubicBezTo>
                  <a:cubicBezTo>
                    <a:pt x="38807" y="453"/>
                    <a:pt x="36654" y="505"/>
                    <a:pt x="34458" y="651"/>
                  </a:cubicBezTo>
                  <a:cubicBezTo>
                    <a:pt x="30011" y="946"/>
                    <a:pt x="25834" y="1069"/>
                    <a:pt x="21867" y="1069"/>
                  </a:cubicBezTo>
                  <a:cubicBezTo>
                    <a:pt x="13899" y="1069"/>
                    <a:pt x="6776" y="576"/>
                    <a:pt x="1" y="1"/>
                  </a:cubicBezTo>
                  <a:close/>
                </a:path>
              </a:pathLst>
            </a:custGeom>
            <a:solidFill>
              <a:srgbClr val="9F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80"/>
            <p:cNvSpPr/>
            <p:nvPr/>
          </p:nvSpPr>
          <p:spPr>
            <a:xfrm>
              <a:off x="6910314" y="4069170"/>
              <a:ext cx="959175" cy="311632"/>
            </a:xfrm>
            <a:custGeom>
              <a:avLst/>
              <a:gdLst/>
              <a:ahLst/>
              <a:cxnLst/>
              <a:rect l="l" t="t" r="r" b="b"/>
              <a:pathLst>
                <a:path w="27772" h="9023" extrusionOk="0">
                  <a:moveTo>
                    <a:pt x="27771" y="1"/>
                  </a:moveTo>
                  <a:cubicBezTo>
                    <a:pt x="26225" y="1"/>
                    <a:pt x="24668" y="53"/>
                    <a:pt x="23078" y="199"/>
                  </a:cubicBezTo>
                  <a:cubicBezTo>
                    <a:pt x="21611" y="335"/>
                    <a:pt x="20182" y="434"/>
                    <a:pt x="18793" y="501"/>
                  </a:cubicBezTo>
                  <a:cubicBezTo>
                    <a:pt x="13969" y="3520"/>
                    <a:pt x="11652" y="5941"/>
                    <a:pt x="0" y="9022"/>
                  </a:cubicBezTo>
                  <a:lnTo>
                    <a:pt x="20415" y="9022"/>
                  </a:lnTo>
                  <a:cubicBezTo>
                    <a:pt x="22661" y="5223"/>
                    <a:pt x="25099" y="2120"/>
                    <a:pt x="27771" y="1"/>
                  </a:cubicBezTo>
                  <a:close/>
                </a:path>
              </a:pathLst>
            </a:custGeom>
            <a:solidFill>
              <a:srgbClr val="167480">
                <a:alpha val="41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80"/>
            <p:cNvSpPr/>
            <p:nvPr/>
          </p:nvSpPr>
          <p:spPr>
            <a:xfrm>
              <a:off x="5628441" y="4069170"/>
              <a:ext cx="1305138" cy="311632"/>
            </a:xfrm>
            <a:custGeom>
              <a:avLst/>
              <a:gdLst/>
              <a:ahLst/>
              <a:cxnLst/>
              <a:rect l="l" t="t" r="r" b="b"/>
              <a:pathLst>
                <a:path w="37789" h="9023" extrusionOk="0">
                  <a:moveTo>
                    <a:pt x="37788" y="1"/>
                  </a:moveTo>
                  <a:cubicBezTo>
                    <a:pt x="35684" y="1"/>
                    <a:pt x="33566" y="53"/>
                    <a:pt x="31402" y="199"/>
                  </a:cubicBezTo>
                  <a:cubicBezTo>
                    <a:pt x="29405" y="335"/>
                    <a:pt x="27461" y="434"/>
                    <a:pt x="25572" y="501"/>
                  </a:cubicBezTo>
                  <a:cubicBezTo>
                    <a:pt x="19007" y="3520"/>
                    <a:pt x="15855" y="5941"/>
                    <a:pt x="1" y="9022"/>
                  </a:cubicBezTo>
                  <a:lnTo>
                    <a:pt x="27779" y="9022"/>
                  </a:lnTo>
                  <a:cubicBezTo>
                    <a:pt x="30834" y="5223"/>
                    <a:pt x="34152" y="2120"/>
                    <a:pt x="37788" y="1"/>
                  </a:cubicBezTo>
                  <a:close/>
                </a:path>
              </a:pathLst>
            </a:custGeom>
            <a:solidFill>
              <a:srgbClr val="167480">
                <a:alpha val="41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80"/>
            <p:cNvSpPr/>
            <p:nvPr/>
          </p:nvSpPr>
          <p:spPr>
            <a:xfrm>
              <a:off x="6069927" y="3505663"/>
              <a:ext cx="851798" cy="362955"/>
            </a:xfrm>
            <a:custGeom>
              <a:avLst/>
              <a:gdLst/>
              <a:ahLst/>
              <a:cxnLst/>
              <a:rect l="l" t="t" r="r" b="b"/>
              <a:pathLst>
                <a:path w="24663" h="10509" extrusionOk="0">
                  <a:moveTo>
                    <a:pt x="23649" y="1"/>
                  </a:moveTo>
                  <a:lnTo>
                    <a:pt x="0" y="8820"/>
                  </a:lnTo>
                  <a:lnTo>
                    <a:pt x="409" y="10508"/>
                  </a:lnTo>
                  <a:lnTo>
                    <a:pt x="24662" y="624"/>
                  </a:lnTo>
                  <a:lnTo>
                    <a:pt x="2364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80"/>
            <p:cNvSpPr/>
            <p:nvPr/>
          </p:nvSpPr>
          <p:spPr>
            <a:xfrm>
              <a:off x="6855573" y="3505663"/>
              <a:ext cx="562167" cy="362955"/>
            </a:xfrm>
            <a:custGeom>
              <a:avLst/>
              <a:gdLst/>
              <a:ahLst/>
              <a:cxnLst/>
              <a:rect l="l" t="t" r="r" b="b"/>
              <a:pathLst>
                <a:path w="16277" h="10509" extrusionOk="0">
                  <a:moveTo>
                    <a:pt x="901" y="1"/>
                  </a:moveTo>
                  <a:lnTo>
                    <a:pt x="1" y="486"/>
                  </a:lnTo>
                  <a:lnTo>
                    <a:pt x="15867" y="10508"/>
                  </a:lnTo>
                  <a:lnTo>
                    <a:pt x="16277" y="9464"/>
                  </a:lnTo>
                  <a:lnTo>
                    <a:pt x="9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80"/>
            <p:cNvSpPr/>
            <p:nvPr/>
          </p:nvSpPr>
          <p:spPr>
            <a:xfrm>
              <a:off x="6069927" y="3483421"/>
              <a:ext cx="837880" cy="362920"/>
            </a:xfrm>
            <a:custGeom>
              <a:avLst/>
              <a:gdLst/>
              <a:ahLst/>
              <a:cxnLst/>
              <a:rect l="l" t="t" r="r" b="b"/>
              <a:pathLst>
                <a:path w="24260" h="10508" extrusionOk="0">
                  <a:moveTo>
                    <a:pt x="23649" y="0"/>
                  </a:moveTo>
                  <a:lnTo>
                    <a:pt x="0" y="9464"/>
                  </a:lnTo>
                  <a:lnTo>
                    <a:pt x="409" y="10508"/>
                  </a:lnTo>
                  <a:lnTo>
                    <a:pt x="24259" y="374"/>
                  </a:lnTo>
                  <a:lnTo>
                    <a:pt x="236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80"/>
            <p:cNvSpPr/>
            <p:nvPr/>
          </p:nvSpPr>
          <p:spPr>
            <a:xfrm>
              <a:off x="6869388" y="3483421"/>
              <a:ext cx="563134" cy="362022"/>
            </a:xfrm>
            <a:custGeom>
              <a:avLst/>
              <a:gdLst/>
              <a:ahLst/>
              <a:cxnLst/>
              <a:rect l="l" t="t" r="r" b="b"/>
              <a:pathLst>
                <a:path w="16305" h="10482" extrusionOk="0">
                  <a:moveTo>
                    <a:pt x="501" y="0"/>
                  </a:moveTo>
                  <a:lnTo>
                    <a:pt x="1" y="268"/>
                  </a:lnTo>
                  <a:lnTo>
                    <a:pt x="15731" y="10482"/>
                  </a:lnTo>
                  <a:lnTo>
                    <a:pt x="16304" y="9765"/>
                  </a:lnTo>
                  <a:lnTo>
                    <a:pt x="5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80"/>
            <p:cNvSpPr/>
            <p:nvPr/>
          </p:nvSpPr>
          <p:spPr>
            <a:xfrm>
              <a:off x="7351765" y="3901458"/>
              <a:ext cx="460523" cy="48871"/>
            </a:xfrm>
            <a:custGeom>
              <a:avLst/>
              <a:gdLst/>
              <a:ahLst/>
              <a:cxnLst/>
              <a:rect l="l" t="t" r="r" b="b"/>
              <a:pathLst>
                <a:path w="13334" h="1415" extrusionOk="0">
                  <a:moveTo>
                    <a:pt x="1" y="1"/>
                  </a:moveTo>
                  <a:lnTo>
                    <a:pt x="1" y="708"/>
                  </a:lnTo>
                  <a:lnTo>
                    <a:pt x="13334" y="1414"/>
                  </a:lnTo>
                  <a:lnTo>
                    <a:pt x="13334" y="708"/>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80"/>
            <p:cNvSpPr/>
            <p:nvPr/>
          </p:nvSpPr>
          <p:spPr>
            <a:xfrm>
              <a:off x="7351765" y="3901458"/>
              <a:ext cx="146992" cy="21275"/>
            </a:xfrm>
            <a:custGeom>
              <a:avLst/>
              <a:gdLst/>
              <a:ahLst/>
              <a:cxnLst/>
              <a:rect l="l" t="t" r="r" b="b"/>
              <a:pathLst>
                <a:path w="4256" h="616" extrusionOk="0">
                  <a:moveTo>
                    <a:pt x="1" y="1"/>
                  </a:moveTo>
                  <a:lnTo>
                    <a:pt x="1" y="390"/>
                  </a:lnTo>
                  <a:lnTo>
                    <a:pt x="4255" y="616"/>
                  </a:lnTo>
                  <a:lnTo>
                    <a:pt x="4255" y="227"/>
                  </a:lnTo>
                  <a:lnTo>
                    <a:pt x="1" y="1"/>
                  </a:lnTo>
                  <a:close/>
                </a:path>
              </a:pathLst>
            </a:custGeom>
            <a:solidFill>
              <a:srgbClr val="EB5D37">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80"/>
            <p:cNvSpPr/>
            <p:nvPr/>
          </p:nvSpPr>
          <p:spPr>
            <a:xfrm>
              <a:off x="7645812" y="4230424"/>
              <a:ext cx="57747" cy="50252"/>
            </a:xfrm>
            <a:custGeom>
              <a:avLst/>
              <a:gdLst/>
              <a:ahLst/>
              <a:cxnLst/>
              <a:rect l="l" t="t" r="r" b="b"/>
              <a:pathLst>
                <a:path w="1672" h="1455" extrusionOk="0">
                  <a:moveTo>
                    <a:pt x="913" y="1"/>
                  </a:moveTo>
                  <a:cubicBezTo>
                    <a:pt x="882" y="1"/>
                    <a:pt x="851" y="3"/>
                    <a:pt x="819" y="6"/>
                  </a:cubicBezTo>
                  <a:cubicBezTo>
                    <a:pt x="482" y="45"/>
                    <a:pt x="193" y="288"/>
                    <a:pt x="105" y="577"/>
                  </a:cubicBezTo>
                  <a:cubicBezTo>
                    <a:pt x="1" y="915"/>
                    <a:pt x="179" y="1275"/>
                    <a:pt x="510" y="1398"/>
                  </a:cubicBezTo>
                  <a:cubicBezTo>
                    <a:pt x="608" y="1437"/>
                    <a:pt x="711" y="1455"/>
                    <a:pt x="812" y="1455"/>
                  </a:cubicBezTo>
                  <a:cubicBezTo>
                    <a:pt x="1212" y="1455"/>
                    <a:pt x="1595" y="1173"/>
                    <a:pt x="1633" y="732"/>
                  </a:cubicBezTo>
                  <a:cubicBezTo>
                    <a:pt x="1671" y="286"/>
                    <a:pt x="1311" y="1"/>
                    <a:pt x="9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80"/>
            <p:cNvSpPr/>
            <p:nvPr/>
          </p:nvSpPr>
          <p:spPr>
            <a:xfrm>
              <a:off x="7090009" y="4138313"/>
              <a:ext cx="55364" cy="51772"/>
            </a:xfrm>
            <a:custGeom>
              <a:avLst/>
              <a:gdLst/>
              <a:ahLst/>
              <a:cxnLst/>
              <a:rect l="l" t="t" r="r" b="b"/>
              <a:pathLst>
                <a:path w="1603" h="1499" extrusionOk="0">
                  <a:moveTo>
                    <a:pt x="728" y="1"/>
                  </a:moveTo>
                  <a:cubicBezTo>
                    <a:pt x="697" y="1"/>
                    <a:pt x="667" y="2"/>
                    <a:pt x="636" y="6"/>
                  </a:cubicBezTo>
                  <a:cubicBezTo>
                    <a:pt x="324" y="43"/>
                    <a:pt x="78" y="286"/>
                    <a:pt x="39" y="598"/>
                  </a:cubicBezTo>
                  <a:cubicBezTo>
                    <a:pt x="1" y="923"/>
                    <a:pt x="207" y="1300"/>
                    <a:pt x="582" y="1441"/>
                  </a:cubicBezTo>
                  <a:cubicBezTo>
                    <a:pt x="684" y="1480"/>
                    <a:pt x="787" y="1499"/>
                    <a:pt x="885" y="1499"/>
                  </a:cubicBezTo>
                  <a:cubicBezTo>
                    <a:pt x="1277" y="1499"/>
                    <a:pt x="1603" y="1207"/>
                    <a:pt x="1562" y="751"/>
                  </a:cubicBezTo>
                  <a:cubicBezTo>
                    <a:pt x="1522" y="293"/>
                    <a:pt x="1118" y="1"/>
                    <a:pt x="7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0"/>
            <p:cNvSpPr/>
            <p:nvPr/>
          </p:nvSpPr>
          <p:spPr>
            <a:xfrm>
              <a:off x="6903199" y="4161073"/>
              <a:ext cx="34192" cy="31947"/>
            </a:xfrm>
            <a:custGeom>
              <a:avLst/>
              <a:gdLst/>
              <a:ahLst/>
              <a:cxnLst/>
              <a:rect l="l" t="t" r="r" b="b"/>
              <a:pathLst>
                <a:path w="990" h="925" extrusionOk="0">
                  <a:moveTo>
                    <a:pt x="450" y="0"/>
                  </a:moveTo>
                  <a:cubicBezTo>
                    <a:pt x="431" y="0"/>
                    <a:pt x="412" y="1"/>
                    <a:pt x="392" y="4"/>
                  </a:cubicBezTo>
                  <a:cubicBezTo>
                    <a:pt x="200" y="25"/>
                    <a:pt x="48" y="176"/>
                    <a:pt x="23" y="368"/>
                  </a:cubicBezTo>
                  <a:cubicBezTo>
                    <a:pt x="0" y="570"/>
                    <a:pt x="126" y="802"/>
                    <a:pt x="358" y="890"/>
                  </a:cubicBezTo>
                  <a:cubicBezTo>
                    <a:pt x="421" y="914"/>
                    <a:pt x="484" y="925"/>
                    <a:pt x="545" y="925"/>
                  </a:cubicBezTo>
                  <a:cubicBezTo>
                    <a:pt x="787" y="925"/>
                    <a:pt x="989" y="745"/>
                    <a:pt x="965" y="464"/>
                  </a:cubicBezTo>
                  <a:cubicBezTo>
                    <a:pt x="939" y="181"/>
                    <a:pt x="690"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80"/>
            <p:cNvSpPr/>
            <p:nvPr/>
          </p:nvSpPr>
          <p:spPr>
            <a:xfrm>
              <a:off x="6408389" y="4199202"/>
              <a:ext cx="34192" cy="31982"/>
            </a:xfrm>
            <a:custGeom>
              <a:avLst/>
              <a:gdLst/>
              <a:ahLst/>
              <a:cxnLst/>
              <a:rect l="l" t="t" r="r" b="b"/>
              <a:pathLst>
                <a:path w="990" h="926" extrusionOk="0">
                  <a:moveTo>
                    <a:pt x="451" y="1"/>
                  </a:moveTo>
                  <a:cubicBezTo>
                    <a:pt x="431" y="1"/>
                    <a:pt x="412" y="2"/>
                    <a:pt x="392" y="4"/>
                  </a:cubicBezTo>
                  <a:cubicBezTo>
                    <a:pt x="199" y="26"/>
                    <a:pt x="46" y="177"/>
                    <a:pt x="23" y="369"/>
                  </a:cubicBezTo>
                  <a:cubicBezTo>
                    <a:pt x="0" y="570"/>
                    <a:pt x="126" y="803"/>
                    <a:pt x="359" y="890"/>
                  </a:cubicBezTo>
                  <a:cubicBezTo>
                    <a:pt x="421" y="914"/>
                    <a:pt x="484" y="925"/>
                    <a:pt x="545" y="925"/>
                  </a:cubicBezTo>
                  <a:cubicBezTo>
                    <a:pt x="787" y="925"/>
                    <a:pt x="989" y="745"/>
                    <a:pt x="965" y="464"/>
                  </a:cubicBezTo>
                  <a:cubicBezTo>
                    <a:pt x="939" y="181"/>
                    <a:pt x="690" y="1"/>
                    <a:pt x="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80"/>
            <p:cNvSpPr/>
            <p:nvPr/>
          </p:nvSpPr>
          <p:spPr>
            <a:xfrm>
              <a:off x="6021782" y="4257225"/>
              <a:ext cx="34192" cy="31947"/>
            </a:xfrm>
            <a:custGeom>
              <a:avLst/>
              <a:gdLst/>
              <a:ahLst/>
              <a:cxnLst/>
              <a:rect l="l" t="t" r="r" b="b"/>
              <a:pathLst>
                <a:path w="990" h="925" extrusionOk="0">
                  <a:moveTo>
                    <a:pt x="450" y="0"/>
                  </a:moveTo>
                  <a:cubicBezTo>
                    <a:pt x="430" y="0"/>
                    <a:pt x="411" y="2"/>
                    <a:pt x="391" y="4"/>
                  </a:cubicBezTo>
                  <a:cubicBezTo>
                    <a:pt x="199" y="26"/>
                    <a:pt x="47" y="176"/>
                    <a:pt x="24" y="369"/>
                  </a:cubicBezTo>
                  <a:cubicBezTo>
                    <a:pt x="1" y="570"/>
                    <a:pt x="127" y="802"/>
                    <a:pt x="359" y="890"/>
                  </a:cubicBezTo>
                  <a:cubicBezTo>
                    <a:pt x="422" y="914"/>
                    <a:pt x="485" y="925"/>
                    <a:pt x="545" y="925"/>
                  </a:cubicBezTo>
                  <a:cubicBezTo>
                    <a:pt x="788" y="925"/>
                    <a:pt x="989" y="745"/>
                    <a:pt x="964" y="464"/>
                  </a:cubicBezTo>
                  <a:cubicBezTo>
                    <a:pt x="939" y="181"/>
                    <a:pt x="690" y="0"/>
                    <a:pt x="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80"/>
            <p:cNvSpPr/>
            <p:nvPr/>
          </p:nvSpPr>
          <p:spPr>
            <a:xfrm>
              <a:off x="6813300" y="4199513"/>
              <a:ext cx="21690" cy="20239"/>
            </a:xfrm>
            <a:custGeom>
              <a:avLst/>
              <a:gdLst/>
              <a:ahLst/>
              <a:cxnLst/>
              <a:rect l="l" t="t" r="r" b="b"/>
              <a:pathLst>
                <a:path w="628" h="586" extrusionOk="0">
                  <a:moveTo>
                    <a:pt x="284" y="1"/>
                  </a:moveTo>
                  <a:cubicBezTo>
                    <a:pt x="272" y="1"/>
                    <a:pt x="260" y="2"/>
                    <a:pt x="248" y="3"/>
                  </a:cubicBezTo>
                  <a:cubicBezTo>
                    <a:pt x="127" y="17"/>
                    <a:pt x="31" y="112"/>
                    <a:pt x="16" y="234"/>
                  </a:cubicBezTo>
                  <a:cubicBezTo>
                    <a:pt x="0" y="361"/>
                    <a:pt x="80" y="508"/>
                    <a:pt x="227" y="563"/>
                  </a:cubicBezTo>
                  <a:cubicBezTo>
                    <a:pt x="267" y="578"/>
                    <a:pt x="307" y="585"/>
                    <a:pt x="346" y="585"/>
                  </a:cubicBezTo>
                  <a:cubicBezTo>
                    <a:pt x="500" y="585"/>
                    <a:pt x="627" y="472"/>
                    <a:pt x="611" y="294"/>
                  </a:cubicBezTo>
                  <a:cubicBezTo>
                    <a:pt x="594" y="116"/>
                    <a:pt x="437" y="1"/>
                    <a:pt x="2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80"/>
            <p:cNvSpPr/>
            <p:nvPr/>
          </p:nvSpPr>
          <p:spPr>
            <a:xfrm>
              <a:off x="6470866" y="4311241"/>
              <a:ext cx="21620" cy="20239"/>
            </a:xfrm>
            <a:custGeom>
              <a:avLst/>
              <a:gdLst/>
              <a:ahLst/>
              <a:cxnLst/>
              <a:rect l="l" t="t" r="r" b="b"/>
              <a:pathLst>
                <a:path w="626" h="586" extrusionOk="0">
                  <a:moveTo>
                    <a:pt x="284" y="1"/>
                  </a:moveTo>
                  <a:cubicBezTo>
                    <a:pt x="272" y="1"/>
                    <a:pt x="260" y="1"/>
                    <a:pt x="248" y="3"/>
                  </a:cubicBezTo>
                  <a:cubicBezTo>
                    <a:pt x="126" y="17"/>
                    <a:pt x="29" y="112"/>
                    <a:pt x="14" y="234"/>
                  </a:cubicBezTo>
                  <a:cubicBezTo>
                    <a:pt x="0" y="361"/>
                    <a:pt x="80" y="507"/>
                    <a:pt x="226" y="563"/>
                  </a:cubicBezTo>
                  <a:cubicBezTo>
                    <a:pt x="266" y="578"/>
                    <a:pt x="307" y="585"/>
                    <a:pt x="345" y="585"/>
                  </a:cubicBezTo>
                  <a:cubicBezTo>
                    <a:pt x="499" y="585"/>
                    <a:pt x="625" y="472"/>
                    <a:pt x="609" y="294"/>
                  </a:cubicBezTo>
                  <a:cubicBezTo>
                    <a:pt x="594" y="115"/>
                    <a:pt x="435" y="1"/>
                    <a:pt x="2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80"/>
            <p:cNvSpPr/>
            <p:nvPr/>
          </p:nvSpPr>
          <p:spPr>
            <a:xfrm>
              <a:off x="6245961" y="4185698"/>
              <a:ext cx="21620" cy="20239"/>
            </a:xfrm>
            <a:custGeom>
              <a:avLst/>
              <a:gdLst/>
              <a:ahLst/>
              <a:cxnLst/>
              <a:rect l="l" t="t" r="r" b="b"/>
              <a:pathLst>
                <a:path w="626" h="586" extrusionOk="0">
                  <a:moveTo>
                    <a:pt x="284" y="1"/>
                  </a:moveTo>
                  <a:cubicBezTo>
                    <a:pt x="272" y="1"/>
                    <a:pt x="260" y="2"/>
                    <a:pt x="249" y="3"/>
                  </a:cubicBezTo>
                  <a:cubicBezTo>
                    <a:pt x="127" y="17"/>
                    <a:pt x="30" y="112"/>
                    <a:pt x="15" y="234"/>
                  </a:cubicBezTo>
                  <a:cubicBezTo>
                    <a:pt x="1" y="361"/>
                    <a:pt x="81" y="508"/>
                    <a:pt x="227" y="563"/>
                  </a:cubicBezTo>
                  <a:cubicBezTo>
                    <a:pt x="267" y="578"/>
                    <a:pt x="307" y="585"/>
                    <a:pt x="346" y="585"/>
                  </a:cubicBezTo>
                  <a:cubicBezTo>
                    <a:pt x="499" y="585"/>
                    <a:pt x="626" y="472"/>
                    <a:pt x="610" y="294"/>
                  </a:cubicBezTo>
                  <a:cubicBezTo>
                    <a:pt x="594" y="116"/>
                    <a:pt x="436" y="1"/>
                    <a:pt x="2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80"/>
            <p:cNvSpPr/>
            <p:nvPr/>
          </p:nvSpPr>
          <p:spPr>
            <a:xfrm>
              <a:off x="6671387" y="4119525"/>
              <a:ext cx="21655" cy="20239"/>
            </a:xfrm>
            <a:custGeom>
              <a:avLst/>
              <a:gdLst/>
              <a:ahLst/>
              <a:cxnLst/>
              <a:rect l="l" t="t" r="r" b="b"/>
              <a:pathLst>
                <a:path w="627" h="586" extrusionOk="0">
                  <a:moveTo>
                    <a:pt x="284" y="0"/>
                  </a:moveTo>
                  <a:cubicBezTo>
                    <a:pt x="272" y="0"/>
                    <a:pt x="260" y="1"/>
                    <a:pt x="249" y="2"/>
                  </a:cubicBezTo>
                  <a:cubicBezTo>
                    <a:pt x="127" y="16"/>
                    <a:pt x="30" y="112"/>
                    <a:pt x="15" y="233"/>
                  </a:cubicBezTo>
                  <a:cubicBezTo>
                    <a:pt x="1" y="361"/>
                    <a:pt x="81" y="509"/>
                    <a:pt x="227" y="564"/>
                  </a:cubicBezTo>
                  <a:cubicBezTo>
                    <a:pt x="267" y="579"/>
                    <a:pt x="306" y="586"/>
                    <a:pt x="345" y="586"/>
                  </a:cubicBezTo>
                  <a:cubicBezTo>
                    <a:pt x="499" y="586"/>
                    <a:pt x="626" y="472"/>
                    <a:pt x="610" y="293"/>
                  </a:cubicBezTo>
                  <a:cubicBezTo>
                    <a:pt x="594" y="115"/>
                    <a:pt x="436" y="0"/>
                    <a:pt x="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80"/>
            <p:cNvSpPr/>
            <p:nvPr/>
          </p:nvSpPr>
          <p:spPr>
            <a:xfrm>
              <a:off x="6616059" y="4192088"/>
              <a:ext cx="55329" cy="51772"/>
            </a:xfrm>
            <a:custGeom>
              <a:avLst/>
              <a:gdLst/>
              <a:ahLst/>
              <a:cxnLst/>
              <a:rect l="l" t="t" r="r" b="b"/>
              <a:pathLst>
                <a:path w="1602" h="1499" extrusionOk="0">
                  <a:moveTo>
                    <a:pt x="726" y="0"/>
                  </a:moveTo>
                  <a:cubicBezTo>
                    <a:pt x="695" y="0"/>
                    <a:pt x="664" y="2"/>
                    <a:pt x="634" y="6"/>
                  </a:cubicBezTo>
                  <a:cubicBezTo>
                    <a:pt x="323" y="43"/>
                    <a:pt x="77" y="287"/>
                    <a:pt x="39" y="598"/>
                  </a:cubicBezTo>
                  <a:cubicBezTo>
                    <a:pt x="0" y="924"/>
                    <a:pt x="206" y="1299"/>
                    <a:pt x="582" y="1441"/>
                  </a:cubicBezTo>
                  <a:cubicBezTo>
                    <a:pt x="683" y="1480"/>
                    <a:pt x="786" y="1498"/>
                    <a:pt x="884" y="1498"/>
                  </a:cubicBezTo>
                  <a:cubicBezTo>
                    <a:pt x="1276" y="1498"/>
                    <a:pt x="1602" y="1206"/>
                    <a:pt x="1561" y="750"/>
                  </a:cubicBezTo>
                  <a:cubicBezTo>
                    <a:pt x="1520" y="293"/>
                    <a:pt x="1115" y="0"/>
                    <a:pt x="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80"/>
            <p:cNvSpPr/>
            <p:nvPr/>
          </p:nvSpPr>
          <p:spPr>
            <a:xfrm>
              <a:off x="5760027" y="4196336"/>
              <a:ext cx="55364" cy="51737"/>
            </a:xfrm>
            <a:custGeom>
              <a:avLst/>
              <a:gdLst/>
              <a:ahLst/>
              <a:cxnLst/>
              <a:rect l="l" t="t" r="r" b="b"/>
              <a:pathLst>
                <a:path w="1603" h="1498" extrusionOk="0">
                  <a:moveTo>
                    <a:pt x="728" y="0"/>
                  </a:moveTo>
                  <a:cubicBezTo>
                    <a:pt x="697" y="0"/>
                    <a:pt x="667" y="2"/>
                    <a:pt x="636" y="6"/>
                  </a:cubicBezTo>
                  <a:cubicBezTo>
                    <a:pt x="324" y="43"/>
                    <a:pt x="78" y="286"/>
                    <a:pt x="39" y="598"/>
                  </a:cubicBezTo>
                  <a:cubicBezTo>
                    <a:pt x="1" y="923"/>
                    <a:pt x="207" y="1299"/>
                    <a:pt x="582" y="1441"/>
                  </a:cubicBezTo>
                  <a:cubicBezTo>
                    <a:pt x="684" y="1479"/>
                    <a:pt x="787" y="1498"/>
                    <a:pt x="885" y="1498"/>
                  </a:cubicBezTo>
                  <a:cubicBezTo>
                    <a:pt x="1277" y="1498"/>
                    <a:pt x="1603" y="1207"/>
                    <a:pt x="1562" y="750"/>
                  </a:cubicBezTo>
                  <a:cubicBezTo>
                    <a:pt x="1522" y="293"/>
                    <a:pt x="1118" y="0"/>
                    <a:pt x="7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80"/>
            <p:cNvSpPr/>
            <p:nvPr/>
          </p:nvSpPr>
          <p:spPr>
            <a:xfrm>
              <a:off x="7039931" y="4147742"/>
              <a:ext cx="27872" cy="19755"/>
            </a:xfrm>
            <a:custGeom>
              <a:avLst/>
              <a:gdLst/>
              <a:ahLst/>
              <a:cxnLst/>
              <a:rect l="l" t="t" r="r" b="b"/>
              <a:pathLst>
                <a:path w="807" h="572" extrusionOk="0">
                  <a:moveTo>
                    <a:pt x="376" y="0"/>
                  </a:moveTo>
                  <a:cubicBezTo>
                    <a:pt x="352" y="0"/>
                    <a:pt x="328" y="2"/>
                    <a:pt x="305" y="5"/>
                  </a:cubicBezTo>
                  <a:cubicBezTo>
                    <a:pt x="143" y="28"/>
                    <a:pt x="28" y="131"/>
                    <a:pt x="14" y="247"/>
                  </a:cubicBezTo>
                  <a:cubicBezTo>
                    <a:pt x="0" y="373"/>
                    <a:pt x="108" y="511"/>
                    <a:pt x="297" y="556"/>
                  </a:cubicBezTo>
                  <a:cubicBezTo>
                    <a:pt x="340" y="566"/>
                    <a:pt x="382" y="571"/>
                    <a:pt x="424" y="571"/>
                  </a:cubicBezTo>
                  <a:cubicBezTo>
                    <a:pt x="632" y="571"/>
                    <a:pt x="807" y="448"/>
                    <a:pt x="779" y="267"/>
                  </a:cubicBezTo>
                  <a:cubicBezTo>
                    <a:pt x="753" y="100"/>
                    <a:pt x="563" y="0"/>
                    <a:pt x="3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80"/>
            <p:cNvSpPr/>
            <p:nvPr/>
          </p:nvSpPr>
          <p:spPr>
            <a:xfrm>
              <a:off x="7616076" y="4151576"/>
              <a:ext cx="17994" cy="13470"/>
            </a:xfrm>
            <a:custGeom>
              <a:avLst/>
              <a:gdLst/>
              <a:ahLst/>
              <a:cxnLst/>
              <a:rect l="l" t="t" r="r" b="b"/>
              <a:pathLst>
                <a:path w="521" h="390" extrusionOk="0">
                  <a:moveTo>
                    <a:pt x="260" y="0"/>
                  </a:moveTo>
                  <a:cubicBezTo>
                    <a:pt x="116" y="0"/>
                    <a:pt x="0" y="87"/>
                    <a:pt x="0" y="194"/>
                  </a:cubicBezTo>
                  <a:cubicBezTo>
                    <a:pt x="0" y="302"/>
                    <a:pt x="116" y="390"/>
                    <a:pt x="260" y="390"/>
                  </a:cubicBezTo>
                  <a:cubicBezTo>
                    <a:pt x="403" y="390"/>
                    <a:pt x="520" y="302"/>
                    <a:pt x="520" y="194"/>
                  </a:cubicBezTo>
                  <a:cubicBezTo>
                    <a:pt x="520" y="87"/>
                    <a:pt x="403" y="0"/>
                    <a:pt x="2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80"/>
            <p:cNvSpPr/>
            <p:nvPr/>
          </p:nvSpPr>
          <p:spPr>
            <a:xfrm>
              <a:off x="7928014" y="4287375"/>
              <a:ext cx="17994" cy="13504"/>
            </a:xfrm>
            <a:custGeom>
              <a:avLst/>
              <a:gdLst/>
              <a:ahLst/>
              <a:cxnLst/>
              <a:rect l="l" t="t" r="r" b="b"/>
              <a:pathLst>
                <a:path w="521" h="391" extrusionOk="0">
                  <a:moveTo>
                    <a:pt x="261" y="0"/>
                  </a:moveTo>
                  <a:cubicBezTo>
                    <a:pt x="118" y="0"/>
                    <a:pt x="1" y="88"/>
                    <a:pt x="1" y="195"/>
                  </a:cubicBezTo>
                  <a:cubicBezTo>
                    <a:pt x="1" y="303"/>
                    <a:pt x="118" y="391"/>
                    <a:pt x="261" y="391"/>
                  </a:cubicBezTo>
                  <a:cubicBezTo>
                    <a:pt x="405" y="391"/>
                    <a:pt x="521" y="303"/>
                    <a:pt x="521" y="195"/>
                  </a:cubicBezTo>
                  <a:cubicBezTo>
                    <a:pt x="521" y="88"/>
                    <a:pt x="405"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80"/>
            <p:cNvSpPr/>
            <p:nvPr/>
          </p:nvSpPr>
          <p:spPr>
            <a:xfrm>
              <a:off x="7293985" y="4145670"/>
              <a:ext cx="17925" cy="13470"/>
            </a:xfrm>
            <a:custGeom>
              <a:avLst/>
              <a:gdLst/>
              <a:ahLst/>
              <a:cxnLst/>
              <a:rect l="l" t="t" r="r" b="b"/>
              <a:pathLst>
                <a:path w="519" h="390" extrusionOk="0">
                  <a:moveTo>
                    <a:pt x="260" y="1"/>
                  </a:moveTo>
                  <a:cubicBezTo>
                    <a:pt x="116" y="1"/>
                    <a:pt x="0" y="87"/>
                    <a:pt x="0" y="195"/>
                  </a:cubicBezTo>
                  <a:cubicBezTo>
                    <a:pt x="0" y="302"/>
                    <a:pt x="116" y="390"/>
                    <a:pt x="260" y="390"/>
                  </a:cubicBezTo>
                  <a:cubicBezTo>
                    <a:pt x="403" y="390"/>
                    <a:pt x="519" y="302"/>
                    <a:pt x="519" y="195"/>
                  </a:cubicBezTo>
                  <a:cubicBezTo>
                    <a:pt x="519" y="87"/>
                    <a:pt x="403"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80"/>
            <p:cNvSpPr/>
            <p:nvPr/>
          </p:nvSpPr>
          <p:spPr>
            <a:xfrm>
              <a:off x="7535432" y="4305438"/>
              <a:ext cx="17994" cy="13470"/>
            </a:xfrm>
            <a:custGeom>
              <a:avLst/>
              <a:gdLst/>
              <a:ahLst/>
              <a:cxnLst/>
              <a:rect l="l" t="t" r="r" b="b"/>
              <a:pathLst>
                <a:path w="521" h="390" extrusionOk="0">
                  <a:moveTo>
                    <a:pt x="260" y="0"/>
                  </a:moveTo>
                  <a:cubicBezTo>
                    <a:pt x="116" y="0"/>
                    <a:pt x="0" y="86"/>
                    <a:pt x="0" y="194"/>
                  </a:cubicBezTo>
                  <a:cubicBezTo>
                    <a:pt x="0" y="302"/>
                    <a:pt x="116" y="389"/>
                    <a:pt x="260" y="389"/>
                  </a:cubicBezTo>
                  <a:cubicBezTo>
                    <a:pt x="403" y="389"/>
                    <a:pt x="520" y="302"/>
                    <a:pt x="520" y="194"/>
                  </a:cubicBezTo>
                  <a:cubicBezTo>
                    <a:pt x="520" y="86"/>
                    <a:pt x="403" y="0"/>
                    <a:pt x="2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80"/>
            <p:cNvSpPr/>
            <p:nvPr/>
          </p:nvSpPr>
          <p:spPr>
            <a:xfrm>
              <a:off x="7242110" y="4264581"/>
              <a:ext cx="17994" cy="13470"/>
            </a:xfrm>
            <a:custGeom>
              <a:avLst/>
              <a:gdLst/>
              <a:ahLst/>
              <a:cxnLst/>
              <a:rect l="l" t="t" r="r" b="b"/>
              <a:pathLst>
                <a:path w="521" h="390" extrusionOk="0">
                  <a:moveTo>
                    <a:pt x="261" y="0"/>
                  </a:moveTo>
                  <a:cubicBezTo>
                    <a:pt x="118" y="0"/>
                    <a:pt x="1" y="88"/>
                    <a:pt x="1" y="194"/>
                  </a:cubicBezTo>
                  <a:cubicBezTo>
                    <a:pt x="1" y="302"/>
                    <a:pt x="116" y="389"/>
                    <a:pt x="261" y="389"/>
                  </a:cubicBezTo>
                  <a:cubicBezTo>
                    <a:pt x="405" y="389"/>
                    <a:pt x="521" y="303"/>
                    <a:pt x="521" y="194"/>
                  </a:cubicBezTo>
                  <a:cubicBezTo>
                    <a:pt x="521" y="88"/>
                    <a:pt x="405" y="0"/>
                    <a:pt x="2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80"/>
            <p:cNvSpPr/>
            <p:nvPr/>
          </p:nvSpPr>
          <p:spPr>
            <a:xfrm>
              <a:off x="6925130" y="4293040"/>
              <a:ext cx="17994" cy="13470"/>
            </a:xfrm>
            <a:custGeom>
              <a:avLst/>
              <a:gdLst/>
              <a:ahLst/>
              <a:cxnLst/>
              <a:rect l="l" t="t" r="r" b="b"/>
              <a:pathLst>
                <a:path w="521" h="390" extrusionOk="0">
                  <a:moveTo>
                    <a:pt x="260" y="1"/>
                  </a:moveTo>
                  <a:cubicBezTo>
                    <a:pt x="117" y="1"/>
                    <a:pt x="0" y="88"/>
                    <a:pt x="0" y="196"/>
                  </a:cubicBezTo>
                  <a:cubicBezTo>
                    <a:pt x="0" y="304"/>
                    <a:pt x="117" y="390"/>
                    <a:pt x="260" y="390"/>
                  </a:cubicBezTo>
                  <a:cubicBezTo>
                    <a:pt x="403" y="390"/>
                    <a:pt x="520" y="304"/>
                    <a:pt x="520" y="196"/>
                  </a:cubicBezTo>
                  <a:cubicBezTo>
                    <a:pt x="520" y="88"/>
                    <a:pt x="403" y="1"/>
                    <a:pt x="2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80"/>
            <p:cNvSpPr/>
            <p:nvPr/>
          </p:nvSpPr>
          <p:spPr>
            <a:xfrm>
              <a:off x="7413966" y="4287721"/>
              <a:ext cx="28355" cy="21310"/>
            </a:xfrm>
            <a:custGeom>
              <a:avLst/>
              <a:gdLst/>
              <a:ahLst/>
              <a:cxnLst/>
              <a:rect l="l" t="t" r="r" b="b"/>
              <a:pathLst>
                <a:path w="821" h="617" extrusionOk="0">
                  <a:moveTo>
                    <a:pt x="412" y="1"/>
                  </a:moveTo>
                  <a:cubicBezTo>
                    <a:pt x="186" y="1"/>
                    <a:pt x="1" y="138"/>
                    <a:pt x="1" y="309"/>
                  </a:cubicBezTo>
                  <a:cubicBezTo>
                    <a:pt x="1" y="478"/>
                    <a:pt x="186" y="616"/>
                    <a:pt x="412" y="616"/>
                  </a:cubicBezTo>
                  <a:cubicBezTo>
                    <a:pt x="638" y="616"/>
                    <a:pt x="821" y="479"/>
                    <a:pt x="821" y="309"/>
                  </a:cubicBezTo>
                  <a:cubicBezTo>
                    <a:pt x="821" y="139"/>
                    <a:pt x="638" y="1"/>
                    <a:pt x="4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80"/>
            <p:cNvSpPr/>
            <p:nvPr/>
          </p:nvSpPr>
          <p:spPr>
            <a:xfrm>
              <a:off x="7732362" y="4314625"/>
              <a:ext cx="28286" cy="21275"/>
            </a:xfrm>
            <a:custGeom>
              <a:avLst/>
              <a:gdLst/>
              <a:ahLst/>
              <a:cxnLst/>
              <a:rect l="l" t="t" r="r" b="b"/>
              <a:pathLst>
                <a:path w="819" h="616" extrusionOk="0">
                  <a:moveTo>
                    <a:pt x="410" y="0"/>
                  </a:moveTo>
                  <a:cubicBezTo>
                    <a:pt x="184" y="0"/>
                    <a:pt x="0" y="137"/>
                    <a:pt x="0" y="308"/>
                  </a:cubicBezTo>
                  <a:cubicBezTo>
                    <a:pt x="0" y="477"/>
                    <a:pt x="184" y="616"/>
                    <a:pt x="410" y="616"/>
                  </a:cubicBezTo>
                  <a:cubicBezTo>
                    <a:pt x="636" y="616"/>
                    <a:pt x="819" y="477"/>
                    <a:pt x="819" y="308"/>
                  </a:cubicBezTo>
                  <a:cubicBezTo>
                    <a:pt x="819" y="139"/>
                    <a:pt x="636" y="0"/>
                    <a:pt x="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80"/>
            <p:cNvSpPr/>
            <p:nvPr/>
          </p:nvSpPr>
          <p:spPr>
            <a:xfrm>
              <a:off x="7878764" y="4172401"/>
              <a:ext cx="28355" cy="21275"/>
            </a:xfrm>
            <a:custGeom>
              <a:avLst/>
              <a:gdLst/>
              <a:ahLst/>
              <a:cxnLst/>
              <a:rect l="l" t="t" r="r" b="b"/>
              <a:pathLst>
                <a:path w="821" h="616" extrusionOk="0">
                  <a:moveTo>
                    <a:pt x="410" y="0"/>
                  </a:moveTo>
                  <a:cubicBezTo>
                    <a:pt x="184" y="0"/>
                    <a:pt x="1" y="139"/>
                    <a:pt x="1" y="308"/>
                  </a:cubicBezTo>
                  <a:cubicBezTo>
                    <a:pt x="1" y="479"/>
                    <a:pt x="184" y="616"/>
                    <a:pt x="410" y="616"/>
                  </a:cubicBezTo>
                  <a:cubicBezTo>
                    <a:pt x="636" y="616"/>
                    <a:pt x="821" y="479"/>
                    <a:pt x="821" y="308"/>
                  </a:cubicBezTo>
                  <a:cubicBezTo>
                    <a:pt x="821" y="139"/>
                    <a:pt x="636" y="0"/>
                    <a:pt x="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80"/>
            <p:cNvSpPr/>
            <p:nvPr/>
          </p:nvSpPr>
          <p:spPr>
            <a:xfrm>
              <a:off x="7392795" y="4194712"/>
              <a:ext cx="28355" cy="21275"/>
            </a:xfrm>
            <a:custGeom>
              <a:avLst/>
              <a:gdLst/>
              <a:ahLst/>
              <a:cxnLst/>
              <a:rect l="l" t="t" r="r" b="b"/>
              <a:pathLst>
                <a:path w="821" h="616" extrusionOk="0">
                  <a:moveTo>
                    <a:pt x="409" y="0"/>
                  </a:moveTo>
                  <a:cubicBezTo>
                    <a:pt x="183" y="0"/>
                    <a:pt x="0" y="137"/>
                    <a:pt x="0" y="308"/>
                  </a:cubicBezTo>
                  <a:cubicBezTo>
                    <a:pt x="0" y="477"/>
                    <a:pt x="183" y="616"/>
                    <a:pt x="409" y="616"/>
                  </a:cubicBezTo>
                  <a:cubicBezTo>
                    <a:pt x="636" y="616"/>
                    <a:pt x="820" y="477"/>
                    <a:pt x="820" y="308"/>
                  </a:cubicBezTo>
                  <a:cubicBezTo>
                    <a:pt x="820" y="137"/>
                    <a:pt x="636" y="0"/>
                    <a:pt x="4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99" name="Google Shape;3099;p80"/>
          <p:cNvSpPr/>
          <p:nvPr/>
        </p:nvSpPr>
        <p:spPr>
          <a:xfrm>
            <a:off x="6123991" y="2250435"/>
            <a:ext cx="143127" cy="92407"/>
          </a:xfrm>
          <a:custGeom>
            <a:avLst/>
            <a:gdLst/>
            <a:ahLst/>
            <a:cxnLst/>
            <a:rect l="l" t="t" r="r" b="b"/>
            <a:pathLst>
              <a:path w="3123" h="2398" extrusionOk="0">
                <a:moveTo>
                  <a:pt x="809" y="0"/>
                </a:moveTo>
                <a:cubicBezTo>
                  <a:pt x="654" y="0"/>
                  <a:pt x="388" y="258"/>
                  <a:pt x="167" y="1000"/>
                </a:cubicBezTo>
                <a:cubicBezTo>
                  <a:pt x="1" y="1559"/>
                  <a:pt x="167" y="2099"/>
                  <a:pt x="613" y="2295"/>
                </a:cubicBezTo>
                <a:cubicBezTo>
                  <a:pt x="762" y="2362"/>
                  <a:pt x="971" y="2398"/>
                  <a:pt x="1197" y="2398"/>
                </a:cubicBezTo>
                <a:cubicBezTo>
                  <a:pt x="2034" y="2398"/>
                  <a:pt x="3123" y="1911"/>
                  <a:pt x="2442" y="668"/>
                </a:cubicBezTo>
                <a:lnTo>
                  <a:pt x="2442" y="668"/>
                </a:lnTo>
                <a:cubicBezTo>
                  <a:pt x="2249" y="944"/>
                  <a:pt x="1971" y="1062"/>
                  <a:pt x="1706" y="1062"/>
                </a:cubicBezTo>
                <a:cubicBezTo>
                  <a:pt x="1256" y="1062"/>
                  <a:pt x="842" y="725"/>
                  <a:pt x="933" y="250"/>
                </a:cubicBezTo>
                <a:cubicBezTo>
                  <a:pt x="961" y="102"/>
                  <a:pt x="907" y="0"/>
                  <a:pt x="8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80"/>
          <p:cNvSpPr/>
          <p:nvPr/>
        </p:nvSpPr>
        <p:spPr>
          <a:xfrm>
            <a:off x="6157130" y="2292528"/>
            <a:ext cx="8400" cy="84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1" name="Google Shape;3101;p80"/>
          <p:cNvGrpSpPr/>
          <p:nvPr/>
        </p:nvGrpSpPr>
        <p:grpSpPr>
          <a:xfrm>
            <a:off x="4857436" y="3218125"/>
            <a:ext cx="2253024" cy="1264198"/>
            <a:chOff x="4781236" y="3239512"/>
            <a:chExt cx="2253024" cy="1264198"/>
          </a:xfrm>
        </p:grpSpPr>
        <p:sp>
          <p:nvSpPr>
            <p:cNvPr id="3102" name="Google Shape;3102;p80"/>
            <p:cNvSpPr/>
            <p:nvPr/>
          </p:nvSpPr>
          <p:spPr>
            <a:xfrm>
              <a:off x="4893943" y="3862717"/>
              <a:ext cx="179972" cy="110492"/>
            </a:xfrm>
            <a:custGeom>
              <a:avLst/>
              <a:gdLst/>
              <a:ahLst/>
              <a:cxnLst/>
              <a:rect l="l" t="t" r="r" b="b"/>
              <a:pathLst>
                <a:path w="6183" h="3796" extrusionOk="0">
                  <a:moveTo>
                    <a:pt x="5486" y="1"/>
                  </a:moveTo>
                  <a:lnTo>
                    <a:pt x="4020" y="1528"/>
                  </a:lnTo>
                  <a:lnTo>
                    <a:pt x="0" y="3686"/>
                  </a:lnTo>
                  <a:lnTo>
                    <a:pt x="65" y="3795"/>
                  </a:lnTo>
                  <a:lnTo>
                    <a:pt x="4315" y="1568"/>
                  </a:lnTo>
                  <a:lnTo>
                    <a:pt x="6182" y="75"/>
                  </a:lnTo>
                  <a:lnTo>
                    <a:pt x="54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80"/>
            <p:cNvSpPr/>
            <p:nvPr/>
          </p:nvSpPr>
          <p:spPr>
            <a:xfrm>
              <a:off x="4800855" y="3846824"/>
              <a:ext cx="171239" cy="35104"/>
            </a:xfrm>
            <a:custGeom>
              <a:avLst/>
              <a:gdLst/>
              <a:ahLst/>
              <a:cxnLst/>
              <a:rect l="l" t="t" r="r" b="b"/>
              <a:pathLst>
                <a:path w="5883" h="1206" extrusionOk="0">
                  <a:moveTo>
                    <a:pt x="28" y="1"/>
                  </a:moveTo>
                  <a:lnTo>
                    <a:pt x="0" y="85"/>
                  </a:lnTo>
                  <a:lnTo>
                    <a:pt x="3758" y="491"/>
                  </a:lnTo>
                  <a:lnTo>
                    <a:pt x="5286" y="1205"/>
                  </a:lnTo>
                  <a:lnTo>
                    <a:pt x="5882" y="1013"/>
                  </a:lnTo>
                  <a:lnTo>
                    <a:pt x="3921" y="364"/>
                  </a:lnTo>
                  <a:lnTo>
                    <a:pt x="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80"/>
            <p:cNvSpPr/>
            <p:nvPr/>
          </p:nvSpPr>
          <p:spPr>
            <a:xfrm>
              <a:off x="5112169" y="3683002"/>
              <a:ext cx="157937" cy="120243"/>
            </a:xfrm>
            <a:custGeom>
              <a:avLst/>
              <a:gdLst/>
              <a:ahLst/>
              <a:cxnLst/>
              <a:rect l="l" t="t" r="r" b="b"/>
              <a:pathLst>
                <a:path w="5426" h="4131" extrusionOk="0">
                  <a:moveTo>
                    <a:pt x="5180" y="0"/>
                  </a:moveTo>
                  <a:lnTo>
                    <a:pt x="1551" y="1345"/>
                  </a:lnTo>
                  <a:lnTo>
                    <a:pt x="1" y="4114"/>
                  </a:lnTo>
                  <a:lnTo>
                    <a:pt x="227" y="4130"/>
                  </a:lnTo>
                  <a:lnTo>
                    <a:pt x="1779" y="1465"/>
                  </a:lnTo>
                  <a:lnTo>
                    <a:pt x="5426" y="179"/>
                  </a:lnTo>
                  <a:lnTo>
                    <a:pt x="51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80"/>
            <p:cNvSpPr/>
            <p:nvPr/>
          </p:nvSpPr>
          <p:spPr>
            <a:xfrm>
              <a:off x="4907741" y="3600508"/>
              <a:ext cx="193798" cy="59059"/>
            </a:xfrm>
            <a:custGeom>
              <a:avLst/>
              <a:gdLst/>
              <a:ahLst/>
              <a:cxnLst/>
              <a:rect l="l" t="t" r="r" b="b"/>
              <a:pathLst>
                <a:path w="6658" h="2029" extrusionOk="0">
                  <a:moveTo>
                    <a:pt x="43" y="1"/>
                  </a:moveTo>
                  <a:lnTo>
                    <a:pt x="0" y="104"/>
                  </a:lnTo>
                  <a:lnTo>
                    <a:pt x="5019" y="1004"/>
                  </a:lnTo>
                  <a:lnTo>
                    <a:pt x="6030" y="2028"/>
                  </a:lnTo>
                  <a:lnTo>
                    <a:pt x="6657" y="1862"/>
                  </a:lnTo>
                  <a:lnTo>
                    <a:pt x="5161" y="876"/>
                  </a:lnTo>
                  <a:lnTo>
                    <a:pt x="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80"/>
            <p:cNvSpPr/>
            <p:nvPr/>
          </p:nvSpPr>
          <p:spPr>
            <a:xfrm>
              <a:off x="5324485" y="3696886"/>
              <a:ext cx="261793" cy="143820"/>
            </a:xfrm>
            <a:custGeom>
              <a:avLst/>
              <a:gdLst/>
              <a:ahLst/>
              <a:cxnLst/>
              <a:rect l="l" t="t" r="r" b="b"/>
              <a:pathLst>
                <a:path w="8994" h="4941" extrusionOk="0">
                  <a:moveTo>
                    <a:pt x="8970" y="0"/>
                  </a:moveTo>
                  <a:lnTo>
                    <a:pt x="3242" y="1529"/>
                  </a:lnTo>
                  <a:lnTo>
                    <a:pt x="45" y="4449"/>
                  </a:lnTo>
                  <a:lnTo>
                    <a:pt x="1" y="4941"/>
                  </a:lnTo>
                  <a:lnTo>
                    <a:pt x="3536" y="1649"/>
                  </a:lnTo>
                  <a:lnTo>
                    <a:pt x="8993" y="99"/>
                  </a:lnTo>
                  <a:lnTo>
                    <a:pt x="89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80"/>
            <p:cNvSpPr/>
            <p:nvPr/>
          </p:nvSpPr>
          <p:spPr>
            <a:xfrm>
              <a:off x="5485891" y="3661374"/>
              <a:ext cx="69538" cy="65579"/>
            </a:xfrm>
            <a:custGeom>
              <a:avLst/>
              <a:gdLst/>
              <a:ahLst/>
              <a:cxnLst/>
              <a:rect l="l" t="t" r="r" b="b"/>
              <a:pathLst>
                <a:path w="2389" h="2253" extrusionOk="0">
                  <a:moveTo>
                    <a:pt x="2181" y="0"/>
                  </a:moveTo>
                  <a:lnTo>
                    <a:pt x="1" y="2252"/>
                  </a:lnTo>
                  <a:lnTo>
                    <a:pt x="1" y="2252"/>
                  </a:lnTo>
                  <a:lnTo>
                    <a:pt x="572" y="2046"/>
                  </a:lnTo>
                  <a:lnTo>
                    <a:pt x="2388" y="30"/>
                  </a:lnTo>
                  <a:lnTo>
                    <a:pt x="21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80"/>
            <p:cNvSpPr/>
            <p:nvPr/>
          </p:nvSpPr>
          <p:spPr>
            <a:xfrm>
              <a:off x="4965492" y="3952779"/>
              <a:ext cx="38014" cy="57313"/>
            </a:xfrm>
            <a:custGeom>
              <a:avLst/>
              <a:gdLst/>
              <a:ahLst/>
              <a:cxnLst/>
              <a:rect l="l" t="t" r="r" b="b"/>
              <a:pathLst>
                <a:path w="1306" h="1969" extrusionOk="0">
                  <a:moveTo>
                    <a:pt x="683" y="0"/>
                  </a:moveTo>
                  <a:cubicBezTo>
                    <a:pt x="633" y="0"/>
                    <a:pt x="573" y="13"/>
                    <a:pt x="502" y="40"/>
                  </a:cubicBezTo>
                  <a:cubicBezTo>
                    <a:pt x="0" y="231"/>
                    <a:pt x="203" y="1603"/>
                    <a:pt x="336" y="1969"/>
                  </a:cubicBezTo>
                  <a:cubicBezTo>
                    <a:pt x="336" y="1969"/>
                    <a:pt x="1305" y="0"/>
                    <a:pt x="6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80"/>
            <p:cNvSpPr/>
            <p:nvPr/>
          </p:nvSpPr>
          <p:spPr>
            <a:xfrm>
              <a:off x="5015587" y="4042772"/>
              <a:ext cx="70760" cy="36763"/>
            </a:xfrm>
            <a:custGeom>
              <a:avLst/>
              <a:gdLst/>
              <a:ahLst/>
              <a:cxnLst/>
              <a:rect l="l" t="t" r="r" b="b"/>
              <a:pathLst>
                <a:path w="2431" h="1263" extrusionOk="0">
                  <a:moveTo>
                    <a:pt x="1353" y="0"/>
                  </a:moveTo>
                  <a:cubicBezTo>
                    <a:pt x="860" y="0"/>
                    <a:pt x="154" y="943"/>
                    <a:pt x="1" y="1262"/>
                  </a:cubicBezTo>
                  <a:cubicBezTo>
                    <a:pt x="1" y="1262"/>
                    <a:pt x="2431" y="461"/>
                    <a:pt x="1494" y="30"/>
                  </a:cubicBezTo>
                  <a:cubicBezTo>
                    <a:pt x="1450" y="10"/>
                    <a:pt x="1403" y="0"/>
                    <a:pt x="13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80"/>
            <p:cNvSpPr/>
            <p:nvPr/>
          </p:nvSpPr>
          <p:spPr>
            <a:xfrm>
              <a:off x="5434223" y="3756180"/>
              <a:ext cx="53500" cy="29399"/>
            </a:xfrm>
            <a:custGeom>
              <a:avLst/>
              <a:gdLst/>
              <a:ahLst/>
              <a:cxnLst/>
              <a:rect l="l" t="t" r="r" b="b"/>
              <a:pathLst>
                <a:path w="1838" h="1010" extrusionOk="0">
                  <a:moveTo>
                    <a:pt x="231" y="1"/>
                  </a:moveTo>
                  <a:cubicBezTo>
                    <a:pt x="87" y="1"/>
                    <a:pt x="1" y="92"/>
                    <a:pt x="22" y="330"/>
                  </a:cubicBezTo>
                  <a:cubicBezTo>
                    <a:pt x="68" y="825"/>
                    <a:pt x="1254" y="1009"/>
                    <a:pt x="1737" y="1009"/>
                  </a:cubicBezTo>
                  <a:cubicBezTo>
                    <a:pt x="1775" y="1009"/>
                    <a:pt x="1809" y="1008"/>
                    <a:pt x="1837" y="1006"/>
                  </a:cubicBezTo>
                  <a:cubicBezTo>
                    <a:pt x="1837" y="1006"/>
                    <a:pt x="711"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1" name="Google Shape;3111;p80"/>
            <p:cNvGrpSpPr/>
            <p:nvPr/>
          </p:nvGrpSpPr>
          <p:grpSpPr>
            <a:xfrm>
              <a:off x="4781236" y="3239512"/>
              <a:ext cx="2253024" cy="1264198"/>
              <a:chOff x="4781236" y="3010912"/>
              <a:chExt cx="2253024" cy="1264198"/>
            </a:xfrm>
          </p:grpSpPr>
          <p:sp>
            <p:nvSpPr>
              <p:cNvPr id="3112" name="Google Shape;3112;p80"/>
              <p:cNvSpPr/>
              <p:nvPr/>
            </p:nvSpPr>
            <p:spPr>
              <a:xfrm>
                <a:off x="5559241" y="3945395"/>
                <a:ext cx="1393544" cy="281108"/>
              </a:xfrm>
              <a:custGeom>
                <a:avLst/>
                <a:gdLst/>
                <a:ahLst/>
                <a:cxnLst/>
                <a:rect l="l" t="t" r="r" b="b"/>
                <a:pathLst>
                  <a:path w="47876" h="9393" extrusionOk="0">
                    <a:moveTo>
                      <a:pt x="47876" y="0"/>
                    </a:moveTo>
                    <a:lnTo>
                      <a:pt x="24689" y="3060"/>
                    </a:lnTo>
                    <a:lnTo>
                      <a:pt x="12882" y="3597"/>
                    </a:lnTo>
                    <a:lnTo>
                      <a:pt x="1" y="5602"/>
                    </a:lnTo>
                    <a:lnTo>
                      <a:pt x="47876" y="9393"/>
                    </a:lnTo>
                    <a:lnTo>
                      <a:pt x="478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80"/>
              <p:cNvSpPr/>
              <p:nvPr/>
            </p:nvSpPr>
            <p:spPr>
              <a:xfrm>
                <a:off x="6507477" y="3945404"/>
                <a:ext cx="445343" cy="56527"/>
              </a:xfrm>
              <a:custGeom>
                <a:avLst/>
                <a:gdLst/>
                <a:ahLst/>
                <a:cxnLst/>
                <a:rect l="l" t="t" r="r" b="b"/>
                <a:pathLst>
                  <a:path w="15300" h="1942" extrusionOk="0">
                    <a:moveTo>
                      <a:pt x="15300" y="0"/>
                    </a:moveTo>
                    <a:lnTo>
                      <a:pt x="1" y="1942"/>
                    </a:lnTo>
                    <a:lnTo>
                      <a:pt x="15300" y="1786"/>
                    </a:lnTo>
                    <a:lnTo>
                      <a:pt x="15300" y="0"/>
                    </a:lnTo>
                    <a:close/>
                  </a:path>
                </a:pathLst>
              </a:custGeom>
              <a:solidFill>
                <a:srgbClr val="FECE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80"/>
              <p:cNvSpPr/>
              <p:nvPr/>
            </p:nvSpPr>
            <p:spPr>
              <a:xfrm>
                <a:off x="4781236" y="3998556"/>
                <a:ext cx="1970016" cy="273406"/>
              </a:xfrm>
              <a:custGeom>
                <a:avLst/>
                <a:gdLst/>
                <a:ahLst/>
                <a:cxnLst/>
                <a:rect l="l" t="t" r="r" b="b"/>
                <a:pathLst>
                  <a:path w="67681" h="9393" extrusionOk="0">
                    <a:moveTo>
                      <a:pt x="1" y="0"/>
                    </a:moveTo>
                    <a:lnTo>
                      <a:pt x="1" y="9392"/>
                    </a:lnTo>
                    <a:lnTo>
                      <a:pt x="67680" y="5601"/>
                    </a:lnTo>
                    <a:lnTo>
                      <a:pt x="51934" y="2649"/>
                    </a:lnTo>
                    <a:lnTo>
                      <a:pt x="36764" y="2977"/>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80"/>
              <p:cNvSpPr/>
              <p:nvPr/>
            </p:nvSpPr>
            <p:spPr>
              <a:xfrm>
                <a:off x="4781236" y="4082708"/>
                <a:ext cx="2171526" cy="178923"/>
              </a:xfrm>
              <a:custGeom>
                <a:avLst/>
                <a:gdLst/>
                <a:ahLst/>
                <a:cxnLst/>
                <a:rect l="l" t="t" r="r" b="b"/>
                <a:pathLst>
                  <a:path w="74604" h="6147" extrusionOk="0">
                    <a:moveTo>
                      <a:pt x="29459" y="1"/>
                    </a:moveTo>
                    <a:lnTo>
                      <a:pt x="15006" y="2039"/>
                    </a:lnTo>
                    <a:lnTo>
                      <a:pt x="11571" y="1891"/>
                    </a:lnTo>
                    <a:lnTo>
                      <a:pt x="10157" y="2441"/>
                    </a:lnTo>
                    <a:lnTo>
                      <a:pt x="1" y="2639"/>
                    </a:lnTo>
                    <a:lnTo>
                      <a:pt x="1" y="6146"/>
                    </a:lnTo>
                    <a:lnTo>
                      <a:pt x="74604" y="6146"/>
                    </a:lnTo>
                    <a:lnTo>
                      <a:pt x="74604" y="1830"/>
                    </a:lnTo>
                    <a:lnTo>
                      <a:pt x="44315" y="1325"/>
                    </a:lnTo>
                    <a:lnTo>
                      <a:pt x="41818" y="501"/>
                    </a:lnTo>
                    <a:lnTo>
                      <a:pt x="294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80"/>
              <p:cNvSpPr/>
              <p:nvPr/>
            </p:nvSpPr>
            <p:spPr>
              <a:xfrm>
                <a:off x="6462214" y="4037241"/>
                <a:ext cx="428926" cy="10304"/>
              </a:xfrm>
              <a:custGeom>
                <a:avLst/>
                <a:gdLst/>
                <a:ahLst/>
                <a:cxnLst/>
                <a:rect l="l" t="t" r="r" b="b"/>
                <a:pathLst>
                  <a:path w="14736" h="354" extrusionOk="0">
                    <a:moveTo>
                      <a:pt x="1" y="0"/>
                    </a:moveTo>
                    <a:lnTo>
                      <a:pt x="1" y="134"/>
                    </a:lnTo>
                    <a:lnTo>
                      <a:pt x="14735" y="354"/>
                    </a:lnTo>
                    <a:lnTo>
                      <a:pt x="14720" y="220"/>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80"/>
              <p:cNvSpPr/>
              <p:nvPr/>
            </p:nvSpPr>
            <p:spPr>
              <a:xfrm>
                <a:off x="6470917" y="4075286"/>
                <a:ext cx="423891" cy="20841"/>
              </a:xfrm>
              <a:custGeom>
                <a:avLst/>
                <a:gdLst/>
                <a:ahLst/>
                <a:cxnLst/>
                <a:rect l="l" t="t" r="r" b="b"/>
                <a:pathLst>
                  <a:path w="14563" h="716" extrusionOk="0">
                    <a:moveTo>
                      <a:pt x="14547" y="1"/>
                    </a:moveTo>
                    <a:lnTo>
                      <a:pt x="0" y="584"/>
                    </a:lnTo>
                    <a:lnTo>
                      <a:pt x="6" y="716"/>
                    </a:lnTo>
                    <a:lnTo>
                      <a:pt x="14562" y="133"/>
                    </a:lnTo>
                    <a:lnTo>
                      <a:pt x="145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80"/>
              <p:cNvSpPr/>
              <p:nvPr/>
            </p:nvSpPr>
            <p:spPr>
              <a:xfrm>
                <a:off x="4943806" y="3401482"/>
                <a:ext cx="485686" cy="779262"/>
              </a:xfrm>
              <a:custGeom>
                <a:avLst/>
                <a:gdLst/>
                <a:ahLst/>
                <a:cxnLst/>
                <a:rect l="l" t="t" r="r" b="b"/>
                <a:pathLst>
                  <a:path w="16686" h="26772" extrusionOk="0">
                    <a:moveTo>
                      <a:pt x="7923" y="0"/>
                    </a:moveTo>
                    <a:lnTo>
                      <a:pt x="1" y="2189"/>
                    </a:lnTo>
                    <a:lnTo>
                      <a:pt x="133" y="2283"/>
                    </a:lnTo>
                    <a:lnTo>
                      <a:pt x="7933" y="240"/>
                    </a:lnTo>
                    <a:lnTo>
                      <a:pt x="13934" y="3620"/>
                    </a:lnTo>
                    <a:lnTo>
                      <a:pt x="12800" y="6630"/>
                    </a:lnTo>
                    <a:lnTo>
                      <a:pt x="12688" y="9073"/>
                    </a:lnTo>
                    <a:lnTo>
                      <a:pt x="15949" y="16545"/>
                    </a:lnTo>
                    <a:lnTo>
                      <a:pt x="12303" y="26771"/>
                    </a:lnTo>
                    <a:lnTo>
                      <a:pt x="14646" y="26665"/>
                    </a:lnTo>
                    <a:lnTo>
                      <a:pt x="16686" y="16158"/>
                    </a:lnTo>
                    <a:lnTo>
                      <a:pt x="13083" y="8986"/>
                    </a:lnTo>
                    <a:lnTo>
                      <a:pt x="13209" y="6551"/>
                    </a:lnTo>
                    <a:lnTo>
                      <a:pt x="14422" y="3489"/>
                    </a:lnTo>
                    <a:lnTo>
                      <a:pt x="79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80"/>
              <p:cNvSpPr/>
              <p:nvPr/>
            </p:nvSpPr>
            <p:spPr>
              <a:xfrm>
                <a:off x="5393588" y="3624890"/>
                <a:ext cx="242435" cy="204072"/>
              </a:xfrm>
              <a:custGeom>
                <a:avLst/>
                <a:gdLst/>
                <a:ahLst/>
                <a:cxnLst/>
                <a:rect l="l" t="t" r="r" b="b"/>
                <a:pathLst>
                  <a:path w="8329" h="7011" extrusionOk="0">
                    <a:moveTo>
                      <a:pt x="4038" y="1"/>
                    </a:moveTo>
                    <a:lnTo>
                      <a:pt x="839" y="3037"/>
                    </a:lnTo>
                    <a:lnTo>
                      <a:pt x="0" y="6489"/>
                    </a:lnTo>
                    <a:lnTo>
                      <a:pt x="383" y="7010"/>
                    </a:lnTo>
                    <a:lnTo>
                      <a:pt x="1257" y="2919"/>
                    </a:lnTo>
                    <a:lnTo>
                      <a:pt x="4126" y="139"/>
                    </a:lnTo>
                    <a:lnTo>
                      <a:pt x="8277" y="235"/>
                    </a:lnTo>
                    <a:lnTo>
                      <a:pt x="8328" y="184"/>
                    </a:lnTo>
                    <a:lnTo>
                      <a:pt x="40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80"/>
              <p:cNvSpPr/>
              <p:nvPr/>
            </p:nvSpPr>
            <p:spPr>
              <a:xfrm>
                <a:off x="4783128" y="3629547"/>
                <a:ext cx="578800" cy="115906"/>
              </a:xfrm>
              <a:custGeom>
                <a:avLst/>
                <a:gdLst/>
                <a:ahLst/>
                <a:cxnLst/>
                <a:rect l="l" t="t" r="r" b="b"/>
                <a:pathLst>
                  <a:path w="19885" h="3982" extrusionOk="0">
                    <a:moveTo>
                      <a:pt x="14816" y="1"/>
                    </a:moveTo>
                    <a:lnTo>
                      <a:pt x="7397" y="173"/>
                    </a:lnTo>
                    <a:lnTo>
                      <a:pt x="7374" y="173"/>
                    </a:lnTo>
                    <a:lnTo>
                      <a:pt x="0" y="3054"/>
                    </a:lnTo>
                    <a:lnTo>
                      <a:pt x="54" y="3246"/>
                    </a:lnTo>
                    <a:lnTo>
                      <a:pt x="7522" y="388"/>
                    </a:lnTo>
                    <a:lnTo>
                      <a:pt x="14692" y="344"/>
                    </a:lnTo>
                    <a:lnTo>
                      <a:pt x="19885" y="3982"/>
                    </a:lnTo>
                    <a:lnTo>
                      <a:pt x="19885" y="3982"/>
                    </a:lnTo>
                    <a:lnTo>
                      <a:pt x="19522" y="3314"/>
                    </a:lnTo>
                    <a:lnTo>
                      <a:pt x="148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80"/>
              <p:cNvSpPr/>
              <p:nvPr/>
            </p:nvSpPr>
            <p:spPr>
              <a:xfrm>
                <a:off x="4781236" y="4093071"/>
                <a:ext cx="2171526" cy="178894"/>
              </a:xfrm>
              <a:custGeom>
                <a:avLst/>
                <a:gdLst/>
                <a:ahLst/>
                <a:cxnLst/>
                <a:rect l="l" t="t" r="r" b="b"/>
                <a:pathLst>
                  <a:path w="74604" h="6146" extrusionOk="0">
                    <a:moveTo>
                      <a:pt x="29459" y="0"/>
                    </a:moveTo>
                    <a:lnTo>
                      <a:pt x="15006" y="2037"/>
                    </a:lnTo>
                    <a:lnTo>
                      <a:pt x="1" y="2943"/>
                    </a:lnTo>
                    <a:lnTo>
                      <a:pt x="1" y="6145"/>
                    </a:lnTo>
                    <a:lnTo>
                      <a:pt x="74604" y="6145"/>
                    </a:lnTo>
                    <a:lnTo>
                      <a:pt x="74604" y="1828"/>
                    </a:lnTo>
                    <a:lnTo>
                      <a:pt x="42121" y="513"/>
                    </a:lnTo>
                    <a:lnTo>
                      <a:pt x="41588" y="491"/>
                    </a:lnTo>
                    <a:lnTo>
                      <a:pt x="294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80"/>
              <p:cNvSpPr/>
              <p:nvPr/>
            </p:nvSpPr>
            <p:spPr>
              <a:xfrm>
                <a:off x="5721988" y="4089025"/>
                <a:ext cx="161662" cy="72303"/>
              </a:xfrm>
              <a:custGeom>
                <a:avLst/>
                <a:gdLst/>
                <a:ahLst/>
                <a:cxnLst/>
                <a:rect l="l" t="t" r="r" b="b"/>
                <a:pathLst>
                  <a:path w="5554" h="2484" extrusionOk="0">
                    <a:moveTo>
                      <a:pt x="2018" y="1"/>
                    </a:moveTo>
                    <a:lnTo>
                      <a:pt x="575" y="184"/>
                    </a:lnTo>
                    <a:lnTo>
                      <a:pt x="1" y="532"/>
                    </a:lnTo>
                    <a:lnTo>
                      <a:pt x="521" y="1231"/>
                    </a:lnTo>
                    <a:lnTo>
                      <a:pt x="2062" y="1541"/>
                    </a:lnTo>
                    <a:lnTo>
                      <a:pt x="3654" y="2285"/>
                    </a:lnTo>
                    <a:lnTo>
                      <a:pt x="5419" y="2484"/>
                    </a:lnTo>
                    <a:lnTo>
                      <a:pt x="5554" y="1765"/>
                    </a:lnTo>
                    <a:lnTo>
                      <a:pt x="3946" y="644"/>
                    </a:lnTo>
                    <a:lnTo>
                      <a:pt x="3870" y="412"/>
                    </a:lnTo>
                    <a:lnTo>
                      <a:pt x="20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80"/>
              <p:cNvSpPr/>
              <p:nvPr/>
            </p:nvSpPr>
            <p:spPr>
              <a:xfrm>
                <a:off x="5186628" y="4126109"/>
                <a:ext cx="1119528" cy="149001"/>
              </a:xfrm>
              <a:custGeom>
                <a:avLst/>
                <a:gdLst/>
                <a:ahLst/>
                <a:cxnLst/>
                <a:rect l="l" t="t" r="r" b="b"/>
                <a:pathLst>
                  <a:path w="38462" h="5119" extrusionOk="0">
                    <a:moveTo>
                      <a:pt x="14292" y="1"/>
                    </a:moveTo>
                    <a:lnTo>
                      <a:pt x="11882" y="548"/>
                    </a:lnTo>
                    <a:cubicBezTo>
                      <a:pt x="11882" y="548"/>
                      <a:pt x="10685" y="539"/>
                      <a:pt x="9456" y="539"/>
                    </a:cubicBezTo>
                    <a:cubicBezTo>
                      <a:pt x="8200" y="539"/>
                      <a:pt x="6910" y="548"/>
                      <a:pt x="6826" y="585"/>
                    </a:cubicBezTo>
                    <a:cubicBezTo>
                      <a:pt x="6659" y="657"/>
                      <a:pt x="1" y="1088"/>
                      <a:pt x="1" y="1088"/>
                    </a:cubicBezTo>
                    <a:lnTo>
                      <a:pt x="6963" y="2168"/>
                    </a:lnTo>
                    <a:lnTo>
                      <a:pt x="10554" y="3608"/>
                    </a:lnTo>
                    <a:lnTo>
                      <a:pt x="12379" y="5010"/>
                    </a:lnTo>
                    <a:lnTo>
                      <a:pt x="38462" y="5118"/>
                    </a:lnTo>
                    <a:lnTo>
                      <a:pt x="31334" y="3103"/>
                    </a:lnTo>
                    <a:lnTo>
                      <a:pt x="26968" y="2455"/>
                    </a:lnTo>
                    <a:lnTo>
                      <a:pt x="25753" y="2168"/>
                    </a:lnTo>
                    <a:lnTo>
                      <a:pt x="22540" y="2062"/>
                    </a:lnTo>
                    <a:lnTo>
                      <a:pt x="18914" y="2262"/>
                    </a:lnTo>
                    <a:lnTo>
                      <a:pt x="16021" y="399"/>
                    </a:lnTo>
                    <a:lnTo>
                      <a:pt x="142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80"/>
              <p:cNvSpPr/>
              <p:nvPr/>
            </p:nvSpPr>
            <p:spPr>
              <a:xfrm>
                <a:off x="5358018" y="4184355"/>
                <a:ext cx="664463" cy="89592"/>
              </a:xfrm>
              <a:custGeom>
                <a:avLst/>
                <a:gdLst/>
                <a:ahLst/>
                <a:cxnLst/>
                <a:rect l="l" t="t" r="r" b="b"/>
                <a:pathLst>
                  <a:path w="22828" h="3078" extrusionOk="0">
                    <a:moveTo>
                      <a:pt x="1" y="1"/>
                    </a:moveTo>
                    <a:lnTo>
                      <a:pt x="1151" y="362"/>
                    </a:lnTo>
                    <a:lnTo>
                      <a:pt x="4666" y="1607"/>
                    </a:lnTo>
                    <a:lnTo>
                      <a:pt x="6491" y="3009"/>
                    </a:lnTo>
                    <a:lnTo>
                      <a:pt x="22828" y="3077"/>
                    </a:lnTo>
                    <a:lnTo>
                      <a:pt x="20388" y="2145"/>
                    </a:lnTo>
                    <a:cubicBezTo>
                      <a:pt x="20388" y="2145"/>
                      <a:pt x="12182" y="1497"/>
                      <a:pt x="12059" y="1497"/>
                    </a:cubicBezTo>
                    <a:cubicBezTo>
                      <a:pt x="11934" y="1497"/>
                      <a:pt x="12" y="2"/>
                      <a:pt x="1" y="1"/>
                    </a:cubicBezTo>
                    <a:close/>
                  </a:path>
                </a:pathLst>
              </a:custGeom>
              <a:solidFill>
                <a:srgbClr val="EB5D37">
                  <a:alpha val="5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80"/>
              <p:cNvSpPr/>
              <p:nvPr/>
            </p:nvSpPr>
            <p:spPr>
              <a:xfrm>
                <a:off x="4892954" y="4146252"/>
                <a:ext cx="666442" cy="127287"/>
              </a:xfrm>
              <a:custGeom>
                <a:avLst/>
                <a:gdLst/>
                <a:ahLst/>
                <a:cxnLst/>
                <a:rect l="l" t="t" r="r" b="b"/>
                <a:pathLst>
                  <a:path w="22896" h="4373" extrusionOk="0">
                    <a:moveTo>
                      <a:pt x="7727" y="1"/>
                    </a:moveTo>
                    <a:lnTo>
                      <a:pt x="0" y="1837"/>
                    </a:lnTo>
                    <a:lnTo>
                      <a:pt x="22895" y="4372"/>
                    </a:lnTo>
                    <a:lnTo>
                      <a:pt x="19622" y="2213"/>
                    </a:lnTo>
                    <a:lnTo>
                      <a:pt x="16141" y="594"/>
                    </a:lnTo>
                    <a:lnTo>
                      <a:pt x="77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80"/>
              <p:cNvSpPr/>
              <p:nvPr/>
            </p:nvSpPr>
            <p:spPr>
              <a:xfrm>
                <a:off x="5765040" y="3997159"/>
                <a:ext cx="51404" cy="90786"/>
              </a:xfrm>
              <a:custGeom>
                <a:avLst/>
                <a:gdLst/>
                <a:ahLst/>
                <a:cxnLst/>
                <a:rect l="l" t="t" r="r" b="b"/>
                <a:pathLst>
                  <a:path w="1766" h="3119" extrusionOk="0">
                    <a:moveTo>
                      <a:pt x="882" y="0"/>
                    </a:moveTo>
                    <a:lnTo>
                      <a:pt x="882" y="0"/>
                    </a:lnTo>
                    <a:cubicBezTo>
                      <a:pt x="740" y="1205"/>
                      <a:pt x="534" y="1625"/>
                      <a:pt x="0" y="2512"/>
                    </a:cubicBezTo>
                    <a:cubicBezTo>
                      <a:pt x="32" y="2872"/>
                      <a:pt x="577" y="3118"/>
                      <a:pt x="577" y="3118"/>
                    </a:cubicBezTo>
                    <a:cubicBezTo>
                      <a:pt x="1766" y="1791"/>
                      <a:pt x="882" y="1"/>
                      <a:pt x="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80"/>
              <p:cNvSpPr/>
              <p:nvPr/>
            </p:nvSpPr>
            <p:spPr>
              <a:xfrm>
                <a:off x="5765040" y="4000157"/>
                <a:ext cx="46543" cy="87788"/>
              </a:xfrm>
              <a:custGeom>
                <a:avLst/>
                <a:gdLst/>
                <a:ahLst/>
                <a:cxnLst/>
                <a:rect l="l" t="t" r="r" b="b"/>
                <a:pathLst>
                  <a:path w="1599" h="3016" extrusionOk="0">
                    <a:moveTo>
                      <a:pt x="928" y="1"/>
                    </a:moveTo>
                    <a:lnTo>
                      <a:pt x="928" y="1"/>
                    </a:lnTo>
                    <a:cubicBezTo>
                      <a:pt x="1100" y="630"/>
                      <a:pt x="1228" y="1717"/>
                      <a:pt x="435" y="2600"/>
                    </a:cubicBezTo>
                    <a:cubicBezTo>
                      <a:pt x="435" y="2600"/>
                      <a:pt x="214" y="2499"/>
                      <a:pt x="45" y="2334"/>
                    </a:cubicBezTo>
                    <a:cubicBezTo>
                      <a:pt x="29" y="2359"/>
                      <a:pt x="16" y="2383"/>
                      <a:pt x="0" y="2411"/>
                    </a:cubicBezTo>
                    <a:cubicBezTo>
                      <a:pt x="32" y="2769"/>
                      <a:pt x="577" y="3015"/>
                      <a:pt x="577" y="3015"/>
                    </a:cubicBezTo>
                    <a:cubicBezTo>
                      <a:pt x="1598" y="1876"/>
                      <a:pt x="1091" y="396"/>
                      <a:pt x="928" y="1"/>
                    </a:cubicBezTo>
                    <a:close/>
                  </a:path>
                </a:pathLst>
              </a:custGeom>
              <a:solidFill>
                <a:srgbClr val="FFAA21">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80"/>
              <p:cNvSpPr/>
              <p:nvPr/>
            </p:nvSpPr>
            <p:spPr>
              <a:xfrm>
                <a:off x="5722454" y="4058898"/>
                <a:ext cx="152697" cy="95792"/>
              </a:xfrm>
              <a:custGeom>
                <a:avLst/>
                <a:gdLst/>
                <a:ahLst/>
                <a:cxnLst/>
                <a:rect l="l" t="t" r="r" b="b"/>
                <a:pathLst>
                  <a:path w="5246" h="3291" extrusionOk="0">
                    <a:moveTo>
                      <a:pt x="1302" y="1"/>
                    </a:moveTo>
                    <a:lnTo>
                      <a:pt x="113" y="713"/>
                    </a:lnTo>
                    <a:lnTo>
                      <a:pt x="0" y="1507"/>
                    </a:lnTo>
                    <a:lnTo>
                      <a:pt x="992" y="2266"/>
                    </a:lnTo>
                    <a:lnTo>
                      <a:pt x="2169" y="2325"/>
                    </a:lnTo>
                    <a:lnTo>
                      <a:pt x="3827" y="3192"/>
                    </a:lnTo>
                    <a:lnTo>
                      <a:pt x="5246" y="3291"/>
                    </a:lnTo>
                    <a:lnTo>
                      <a:pt x="5061" y="2497"/>
                    </a:lnTo>
                    <a:lnTo>
                      <a:pt x="3064" y="1342"/>
                    </a:lnTo>
                    <a:lnTo>
                      <a:pt x="2243" y="462"/>
                    </a:lnTo>
                    <a:lnTo>
                      <a:pt x="1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80"/>
              <p:cNvSpPr/>
              <p:nvPr/>
            </p:nvSpPr>
            <p:spPr>
              <a:xfrm>
                <a:off x="5731303" y="4070949"/>
                <a:ext cx="140763" cy="70469"/>
              </a:xfrm>
              <a:custGeom>
                <a:avLst/>
                <a:gdLst/>
                <a:ahLst/>
                <a:cxnLst/>
                <a:rect l="l" t="t" r="r" b="b"/>
                <a:pathLst>
                  <a:path w="4836" h="2421" extrusionOk="0">
                    <a:moveTo>
                      <a:pt x="1799" y="1"/>
                    </a:moveTo>
                    <a:cubicBezTo>
                      <a:pt x="1642" y="1"/>
                      <a:pt x="1676" y="301"/>
                      <a:pt x="1408" y="467"/>
                    </a:cubicBezTo>
                    <a:cubicBezTo>
                      <a:pt x="1303" y="532"/>
                      <a:pt x="1171" y="546"/>
                      <a:pt x="1029" y="546"/>
                    </a:cubicBezTo>
                    <a:cubicBezTo>
                      <a:pt x="919" y="546"/>
                      <a:pt x="804" y="537"/>
                      <a:pt x="692" y="537"/>
                    </a:cubicBezTo>
                    <a:cubicBezTo>
                      <a:pt x="340" y="537"/>
                      <a:pt x="21" y="622"/>
                      <a:pt x="1" y="1326"/>
                    </a:cubicBezTo>
                    <a:lnTo>
                      <a:pt x="688" y="1854"/>
                    </a:lnTo>
                    <a:lnTo>
                      <a:pt x="1622" y="1900"/>
                    </a:lnTo>
                    <a:cubicBezTo>
                      <a:pt x="1551" y="1725"/>
                      <a:pt x="1554" y="1574"/>
                      <a:pt x="1650" y="1465"/>
                    </a:cubicBezTo>
                    <a:cubicBezTo>
                      <a:pt x="1748" y="1352"/>
                      <a:pt x="1932" y="1298"/>
                      <a:pt x="2172" y="1298"/>
                    </a:cubicBezTo>
                    <a:cubicBezTo>
                      <a:pt x="2670" y="1298"/>
                      <a:pt x="3410" y="1530"/>
                      <a:pt x="4131" y="1943"/>
                    </a:cubicBezTo>
                    <a:cubicBezTo>
                      <a:pt x="4377" y="2083"/>
                      <a:pt x="4612" y="2243"/>
                      <a:pt x="4835" y="2420"/>
                    </a:cubicBezTo>
                    <a:lnTo>
                      <a:pt x="4757" y="2083"/>
                    </a:lnTo>
                    <a:lnTo>
                      <a:pt x="2760" y="930"/>
                    </a:lnTo>
                    <a:lnTo>
                      <a:pt x="1939" y="50"/>
                    </a:lnTo>
                    <a:lnTo>
                      <a:pt x="1901" y="30"/>
                    </a:lnTo>
                    <a:cubicBezTo>
                      <a:pt x="1859" y="10"/>
                      <a:pt x="1826" y="1"/>
                      <a:pt x="1799" y="1"/>
                    </a:cubicBezTo>
                    <a:close/>
                  </a:path>
                </a:pathLst>
              </a:custGeom>
              <a:solidFill>
                <a:srgbClr val="FFAA21">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80"/>
              <p:cNvSpPr/>
              <p:nvPr/>
            </p:nvSpPr>
            <p:spPr>
              <a:xfrm>
                <a:off x="5676026" y="4047050"/>
                <a:ext cx="68402" cy="54809"/>
              </a:xfrm>
              <a:custGeom>
                <a:avLst/>
                <a:gdLst/>
                <a:ahLst/>
                <a:cxnLst/>
                <a:rect l="l" t="t" r="r" b="b"/>
                <a:pathLst>
                  <a:path w="2350" h="1883" extrusionOk="0">
                    <a:moveTo>
                      <a:pt x="0" y="0"/>
                    </a:moveTo>
                    <a:cubicBezTo>
                      <a:pt x="0" y="0"/>
                      <a:pt x="439" y="1723"/>
                      <a:pt x="1978" y="1883"/>
                    </a:cubicBezTo>
                    <a:cubicBezTo>
                      <a:pt x="1978" y="1883"/>
                      <a:pt x="2349" y="1461"/>
                      <a:pt x="2214" y="1215"/>
                    </a:cubicBezTo>
                    <a:cubicBezTo>
                      <a:pt x="1280" y="954"/>
                      <a:pt x="874" y="79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80"/>
              <p:cNvSpPr/>
              <p:nvPr/>
            </p:nvSpPr>
            <p:spPr>
              <a:xfrm>
                <a:off x="6024886" y="4116903"/>
                <a:ext cx="927914" cy="72319"/>
              </a:xfrm>
              <a:custGeom>
                <a:avLst/>
                <a:gdLst/>
                <a:ahLst/>
                <a:cxnLst/>
                <a:rect l="l" t="t" r="r" b="b"/>
                <a:pathLst>
                  <a:path w="31879" h="2808" extrusionOk="0">
                    <a:moveTo>
                      <a:pt x="1" y="1"/>
                    </a:moveTo>
                    <a:lnTo>
                      <a:pt x="31879" y="2808"/>
                    </a:lnTo>
                    <a:lnTo>
                      <a:pt x="31879" y="722"/>
                    </a:lnTo>
                    <a:lnTo>
                      <a:pt x="1" y="1"/>
                    </a:lnTo>
                    <a:close/>
                  </a:path>
                </a:pathLst>
              </a:custGeom>
              <a:solidFill>
                <a:srgbClr val="EB5D37">
                  <a:alpha val="5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80"/>
              <p:cNvSpPr/>
              <p:nvPr/>
            </p:nvSpPr>
            <p:spPr>
              <a:xfrm>
                <a:off x="5838160" y="4219373"/>
                <a:ext cx="150398" cy="36151"/>
              </a:xfrm>
              <a:custGeom>
                <a:avLst/>
                <a:gdLst/>
                <a:ahLst/>
                <a:cxnLst/>
                <a:rect l="l" t="t" r="r" b="b"/>
                <a:pathLst>
                  <a:path w="5167" h="1242" extrusionOk="0">
                    <a:moveTo>
                      <a:pt x="5167" y="1"/>
                    </a:moveTo>
                    <a:lnTo>
                      <a:pt x="3947" y="599"/>
                    </a:lnTo>
                    <a:lnTo>
                      <a:pt x="0" y="754"/>
                    </a:lnTo>
                    <a:lnTo>
                      <a:pt x="4213" y="1242"/>
                    </a:lnTo>
                    <a:lnTo>
                      <a:pt x="4413" y="644"/>
                    </a:lnTo>
                    <a:lnTo>
                      <a:pt x="5167" y="1"/>
                    </a:lnTo>
                    <a:close/>
                  </a:path>
                </a:pathLst>
              </a:custGeom>
              <a:solidFill>
                <a:srgbClr val="EB5D37">
                  <a:alpha val="5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80"/>
              <p:cNvSpPr/>
              <p:nvPr/>
            </p:nvSpPr>
            <p:spPr>
              <a:xfrm>
                <a:off x="5529524" y="4188081"/>
                <a:ext cx="141316" cy="29078"/>
              </a:xfrm>
              <a:custGeom>
                <a:avLst/>
                <a:gdLst/>
                <a:ahLst/>
                <a:cxnLst/>
                <a:rect l="l" t="t" r="r" b="b"/>
                <a:pathLst>
                  <a:path w="4855" h="999" extrusionOk="0">
                    <a:moveTo>
                      <a:pt x="2344" y="0"/>
                    </a:moveTo>
                    <a:lnTo>
                      <a:pt x="0" y="716"/>
                    </a:lnTo>
                    <a:lnTo>
                      <a:pt x="2769" y="999"/>
                    </a:lnTo>
                    <a:lnTo>
                      <a:pt x="2660" y="616"/>
                    </a:lnTo>
                    <a:lnTo>
                      <a:pt x="2909" y="416"/>
                    </a:lnTo>
                    <a:lnTo>
                      <a:pt x="4855" y="266"/>
                    </a:lnTo>
                    <a:lnTo>
                      <a:pt x="2344" y="0"/>
                    </a:lnTo>
                    <a:close/>
                  </a:path>
                </a:pathLst>
              </a:custGeom>
              <a:solidFill>
                <a:srgbClr val="EB5D37">
                  <a:alpha val="5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80"/>
              <p:cNvSpPr/>
              <p:nvPr/>
            </p:nvSpPr>
            <p:spPr>
              <a:xfrm>
                <a:off x="5445750" y="4181910"/>
                <a:ext cx="53645" cy="28147"/>
              </a:xfrm>
              <a:custGeom>
                <a:avLst/>
                <a:gdLst/>
                <a:ahLst/>
                <a:cxnLst/>
                <a:rect l="l" t="t" r="r" b="b"/>
                <a:pathLst>
                  <a:path w="1843" h="967" extrusionOk="0">
                    <a:moveTo>
                      <a:pt x="1843" y="0"/>
                    </a:moveTo>
                    <a:lnTo>
                      <a:pt x="731" y="60"/>
                    </a:lnTo>
                    <a:lnTo>
                      <a:pt x="0" y="652"/>
                    </a:lnTo>
                    <a:lnTo>
                      <a:pt x="958" y="966"/>
                    </a:lnTo>
                    <a:lnTo>
                      <a:pt x="892" y="614"/>
                    </a:lnTo>
                    <a:lnTo>
                      <a:pt x="988" y="391"/>
                    </a:lnTo>
                    <a:lnTo>
                      <a:pt x="1843" y="0"/>
                    </a:lnTo>
                    <a:close/>
                  </a:path>
                </a:pathLst>
              </a:custGeom>
              <a:solidFill>
                <a:srgbClr val="EB5D37">
                  <a:alpha val="5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80"/>
              <p:cNvSpPr/>
              <p:nvPr/>
            </p:nvSpPr>
            <p:spPr>
              <a:xfrm>
                <a:off x="5747924" y="4091674"/>
                <a:ext cx="29253" cy="19822"/>
              </a:xfrm>
              <a:custGeom>
                <a:avLst/>
                <a:gdLst/>
                <a:ahLst/>
                <a:cxnLst/>
                <a:rect l="l" t="t" r="r" b="b"/>
                <a:pathLst>
                  <a:path w="1005" h="681" extrusionOk="0">
                    <a:moveTo>
                      <a:pt x="185" y="1"/>
                    </a:moveTo>
                    <a:cubicBezTo>
                      <a:pt x="88" y="1"/>
                      <a:pt x="23" y="32"/>
                      <a:pt x="13" y="108"/>
                    </a:cubicBezTo>
                    <a:cubicBezTo>
                      <a:pt x="1" y="196"/>
                      <a:pt x="30" y="290"/>
                      <a:pt x="74" y="379"/>
                    </a:cubicBezTo>
                    <a:cubicBezTo>
                      <a:pt x="170" y="568"/>
                      <a:pt x="362" y="680"/>
                      <a:pt x="564" y="680"/>
                    </a:cubicBezTo>
                    <a:cubicBezTo>
                      <a:pt x="628" y="680"/>
                      <a:pt x="693" y="669"/>
                      <a:pt x="756" y="645"/>
                    </a:cubicBezTo>
                    <a:lnTo>
                      <a:pt x="804" y="628"/>
                    </a:lnTo>
                    <a:cubicBezTo>
                      <a:pt x="988" y="559"/>
                      <a:pt x="1005" y="307"/>
                      <a:pt x="831" y="214"/>
                    </a:cubicBezTo>
                    <a:cubicBezTo>
                      <a:pt x="605" y="93"/>
                      <a:pt x="350" y="1"/>
                      <a:pt x="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80"/>
              <p:cNvSpPr/>
              <p:nvPr/>
            </p:nvSpPr>
            <p:spPr>
              <a:xfrm>
                <a:off x="5780962" y="4075519"/>
                <a:ext cx="16009" cy="21918"/>
              </a:xfrm>
              <a:custGeom>
                <a:avLst/>
                <a:gdLst/>
                <a:ahLst/>
                <a:cxnLst/>
                <a:rect l="l" t="t" r="r" b="b"/>
                <a:pathLst>
                  <a:path w="550" h="753" extrusionOk="0">
                    <a:moveTo>
                      <a:pt x="73" y="0"/>
                    </a:moveTo>
                    <a:cubicBezTo>
                      <a:pt x="69" y="0"/>
                      <a:pt x="66" y="1"/>
                      <a:pt x="64" y="2"/>
                    </a:cubicBezTo>
                    <a:cubicBezTo>
                      <a:pt x="1" y="30"/>
                      <a:pt x="179" y="399"/>
                      <a:pt x="436" y="728"/>
                    </a:cubicBezTo>
                    <a:cubicBezTo>
                      <a:pt x="449" y="745"/>
                      <a:pt x="466" y="753"/>
                      <a:pt x="483" y="753"/>
                    </a:cubicBezTo>
                    <a:cubicBezTo>
                      <a:pt x="517" y="753"/>
                      <a:pt x="550" y="724"/>
                      <a:pt x="544" y="683"/>
                    </a:cubicBezTo>
                    <a:cubicBezTo>
                      <a:pt x="522" y="517"/>
                      <a:pt x="453" y="362"/>
                      <a:pt x="342" y="237"/>
                    </a:cubicBezTo>
                    <a:cubicBezTo>
                      <a:pt x="240" y="122"/>
                      <a:pt x="122" y="0"/>
                      <a:pt x="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80"/>
              <p:cNvSpPr/>
              <p:nvPr/>
            </p:nvSpPr>
            <p:spPr>
              <a:xfrm>
                <a:off x="5861068" y="4168229"/>
                <a:ext cx="239117" cy="34434"/>
              </a:xfrm>
              <a:custGeom>
                <a:avLst/>
                <a:gdLst/>
                <a:ahLst/>
                <a:cxnLst/>
                <a:rect l="l" t="t" r="r" b="b"/>
                <a:pathLst>
                  <a:path w="8215" h="1183" extrusionOk="0">
                    <a:moveTo>
                      <a:pt x="5040" y="1"/>
                    </a:moveTo>
                    <a:lnTo>
                      <a:pt x="2030" y="184"/>
                    </a:lnTo>
                    <a:lnTo>
                      <a:pt x="1" y="716"/>
                    </a:lnTo>
                    <a:lnTo>
                      <a:pt x="1082" y="1182"/>
                    </a:lnTo>
                    <a:cubicBezTo>
                      <a:pt x="1148" y="1116"/>
                      <a:pt x="2279" y="335"/>
                      <a:pt x="2279" y="335"/>
                    </a:cubicBezTo>
                    <a:lnTo>
                      <a:pt x="5155" y="184"/>
                    </a:lnTo>
                    <a:lnTo>
                      <a:pt x="8215" y="501"/>
                    </a:lnTo>
                    <a:lnTo>
                      <a:pt x="8215" y="501"/>
                    </a:lnTo>
                    <a:lnTo>
                      <a:pt x="5040" y="1"/>
                    </a:lnTo>
                    <a:close/>
                  </a:path>
                </a:pathLst>
              </a:custGeom>
              <a:solidFill>
                <a:srgbClr val="F8A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80"/>
              <p:cNvSpPr/>
              <p:nvPr/>
            </p:nvSpPr>
            <p:spPr>
              <a:xfrm>
                <a:off x="5137435" y="4154665"/>
                <a:ext cx="227503" cy="82840"/>
              </a:xfrm>
              <a:custGeom>
                <a:avLst/>
                <a:gdLst/>
                <a:ahLst/>
                <a:cxnLst/>
                <a:rect l="l" t="t" r="r" b="b"/>
                <a:pathLst>
                  <a:path w="7816" h="2846" extrusionOk="0">
                    <a:moveTo>
                      <a:pt x="5804" y="1"/>
                    </a:moveTo>
                    <a:lnTo>
                      <a:pt x="5238" y="633"/>
                    </a:lnTo>
                    <a:lnTo>
                      <a:pt x="3043" y="2147"/>
                    </a:lnTo>
                    <a:lnTo>
                      <a:pt x="2295" y="2596"/>
                    </a:lnTo>
                    <a:lnTo>
                      <a:pt x="0" y="2845"/>
                    </a:lnTo>
                    <a:lnTo>
                      <a:pt x="2744" y="2745"/>
                    </a:lnTo>
                    <a:lnTo>
                      <a:pt x="3360" y="2313"/>
                    </a:lnTo>
                    <a:lnTo>
                      <a:pt x="5736" y="865"/>
                    </a:lnTo>
                    <a:lnTo>
                      <a:pt x="7816" y="250"/>
                    </a:lnTo>
                    <a:lnTo>
                      <a:pt x="580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80"/>
              <p:cNvSpPr/>
              <p:nvPr/>
            </p:nvSpPr>
            <p:spPr>
              <a:xfrm>
                <a:off x="5771735" y="4123693"/>
                <a:ext cx="8266" cy="8412"/>
              </a:xfrm>
              <a:custGeom>
                <a:avLst/>
                <a:gdLst/>
                <a:ahLst/>
                <a:cxnLst/>
                <a:rect l="l" t="t" r="r" b="b"/>
                <a:pathLst>
                  <a:path w="284" h="289" extrusionOk="0">
                    <a:moveTo>
                      <a:pt x="193" y="0"/>
                    </a:moveTo>
                    <a:lnTo>
                      <a:pt x="69" y="10"/>
                    </a:lnTo>
                    <a:cubicBezTo>
                      <a:pt x="69" y="34"/>
                      <a:pt x="1" y="259"/>
                      <a:pt x="42" y="276"/>
                    </a:cubicBezTo>
                    <a:cubicBezTo>
                      <a:pt x="62" y="283"/>
                      <a:pt x="112" y="289"/>
                      <a:pt x="161" y="289"/>
                    </a:cubicBezTo>
                    <a:cubicBezTo>
                      <a:pt x="217" y="289"/>
                      <a:pt x="271" y="281"/>
                      <a:pt x="276" y="259"/>
                    </a:cubicBezTo>
                    <a:cubicBezTo>
                      <a:pt x="284" y="217"/>
                      <a:pt x="193" y="0"/>
                      <a:pt x="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80"/>
              <p:cNvSpPr/>
              <p:nvPr/>
            </p:nvSpPr>
            <p:spPr>
              <a:xfrm>
                <a:off x="5783873" y="4126109"/>
                <a:ext cx="8237" cy="8412"/>
              </a:xfrm>
              <a:custGeom>
                <a:avLst/>
                <a:gdLst/>
                <a:ahLst/>
                <a:cxnLst/>
                <a:rect l="l" t="t" r="r" b="b"/>
                <a:pathLst>
                  <a:path w="283" h="289" extrusionOk="0">
                    <a:moveTo>
                      <a:pt x="191" y="1"/>
                    </a:moveTo>
                    <a:lnTo>
                      <a:pt x="67" y="10"/>
                    </a:lnTo>
                    <a:cubicBezTo>
                      <a:pt x="67" y="34"/>
                      <a:pt x="1" y="259"/>
                      <a:pt x="42" y="276"/>
                    </a:cubicBezTo>
                    <a:cubicBezTo>
                      <a:pt x="62" y="283"/>
                      <a:pt x="112" y="289"/>
                      <a:pt x="160" y="289"/>
                    </a:cubicBezTo>
                    <a:cubicBezTo>
                      <a:pt x="216" y="289"/>
                      <a:pt x="270" y="281"/>
                      <a:pt x="275" y="259"/>
                    </a:cubicBezTo>
                    <a:cubicBezTo>
                      <a:pt x="282" y="217"/>
                      <a:pt x="191"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80"/>
              <p:cNvSpPr/>
              <p:nvPr/>
            </p:nvSpPr>
            <p:spPr>
              <a:xfrm>
                <a:off x="5794526" y="4131698"/>
                <a:ext cx="8237" cy="8383"/>
              </a:xfrm>
              <a:custGeom>
                <a:avLst/>
                <a:gdLst/>
                <a:ahLst/>
                <a:cxnLst/>
                <a:rect l="l" t="t" r="r" b="b"/>
                <a:pathLst>
                  <a:path w="283" h="288" extrusionOk="0">
                    <a:moveTo>
                      <a:pt x="192" y="1"/>
                    </a:moveTo>
                    <a:lnTo>
                      <a:pt x="67" y="8"/>
                    </a:lnTo>
                    <a:cubicBezTo>
                      <a:pt x="67" y="33"/>
                      <a:pt x="1" y="259"/>
                      <a:pt x="42" y="275"/>
                    </a:cubicBezTo>
                    <a:cubicBezTo>
                      <a:pt x="62" y="282"/>
                      <a:pt x="112" y="288"/>
                      <a:pt x="160" y="288"/>
                    </a:cubicBezTo>
                    <a:cubicBezTo>
                      <a:pt x="216" y="288"/>
                      <a:pt x="271" y="280"/>
                      <a:pt x="275" y="258"/>
                    </a:cubicBezTo>
                    <a:cubicBezTo>
                      <a:pt x="282" y="216"/>
                      <a:pt x="192" y="1"/>
                      <a:pt x="1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80"/>
              <p:cNvSpPr/>
              <p:nvPr/>
            </p:nvSpPr>
            <p:spPr>
              <a:xfrm>
                <a:off x="5805646" y="4137753"/>
                <a:ext cx="8266" cy="8383"/>
              </a:xfrm>
              <a:custGeom>
                <a:avLst/>
                <a:gdLst/>
                <a:ahLst/>
                <a:cxnLst/>
                <a:rect l="l" t="t" r="r" b="b"/>
                <a:pathLst>
                  <a:path w="284" h="288" extrusionOk="0">
                    <a:moveTo>
                      <a:pt x="193" y="0"/>
                    </a:moveTo>
                    <a:lnTo>
                      <a:pt x="66" y="8"/>
                    </a:lnTo>
                    <a:cubicBezTo>
                      <a:pt x="66" y="33"/>
                      <a:pt x="0" y="259"/>
                      <a:pt x="42" y="274"/>
                    </a:cubicBezTo>
                    <a:cubicBezTo>
                      <a:pt x="61" y="282"/>
                      <a:pt x="110" y="288"/>
                      <a:pt x="158" y="288"/>
                    </a:cubicBezTo>
                    <a:cubicBezTo>
                      <a:pt x="215" y="288"/>
                      <a:pt x="271" y="280"/>
                      <a:pt x="276" y="257"/>
                    </a:cubicBezTo>
                    <a:cubicBezTo>
                      <a:pt x="283" y="216"/>
                      <a:pt x="193" y="0"/>
                      <a:pt x="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80"/>
              <p:cNvSpPr/>
              <p:nvPr/>
            </p:nvSpPr>
            <p:spPr>
              <a:xfrm>
                <a:off x="5677598" y="4051912"/>
                <a:ext cx="65026" cy="51025"/>
              </a:xfrm>
              <a:custGeom>
                <a:avLst/>
                <a:gdLst/>
                <a:ahLst/>
                <a:cxnLst/>
                <a:rect l="l" t="t" r="r" b="b"/>
                <a:pathLst>
                  <a:path w="2234" h="1753" extrusionOk="0">
                    <a:moveTo>
                      <a:pt x="0" y="1"/>
                    </a:moveTo>
                    <a:lnTo>
                      <a:pt x="0" y="1"/>
                    </a:lnTo>
                    <a:cubicBezTo>
                      <a:pt x="154" y="436"/>
                      <a:pt x="709" y="1624"/>
                      <a:pt x="1955" y="1753"/>
                    </a:cubicBezTo>
                    <a:cubicBezTo>
                      <a:pt x="1955" y="1753"/>
                      <a:pt x="2234" y="1367"/>
                      <a:pt x="2184" y="1117"/>
                    </a:cubicBezTo>
                    <a:lnTo>
                      <a:pt x="2184" y="1117"/>
                    </a:lnTo>
                    <a:cubicBezTo>
                      <a:pt x="2154" y="1185"/>
                      <a:pt x="2118" y="1251"/>
                      <a:pt x="2078" y="1314"/>
                    </a:cubicBezTo>
                    <a:cubicBezTo>
                      <a:pt x="2053" y="1315"/>
                      <a:pt x="2028" y="1316"/>
                      <a:pt x="2004" y="1316"/>
                    </a:cubicBezTo>
                    <a:cubicBezTo>
                      <a:pt x="905" y="1316"/>
                      <a:pt x="263" y="457"/>
                      <a:pt x="0" y="1"/>
                    </a:cubicBezTo>
                    <a:close/>
                  </a:path>
                </a:pathLst>
              </a:custGeom>
              <a:solidFill>
                <a:srgbClr val="FFAA21">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80"/>
              <p:cNvSpPr/>
              <p:nvPr/>
            </p:nvSpPr>
            <p:spPr>
              <a:xfrm>
                <a:off x="5829602" y="4135424"/>
                <a:ext cx="28030" cy="9722"/>
              </a:xfrm>
              <a:custGeom>
                <a:avLst/>
                <a:gdLst/>
                <a:ahLst/>
                <a:cxnLst/>
                <a:rect l="l" t="t" r="r" b="b"/>
                <a:pathLst>
                  <a:path w="963" h="334" extrusionOk="0">
                    <a:moveTo>
                      <a:pt x="185" y="0"/>
                    </a:moveTo>
                    <a:cubicBezTo>
                      <a:pt x="142" y="0"/>
                      <a:pt x="109" y="9"/>
                      <a:pt x="93" y="30"/>
                    </a:cubicBezTo>
                    <a:cubicBezTo>
                      <a:pt x="0" y="143"/>
                      <a:pt x="467" y="334"/>
                      <a:pt x="734" y="334"/>
                    </a:cubicBezTo>
                    <a:cubicBezTo>
                      <a:pt x="784" y="334"/>
                      <a:pt x="826" y="327"/>
                      <a:pt x="857" y="313"/>
                    </a:cubicBezTo>
                    <a:cubicBezTo>
                      <a:pt x="962" y="263"/>
                      <a:pt x="420" y="0"/>
                      <a:pt x="1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80"/>
              <p:cNvSpPr/>
              <p:nvPr/>
            </p:nvSpPr>
            <p:spPr>
              <a:xfrm>
                <a:off x="5752523" y="4099009"/>
                <a:ext cx="20986" cy="11410"/>
              </a:xfrm>
              <a:custGeom>
                <a:avLst/>
                <a:gdLst/>
                <a:ahLst/>
                <a:cxnLst/>
                <a:rect l="l" t="t" r="r" b="b"/>
                <a:pathLst>
                  <a:path w="721" h="392" extrusionOk="0">
                    <a:moveTo>
                      <a:pt x="254" y="0"/>
                    </a:moveTo>
                    <a:cubicBezTo>
                      <a:pt x="112" y="0"/>
                      <a:pt x="13" y="61"/>
                      <a:pt x="7" y="144"/>
                    </a:cubicBezTo>
                    <a:cubicBezTo>
                      <a:pt x="1" y="229"/>
                      <a:pt x="99" y="321"/>
                      <a:pt x="232" y="364"/>
                    </a:cubicBezTo>
                    <a:cubicBezTo>
                      <a:pt x="288" y="382"/>
                      <a:pt x="349" y="391"/>
                      <a:pt x="406" y="391"/>
                    </a:cubicBezTo>
                    <a:cubicBezTo>
                      <a:pt x="495" y="391"/>
                      <a:pt x="577" y="369"/>
                      <a:pt x="622" y="322"/>
                    </a:cubicBezTo>
                    <a:cubicBezTo>
                      <a:pt x="721" y="222"/>
                      <a:pt x="616" y="70"/>
                      <a:pt x="386" y="16"/>
                    </a:cubicBezTo>
                    <a:cubicBezTo>
                      <a:pt x="339" y="5"/>
                      <a:pt x="295" y="0"/>
                      <a:pt x="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6" name="Google Shape;3146;p80"/>
              <p:cNvGrpSpPr/>
              <p:nvPr/>
            </p:nvGrpSpPr>
            <p:grpSpPr>
              <a:xfrm rot="273423">
                <a:off x="5685463" y="3060791"/>
                <a:ext cx="1303907" cy="1150272"/>
                <a:chOff x="2495925" y="3317675"/>
                <a:chExt cx="2515625" cy="2221175"/>
              </a:xfrm>
            </p:grpSpPr>
            <p:sp>
              <p:nvSpPr>
                <p:cNvPr id="3147" name="Google Shape;3147;p80"/>
                <p:cNvSpPr/>
                <p:nvPr/>
              </p:nvSpPr>
              <p:spPr>
                <a:xfrm>
                  <a:off x="2495925" y="3657225"/>
                  <a:ext cx="2480150" cy="955200"/>
                </a:xfrm>
                <a:custGeom>
                  <a:avLst/>
                  <a:gdLst/>
                  <a:ahLst/>
                  <a:cxnLst/>
                  <a:rect l="l" t="t" r="r" b="b"/>
                  <a:pathLst>
                    <a:path w="99206" h="38208" extrusionOk="0">
                      <a:moveTo>
                        <a:pt x="81645" y="34417"/>
                      </a:moveTo>
                      <a:lnTo>
                        <a:pt x="81645" y="34417"/>
                      </a:lnTo>
                      <a:cubicBezTo>
                        <a:pt x="81559" y="34440"/>
                        <a:pt x="81475" y="34466"/>
                        <a:pt x="81390" y="34492"/>
                      </a:cubicBezTo>
                      <a:cubicBezTo>
                        <a:pt x="81490" y="34468"/>
                        <a:pt x="81574" y="34442"/>
                        <a:pt x="81645" y="34417"/>
                      </a:cubicBezTo>
                      <a:close/>
                      <a:moveTo>
                        <a:pt x="46901" y="1"/>
                      </a:moveTo>
                      <a:cubicBezTo>
                        <a:pt x="42570" y="1"/>
                        <a:pt x="38305" y="6008"/>
                        <a:pt x="38215" y="11297"/>
                      </a:cubicBezTo>
                      <a:cubicBezTo>
                        <a:pt x="38297" y="6003"/>
                        <a:pt x="36358" y="4117"/>
                        <a:pt x="34359" y="4117"/>
                      </a:cubicBezTo>
                      <a:cubicBezTo>
                        <a:pt x="32358" y="4117"/>
                        <a:pt x="30296" y="6008"/>
                        <a:pt x="30140" y="8262"/>
                      </a:cubicBezTo>
                      <a:cubicBezTo>
                        <a:pt x="27921" y="5495"/>
                        <a:pt x="24296" y="4041"/>
                        <a:pt x="20684" y="4041"/>
                      </a:cubicBezTo>
                      <a:cubicBezTo>
                        <a:pt x="17821" y="4041"/>
                        <a:pt x="14966" y="4955"/>
                        <a:pt x="12826" y="6855"/>
                      </a:cubicBezTo>
                      <a:cubicBezTo>
                        <a:pt x="7980" y="11164"/>
                        <a:pt x="10167" y="15339"/>
                        <a:pt x="14239" y="18746"/>
                      </a:cubicBezTo>
                      <a:cubicBezTo>
                        <a:pt x="14239" y="18746"/>
                        <a:pt x="0" y="25926"/>
                        <a:pt x="18479" y="27482"/>
                      </a:cubicBezTo>
                      <a:cubicBezTo>
                        <a:pt x="10285" y="35311"/>
                        <a:pt x="14909" y="38208"/>
                        <a:pt x="21953" y="38208"/>
                      </a:cubicBezTo>
                      <a:cubicBezTo>
                        <a:pt x="27265" y="38208"/>
                        <a:pt x="33954" y="36560"/>
                        <a:pt x="37559" y="34138"/>
                      </a:cubicBezTo>
                      <a:cubicBezTo>
                        <a:pt x="38336" y="32542"/>
                        <a:pt x="45504" y="31980"/>
                        <a:pt x="53859" y="31980"/>
                      </a:cubicBezTo>
                      <a:cubicBezTo>
                        <a:pt x="67472" y="31980"/>
                        <a:pt x="84238" y="33472"/>
                        <a:pt x="81645" y="34417"/>
                      </a:cubicBezTo>
                      <a:lnTo>
                        <a:pt x="81645" y="34417"/>
                      </a:lnTo>
                      <a:cubicBezTo>
                        <a:pt x="82379" y="34212"/>
                        <a:pt x="83149" y="34114"/>
                        <a:pt x="83878" y="34114"/>
                      </a:cubicBezTo>
                      <a:cubicBezTo>
                        <a:pt x="85489" y="34114"/>
                        <a:pt x="86901" y="34593"/>
                        <a:pt x="87287" y="35460"/>
                      </a:cubicBezTo>
                      <a:cubicBezTo>
                        <a:pt x="87798" y="35615"/>
                        <a:pt x="88341" y="35687"/>
                        <a:pt x="88892" y="35687"/>
                      </a:cubicBezTo>
                      <a:cubicBezTo>
                        <a:pt x="93787" y="35687"/>
                        <a:pt x="99206" y="29978"/>
                        <a:pt x="86591" y="26319"/>
                      </a:cubicBezTo>
                      <a:cubicBezTo>
                        <a:pt x="90152" y="25217"/>
                        <a:pt x="95384" y="18158"/>
                        <a:pt x="90777" y="18158"/>
                      </a:cubicBezTo>
                      <a:cubicBezTo>
                        <a:pt x="89406" y="18158"/>
                        <a:pt x="87164" y="18784"/>
                        <a:pt x="83747" y="20377"/>
                      </a:cubicBezTo>
                      <a:cubicBezTo>
                        <a:pt x="85889" y="14426"/>
                        <a:pt x="81805" y="10715"/>
                        <a:pt x="76319" y="10715"/>
                      </a:cubicBezTo>
                      <a:cubicBezTo>
                        <a:pt x="73049" y="10715"/>
                        <a:pt x="69282" y="12034"/>
                        <a:pt x="66038" y="14982"/>
                      </a:cubicBezTo>
                      <a:cubicBezTo>
                        <a:pt x="67875" y="13072"/>
                        <a:pt x="70112" y="8063"/>
                        <a:pt x="66137" y="8063"/>
                      </a:cubicBezTo>
                      <a:cubicBezTo>
                        <a:pt x="66048" y="8063"/>
                        <a:pt x="65957" y="8065"/>
                        <a:pt x="65862" y="8070"/>
                      </a:cubicBezTo>
                      <a:cubicBezTo>
                        <a:pt x="62424" y="8253"/>
                        <a:pt x="57662" y="13121"/>
                        <a:pt x="55377" y="15456"/>
                      </a:cubicBezTo>
                      <a:cubicBezTo>
                        <a:pt x="53972" y="3955"/>
                        <a:pt x="50415" y="1"/>
                        <a:pt x="46901" y="1"/>
                      </a:cubicBezTo>
                      <a:close/>
                    </a:path>
                  </a:pathLst>
                </a:custGeom>
                <a:solidFill>
                  <a:srgbClr val="85B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80"/>
                <p:cNvSpPr/>
                <p:nvPr/>
              </p:nvSpPr>
              <p:spPr>
                <a:xfrm>
                  <a:off x="2495925" y="3401725"/>
                  <a:ext cx="2515625" cy="1285900"/>
                </a:xfrm>
                <a:custGeom>
                  <a:avLst/>
                  <a:gdLst/>
                  <a:ahLst/>
                  <a:cxnLst/>
                  <a:rect l="l" t="t" r="r" b="b"/>
                  <a:pathLst>
                    <a:path w="100625" h="51436" extrusionOk="0">
                      <a:moveTo>
                        <a:pt x="83747" y="30597"/>
                      </a:moveTo>
                      <a:cubicBezTo>
                        <a:pt x="98646" y="23650"/>
                        <a:pt x="91212" y="35108"/>
                        <a:pt x="86591" y="36539"/>
                      </a:cubicBezTo>
                      <a:cubicBezTo>
                        <a:pt x="100624" y="40609"/>
                        <a:pt x="92340" y="47217"/>
                        <a:pt x="87287" y="45680"/>
                      </a:cubicBezTo>
                      <a:cubicBezTo>
                        <a:pt x="86707" y="44375"/>
                        <a:pt x="83802" y="43949"/>
                        <a:pt x="81390" y="44712"/>
                      </a:cubicBezTo>
                      <a:cubicBezTo>
                        <a:pt x="87396" y="43214"/>
                        <a:pt x="39637" y="40092"/>
                        <a:pt x="37559" y="44358"/>
                      </a:cubicBezTo>
                      <a:cubicBezTo>
                        <a:pt x="29175" y="49991"/>
                        <a:pt x="4105" y="51435"/>
                        <a:pt x="18479" y="37702"/>
                      </a:cubicBezTo>
                      <a:cubicBezTo>
                        <a:pt x="0" y="36146"/>
                        <a:pt x="14239" y="28966"/>
                        <a:pt x="14239" y="28966"/>
                      </a:cubicBezTo>
                      <a:cubicBezTo>
                        <a:pt x="10167" y="25559"/>
                        <a:pt x="7980" y="21384"/>
                        <a:pt x="12826" y="17075"/>
                      </a:cubicBezTo>
                      <a:cubicBezTo>
                        <a:pt x="17664" y="12778"/>
                        <a:pt x="26161" y="13522"/>
                        <a:pt x="30140" y="18482"/>
                      </a:cubicBezTo>
                      <a:cubicBezTo>
                        <a:pt x="30451" y="13976"/>
                        <a:pt x="38379" y="10924"/>
                        <a:pt x="38215" y="21517"/>
                      </a:cubicBezTo>
                      <a:cubicBezTo>
                        <a:pt x="38379" y="11937"/>
                        <a:pt x="52240" y="0"/>
                        <a:pt x="55377" y="25676"/>
                      </a:cubicBezTo>
                      <a:cubicBezTo>
                        <a:pt x="57662" y="23341"/>
                        <a:pt x="62424" y="18473"/>
                        <a:pt x="65862" y="18290"/>
                      </a:cubicBezTo>
                      <a:cubicBezTo>
                        <a:pt x="70212" y="18058"/>
                        <a:pt x="67916" y="23250"/>
                        <a:pt x="66038" y="25202"/>
                      </a:cubicBezTo>
                      <a:cubicBezTo>
                        <a:pt x="74724" y="17307"/>
                        <a:pt x="87165" y="21099"/>
                        <a:pt x="83747" y="30597"/>
                      </a:cubicBezTo>
                      <a:close/>
                    </a:path>
                  </a:pathLst>
                </a:custGeom>
                <a:solidFill>
                  <a:srgbClr val="5C463F">
                    <a:alpha val="47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80"/>
                <p:cNvSpPr/>
                <p:nvPr/>
              </p:nvSpPr>
              <p:spPr>
                <a:xfrm>
                  <a:off x="4163875" y="3839450"/>
                  <a:ext cx="750375" cy="473200"/>
                </a:xfrm>
                <a:custGeom>
                  <a:avLst/>
                  <a:gdLst/>
                  <a:ahLst/>
                  <a:cxnLst/>
                  <a:rect l="l" t="t" r="r" b="b"/>
                  <a:pathLst>
                    <a:path w="30015" h="18928" extrusionOk="0">
                      <a:moveTo>
                        <a:pt x="17029" y="13088"/>
                      </a:moveTo>
                      <a:cubicBezTo>
                        <a:pt x="20358" y="3836"/>
                        <a:pt x="8639" y="1"/>
                        <a:pt x="0" y="7113"/>
                      </a:cubicBezTo>
                      <a:cubicBezTo>
                        <a:pt x="2207" y="7387"/>
                        <a:pt x="4208" y="8350"/>
                        <a:pt x="5429" y="10152"/>
                      </a:cubicBezTo>
                      <a:cubicBezTo>
                        <a:pt x="5603" y="10409"/>
                        <a:pt x="5756" y="10683"/>
                        <a:pt x="5882" y="10968"/>
                      </a:cubicBezTo>
                      <a:cubicBezTo>
                        <a:pt x="6573" y="10959"/>
                        <a:pt x="7241" y="10979"/>
                        <a:pt x="7862" y="11031"/>
                      </a:cubicBezTo>
                      <a:cubicBezTo>
                        <a:pt x="13487" y="11492"/>
                        <a:pt x="14001" y="14929"/>
                        <a:pt x="12776" y="18928"/>
                      </a:cubicBezTo>
                      <a:cubicBezTo>
                        <a:pt x="15368" y="17699"/>
                        <a:pt x="18660" y="17443"/>
                        <a:pt x="21741" y="18041"/>
                      </a:cubicBezTo>
                      <a:cubicBezTo>
                        <a:pt x="26035" y="14958"/>
                        <a:pt x="30014" y="7035"/>
                        <a:pt x="17029" y="1308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80"/>
                <p:cNvSpPr/>
                <p:nvPr/>
              </p:nvSpPr>
              <p:spPr>
                <a:xfrm>
                  <a:off x="2495975" y="3401725"/>
                  <a:ext cx="1745550" cy="1218375"/>
                </a:xfrm>
                <a:custGeom>
                  <a:avLst/>
                  <a:gdLst/>
                  <a:ahLst/>
                  <a:cxnLst/>
                  <a:rect l="l" t="t" r="r" b="b"/>
                  <a:pathLst>
                    <a:path w="69822" h="48735" extrusionOk="0">
                      <a:moveTo>
                        <a:pt x="52977" y="28035"/>
                      </a:moveTo>
                      <a:cubicBezTo>
                        <a:pt x="53814" y="27859"/>
                        <a:pt x="54634" y="27725"/>
                        <a:pt x="55399" y="27629"/>
                      </a:cubicBezTo>
                      <a:cubicBezTo>
                        <a:pt x="56019" y="27548"/>
                        <a:pt x="56647" y="27522"/>
                        <a:pt x="57271" y="27548"/>
                      </a:cubicBezTo>
                      <a:cubicBezTo>
                        <a:pt x="59591" y="25387"/>
                        <a:pt x="63279" y="24250"/>
                        <a:pt x="66544" y="24602"/>
                      </a:cubicBezTo>
                      <a:cubicBezTo>
                        <a:pt x="68271" y="22358"/>
                        <a:pt x="69821" y="18079"/>
                        <a:pt x="65860" y="18288"/>
                      </a:cubicBezTo>
                      <a:cubicBezTo>
                        <a:pt x="62422" y="18473"/>
                        <a:pt x="57660" y="23341"/>
                        <a:pt x="55375" y="25674"/>
                      </a:cubicBezTo>
                      <a:cubicBezTo>
                        <a:pt x="52238" y="0"/>
                        <a:pt x="38377" y="11937"/>
                        <a:pt x="38213" y="21517"/>
                      </a:cubicBezTo>
                      <a:cubicBezTo>
                        <a:pt x="38377" y="10924"/>
                        <a:pt x="30449" y="13976"/>
                        <a:pt x="30140" y="18482"/>
                      </a:cubicBezTo>
                      <a:cubicBezTo>
                        <a:pt x="26161" y="13522"/>
                        <a:pt x="17662" y="12778"/>
                        <a:pt x="12824" y="17075"/>
                      </a:cubicBezTo>
                      <a:cubicBezTo>
                        <a:pt x="7980" y="21384"/>
                        <a:pt x="10167" y="25557"/>
                        <a:pt x="14237" y="28966"/>
                      </a:cubicBezTo>
                      <a:cubicBezTo>
                        <a:pt x="14237" y="28966"/>
                        <a:pt x="0" y="36146"/>
                        <a:pt x="18477" y="37702"/>
                      </a:cubicBezTo>
                      <a:cubicBezTo>
                        <a:pt x="9824" y="45969"/>
                        <a:pt x="15468" y="48735"/>
                        <a:pt x="23161" y="48398"/>
                      </a:cubicBezTo>
                      <a:cubicBezTo>
                        <a:pt x="21704" y="44093"/>
                        <a:pt x="21506" y="38461"/>
                        <a:pt x="22854" y="33480"/>
                      </a:cubicBezTo>
                      <a:cubicBezTo>
                        <a:pt x="20271" y="32895"/>
                        <a:pt x="18058" y="31414"/>
                        <a:pt x="17108" y="28925"/>
                      </a:cubicBezTo>
                      <a:cubicBezTo>
                        <a:pt x="15620" y="25024"/>
                        <a:pt x="17236" y="19782"/>
                        <a:pt x="21882" y="19195"/>
                      </a:cubicBezTo>
                      <a:cubicBezTo>
                        <a:pt x="25416" y="18747"/>
                        <a:pt x="28118" y="20906"/>
                        <a:pt x="29094" y="23850"/>
                      </a:cubicBezTo>
                      <a:cubicBezTo>
                        <a:pt x="29286" y="23719"/>
                        <a:pt x="29475" y="23591"/>
                        <a:pt x="29673" y="23472"/>
                      </a:cubicBezTo>
                      <a:cubicBezTo>
                        <a:pt x="33154" y="21367"/>
                        <a:pt x="37511" y="20925"/>
                        <a:pt x="40814" y="23559"/>
                      </a:cubicBezTo>
                      <a:cubicBezTo>
                        <a:pt x="41492" y="22069"/>
                        <a:pt x="42706" y="20862"/>
                        <a:pt x="44488" y="20317"/>
                      </a:cubicBezTo>
                      <a:cubicBezTo>
                        <a:pt x="48000" y="19245"/>
                        <a:pt x="51853" y="22419"/>
                        <a:pt x="52657" y="25683"/>
                      </a:cubicBezTo>
                      <a:cubicBezTo>
                        <a:pt x="52846" y="26455"/>
                        <a:pt x="52955" y="27242"/>
                        <a:pt x="52977" y="2803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80"/>
                <p:cNvSpPr/>
                <p:nvPr/>
              </p:nvSpPr>
              <p:spPr>
                <a:xfrm>
                  <a:off x="2698200" y="4059075"/>
                  <a:ext cx="1968825" cy="1190325"/>
                </a:xfrm>
                <a:custGeom>
                  <a:avLst/>
                  <a:gdLst/>
                  <a:ahLst/>
                  <a:cxnLst/>
                  <a:rect l="l" t="t" r="r" b="b"/>
                  <a:pathLst>
                    <a:path w="78753" h="47613" extrusionOk="0">
                      <a:moveTo>
                        <a:pt x="27166" y="1"/>
                      </a:moveTo>
                      <a:cubicBezTo>
                        <a:pt x="25618" y="1"/>
                        <a:pt x="23953" y="1170"/>
                        <a:pt x="22458" y="3901"/>
                      </a:cubicBezTo>
                      <a:cubicBezTo>
                        <a:pt x="20949" y="6655"/>
                        <a:pt x="19614" y="11008"/>
                        <a:pt x="18744" y="17357"/>
                      </a:cubicBezTo>
                      <a:cubicBezTo>
                        <a:pt x="16196" y="14752"/>
                        <a:pt x="12814" y="13446"/>
                        <a:pt x="10128" y="13446"/>
                      </a:cubicBezTo>
                      <a:cubicBezTo>
                        <a:pt x="5421" y="13446"/>
                        <a:pt x="2849" y="17457"/>
                        <a:pt x="10634" y="25520"/>
                      </a:cubicBezTo>
                      <a:cubicBezTo>
                        <a:pt x="1621" y="27065"/>
                        <a:pt x="0" y="38637"/>
                        <a:pt x="7493" y="38637"/>
                      </a:cubicBezTo>
                      <a:cubicBezTo>
                        <a:pt x="9392" y="38637"/>
                        <a:pt x="11876" y="37894"/>
                        <a:pt x="14974" y="36056"/>
                      </a:cubicBezTo>
                      <a:lnTo>
                        <a:pt x="14974" y="36056"/>
                      </a:lnTo>
                      <a:cubicBezTo>
                        <a:pt x="14046" y="44039"/>
                        <a:pt x="22714" y="47223"/>
                        <a:pt x="30618" y="47223"/>
                      </a:cubicBezTo>
                      <a:cubicBezTo>
                        <a:pt x="35545" y="47223"/>
                        <a:pt x="40176" y="45985"/>
                        <a:pt x="41998" y="43901"/>
                      </a:cubicBezTo>
                      <a:cubicBezTo>
                        <a:pt x="41990" y="43895"/>
                        <a:pt x="41983" y="43886"/>
                        <a:pt x="41974" y="43879"/>
                      </a:cubicBezTo>
                      <a:cubicBezTo>
                        <a:pt x="41982" y="43782"/>
                        <a:pt x="41990" y="43733"/>
                        <a:pt x="41999" y="43733"/>
                      </a:cubicBezTo>
                      <a:cubicBezTo>
                        <a:pt x="42008" y="43733"/>
                        <a:pt x="42017" y="43777"/>
                        <a:pt x="42029" y="43864"/>
                      </a:cubicBezTo>
                      <a:cubicBezTo>
                        <a:pt x="42020" y="43879"/>
                        <a:pt x="42007" y="43886"/>
                        <a:pt x="41998" y="43901"/>
                      </a:cubicBezTo>
                      <a:cubicBezTo>
                        <a:pt x="46800" y="46492"/>
                        <a:pt x="50907" y="47613"/>
                        <a:pt x="54180" y="47613"/>
                      </a:cubicBezTo>
                      <a:cubicBezTo>
                        <a:pt x="61018" y="47613"/>
                        <a:pt x="64219" y="42720"/>
                        <a:pt x="62519" y="36102"/>
                      </a:cubicBezTo>
                      <a:lnTo>
                        <a:pt x="62519" y="36102"/>
                      </a:lnTo>
                      <a:cubicBezTo>
                        <a:pt x="63352" y="36161"/>
                        <a:pt x="64132" y="36190"/>
                        <a:pt x="64861" y="36190"/>
                      </a:cubicBezTo>
                      <a:cubicBezTo>
                        <a:pt x="78753" y="36190"/>
                        <a:pt x="74077" y="25929"/>
                        <a:pt x="64277" y="25929"/>
                      </a:cubicBezTo>
                      <a:cubicBezTo>
                        <a:pt x="63104" y="25929"/>
                        <a:pt x="61859" y="26076"/>
                        <a:pt x="60562" y="26404"/>
                      </a:cubicBezTo>
                      <a:cubicBezTo>
                        <a:pt x="61695" y="22743"/>
                        <a:pt x="59927" y="20194"/>
                        <a:pt x="55848" y="20194"/>
                      </a:cubicBezTo>
                      <a:cubicBezTo>
                        <a:pt x="54636" y="20194"/>
                        <a:pt x="53219" y="20419"/>
                        <a:pt x="51613" y="20908"/>
                      </a:cubicBezTo>
                      <a:cubicBezTo>
                        <a:pt x="52776" y="19962"/>
                        <a:pt x="40420" y="11437"/>
                        <a:pt x="42335" y="10489"/>
                      </a:cubicBezTo>
                      <a:cubicBezTo>
                        <a:pt x="41734" y="8486"/>
                        <a:pt x="40335" y="7649"/>
                        <a:pt x="38757" y="7649"/>
                      </a:cubicBezTo>
                      <a:cubicBezTo>
                        <a:pt x="36518" y="7649"/>
                        <a:pt x="33919" y="9336"/>
                        <a:pt x="32734" y="11767"/>
                      </a:cubicBezTo>
                      <a:cubicBezTo>
                        <a:pt x="33131" y="5114"/>
                        <a:pt x="30404" y="1"/>
                        <a:pt x="27166" y="1"/>
                      </a:cubicBezTo>
                      <a:close/>
                    </a:path>
                  </a:pathLst>
                </a:custGeom>
                <a:solidFill>
                  <a:srgbClr val="98C4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80"/>
                <p:cNvSpPr/>
                <p:nvPr/>
              </p:nvSpPr>
              <p:spPr>
                <a:xfrm>
                  <a:off x="2658325" y="3945625"/>
                  <a:ext cx="2068100" cy="1411025"/>
                </a:xfrm>
                <a:custGeom>
                  <a:avLst/>
                  <a:gdLst/>
                  <a:ahLst/>
                  <a:cxnLst/>
                  <a:rect l="l" t="t" r="r" b="b"/>
                  <a:pathLst>
                    <a:path w="82724" h="56441" extrusionOk="0">
                      <a:moveTo>
                        <a:pt x="62157" y="30942"/>
                      </a:moveTo>
                      <a:cubicBezTo>
                        <a:pt x="74855" y="27720"/>
                        <a:pt x="82724" y="41968"/>
                        <a:pt x="64114" y="40640"/>
                      </a:cubicBezTo>
                      <a:cubicBezTo>
                        <a:pt x="66628" y="50426"/>
                        <a:pt x="58424" y="56440"/>
                        <a:pt x="43593" y="48439"/>
                      </a:cubicBezTo>
                      <a:cubicBezTo>
                        <a:pt x="43602" y="48424"/>
                        <a:pt x="43615" y="48417"/>
                        <a:pt x="43624" y="48402"/>
                      </a:cubicBezTo>
                      <a:cubicBezTo>
                        <a:pt x="43600" y="48222"/>
                        <a:pt x="43585" y="48228"/>
                        <a:pt x="43569" y="48417"/>
                      </a:cubicBezTo>
                      <a:cubicBezTo>
                        <a:pt x="43578" y="48424"/>
                        <a:pt x="43585" y="48433"/>
                        <a:pt x="43593" y="48439"/>
                      </a:cubicBezTo>
                      <a:cubicBezTo>
                        <a:pt x="38847" y="53866"/>
                        <a:pt x="15062" y="53553"/>
                        <a:pt x="16569" y="40594"/>
                      </a:cubicBezTo>
                      <a:cubicBezTo>
                        <a:pt x="1249" y="49685"/>
                        <a:pt x="931" y="31995"/>
                        <a:pt x="12229" y="30058"/>
                      </a:cubicBezTo>
                      <a:cubicBezTo>
                        <a:pt x="1" y="17394"/>
                        <a:pt x="13325" y="14724"/>
                        <a:pt x="20339" y="21895"/>
                      </a:cubicBezTo>
                      <a:cubicBezTo>
                        <a:pt x="21209" y="15546"/>
                        <a:pt x="22544" y="11193"/>
                        <a:pt x="24053" y="8439"/>
                      </a:cubicBezTo>
                      <a:cubicBezTo>
                        <a:pt x="28675" y="0"/>
                        <a:pt x="34916" y="6471"/>
                        <a:pt x="34329" y="16305"/>
                      </a:cubicBezTo>
                      <a:cubicBezTo>
                        <a:pt x="36349" y="12161"/>
                        <a:pt x="42476" y="10180"/>
                        <a:pt x="43930" y="15027"/>
                      </a:cubicBezTo>
                      <a:cubicBezTo>
                        <a:pt x="42015" y="15975"/>
                        <a:pt x="54371" y="24500"/>
                        <a:pt x="53208" y="25446"/>
                      </a:cubicBezTo>
                      <a:cubicBezTo>
                        <a:pt x="60214" y="23315"/>
                        <a:pt x="63627" y="26192"/>
                        <a:pt x="62157" y="3094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80"/>
                <p:cNvSpPr/>
                <p:nvPr/>
              </p:nvSpPr>
              <p:spPr>
                <a:xfrm>
                  <a:off x="3569425" y="4143800"/>
                  <a:ext cx="1220675" cy="569100"/>
                </a:xfrm>
                <a:custGeom>
                  <a:avLst/>
                  <a:gdLst/>
                  <a:ahLst/>
                  <a:cxnLst/>
                  <a:rect l="l" t="t" r="r" b="b"/>
                  <a:pathLst>
                    <a:path w="48827" h="22764" extrusionOk="0">
                      <a:moveTo>
                        <a:pt x="26225" y="1"/>
                      </a:moveTo>
                      <a:cubicBezTo>
                        <a:pt x="22514" y="1"/>
                        <a:pt x="17839" y="4067"/>
                        <a:pt x="16481" y="8380"/>
                      </a:cubicBezTo>
                      <a:cubicBezTo>
                        <a:pt x="14556" y="6560"/>
                        <a:pt x="10231" y="3182"/>
                        <a:pt x="6848" y="3182"/>
                      </a:cubicBezTo>
                      <a:cubicBezTo>
                        <a:pt x="6121" y="3182"/>
                        <a:pt x="5438" y="3338"/>
                        <a:pt x="4831" y="3699"/>
                      </a:cubicBezTo>
                      <a:cubicBezTo>
                        <a:pt x="0" y="6578"/>
                        <a:pt x="8032" y="11618"/>
                        <a:pt x="10587" y="12844"/>
                      </a:cubicBezTo>
                      <a:cubicBezTo>
                        <a:pt x="10063" y="12615"/>
                        <a:pt x="9504" y="12510"/>
                        <a:pt x="8937" y="12510"/>
                      </a:cubicBezTo>
                      <a:cubicBezTo>
                        <a:pt x="8121" y="12510"/>
                        <a:pt x="7290" y="12727"/>
                        <a:pt x="6523" y="13105"/>
                      </a:cubicBezTo>
                      <a:cubicBezTo>
                        <a:pt x="4449" y="14131"/>
                        <a:pt x="2864" y="16334"/>
                        <a:pt x="3416" y="18604"/>
                      </a:cubicBezTo>
                      <a:cubicBezTo>
                        <a:pt x="4033" y="21136"/>
                        <a:pt x="5942" y="22007"/>
                        <a:pt x="8254" y="22007"/>
                      </a:cubicBezTo>
                      <a:cubicBezTo>
                        <a:pt x="12007" y="22007"/>
                        <a:pt x="16820" y="19713"/>
                        <a:pt x="18888" y="18506"/>
                      </a:cubicBezTo>
                      <a:lnTo>
                        <a:pt x="18888" y="18506"/>
                      </a:lnTo>
                      <a:cubicBezTo>
                        <a:pt x="18612" y="19547"/>
                        <a:pt x="18914" y="20350"/>
                        <a:pt x="19538" y="20961"/>
                      </a:cubicBezTo>
                      <a:cubicBezTo>
                        <a:pt x="20871" y="22278"/>
                        <a:pt x="23670" y="22700"/>
                        <a:pt x="25222" y="22757"/>
                      </a:cubicBezTo>
                      <a:cubicBezTo>
                        <a:pt x="25355" y="22761"/>
                        <a:pt x="25486" y="22763"/>
                        <a:pt x="25615" y="22763"/>
                      </a:cubicBezTo>
                      <a:cubicBezTo>
                        <a:pt x="28818" y="22763"/>
                        <a:pt x="30630" y="21378"/>
                        <a:pt x="31443" y="18171"/>
                      </a:cubicBezTo>
                      <a:cubicBezTo>
                        <a:pt x="33742" y="20009"/>
                        <a:pt x="36942" y="21118"/>
                        <a:pt x="40069" y="21118"/>
                      </a:cubicBezTo>
                      <a:cubicBezTo>
                        <a:pt x="42294" y="21118"/>
                        <a:pt x="44482" y="20556"/>
                        <a:pt x="46280" y="19295"/>
                      </a:cubicBezTo>
                      <a:cubicBezTo>
                        <a:pt x="48315" y="17873"/>
                        <a:pt x="48826" y="16708"/>
                        <a:pt x="48452" y="15877"/>
                      </a:cubicBezTo>
                      <a:cubicBezTo>
                        <a:pt x="48047" y="14966"/>
                        <a:pt x="46566" y="14463"/>
                        <a:pt x="44875" y="14463"/>
                      </a:cubicBezTo>
                      <a:cubicBezTo>
                        <a:pt x="44141" y="14463"/>
                        <a:pt x="43368" y="14557"/>
                        <a:pt x="42626" y="14754"/>
                      </a:cubicBezTo>
                      <a:lnTo>
                        <a:pt x="42626" y="14754"/>
                      </a:lnTo>
                      <a:cubicBezTo>
                        <a:pt x="46756" y="13375"/>
                        <a:pt x="47136" y="7220"/>
                        <a:pt x="41496" y="7220"/>
                      </a:cubicBezTo>
                      <a:cubicBezTo>
                        <a:pt x="39112" y="7220"/>
                        <a:pt x="35653" y="8320"/>
                        <a:pt x="30947" y="11344"/>
                      </a:cubicBezTo>
                      <a:cubicBezTo>
                        <a:pt x="31874" y="2983"/>
                        <a:pt x="29403" y="1"/>
                        <a:pt x="26225" y="1"/>
                      </a:cubicBezTo>
                      <a:close/>
                    </a:path>
                  </a:pathLst>
                </a:custGeom>
                <a:solidFill>
                  <a:srgbClr val="B8CF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80"/>
                <p:cNvSpPr/>
                <p:nvPr/>
              </p:nvSpPr>
              <p:spPr>
                <a:xfrm>
                  <a:off x="3569425" y="3974250"/>
                  <a:ext cx="1220675" cy="800725"/>
                </a:xfrm>
                <a:custGeom>
                  <a:avLst/>
                  <a:gdLst/>
                  <a:ahLst/>
                  <a:cxnLst/>
                  <a:rect l="l" t="t" r="r" b="b"/>
                  <a:pathLst>
                    <a:path w="48827" h="32029" extrusionOk="0">
                      <a:moveTo>
                        <a:pt x="48452" y="22659"/>
                      </a:moveTo>
                      <a:cubicBezTo>
                        <a:pt x="48826" y="23490"/>
                        <a:pt x="48315" y="24655"/>
                        <a:pt x="46280" y="26077"/>
                      </a:cubicBezTo>
                      <a:cubicBezTo>
                        <a:pt x="41955" y="29110"/>
                        <a:pt x="35378" y="28099"/>
                        <a:pt x="31443" y="24953"/>
                      </a:cubicBezTo>
                      <a:cubicBezTo>
                        <a:pt x="30597" y="28289"/>
                        <a:pt x="28670" y="29654"/>
                        <a:pt x="25222" y="29539"/>
                      </a:cubicBezTo>
                      <a:cubicBezTo>
                        <a:pt x="23670" y="29482"/>
                        <a:pt x="20871" y="29060"/>
                        <a:pt x="19538" y="27743"/>
                      </a:cubicBezTo>
                      <a:cubicBezTo>
                        <a:pt x="18914" y="27132"/>
                        <a:pt x="18612" y="26329"/>
                        <a:pt x="18888" y="25288"/>
                      </a:cubicBezTo>
                      <a:cubicBezTo>
                        <a:pt x="15546" y="27238"/>
                        <a:pt x="5034" y="32028"/>
                        <a:pt x="3416" y="25386"/>
                      </a:cubicBezTo>
                      <a:cubicBezTo>
                        <a:pt x="2864" y="23116"/>
                        <a:pt x="4449" y="20913"/>
                        <a:pt x="6523" y="19887"/>
                      </a:cubicBezTo>
                      <a:cubicBezTo>
                        <a:pt x="7823" y="19246"/>
                        <a:pt x="9310" y="19067"/>
                        <a:pt x="10587" y="19626"/>
                      </a:cubicBezTo>
                      <a:cubicBezTo>
                        <a:pt x="8032" y="18400"/>
                        <a:pt x="0" y="13360"/>
                        <a:pt x="4831" y="10481"/>
                      </a:cubicBezTo>
                      <a:cubicBezTo>
                        <a:pt x="8260" y="8439"/>
                        <a:pt x="14142" y="12951"/>
                        <a:pt x="16481" y="15162"/>
                      </a:cubicBezTo>
                      <a:cubicBezTo>
                        <a:pt x="19001" y="7154"/>
                        <a:pt x="32956" y="1"/>
                        <a:pt x="30947" y="18126"/>
                      </a:cubicBezTo>
                      <a:cubicBezTo>
                        <a:pt x="47117" y="7735"/>
                        <a:pt x="48567" y="20068"/>
                        <a:pt x="42249" y="21646"/>
                      </a:cubicBezTo>
                      <a:cubicBezTo>
                        <a:pt x="44786" y="20839"/>
                        <a:pt x="47841" y="21285"/>
                        <a:pt x="48452" y="2265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80"/>
                <p:cNvSpPr/>
                <p:nvPr/>
              </p:nvSpPr>
              <p:spPr>
                <a:xfrm>
                  <a:off x="3080575" y="5022350"/>
                  <a:ext cx="831150" cy="454100"/>
                </a:xfrm>
                <a:custGeom>
                  <a:avLst/>
                  <a:gdLst/>
                  <a:ahLst/>
                  <a:cxnLst/>
                  <a:rect l="l" t="t" r="r" b="b"/>
                  <a:pathLst>
                    <a:path w="33246" h="18164" extrusionOk="0">
                      <a:moveTo>
                        <a:pt x="6021" y="0"/>
                      </a:moveTo>
                      <a:cubicBezTo>
                        <a:pt x="5620" y="0"/>
                        <a:pt x="5235" y="83"/>
                        <a:pt x="4876" y="267"/>
                      </a:cubicBezTo>
                      <a:cubicBezTo>
                        <a:pt x="1" y="2750"/>
                        <a:pt x="5913" y="10214"/>
                        <a:pt x="8450" y="12147"/>
                      </a:cubicBezTo>
                      <a:cubicBezTo>
                        <a:pt x="7611" y="11755"/>
                        <a:pt x="6514" y="11519"/>
                        <a:pt x="5450" y="11519"/>
                      </a:cubicBezTo>
                      <a:cubicBezTo>
                        <a:pt x="3132" y="11519"/>
                        <a:pt x="967" y="12638"/>
                        <a:pt x="1940" y="15702"/>
                      </a:cubicBezTo>
                      <a:cubicBezTo>
                        <a:pt x="2509" y="17495"/>
                        <a:pt x="3904" y="18164"/>
                        <a:pt x="5556" y="18164"/>
                      </a:cubicBezTo>
                      <a:cubicBezTo>
                        <a:pt x="8474" y="18164"/>
                        <a:pt x="12194" y="16077"/>
                        <a:pt x="13579" y="14404"/>
                      </a:cubicBezTo>
                      <a:lnTo>
                        <a:pt x="13579" y="14404"/>
                      </a:lnTo>
                      <a:cubicBezTo>
                        <a:pt x="12741" y="16459"/>
                        <a:pt x="15731" y="17958"/>
                        <a:pt x="18638" y="17958"/>
                      </a:cubicBezTo>
                      <a:cubicBezTo>
                        <a:pt x="20827" y="17958"/>
                        <a:pt x="22969" y="17108"/>
                        <a:pt x="23392" y="15007"/>
                      </a:cubicBezTo>
                      <a:cubicBezTo>
                        <a:pt x="24334" y="15380"/>
                        <a:pt x="25599" y="15611"/>
                        <a:pt x="26899" y="15611"/>
                      </a:cubicBezTo>
                      <a:cubicBezTo>
                        <a:pt x="29603" y="15611"/>
                        <a:pt x="32459" y="14612"/>
                        <a:pt x="32885" y="11815"/>
                      </a:cubicBezTo>
                      <a:cubicBezTo>
                        <a:pt x="33246" y="9446"/>
                        <a:pt x="31785" y="8722"/>
                        <a:pt x="29982" y="8722"/>
                      </a:cubicBezTo>
                      <a:cubicBezTo>
                        <a:pt x="28362" y="8722"/>
                        <a:pt x="26466" y="9307"/>
                        <a:pt x="25368" y="9810"/>
                      </a:cubicBezTo>
                      <a:cubicBezTo>
                        <a:pt x="27232" y="8273"/>
                        <a:pt x="31291" y="4735"/>
                        <a:pt x="27993" y="2496"/>
                      </a:cubicBezTo>
                      <a:cubicBezTo>
                        <a:pt x="27404" y="2095"/>
                        <a:pt x="26842" y="1923"/>
                        <a:pt x="26313" y="1923"/>
                      </a:cubicBezTo>
                      <a:cubicBezTo>
                        <a:pt x="24121" y="1923"/>
                        <a:pt x="22481" y="4866"/>
                        <a:pt x="21744" y="6696"/>
                      </a:cubicBezTo>
                      <a:cubicBezTo>
                        <a:pt x="21487" y="3364"/>
                        <a:pt x="19837" y="1626"/>
                        <a:pt x="18164" y="1626"/>
                      </a:cubicBezTo>
                      <a:cubicBezTo>
                        <a:pt x="16482" y="1626"/>
                        <a:pt x="14778" y="3384"/>
                        <a:pt x="14447" y="7049"/>
                      </a:cubicBezTo>
                      <a:cubicBezTo>
                        <a:pt x="13162" y="4889"/>
                        <a:pt x="9097" y="0"/>
                        <a:pt x="6021" y="0"/>
                      </a:cubicBezTo>
                      <a:close/>
                    </a:path>
                  </a:pathLst>
                </a:custGeom>
                <a:solidFill>
                  <a:srgbClr val="B8CF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80"/>
                <p:cNvSpPr/>
                <p:nvPr/>
              </p:nvSpPr>
              <p:spPr>
                <a:xfrm>
                  <a:off x="3080575" y="4989275"/>
                  <a:ext cx="839250" cy="549575"/>
                </a:xfrm>
                <a:custGeom>
                  <a:avLst/>
                  <a:gdLst/>
                  <a:ahLst/>
                  <a:cxnLst/>
                  <a:rect l="l" t="t" r="r" b="b"/>
                  <a:pathLst>
                    <a:path w="33570" h="21983" extrusionOk="0">
                      <a:moveTo>
                        <a:pt x="14447" y="8372"/>
                      </a:moveTo>
                      <a:cubicBezTo>
                        <a:pt x="12994" y="5930"/>
                        <a:pt x="7989" y="1"/>
                        <a:pt x="4876" y="1590"/>
                      </a:cubicBezTo>
                      <a:cubicBezTo>
                        <a:pt x="1" y="4073"/>
                        <a:pt x="5913" y="11537"/>
                        <a:pt x="8450" y="13470"/>
                      </a:cubicBezTo>
                      <a:cubicBezTo>
                        <a:pt x="5784" y="12224"/>
                        <a:pt x="520" y="12553"/>
                        <a:pt x="1940" y="17025"/>
                      </a:cubicBezTo>
                      <a:cubicBezTo>
                        <a:pt x="3512" y="21983"/>
                        <a:pt x="11409" y="18347"/>
                        <a:pt x="13579" y="15727"/>
                      </a:cubicBezTo>
                      <a:cubicBezTo>
                        <a:pt x="12109" y="19330"/>
                        <a:pt x="22407" y="21222"/>
                        <a:pt x="23392" y="16330"/>
                      </a:cubicBezTo>
                      <a:cubicBezTo>
                        <a:pt x="26294" y="17480"/>
                        <a:pt x="32254" y="17280"/>
                        <a:pt x="32885" y="13138"/>
                      </a:cubicBezTo>
                      <a:cubicBezTo>
                        <a:pt x="33570" y="8641"/>
                        <a:pt x="27688" y="10070"/>
                        <a:pt x="25368" y="11133"/>
                      </a:cubicBezTo>
                      <a:cubicBezTo>
                        <a:pt x="27232" y="9596"/>
                        <a:pt x="31291" y="6058"/>
                        <a:pt x="27993" y="3819"/>
                      </a:cubicBezTo>
                      <a:cubicBezTo>
                        <a:pt x="24966" y="1760"/>
                        <a:pt x="22659" y="5747"/>
                        <a:pt x="21744" y="8019"/>
                      </a:cubicBezTo>
                      <a:cubicBezTo>
                        <a:pt x="21228" y="1336"/>
                        <a:pt x="15108" y="1064"/>
                        <a:pt x="14447" y="8372"/>
                      </a:cubicBezTo>
                      <a:close/>
                    </a:path>
                  </a:pathLst>
                </a:custGeom>
                <a:solidFill>
                  <a:srgbClr val="5C463F">
                    <a:alpha val="47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80"/>
                <p:cNvSpPr/>
                <p:nvPr/>
              </p:nvSpPr>
              <p:spPr>
                <a:xfrm>
                  <a:off x="4086835" y="4745452"/>
                  <a:ext cx="566800" cy="400500"/>
                </a:xfrm>
                <a:custGeom>
                  <a:avLst/>
                  <a:gdLst/>
                  <a:ahLst/>
                  <a:cxnLst/>
                  <a:rect l="l" t="t" r="r" b="b"/>
                  <a:pathLst>
                    <a:path w="22672" h="16020" extrusionOk="0">
                      <a:moveTo>
                        <a:pt x="9899" y="0"/>
                      </a:moveTo>
                      <a:cubicBezTo>
                        <a:pt x="9574" y="0"/>
                        <a:pt x="9234" y="37"/>
                        <a:pt x="8878" y="115"/>
                      </a:cubicBezTo>
                      <a:cubicBezTo>
                        <a:pt x="3958" y="1198"/>
                        <a:pt x="7065" y="6680"/>
                        <a:pt x="9095" y="8908"/>
                      </a:cubicBezTo>
                      <a:cubicBezTo>
                        <a:pt x="8023" y="8064"/>
                        <a:pt x="6195" y="7431"/>
                        <a:pt x="4498" y="7431"/>
                      </a:cubicBezTo>
                      <a:cubicBezTo>
                        <a:pt x="2630" y="7431"/>
                        <a:pt x="920" y="8198"/>
                        <a:pt x="551" y="10295"/>
                      </a:cubicBezTo>
                      <a:cubicBezTo>
                        <a:pt x="0" y="13428"/>
                        <a:pt x="3066" y="14380"/>
                        <a:pt x="6122" y="14380"/>
                      </a:cubicBezTo>
                      <a:cubicBezTo>
                        <a:pt x="8003" y="14380"/>
                        <a:pt x="9881" y="14019"/>
                        <a:pt x="10909" y="13585"/>
                      </a:cubicBezTo>
                      <a:cubicBezTo>
                        <a:pt x="11227" y="15478"/>
                        <a:pt x="12709" y="16020"/>
                        <a:pt x="14237" y="16020"/>
                      </a:cubicBezTo>
                      <a:cubicBezTo>
                        <a:pt x="15521" y="16020"/>
                        <a:pt x="16838" y="15637"/>
                        <a:pt x="17521" y="15351"/>
                      </a:cubicBezTo>
                      <a:cubicBezTo>
                        <a:pt x="19690" y="14440"/>
                        <a:pt x="20001" y="11804"/>
                        <a:pt x="17770" y="11804"/>
                      </a:cubicBezTo>
                      <a:cubicBezTo>
                        <a:pt x="17487" y="11804"/>
                        <a:pt x="17164" y="11846"/>
                        <a:pt x="16799" y="11939"/>
                      </a:cubicBezTo>
                      <a:cubicBezTo>
                        <a:pt x="18825" y="10863"/>
                        <a:pt x="21813" y="9498"/>
                        <a:pt x="22409" y="7012"/>
                      </a:cubicBezTo>
                      <a:cubicBezTo>
                        <a:pt x="22672" y="5908"/>
                        <a:pt x="22467" y="4236"/>
                        <a:pt x="21504" y="3470"/>
                      </a:cubicBezTo>
                      <a:cubicBezTo>
                        <a:pt x="21140" y="3182"/>
                        <a:pt x="20740" y="3057"/>
                        <a:pt x="20321" y="3057"/>
                      </a:cubicBezTo>
                      <a:cubicBezTo>
                        <a:pt x="18265" y="3057"/>
                        <a:pt x="15735" y="6048"/>
                        <a:pt x="14538" y="7315"/>
                      </a:cubicBezTo>
                      <a:cubicBezTo>
                        <a:pt x="15099" y="4273"/>
                        <a:pt x="13395" y="0"/>
                        <a:pt x="98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80"/>
                <p:cNvSpPr/>
                <p:nvPr/>
              </p:nvSpPr>
              <p:spPr>
                <a:xfrm>
                  <a:off x="3923175" y="3322900"/>
                  <a:ext cx="602900" cy="413175"/>
                </a:xfrm>
                <a:custGeom>
                  <a:avLst/>
                  <a:gdLst/>
                  <a:ahLst/>
                  <a:cxnLst/>
                  <a:rect l="l" t="t" r="r" b="b"/>
                  <a:pathLst>
                    <a:path w="24116" h="16527" extrusionOk="0">
                      <a:moveTo>
                        <a:pt x="16060" y="1"/>
                      </a:moveTo>
                      <a:cubicBezTo>
                        <a:pt x="12645" y="1"/>
                        <a:pt x="11329" y="4000"/>
                        <a:pt x="10350" y="6706"/>
                      </a:cubicBezTo>
                      <a:cubicBezTo>
                        <a:pt x="10872" y="4836"/>
                        <a:pt x="9171" y="3470"/>
                        <a:pt x="7027" y="3470"/>
                      </a:cubicBezTo>
                      <a:cubicBezTo>
                        <a:pt x="6106" y="3470"/>
                        <a:pt x="5103" y="3722"/>
                        <a:pt x="4160" y="4295"/>
                      </a:cubicBezTo>
                      <a:cubicBezTo>
                        <a:pt x="922" y="6260"/>
                        <a:pt x="4451" y="8800"/>
                        <a:pt x="6171" y="10502"/>
                      </a:cubicBezTo>
                      <a:cubicBezTo>
                        <a:pt x="5692" y="10339"/>
                        <a:pt x="5108" y="10254"/>
                        <a:pt x="4503" y="10254"/>
                      </a:cubicBezTo>
                      <a:cubicBezTo>
                        <a:pt x="2378" y="10254"/>
                        <a:pt x="1" y="11307"/>
                        <a:pt x="1042" y="13748"/>
                      </a:cubicBezTo>
                      <a:cubicBezTo>
                        <a:pt x="1678" y="15243"/>
                        <a:pt x="2910" y="15795"/>
                        <a:pt x="4319" y="15795"/>
                      </a:cubicBezTo>
                      <a:cubicBezTo>
                        <a:pt x="6828" y="15795"/>
                        <a:pt x="9901" y="14044"/>
                        <a:pt x="11176" y="12750"/>
                      </a:cubicBezTo>
                      <a:lnTo>
                        <a:pt x="11176" y="12750"/>
                      </a:lnTo>
                      <a:cubicBezTo>
                        <a:pt x="11118" y="15422"/>
                        <a:pt x="13506" y="16526"/>
                        <a:pt x="16095" y="16526"/>
                      </a:cubicBezTo>
                      <a:cubicBezTo>
                        <a:pt x="18406" y="16526"/>
                        <a:pt x="20876" y="15646"/>
                        <a:pt x="21909" y="14214"/>
                      </a:cubicBezTo>
                      <a:cubicBezTo>
                        <a:pt x="24115" y="11152"/>
                        <a:pt x="20638" y="9209"/>
                        <a:pt x="17727" y="9209"/>
                      </a:cubicBezTo>
                      <a:cubicBezTo>
                        <a:pt x="17319" y="9209"/>
                        <a:pt x="16922" y="9247"/>
                        <a:pt x="16553" y="9325"/>
                      </a:cubicBezTo>
                      <a:lnTo>
                        <a:pt x="16553" y="9325"/>
                      </a:lnTo>
                      <a:cubicBezTo>
                        <a:pt x="18560" y="8642"/>
                        <a:pt x="21048" y="5763"/>
                        <a:pt x="20876" y="3731"/>
                      </a:cubicBezTo>
                      <a:cubicBezTo>
                        <a:pt x="20715" y="1816"/>
                        <a:pt x="18080" y="109"/>
                        <a:pt x="16332" y="9"/>
                      </a:cubicBezTo>
                      <a:cubicBezTo>
                        <a:pt x="16240" y="4"/>
                        <a:pt x="16149" y="1"/>
                        <a:pt x="16060" y="1"/>
                      </a:cubicBezTo>
                      <a:close/>
                    </a:path>
                  </a:pathLst>
                </a:custGeom>
                <a:solidFill>
                  <a:srgbClr val="85BC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80"/>
                <p:cNvSpPr/>
                <p:nvPr/>
              </p:nvSpPr>
              <p:spPr>
                <a:xfrm>
                  <a:off x="3915775" y="3317675"/>
                  <a:ext cx="621075" cy="452875"/>
                </a:xfrm>
                <a:custGeom>
                  <a:avLst/>
                  <a:gdLst/>
                  <a:ahLst/>
                  <a:cxnLst/>
                  <a:rect l="l" t="t" r="r" b="b"/>
                  <a:pathLst>
                    <a:path w="24843" h="18115" extrusionOk="0">
                      <a:moveTo>
                        <a:pt x="10646" y="6915"/>
                      </a:moveTo>
                      <a:cubicBezTo>
                        <a:pt x="11392" y="4243"/>
                        <a:pt x="7596" y="2599"/>
                        <a:pt x="4456" y="4504"/>
                      </a:cubicBezTo>
                      <a:cubicBezTo>
                        <a:pt x="1218" y="6469"/>
                        <a:pt x="4747" y="9009"/>
                        <a:pt x="6467" y="10711"/>
                      </a:cubicBezTo>
                      <a:cubicBezTo>
                        <a:pt x="4304" y="9976"/>
                        <a:pt x="1" y="10822"/>
                        <a:pt x="1338" y="13957"/>
                      </a:cubicBezTo>
                      <a:cubicBezTo>
                        <a:pt x="3108" y="18115"/>
                        <a:pt x="9481" y="14979"/>
                        <a:pt x="11472" y="12959"/>
                      </a:cubicBezTo>
                      <a:cubicBezTo>
                        <a:pt x="11361" y="18015"/>
                        <a:pt x="20015" y="17460"/>
                        <a:pt x="22205" y="14423"/>
                      </a:cubicBezTo>
                      <a:cubicBezTo>
                        <a:pt x="24842" y="10763"/>
                        <a:pt x="19361" y="8702"/>
                        <a:pt x="16430" y="9646"/>
                      </a:cubicBezTo>
                      <a:cubicBezTo>
                        <a:pt x="18489" y="9265"/>
                        <a:pt x="21357" y="6117"/>
                        <a:pt x="21172" y="3940"/>
                      </a:cubicBezTo>
                      <a:cubicBezTo>
                        <a:pt x="21011" y="2025"/>
                        <a:pt x="18376" y="318"/>
                        <a:pt x="16628" y="218"/>
                      </a:cubicBezTo>
                      <a:cubicBezTo>
                        <a:pt x="13010" y="1"/>
                        <a:pt x="11651" y="4138"/>
                        <a:pt x="10646" y="691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80"/>
                <p:cNvSpPr/>
                <p:nvPr/>
              </p:nvSpPr>
              <p:spPr>
                <a:xfrm>
                  <a:off x="2939450" y="4463250"/>
                  <a:ext cx="548300" cy="354925"/>
                </a:xfrm>
                <a:custGeom>
                  <a:avLst/>
                  <a:gdLst/>
                  <a:ahLst/>
                  <a:cxnLst/>
                  <a:rect l="l" t="t" r="r" b="b"/>
                  <a:pathLst>
                    <a:path w="21932" h="14197" extrusionOk="0">
                      <a:moveTo>
                        <a:pt x="12670" y="1"/>
                      </a:moveTo>
                      <a:cubicBezTo>
                        <a:pt x="9742" y="1"/>
                        <a:pt x="7354" y="2471"/>
                        <a:pt x="7031" y="5558"/>
                      </a:cubicBezTo>
                      <a:cubicBezTo>
                        <a:pt x="5705" y="4169"/>
                        <a:pt x="4153" y="3213"/>
                        <a:pt x="2903" y="3213"/>
                      </a:cubicBezTo>
                      <a:cubicBezTo>
                        <a:pt x="2015" y="3213"/>
                        <a:pt x="1280" y="3696"/>
                        <a:pt x="888" y="4852"/>
                      </a:cubicBezTo>
                      <a:cubicBezTo>
                        <a:pt x="0" y="7472"/>
                        <a:pt x="3253" y="11494"/>
                        <a:pt x="6085" y="11494"/>
                      </a:cubicBezTo>
                      <a:cubicBezTo>
                        <a:pt x="6289" y="11494"/>
                        <a:pt x="6491" y="11473"/>
                        <a:pt x="6689" y="11429"/>
                      </a:cubicBezTo>
                      <a:lnTo>
                        <a:pt x="6689" y="11429"/>
                      </a:lnTo>
                      <a:cubicBezTo>
                        <a:pt x="6021" y="13151"/>
                        <a:pt x="7804" y="14197"/>
                        <a:pt x="9782" y="14197"/>
                      </a:cubicBezTo>
                      <a:cubicBezTo>
                        <a:pt x="11541" y="14197"/>
                        <a:pt x="13455" y="13369"/>
                        <a:pt x="13930" y="11453"/>
                      </a:cubicBezTo>
                      <a:cubicBezTo>
                        <a:pt x="14937" y="12096"/>
                        <a:pt x="16871" y="12742"/>
                        <a:pt x="18551" y="12742"/>
                      </a:cubicBezTo>
                      <a:cubicBezTo>
                        <a:pt x="20394" y="12742"/>
                        <a:pt x="21931" y="11965"/>
                        <a:pt x="21605" y="9553"/>
                      </a:cubicBezTo>
                      <a:cubicBezTo>
                        <a:pt x="21388" y="7947"/>
                        <a:pt x="20148" y="7334"/>
                        <a:pt x="18787" y="7334"/>
                      </a:cubicBezTo>
                      <a:cubicBezTo>
                        <a:pt x="17628" y="7334"/>
                        <a:pt x="16381" y="7779"/>
                        <a:pt x="15602" y="8435"/>
                      </a:cubicBezTo>
                      <a:cubicBezTo>
                        <a:pt x="18274" y="5819"/>
                        <a:pt x="19231" y="2582"/>
                        <a:pt x="15215" y="618"/>
                      </a:cubicBezTo>
                      <a:cubicBezTo>
                        <a:pt x="14347" y="193"/>
                        <a:pt x="13487" y="1"/>
                        <a:pt x="126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80"/>
                <p:cNvSpPr/>
                <p:nvPr/>
              </p:nvSpPr>
              <p:spPr>
                <a:xfrm>
                  <a:off x="2948277" y="4436220"/>
                  <a:ext cx="557350" cy="421300"/>
                </a:xfrm>
                <a:custGeom>
                  <a:avLst/>
                  <a:gdLst/>
                  <a:ahLst/>
                  <a:cxnLst/>
                  <a:rect l="l" t="t" r="r" b="b"/>
                  <a:pathLst>
                    <a:path w="22294" h="16852" extrusionOk="0">
                      <a:moveTo>
                        <a:pt x="7095" y="6888"/>
                      </a:moveTo>
                      <a:cubicBezTo>
                        <a:pt x="4827" y="4512"/>
                        <a:pt x="1894" y="3401"/>
                        <a:pt x="952" y="6182"/>
                      </a:cubicBezTo>
                      <a:cubicBezTo>
                        <a:pt x="0" y="8991"/>
                        <a:pt x="3807" y="13411"/>
                        <a:pt x="6753" y="12759"/>
                      </a:cubicBezTo>
                      <a:cubicBezTo>
                        <a:pt x="5490" y="16014"/>
                        <a:pt x="12985" y="16851"/>
                        <a:pt x="13994" y="12783"/>
                      </a:cubicBezTo>
                      <a:cubicBezTo>
                        <a:pt x="16105" y="14131"/>
                        <a:pt x="22293" y="15494"/>
                        <a:pt x="21669" y="10883"/>
                      </a:cubicBezTo>
                      <a:cubicBezTo>
                        <a:pt x="21267" y="7910"/>
                        <a:pt x="17360" y="8339"/>
                        <a:pt x="15666" y="9765"/>
                      </a:cubicBezTo>
                      <a:cubicBezTo>
                        <a:pt x="18338" y="7149"/>
                        <a:pt x="19295" y="3912"/>
                        <a:pt x="15279" y="1948"/>
                      </a:cubicBezTo>
                      <a:cubicBezTo>
                        <a:pt x="11300" y="0"/>
                        <a:pt x="7508" y="2940"/>
                        <a:pt x="7095" y="6888"/>
                      </a:cubicBezTo>
                      <a:close/>
                    </a:path>
                  </a:pathLst>
                </a:custGeom>
                <a:solidFill>
                  <a:srgbClr val="5C463F">
                    <a:alpha val="47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80"/>
                <p:cNvSpPr/>
                <p:nvPr/>
              </p:nvSpPr>
              <p:spPr>
                <a:xfrm>
                  <a:off x="3852175" y="4073400"/>
                  <a:ext cx="424125" cy="606400"/>
                </a:xfrm>
                <a:custGeom>
                  <a:avLst/>
                  <a:gdLst/>
                  <a:ahLst/>
                  <a:cxnLst/>
                  <a:rect l="l" t="t" r="r" b="b"/>
                  <a:pathLst>
                    <a:path w="16965" h="24256" extrusionOk="0">
                      <a:moveTo>
                        <a:pt x="1532" y="1"/>
                      </a:moveTo>
                      <a:cubicBezTo>
                        <a:pt x="1001" y="1095"/>
                        <a:pt x="460" y="2314"/>
                        <a:pt x="1" y="3554"/>
                      </a:cubicBezTo>
                      <a:cubicBezTo>
                        <a:pt x="9239" y="6535"/>
                        <a:pt x="14023" y="16323"/>
                        <a:pt x="11916" y="23749"/>
                      </a:cubicBezTo>
                      <a:cubicBezTo>
                        <a:pt x="11868" y="23916"/>
                        <a:pt x="11807" y="24086"/>
                        <a:pt x="11749" y="24255"/>
                      </a:cubicBezTo>
                      <a:cubicBezTo>
                        <a:pt x="13310" y="24016"/>
                        <a:pt x="14756" y="23331"/>
                        <a:pt x="15986" y="22331"/>
                      </a:cubicBezTo>
                      <a:cubicBezTo>
                        <a:pt x="16965" y="13755"/>
                        <a:pt x="11449" y="3686"/>
                        <a:pt x="15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80"/>
                <p:cNvSpPr/>
                <p:nvPr/>
              </p:nvSpPr>
              <p:spPr>
                <a:xfrm>
                  <a:off x="3488925" y="4856975"/>
                  <a:ext cx="479000" cy="165425"/>
                </a:xfrm>
                <a:custGeom>
                  <a:avLst/>
                  <a:gdLst/>
                  <a:ahLst/>
                  <a:cxnLst/>
                  <a:rect l="l" t="t" r="r" b="b"/>
                  <a:pathLst>
                    <a:path w="19160" h="6617" extrusionOk="0">
                      <a:moveTo>
                        <a:pt x="657" y="0"/>
                      </a:moveTo>
                      <a:cubicBezTo>
                        <a:pt x="198" y="868"/>
                        <a:pt x="0" y="1781"/>
                        <a:pt x="570" y="2729"/>
                      </a:cubicBezTo>
                      <a:cubicBezTo>
                        <a:pt x="1235" y="3838"/>
                        <a:pt x="2472" y="4582"/>
                        <a:pt x="3640" y="5053"/>
                      </a:cubicBezTo>
                      <a:cubicBezTo>
                        <a:pt x="4974" y="5594"/>
                        <a:pt x="7259" y="6616"/>
                        <a:pt x="10688" y="6616"/>
                      </a:cubicBezTo>
                      <a:cubicBezTo>
                        <a:pt x="12913" y="6616"/>
                        <a:pt x="15620" y="6186"/>
                        <a:pt x="18862" y="4914"/>
                      </a:cubicBezTo>
                      <a:cubicBezTo>
                        <a:pt x="19160" y="3614"/>
                        <a:pt x="19140" y="2203"/>
                        <a:pt x="18856" y="837"/>
                      </a:cubicBezTo>
                      <a:cubicBezTo>
                        <a:pt x="16213" y="2284"/>
                        <a:pt x="13138" y="3190"/>
                        <a:pt x="10004" y="3190"/>
                      </a:cubicBezTo>
                      <a:cubicBezTo>
                        <a:pt x="6819" y="3190"/>
                        <a:pt x="3573" y="2254"/>
                        <a:pt x="65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80"/>
                <p:cNvSpPr/>
                <p:nvPr/>
              </p:nvSpPr>
              <p:spPr>
                <a:xfrm>
                  <a:off x="3268125" y="4073400"/>
                  <a:ext cx="343925" cy="598450"/>
                </a:xfrm>
                <a:custGeom>
                  <a:avLst/>
                  <a:gdLst/>
                  <a:ahLst/>
                  <a:cxnLst/>
                  <a:rect l="l" t="t" r="r" b="b"/>
                  <a:pathLst>
                    <a:path w="13757" h="23938" extrusionOk="0">
                      <a:moveTo>
                        <a:pt x="10535" y="1"/>
                      </a:moveTo>
                      <a:cubicBezTo>
                        <a:pt x="3485" y="3830"/>
                        <a:pt x="0" y="14623"/>
                        <a:pt x="1029" y="23394"/>
                      </a:cubicBezTo>
                      <a:cubicBezTo>
                        <a:pt x="1705" y="23692"/>
                        <a:pt x="2370" y="23883"/>
                        <a:pt x="2914" y="23925"/>
                      </a:cubicBezTo>
                      <a:cubicBezTo>
                        <a:pt x="3027" y="23933"/>
                        <a:pt x="3140" y="23937"/>
                        <a:pt x="3250" y="23937"/>
                      </a:cubicBezTo>
                      <a:cubicBezTo>
                        <a:pt x="3941" y="23937"/>
                        <a:pt x="4563" y="23775"/>
                        <a:pt x="5114" y="23479"/>
                      </a:cubicBezTo>
                      <a:cubicBezTo>
                        <a:pt x="3838" y="15847"/>
                        <a:pt x="7069" y="5824"/>
                        <a:pt x="13757" y="3273"/>
                      </a:cubicBezTo>
                      <a:cubicBezTo>
                        <a:pt x="12852" y="2082"/>
                        <a:pt x="11750" y="1001"/>
                        <a:pt x="105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80"/>
                <p:cNvSpPr/>
                <p:nvPr/>
              </p:nvSpPr>
              <p:spPr>
                <a:xfrm>
                  <a:off x="3237500" y="3952875"/>
                  <a:ext cx="1061725" cy="1029575"/>
                </a:xfrm>
                <a:custGeom>
                  <a:avLst/>
                  <a:gdLst/>
                  <a:ahLst/>
                  <a:cxnLst/>
                  <a:rect l="l" t="t" r="r" b="b"/>
                  <a:pathLst>
                    <a:path w="42469" h="41183" extrusionOk="0">
                      <a:moveTo>
                        <a:pt x="20344" y="19628"/>
                      </a:moveTo>
                      <a:cubicBezTo>
                        <a:pt x="20609" y="19628"/>
                        <a:pt x="20868" y="19686"/>
                        <a:pt x="21113" y="19814"/>
                      </a:cubicBezTo>
                      <a:cubicBezTo>
                        <a:pt x="23705" y="21162"/>
                        <a:pt x="24166" y="24625"/>
                        <a:pt x="22714" y="26056"/>
                      </a:cubicBezTo>
                      <a:cubicBezTo>
                        <a:pt x="22084" y="26675"/>
                        <a:pt x="20708" y="27160"/>
                        <a:pt x="19368" y="27160"/>
                      </a:cubicBezTo>
                      <a:cubicBezTo>
                        <a:pt x="18008" y="27160"/>
                        <a:pt x="16684" y="26660"/>
                        <a:pt x="16215" y="25293"/>
                      </a:cubicBezTo>
                      <a:cubicBezTo>
                        <a:pt x="15589" y="23473"/>
                        <a:pt x="18187" y="19628"/>
                        <a:pt x="20344" y="19628"/>
                      </a:cubicBezTo>
                      <a:close/>
                      <a:moveTo>
                        <a:pt x="24999" y="0"/>
                      </a:moveTo>
                      <a:cubicBezTo>
                        <a:pt x="22468" y="0"/>
                        <a:pt x="20152" y="7670"/>
                        <a:pt x="20152" y="7670"/>
                      </a:cubicBezTo>
                      <a:cubicBezTo>
                        <a:pt x="18586" y="3874"/>
                        <a:pt x="16698" y="2964"/>
                        <a:pt x="15247" y="2964"/>
                      </a:cubicBezTo>
                      <a:cubicBezTo>
                        <a:pt x="13910" y="2964"/>
                        <a:pt x="12945" y="3737"/>
                        <a:pt x="12945" y="3737"/>
                      </a:cubicBezTo>
                      <a:cubicBezTo>
                        <a:pt x="19539" y="9107"/>
                        <a:pt x="18789" y="15498"/>
                        <a:pt x="18308" y="17615"/>
                      </a:cubicBezTo>
                      <a:cubicBezTo>
                        <a:pt x="15360" y="19277"/>
                        <a:pt x="12610" y="23025"/>
                        <a:pt x="13036" y="25399"/>
                      </a:cubicBezTo>
                      <a:cubicBezTo>
                        <a:pt x="13092" y="25702"/>
                        <a:pt x="13177" y="25999"/>
                        <a:pt x="13290" y="26287"/>
                      </a:cubicBezTo>
                      <a:cubicBezTo>
                        <a:pt x="12082" y="27217"/>
                        <a:pt x="8134" y="30038"/>
                        <a:pt x="4662" y="30038"/>
                      </a:cubicBezTo>
                      <a:cubicBezTo>
                        <a:pt x="2811" y="30038"/>
                        <a:pt x="1095" y="29236"/>
                        <a:pt x="1" y="26919"/>
                      </a:cubicBezTo>
                      <a:lnTo>
                        <a:pt x="1" y="26919"/>
                      </a:lnTo>
                      <a:cubicBezTo>
                        <a:pt x="1" y="26920"/>
                        <a:pt x="179" y="33012"/>
                        <a:pt x="5054" y="33140"/>
                      </a:cubicBezTo>
                      <a:cubicBezTo>
                        <a:pt x="5054" y="33140"/>
                        <a:pt x="3555" y="40541"/>
                        <a:pt x="7435" y="40541"/>
                      </a:cubicBezTo>
                      <a:cubicBezTo>
                        <a:pt x="8172" y="40541"/>
                        <a:pt x="9102" y="40274"/>
                        <a:pt x="10274" y="39639"/>
                      </a:cubicBezTo>
                      <a:cubicBezTo>
                        <a:pt x="10274" y="39639"/>
                        <a:pt x="2230" y="37184"/>
                        <a:pt x="14925" y="28298"/>
                      </a:cubicBezTo>
                      <a:cubicBezTo>
                        <a:pt x="16184" y="29168"/>
                        <a:pt x="17879" y="29534"/>
                        <a:pt x="19506" y="29534"/>
                      </a:cubicBezTo>
                      <a:cubicBezTo>
                        <a:pt x="21267" y="29534"/>
                        <a:pt x="22949" y="29105"/>
                        <a:pt x="23909" y="28426"/>
                      </a:cubicBezTo>
                      <a:cubicBezTo>
                        <a:pt x="26682" y="30602"/>
                        <a:pt x="34137" y="37058"/>
                        <a:pt x="30813" y="41183"/>
                      </a:cubicBezTo>
                      <a:cubicBezTo>
                        <a:pt x="30813" y="41183"/>
                        <a:pt x="39069" y="38541"/>
                        <a:pt x="33307" y="34399"/>
                      </a:cubicBezTo>
                      <a:lnTo>
                        <a:pt x="33307" y="34399"/>
                      </a:lnTo>
                      <a:cubicBezTo>
                        <a:pt x="33307" y="34399"/>
                        <a:pt x="33763" y="34433"/>
                        <a:pt x="34447" y="34433"/>
                      </a:cubicBezTo>
                      <a:cubicBezTo>
                        <a:pt x="36940" y="34433"/>
                        <a:pt x="42468" y="33974"/>
                        <a:pt x="40073" y="29713"/>
                      </a:cubicBezTo>
                      <a:lnTo>
                        <a:pt x="40073" y="29713"/>
                      </a:lnTo>
                      <a:cubicBezTo>
                        <a:pt x="40073" y="29713"/>
                        <a:pt x="38879" y="30907"/>
                        <a:pt x="36268" y="30907"/>
                      </a:cubicBezTo>
                      <a:cubicBezTo>
                        <a:pt x="33907" y="30907"/>
                        <a:pt x="30389" y="29932"/>
                        <a:pt x="25547" y="26219"/>
                      </a:cubicBezTo>
                      <a:cubicBezTo>
                        <a:pt x="26590" y="23512"/>
                        <a:pt x="25892" y="19559"/>
                        <a:pt x="22840" y="17326"/>
                      </a:cubicBezTo>
                      <a:cubicBezTo>
                        <a:pt x="22570" y="17128"/>
                        <a:pt x="22266" y="16983"/>
                        <a:pt x="21944" y="16894"/>
                      </a:cubicBezTo>
                      <a:cubicBezTo>
                        <a:pt x="20789" y="4217"/>
                        <a:pt x="27219" y="2345"/>
                        <a:pt x="27219" y="2345"/>
                      </a:cubicBezTo>
                      <a:cubicBezTo>
                        <a:pt x="26495" y="655"/>
                        <a:pt x="25738" y="0"/>
                        <a:pt x="2499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80"/>
                <p:cNvSpPr/>
                <p:nvPr/>
              </p:nvSpPr>
              <p:spPr>
                <a:xfrm>
                  <a:off x="3535775" y="4716450"/>
                  <a:ext cx="379425" cy="139275"/>
                </a:xfrm>
                <a:custGeom>
                  <a:avLst/>
                  <a:gdLst/>
                  <a:ahLst/>
                  <a:cxnLst/>
                  <a:rect l="l" t="t" r="r" b="b"/>
                  <a:pathLst>
                    <a:path w="15177" h="5571" extrusionOk="0">
                      <a:moveTo>
                        <a:pt x="2016" y="1"/>
                      </a:moveTo>
                      <a:cubicBezTo>
                        <a:pt x="1294" y="564"/>
                        <a:pt x="620" y="1186"/>
                        <a:pt x="0" y="1862"/>
                      </a:cubicBezTo>
                      <a:cubicBezTo>
                        <a:pt x="2667" y="4355"/>
                        <a:pt x="5600" y="5571"/>
                        <a:pt x="8436" y="5571"/>
                      </a:cubicBezTo>
                      <a:cubicBezTo>
                        <a:pt x="10824" y="5571"/>
                        <a:pt x="13143" y="4710"/>
                        <a:pt x="15177" y="3025"/>
                      </a:cubicBezTo>
                      <a:cubicBezTo>
                        <a:pt x="14655" y="2310"/>
                        <a:pt x="14083" y="1634"/>
                        <a:pt x="13468" y="999"/>
                      </a:cubicBezTo>
                      <a:cubicBezTo>
                        <a:pt x="11945" y="2179"/>
                        <a:pt x="10230" y="2781"/>
                        <a:pt x="8468" y="2781"/>
                      </a:cubicBezTo>
                      <a:cubicBezTo>
                        <a:pt x="6301" y="2781"/>
                        <a:pt x="4062" y="1870"/>
                        <a:pt x="20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80"/>
                <p:cNvSpPr/>
                <p:nvPr/>
              </p:nvSpPr>
              <p:spPr>
                <a:xfrm>
                  <a:off x="3414125" y="4223000"/>
                  <a:ext cx="258425" cy="425475"/>
                </a:xfrm>
                <a:custGeom>
                  <a:avLst/>
                  <a:gdLst/>
                  <a:ahLst/>
                  <a:cxnLst/>
                  <a:rect l="l" t="t" r="r" b="b"/>
                  <a:pathLst>
                    <a:path w="10337" h="17019" extrusionOk="0">
                      <a:moveTo>
                        <a:pt x="9917" y="1"/>
                      </a:moveTo>
                      <a:cubicBezTo>
                        <a:pt x="2512" y="1546"/>
                        <a:pt x="0" y="10644"/>
                        <a:pt x="2016" y="17019"/>
                      </a:cubicBezTo>
                      <a:cubicBezTo>
                        <a:pt x="2851" y="16647"/>
                        <a:pt x="3642" y="16138"/>
                        <a:pt x="4394" y="15549"/>
                      </a:cubicBezTo>
                      <a:cubicBezTo>
                        <a:pt x="3140" y="10737"/>
                        <a:pt x="5036" y="4286"/>
                        <a:pt x="10317" y="2905"/>
                      </a:cubicBezTo>
                      <a:cubicBezTo>
                        <a:pt x="10337" y="1903"/>
                        <a:pt x="10215" y="929"/>
                        <a:pt x="99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80"/>
                <p:cNvSpPr/>
                <p:nvPr/>
              </p:nvSpPr>
              <p:spPr>
                <a:xfrm>
                  <a:off x="3817450" y="4230450"/>
                  <a:ext cx="283775" cy="428750"/>
                </a:xfrm>
                <a:custGeom>
                  <a:avLst/>
                  <a:gdLst/>
                  <a:ahLst/>
                  <a:cxnLst/>
                  <a:rect l="l" t="t" r="r" b="b"/>
                  <a:pathLst>
                    <a:path w="11351" h="17150" extrusionOk="0">
                      <a:moveTo>
                        <a:pt x="244" y="0"/>
                      </a:moveTo>
                      <a:cubicBezTo>
                        <a:pt x="92" y="933"/>
                        <a:pt x="20" y="1903"/>
                        <a:pt x="0" y="2890"/>
                      </a:cubicBezTo>
                      <a:cubicBezTo>
                        <a:pt x="5219" y="4688"/>
                        <a:pt x="8124" y="10524"/>
                        <a:pt x="5680" y="15955"/>
                      </a:cubicBezTo>
                      <a:cubicBezTo>
                        <a:pt x="6417" y="16401"/>
                        <a:pt x="7182" y="16799"/>
                        <a:pt x="7971" y="17149"/>
                      </a:cubicBezTo>
                      <a:cubicBezTo>
                        <a:pt x="11350" y="9937"/>
                        <a:pt x="7339" y="2105"/>
                        <a:pt x="24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80"/>
                <p:cNvSpPr/>
                <p:nvPr/>
              </p:nvSpPr>
              <p:spPr>
                <a:xfrm>
                  <a:off x="4083071" y="4728000"/>
                  <a:ext cx="575275" cy="446850"/>
                </a:xfrm>
                <a:custGeom>
                  <a:avLst/>
                  <a:gdLst/>
                  <a:ahLst/>
                  <a:cxnLst/>
                  <a:rect l="l" t="t" r="r" b="b"/>
                  <a:pathLst>
                    <a:path w="23011" h="17874" extrusionOk="0">
                      <a:moveTo>
                        <a:pt x="14877" y="8120"/>
                      </a:moveTo>
                      <a:cubicBezTo>
                        <a:pt x="15490" y="4795"/>
                        <a:pt x="13398" y="1"/>
                        <a:pt x="9217" y="920"/>
                      </a:cubicBezTo>
                      <a:cubicBezTo>
                        <a:pt x="4297" y="2003"/>
                        <a:pt x="7404" y="7485"/>
                        <a:pt x="9434" y="9713"/>
                      </a:cubicBezTo>
                      <a:cubicBezTo>
                        <a:pt x="7182" y="7939"/>
                        <a:pt x="1594" y="7098"/>
                        <a:pt x="890" y="11100"/>
                      </a:cubicBezTo>
                      <a:cubicBezTo>
                        <a:pt x="0" y="16162"/>
                        <a:pt x="8550" y="15530"/>
                        <a:pt x="11248" y="14390"/>
                      </a:cubicBezTo>
                      <a:cubicBezTo>
                        <a:pt x="11833" y="17873"/>
                        <a:pt x="16364" y="16782"/>
                        <a:pt x="17860" y="16156"/>
                      </a:cubicBezTo>
                      <a:cubicBezTo>
                        <a:pt x="20304" y="15129"/>
                        <a:pt x="20389" y="11914"/>
                        <a:pt x="17138" y="12744"/>
                      </a:cubicBezTo>
                      <a:cubicBezTo>
                        <a:pt x="19164" y="11668"/>
                        <a:pt x="22152" y="10303"/>
                        <a:pt x="22748" y="7817"/>
                      </a:cubicBezTo>
                      <a:cubicBezTo>
                        <a:pt x="23011" y="6713"/>
                        <a:pt x="22806" y="5041"/>
                        <a:pt x="21843" y="4275"/>
                      </a:cubicBezTo>
                      <a:cubicBezTo>
                        <a:pt x="19691" y="2571"/>
                        <a:pt x="16318" y="6595"/>
                        <a:pt x="14877" y="8120"/>
                      </a:cubicBezTo>
                      <a:close/>
                    </a:path>
                  </a:pathLst>
                </a:custGeom>
                <a:solidFill>
                  <a:srgbClr val="5C463F">
                    <a:alpha val="477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170" name="Google Shape;3170;p80"/>
          <p:cNvSpPr/>
          <p:nvPr/>
        </p:nvSpPr>
        <p:spPr>
          <a:xfrm>
            <a:off x="1100680" y="3364609"/>
            <a:ext cx="571039" cy="482732"/>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80"/>
          <p:cNvSpPr txBox="1"/>
          <p:nvPr/>
        </p:nvSpPr>
        <p:spPr>
          <a:xfrm>
            <a:off x="1182510" y="3439025"/>
            <a:ext cx="359700" cy="33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dk2"/>
                </a:solidFill>
                <a:latin typeface="Londrina Solid"/>
                <a:ea typeface="Londrina Solid"/>
                <a:cs typeface="Londrina Solid"/>
                <a:sym typeface="Londrina Solid"/>
              </a:rPr>
              <a:t>C</a:t>
            </a:r>
            <a:endParaRPr sz="2300">
              <a:solidFill>
                <a:schemeClr val="dk2"/>
              </a:solidFill>
              <a:latin typeface="Londrina Solid"/>
              <a:ea typeface="Londrina Solid"/>
              <a:cs typeface="Londrina Solid"/>
              <a:sym typeface="Londrina Solid"/>
            </a:endParaRPr>
          </a:p>
        </p:txBody>
      </p:sp>
      <p:sp>
        <p:nvSpPr>
          <p:cNvPr id="3172" name="Google Shape;3172;p80"/>
          <p:cNvSpPr txBox="1"/>
          <p:nvPr/>
        </p:nvSpPr>
        <p:spPr>
          <a:xfrm>
            <a:off x="791300" y="3847350"/>
            <a:ext cx="1189800" cy="60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Roboto"/>
                <a:ea typeface="Roboto"/>
                <a:cs typeface="Roboto"/>
                <a:sym typeface="Roboto"/>
              </a:rPr>
              <a:t>Write your answer here</a:t>
            </a:r>
            <a:endParaRPr>
              <a:solidFill>
                <a:schemeClr val="dk2"/>
              </a:solidFill>
              <a:latin typeface="Roboto"/>
              <a:ea typeface="Roboto"/>
              <a:cs typeface="Roboto"/>
              <a:sym typeface="Roboto"/>
            </a:endParaRPr>
          </a:p>
        </p:txBody>
      </p:sp>
      <p:sp>
        <p:nvSpPr>
          <p:cNvPr id="3173" name="Google Shape;3173;p80"/>
          <p:cNvSpPr/>
          <p:nvPr/>
        </p:nvSpPr>
        <p:spPr>
          <a:xfrm>
            <a:off x="7548478" y="3292271"/>
            <a:ext cx="571039" cy="482732"/>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80"/>
          <p:cNvSpPr txBox="1"/>
          <p:nvPr/>
        </p:nvSpPr>
        <p:spPr>
          <a:xfrm>
            <a:off x="7630308" y="3366687"/>
            <a:ext cx="359700" cy="33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dk2"/>
                </a:solidFill>
                <a:latin typeface="Londrina Solid"/>
                <a:ea typeface="Londrina Solid"/>
                <a:cs typeface="Londrina Solid"/>
                <a:sym typeface="Londrina Solid"/>
              </a:rPr>
              <a:t>D</a:t>
            </a:r>
            <a:endParaRPr sz="2300">
              <a:solidFill>
                <a:schemeClr val="dk2"/>
              </a:solidFill>
              <a:latin typeface="Londrina Solid"/>
              <a:ea typeface="Londrina Solid"/>
              <a:cs typeface="Londrina Solid"/>
              <a:sym typeface="Londrina Solid"/>
            </a:endParaRPr>
          </a:p>
        </p:txBody>
      </p:sp>
      <p:sp>
        <p:nvSpPr>
          <p:cNvPr id="3175" name="Google Shape;3175;p80"/>
          <p:cNvSpPr txBox="1"/>
          <p:nvPr/>
        </p:nvSpPr>
        <p:spPr>
          <a:xfrm>
            <a:off x="7239098" y="3775012"/>
            <a:ext cx="1189800" cy="60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Roboto"/>
                <a:ea typeface="Roboto"/>
                <a:cs typeface="Roboto"/>
                <a:sym typeface="Roboto"/>
              </a:rPr>
              <a:t>Write your answer here</a:t>
            </a:r>
            <a:endParaRPr>
              <a:solidFill>
                <a:schemeClr val="dk2"/>
              </a:solidFill>
              <a:latin typeface="Roboto"/>
              <a:ea typeface="Roboto"/>
              <a:cs typeface="Roboto"/>
              <a:sym typeface="Roboto"/>
            </a:endParaRPr>
          </a:p>
        </p:txBody>
      </p:sp>
      <p:sp>
        <p:nvSpPr>
          <p:cNvPr id="3176" name="Google Shape;3176;p80"/>
          <p:cNvSpPr/>
          <p:nvPr/>
        </p:nvSpPr>
        <p:spPr>
          <a:xfrm>
            <a:off x="1100680" y="1608001"/>
            <a:ext cx="571039" cy="482732"/>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80"/>
          <p:cNvSpPr txBox="1"/>
          <p:nvPr/>
        </p:nvSpPr>
        <p:spPr>
          <a:xfrm>
            <a:off x="1182510" y="1682417"/>
            <a:ext cx="359700" cy="33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dk2"/>
                </a:solidFill>
                <a:latin typeface="Londrina Solid"/>
                <a:ea typeface="Londrina Solid"/>
                <a:cs typeface="Londrina Solid"/>
                <a:sym typeface="Londrina Solid"/>
              </a:rPr>
              <a:t>A</a:t>
            </a:r>
            <a:endParaRPr sz="2300">
              <a:solidFill>
                <a:schemeClr val="dk2"/>
              </a:solidFill>
              <a:latin typeface="Londrina Solid"/>
              <a:ea typeface="Londrina Solid"/>
              <a:cs typeface="Londrina Solid"/>
              <a:sym typeface="Londrina Solid"/>
            </a:endParaRPr>
          </a:p>
        </p:txBody>
      </p:sp>
      <p:sp>
        <p:nvSpPr>
          <p:cNvPr id="3178" name="Google Shape;3178;p80"/>
          <p:cNvSpPr txBox="1"/>
          <p:nvPr/>
        </p:nvSpPr>
        <p:spPr>
          <a:xfrm>
            <a:off x="791300" y="2090742"/>
            <a:ext cx="1189800" cy="60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Roboto"/>
                <a:ea typeface="Roboto"/>
                <a:cs typeface="Roboto"/>
                <a:sym typeface="Roboto"/>
              </a:rPr>
              <a:t>Write your answer here</a:t>
            </a:r>
            <a:endParaRPr>
              <a:solidFill>
                <a:schemeClr val="dk2"/>
              </a:solidFill>
              <a:latin typeface="Roboto"/>
              <a:ea typeface="Roboto"/>
              <a:cs typeface="Roboto"/>
              <a:sym typeface="Roboto"/>
            </a:endParaRPr>
          </a:p>
        </p:txBody>
      </p:sp>
      <p:sp>
        <p:nvSpPr>
          <p:cNvPr id="3179" name="Google Shape;3179;p80"/>
          <p:cNvSpPr/>
          <p:nvPr/>
        </p:nvSpPr>
        <p:spPr>
          <a:xfrm>
            <a:off x="7548478" y="1626901"/>
            <a:ext cx="571039" cy="482732"/>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80"/>
          <p:cNvSpPr txBox="1"/>
          <p:nvPr/>
        </p:nvSpPr>
        <p:spPr>
          <a:xfrm>
            <a:off x="7630308" y="1701317"/>
            <a:ext cx="359700" cy="33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dk2"/>
                </a:solidFill>
                <a:latin typeface="Londrina Solid"/>
                <a:ea typeface="Londrina Solid"/>
                <a:cs typeface="Londrina Solid"/>
                <a:sym typeface="Londrina Solid"/>
              </a:rPr>
              <a:t>B</a:t>
            </a:r>
            <a:endParaRPr sz="2300">
              <a:solidFill>
                <a:schemeClr val="dk2"/>
              </a:solidFill>
              <a:latin typeface="Londrina Solid"/>
              <a:ea typeface="Londrina Solid"/>
              <a:cs typeface="Londrina Solid"/>
              <a:sym typeface="Londrina Solid"/>
            </a:endParaRPr>
          </a:p>
        </p:txBody>
      </p:sp>
      <p:sp>
        <p:nvSpPr>
          <p:cNvPr id="3181" name="Google Shape;3181;p80"/>
          <p:cNvSpPr txBox="1"/>
          <p:nvPr/>
        </p:nvSpPr>
        <p:spPr>
          <a:xfrm>
            <a:off x="7239098" y="2109642"/>
            <a:ext cx="1189800" cy="60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latin typeface="Roboto"/>
                <a:ea typeface="Roboto"/>
                <a:cs typeface="Roboto"/>
                <a:sym typeface="Roboto"/>
              </a:rPr>
              <a:t>Write your answer here</a:t>
            </a:r>
            <a:endParaRPr>
              <a:solidFill>
                <a:schemeClr val="dk2"/>
              </a:solidFill>
              <a:latin typeface="Roboto"/>
              <a:ea typeface="Roboto"/>
              <a:cs typeface="Roboto"/>
              <a:sym typeface="Roboto"/>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324"/>
        <p:cNvGrpSpPr/>
        <p:nvPr/>
      </p:nvGrpSpPr>
      <p:grpSpPr>
        <a:xfrm>
          <a:off x="0" y="0"/>
          <a:ext cx="0" cy="0"/>
          <a:chOff x="0" y="0"/>
          <a:chExt cx="0" cy="0"/>
        </a:xfrm>
      </p:grpSpPr>
      <p:sp>
        <p:nvSpPr>
          <p:cNvPr id="3325" name="Google Shape;3325;p82"/>
          <p:cNvSpPr/>
          <p:nvPr/>
        </p:nvSpPr>
        <p:spPr>
          <a:xfrm>
            <a:off x="1300875" y="1476375"/>
            <a:ext cx="4275900" cy="3384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2"/>
          <p:cNvSpPr/>
          <p:nvPr/>
        </p:nvSpPr>
        <p:spPr>
          <a:xfrm>
            <a:off x="1300875" y="2143013"/>
            <a:ext cx="4275900" cy="3384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2"/>
          <p:cNvSpPr/>
          <p:nvPr/>
        </p:nvSpPr>
        <p:spPr>
          <a:xfrm>
            <a:off x="1300875" y="2809650"/>
            <a:ext cx="4275900" cy="3384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2"/>
          <p:cNvSpPr/>
          <p:nvPr/>
        </p:nvSpPr>
        <p:spPr>
          <a:xfrm>
            <a:off x="1300875" y="4142925"/>
            <a:ext cx="4275900" cy="3384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2"/>
          <p:cNvSpPr/>
          <p:nvPr/>
        </p:nvSpPr>
        <p:spPr>
          <a:xfrm>
            <a:off x="1300875" y="3476288"/>
            <a:ext cx="4275900" cy="3384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2"/>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MATCH THE DEFINITION WITH THE NAME</a:t>
            </a:r>
            <a:endParaRPr/>
          </a:p>
        </p:txBody>
      </p:sp>
      <p:sp>
        <p:nvSpPr>
          <p:cNvPr id="3331" name="Google Shape;3331;p82"/>
          <p:cNvSpPr txBox="1"/>
          <p:nvPr/>
        </p:nvSpPr>
        <p:spPr>
          <a:xfrm>
            <a:off x="6853200" y="1465875"/>
            <a:ext cx="1566900" cy="33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Londrina Solid"/>
                <a:ea typeface="Londrina Solid"/>
                <a:cs typeface="Londrina Solid"/>
                <a:sym typeface="Londrina Solid"/>
              </a:rPr>
              <a:t>FLOODS</a:t>
            </a:r>
            <a:endParaRPr sz="2300">
              <a:solidFill>
                <a:schemeClr val="accent3"/>
              </a:solidFill>
              <a:latin typeface="Londrina Solid"/>
              <a:ea typeface="Londrina Solid"/>
              <a:cs typeface="Londrina Solid"/>
              <a:sym typeface="Londrina Solid"/>
            </a:endParaRPr>
          </a:p>
        </p:txBody>
      </p:sp>
      <p:sp>
        <p:nvSpPr>
          <p:cNvPr id="3332" name="Google Shape;3332;p82"/>
          <p:cNvSpPr txBox="1"/>
          <p:nvPr/>
        </p:nvSpPr>
        <p:spPr>
          <a:xfrm>
            <a:off x="6853200" y="2135138"/>
            <a:ext cx="1566900" cy="33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Londrina Solid"/>
                <a:ea typeface="Londrina Solid"/>
                <a:cs typeface="Londrina Solid"/>
                <a:sym typeface="Londrina Solid"/>
              </a:rPr>
              <a:t>DROUGHT</a:t>
            </a:r>
            <a:endParaRPr sz="2300">
              <a:solidFill>
                <a:schemeClr val="accent3"/>
              </a:solidFill>
              <a:latin typeface="Londrina Solid"/>
              <a:ea typeface="Londrina Solid"/>
              <a:cs typeface="Londrina Solid"/>
              <a:sym typeface="Londrina Solid"/>
            </a:endParaRPr>
          </a:p>
        </p:txBody>
      </p:sp>
      <p:sp>
        <p:nvSpPr>
          <p:cNvPr id="3333" name="Google Shape;3333;p82"/>
          <p:cNvSpPr txBox="1"/>
          <p:nvPr/>
        </p:nvSpPr>
        <p:spPr>
          <a:xfrm>
            <a:off x="6853200" y="2804400"/>
            <a:ext cx="1566900" cy="33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Londrina Solid"/>
                <a:ea typeface="Londrina Solid"/>
                <a:cs typeface="Londrina Solid"/>
                <a:sym typeface="Londrina Solid"/>
              </a:rPr>
              <a:t>AVALANCHE</a:t>
            </a:r>
            <a:endParaRPr sz="2300">
              <a:solidFill>
                <a:schemeClr val="accent3"/>
              </a:solidFill>
              <a:latin typeface="Londrina Solid"/>
              <a:ea typeface="Londrina Solid"/>
              <a:cs typeface="Londrina Solid"/>
              <a:sym typeface="Londrina Solid"/>
            </a:endParaRPr>
          </a:p>
        </p:txBody>
      </p:sp>
      <p:sp>
        <p:nvSpPr>
          <p:cNvPr id="3334" name="Google Shape;3334;p82"/>
          <p:cNvSpPr txBox="1"/>
          <p:nvPr/>
        </p:nvSpPr>
        <p:spPr>
          <a:xfrm>
            <a:off x="1300850" y="1465879"/>
            <a:ext cx="4275900" cy="338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2"/>
                </a:solidFill>
                <a:latin typeface="Roboto"/>
                <a:ea typeface="Roboto"/>
                <a:cs typeface="Roboto"/>
                <a:sym typeface="Roboto"/>
              </a:rPr>
              <a:t>Sudden violent movement of the earth’s surface</a:t>
            </a:r>
            <a:endParaRPr>
              <a:solidFill>
                <a:schemeClr val="lt2"/>
              </a:solidFill>
              <a:latin typeface="Roboto"/>
              <a:ea typeface="Roboto"/>
              <a:cs typeface="Roboto"/>
              <a:sym typeface="Roboto"/>
            </a:endParaRPr>
          </a:p>
        </p:txBody>
      </p:sp>
      <p:sp>
        <p:nvSpPr>
          <p:cNvPr id="3335" name="Google Shape;3335;p82"/>
          <p:cNvSpPr/>
          <p:nvPr/>
        </p:nvSpPr>
        <p:spPr>
          <a:xfrm>
            <a:off x="696155" y="1393713"/>
            <a:ext cx="571039" cy="482732"/>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2"/>
          <p:cNvSpPr txBox="1"/>
          <p:nvPr/>
        </p:nvSpPr>
        <p:spPr>
          <a:xfrm>
            <a:off x="777985" y="1468129"/>
            <a:ext cx="359700" cy="33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dk2"/>
                </a:solidFill>
                <a:latin typeface="Londrina Solid"/>
                <a:ea typeface="Londrina Solid"/>
                <a:cs typeface="Londrina Solid"/>
                <a:sym typeface="Londrina Solid"/>
              </a:rPr>
              <a:t>A</a:t>
            </a:r>
            <a:endParaRPr sz="2300">
              <a:solidFill>
                <a:schemeClr val="dk2"/>
              </a:solidFill>
              <a:latin typeface="Londrina Solid"/>
              <a:ea typeface="Londrina Solid"/>
              <a:cs typeface="Londrina Solid"/>
              <a:sym typeface="Londrina Solid"/>
            </a:endParaRPr>
          </a:p>
        </p:txBody>
      </p:sp>
      <p:sp>
        <p:nvSpPr>
          <p:cNvPr id="3337" name="Google Shape;3337;p82"/>
          <p:cNvSpPr txBox="1"/>
          <p:nvPr/>
        </p:nvSpPr>
        <p:spPr>
          <a:xfrm>
            <a:off x="1300850" y="2135142"/>
            <a:ext cx="4275900" cy="338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2"/>
                </a:solidFill>
                <a:latin typeface="Roboto"/>
                <a:ea typeface="Roboto"/>
                <a:cs typeface="Roboto"/>
                <a:sym typeface="Roboto"/>
              </a:rPr>
              <a:t>A really strong wind that always move in circles</a:t>
            </a:r>
            <a:endParaRPr>
              <a:solidFill>
                <a:schemeClr val="lt2"/>
              </a:solidFill>
              <a:latin typeface="Roboto"/>
              <a:ea typeface="Roboto"/>
              <a:cs typeface="Roboto"/>
              <a:sym typeface="Roboto"/>
            </a:endParaRPr>
          </a:p>
        </p:txBody>
      </p:sp>
      <p:sp>
        <p:nvSpPr>
          <p:cNvPr id="3338" name="Google Shape;3338;p82"/>
          <p:cNvSpPr/>
          <p:nvPr/>
        </p:nvSpPr>
        <p:spPr>
          <a:xfrm>
            <a:off x="696155" y="2062976"/>
            <a:ext cx="571039" cy="482732"/>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2"/>
          <p:cNvSpPr txBox="1"/>
          <p:nvPr/>
        </p:nvSpPr>
        <p:spPr>
          <a:xfrm>
            <a:off x="777985" y="2137392"/>
            <a:ext cx="359700" cy="33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dk2"/>
                </a:solidFill>
                <a:latin typeface="Londrina Solid"/>
                <a:ea typeface="Londrina Solid"/>
                <a:cs typeface="Londrina Solid"/>
                <a:sym typeface="Londrina Solid"/>
              </a:rPr>
              <a:t>B</a:t>
            </a:r>
            <a:endParaRPr sz="2300">
              <a:solidFill>
                <a:schemeClr val="dk2"/>
              </a:solidFill>
              <a:latin typeface="Londrina Solid"/>
              <a:ea typeface="Londrina Solid"/>
              <a:cs typeface="Londrina Solid"/>
              <a:sym typeface="Londrina Solid"/>
            </a:endParaRPr>
          </a:p>
        </p:txBody>
      </p:sp>
      <p:sp>
        <p:nvSpPr>
          <p:cNvPr id="3340" name="Google Shape;3340;p82"/>
          <p:cNvSpPr txBox="1"/>
          <p:nvPr/>
        </p:nvSpPr>
        <p:spPr>
          <a:xfrm>
            <a:off x="1300850" y="2804404"/>
            <a:ext cx="4275900" cy="338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2"/>
                </a:solidFill>
                <a:latin typeface="Roboto"/>
                <a:ea typeface="Roboto"/>
                <a:cs typeface="Roboto"/>
                <a:sym typeface="Roboto"/>
              </a:rPr>
              <a:t>Continue dry weather when there’s no enough water</a:t>
            </a:r>
            <a:endParaRPr>
              <a:solidFill>
                <a:schemeClr val="lt2"/>
              </a:solidFill>
              <a:latin typeface="Roboto"/>
              <a:ea typeface="Roboto"/>
              <a:cs typeface="Roboto"/>
              <a:sym typeface="Roboto"/>
            </a:endParaRPr>
          </a:p>
        </p:txBody>
      </p:sp>
      <p:sp>
        <p:nvSpPr>
          <p:cNvPr id="3341" name="Google Shape;3341;p82"/>
          <p:cNvSpPr/>
          <p:nvPr/>
        </p:nvSpPr>
        <p:spPr>
          <a:xfrm>
            <a:off x="696155" y="2732238"/>
            <a:ext cx="571039" cy="482732"/>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82"/>
          <p:cNvSpPr txBox="1"/>
          <p:nvPr/>
        </p:nvSpPr>
        <p:spPr>
          <a:xfrm>
            <a:off x="777985" y="2806654"/>
            <a:ext cx="359700" cy="33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dk2"/>
                </a:solidFill>
                <a:latin typeface="Londrina Solid"/>
                <a:ea typeface="Londrina Solid"/>
                <a:cs typeface="Londrina Solid"/>
                <a:sym typeface="Londrina Solid"/>
              </a:rPr>
              <a:t>C</a:t>
            </a:r>
            <a:endParaRPr sz="2300">
              <a:solidFill>
                <a:schemeClr val="dk2"/>
              </a:solidFill>
              <a:latin typeface="Londrina Solid"/>
              <a:ea typeface="Londrina Solid"/>
              <a:cs typeface="Londrina Solid"/>
              <a:sym typeface="Londrina Solid"/>
            </a:endParaRPr>
          </a:p>
        </p:txBody>
      </p:sp>
      <p:sp>
        <p:nvSpPr>
          <p:cNvPr id="3343" name="Google Shape;3343;p82"/>
          <p:cNvSpPr txBox="1"/>
          <p:nvPr/>
        </p:nvSpPr>
        <p:spPr>
          <a:xfrm>
            <a:off x="1300850" y="3473667"/>
            <a:ext cx="4275900" cy="338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2"/>
                </a:solidFill>
                <a:latin typeface="Roboto"/>
                <a:ea typeface="Roboto"/>
                <a:cs typeface="Roboto"/>
                <a:sym typeface="Roboto"/>
              </a:rPr>
              <a:t>Coming of a great quantity of water over a place</a:t>
            </a:r>
            <a:endParaRPr>
              <a:solidFill>
                <a:schemeClr val="lt2"/>
              </a:solidFill>
              <a:latin typeface="Roboto"/>
              <a:ea typeface="Roboto"/>
              <a:cs typeface="Roboto"/>
              <a:sym typeface="Roboto"/>
            </a:endParaRPr>
          </a:p>
        </p:txBody>
      </p:sp>
      <p:sp>
        <p:nvSpPr>
          <p:cNvPr id="3344" name="Google Shape;3344;p82"/>
          <p:cNvSpPr/>
          <p:nvPr/>
        </p:nvSpPr>
        <p:spPr>
          <a:xfrm>
            <a:off x="696155" y="3401501"/>
            <a:ext cx="571039" cy="482732"/>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82"/>
          <p:cNvSpPr txBox="1"/>
          <p:nvPr/>
        </p:nvSpPr>
        <p:spPr>
          <a:xfrm>
            <a:off x="777985" y="3475917"/>
            <a:ext cx="359700" cy="33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dk2"/>
                </a:solidFill>
                <a:latin typeface="Londrina Solid"/>
                <a:ea typeface="Londrina Solid"/>
                <a:cs typeface="Londrina Solid"/>
                <a:sym typeface="Londrina Solid"/>
              </a:rPr>
              <a:t>D</a:t>
            </a:r>
            <a:endParaRPr sz="2300">
              <a:solidFill>
                <a:schemeClr val="dk2"/>
              </a:solidFill>
              <a:latin typeface="Londrina Solid"/>
              <a:ea typeface="Londrina Solid"/>
              <a:cs typeface="Londrina Solid"/>
              <a:sym typeface="Londrina Solid"/>
            </a:endParaRPr>
          </a:p>
        </p:txBody>
      </p:sp>
      <p:sp>
        <p:nvSpPr>
          <p:cNvPr id="3346" name="Google Shape;3346;p82"/>
          <p:cNvSpPr txBox="1"/>
          <p:nvPr/>
        </p:nvSpPr>
        <p:spPr>
          <a:xfrm>
            <a:off x="1300850" y="4142929"/>
            <a:ext cx="4275900" cy="338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2"/>
                </a:solidFill>
                <a:latin typeface="Roboto"/>
                <a:ea typeface="Roboto"/>
                <a:cs typeface="Roboto"/>
                <a:sym typeface="Roboto"/>
              </a:rPr>
              <a:t>An amount of snow and ice that rapidly slides down </a:t>
            </a:r>
            <a:endParaRPr>
              <a:solidFill>
                <a:schemeClr val="lt2"/>
              </a:solidFill>
              <a:latin typeface="Roboto"/>
              <a:ea typeface="Roboto"/>
              <a:cs typeface="Roboto"/>
              <a:sym typeface="Roboto"/>
            </a:endParaRPr>
          </a:p>
        </p:txBody>
      </p:sp>
      <p:sp>
        <p:nvSpPr>
          <p:cNvPr id="3347" name="Google Shape;3347;p82"/>
          <p:cNvSpPr/>
          <p:nvPr/>
        </p:nvSpPr>
        <p:spPr>
          <a:xfrm>
            <a:off x="696155" y="4070763"/>
            <a:ext cx="571039" cy="482732"/>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82"/>
          <p:cNvSpPr txBox="1"/>
          <p:nvPr/>
        </p:nvSpPr>
        <p:spPr>
          <a:xfrm>
            <a:off x="777985" y="4145179"/>
            <a:ext cx="359700" cy="33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dk2"/>
                </a:solidFill>
                <a:latin typeface="Londrina Solid"/>
                <a:ea typeface="Londrina Solid"/>
                <a:cs typeface="Londrina Solid"/>
                <a:sym typeface="Londrina Solid"/>
              </a:rPr>
              <a:t>E</a:t>
            </a:r>
            <a:endParaRPr sz="2300">
              <a:solidFill>
                <a:schemeClr val="dk2"/>
              </a:solidFill>
              <a:latin typeface="Londrina Solid"/>
              <a:ea typeface="Londrina Solid"/>
              <a:cs typeface="Londrina Solid"/>
              <a:sym typeface="Londrina Solid"/>
            </a:endParaRPr>
          </a:p>
        </p:txBody>
      </p:sp>
      <p:sp>
        <p:nvSpPr>
          <p:cNvPr id="3349" name="Google Shape;3349;p82"/>
          <p:cNvSpPr txBox="1"/>
          <p:nvPr/>
        </p:nvSpPr>
        <p:spPr>
          <a:xfrm>
            <a:off x="6853200" y="4142925"/>
            <a:ext cx="1566900" cy="33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Londrina Solid"/>
                <a:ea typeface="Londrina Solid"/>
                <a:cs typeface="Londrina Solid"/>
                <a:sym typeface="Londrina Solid"/>
              </a:rPr>
              <a:t>EARTHQUAKE</a:t>
            </a:r>
            <a:endParaRPr sz="2300">
              <a:solidFill>
                <a:schemeClr val="accent3"/>
              </a:solidFill>
              <a:latin typeface="Londrina Solid"/>
              <a:ea typeface="Londrina Solid"/>
              <a:cs typeface="Londrina Solid"/>
              <a:sym typeface="Londrina Solid"/>
            </a:endParaRPr>
          </a:p>
        </p:txBody>
      </p:sp>
      <p:sp>
        <p:nvSpPr>
          <p:cNvPr id="3350" name="Google Shape;3350;p82"/>
          <p:cNvSpPr txBox="1"/>
          <p:nvPr/>
        </p:nvSpPr>
        <p:spPr>
          <a:xfrm>
            <a:off x="6853200" y="3473663"/>
            <a:ext cx="1566900" cy="333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300">
                <a:solidFill>
                  <a:schemeClr val="accent3"/>
                </a:solidFill>
                <a:latin typeface="Londrina Solid"/>
                <a:ea typeface="Londrina Solid"/>
                <a:cs typeface="Londrina Solid"/>
                <a:sym typeface="Londrina Solid"/>
              </a:rPr>
              <a:t>TORNADO</a:t>
            </a:r>
            <a:endParaRPr sz="2300">
              <a:solidFill>
                <a:schemeClr val="accent3"/>
              </a:solidFill>
              <a:latin typeface="Londrina Solid"/>
              <a:ea typeface="Londrina Solid"/>
              <a:cs typeface="Londrina Solid"/>
              <a:sym typeface="Londrina Solid"/>
            </a:endParaRPr>
          </a:p>
        </p:txBody>
      </p:sp>
      <p:cxnSp>
        <p:nvCxnSpPr>
          <p:cNvPr id="3351" name="Google Shape;3351;p82"/>
          <p:cNvCxnSpPr>
            <a:stCxn id="3334" idx="3"/>
            <a:endCxn id="3349" idx="1"/>
          </p:cNvCxnSpPr>
          <p:nvPr/>
        </p:nvCxnSpPr>
        <p:spPr>
          <a:xfrm>
            <a:off x="5576750" y="1635079"/>
            <a:ext cx="1276500" cy="2674800"/>
          </a:xfrm>
          <a:prstGeom prst="curvedConnector3">
            <a:avLst>
              <a:gd name="adj1" fmla="val 49998"/>
            </a:avLst>
          </a:prstGeom>
          <a:noFill/>
          <a:ln w="19050" cap="flat" cmpd="sng">
            <a:solidFill>
              <a:schemeClr val="dk2"/>
            </a:solidFill>
            <a:prstDash val="solid"/>
            <a:round/>
            <a:headEnd type="none" w="med" len="med"/>
            <a:tailEnd type="oval"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95"/>
        <p:cNvGrpSpPr/>
        <p:nvPr/>
      </p:nvGrpSpPr>
      <p:grpSpPr>
        <a:xfrm>
          <a:off x="0" y="0"/>
          <a:ext cx="0" cy="0"/>
          <a:chOff x="0" y="0"/>
          <a:chExt cx="0" cy="0"/>
        </a:xfrm>
      </p:grpSpPr>
      <p:sp>
        <p:nvSpPr>
          <p:cNvPr id="3496" name="Google Shape;3496;p84"/>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ICON PACK: NATURAL DISASTER</a:t>
            </a:r>
            <a:endParaRPr/>
          </a:p>
        </p:txBody>
      </p:sp>
      <p:grpSp>
        <p:nvGrpSpPr>
          <p:cNvPr id="3497" name="Google Shape;3497;p84"/>
          <p:cNvGrpSpPr/>
          <p:nvPr/>
        </p:nvGrpSpPr>
        <p:grpSpPr>
          <a:xfrm>
            <a:off x="715098" y="1576362"/>
            <a:ext cx="423527" cy="385294"/>
            <a:chOff x="715098" y="1576362"/>
            <a:chExt cx="423527" cy="385294"/>
          </a:xfrm>
        </p:grpSpPr>
        <p:sp>
          <p:nvSpPr>
            <p:cNvPr id="3498" name="Google Shape;3498;p84"/>
            <p:cNvSpPr/>
            <p:nvPr/>
          </p:nvSpPr>
          <p:spPr>
            <a:xfrm>
              <a:off x="1080871" y="1642312"/>
              <a:ext cx="41954" cy="123893"/>
            </a:xfrm>
            <a:custGeom>
              <a:avLst/>
              <a:gdLst/>
              <a:ahLst/>
              <a:cxnLst/>
              <a:rect l="l" t="t" r="r" b="b"/>
              <a:pathLst>
                <a:path w="1556" h="4595" extrusionOk="0">
                  <a:moveTo>
                    <a:pt x="240" y="1"/>
                  </a:moveTo>
                  <a:cubicBezTo>
                    <a:pt x="186" y="1"/>
                    <a:pt x="132" y="20"/>
                    <a:pt x="90" y="61"/>
                  </a:cubicBezTo>
                  <a:cubicBezTo>
                    <a:pt x="3" y="144"/>
                    <a:pt x="0" y="283"/>
                    <a:pt x="86" y="369"/>
                  </a:cubicBezTo>
                  <a:lnTo>
                    <a:pt x="781" y="1098"/>
                  </a:lnTo>
                  <a:lnTo>
                    <a:pt x="673" y="1412"/>
                  </a:lnTo>
                  <a:cubicBezTo>
                    <a:pt x="627" y="1544"/>
                    <a:pt x="621" y="1686"/>
                    <a:pt x="657" y="1819"/>
                  </a:cubicBezTo>
                  <a:lnTo>
                    <a:pt x="977" y="3020"/>
                  </a:lnTo>
                  <a:cubicBezTo>
                    <a:pt x="996" y="3094"/>
                    <a:pt x="983" y="3174"/>
                    <a:pt x="939" y="3238"/>
                  </a:cubicBezTo>
                  <a:lnTo>
                    <a:pt x="238" y="4256"/>
                  </a:lnTo>
                  <a:cubicBezTo>
                    <a:pt x="171" y="4353"/>
                    <a:pt x="195" y="4490"/>
                    <a:pt x="293" y="4557"/>
                  </a:cubicBezTo>
                  <a:cubicBezTo>
                    <a:pt x="331" y="4582"/>
                    <a:pt x="374" y="4595"/>
                    <a:pt x="416" y="4595"/>
                  </a:cubicBezTo>
                  <a:cubicBezTo>
                    <a:pt x="485" y="4595"/>
                    <a:pt x="553" y="4562"/>
                    <a:pt x="595" y="4501"/>
                  </a:cubicBezTo>
                  <a:lnTo>
                    <a:pt x="1295" y="3483"/>
                  </a:lnTo>
                  <a:cubicBezTo>
                    <a:pt x="1412" y="3316"/>
                    <a:pt x="1448" y="3106"/>
                    <a:pt x="1395" y="2909"/>
                  </a:cubicBezTo>
                  <a:lnTo>
                    <a:pt x="1077" y="1708"/>
                  </a:lnTo>
                  <a:cubicBezTo>
                    <a:pt x="1063" y="1658"/>
                    <a:pt x="1065" y="1604"/>
                    <a:pt x="1083" y="1554"/>
                  </a:cubicBezTo>
                  <a:lnTo>
                    <a:pt x="1518" y="291"/>
                  </a:lnTo>
                  <a:cubicBezTo>
                    <a:pt x="1555" y="179"/>
                    <a:pt x="1496" y="56"/>
                    <a:pt x="1383" y="19"/>
                  </a:cubicBezTo>
                  <a:cubicBezTo>
                    <a:pt x="1360" y="11"/>
                    <a:pt x="1336" y="7"/>
                    <a:pt x="1312" y="7"/>
                  </a:cubicBezTo>
                  <a:cubicBezTo>
                    <a:pt x="1223" y="7"/>
                    <a:pt x="1140" y="61"/>
                    <a:pt x="1108" y="149"/>
                  </a:cubicBezTo>
                  <a:lnTo>
                    <a:pt x="941" y="638"/>
                  </a:lnTo>
                  <a:lnTo>
                    <a:pt x="398" y="70"/>
                  </a:lnTo>
                  <a:cubicBezTo>
                    <a:pt x="355" y="24"/>
                    <a:pt x="298" y="1"/>
                    <a:pt x="2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84"/>
            <p:cNvSpPr/>
            <p:nvPr/>
          </p:nvSpPr>
          <p:spPr>
            <a:xfrm>
              <a:off x="976284" y="1625353"/>
              <a:ext cx="133114" cy="227590"/>
            </a:xfrm>
            <a:custGeom>
              <a:avLst/>
              <a:gdLst/>
              <a:ahLst/>
              <a:cxnLst/>
              <a:rect l="l" t="t" r="r" b="b"/>
              <a:pathLst>
                <a:path w="4937" h="8441" extrusionOk="0">
                  <a:moveTo>
                    <a:pt x="3000" y="0"/>
                  </a:moveTo>
                  <a:cubicBezTo>
                    <a:pt x="2911" y="0"/>
                    <a:pt x="2828" y="56"/>
                    <a:pt x="2797" y="144"/>
                  </a:cubicBezTo>
                  <a:lnTo>
                    <a:pt x="2266" y="1810"/>
                  </a:lnTo>
                  <a:cubicBezTo>
                    <a:pt x="2200" y="2013"/>
                    <a:pt x="2243" y="2237"/>
                    <a:pt x="2380" y="2402"/>
                  </a:cubicBezTo>
                  <a:lnTo>
                    <a:pt x="2927" y="3067"/>
                  </a:lnTo>
                  <a:lnTo>
                    <a:pt x="2997" y="5132"/>
                  </a:lnTo>
                  <a:lnTo>
                    <a:pt x="1828" y="4525"/>
                  </a:lnTo>
                  <a:cubicBezTo>
                    <a:pt x="1608" y="4411"/>
                    <a:pt x="1608" y="4202"/>
                    <a:pt x="1520" y="4005"/>
                  </a:cubicBezTo>
                  <a:lnTo>
                    <a:pt x="1328" y="3477"/>
                  </a:lnTo>
                  <a:cubicBezTo>
                    <a:pt x="1269" y="3311"/>
                    <a:pt x="1159" y="3167"/>
                    <a:pt x="1016" y="3066"/>
                  </a:cubicBezTo>
                  <a:lnTo>
                    <a:pt x="651" y="2808"/>
                  </a:lnTo>
                  <a:cubicBezTo>
                    <a:pt x="613" y="2781"/>
                    <a:pt x="569" y="2768"/>
                    <a:pt x="525" y="2768"/>
                  </a:cubicBezTo>
                  <a:cubicBezTo>
                    <a:pt x="457" y="2768"/>
                    <a:pt x="391" y="2800"/>
                    <a:pt x="349" y="2859"/>
                  </a:cubicBezTo>
                  <a:cubicBezTo>
                    <a:pt x="279" y="2958"/>
                    <a:pt x="303" y="3092"/>
                    <a:pt x="400" y="3161"/>
                  </a:cubicBezTo>
                  <a:lnTo>
                    <a:pt x="765" y="3420"/>
                  </a:lnTo>
                  <a:cubicBezTo>
                    <a:pt x="836" y="3469"/>
                    <a:pt x="890" y="3541"/>
                    <a:pt x="920" y="3623"/>
                  </a:cubicBezTo>
                  <a:lnTo>
                    <a:pt x="998" y="3837"/>
                  </a:lnTo>
                  <a:lnTo>
                    <a:pt x="241" y="3789"/>
                  </a:lnTo>
                  <a:cubicBezTo>
                    <a:pt x="235" y="3789"/>
                    <a:pt x="229" y="3788"/>
                    <a:pt x="223" y="3788"/>
                  </a:cubicBezTo>
                  <a:cubicBezTo>
                    <a:pt x="111" y="3788"/>
                    <a:pt x="15" y="3876"/>
                    <a:pt x="8" y="3991"/>
                  </a:cubicBezTo>
                  <a:cubicBezTo>
                    <a:pt x="1" y="4112"/>
                    <a:pt x="93" y="4215"/>
                    <a:pt x="214" y="4221"/>
                  </a:cubicBezTo>
                  <a:lnTo>
                    <a:pt x="1158" y="4281"/>
                  </a:lnTo>
                  <a:lnTo>
                    <a:pt x="1215" y="4437"/>
                  </a:lnTo>
                  <a:cubicBezTo>
                    <a:pt x="1288" y="4640"/>
                    <a:pt x="1435" y="4809"/>
                    <a:pt x="1626" y="4908"/>
                  </a:cubicBezTo>
                  <a:lnTo>
                    <a:pt x="3014" y="5628"/>
                  </a:lnTo>
                  <a:lnTo>
                    <a:pt x="3025" y="6019"/>
                  </a:lnTo>
                  <a:cubicBezTo>
                    <a:pt x="3030" y="6122"/>
                    <a:pt x="3008" y="6223"/>
                    <a:pt x="2963" y="6316"/>
                  </a:cubicBezTo>
                  <a:lnTo>
                    <a:pt x="2069" y="8128"/>
                  </a:lnTo>
                  <a:cubicBezTo>
                    <a:pt x="1997" y="8272"/>
                    <a:pt x="2101" y="8441"/>
                    <a:pt x="2263" y="8441"/>
                  </a:cubicBezTo>
                  <a:lnTo>
                    <a:pt x="4705" y="8441"/>
                  </a:lnTo>
                  <a:cubicBezTo>
                    <a:pt x="4835" y="8441"/>
                    <a:pt x="4936" y="8326"/>
                    <a:pt x="4920" y="8197"/>
                  </a:cubicBezTo>
                  <a:lnTo>
                    <a:pt x="4920" y="8197"/>
                  </a:lnTo>
                  <a:lnTo>
                    <a:pt x="4920" y="8199"/>
                  </a:lnTo>
                  <a:lnTo>
                    <a:pt x="4427" y="4334"/>
                  </a:lnTo>
                  <a:cubicBezTo>
                    <a:pt x="4415" y="4236"/>
                    <a:pt x="4376" y="4147"/>
                    <a:pt x="4314" y="4072"/>
                  </a:cubicBezTo>
                  <a:lnTo>
                    <a:pt x="3984" y="3668"/>
                  </a:lnTo>
                  <a:lnTo>
                    <a:pt x="3982" y="3667"/>
                  </a:lnTo>
                  <a:lnTo>
                    <a:pt x="3129" y="2629"/>
                  </a:lnTo>
                  <a:lnTo>
                    <a:pt x="3368" y="2488"/>
                  </a:lnTo>
                  <a:cubicBezTo>
                    <a:pt x="3511" y="2403"/>
                    <a:pt x="3618" y="2266"/>
                    <a:pt x="3661" y="2104"/>
                  </a:cubicBezTo>
                  <a:lnTo>
                    <a:pt x="3791" y="1612"/>
                  </a:lnTo>
                  <a:cubicBezTo>
                    <a:pt x="3827" y="1494"/>
                    <a:pt x="3758" y="1371"/>
                    <a:pt x="3640" y="1340"/>
                  </a:cubicBezTo>
                  <a:cubicBezTo>
                    <a:pt x="3621" y="1335"/>
                    <a:pt x="3602" y="1333"/>
                    <a:pt x="3584" y="1333"/>
                  </a:cubicBezTo>
                  <a:cubicBezTo>
                    <a:pt x="3486" y="1333"/>
                    <a:pt x="3396" y="1399"/>
                    <a:pt x="3372" y="1500"/>
                  </a:cubicBezTo>
                  <a:lnTo>
                    <a:pt x="3242" y="1992"/>
                  </a:lnTo>
                  <a:cubicBezTo>
                    <a:pt x="3227" y="2043"/>
                    <a:pt x="3194" y="2088"/>
                    <a:pt x="3148" y="2115"/>
                  </a:cubicBezTo>
                  <a:lnTo>
                    <a:pt x="2849" y="2290"/>
                  </a:lnTo>
                  <a:cubicBezTo>
                    <a:pt x="2770" y="2171"/>
                    <a:pt x="2629" y="2094"/>
                    <a:pt x="2679" y="1940"/>
                  </a:cubicBezTo>
                  <a:lnTo>
                    <a:pt x="3209" y="274"/>
                  </a:lnTo>
                  <a:cubicBezTo>
                    <a:pt x="3241" y="162"/>
                    <a:pt x="3177" y="45"/>
                    <a:pt x="3066" y="11"/>
                  </a:cubicBezTo>
                  <a:cubicBezTo>
                    <a:pt x="3044" y="4"/>
                    <a:pt x="3022" y="0"/>
                    <a:pt x="3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4"/>
            <p:cNvSpPr/>
            <p:nvPr/>
          </p:nvSpPr>
          <p:spPr>
            <a:xfrm>
              <a:off x="717390" y="1843102"/>
              <a:ext cx="414953" cy="118554"/>
            </a:xfrm>
            <a:custGeom>
              <a:avLst/>
              <a:gdLst/>
              <a:ahLst/>
              <a:cxnLst/>
              <a:rect l="l" t="t" r="r" b="b"/>
              <a:pathLst>
                <a:path w="15390" h="4397" extrusionOk="0">
                  <a:moveTo>
                    <a:pt x="157" y="0"/>
                  </a:moveTo>
                  <a:cubicBezTo>
                    <a:pt x="69" y="2"/>
                    <a:pt x="0" y="73"/>
                    <a:pt x="2" y="160"/>
                  </a:cubicBezTo>
                  <a:lnTo>
                    <a:pt x="2" y="4241"/>
                  </a:lnTo>
                  <a:cubicBezTo>
                    <a:pt x="2" y="4327"/>
                    <a:pt x="71" y="4396"/>
                    <a:pt x="156" y="4396"/>
                  </a:cubicBezTo>
                  <a:lnTo>
                    <a:pt x="15234" y="4396"/>
                  </a:lnTo>
                  <a:cubicBezTo>
                    <a:pt x="15319" y="4396"/>
                    <a:pt x="15389" y="4326"/>
                    <a:pt x="15389" y="4241"/>
                  </a:cubicBezTo>
                  <a:lnTo>
                    <a:pt x="15389" y="154"/>
                  </a:lnTo>
                  <a:cubicBezTo>
                    <a:pt x="15389" y="69"/>
                    <a:pt x="15319" y="0"/>
                    <a:pt x="152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84"/>
            <p:cNvSpPr/>
            <p:nvPr/>
          </p:nvSpPr>
          <p:spPr>
            <a:xfrm>
              <a:off x="717417" y="1941865"/>
              <a:ext cx="414926" cy="19790"/>
            </a:xfrm>
            <a:custGeom>
              <a:avLst/>
              <a:gdLst/>
              <a:ahLst/>
              <a:cxnLst/>
              <a:rect l="l" t="t" r="r" b="b"/>
              <a:pathLst>
                <a:path w="15389" h="734" extrusionOk="0">
                  <a:moveTo>
                    <a:pt x="1" y="0"/>
                  </a:moveTo>
                  <a:lnTo>
                    <a:pt x="1" y="578"/>
                  </a:lnTo>
                  <a:cubicBezTo>
                    <a:pt x="1" y="664"/>
                    <a:pt x="70" y="733"/>
                    <a:pt x="155" y="733"/>
                  </a:cubicBezTo>
                  <a:lnTo>
                    <a:pt x="15233" y="733"/>
                  </a:lnTo>
                  <a:cubicBezTo>
                    <a:pt x="15318" y="733"/>
                    <a:pt x="15388" y="663"/>
                    <a:pt x="15388" y="578"/>
                  </a:cubicBezTo>
                  <a:lnTo>
                    <a:pt x="153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84"/>
            <p:cNvSpPr/>
            <p:nvPr/>
          </p:nvSpPr>
          <p:spPr>
            <a:xfrm>
              <a:off x="758454" y="1576362"/>
              <a:ext cx="173477" cy="173477"/>
            </a:xfrm>
            <a:custGeom>
              <a:avLst/>
              <a:gdLst/>
              <a:ahLst/>
              <a:cxnLst/>
              <a:rect l="l" t="t" r="r" b="b"/>
              <a:pathLst>
                <a:path w="6434" h="6434" extrusionOk="0">
                  <a:moveTo>
                    <a:pt x="3217" y="1"/>
                  </a:moveTo>
                  <a:cubicBezTo>
                    <a:pt x="2323" y="2"/>
                    <a:pt x="1469" y="374"/>
                    <a:pt x="861" y="1029"/>
                  </a:cubicBezTo>
                  <a:cubicBezTo>
                    <a:pt x="778" y="1124"/>
                    <a:pt x="784" y="1267"/>
                    <a:pt x="877" y="1352"/>
                  </a:cubicBezTo>
                  <a:cubicBezTo>
                    <a:pt x="922" y="1394"/>
                    <a:pt x="979" y="1415"/>
                    <a:pt x="1035" y="1415"/>
                  </a:cubicBezTo>
                  <a:cubicBezTo>
                    <a:pt x="1096" y="1415"/>
                    <a:pt x="1156" y="1391"/>
                    <a:pt x="1202" y="1345"/>
                  </a:cubicBezTo>
                  <a:cubicBezTo>
                    <a:pt x="1722" y="786"/>
                    <a:pt x="2452" y="466"/>
                    <a:pt x="3217" y="464"/>
                  </a:cubicBezTo>
                  <a:cubicBezTo>
                    <a:pt x="4735" y="464"/>
                    <a:pt x="5968" y="1699"/>
                    <a:pt x="5968" y="3217"/>
                  </a:cubicBezTo>
                  <a:cubicBezTo>
                    <a:pt x="5968" y="4735"/>
                    <a:pt x="4735" y="5968"/>
                    <a:pt x="3216" y="5968"/>
                  </a:cubicBezTo>
                  <a:cubicBezTo>
                    <a:pt x="1698" y="5968"/>
                    <a:pt x="464" y="4733"/>
                    <a:pt x="464" y="3217"/>
                  </a:cubicBezTo>
                  <a:cubicBezTo>
                    <a:pt x="464" y="2867"/>
                    <a:pt x="530" y="2520"/>
                    <a:pt x="662" y="2196"/>
                  </a:cubicBezTo>
                  <a:cubicBezTo>
                    <a:pt x="699" y="2079"/>
                    <a:pt x="641" y="1952"/>
                    <a:pt x="527" y="1907"/>
                  </a:cubicBezTo>
                  <a:cubicBezTo>
                    <a:pt x="499" y="1895"/>
                    <a:pt x="469" y="1890"/>
                    <a:pt x="440" y="1890"/>
                  </a:cubicBezTo>
                  <a:cubicBezTo>
                    <a:pt x="353" y="1890"/>
                    <a:pt x="270" y="1939"/>
                    <a:pt x="231" y="2022"/>
                  </a:cubicBezTo>
                  <a:cubicBezTo>
                    <a:pt x="79" y="2402"/>
                    <a:pt x="1" y="2807"/>
                    <a:pt x="1" y="3217"/>
                  </a:cubicBezTo>
                  <a:cubicBezTo>
                    <a:pt x="1" y="4990"/>
                    <a:pt x="1444" y="6433"/>
                    <a:pt x="3217" y="6433"/>
                  </a:cubicBezTo>
                  <a:lnTo>
                    <a:pt x="3217" y="6432"/>
                  </a:lnTo>
                  <a:cubicBezTo>
                    <a:pt x="4990" y="6432"/>
                    <a:pt x="6433" y="4989"/>
                    <a:pt x="6433" y="3215"/>
                  </a:cubicBezTo>
                  <a:cubicBezTo>
                    <a:pt x="6433" y="1442"/>
                    <a:pt x="4990" y="1"/>
                    <a:pt x="32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84"/>
            <p:cNvSpPr/>
            <p:nvPr/>
          </p:nvSpPr>
          <p:spPr>
            <a:xfrm>
              <a:off x="782666" y="1600574"/>
              <a:ext cx="87089" cy="122572"/>
            </a:xfrm>
            <a:custGeom>
              <a:avLst/>
              <a:gdLst/>
              <a:ahLst/>
              <a:cxnLst/>
              <a:rect l="l" t="t" r="r" b="b"/>
              <a:pathLst>
                <a:path w="3230" h="4546" extrusionOk="0">
                  <a:moveTo>
                    <a:pt x="2320" y="1"/>
                  </a:moveTo>
                  <a:cubicBezTo>
                    <a:pt x="1839" y="1"/>
                    <a:pt x="1362" y="151"/>
                    <a:pt x="961" y="439"/>
                  </a:cubicBezTo>
                  <a:cubicBezTo>
                    <a:pt x="359" y="876"/>
                    <a:pt x="2" y="1574"/>
                    <a:pt x="2" y="2319"/>
                  </a:cubicBezTo>
                  <a:cubicBezTo>
                    <a:pt x="0" y="2820"/>
                    <a:pt x="163" y="3309"/>
                    <a:pt x="465" y="3708"/>
                  </a:cubicBezTo>
                  <a:cubicBezTo>
                    <a:pt x="760" y="4100"/>
                    <a:pt x="1171" y="4390"/>
                    <a:pt x="1639" y="4535"/>
                  </a:cubicBezTo>
                  <a:cubicBezTo>
                    <a:pt x="1661" y="4542"/>
                    <a:pt x="1683" y="4545"/>
                    <a:pt x="1707" y="4545"/>
                  </a:cubicBezTo>
                  <a:lnTo>
                    <a:pt x="1707" y="4545"/>
                  </a:lnTo>
                  <a:cubicBezTo>
                    <a:pt x="1822" y="4545"/>
                    <a:pt x="1920" y="4461"/>
                    <a:pt x="1936" y="4348"/>
                  </a:cubicBezTo>
                  <a:cubicBezTo>
                    <a:pt x="1953" y="4234"/>
                    <a:pt x="1884" y="4125"/>
                    <a:pt x="1775" y="4091"/>
                  </a:cubicBezTo>
                  <a:cubicBezTo>
                    <a:pt x="1003" y="3853"/>
                    <a:pt x="465" y="3125"/>
                    <a:pt x="465" y="2319"/>
                  </a:cubicBezTo>
                  <a:cubicBezTo>
                    <a:pt x="465" y="1262"/>
                    <a:pt x="1330" y="463"/>
                    <a:pt x="2315" y="463"/>
                  </a:cubicBezTo>
                  <a:cubicBezTo>
                    <a:pt x="2508" y="463"/>
                    <a:pt x="2705" y="494"/>
                    <a:pt x="2901" y="559"/>
                  </a:cubicBezTo>
                  <a:cubicBezTo>
                    <a:pt x="2923" y="566"/>
                    <a:pt x="2946" y="569"/>
                    <a:pt x="2968" y="569"/>
                  </a:cubicBezTo>
                  <a:cubicBezTo>
                    <a:pt x="3066" y="569"/>
                    <a:pt x="3158" y="507"/>
                    <a:pt x="3189" y="409"/>
                  </a:cubicBezTo>
                  <a:cubicBezTo>
                    <a:pt x="3230" y="290"/>
                    <a:pt x="3165" y="160"/>
                    <a:pt x="3047" y="118"/>
                  </a:cubicBezTo>
                  <a:cubicBezTo>
                    <a:pt x="2810" y="39"/>
                    <a:pt x="2564" y="1"/>
                    <a:pt x="2320" y="1"/>
                  </a:cubicBezTo>
                  <a:close/>
                  <a:moveTo>
                    <a:pt x="1707" y="4545"/>
                  </a:moveTo>
                  <a:cubicBezTo>
                    <a:pt x="1707" y="4545"/>
                    <a:pt x="1706" y="4545"/>
                    <a:pt x="1706" y="4545"/>
                  </a:cubicBezTo>
                  <a:lnTo>
                    <a:pt x="1708" y="4545"/>
                  </a:lnTo>
                  <a:cubicBezTo>
                    <a:pt x="1707" y="4545"/>
                    <a:pt x="1707" y="4545"/>
                    <a:pt x="1707" y="454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84"/>
            <p:cNvSpPr/>
            <p:nvPr/>
          </p:nvSpPr>
          <p:spPr>
            <a:xfrm>
              <a:off x="851016" y="1619529"/>
              <a:ext cx="60423" cy="104695"/>
            </a:xfrm>
            <a:custGeom>
              <a:avLst/>
              <a:gdLst/>
              <a:ahLst/>
              <a:cxnLst/>
              <a:rect l="l" t="t" r="r" b="b"/>
              <a:pathLst>
                <a:path w="2241" h="3883" extrusionOk="0">
                  <a:moveTo>
                    <a:pt x="1344" y="0"/>
                  </a:moveTo>
                  <a:cubicBezTo>
                    <a:pt x="1290" y="0"/>
                    <a:pt x="1235" y="19"/>
                    <a:pt x="1191" y="58"/>
                  </a:cubicBezTo>
                  <a:cubicBezTo>
                    <a:pt x="1092" y="145"/>
                    <a:pt x="1085" y="294"/>
                    <a:pt x="1173" y="390"/>
                  </a:cubicBezTo>
                  <a:cubicBezTo>
                    <a:pt x="1472" y="729"/>
                    <a:pt x="1638" y="1164"/>
                    <a:pt x="1638" y="1616"/>
                  </a:cubicBezTo>
                  <a:cubicBezTo>
                    <a:pt x="1638" y="2474"/>
                    <a:pt x="1031" y="3234"/>
                    <a:pt x="194" y="3424"/>
                  </a:cubicBezTo>
                  <a:cubicBezTo>
                    <a:pt x="79" y="3449"/>
                    <a:pt x="1" y="3558"/>
                    <a:pt x="14" y="3676"/>
                  </a:cubicBezTo>
                  <a:cubicBezTo>
                    <a:pt x="26" y="3794"/>
                    <a:pt x="127" y="3883"/>
                    <a:pt x="245" y="3883"/>
                  </a:cubicBezTo>
                  <a:cubicBezTo>
                    <a:pt x="263" y="3883"/>
                    <a:pt x="279" y="3881"/>
                    <a:pt x="295" y="3877"/>
                  </a:cubicBezTo>
                  <a:cubicBezTo>
                    <a:pt x="1094" y="3696"/>
                    <a:pt x="1737" y="3107"/>
                    <a:pt x="1988" y="2329"/>
                  </a:cubicBezTo>
                  <a:cubicBezTo>
                    <a:pt x="2241" y="1550"/>
                    <a:pt x="2063" y="696"/>
                    <a:pt x="1522" y="83"/>
                  </a:cubicBezTo>
                  <a:cubicBezTo>
                    <a:pt x="1476" y="28"/>
                    <a:pt x="1410" y="0"/>
                    <a:pt x="13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4"/>
            <p:cNvSpPr/>
            <p:nvPr/>
          </p:nvSpPr>
          <p:spPr>
            <a:xfrm>
              <a:off x="715098" y="1843102"/>
              <a:ext cx="423527" cy="118554"/>
            </a:xfrm>
            <a:custGeom>
              <a:avLst/>
              <a:gdLst/>
              <a:ahLst/>
              <a:cxnLst/>
              <a:rect l="l" t="t" r="r" b="b"/>
              <a:pathLst>
                <a:path w="15708" h="4397" extrusionOk="0">
                  <a:moveTo>
                    <a:pt x="10930" y="1536"/>
                  </a:moveTo>
                  <a:lnTo>
                    <a:pt x="12718" y="1645"/>
                  </a:lnTo>
                  <a:lnTo>
                    <a:pt x="12194" y="2816"/>
                  </a:lnTo>
                  <a:lnTo>
                    <a:pt x="11020" y="3124"/>
                  </a:lnTo>
                  <a:lnTo>
                    <a:pt x="10340" y="2457"/>
                  </a:lnTo>
                  <a:lnTo>
                    <a:pt x="10930" y="1536"/>
                  </a:lnTo>
                  <a:close/>
                  <a:moveTo>
                    <a:pt x="4463" y="1832"/>
                  </a:moveTo>
                  <a:lnTo>
                    <a:pt x="5226" y="2552"/>
                  </a:lnTo>
                  <a:lnTo>
                    <a:pt x="4221" y="3300"/>
                  </a:lnTo>
                  <a:lnTo>
                    <a:pt x="2374" y="2910"/>
                  </a:lnTo>
                  <a:lnTo>
                    <a:pt x="2543" y="1832"/>
                  </a:lnTo>
                  <a:close/>
                  <a:moveTo>
                    <a:pt x="8614" y="1830"/>
                  </a:moveTo>
                  <a:lnTo>
                    <a:pt x="9710" y="2660"/>
                  </a:lnTo>
                  <a:lnTo>
                    <a:pt x="8731" y="3450"/>
                  </a:lnTo>
                  <a:lnTo>
                    <a:pt x="6968" y="2231"/>
                  </a:lnTo>
                  <a:lnTo>
                    <a:pt x="7052" y="1830"/>
                  </a:lnTo>
                  <a:close/>
                  <a:moveTo>
                    <a:pt x="0" y="0"/>
                  </a:moveTo>
                  <a:cubicBezTo>
                    <a:pt x="6" y="6"/>
                    <a:pt x="13" y="12"/>
                    <a:pt x="21" y="18"/>
                  </a:cubicBezTo>
                  <a:lnTo>
                    <a:pt x="1890" y="1446"/>
                  </a:lnTo>
                  <a:lnTo>
                    <a:pt x="1684" y="2762"/>
                  </a:lnTo>
                  <a:lnTo>
                    <a:pt x="882" y="3515"/>
                  </a:lnTo>
                  <a:cubicBezTo>
                    <a:pt x="789" y="3601"/>
                    <a:pt x="785" y="3744"/>
                    <a:pt x="870" y="3837"/>
                  </a:cubicBezTo>
                  <a:cubicBezTo>
                    <a:pt x="915" y="3884"/>
                    <a:pt x="975" y="3907"/>
                    <a:pt x="1035" y="3907"/>
                  </a:cubicBezTo>
                  <a:cubicBezTo>
                    <a:pt x="1092" y="3907"/>
                    <a:pt x="1148" y="3886"/>
                    <a:pt x="1192" y="3844"/>
                  </a:cubicBezTo>
                  <a:lnTo>
                    <a:pt x="1963" y="3118"/>
                  </a:lnTo>
                  <a:lnTo>
                    <a:pt x="4016" y="3551"/>
                  </a:lnTo>
                  <a:lnTo>
                    <a:pt x="4916" y="4396"/>
                  </a:lnTo>
                  <a:lnTo>
                    <a:pt x="5576" y="4396"/>
                  </a:lnTo>
                  <a:cubicBezTo>
                    <a:pt x="5574" y="4395"/>
                    <a:pt x="5574" y="4395"/>
                    <a:pt x="5573" y="4393"/>
                  </a:cubicBezTo>
                  <a:lnTo>
                    <a:pt x="4477" y="3364"/>
                  </a:lnTo>
                  <a:lnTo>
                    <a:pt x="5564" y="2557"/>
                  </a:lnTo>
                  <a:lnTo>
                    <a:pt x="6631" y="2333"/>
                  </a:lnTo>
                  <a:lnTo>
                    <a:pt x="8590" y="3684"/>
                  </a:lnTo>
                  <a:lnTo>
                    <a:pt x="8841" y="4396"/>
                  </a:lnTo>
                  <a:lnTo>
                    <a:pt x="9321" y="4396"/>
                  </a:lnTo>
                  <a:lnTo>
                    <a:pt x="9045" y="3616"/>
                  </a:lnTo>
                  <a:lnTo>
                    <a:pt x="10139" y="2733"/>
                  </a:lnTo>
                  <a:lnTo>
                    <a:pt x="10882" y="3462"/>
                  </a:lnTo>
                  <a:lnTo>
                    <a:pt x="11122" y="4396"/>
                  </a:lnTo>
                  <a:lnTo>
                    <a:pt x="11588" y="4396"/>
                  </a:lnTo>
                  <a:lnTo>
                    <a:pt x="11358" y="3505"/>
                  </a:lnTo>
                  <a:lnTo>
                    <a:pt x="12526" y="3198"/>
                  </a:lnTo>
                  <a:lnTo>
                    <a:pt x="13768" y="3628"/>
                  </a:lnTo>
                  <a:lnTo>
                    <a:pt x="12905" y="4389"/>
                  </a:lnTo>
                  <a:cubicBezTo>
                    <a:pt x="12902" y="4390"/>
                    <a:pt x="12899" y="4393"/>
                    <a:pt x="12896" y="4396"/>
                  </a:cubicBezTo>
                  <a:lnTo>
                    <a:pt x="13578" y="4396"/>
                  </a:lnTo>
                  <a:lnTo>
                    <a:pt x="14357" y="3710"/>
                  </a:lnTo>
                  <a:cubicBezTo>
                    <a:pt x="14487" y="3595"/>
                    <a:pt x="14445" y="3384"/>
                    <a:pt x="14282" y="3327"/>
                  </a:cubicBezTo>
                  <a:lnTo>
                    <a:pt x="12841" y="2829"/>
                  </a:lnTo>
                  <a:lnTo>
                    <a:pt x="13370" y="1649"/>
                  </a:lnTo>
                  <a:lnTo>
                    <a:pt x="14905" y="2364"/>
                  </a:lnTo>
                  <a:lnTo>
                    <a:pt x="15241" y="3242"/>
                  </a:lnTo>
                  <a:cubicBezTo>
                    <a:pt x="15274" y="3330"/>
                    <a:pt x="15358" y="3387"/>
                    <a:pt x="15452" y="3387"/>
                  </a:cubicBezTo>
                  <a:cubicBezTo>
                    <a:pt x="15479" y="3387"/>
                    <a:pt x="15506" y="3382"/>
                    <a:pt x="15533" y="3372"/>
                  </a:cubicBezTo>
                  <a:cubicBezTo>
                    <a:pt x="15649" y="3328"/>
                    <a:pt x="15707" y="3197"/>
                    <a:pt x="15663" y="3082"/>
                  </a:cubicBezTo>
                  <a:lnTo>
                    <a:pt x="15660" y="3080"/>
                  </a:lnTo>
                  <a:lnTo>
                    <a:pt x="15292" y="2117"/>
                  </a:lnTo>
                  <a:cubicBezTo>
                    <a:pt x="15271" y="2062"/>
                    <a:pt x="15229" y="2017"/>
                    <a:pt x="15177" y="1993"/>
                  </a:cubicBezTo>
                  <a:lnTo>
                    <a:pt x="13671" y="1292"/>
                  </a:lnTo>
                  <a:cubicBezTo>
                    <a:pt x="13671" y="1292"/>
                    <a:pt x="15184" y="3"/>
                    <a:pt x="15189" y="0"/>
                  </a:cubicBezTo>
                  <a:lnTo>
                    <a:pt x="14356" y="0"/>
                  </a:lnTo>
                  <a:lnTo>
                    <a:pt x="13070" y="1095"/>
                  </a:lnTo>
                  <a:lnTo>
                    <a:pt x="11041" y="969"/>
                  </a:lnTo>
                  <a:lnTo>
                    <a:pt x="10731" y="0"/>
                  </a:lnTo>
                  <a:lnTo>
                    <a:pt x="10268" y="0"/>
                  </a:lnTo>
                  <a:lnTo>
                    <a:pt x="10634" y="1148"/>
                  </a:lnTo>
                  <a:lnTo>
                    <a:pt x="10049" y="2059"/>
                  </a:lnTo>
                  <a:lnTo>
                    <a:pt x="9012" y="1274"/>
                  </a:lnTo>
                  <a:lnTo>
                    <a:pt x="9931" y="0"/>
                  </a:lnTo>
                  <a:lnTo>
                    <a:pt x="9387" y="0"/>
                  </a:lnTo>
                  <a:lnTo>
                    <a:pt x="8595" y="1099"/>
                  </a:lnTo>
                  <a:lnTo>
                    <a:pt x="6971" y="1099"/>
                  </a:lnTo>
                  <a:lnTo>
                    <a:pt x="6153" y="0"/>
                  </a:lnTo>
                  <a:lnTo>
                    <a:pt x="5601" y="0"/>
                  </a:lnTo>
                  <a:lnTo>
                    <a:pt x="6624" y="1371"/>
                  </a:lnTo>
                  <a:lnTo>
                    <a:pt x="6522" y="1860"/>
                  </a:lnTo>
                  <a:lnTo>
                    <a:pt x="5592" y="2056"/>
                  </a:lnTo>
                  <a:lnTo>
                    <a:pt x="4697" y="1210"/>
                  </a:lnTo>
                  <a:lnTo>
                    <a:pt x="4499" y="0"/>
                  </a:lnTo>
                  <a:lnTo>
                    <a:pt x="4052" y="0"/>
                  </a:lnTo>
                  <a:lnTo>
                    <a:pt x="4232" y="1099"/>
                  </a:lnTo>
                  <a:lnTo>
                    <a:pt x="2336" y="1099"/>
                  </a:lnTo>
                  <a:lnTo>
                    <a:pt x="896" y="0"/>
                  </a:lnTo>
                  <a:close/>
                </a:path>
              </a:pathLst>
            </a:custGeom>
            <a:solidFill>
              <a:srgbClr val="5C463F">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84"/>
            <p:cNvSpPr/>
            <p:nvPr/>
          </p:nvSpPr>
          <p:spPr>
            <a:xfrm>
              <a:off x="829770" y="1941865"/>
              <a:ext cx="39257" cy="19790"/>
            </a:xfrm>
            <a:custGeom>
              <a:avLst/>
              <a:gdLst/>
              <a:ahLst/>
              <a:cxnLst/>
              <a:rect l="l" t="t" r="r" b="b"/>
              <a:pathLst>
                <a:path w="1456" h="734" extrusionOk="0">
                  <a:moveTo>
                    <a:pt x="1" y="0"/>
                  </a:moveTo>
                  <a:lnTo>
                    <a:pt x="783" y="733"/>
                  </a:lnTo>
                  <a:lnTo>
                    <a:pt x="1456" y="733"/>
                  </a:lnTo>
                  <a:cubicBezTo>
                    <a:pt x="1454" y="732"/>
                    <a:pt x="1453" y="730"/>
                    <a:pt x="1451" y="730"/>
                  </a:cubicBezTo>
                  <a:lnTo>
                    <a:pt x="675" y="0"/>
                  </a:lnTo>
                  <a:close/>
                </a:path>
              </a:pathLst>
            </a:custGeom>
            <a:solidFill>
              <a:srgbClr val="A2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84"/>
            <p:cNvSpPr/>
            <p:nvPr/>
          </p:nvSpPr>
          <p:spPr>
            <a:xfrm>
              <a:off x="945088" y="1941865"/>
              <a:ext cx="20384" cy="19790"/>
            </a:xfrm>
            <a:custGeom>
              <a:avLst/>
              <a:gdLst/>
              <a:ahLst/>
              <a:cxnLst/>
              <a:rect l="l" t="t" r="r" b="b"/>
              <a:pathLst>
                <a:path w="756" h="734" extrusionOk="0">
                  <a:moveTo>
                    <a:pt x="0" y="0"/>
                  </a:moveTo>
                  <a:lnTo>
                    <a:pt x="8" y="5"/>
                  </a:lnTo>
                  <a:lnTo>
                    <a:pt x="266" y="733"/>
                  </a:lnTo>
                  <a:lnTo>
                    <a:pt x="755" y="733"/>
                  </a:lnTo>
                  <a:lnTo>
                    <a:pt x="495" y="0"/>
                  </a:lnTo>
                  <a:close/>
                </a:path>
              </a:pathLst>
            </a:custGeom>
            <a:solidFill>
              <a:srgbClr val="A2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84"/>
            <p:cNvSpPr/>
            <p:nvPr/>
          </p:nvSpPr>
          <p:spPr>
            <a:xfrm>
              <a:off x="1006158" y="1941865"/>
              <a:ext cx="17957" cy="19790"/>
            </a:xfrm>
            <a:custGeom>
              <a:avLst/>
              <a:gdLst/>
              <a:ahLst/>
              <a:cxnLst/>
              <a:rect l="l" t="t" r="r" b="b"/>
              <a:pathLst>
                <a:path w="666" h="734" extrusionOk="0">
                  <a:moveTo>
                    <a:pt x="1" y="0"/>
                  </a:moveTo>
                  <a:lnTo>
                    <a:pt x="189" y="733"/>
                  </a:lnTo>
                  <a:lnTo>
                    <a:pt x="666" y="733"/>
                  </a:lnTo>
                  <a:lnTo>
                    <a:pt x="478" y="0"/>
                  </a:lnTo>
                  <a:close/>
                </a:path>
              </a:pathLst>
            </a:custGeom>
            <a:solidFill>
              <a:srgbClr val="A2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84"/>
            <p:cNvSpPr/>
            <p:nvPr/>
          </p:nvSpPr>
          <p:spPr>
            <a:xfrm>
              <a:off x="1056201" y="1941865"/>
              <a:ext cx="41064" cy="19790"/>
            </a:xfrm>
            <a:custGeom>
              <a:avLst/>
              <a:gdLst/>
              <a:ahLst/>
              <a:cxnLst/>
              <a:rect l="l" t="t" r="r" b="b"/>
              <a:pathLst>
                <a:path w="1523" h="734" extrusionOk="0">
                  <a:moveTo>
                    <a:pt x="832" y="0"/>
                  </a:moveTo>
                  <a:lnTo>
                    <a:pt x="9" y="724"/>
                  </a:lnTo>
                  <a:cubicBezTo>
                    <a:pt x="6" y="727"/>
                    <a:pt x="3" y="730"/>
                    <a:pt x="0" y="733"/>
                  </a:cubicBezTo>
                  <a:lnTo>
                    <a:pt x="697" y="733"/>
                  </a:lnTo>
                  <a:lnTo>
                    <a:pt x="1494" y="30"/>
                  </a:lnTo>
                  <a:cubicBezTo>
                    <a:pt x="1504" y="21"/>
                    <a:pt x="1513" y="11"/>
                    <a:pt x="1522" y="0"/>
                  </a:cubicBezTo>
                  <a:close/>
                </a:path>
              </a:pathLst>
            </a:custGeom>
            <a:solidFill>
              <a:srgbClr val="A2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84"/>
            <p:cNvSpPr/>
            <p:nvPr/>
          </p:nvSpPr>
          <p:spPr>
            <a:xfrm>
              <a:off x="808334" y="1627887"/>
              <a:ext cx="74336" cy="70318"/>
            </a:xfrm>
            <a:custGeom>
              <a:avLst/>
              <a:gdLst/>
              <a:ahLst/>
              <a:cxnLst/>
              <a:rect l="l" t="t" r="r" b="b"/>
              <a:pathLst>
                <a:path w="2757" h="2608" extrusionOk="0">
                  <a:moveTo>
                    <a:pt x="1365" y="0"/>
                  </a:moveTo>
                  <a:cubicBezTo>
                    <a:pt x="1140" y="0"/>
                    <a:pt x="911" y="59"/>
                    <a:pt x="703" y="181"/>
                  </a:cubicBezTo>
                  <a:cubicBezTo>
                    <a:pt x="249" y="449"/>
                    <a:pt x="0" y="965"/>
                    <a:pt x="74" y="1487"/>
                  </a:cubicBezTo>
                  <a:cubicBezTo>
                    <a:pt x="149" y="2009"/>
                    <a:pt x="530" y="2435"/>
                    <a:pt x="1040" y="2566"/>
                  </a:cubicBezTo>
                  <a:cubicBezTo>
                    <a:pt x="1148" y="2594"/>
                    <a:pt x="1257" y="2608"/>
                    <a:pt x="1366" y="2608"/>
                  </a:cubicBezTo>
                  <a:cubicBezTo>
                    <a:pt x="1770" y="2608"/>
                    <a:pt x="2158" y="2420"/>
                    <a:pt x="2408" y="2088"/>
                  </a:cubicBezTo>
                  <a:cubicBezTo>
                    <a:pt x="2725" y="1666"/>
                    <a:pt x="2756" y="1097"/>
                    <a:pt x="2489" y="642"/>
                  </a:cubicBezTo>
                  <a:cubicBezTo>
                    <a:pt x="2245" y="230"/>
                    <a:pt x="1811" y="0"/>
                    <a:pt x="13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1" name="Google Shape;3511;p84"/>
          <p:cNvGrpSpPr/>
          <p:nvPr/>
        </p:nvGrpSpPr>
        <p:grpSpPr>
          <a:xfrm>
            <a:off x="715880" y="2169806"/>
            <a:ext cx="418755" cy="340375"/>
            <a:chOff x="715880" y="2169806"/>
            <a:chExt cx="418755" cy="340375"/>
          </a:xfrm>
        </p:grpSpPr>
        <p:sp>
          <p:nvSpPr>
            <p:cNvPr id="3512" name="Google Shape;3512;p84"/>
            <p:cNvSpPr/>
            <p:nvPr/>
          </p:nvSpPr>
          <p:spPr>
            <a:xfrm>
              <a:off x="1094865" y="2391330"/>
              <a:ext cx="39770" cy="118851"/>
            </a:xfrm>
            <a:custGeom>
              <a:avLst/>
              <a:gdLst/>
              <a:ahLst/>
              <a:cxnLst/>
              <a:rect l="l" t="t" r="r" b="b"/>
              <a:pathLst>
                <a:path w="1475" h="4408" extrusionOk="0">
                  <a:moveTo>
                    <a:pt x="121" y="1"/>
                  </a:moveTo>
                  <a:lnTo>
                    <a:pt x="0" y="825"/>
                  </a:lnTo>
                  <a:lnTo>
                    <a:pt x="121" y="1535"/>
                  </a:lnTo>
                  <a:lnTo>
                    <a:pt x="990" y="4246"/>
                  </a:lnTo>
                  <a:cubicBezTo>
                    <a:pt x="1021" y="4345"/>
                    <a:pt x="1113" y="4408"/>
                    <a:pt x="1212" y="4408"/>
                  </a:cubicBezTo>
                  <a:cubicBezTo>
                    <a:pt x="1236" y="4408"/>
                    <a:pt x="1260" y="4404"/>
                    <a:pt x="1283" y="4397"/>
                  </a:cubicBezTo>
                  <a:cubicBezTo>
                    <a:pt x="1407" y="4358"/>
                    <a:pt x="1474" y="4226"/>
                    <a:pt x="1436" y="4102"/>
                  </a:cubicBezTo>
                  <a:lnTo>
                    <a:pt x="12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84"/>
            <p:cNvSpPr/>
            <p:nvPr/>
          </p:nvSpPr>
          <p:spPr>
            <a:xfrm>
              <a:off x="715880" y="2391330"/>
              <a:ext cx="44677" cy="118824"/>
            </a:xfrm>
            <a:custGeom>
              <a:avLst/>
              <a:gdLst/>
              <a:ahLst/>
              <a:cxnLst/>
              <a:rect l="l" t="t" r="r" b="b"/>
              <a:pathLst>
                <a:path w="1657" h="4407" extrusionOk="0">
                  <a:moveTo>
                    <a:pt x="1353" y="1"/>
                  </a:moveTo>
                  <a:lnTo>
                    <a:pt x="40" y="4101"/>
                  </a:lnTo>
                  <a:cubicBezTo>
                    <a:pt x="1" y="4223"/>
                    <a:pt x="68" y="4355"/>
                    <a:pt x="191" y="4395"/>
                  </a:cubicBezTo>
                  <a:cubicBezTo>
                    <a:pt x="215" y="4403"/>
                    <a:pt x="239" y="4406"/>
                    <a:pt x="262" y="4406"/>
                  </a:cubicBezTo>
                  <a:cubicBezTo>
                    <a:pt x="362" y="4406"/>
                    <a:pt x="454" y="4343"/>
                    <a:pt x="485" y="4244"/>
                  </a:cubicBezTo>
                  <a:lnTo>
                    <a:pt x="1353" y="1533"/>
                  </a:lnTo>
                  <a:lnTo>
                    <a:pt x="1656" y="910"/>
                  </a:lnTo>
                  <a:lnTo>
                    <a:pt x="135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84"/>
            <p:cNvSpPr/>
            <p:nvPr/>
          </p:nvSpPr>
          <p:spPr>
            <a:xfrm>
              <a:off x="926430" y="2179270"/>
              <a:ext cx="88922" cy="79054"/>
            </a:xfrm>
            <a:custGeom>
              <a:avLst/>
              <a:gdLst/>
              <a:ahLst/>
              <a:cxnLst/>
              <a:rect l="l" t="t" r="r" b="b"/>
              <a:pathLst>
                <a:path w="3298" h="2932" extrusionOk="0">
                  <a:moveTo>
                    <a:pt x="162" y="1"/>
                  </a:moveTo>
                  <a:cubicBezTo>
                    <a:pt x="72" y="1"/>
                    <a:pt x="0" y="73"/>
                    <a:pt x="0" y="161"/>
                  </a:cubicBezTo>
                  <a:lnTo>
                    <a:pt x="0" y="2931"/>
                  </a:lnTo>
                  <a:lnTo>
                    <a:pt x="3142" y="2931"/>
                  </a:lnTo>
                  <a:cubicBezTo>
                    <a:pt x="3227" y="2931"/>
                    <a:pt x="3297" y="2863"/>
                    <a:pt x="3297" y="2776"/>
                  </a:cubicBezTo>
                  <a:lnTo>
                    <a:pt x="3297" y="156"/>
                  </a:lnTo>
                  <a:cubicBezTo>
                    <a:pt x="3297" y="71"/>
                    <a:pt x="3227" y="1"/>
                    <a:pt x="31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84"/>
            <p:cNvSpPr/>
            <p:nvPr/>
          </p:nvSpPr>
          <p:spPr>
            <a:xfrm>
              <a:off x="949807" y="2196176"/>
              <a:ext cx="36750" cy="36777"/>
            </a:xfrm>
            <a:custGeom>
              <a:avLst/>
              <a:gdLst/>
              <a:ahLst/>
              <a:cxnLst/>
              <a:rect l="l" t="t" r="r" b="b"/>
              <a:pathLst>
                <a:path w="1363" h="1364" extrusionOk="0">
                  <a:moveTo>
                    <a:pt x="682" y="0"/>
                  </a:moveTo>
                  <a:cubicBezTo>
                    <a:pt x="554" y="0"/>
                    <a:pt x="449" y="105"/>
                    <a:pt x="598" y="235"/>
                  </a:cubicBezTo>
                  <a:lnTo>
                    <a:pt x="598" y="473"/>
                  </a:lnTo>
                  <a:lnTo>
                    <a:pt x="235" y="473"/>
                  </a:lnTo>
                  <a:cubicBezTo>
                    <a:pt x="222" y="471"/>
                    <a:pt x="210" y="469"/>
                    <a:pt x="198" y="469"/>
                  </a:cubicBezTo>
                  <a:cubicBezTo>
                    <a:pt x="86" y="469"/>
                    <a:pt x="0" y="566"/>
                    <a:pt x="0" y="682"/>
                  </a:cubicBezTo>
                  <a:cubicBezTo>
                    <a:pt x="0" y="780"/>
                    <a:pt x="61" y="866"/>
                    <a:pt x="148" y="866"/>
                  </a:cubicBezTo>
                  <a:cubicBezTo>
                    <a:pt x="175" y="866"/>
                    <a:pt x="204" y="857"/>
                    <a:pt x="235" y="839"/>
                  </a:cubicBezTo>
                  <a:lnTo>
                    <a:pt x="597" y="839"/>
                  </a:lnTo>
                  <a:lnTo>
                    <a:pt x="597" y="1131"/>
                  </a:lnTo>
                  <a:cubicBezTo>
                    <a:pt x="447" y="1259"/>
                    <a:pt x="552" y="1364"/>
                    <a:pt x="682" y="1364"/>
                  </a:cubicBezTo>
                  <a:cubicBezTo>
                    <a:pt x="811" y="1364"/>
                    <a:pt x="915" y="1259"/>
                    <a:pt x="963" y="1131"/>
                  </a:cubicBezTo>
                  <a:lnTo>
                    <a:pt x="963" y="839"/>
                  </a:lnTo>
                  <a:lnTo>
                    <a:pt x="1129" y="839"/>
                  </a:lnTo>
                  <a:cubicBezTo>
                    <a:pt x="1159" y="857"/>
                    <a:pt x="1188" y="865"/>
                    <a:pt x="1215" y="865"/>
                  </a:cubicBezTo>
                  <a:cubicBezTo>
                    <a:pt x="1301" y="865"/>
                    <a:pt x="1362" y="781"/>
                    <a:pt x="1362" y="682"/>
                  </a:cubicBezTo>
                  <a:cubicBezTo>
                    <a:pt x="1362" y="554"/>
                    <a:pt x="1258" y="449"/>
                    <a:pt x="1129" y="449"/>
                  </a:cubicBezTo>
                  <a:lnTo>
                    <a:pt x="1129" y="473"/>
                  </a:lnTo>
                  <a:lnTo>
                    <a:pt x="965" y="473"/>
                  </a:lnTo>
                  <a:lnTo>
                    <a:pt x="965" y="235"/>
                  </a:lnTo>
                  <a:cubicBezTo>
                    <a:pt x="917" y="105"/>
                    <a:pt x="811" y="0"/>
                    <a:pt x="6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84"/>
            <p:cNvSpPr/>
            <p:nvPr/>
          </p:nvSpPr>
          <p:spPr>
            <a:xfrm>
              <a:off x="916535" y="2169806"/>
              <a:ext cx="15018" cy="157218"/>
            </a:xfrm>
            <a:custGeom>
              <a:avLst/>
              <a:gdLst/>
              <a:ahLst/>
              <a:cxnLst/>
              <a:rect l="l" t="t" r="r" b="b"/>
              <a:pathLst>
                <a:path w="557" h="5831" extrusionOk="0">
                  <a:moveTo>
                    <a:pt x="324" y="0"/>
                  </a:moveTo>
                  <a:cubicBezTo>
                    <a:pt x="194" y="0"/>
                    <a:pt x="89" y="105"/>
                    <a:pt x="1" y="234"/>
                  </a:cubicBezTo>
                  <a:lnTo>
                    <a:pt x="1" y="5597"/>
                  </a:lnTo>
                  <a:cubicBezTo>
                    <a:pt x="89" y="5726"/>
                    <a:pt x="194" y="5830"/>
                    <a:pt x="324" y="5830"/>
                  </a:cubicBezTo>
                  <a:cubicBezTo>
                    <a:pt x="452" y="5830"/>
                    <a:pt x="557" y="5726"/>
                    <a:pt x="367" y="5597"/>
                  </a:cubicBezTo>
                  <a:lnTo>
                    <a:pt x="367" y="234"/>
                  </a:lnTo>
                  <a:cubicBezTo>
                    <a:pt x="557" y="105"/>
                    <a:pt x="452" y="0"/>
                    <a:pt x="32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84"/>
            <p:cNvSpPr/>
            <p:nvPr/>
          </p:nvSpPr>
          <p:spPr>
            <a:xfrm>
              <a:off x="748639" y="2307720"/>
              <a:ext cx="345713" cy="158027"/>
            </a:xfrm>
            <a:custGeom>
              <a:avLst/>
              <a:gdLst/>
              <a:ahLst/>
              <a:cxnLst/>
              <a:rect l="l" t="t" r="r" b="b"/>
              <a:pathLst>
                <a:path w="12822" h="5861" extrusionOk="0">
                  <a:moveTo>
                    <a:pt x="1164" y="1"/>
                  </a:moveTo>
                  <a:cubicBezTo>
                    <a:pt x="1030" y="1"/>
                    <a:pt x="910" y="90"/>
                    <a:pt x="870" y="219"/>
                  </a:cubicBezTo>
                  <a:lnTo>
                    <a:pt x="0" y="2990"/>
                  </a:lnTo>
                  <a:lnTo>
                    <a:pt x="0" y="5768"/>
                  </a:lnTo>
                  <a:cubicBezTo>
                    <a:pt x="0" y="5819"/>
                    <a:pt x="42" y="5860"/>
                    <a:pt x="93" y="5860"/>
                  </a:cubicBezTo>
                  <a:lnTo>
                    <a:pt x="12729" y="5860"/>
                  </a:lnTo>
                  <a:cubicBezTo>
                    <a:pt x="12780" y="5860"/>
                    <a:pt x="12822" y="5819"/>
                    <a:pt x="12822" y="5768"/>
                  </a:cubicBezTo>
                  <a:lnTo>
                    <a:pt x="12822" y="2990"/>
                  </a:lnTo>
                  <a:lnTo>
                    <a:pt x="11953" y="219"/>
                  </a:lnTo>
                  <a:cubicBezTo>
                    <a:pt x="11913" y="89"/>
                    <a:pt x="11791" y="1"/>
                    <a:pt x="11655" y="1"/>
                  </a:cubicBezTo>
                  <a:lnTo>
                    <a:pt x="1168" y="1"/>
                  </a:lnTo>
                  <a:cubicBezTo>
                    <a:pt x="1167" y="1"/>
                    <a:pt x="1166" y="1"/>
                    <a:pt x="116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84"/>
            <p:cNvSpPr/>
            <p:nvPr/>
          </p:nvSpPr>
          <p:spPr>
            <a:xfrm>
              <a:off x="1041560" y="2314487"/>
              <a:ext cx="62688" cy="190814"/>
            </a:xfrm>
            <a:custGeom>
              <a:avLst/>
              <a:gdLst/>
              <a:ahLst/>
              <a:cxnLst/>
              <a:rect l="l" t="t" r="r" b="b"/>
              <a:pathLst>
                <a:path w="2325" h="7077" extrusionOk="0">
                  <a:moveTo>
                    <a:pt x="159" y="0"/>
                  </a:moveTo>
                  <a:cubicBezTo>
                    <a:pt x="112" y="0"/>
                    <a:pt x="57" y="33"/>
                    <a:pt x="0" y="116"/>
                  </a:cubicBezTo>
                  <a:lnTo>
                    <a:pt x="290" y="116"/>
                  </a:lnTo>
                  <a:cubicBezTo>
                    <a:pt x="264" y="51"/>
                    <a:pt x="217" y="0"/>
                    <a:pt x="159" y="0"/>
                  </a:cubicBezTo>
                  <a:close/>
                  <a:moveTo>
                    <a:pt x="1091" y="0"/>
                  </a:moveTo>
                  <a:cubicBezTo>
                    <a:pt x="1044" y="0"/>
                    <a:pt x="989" y="33"/>
                    <a:pt x="932" y="116"/>
                  </a:cubicBezTo>
                  <a:lnTo>
                    <a:pt x="290" y="116"/>
                  </a:lnTo>
                  <a:cubicBezTo>
                    <a:pt x="292" y="122"/>
                    <a:pt x="294" y="129"/>
                    <a:pt x="296" y="135"/>
                  </a:cubicBezTo>
                  <a:lnTo>
                    <a:pt x="1225" y="2849"/>
                  </a:lnTo>
                  <a:lnTo>
                    <a:pt x="1225" y="6931"/>
                  </a:lnTo>
                  <a:cubicBezTo>
                    <a:pt x="1167" y="6982"/>
                    <a:pt x="1125" y="7024"/>
                    <a:pt x="1073" y="7076"/>
                  </a:cubicBezTo>
                  <a:lnTo>
                    <a:pt x="2006" y="7076"/>
                  </a:lnTo>
                  <a:cubicBezTo>
                    <a:pt x="2056" y="7024"/>
                    <a:pt x="2098" y="6982"/>
                    <a:pt x="2324" y="6931"/>
                  </a:cubicBezTo>
                  <a:lnTo>
                    <a:pt x="2324" y="2849"/>
                  </a:lnTo>
                  <a:lnTo>
                    <a:pt x="1230" y="135"/>
                  </a:lnTo>
                  <a:cubicBezTo>
                    <a:pt x="1205" y="61"/>
                    <a:pt x="1155" y="0"/>
                    <a:pt x="10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84"/>
            <p:cNvSpPr/>
            <p:nvPr/>
          </p:nvSpPr>
          <p:spPr>
            <a:xfrm>
              <a:off x="748585" y="2465747"/>
              <a:ext cx="349569" cy="39554"/>
            </a:xfrm>
            <a:custGeom>
              <a:avLst/>
              <a:gdLst/>
              <a:ahLst/>
              <a:cxnLst/>
              <a:rect l="l" t="t" r="r" b="b"/>
              <a:pathLst>
                <a:path w="12965" h="1467" extrusionOk="0">
                  <a:moveTo>
                    <a:pt x="1" y="1"/>
                  </a:moveTo>
                  <a:lnTo>
                    <a:pt x="1" y="1321"/>
                  </a:lnTo>
                  <a:cubicBezTo>
                    <a:pt x="140" y="1372"/>
                    <a:pt x="181" y="1414"/>
                    <a:pt x="234" y="1466"/>
                  </a:cubicBezTo>
                  <a:lnTo>
                    <a:pt x="1662" y="1466"/>
                  </a:lnTo>
                  <a:lnTo>
                    <a:pt x="3534" y="1112"/>
                  </a:lnTo>
                  <a:lnTo>
                    <a:pt x="5409" y="1466"/>
                  </a:lnTo>
                  <a:lnTo>
                    <a:pt x="12872" y="1466"/>
                  </a:lnTo>
                  <a:cubicBezTo>
                    <a:pt x="12922" y="1414"/>
                    <a:pt x="12964" y="1372"/>
                    <a:pt x="12824" y="1321"/>
                  </a:cubicBezTo>
                  <a:lnTo>
                    <a:pt x="128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84"/>
            <p:cNvSpPr/>
            <p:nvPr/>
          </p:nvSpPr>
          <p:spPr>
            <a:xfrm>
              <a:off x="748585" y="2455878"/>
              <a:ext cx="345767" cy="19790"/>
            </a:xfrm>
            <a:custGeom>
              <a:avLst/>
              <a:gdLst/>
              <a:ahLst/>
              <a:cxnLst/>
              <a:rect l="l" t="t" r="r" b="b"/>
              <a:pathLst>
                <a:path w="12824" h="734" extrusionOk="0">
                  <a:moveTo>
                    <a:pt x="1" y="1"/>
                  </a:moveTo>
                  <a:lnTo>
                    <a:pt x="1" y="733"/>
                  </a:lnTo>
                  <a:lnTo>
                    <a:pt x="12824" y="733"/>
                  </a:lnTo>
                  <a:lnTo>
                    <a:pt x="128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84"/>
            <p:cNvSpPr/>
            <p:nvPr/>
          </p:nvSpPr>
          <p:spPr>
            <a:xfrm>
              <a:off x="1070464" y="2465747"/>
              <a:ext cx="33784" cy="39554"/>
            </a:xfrm>
            <a:custGeom>
              <a:avLst/>
              <a:gdLst/>
              <a:ahLst/>
              <a:cxnLst/>
              <a:rect l="l" t="t" r="r" b="b"/>
              <a:pathLst>
                <a:path w="1253" h="1467" extrusionOk="0">
                  <a:moveTo>
                    <a:pt x="153" y="1"/>
                  </a:moveTo>
                  <a:lnTo>
                    <a:pt x="153" y="1321"/>
                  </a:lnTo>
                  <a:cubicBezTo>
                    <a:pt x="95" y="1372"/>
                    <a:pt x="53" y="1414"/>
                    <a:pt x="1" y="1466"/>
                  </a:cubicBezTo>
                  <a:lnTo>
                    <a:pt x="934" y="1466"/>
                  </a:lnTo>
                  <a:cubicBezTo>
                    <a:pt x="940" y="1414"/>
                    <a:pt x="945" y="1414"/>
                    <a:pt x="951" y="1412"/>
                  </a:cubicBezTo>
                  <a:cubicBezTo>
                    <a:pt x="993" y="1403"/>
                    <a:pt x="1026" y="1366"/>
                    <a:pt x="1252" y="1321"/>
                  </a:cubicBezTo>
                  <a:lnTo>
                    <a:pt x="12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84"/>
            <p:cNvSpPr/>
            <p:nvPr/>
          </p:nvSpPr>
          <p:spPr>
            <a:xfrm>
              <a:off x="936298" y="2404488"/>
              <a:ext cx="39527" cy="31654"/>
            </a:xfrm>
            <a:custGeom>
              <a:avLst/>
              <a:gdLst/>
              <a:ahLst/>
              <a:cxnLst/>
              <a:rect l="l" t="t" r="r" b="b"/>
              <a:pathLst>
                <a:path w="1466" h="1174" extrusionOk="0">
                  <a:moveTo>
                    <a:pt x="138" y="0"/>
                  </a:moveTo>
                  <a:cubicBezTo>
                    <a:pt x="119" y="0"/>
                    <a:pt x="107" y="26"/>
                    <a:pt x="107" y="56"/>
                  </a:cubicBezTo>
                  <a:lnTo>
                    <a:pt x="0" y="56"/>
                  </a:lnTo>
                  <a:lnTo>
                    <a:pt x="0" y="1012"/>
                  </a:lnTo>
                  <a:cubicBezTo>
                    <a:pt x="80" y="1048"/>
                    <a:pt x="150" y="1104"/>
                    <a:pt x="202" y="1174"/>
                  </a:cubicBezTo>
                  <a:lnTo>
                    <a:pt x="1331" y="1174"/>
                  </a:lnTo>
                  <a:cubicBezTo>
                    <a:pt x="1383" y="1108"/>
                    <a:pt x="1427" y="1065"/>
                    <a:pt x="1466" y="1012"/>
                  </a:cubicBezTo>
                  <a:lnTo>
                    <a:pt x="1466" y="56"/>
                  </a:lnTo>
                  <a:cubicBezTo>
                    <a:pt x="1445" y="27"/>
                    <a:pt x="1423" y="1"/>
                    <a:pt x="1399" y="1"/>
                  </a:cubicBezTo>
                  <a:cubicBezTo>
                    <a:pt x="1378" y="1"/>
                    <a:pt x="1355" y="20"/>
                    <a:pt x="1331" y="73"/>
                  </a:cubicBezTo>
                  <a:lnTo>
                    <a:pt x="202" y="73"/>
                  </a:lnTo>
                  <a:cubicBezTo>
                    <a:pt x="178" y="20"/>
                    <a:pt x="155" y="0"/>
                    <a:pt x="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84"/>
            <p:cNvSpPr/>
            <p:nvPr/>
          </p:nvSpPr>
          <p:spPr>
            <a:xfrm>
              <a:off x="1015325" y="2404488"/>
              <a:ext cx="39527" cy="31654"/>
            </a:xfrm>
            <a:custGeom>
              <a:avLst/>
              <a:gdLst/>
              <a:ahLst/>
              <a:cxnLst/>
              <a:rect l="l" t="t" r="r" b="b"/>
              <a:pathLst>
                <a:path w="1466" h="1174" extrusionOk="0">
                  <a:moveTo>
                    <a:pt x="122" y="0"/>
                  </a:moveTo>
                  <a:cubicBezTo>
                    <a:pt x="102" y="0"/>
                    <a:pt x="90" y="26"/>
                    <a:pt x="90" y="56"/>
                  </a:cubicBezTo>
                  <a:lnTo>
                    <a:pt x="0" y="56"/>
                  </a:lnTo>
                  <a:lnTo>
                    <a:pt x="0" y="1012"/>
                  </a:lnTo>
                  <a:cubicBezTo>
                    <a:pt x="73" y="1053"/>
                    <a:pt x="136" y="1108"/>
                    <a:pt x="187" y="1174"/>
                  </a:cubicBezTo>
                  <a:lnTo>
                    <a:pt x="1314" y="1174"/>
                  </a:lnTo>
                  <a:cubicBezTo>
                    <a:pt x="1361" y="1117"/>
                    <a:pt x="1412" y="1063"/>
                    <a:pt x="1465" y="1012"/>
                  </a:cubicBezTo>
                  <a:lnTo>
                    <a:pt x="1465" y="56"/>
                  </a:lnTo>
                  <a:cubicBezTo>
                    <a:pt x="1436" y="27"/>
                    <a:pt x="1410" y="1"/>
                    <a:pt x="1384" y="1"/>
                  </a:cubicBezTo>
                  <a:cubicBezTo>
                    <a:pt x="1362" y="1"/>
                    <a:pt x="1339" y="20"/>
                    <a:pt x="1314" y="73"/>
                  </a:cubicBezTo>
                  <a:lnTo>
                    <a:pt x="187" y="73"/>
                  </a:lnTo>
                  <a:cubicBezTo>
                    <a:pt x="162" y="20"/>
                    <a:pt x="139" y="0"/>
                    <a:pt x="1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84"/>
            <p:cNvSpPr/>
            <p:nvPr/>
          </p:nvSpPr>
          <p:spPr>
            <a:xfrm>
              <a:off x="797981" y="2386747"/>
              <a:ext cx="98845" cy="118554"/>
            </a:xfrm>
            <a:custGeom>
              <a:avLst/>
              <a:gdLst/>
              <a:ahLst/>
              <a:cxnLst/>
              <a:rect l="l" t="t" r="r" b="b"/>
              <a:pathLst>
                <a:path w="3666" h="4397" extrusionOk="0">
                  <a:moveTo>
                    <a:pt x="1077" y="0"/>
                  </a:moveTo>
                  <a:cubicBezTo>
                    <a:pt x="483" y="0"/>
                    <a:pt x="0" y="513"/>
                    <a:pt x="2" y="1147"/>
                  </a:cubicBezTo>
                  <a:lnTo>
                    <a:pt x="2" y="4396"/>
                  </a:lnTo>
                  <a:lnTo>
                    <a:pt x="3665" y="4396"/>
                  </a:lnTo>
                  <a:lnTo>
                    <a:pt x="3665" y="1099"/>
                  </a:lnTo>
                  <a:cubicBezTo>
                    <a:pt x="3665" y="492"/>
                    <a:pt x="3172" y="0"/>
                    <a:pt x="2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84"/>
            <p:cNvSpPr/>
            <p:nvPr/>
          </p:nvSpPr>
          <p:spPr>
            <a:xfrm>
              <a:off x="817717" y="2416378"/>
              <a:ext cx="51714" cy="31088"/>
            </a:xfrm>
            <a:custGeom>
              <a:avLst/>
              <a:gdLst/>
              <a:ahLst/>
              <a:cxnLst/>
              <a:rect l="l" t="t" r="r" b="b"/>
              <a:pathLst>
                <a:path w="1918" h="1153" extrusionOk="0">
                  <a:moveTo>
                    <a:pt x="179" y="0"/>
                  </a:moveTo>
                  <a:cubicBezTo>
                    <a:pt x="92" y="228"/>
                    <a:pt x="22" y="298"/>
                    <a:pt x="22" y="383"/>
                  </a:cubicBezTo>
                  <a:lnTo>
                    <a:pt x="1" y="383"/>
                  </a:lnTo>
                  <a:lnTo>
                    <a:pt x="1" y="1048"/>
                  </a:lnTo>
                  <a:cubicBezTo>
                    <a:pt x="14" y="1104"/>
                    <a:pt x="48" y="1153"/>
                    <a:pt x="93" y="1153"/>
                  </a:cubicBezTo>
                  <a:cubicBezTo>
                    <a:pt x="119" y="1153"/>
                    <a:pt x="148" y="1137"/>
                    <a:pt x="179" y="1099"/>
                  </a:cubicBezTo>
                  <a:lnTo>
                    <a:pt x="1762" y="1099"/>
                  </a:lnTo>
                  <a:cubicBezTo>
                    <a:pt x="1793" y="1137"/>
                    <a:pt x="1822" y="1153"/>
                    <a:pt x="1842" y="1153"/>
                  </a:cubicBezTo>
                  <a:cubicBezTo>
                    <a:pt x="1879" y="1153"/>
                    <a:pt x="1887" y="1104"/>
                    <a:pt x="1833" y="1048"/>
                  </a:cubicBezTo>
                  <a:lnTo>
                    <a:pt x="1833" y="383"/>
                  </a:lnTo>
                  <a:cubicBezTo>
                    <a:pt x="1918" y="298"/>
                    <a:pt x="1847" y="228"/>
                    <a:pt x="176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84"/>
            <p:cNvSpPr/>
            <p:nvPr/>
          </p:nvSpPr>
          <p:spPr>
            <a:xfrm>
              <a:off x="837481" y="2386747"/>
              <a:ext cx="9895" cy="118554"/>
            </a:xfrm>
            <a:custGeom>
              <a:avLst/>
              <a:gdLst/>
              <a:ahLst/>
              <a:cxnLst/>
              <a:rect l="l" t="t" r="r" b="b"/>
              <a:pathLst>
                <a:path w="367" h="4397" extrusionOk="0">
                  <a:moveTo>
                    <a:pt x="1" y="0"/>
                  </a:moveTo>
                  <a:lnTo>
                    <a:pt x="1" y="4396"/>
                  </a:lnTo>
                  <a:lnTo>
                    <a:pt x="367" y="4396"/>
                  </a:lnTo>
                  <a:lnTo>
                    <a:pt x="3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7" name="Google Shape;3527;p84"/>
          <p:cNvGrpSpPr/>
          <p:nvPr/>
        </p:nvGrpSpPr>
        <p:grpSpPr>
          <a:xfrm>
            <a:off x="718711" y="2754219"/>
            <a:ext cx="415708" cy="404734"/>
            <a:chOff x="718711" y="2754219"/>
            <a:chExt cx="415708" cy="404734"/>
          </a:xfrm>
        </p:grpSpPr>
        <p:sp>
          <p:nvSpPr>
            <p:cNvPr id="3528" name="Google Shape;3528;p84"/>
            <p:cNvSpPr/>
            <p:nvPr/>
          </p:nvSpPr>
          <p:spPr>
            <a:xfrm>
              <a:off x="718711" y="2796064"/>
              <a:ext cx="324844" cy="214702"/>
            </a:xfrm>
            <a:custGeom>
              <a:avLst/>
              <a:gdLst/>
              <a:ahLst/>
              <a:cxnLst/>
              <a:rect l="l" t="t" r="r" b="b"/>
              <a:pathLst>
                <a:path w="12048" h="7963" extrusionOk="0">
                  <a:moveTo>
                    <a:pt x="6400" y="0"/>
                  </a:moveTo>
                  <a:cubicBezTo>
                    <a:pt x="5970" y="0"/>
                    <a:pt x="5611" y="298"/>
                    <a:pt x="5515" y="634"/>
                  </a:cubicBezTo>
                  <a:lnTo>
                    <a:pt x="4386" y="634"/>
                  </a:lnTo>
                  <a:cubicBezTo>
                    <a:pt x="3679" y="699"/>
                    <a:pt x="2961" y="1979"/>
                    <a:pt x="2961" y="1979"/>
                  </a:cubicBezTo>
                  <a:lnTo>
                    <a:pt x="2961" y="3565"/>
                  </a:lnTo>
                  <a:lnTo>
                    <a:pt x="2272" y="3565"/>
                  </a:lnTo>
                  <a:cubicBezTo>
                    <a:pt x="2139" y="3284"/>
                    <a:pt x="1855" y="3105"/>
                    <a:pt x="1544" y="3105"/>
                  </a:cubicBezTo>
                  <a:cubicBezTo>
                    <a:pt x="1233" y="3105"/>
                    <a:pt x="949" y="3284"/>
                    <a:pt x="815" y="3565"/>
                  </a:cubicBezTo>
                  <a:lnTo>
                    <a:pt x="721" y="3565"/>
                  </a:lnTo>
                  <a:cubicBezTo>
                    <a:pt x="322" y="3573"/>
                    <a:pt x="1" y="3898"/>
                    <a:pt x="1" y="4298"/>
                  </a:cubicBezTo>
                  <a:cubicBezTo>
                    <a:pt x="1" y="4698"/>
                    <a:pt x="322" y="5024"/>
                    <a:pt x="721" y="5030"/>
                  </a:cubicBezTo>
                  <a:lnTo>
                    <a:pt x="2963" y="5030"/>
                  </a:lnTo>
                  <a:lnTo>
                    <a:pt x="2963" y="7963"/>
                  </a:lnTo>
                  <a:lnTo>
                    <a:pt x="11022" y="7963"/>
                  </a:lnTo>
                  <a:lnTo>
                    <a:pt x="11022" y="5948"/>
                  </a:lnTo>
                  <a:cubicBezTo>
                    <a:pt x="11604" y="5851"/>
                    <a:pt x="12048" y="5359"/>
                    <a:pt x="12048" y="4766"/>
                  </a:cubicBezTo>
                  <a:lnTo>
                    <a:pt x="12046" y="4766"/>
                  </a:lnTo>
                  <a:cubicBezTo>
                    <a:pt x="12046" y="4103"/>
                    <a:pt x="11494" y="3565"/>
                    <a:pt x="10814" y="3565"/>
                  </a:cubicBezTo>
                  <a:lnTo>
                    <a:pt x="10823" y="3565"/>
                  </a:lnTo>
                  <a:lnTo>
                    <a:pt x="9537" y="2466"/>
                  </a:lnTo>
                  <a:lnTo>
                    <a:pt x="9062" y="2466"/>
                  </a:lnTo>
                  <a:cubicBezTo>
                    <a:pt x="9062" y="2466"/>
                    <a:pt x="8251" y="660"/>
                    <a:pt x="7348" y="660"/>
                  </a:cubicBezTo>
                  <a:cubicBezTo>
                    <a:pt x="7324" y="660"/>
                    <a:pt x="7300" y="660"/>
                    <a:pt x="7276" y="661"/>
                  </a:cubicBezTo>
                  <a:cubicBezTo>
                    <a:pt x="7164" y="270"/>
                    <a:pt x="6807" y="0"/>
                    <a:pt x="64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84"/>
            <p:cNvSpPr/>
            <p:nvPr/>
          </p:nvSpPr>
          <p:spPr>
            <a:xfrm>
              <a:off x="778730" y="2852659"/>
              <a:ext cx="158162" cy="306267"/>
            </a:xfrm>
            <a:custGeom>
              <a:avLst/>
              <a:gdLst/>
              <a:ahLst/>
              <a:cxnLst/>
              <a:rect l="l" t="t" r="r" b="b"/>
              <a:pathLst>
                <a:path w="5866" h="11359" extrusionOk="0">
                  <a:moveTo>
                    <a:pt x="195" y="1"/>
                  </a:moveTo>
                  <a:cubicBezTo>
                    <a:pt x="88" y="2"/>
                    <a:pt x="1" y="90"/>
                    <a:pt x="2" y="198"/>
                  </a:cubicBezTo>
                  <a:lnTo>
                    <a:pt x="2" y="11267"/>
                  </a:lnTo>
                  <a:cubicBezTo>
                    <a:pt x="2" y="11318"/>
                    <a:pt x="44" y="11359"/>
                    <a:pt x="94" y="11359"/>
                  </a:cubicBezTo>
                  <a:lnTo>
                    <a:pt x="5774" y="11359"/>
                  </a:lnTo>
                  <a:cubicBezTo>
                    <a:pt x="5825" y="11359"/>
                    <a:pt x="5865" y="11318"/>
                    <a:pt x="5865" y="11267"/>
                  </a:cubicBezTo>
                  <a:lnTo>
                    <a:pt x="5865" y="197"/>
                  </a:lnTo>
                  <a:cubicBezTo>
                    <a:pt x="5865" y="89"/>
                    <a:pt x="5777" y="1"/>
                    <a:pt x="56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84"/>
            <p:cNvSpPr/>
            <p:nvPr/>
          </p:nvSpPr>
          <p:spPr>
            <a:xfrm>
              <a:off x="911736" y="2852659"/>
              <a:ext cx="25156" cy="306267"/>
            </a:xfrm>
            <a:custGeom>
              <a:avLst/>
              <a:gdLst/>
              <a:ahLst/>
              <a:cxnLst/>
              <a:rect l="l" t="t" r="r" b="b"/>
              <a:pathLst>
                <a:path w="933" h="11359" extrusionOk="0">
                  <a:moveTo>
                    <a:pt x="1" y="1"/>
                  </a:moveTo>
                  <a:cubicBezTo>
                    <a:pt x="110" y="1"/>
                    <a:pt x="198" y="89"/>
                    <a:pt x="200" y="198"/>
                  </a:cubicBezTo>
                  <a:lnTo>
                    <a:pt x="200" y="11359"/>
                  </a:lnTo>
                  <a:lnTo>
                    <a:pt x="841" y="11359"/>
                  </a:lnTo>
                  <a:cubicBezTo>
                    <a:pt x="892" y="11359"/>
                    <a:pt x="932" y="11318"/>
                    <a:pt x="932" y="11267"/>
                  </a:cubicBezTo>
                  <a:lnTo>
                    <a:pt x="932" y="198"/>
                  </a:lnTo>
                  <a:cubicBezTo>
                    <a:pt x="932" y="89"/>
                    <a:pt x="843" y="1"/>
                    <a:pt x="733" y="1"/>
                  </a:cubicBezTo>
                  <a:close/>
                </a:path>
              </a:pathLst>
            </a:custGeom>
            <a:solidFill>
              <a:srgbClr val="5C463F">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84"/>
            <p:cNvSpPr/>
            <p:nvPr/>
          </p:nvSpPr>
          <p:spPr>
            <a:xfrm>
              <a:off x="867679" y="2911922"/>
              <a:ext cx="29686" cy="29659"/>
            </a:xfrm>
            <a:custGeom>
              <a:avLst/>
              <a:gdLst/>
              <a:ahLst/>
              <a:cxnLst/>
              <a:rect l="l" t="t" r="r" b="b"/>
              <a:pathLst>
                <a:path w="1101" h="1100" extrusionOk="0">
                  <a:moveTo>
                    <a:pt x="95" y="1"/>
                  </a:moveTo>
                  <a:cubicBezTo>
                    <a:pt x="42" y="1"/>
                    <a:pt x="0" y="43"/>
                    <a:pt x="0" y="95"/>
                  </a:cubicBezTo>
                  <a:lnTo>
                    <a:pt x="2" y="93"/>
                  </a:lnTo>
                  <a:lnTo>
                    <a:pt x="2" y="1001"/>
                  </a:lnTo>
                  <a:cubicBezTo>
                    <a:pt x="2" y="1055"/>
                    <a:pt x="47" y="1100"/>
                    <a:pt x="102" y="1100"/>
                  </a:cubicBezTo>
                  <a:lnTo>
                    <a:pt x="1001" y="1100"/>
                  </a:lnTo>
                  <a:cubicBezTo>
                    <a:pt x="1056" y="1100"/>
                    <a:pt x="1101" y="1055"/>
                    <a:pt x="1101" y="1001"/>
                  </a:cubicBezTo>
                  <a:lnTo>
                    <a:pt x="1101" y="101"/>
                  </a:lnTo>
                  <a:cubicBezTo>
                    <a:pt x="1101" y="46"/>
                    <a:pt x="1056" y="1"/>
                    <a:pt x="1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84"/>
            <p:cNvSpPr/>
            <p:nvPr/>
          </p:nvSpPr>
          <p:spPr>
            <a:xfrm>
              <a:off x="808415" y="2911922"/>
              <a:ext cx="29686" cy="29659"/>
            </a:xfrm>
            <a:custGeom>
              <a:avLst/>
              <a:gdLst/>
              <a:ahLst/>
              <a:cxnLst/>
              <a:rect l="l" t="t" r="r" b="b"/>
              <a:pathLst>
                <a:path w="1101" h="1100" extrusionOk="0">
                  <a:moveTo>
                    <a:pt x="95" y="1"/>
                  </a:moveTo>
                  <a:cubicBezTo>
                    <a:pt x="42" y="1"/>
                    <a:pt x="0" y="43"/>
                    <a:pt x="0" y="95"/>
                  </a:cubicBezTo>
                  <a:lnTo>
                    <a:pt x="0" y="1001"/>
                  </a:lnTo>
                  <a:cubicBezTo>
                    <a:pt x="0" y="1055"/>
                    <a:pt x="45" y="1100"/>
                    <a:pt x="101" y="1100"/>
                  </a:cubicBezTo>
                  <a:lnTo>
                    <a:pt x="1001" y="1100"/>
                  </a:lnTo>
                  <a:cubicBezTo>
                    <a:pt x="1056" y="1100"/>
                    <a:pt x="1101" y="1055"/>
                    <a:pt x="1101" y="1000"/>
                  </a:cubicBezTo>
                  <a:lnTo>
                    <a:pt x="1101" y="101"/>
                  </a:lnTo>
                  <a:cubicBezTo>
                    <a:pt x="1101" y="46"/>
                    <a:pt x="1056" y="1"/>
                    <a:pt x="1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84"/>
            <p:cNvSpPr/>
            <p:nvPr/>
          </p:nvSpPr>
          <p:spPr>
            <a:xfrm>
              <a:off x="867679" y="3099635"/>
              <a:ext cx="29686" cy="29659"/>
            </a:xfrm>
            <a:custGeom>
              <a:avLst/>
              <a:gdLst/>
              <a:ahLst/>
              <a:cxnLst/>
              <a:rect l="l" t="t" r="r" b="b"/>
              <a:pathLst>
                <a:path w="1101" h="1100" extrusionOk="0">
                  <a:moveTo>
                    <a:pt x="95" y="1"/>
                  </a:moveTo>
                  <a:cubicBezTo>
                    <a:pt x="42" y="1"/>
                    <a:pt x="0" y="42"/>
                    <a:pt x="0" y="93"/>
                  </a:cubicBezTo>
                  <a:lnTo>
                    <a:pt x="2" y="93"/>
                  </a:lnTo>
                  <a:lnTo>
                    <a:pt x="2" y="999"/>
                  </a:lnTo>
                  <a:cubicBezTo>
                    <a:pt x="2" y="1055"/>
                    <a:pt x="47" y="1100"/>
                    <a:pt x="102" y="1100"/>
                  </a:cubicBezTo>
                  <a:lnTo>
                    <a:pt x="1001" y="1100"/>
                  </a:lnTo>
                  <a:cubicBezTo>
                    <a:pt x="1056" y="1100"/>
                    <a:pt x="1101" y="1055"/>
                    <a:pt x="1101" y="999"/>
                  </a:cubicBezTo>
                  <a:lnTo>
                    <a:pt x="1101" y="101"/>
                  </a:lnTo>
                  <a:cubicBezTo>
                    <a:pt x="1101" y="45"/>
                    <a:pt x="1056" y="1"/>
                    <a:pt x="1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4"/>
            <p:cNvSpPr/>
            <p:nvPr/>
          </p:nvSpPr>
          <p:spPr>
            <a:xfrm>
              <a:off x="808415" y="3099635"/>
              <a:ext cx="29686" cy="29659"/>
            </a:xfrm>
            <a:custGeom>
              <a:avLst/>
              <a:gdLst/>
              <a:ahLst/>
              <a:cxnLst/>
              <a:rect l="l" t="t" r="r" b="b"/>
              <a:pathLst>
                <a:path w="1101" h="1100" extrusionOk="0">
                  <a:moveTo>
                    <a:pt x="95" y="1"/>
                  </a:moveTo>
                  <a:cubicBezTo>
                    <a:pt x="42" y="1"/>
                    <a:pt x="0" y="42"/>
                    <a:pt x="0" y="93"/>
                  </a:cubicBezTo>
                  <a:lnTo>
                    <a:pt x="0" y="999"/>
                  </a:lnTo>
                  <a:cubicBezTo>
                    <a:pt x="0" y="1055"/>
                    <a:pt x="45" y="1100"/>
                    <a:pt x="101" y="1100"/>
                  </a:cubicBezTo>
                  <a:lnTo>
                    <a:pt x="1001" y="1100"/>
                  </a:lnTo>
                  <a:cubicBezTo>
                    <a:pt x="1056" y="1100"/>
                    <a:pt x="1101" y="1055"/>
                    <a:pt x="1101" y="999"/>
                  </a:cubicBezTo>
                  <a:lnTo>
                    <a:pt x="1101" y="101"/>
                  </a:lnTo>
                  <a:cubicBezTo>
                    <a:pt x="1101" y="45"/>
                    <a:pt x="1056" y="1"/>
                    <a:pt x="10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84"/>
            <p:cNvSpPr/>
            <p:nvPr/>
          </p:nvSpPr>
          <p:spPr>
            <a:xfrm>
              <a:off x="719520" y="2957678"/>
              <a:ext cx="335899" cy="201275"/>
            </a:xfrm>
            <a:custGeom>
              <a:avLst/>
              <a:gdLst/>
              <a:ahLst/>
              <a:cxnLst/>
              <a:rect l="l" t="t" r="r" b="b"/>
              <a:pathLst>
                <a:path w="12458" h="7465" extrusionOk="0">
                  <a:moveTo>
                    <a:pt x="5880" y="1"/>
                  </a:moveTo>
                  <a:cubicBezTo>
                    <a:pt x="5165" y="1"/>
                    <a:pt x="4573" y="536"/>
                    <a:pt x="4461" y="1239"/>
                  </a:cubicBezTo>
                  <a:cubicBezTo>
                    <a:pt x="4287" y="1024"/>
                    <a:pt x="4026" y="898"/>
                    <a:pt x="3749" y="896"/>
                  </a:cubicBezTo>
                  <a:cubicBezTo>
                    <a:pt x="3256" y="896"/>
                    <a:pt x="2852" y="1293"/>
                    <a:pt x="2820" y="1794"/>
                  </a:cubicBezTo>
                  <a:cubicBezTo>
                    <a:pt x="1255" y="1844"/>
                    <a:pt x="0" y="3166"/>
                    <a:pt x="0" y="4790"/>
                  </a:cubicBezTo>
                  <a:lnTo>
                    <a:pt x="0" y="7450"/>
                  </a:lnTo>
                  <a:cubicBezTo>
                    <a:pt x="0" y="7458"/>
                    <a:pt x="8" y="7465"/>
                    <a:pt x="15" y="7465"/>
                  </a:cubicBezTo>
                  <a:lnTo>
                    <a:pt x="1086" y="7465"/>
                  </a:lnTo>
                  <a:cubicBezTo>
                    <a:pt x="1093" y="7465"/>
                    <a:pt x="1099" y="7458"/>
                    <a:pt x="1099" y="7450"/>
                  </a:cubicBezTo>
                  <a:lnTo>
                    <a:pt x="1099" y="4374"/>
                  </a:lnTo>
                  <a:cubicBezTo>
                    <a:pt x="1099" y="4259"/>
                    <a:pt x="1194" y="4167"/>
                    <a:pt x="1309" y="4167"/>
                  </a:cubicBezTo>
                  <a:lnTo>
                    <a:pt x="12457" y="4167"/>
                  </a:lnTo>
                  <a:lnTo>
                    <a:pt x="12457" y="1602"/>
                  </a:lnTo>
                  <a:lnTo>
                    <a:pt x="10496" y="1602"/>
                  </a:lnTo>
                  <a:lnTo>
                    <a:pt x="9824" y="1620"/>
                  </a:lnTo>
                  <a:cubicBezTo>
                    <a:pt x="9685" y="828"/>
                    <a:pt x="9012" y="227"/>
                    <a:pt x="8202" y="227"/>
                  </a:cubicBezTo>
                  <a:cubicBezTo>
                    <a:pt x="7785" y="227"/>
                    <a:pt x="7385" y="387"/>
                    <a:pt x="7085" y="675"/>
                  </a:cubicBezTo>
                  <a:cubicBezTo>
                    <a:pt x="6828" y="268"/>
                    <a:pt x="6384" y="1"/>
                    <a:pt x="58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84"/>
            <p:cNvSpPr/>
            <p:nvPr/>
          </p:nvSpPr>
          <p:spPr>
            <a:xfrm>
              <a:off x="986233" y="2921413"/>
              <a:ext cx="69186" cy="51229"/>
            </a:xfrm>
            <a:custGeom>
              <a:avLst/>
              <a:gdLst/>
              <a:ahLst/>
              <a:cxnLst/>
              <a:rect l="l" t="t" r="r" b="b"/>
              <a:pathLst>
                <a:path w="2566" h="1900" extrusionOk="0">
                  <a:moveTo>
                    <a:pt x="79" y="1"/>
                  </a:moveTo>
                  <a:cubicBezTo>
                    <a:pt x="38" y="1"/>
                    <a:pt x="1" y="34"/>
                    <a:pt x="1" y="79"/>
                  </a:cubicBezTo>
                  <a:lnTo>
                    <a:pt x="1" y="1576"/>
                  </a:lnTo>
                  <a:lnTo>
                    <a:pt x="1362" y="1899"/>
                  </a:lnTo>
                  <a:lnTo>
                    <a:pt x="2565" y="1576"/>
                  </a:lnTo>
                  <a:lnTo>
                    <a:pt x="2565" y="908"/>
                  </a:lnTo>
                  <a:cubicBezTo>
                    <a:pt x="2565" y="828"/>
                    <a:pt x="2513" y="758"/>
                    <a:pt x="2438" y="734"/>
                  </a:cubicBezTo>
                  <a:lnTo>
                    <a:pt x="103" y="5"/>
                  </a:lnTo>
                  <a:cubicBezTo>
                    <a:pt x="95" y="2"/>
                    <a:pt x="87" y="1"/>
                    <a:pt x="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4"/>
            <p:cNvSpPr/>
            <p:nvPr/>
          </p:nvSpPr>
          <p:spPr>
            <a:xfrm>
              <a:off x="1041749" y="2937617"/>
              <a:ext cx="15773" cy="23727"/>
            </a:xfrm>
            <a:custGeom>
              <a:avLst/>
              <a:gdLst/>
              <a:ahLst/>
              <a:cxnLst/>
              <a:rect l="l" t="t" r="r" b="b"/>
              <a:pathLst>
                <a:path w="585" h="880" extrusionOk="0">
                  <a:moveTo>
                    <a:pt x="1" y="0"/>
                  </a:moveTo>
                  <a:lnTo>
                    <a:pt x="1" y="0"/>
                  </a:lnTo>
                  <a:cubicBezTo>
                    <a:pt x="50" y="42"/>
                    <a:pt x="80" y="103"/>
                    <a:pt x="140" y="171"/>
                  </a:cubicBezTo>
                  <a:lnTo>
                    <a:pt x="140" y="879"/>
                  </a:lnTo>
                  <a:lnTo>
                    <a:pt x="506" y="879"/>
                  </a:lnTo>
                  <a:lnTo>
                    <a:pt x="506" y="316"/>
                  </a:lnTo>
                  <a:cubicBezTo>
                    <a:pt x="584" y="236"/>
                    <a:pt x="532" y="166"/>
                    <a:pt x="455" y="142"/>
                  </a:cubicBezTo>
                  <a:lnTo>
                    <a:pt x="1" y="0"/>
                  </a:lnTo>
                  <a:close/>
                </a:path>
              </a:pathLst>
            </a:custGeom>
            <a:solidFill>
              <a:srgbClr val="5C463F">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84"/>
            <p:cNvSpPr/>
            <p:nvPr/>
          </p:nvSpPr>
          <p:spPr>
            <a:xfrm>
              <a:off x="976338" y="2961318"/>
              <a:ext cx="98818" cy="197608"/>
            </a:xfrm>
            <a:custGeom>
              <a:avLst/>
              <a:gdLst/>
              <a:ahLst/>
              <a:cxnLst/>
              <a:rect l="l" t="t" r="r" b="b"/>
              <a:pathLst>
                <a:path w="3665" h="7329" extrusionOk="0">
                  <a:moveTo>
                    <a:pt x="99" y="0"/>
                  </a:moveTo>
                  <a:cubicBezTo>
                    <a:pt x="43" y="2"/>
                    <a:pt x="0" y="47"/>
                    <a:pt x="2" y="101"/>
                  </a:cubicBezTo>
                  <a:lnTo>
                    <a:pt x="2" y="7237"/>
                  </a:lnTo>
                  <a:cubicBezTo>
                    <a:pt x="2" y="7288"/>
                    <a:pt x="42" y="7329"/>
                    <a:pt x="91" y="7329"/>
                  </a:cubicBezTo>
                  <a:lnTo>
                    <a:pt x="3574" y="7329"/>
                  </a:lnTo>
                  <a:cubicBezTo>
                    <a:pt x="3625" y="7329"/>
                    <a:pt x="3665" y="7288"/>
                    <a:pt x="3665" y="7237"/>
                  </a:cubicBezTo>
                  <a:lnTo>
                    <a:pt x="3665" y="102"/>
                  </a:lnTo>
                  <a:cubicBezTo>
                    <a:pt x="3665" y="47"/>
                    <a:pt x="3620" y="0"/>
                    <a:pt x="356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84"/>
            <p:cNvSpPr/>
            <p:nvPr/>
          </p:nvSpPr>
          <p:spPr>
            <a:xfrm>
              <a:off x="1052642" y="2961318"/>
              <a:ext cx="22514" cy="197608"/>
            </a:xfrm>
            <a:custGeom>
              <a:avLst/>
              <a:gdLst/>
              <a:ahLst/>
              <a:cxnLst/>
              <a:rect l="l" t="t" r="r" b="b"/>
              <a:pathLst>
                <a:path w="835" h="7329" extrusionOk="0">
                  <a:moveTo>
                    <a:pt x="1" y="0"/>
                  </a:moveTo>
                  <a:cubicBezTo>
                    <a:pt x="56" y="0"/>
                    <a:pt x="101" y="45"/>
                    <a:pt x="102" y="101"/>
                  </a:cubicBezTo>
                  <a:lnTo>
                    <a:pt x="102" y="7329"/>
                  </a:lnTo>
                  <a:lnTo>
                    <a:pt x="744" y="7329"/>
                  </a:lnTo>
                  <a:cubicBezTo>
                    <a:pt x="795" y="7329"/>
                    <a:pt x="835" y="7288"/>
                    <a:pt x="835" y="7237"/>
                  </a:cubicBezTo>
                  <a:lnTo>
                    <a:pt x="835" y="101"/>
                  </a:lnTo>
                  <a:cubicBezTo>
                    <a:pt x="835" y="45"/>
                    <a:pt x="789" y="0"/>
                    <a:pt x="733" y="0"/>
                  </a:cubicBezTo>
                  <a:close/>
                </a:path>
              </a:pathLst>
            </a:custGeom>
            <a:solidFill>
              <a:srgbClr val="5C463F">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4"/>
            <p:cNvSpPr/>
            <p:nvPr/>
          </p:nvSpPr>
          <p:spPr>
            <a:xfrm>
              <a:off x="1001008" y="2990491"/>
              <a:ext cx="14883" cy="144357"/>
            </a:xfrm>
            <a:custGeom>
              <a:avLst/>
              <a:gdLst/>
              <a:ahLst/>
              <a:cxnLst/>
              <a:rect l="l" t="t" r="r" b="b"/>
              <a:pathLst>
                <a:path w="552" h="5354" extrusionOk="0">
                  <a:moveTo>
                    <a:pt x="227" y="1"/>
                  </a:moveTo>
                  <a:cubicBezTo>
                    <a:pt x="102" y="1"/>
                    <a:pt x="0" y="103"/>
                    <a:pt x="186" y="228"/>
                  </a:cubicBezTo>
                  <a:lnTo>
                    <a:pt x="186" y="5127"/>
                  </a:lnTo>
                  <a:cubicBezTo>
                    <a:pt x="0" y="5252"/>
                    <a:pt x="102" y="5354"/>
                    <a:pt x="227" y="5354"/>
                  </a:cubicBezTo>
                  <a:cubicBezTo>
                    <a:pt x="352" y="5354"/>
                    <a:pt x="453" y="5252"/>
                    <a:pt x="552" y="5127"/>
                  </a:cubicBezTo>
                  <a:lnTo>
                    <a:pt x="552" y="228"/>
                  </a:lnTo>
                  <a:cubicBezTo>
                    <a:pt x="453" y="103"/>
                    <a:pt x="352" y="1"/>
                    <a:pt x="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84"/>
            <p:cNvSpPr/>
            <p:nvPr/>
          </p:nvSpPr>
          <p:spPr>
            <a:xfrm>
              <a:off x="1035628" y="2990491"/>
              <a:ext cx="13535" cy="144357"/>
            </a:xfrm>
            <a:custGeom>
              <a:avLst/>
              <a:gdLst/>
              <a:ahLst/>
              <a:cxnLst/>
              <a:rect l="l" t="t" r="r" b="b"/>
              <a:pathLst>
                <a:path w="502" h="5354" extrusionOk="0">
                  <a:moveTo>
                    <a:pt x="274" y="1"/>
                  </a:moveTo>
                  <a:cubicBezTo>
                    <a:pt x="150" y="1"/>
                    <a:pt x="47" y="103"/>
                    <a:pt x="1" y="228"/>
                  </a:cubicBezTo>
                  <a:lnTo>
                    <a:pt x="1" y="5127"/>
                  </a:lnTo>
                  <a:cubicBezTo>
                    <a:pt x="47" y="5252"/>
                    <a:pt x="149" y="5354"/>
                    <a:pt x="274" y="5354"/>
                  </a:cubicBezTo>
                  <a:cubicBezTo>
                    <a:pt x="400" y="5354"/>
                    <a:pt x="502" y="5252"/>
                    <a:pt x="367" y="5127"/>
                  </a:cubicBezTo>
                  <a:lnTo>
                    <a:pt x="367" y="228"/>
                  </a:lnTo>
                  <a:cubicBezTo>
                    <a:pt x="500" y="103"/>
                    <a:pt x="398" y="1"/>
                    <a:pt x="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84"/>
            <p:cNvSpPr/>
            <p:nvPr/>
          </p:nvSpPr>
          <p:spPr>
            <a:xfrm>
              <a:off x="996128" y="3031366"/>
              <a:ext cx="138291" cy="78137"/>
            </a:xfrm>
            <a:custGeom>
              <a:avLst/>
              <a:gdLst/>
              <a:ahLst/>
              <a:cxnLst/>
              <a:rect l="l" t="t" r="r" b="b"/>
              <a:pathLst>
                <a:path w="5129" h="2898" extrusionOk="0">
                  <a:moveTo>
                    <a:pt x="2838" y="0"/>
                  </a:moveTo>
                  <a:cubicBezTo>
                    <a:pt x="2018" y="0"/>
                    <a:pt x="1314" y="609"/>
                    <a:pt x="1207" y="1434"/>
                  </a:cubicBezTo>
                  <a:lnTo>
                    <a:pt x="685" y="1434"/>
                  </a:lnTo>
                  <a:cubicBezTo>
                    <a:pt x="307" y="1434"/>
                    <a:pt x="0" y="1740"/>
                    <a:pt x="0" y="2118"/>
                  </a:cubicBezTo>
                  <a:lnTo>
                    <a:pt x="0" y="2673"/>
                  </a:lnTo>
                  <a:cubicBezTo>
                    <a:pt x="0" y="2797"/>
                    <a:pt x="100" y="2897"/>
                    <a:pt x="225" y="2897"/>
                  </a:cubicBezTo>
                  <a:lnTo>
                    <a:pt x="5039" y="2897"/>
                  </a:lnTo>
                  <a:cubicBezTo>
                    <a:pt x="5089" y="2897"/>
                    <a:pt x="5129" y="2857"/>
                    <a:pt x="5129" y="2808"/>
                  </a:cubicBezTo>
                  <a:lnTo>
                    <a:pt x="5129" y="1890"/>
                  </a:lnTo>
                  <a:cubicBezTo>
                    <a:pt x="5129" y="1839"/>
                    <a:pt x="5089" y="1798"/>
                    <a:pt x="5039" y="1798"/>
                  </a:cubicBezTo>
                  <a:lnTo>
                    <a:pt x="4480" y="1800"/>
                  </a:lnTo>
                  <a:cubicBezTo>
                    <a:pt x="4485" y="1749"/>
                    <a:pt x="4487" y="1698"/>
                    <a:pt x="4487" y="1647"/>
                  </a:cubicBezTo>
                  <a:cubicBezTo>
                    <a:pt x="4487" y="779"/>
                    <a:pt x="3813" y="59"/>
                    <a:pt x="2947" y="4"/>
                  </a:cubicBezTo>
                  <a:cubicBezTo>
                    <a:pt x="2911" y="2"/>
                    <a:pt x="2874" y="0"/>
                    <a:pt x="28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84"/>
            <p:cNvSpPr/>
            <p:nvPr/>
          </p:nvSpPr>
          <p:spPr>
            <a:xfrm>
              <a:off x="884207" y="2754219"/>
              <a:ext cx="191002" cy="78731"/>
            </a:xfrm>
            <a:custGeom>
              <a:avLst/>
              <a:gdLst/>
              <a:ahLst/>
              <a:cxnLst/>
              <a:rect l="l" t="t" r="r" b="b"/>
              <a:pathLst>
                <a:path w="7084" h="2920" extrusionOk="0">
                  <a:moveTo>
                    <a:pt x="3108" y="0"/>
                  </a:moveTo>
                  <a:cubicBezTo>
                    <a:pt x="3053" y="0"/>
                    <a:pt x="2997" y="3"/>
                    <a:pt x="2942" y="8"/>
                  </a:cubicBezTo>
                  <a:cubicBezTo>
                    <a:pt x="2131" y="78"/>
                    <a:pt x="1457" y="661"/>
                    <a:pt x="1268" y="1454"/>
                  </a:cubicBezTo>
                  <a:lnTo>
                    <a:pt x="799" y="1454"/>
                  </a:lnTo>
                  <a:cubicBezTo>
                    <a:pt x="605" y="1454"/>
                    <a:pt x="418" y="1531"/>
                    <a:pt x="280" y="1669"/>
                  </a:cubicBezTo>
                  <a:cubicBezTo>
                    <a:pt x="86" y="1863"/>
                    <a:pt x="1" y="2168"/>
                    <a:pt x="125" y="2482"/>
                  </a:cubicBezTo>
                  <a:cubicBezTo>
                    <a:pt x="232" y="2753"/>
                    <a:pt x="510" y="2919"/>
                    <a:pt x="802" y="2919"/>
                  </a:cubicBezTo>
                  <a:lnTo>
                    <a:pt x="6932" y="2919"/>
                  </a:lnTo>
                  <a:cubicBezTo>
                    <a:pt x="7015" y="2919"/>
                    <a:pt x="7083" y="2852"/>
                    <a:pt x="7083" y="2768"/>
                  </a:cubicBezTo>
                  <a:lnTo>
                    <a:pt x="7083" y="1605"/>
                  </a:lnTo>
                  <a:cubicBezTo>
                    <a:pt x="7083" y="1521"/>
                    <a:pt x="7015" y="1454"/>
                    <a:pt x="6932" y="1454"/>
                  </a:cubicBezTo>
                  <a:lnTo>
                    <a:pt x="6408" y="1454"/>
                  </a:lnTo>
                  <a:cubicBezTo>
                    <a:pt x="6369" y="1089"/>
                    <a:pt x="6098" y="793"/>
                    <a:pt x="5739" y="721"/>
                  </a:cubicBezTo>
                  <a:cubicBezTo>
                    <a:pt x="5684" y="710"/>
                    <a:pt x="5629" y="705"/>
                    <a:pt x="5575" y="705"/>
                  </a:cubicBezTo>
                  <a:cubicBezTo>
                    <a:pt x="5272" y="705"/>
                    <a:pt x="4989" y="869"/>
                    <a:pt x="4841" y="1141"/>
                  </a:cubicBezTo>
                  <a:cubicBezTo>
                    <a:pt x="4540" y="445"/>
                    <a:pt x="3855" y="0"/>
                    <a:pt x="3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84"/>
            <p:cNvSpPr/>
            <p:nvPr/>
          </p:nvSpPr>
          <p:spPr>
            <a:xfrm>
              <a:off x="884200" y="2802650"/>
              <a:ext cx="191001" cy="30300"/>
            </a:xfrm>
            <a:custGeom>
              <a:avLst/>
              <a:gdLst/>
              <a:ahLst/>
              <a:cxnLst/>
              <a:rect l="l" t="t" r="r" b="b"/>
              <a:pathLst>
                <a:path w="7295" h="1124" extrusionOk="0">
                  <a:moveTo>
                    <a:pt x="138" y="0"/>
                  </a:moveTo>
                  <a:lnTo>
                    <a:pt x="138" y="0"/>
                  </a:lnTo>
                  <a:cubicBezTo>
                    <a:pt x="19" y="215"/>
                    <a:pt x="1" y="495"/>
                    <a:pt x="153" y="776"/>
                  </a:cubicBezTo>
                  <a:cubicBezTo>
                    <a:pt x="274" y="999"/>
                    <a:pt x="523" y="1123"/>
                    <a:pt x="777" y="1123"/>
                  </a:cubicBezTo>
                  <a:lnTo>
                    <a:pt x="7145" y="1123"/>
                  </a:lnTo>
                  <a:cubicBezTo>
                    <a:pt x="7227" y="1123"/>
                    <a:pt x="7294" y="1056"/>
                    <a:pt x="7294" y="974"/>
                  </a:cubicBezTo>
                  <a:lnTo>
                    <a:pt x="7294" y="390"/>
                  </a:lnTo>
                  <a:lnTo>
                    <a:pt x="801" y="390"/>
                  </a:lnTo>
                  <a:cubicBezTo>
                    <a:pt x="524" y="390"/>
                    <a:pt x="271" y="241"/>
                    <a:pt x="138" y="0"/>
                  </a:cubicBezTo>
                  <a:close/>
                </a:path>
              </a:pathLst>
            </a:custGeom>
            <a:solidFill>
              <a:srgbClr val="9E99A3">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5" name="Google Shape;3545;p84"/>
          <p:cNvGrpSpPr/>
          <p:nvPr/>
        </p:nvGrpSpPr>
        <p:grpSpPr>
          <a:xfrm>
            <a:off x="810141" y="3396223"/>
            <a:ext cx="231042" cy="409654"/>
            <a:chOff x="810141" y="3396223"/>
            <a:chExt cx="231042" cy="409654"/>
          </a:xfrm>
        </p:grpSpPr>
        <p:sp>
          <p:nvSpPr>
            <p:cNvPr id="3546" name="Google Shape;3546;p84"/>
            <p:cNvSpPr/>
            <p:nvPr/>
          </p:nvSpPr>
          <p:spPr>
            <a:xfrm>
              <a:off x="823811" y="3396223"/>
              <a:ext cx="197581" cy="162260"/>
            </a:xfrm>
            <a:custGeom>
              <a:avLst/>
              <a:gdLst/>
              <a:ahLst/>
              <a:cxnLst/>
              <a:rect l="l" t="t" r="r" b="b"/>
              <a:pathLst>
                <a:path w="7328" h="6018" extrusionOk="0">
                  <a:moveTo>
                    <a:pt x="4202" y="1"/>
                  </a:moveTo>
                  <a:cubicBezTo>
                    <a:pt x="3683" y="1"/>
                    <a:pt x="3164" y="150"/>
                    <a:pt x="2713" y="445"/>
                  </a:cubicBezTo>
                  <a:lnTo>
                    <a:pt x="2124" y="832"/>
                  </a:lnTo>
                  <a:cubicBezTo>
                    <a:pt x="2052" y="879"/>
                    <a:pt x="1970" y="904"/>
                    <a:pt x="1885" y="904"/>
                  </a:cubicBezTo>
                  <a:lnTo>
                    <a:pt x="1082" y="904"/>
                  </a:lnTo>
                  <a:cubicBezTo>
                    <a:pt x="485" y="904"/>
                    <a:pt x="1" y="1389"/>
                    <a:pt x="1" y="1985"/>
                  </a:cubicBezTo>
                  <a:lnTo>
                    <a:pt x="1" y="5855"/>
                  </a:lnTo>
                  <a:lnTo>
                    <a:pt x="7327" y="6018"/>
                  </a:lnTo>
                  <a:lnTo>
                    <a:pt x="7327" y="2099"/>
                  </a:lnTo>
                  <a:cubicBezTo>
                    <a:pt x="7327" y="1643"/>
                    <a:pt x="7081" y="1221"/>
                    <a:pt x="6683" y="997"/>
                  </a:cubicBezTo>
                  <a:lnTo>
                    <a:pt x="5535" y="351"/>
                  </a:lnTo>
                  <a:cubicBezTo>
                    <a:pt x="5120" y="117"/>
                    <a:pt x="4661" y="1"/>
                    <a:pt x="420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4"/>
            <p:cNvSpPr/>
            <p:nvPr/>
          </p:nvSpPr>
          <p:spPr>
            <a:xfrm>
              <a:off x="993782" y="3423805"/>
              <a:ext cx="27610" cy="137697"/>
            </a:xfrm>
            <a:custGeom>
              <a:avLst/>
              <a:gdLst/>
              <a:ahLst/>
              <a:cxnLst/>
              <a:rect l="l" t="t" r="r" b="b"/>
              <a:pathLst>
                <a:path w="1024" h="5107" extrusionOk="0">
                  <a:moveTo>
                    <a:pt x="1" y="1"/>
                  </a:moveTo>
                  <a:cubicBezTo>
                    <a:pt x="190" y="253"/>
                    <a:pt x="292" y="563"/>
                    <a:pt x="291" y="880"/>
                  </a:cubicBezTo>
                  <a:lnTo>
                    <a:pt x="291" y="5090"/>
                  </a:lnTo>
                  <a:lnTo>
                    <a:pt x="1023" y="5107"/>
                  </a:lnTo>
                  <a:lnTo>
                    <a:pt x="1023" y="1294"/>
                  </a:lnTo>
                  <a:cubicBezTo>
                    <a:pt x="1023" y="847"/>
                    <a:pt x="783" y="434"/>
                    <a:pt x="391" y="217"/>
                  </a:cubicBezTo>
                  <a:lnTo>
                    <a:pt x="1" y="1"/>
                  </a:ln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4"/>
            <p:cNvSpPr/>
            <p:nvPr/>
          </p:nvSpPr>
          <p:spPr>
            <a:xfrm>
              <a:off x="813943" y="3657651"/>
              <a:ext cx="227240" cy="148213"/>
            </a:xfrm>
            <a:custGeom>
              <a:avLst/>
              <a:gdLst/>
              <a:ahLst/>
              <a:cxnLst/>
              <a:rect l="l" t="t" r="r" b="b"/>
              <a:pathLst>
                <a:path w="8428" h="5497" extrusionOk="0">
                  <a:moveTo>
                    <a:pt x="1836" y="0"/>
                  </a:moveTo>
                  <a:cubicBezTo>
                    <a:pt x="1600" y="0"/>
                    <a:pt x="1373" y="90"/>
                    <a:pt x="1199" y="251"/>
                  </a:cubicBezTo>
                  <a:lnTo>
                    <a:pt x="301" y="1089"/>
                  </a:lnTo>
                  <a:cubicBezTo>
                    <a:pt x="109" y="1267"/>
                    <a:pt x="0" y="1518"/>
                    <a:pt x="0" y="1779"/>
                  </a:cubicBezTo>
                  <a:lnTo>
                    <a:pt x="0" y="3482"/>
                  </a:lnTo>
                  <a:lnTo>
                    <a:pt x="1409" y="5497"/>
                  </a:lnTo>
                  <a:lnTo>
                    <a:pt x="6886" y="5497"/>
                  </a:lnTo>
                  <a:lnTo>
                    <a:pt x="8426" y="3482"/>
                  </a:lnTo>
                  <a:lnTo>
                    <a:pt x="8426" y="1799"/>
                  </a:lnTo>
                  <a:cubicBezTo>
                    <a:pt x="8427" y="1527"/>
                    <a:pt x="8315" y="1267"/>
                    <a:pt x="8116" y="1080"/>
                  </a:cubicBezTo>
                  <a:lnTo>
                    <a:pt x="7228" y="251"/>
                  </a:lnTo>
                  <a:cubicBezTo>
                    <a:pt x="7055" y="90"/>
                    <a:pt x="6828" y="0"/>
                    <a:pt x="65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4"/>
            <p:cNvSpPr/>
            <p:nvPr/>
          </p:nvSpPr>
          <p:spPr>
            <a:xfrm>
              <a:off x="966275" y="3657650"/>
              <a:ext cx="74903" cy="148227"/>
            </a:xfrm>
            <a:custGeom>
              <a:avLst/>
              <a:gdLst/>
              <a:ahLst/>
              <a:cxnLst/>
              <a:rect l="l" t="t" r="r" b="b"/>
              <a:pathLst>
                <a:path w="2776" h="5497" extrusionOk="0">
                  <a:moveTo>
                    <a:pt x="1" y="0"/>
                  </a:moveTo>
                  <a:cubicBezTo>
                    <a:pt x="233" y="148"/>
                    <a:pt x="457" y="233"/>
                    <a:pt x="629" y="389"/>
                  </a:cubicBezTo>
                  <a:lnTo>
                    <a:pt x="1521" y="1198"/>
                  </a:lnTo>
                  <a:cubicBezTo>
                    <a:pt x="1720" y="1376"/>
                    <a:pt x="1832" y="1631"/>
                    <a:pt x="2043" y="1897"/>
                  </a:cubicBezTo>
                  <a:lnTo>
                    <a:pt x="2043" y="5429"/>
                  </a:lnTo>
                  <a:cubicBezTo>
                    <a:pt x="1832" y="5467"/>
                    <a:pt x="1803" y="5497"/>
                    <a:pt x="1767" y="5497"/>
                  </a:cubicBezTo>
                  <a:lnTo>
                    <a:pt x="2644" y="5497"/>
                  </a:lnTo>
                  <a:cubicBezTo>
                    <a:pt x="2682" y="5497"/>
                    <a:pt x="2710" y="5467"/>
                    <a:pt x="2776" y="5429"/>
                  </a:cubicBezTo>
                  <a:lnTo>
                    <a:pt x="2776" y="1897"/>
                  </a:lnTo>
                  <a:cubicBezTo>
                    <a:pt x="2710" y="1630"/>
                    <a:pt x="2597" y="1376"/>
                    <a:pt x="2399" y="1198"/>
                  </a:cubicBezTo>
                  <a:lnTo>
                    <a:pt x="1507" y="389"/>
                  </a:lnTo>
                  <a:cubicBezTo>
                    <a:pt x="1333" y="233"/>
                    <a:pt x="1110" y="148"/>
                    <a:pt x="879" y="0"/>
                  </a:cubicBezTo>
                  <a:close/>
                </a:path>
              </a:pathLst>
            </a:custGeom>
            <a:solidFill>
              <a:srgbClr val="7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4"/>
            <p:cNvSpPr/>
            <p:nvPr/>
          </p:nvSpPr>
          <p:spPr>
            <a:xfrm>
              <a:off x="1001602" y="3756442"/>
              <a:ext cx="39527" cy="49422"/>
            </a:xfrm>
            <a:custGeom>
              <a:avLst/>
              <a:gdLst/>
              <a:ahLst/>
              <a:cxnLst/>
              <a:rect l="l" t="t" r="r" b="b"/>
              <a:pathLst>
                <a:path w="1466" h="1833" extrusionOk="0">
                  <a:moveTo>
                    <a:pt x="1" y="1"/>
                  </a:moveTo>
                  <a:lnTo>
                    <a:pt x="1" y="1833"/>
                  </a:lnTo>
                  <a:lnTo>
                    <a:pt x="1400" y="1833"/>
                  </a:lnTo>
                  <a:cubicBezTo>
                    <a:pt x="1438" y="1831"/>
                    <a:pt x="1466" y="1803"/>
                    <a:pt x="1466" y="1765"/>
                  </a:cubicBezTo>
                  <a:lnTo>
                    <a:pt x="14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4"/>
            <p:cNvSpPr/>
            <p:nvPr/>
          </p:nvSpPr>
          <p:spPr>
            <a:xfrm>
              <a:off x="1013896" y="3756442"/>
              <a:ext cx="27232" cy="49422"/>
            </a:xfrm>
            <a:custGeom>
              <a:avLst/>
              <a:gdLst/>
              <a:ahLst/>
              <a:cxnLst/>
              <a:rect l="l" t="t" r="r" b="b"/>
              <a:pathLst>
                <a:path w="1010" h="1833" extrusionOk="0">
                  <a:moveTo>
                    <a:pt x="277" y="1"/>
                  </a:moveTo>
                  <a:lnTo>
                    <a:pt x="277" y="1765"/>
                  </a:lnTo>
                  <a:cubicBezTo>
                    <a:pt x="66" y="1803"/>
                    <a:pt x="37" y="1833"/>
                    <a:pt x="1" y="1833"/>
                  </a:cubicBezTo>
                  <a:lnTo>
                    <a:pt x="878" y="1833"/>
                  </a:lnTo>
                  <a:cubicBezTo>
                    <a:pt x="910" y="1831"/>
                    <a:pt x="937" y="1810"/>
                    <a:pt x="943" y="1779"/>
                  </a:cubicBezTo>
                  <a:cubicBezTo>
                    <a:pt x="943" y="1774"/>
                    <a:pt x="944" y="1771"/>
                    <a:pt x="1010" y="1765"/>
                  </a:cubicBezTo>
                  <a:lnTo>
                    <a:pt x="1010" y="1"/>
                  </a:lnTo>
                  <a:close/>
                </a:path>
              </a:pathLst>
            </a:custGeom>
            <a:solidFill>
              <a:srgbClr val="EB5D37">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4"/>
            <p:cNvSpPr/>
            <p:nvPr/>
          </p:nvSpPr>
          <p:spPr>
            <a:xfrm>
              <a:off x="813943" y="3756442"/>
              <a:ext cx="39527" cy="49422"/>
            </a:xfrm>
            <a:custGeom>
              <a:avLst/>
              <a:gdLst/>
              <a:ahLst/>
              <a:cxnLst/>
              <a:rect l="l" t="t" r="r" b="b"/>
              <a:pathLst>
                <a:path w="1466" h="1833" extrusionOk="0">
                  <a:moveTo>
                    <a:pt x="0" y="1"/>
                  </a:moveTo>
                  <a:lnTo>
                    <a:pt x="0" y="1765"/>
                  </a:lnTo>
                  <a:cubicBezTo>
                    <a:pt x="0" y="1803"/>
                    <a:pt x="30" y="1833"/>
                    <a:pt x="66" y="1833"/>
                  </a:cubicBezTo>
                  <a:lnTo>
                    <a:pt x="1466" y="1833"/>
                  </a:lnTo>
                  <a:lnTo>
                    <a:pt x="14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4"/>
            <p:cNvSpPr/>
            <p:nvPr/>
          </p:nvSpPr>
          <p:spPr>
            <a:xfrm>
              <a:off x="902838" y="3608256"/>
              <a:ext cx="49395" cy="79216"/>
            </a:xfrm>
            <a:custGeom>
              <a:avLst/>
              <a:gdLst/>
              <a:ahLst/>
              <a:cxnLst/>
              <a:rect l="l" t="t" r="r" b="b"/>
              <a:pathLst>
                <a:path w="1832" h="2938" extrusionOk="0">
                  <a:moveTo>
                    <a:pt x="0" y="0"/>
                  </a:moveTo>
                  <a:lnTo>
                    <a:pt x="0" y="2017"/>
                  </a:lnTo>
                  <a:cubicBezTo>
                    <a:pt x="0" y="2387"/>
                    <a:pt x="210" y="2743"/>
                    <a:pt x="557" y="2871"/>
                  </a:cubicBezTo>
                  <a:cubicBezTo>
                    <a:pt x="679" y="2917"/>
                    <a:pt x="800" y="2937"/>
                    <a:pt x="917" y="2937"/>
                  </a:cubicBezTo>
                  <a:cubicBezTo>
                    <a:pt x="1422" y="2937"/>
                    <a:pt x="1832" y="2544"/>
                    <a:pt x="1832" y="2059"/>
                  </a:cubicBezTo>
                  <a:lnTo>
                    <a:pt x="18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84"/>
            <p:cNvSpPr/>
            <p:nvPr/>
          </p:nvSpPr>
          <p:spPr>
            <a:xfrm>
              <a:off x="902838" y="3608256"/>
              <a:ext cx="49395" cy="39527"/>
            </a:xfrm>
            <a:custGeom>
              <a:avLst/>
              <a:gdLst/>
              <a:ahLst/>
              <a:cxnLst/>
              <a:rect l="l" t="t" r="r" b="b"/>
              <a:pathLst>
                <a:path w="1832" h="1466" extrusionOk="0">
                  <a:moveTo>
                    <a:pt x="0" y="0"/>
                  </a:moveTo>
                  <a:lnTo>
                    <a:pt x="0" y="1466"/>
                  </a:lnTo>
                  <a:lnTo>
                    <a:pt x="1832" y="1466"/>
                  </a:lnTo>
                  <a:lnTo>
                    <a:pt x="1832" y="0"/>
                  </a:lnTo>
                  <a:close/>
                </a:path>
              </a:pathLst>
            </a:custGeom>
            <a:solidFill>
              <a:srgbClr val="EB5D37">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84"/>
            <p:cNvSpPr/>
            <p:nvPr/>
          </p:nvSpPr>
          <p:spPr>
            <a:xfrm>
              <a:off x="810141" y="3548992"/>
              <a:ext cx="230745" cy="39527"/>
            </a:xfrm>
            <a:custGeom>
              <a:avLst/>
              <a:gdLst/>
              <a:ahLst/>
              <a:cxnLst/>
              <a:rect l="l" t="t" r="r" b="b"/>
              <a:pathLst>
                <a:path w="8558" h="1466" extrusionOk="0">
                  <a:moveTo>
                    <a:pt x="864" y="0"/>
                  </a:moveTo>
                  <a:cubicBezTo>
                    <a:pt x="378" y="0"/>
                    <a:pt x="1" y="476"/>
                    <a:pt x="174" y="989"/>
                  </a:cubicBezTo>
                  <a:cubicBezTo>
                    <a:pt x="274" y="1282"/>
                    <a:pt x="569" y="1466"/>
                    <a:pt x="878" y="1466"/>
                  </a:cubicBezTo>
                  <a:lnTo>
                    <a:pt x="7695" y="1466"/>
                  </a:lnTo>
                  <a:cubicBezTo>
                    <a:pt x="8181" y="1466"/>
                    <a:pt x="8558" y="990"/>
                    <a:pt x="8385" y="479"/>
                  </a:cubicBezTo>
                  <a:cubicBezTo>
                    <a:pt x="8284" y="186"/>
                    <a:pt x="7991" y="0"/>
                    <a:pt x="76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4"/>
            <p:cNvSpPr/>
            <p:nvPr/>
          </p:nvSpPr>
          <p:spPr>
            <a:xfrm>
              <a:off x="853443" y="3487733"/>
              <a:ext cx="138345" cy="140313"/>
            </a:xfrm>
            <a:custGeom>
              <a:avLst/>
              <a:gdLst/>
              <a:ahLst/>
              <a:cxnLst/>
              <a:rect l="l" t="t" r="r" b="b"/>
              <a:pathLst>
                <a:path w="5131" h="5204" extrusionOk="0">
                  <a:moveTo>
                    <a:pt x="1865" y="0"/>
                  </a:moveTo>
                  <a:cubicBezTo>
                    <a:pt x="1786" y="0"/>
                    <a:pt x="1708" y="29"/>
                    <a:pt x="1647" y="83"/>
                  </a:cubicBezTo>
                  <a:cubicBezTo>
                    <a:pt x="1234" y="447"/>
                    <a:pt x="736" y="737"/>
                    <a:pt x="211" y="939"/>
                  </a:cubicBezTo>
                  <a:cubicBezTo>
                    <a:pt x="86" y="983"/>
                    <a:pt x="2" y="1103"/>
                    <a:pt x="1" y="1238"/>
                  </a:cubicBezTo>
                  <a:lnTo>
                    <a:pt x="1" y="3913"/>
                  </a:lnTo>
                  <a:cubicBezTo>
                    <a:pt x="1" y="4626"/>
                    <a:pt x="579" y="5203"/>
                    <a:pt x="1293" y="5203"/>
                  </a:cubicBezTo>
                  <a:lnTo>
                    <a:pt x="3839" y="5203"/>
                  </a:lnTo>
                  <a:cubicBezTo>
                    <a:pt x="4552" y="5203"/>
                    <a:pt x="5129" y="4626"/>
                    <a:pt x="5129" y="3913"/>
                  </a:cubicBezTo>
                  <a:lnTo>
                    <a:pt x="5129" y="855"/>
                  </a:lnTo>
                  <a:lnTo>
                    <a:pt x="5131" y="855"/>
                  </a:lnTo>
                  <a:cubicBezTo>
                    <a:pt x="5129" y="716"/>
                    <a:pt x="5017" y="606"/>
                    <a:pt x="4880" y="606"/>
                  </a:cubicBezTo>
                  <a:cubicBezTo>
                    <a:pt x="4876" y="606"/>
                    <a:pt x="4873" y="607"/>
                    <a:pt x="4869" y="607"/>
                  </a:cubicBezTo>
                  <a:cubicBezTo>
                    <a:pt x="4782" y="610"/>
                    <a:pt x="4696" y="612"/>
                    <a:pt x="4609" y="612"/>
                  </a:cubicBezTo>
                  <a:cubicBezTo>
                    <a:pt x="3709" y="612"/>
                    <a:pt x="2820" y="414"/>
                    <a:pt x="2003" y="31"/>
                  </a:cubicBezTo>
                  <a:cubicBezTo>
                    <a:pt x="1959" y="10"/>
                    <a:pt x="1912" y="0"/>
                    <a:pt x="18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4"/>
            <p:cNvSpPr/>
            <p:nvPr/>
          </p:nvSpPr>
          <p:spPr>
            <a:xfrm>
              <a:off x="883074" y="3531494"/>
              <a:ext cx="14614" cy="13805"/>
            </a:xfrm>
            <a:custGeom>
              <a:avLst/>
              <a:gdLst/>
              <a:ahLst/>
              <a:cxnLst/>
              <a:rect l="l" t="t" r="r" b="b"/>
              <a:pathLst>
                <a:path w="542" h="512" extrusionOk="0">
                  <a:moveTo>
                    <a:pt x="315" y="0"/>
                  </a:moveTo>
                  <a:cubicBezTo>
                    <a:pt x="189" y="0"/>
                    <a:pt x="87" y="102"/>
                    <a:pt x="1" y="228"/>
                  </a:cubicBezTo>
                  <a:lnTo>
                    <a:pt x="1" y="286"/>
                  </a:lnTo>
                  <a:cubicBezTo>
                    <a:pt x="87" y="410"/>
                    <a:pt x="189" y="512"/>
                    <a:pt x="315" y="512"/>
                  </a:cubicBezTo>
                  <a:cubicBezTo>
                    <a:pt x="440" y="512"/>
                    <a:pt x="542" y="410"/>
                    <a:pt x="367" y="285"/>
                  </a:cubicBezTo>
                  <a:lnTo>
                    <a:pt x="367" y="228"/>
                  </a:lnTo>
                  <a:cubicBezTo>
                    <a:pt x="542" y="102"/>
                    <a:pt x="440" y="0"/>
                    <a:pt x="3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4"/>
            <p:cNvSpPr/>
            <p:nvPr/>
          </p:nvSpPr>
          <p:spPr>
            <a:xfrm>
              <a:off x="952206" y="3531494"/>
              <a:ext cx="13427" cy="13805"/>
            </a:xfrm>
            <a:custGeom>
              <a:avLst/>
              <a:gdLst/>
              <a:ahLst/>
              <a:cxnLst/>
              <a:rect l="l" t="t" r="r" b="b"/>
              <a:pathLst>
                <a:path w="498" h="512" extrusionOk="0">
                  <a:moveTo>
                    <a:pt x="270" y="0"/>
                  </a:moveTo>
                  <a:cubicBezTo>
                    <a:pt x="145" y="0"/>
                    <a:pt x="43" y="102"/>
                    <a:pt x="1" y="228"/>
                  </a:cubicBezTo>
                  <a:lnTo>
                    <a:pt x="1" y="286"/>
                  </a:lnTo>
                  <a:cubicBezTo>
                    <a:pt x="43" y="410"/>
                    <a:pt x="145" y="512"/>
                    <a:pt x="270" y="512"/>
                  </a:cubicBezTo>
                  <a:cubicBezTo>
                    <a:pt x="396" y="512"/>
                    <a:pt x="497" y="410"/>
                    <a:pt x="367" y="285"/>
                  </a:cubicBezTo>
                  <a:lnTo>
                    <a:pt x="367" y="228"/>
                  </a:lnTo>
                  <a:cubicBezTo>
                    <a:pt x="497" y="102"/>
                    <a:pt x="396" y="0"/>
                    <a:pt x="2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84"/>
            <p:cNvSpPr/>
            <p:nvPr/>
          </p:nvSpPr>
          <p:spPr>
            <a:xfrm>
              <a:off x="850531" y="3543114"/>
              <a:ext cx="150019" cy="94800"/>
            </a:xfrm>
            <a:custGeom>
              <a:avLst/>
              <a:gdLst/>
              <a:ahLst/>
              <a:cxnLst/>
              <a:rect l="l" t="t" r="r" b="b"/>
              <a:pathLst>
                <a:path w="5564" h="3516" extrusionOk="0">
                  <a:moveTo>
                    <a:pt x="255" y="1"/>
                  </a:moveTo>
                  <a:cubicBezTo>
                    <a:pt x="192" y="1"/>
                    <a:pt x="130" y="26"/>
                    <a:pt x="85" y="76"/>
                  </a:cubicBezTo>
                  <a:cubicBezTo>
                    <a:pt x="1" y="169"/>
                    <a:pt x="8" y="313"/>
                    <a:pt x="103" y="396"/>
                  </a:cubicBezTo>
                  <a:lnTo>
                    <a:pt x="476" y="731"/>
                  </a:lnTo>
                  <a:cubicBezTo>
                    <a:pt x="629" y="869"/>
                    <a:pt x="808" y="972"/>
                    <a:pt x="1003" y="1036"/>
                  </a:cubicBezTo>
                  <a:cubicBezTo>
                    <a:pt x="831" y="1700"/>
                    <a:pt x="823" y="2395"/>
                    <a:pt x="977" y="3062"/>
                  </a:cubicBezTo>
                  <a:cubicBezTo>
                    <a:pt x="1036" y="3327"/>
                    <a:pt x="1270" y="3515"/>
                    <a:pt x="1541" y="3515"/>
                  </a:cubicBezTo>
                  <a:lnTo>
                    <a:pt x="4023" y="3515"/>
                  </a:lnTo>
                  <a:cubicBezTo>
                    <a:pt x="4294" y="3515"/>
                    <a:pt x="4527" y="3327"/>
                    <a:pt x="4587" y="3062"/>
                  </a:cubicBezTo>
                  <a:cubicBezTo>
                    <a:pt x="4741" y="2394"/>
                    <a:pt x="4732" y="1699"/>
                    <a:pt x="4560" y="1036"/>
                  </a:cubicBezTo>
                  <a:cubicBezTo>
                    <a:pt x="4754" y="972"/>
                    <a:pt x="4934" y="867"/>
                    <a:pt x="5086" y="731"/>
                  </a:cubicBezTo>
                  <a:lnTo>
                    <a:pt x="5460" y="396"/>
                  </a:lnTo>
                  <a:cubicBezTo>
                    <a:pt x="5554" y="313"/>
                    <a:pt x="5563" y="169"/>
                    <a:pt x="5480" y="76"/>
                  </a:cubicBezTo>
                  <a:cubicBezTo>
                    <a:pt x="5434" y="26"/>
                    <a:pt x="5372" y="1"/>
                    <a:pt x="5310" y="1"/>
                  </a:cubicBezTo>
                  <a:cubicBezTo>
                    <a:pt x="5256" y="1"/>
                    <a:pt x="5202" y="20"/>
                    <a:pt x="5160" y="58"/>
                  </a:cubicBezTo>
                  <a:lnTo>
                    <a:pt x="4786" y="393"/>
                  </a:lnTo>
                  <a:cubicBezTo>
                    <a:pt x="4597" y="565"/>
                    <a:pt x="4352" y="657"/>
                    <a:pt x="4103" y="657"/>
                  </a:cubicBezTo>
                  <a:cubicBezTo>
                    <a:pt x="4020" y="657"/>
                    <a:pt x="3936" y="647"/>
                    <a:pt x="3853" y="625"/>
                  </a:cubicBezTo>
                  <a:cubicBezTo>
                    <a:pt x="3517" y="538"/>
                    <a:pt x="3149" y="494"/>
                    <a:pt x="2782" y="494"/>
                  </a:cubicBezTo>
                  <a:cubicBezTo>
                    <a:pt x="2414" y="494"/>
                    <a:pt x="2046" y="538"/>
                    <a:pt x="1712" y="625"/>
                  </a:cubicBezTo>
                  <a:cubicBezTo>
                    <a:pt x="1628" y="647"/>
                    <a:pt x="1544" y="657"/>
                    <a:pt x="1460" y="657"/>
                  </a:cubicBezTo>
                  <a:cubicBezTo>
                    <a:pt x="1211" y="657"/>
                    <a:pt x="968" y="565"/>
                    <a:pt x="779" y="393"/>
                  </a:cubicBezTo>
                  <a:lnTo>
                    <a:pt x="405" y="58"/>
                  </a:lnTo>
                  <a:cubicBezTo>
                    <a:pt x="362" y="20"/>
                    <a:pt x="308" y="1"/>
                    <a:pt x="2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4"/>
            <p:cNvSpPr/>
            <p:nvPr/>
          </p:nvSpPr>
          <p:spPr>
            <a:xfrm>
              <a:off x="989388" y="3737784"/>
              <a:ext cx="12241" cy="68080"/>
            </a:xfrm>
            <a:custGeom>
              <a:avLst/>
              <a:gdLst/>
              <a:ahLst/>
              <a:cxnLst/>
              <a:rect l="l" t="t" r="r" b="b"/>
              <a:pathLst>
                <a:path w="454" h="2525" extrusionOk="0">
                  <a:moveTo>
                    <a:pt x="220" y="1"/>
                  </a:moveTo>
                  <a:cubicBezTo>
                    <a:pt x="101" y="1"/>
                    <a:pt x="1" y="99"/>
                    <a:pt x="87" y="220"/>
                  </a:cubicBezTo>
                  <a:lnTo>
                    <a:pt x="87" y="2525"/>
                  </a:lnTo>
                  <a:lnTo>
                    <a:pt x="454" y="2525"/>
                  </a:lnTo>
                  <a:lnTo>
                    <a:pt x="454" y="220"/>
                  </a:lnTo>
                  <a:cubicBezTo>
                    <a:pt x="442" y="99"/>
                    <a:pt x="341" y="1"/>
                    <a:pt x="220" y="1"/>
                  </a:cubicBezTo>
                  <a:close/>
                </a:path>
              </a:pathLst>
            </a:custGeom>
            <a:solidFill>
              <a:srgbClr val="7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4"/>
            <p:cNvSpPr/>
            <p:nvPr/>
          </p:nvSpPr>
          <p:spPr>
            <a:xfrm>
              <a:off x="849749" y="3737784"/>
              <a:ext cx="13589" cy="68080"/>
            </a:xfrm>
            <a:custGeom>
              <a:avLst/>
              <a:gdLst/>
              <a:ahLst/>
              <a:cxnLst/>
              <a:rect l="l" t="t" r="r" b="b"/>
              <a:pathLst>
                <a:path w="504" h="2525" extrusionOk="0">
                  <a:moveTo>
                    <a:pt x="220" y="1"/>
                  </a:moveTo>
                  <a:cubicBezTo>
                    <a:pt x="99" y="1"/>
                    <a:pt x="0" y="99"/>
                    <a:pt x="138" y="220"/>
                  </a:cubicBezTo>
                  <a:lnTo>
                    <a:pt x="138" y="2525"/>
                  </a:lnTo>
                  <a:lnTo>
                    <a:pt x="504" y="2525"/>
                  </a:lnTo>
                  <a:lnTo>
                    <a:pt x="504" y="220"/>
                  </a:lnTo>
                  <a:cubicBezTo>
                    <a:pt x="441" y="99"/>
                    <a:pt x="342" y="1"/>
                    <a:pt x="220" y="1"/>
                  </a:cubicBezTo>
                  <a:close/>
                </a:path>
              </a:pathLst>
            </a:custGeom>
            <a:solidFill>
              <a:srgbClr val="766D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2" name="Google Shape;3562;p84"/>
          <p:cNvGrpSpPr/>
          <p:nvPr/>
        </p:nvGrpSpPr>
        <p:grpSpPr>
          <a:xfrm>
            <a:off x="1398139" y="1576389"/>
            <a:ext cx="405085" cy="385267"/>
            <a:chOff x="1398139" y="1576389"/>
            <a:chExt cx="405085" cy="385267"/>
          </a:xfrm>
        </p:grpSpPr>
        <p:sp>
          <p:nvSpPr>
            <p:cNvPr id="3563" name="Google Shape;3563;p84"/>
            <p:cNvSpPr/>
            <p:nvPr/>
          </p:nvSpPr>
          <p:spPr>
            <a:xfrm>
              <a:off x="1437693" y="1792089"/>
              <a:ext cx="187740" cy="139935"/>
            </a:xfrm>
            <a:custGeom>
              <a:avLst/>
              <a:gdLst/>
              <a:ahLst/>
              <a:cxnLst/>
              <a:rect l="l" t="t" r="r" b="b"/>
              <a:pathLst>
                <a:path w="6963" h="5190" extrusionOk="0">
                  <a:moveTo>
                    <a:pt x="3481" y="0"/>
                  </a:moveTo>
                  <a:cubicBezTo>
                    <a:pt x="3433" y="0"/>
                    <a:pt x="3384" y="10"/>
                    <a:pt x="3339" y="31"/>
                  </a:cubicBezTo>
                  <a:lnTo>
                    <a:pt x="1" y="1569"/>
                  </a:lnTo>
                  <a:lnTo>
                    <a:pt x="1" y="5189"/>
                  </a:lnTo>
                  <a:lnTo>
                    <a:pt x="6962" y="5189"/>
                  </a:lnTo>
                  <a:lnTo>
                    <a:pt x="6962" y="1569"/>
                  </a:lnTo>
                  <a:lnTo>
                    <a:pt x="3622" y="31"/>
                  </a:lnTo>
                  <a:cubicBezTo>
                    <a:pt x="3577" y="10"/>
                    <a:pt x="3529" y="0"/>
                    <a:pt x="34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4"/>
            <p:cNvSpPr/>
            <p:nvPr/>
          </p:nvSpPr>
          <p:spPr>
            <a:xfrm>
              <a:off x="1437693" y="1790120"/>
              <a:ext cx="187740" cy="63308"/>
            </a:xfrm>
            <a:custGeom>
              <a:avLst/>
              <a:gdLst/>
              <a:ahLst/>
              <a:cxnLst/>
              <a:rect l="l" t="t" r="r" b="b"/>
              <a:pathLst>
                <a:path w="6963" h="2348" extrusionOk="0">
                  <a:moveTo>
                    <a:pt x="3482" y="1"/>
                  </a:moveTo>
                  <a:cubicBezTo>
                    <a:pt x="3432" y="1"/>
                    <a:pt x="3382" y="12"/>
                    <a:pt x="3336" y="33"/>
                  </a:cubicBezTo>
                  <a:lnTo>
                    <a:pt x="1" y="1594"/>
                  </a:lnTo>
                  <a:lnTo>
                    <a:pt x="1" y="2348"/>
                  </a:lnTo>
                  <a:lnTo>
                    <a:pt x="3338" y="787"/>
                  </a:lnTo>
                  <a:cubicBezTo>
                    <a:pt x="3384" y="765"/>
                    <a:pt x="3433" y="754"/>
                    <a:pt x="3482" y="754"/>
                  </a:cubicBezTo>
                  <a:cubicBezTo>
                    <a:pt x="3530" y="754"/>
                    <a:pt x="3579" y="765"/>
                    <a:pt x="3625" y="787"/>
                  </a:cubicBezTo>
                  <a:lnTo>
                    <a:pt x="6962" y="2348"/>
                  </a:lnTo>
                  <a:lnTo>
                    <a:pt x="6962" y="1594"/>
                  </a:lnTo>
                  <a:lnTo>
                    <a:pt x="3627" y="33"/>
                  </a:lnTo>
                  <a:cubicBezTo>
                    <a:pt x="3581" y="12"/>
                    <a:pt x="3531" y="1"/>
                    <a:pt x="3482"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84"/>
            <p:cNvSpPr/>
            <p:nvPr/>
          </p:nvSpPr>
          <p:spPr>
            <a:xfrm>
              <a:off x="1668330" y="1776046"/>
              <a:ext cx="110627" cy="136295"/>
            </a:xfrm>
            <a:custGeom>
              <a:avLst/>
              <a:gdLst/>
              <a:ahLst/>
              <a:cxnLst/>
              <a:rect l="l" t="t" r="r" b="b"/>
              <a:pathLst>
                <a:path w="4103" h="5055" extrusionOk="0">
                  <a:moveTo>
                    <a:pt x="2052" y="1"/>
                  </a:moveTo>
                  <a:cubicBezTo>
                    <a:pt x="1987" y="1"/>
                    <a:pt x="1921" y="34"/>
                    <a:pt x="1886" y="101"/>
                  </a:cubicBezTo>
                  <a:lnTo>
                    <a:pt x="690" y="1745"/>
                  </a:lnTo>
                  <a:lnTo>
                    <a:pt x="536" y="2036"/>
                  </a:lnTo>
                  <a:cubicBezTo>
                    <a:pt x="487" y="2125"/>
                    <a:pt x="527" y="2239"/>
                    <a:pt x="623" y="2278"/>
                  </a:cubicBezTo>
                  <a:lnTo>
                    <a:pt x="1007" y="2436"/>
                  </a:lnTo>
                  <a:cubicBezTo>
                    <a:pt x="1067" y="2462"/>
                    <a:pt x="1092" y="2535"/>
                    <a:pt x="1059" y="2592"/>
                  </a:cubicBezTo>
                  <a:lnTo>
                    <a:pt x="1" y="4389"/>
                  </a:lnTo>
                  <a:lnTo>
                    <a:pt x="2051" y="5054"/>
                  </a:lnTo>
                  <a:lnTo>
                    <a:pt x="4102" y="4389"/>
                  </a:lnTo>
                  <a:lnTo>
                    <a:pt x="3044" y="2590"/>
                  </a:lnTo>
                  <a:cubicBezTo>
                    <a:pt x="3009" y="2533"/>
                    <a:pt x="3035" y="2460"/>
                    <a:pt x="3096" y="2435"/>
                  </a:cubicBezTo>
                  <a:lnTo>
                    <a:pt x="3480" y="2276"/>
                  </a:lnTo>
                  <a:cubicBezTo>
                    <a:pt x="3574" y="2237"/>
                    <a:pt x="3615" y="2125"/>
                    <a:pt x="3567" y="2036"/>
                  </a:cubicBezTo>
                  <a:lnTo>
                    <a:pt x="3431" y="1783"/>
                  </a:lnTo>
                  <a:lnTo>
                    <a:pt x="2217" y="101"/>
                  </a:lnTo>
                  <a:cubicBezTo>
                    <a:pt x="2182" y="34"/>
                    <a:pt x="2117" y="1"/>
                    <a:pt x="20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84"/>
            <p:cNvSpPr/>
            <p:nvPr/>
          </p:nvSpPr>
          <p:spPr>
            <a:xfrm>
              <a:off x="1686880" y="1760246"/>
              <a:ext cx="74093" cy="65249"/>
            </a:xfrm>
            <a:custGeom>
              <a:avLst/>
              <a:gdLst/>
              <a:ahLst/>
              <a:cxnLst/>
              <a:rect l="l" t="t" r="r" b="b"/>
              <a:pathLst>
                <a:path w="2748" h="2420" extrusionOk="0">
                  <a:moveTo>
                    <a:pt x="1364" y="1"/>
                  </a:moveTo>
                  <a:cubicBezTo>
                    <a:pt x="1299" y="1"/>
                    <a:pt x="1233" y="34"/>
                    <a:pt x="1198" y="101"/>
                  </a:cubicBezTo>
                  <a:lnTo>
                    <a:pt x="1" y="2336"/>
                  </a:lnTo>
                  <a:cubicBezTo>
                    <a:pt x="140" y="2387"/>
                    <a:pt x="299" y="2420"/>
                    <a:pt x="458" y="2420"/>
                  </a:cubicBezTo>
                  <a:cubicBezTo>
                    <a:pt x="744" y="2420"/>
                    <a:pt x="1031" y="2312"/>
                    <a:pt x="1210" y="2008"/>
                  </a:cubicBezTo>
                  <a:cubicBezTo>
                    <a:pt x="1250" y="1944"/>
                    <a:pt x="1319" y="1906"/>
                    <a:pt x="1391" y="1906"/>
                  </a:cubicBezTo>
                  <a:cubicBezTo>
                    <a:pt x="1415" y="1906"/>
                    <a:pt x="1438" y="1910"/>
                    <a:pt x="1462" y="1919"/>
                  </a:cubicBezTo>
                  <a:lnTo>
                    <a:pt x="2747" y="2378"/>
                  </a:lnTo>
                  <a:lnTo>
                    <a:pt x="1529" y="101"/>
                  </a:lnTo>
                  <a:cubicBezTo>
                    <a:pt x="1494" y="34"/>
                    <a:pt x="1429" y="1"/>
                    <a:pt x="1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84"/>
            <p:cNvSpPr/>
            <p:nvPr/>
          </p:nvSpPr>
          <p:spPr>
            <a:xfrm>
              <a:off x="1715865" y="1760273"/>
              <a:ext cx="45108" cy="64090"/>
            </a:xfrm>
            <a:custGeom>
              <a:avLst/>
              <a:gdLst/>
              <a:ahLst/>
              <a:cxnLst/>
              <a:rect l="l" t="t" r="r" b="b"/>
              <a:pathLst>
                <a:path w="1673" h="2377" extrusionOk="0">
                  <a:moveTo>
                    <a:pt x="287" y="0"/>
                  </a:moveTo>
                  <a:cubicBezTo>
                    <a:pt x="220" y="0"/>
                    <a:pt x="156" y="37"/>
                    <a:pt x="123" y="100"/>
                  </a:cubicBezTo>
                  <a:lnTo>
                    <a:pt x="1" y="325"/>
                  </a:lnTo>
                  <a:lnTo>
                    <a:pt x="689" y="2027"/>
                  </a:lnTo>
                  <a:lnTo>
                    <a:pt x="1672" y="2377"/>
                  </a:lnTo>
                  <a:lnTo>
                    <a:pt x="452" y="100"/>
                  </a:lnTo>
                  <a:cubicBezTo>
                    <a:pt x="428" y="53"/>
                    <a:pt x="387" y="19"/>
                    <a:pt x="336" y="7"/>
                  </a:cubicBezTo>
                  <a:cubicBezTo>
                    <a:pt x="319" y="3"/>
                    <a:pt x="303" y="0"/>
                    <a:pt x="2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84"/>
            <p:cNvSpPr/>
            <p:nvPr/>
          </p:nvSpPr>
          <p:spPr>
            <a:xfrm>
              <a:off x="1447561" y="1736735"/>
              <a:ext cx="39554" cy="80537"/>
            </a:xfrm>
            <a:custGeom>
              <a:avLst/>
              <a:gdLst/>
              <a:ahLst/>
              <a:cxnLst/>
              <a:rect l="l" t="t" r="r" b="b"/>
              <a:pathLst>
                <a:path w="1467" h="2987" extrusionOk="0">
                  <a:moveTo>
                    <a:pt x="1466" y="1"/>
                  </a:moveTo>
                  <a:lnTo>
                    <a:pt x="1" y="687"/>
                  </a:lnTo>
                  <a:lnTo>
                    <a:pt x="1" y="2987"/>
                  </a:lnTo>
                  <a:lnTo>
                    <a:pt x="1466" y="2190"/>
                  </a:lnTo>
                  <a:lnTo>
                    <a:pt x="14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84"/>
            <p:cNvSpPr/>
            <p:nvPr/>
          </p:nvSpPr>
          <p:spPr>
            <a:xfrm>
              <a:off x="1399838" y="1756283"/>
              <a:ext cx="256440" cy="85929"/>
            </a:xfrm>
            <a:custGeom>
              <a:avLst/>
              <a:gdLst/>
              <a:ahLst/>
              <a:cxnLst/>
              <a:rect l="l" t="t" r="r" b="b"/>
              <a:pathLst>
                <a:path w="9511" h="3187" extrusionOk="0">
                  <a:moveTo>
                    <a:pt x="4756" y="0"/>
                  </a:moveTo>
                  <a:cubicBezTo>
                    <a:pt x="4671" y="0"/>
                    <a:pt x="4586" y="19"/>
                    <a:pt x="4507" y="56"/>
                  </a:cubicBezTo>
                  <a:lnTo>
                    <a:pt x="126" y="2105"/>
                  </a:lnTo>
                  <a:cubicBezTo>
                    <a:pt x="38" y="2145"/>
                    <a:pt x="1" y="2250"/>
                    <a:pt x="42" y="2336"/>
                  </a:cubicBezTo>
                  <a:lnTo>
                    <a:pt x="392" y="3087"/>
                  </a:lnTo>
                  <a:cubicBezTo>
                    <a:pt x="422" y="3150"/>
                    <a:pt x="485" y="3187"/>
                    <a:pt x="551" y="3187"/>
                  </a:cubicBezTo>
                  <a:cubicBezTo>
                    <a:pt x="575" y="3187"/>
                    <a:pt x="600" y="3182"/>
                    <a:pt x="624" y="3171"/>
                  </a:cubicBezTo>
                  <a:lnTo>
                    <a:pt x="4613" y="1305"/>
                  </a:lnTo>
                  <a:cubicBezTo>
                    <a:pt x="4658" y="1284"/>
                    <a:pt x="4707" y="1273"/>
                    <a:pt x="4756" y="1273"/>
                  </a:cubicBezTo>
                  <a:cubicBezTo>
                    <a:pt x="4804" y="1273"/>
                    <a:pt x="4853" y="1284"/>
                    <a:pt x="4899" y="1305"/>
                  </a:cubicBezTo>
                  <a:lnTo>
                    <a:pt x="8888" y="3171"/>
                  </a:lnTo>
                  <a:cubicBezTo>
                    <a:pt x="8912" y="3182"/>
                    <a:pt x="8937" y="3187"/>
                    <a:pt x="8962" y="3187"/>
                  </a:cubicBezTo>
                  <a:cubicBezTo>
                    <a:pt x="9027" y="3187"/>
                    <a:pt x="9091" y="3150"/>
                    <a:pt x="9120" y="3087"/>
                  </a:cubicBezTo>
                  <a:lnTo>
                    <a:pt x="9470" y="2336"/>
                  </a:lnTo>
                  <a:cubicBezTo>
                    <a:pt x="9510" y="2250"/>
                    <a:pt x="9473" y="2145"/>
                    <a:pt x="9386" y="2105"/>
                  </a:cubicBezTo>
                  <a:lnTo>
                    <a:pt x="5005" y="56"/>
                  </a:lnTo>
                  <a:cubicBezTo>
                    <a:pt x="4926" y="19"/>
                    <a:pt x="4841" y="0"/>
                    <a:pt x="47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84"/>
            <p:cNvSpPr/>
            <p:nvPr/>
          </p:nvSpPr>
          <p:spPr>
            <a:xfrm>
              <a:off x="1497011" y="1850004"/>
              <a:ext cx="59291" cy="82020"/>
            </a:xfrm>
            <a:custGeom>
              <a:avLst/>
              <a:gdLst/>
              <a:ahLst/>
              <a:cxnLst/>
              <a:rect l="l" t="t" r="r" b="b"/>
              <a:pathLst>
                <a:path w="2199" h="3042" extrusionOk="0">
                  <a:moveTo>
                    <a:pt x="1099" y="1"/>
                  </a:moveTo>
                  <a:cubicBezTo>
                    <a:pt x="492" y="1"/>
                    <a:pt x="0" y="452"/>
                    <a:pt x="0" y="1009"/>
                  </a:cubicBezTo>
                  <a:lnTo>
                    <a:pt x="0" y="3041"/>
                  </a:lnTo>
                  <a:lnTo>
                    <a:pt x="2198" y="3041"/>
                  </a:lnTo>
                  <a:lnTo>
                    <a:pt x="2198" y="1054"/>
                  </a:lnTo>
                  <a:cubicBezTo>
                    <a:pt x="2198" y="647"/>
                    <a:pt x="1974" y="255"/>
                    <a:pt x="1597" y="101"/>
                  </a:cubicBezTo>
                  <a:cubicBezTo>
                    <a:pt x="1428" y="32"/>
                    <a:pt x="1259" y="1"/>
                    <a:pt x="10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84"/>
            <p:cNvSpPr/>
            <p:nvPr/>
          </p:nvSpPr>
          <p:spPr>
            <a:xfrm>
              <a:off x="1497011" y="1837790"/>
              <a:ext cx="69159" cy="94234"/>
            </a:xfrm>
            <a:custGeom>
              <a:avLst/>
              <a:gdLst/>
              <a:ahLst/>
              <a:cxnLst/>
              <a:rect l="l" t="t" r="r" b="b"/>
              <a:pathLst>
                <a:path w="2565" h="3495" extrusionOk="0">
                  <a:moveTo>
                    <a:pt x="1098" y="540"/>
                  </a:moveTo>
                  <a:cubicBezTo>
                    <a:pt x="1156" y="540"/>
                    <a:pt x="1215" y="547"/>
                    <a:pt x="1276" y="562"/>
                  </a:cubicBezTo>
                  <a:cubicBezTo>
                    <a:pt x="1615" y="647"/>
                    <a:pt x="1832" y="982"/>
                    <a:pt x="1832" y="1332"/>
                  </a:cubicBezTo>
                  <a:lnTo>
                    <a:pt x="1832" y="3128"/>
                  </a:lnTo>
                  <a:lnTo>
                    <a:pt x="366" y="3128"/>
                  </a:lnTo>
                  <a:lnTo>
                    <a:pt x="366" y="1321"/>
                  </a:lnTo>
                  <a:cubicBezTo>
                    <a:pt x="366" y="890"/>
                    <a:pt x="695" y="540"/>
                    <a:pt x="1098" y="540"/>
                  </a:cubicBezTo>
                  <a:close/>
                  <a:moveTo>
                    <a:pt x="1281" y="0"/>
                  </a:moveTo>
                  <a:cubicBezTo>
                    <a:pt x="1141" y="0"/>
                    <a:pt x="996" y="22"/>
                    <a:pt x="849" y="68"/>
                  </a:cubicBezTo>
                  <a:cubicBezTo>
                    <a:pt x="335" y="233"/>
                    <a:pt x="0" y="734"/>
                    <a:pt x="0" y="1274"/>
                  </a:cubicBezTo>
                  <a:lnTo>
                    <a:pt x="0" y="3267"/>
                  </a:lnTo>
                  <a:cubicBezTo>
                    <a:pt x="0" y="3392"/>
                    <a:pt x="102" y="3494"/>
                    <a:pt x="226" y="3494"/>
                  </a:cubicBezTo>
                  <a:lnTo>
                    <a:pt x="2330" y="3494"/>
                  </a:lnTo>
                  <a:cubicBezTo>
                    <a:pt x="2331" y="3494"/>
                    <a:pt x="2332" y="3494"/>
                    <a:pt x="2332" y="3494"/>
                  </a:cubicBezTo>
                  <a:cubicBezTo>
                    <a:pt x="2458" y="3494"/>
                    <a:pt x="2561" y="3394"/>
                    <a:pt x="2564" y="3267"/>
                  </a:cubicBezTo>
                  <a:lnTo>
                    <a:pt x="2564" y="1235"/>
                  </a:lnTo>
                  <a:cubicBezTo>
                    <a:pt x="2564" y="554"/>
                    <a:pt x="1989" y="0"/>
                    <a:pt x="12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84"/>
            <p:cNvSpPr/>
            <p:nvPr/>
          </p:nvSpPr>
          <p:spPr>
            <a:xfrm>
              <a:off x="1424724" y="1729347"/>
              <a:ext cx="75495" cy="40309"/>
            </a:xfrm>
            <a:custGeom>
              <a:avLst/>
              <a:gdLst/>
              <a:ahLst/>
              <a:cxnLst/>
              <a:rect l="l" t="t" r="r" b="b"/>
              <a:pathLst>
                <a:path w="2800" h="1495" extrusionOk="0">
                  <a:moveTo>
                    <a:pt x="2541" y="0"/>
                  </a:moveTo>
                  <a:cubicBezTo>
                    <a:pt x="2509" y="0"/>
                    <a:pt x="2476" y="7"/>
                    <a:pt x="2445" y="22"/>
                  </a:cubicBezTo>
                  <a:lnTo>
                    <a:pt x="220" y="1063"/>
                  </a:lnTo>
                  <a:cubicBezTo>
                    <a:pt x="0" y="1166"/>
                    <a:pt x="73" y="1495"/>
                    <a:pt x="316" y="1495"/>
                  </a:cubicBezTo>
                  <a:cubicBezTo>
                    <a:pt x="349" y="1495"/>
                    <a:pt x="381" y="1487"/>
                    <a:pt x="411" y="1472"/>
                  </a:cubicBezTo>
                  <a:lnTo>
                    <a:pt x="2636" y="432"/>
                  </a:lnTo>
                  <a:cubicBezTo>
                    <a:pt x="2750" y="379"/>
                    <a:pt x="2799" y="245"/>
                    <a:pt x="2745" y="131"/>
                  </a:cubicBezTo>
                  <a:cubicBezTo>
                    <a:pt x="2707" y="49"/>
                    <a:pt x="2626" y="0"/>
                    <a:pt x="25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84"/>
            <p:cNvSpPr/>
            <p:nvPr/>
          </p:nvSpPr>
          <p:spPr>
            <a:xfrm>
              <a:off x="1430521" y="1660781"/>
              <a:ext cx="36750" cy="34943"/>
            </a:xfrm>
            <a:custGeom>
              <a:avLst/>
              <a:gdLst/>
              <a:ahLst/>
              <a:cxnLst/>
              <a:rect l="l" t="t" r="r" b="b"/>
              <a:pathLst>
                <a:path w="1363" h="1296" extrusionOk="0">
                  <a:moveTo>
                    <a:pt x="471" y="0"/>
                  </a:moveTo>
                  <a:cubicBezTo>
                    <a:pt x="433" y="0"/>
                    <a:pt x="394" y="10"/>
                    <a:pt x="358" y="31"/>
                  </a:cubicBezTo>
                  <a:cubicBezTo>
                    <a:pt x="250" y="92"/>
                    <a:pt x="213" y="231"/>
                    <a:pt x="276" y="340"/>
                  </a:cubicBezTo>
                  <a:lnTo>
                    <a:pt x="346" y="461"/>
                  </a:lnTo>
                  <a:lnTo>
                    <a:pt x="207" y="491"/>
                  </a:lnTo>
                  <a:cubicBezTo>
                    <a:pt x="83" y="513"/>
                    <a:pt x="0" y="636"/>
                    <a:pt x="27" y="760"/>
                  </a:cubicBezTo>
                  <a:cubicBezTo>
                    <a:pt x="49" y="867"/>
                    <a:pt x="143" y="940"/>
                    <a:pt x="248" y="940"/>
                  </a:cubicBezTo>
                  <a:cubicBezTo>
                    <a:pt x="265" y="940"/>
                    <a:pt x="283" y="938"/>
                    <a:pt x="301" y="934"/>
                  </a:cubicBezTo>
                  <a:lnTo>
                    <a:pt x="439" y="905"/>
                  </a:lnTo>
                  <a:lnTo>
                    <a:pt x="439" y="905"/>
                  </a:lnTo>
                  <a:lnTo>
                    <a:pt x="424" y="1044"/>
                  </a:lnTo>
                  <a:cubicBezTo>
                    <a:pt x="412" y="1168"/>
                    <a:pt x="501" y="1281"/>
                    <a:pt x="625" y="1294"/>
                  </a:cubicBezTo>
                  <a:cubicBezTo>
                    <a:pt x="633" y="1294"/>
                    <a:pt x="642" y="1296"/>
                    <a:pt x="649" y="1296"/>
                  </a:cubicBezTo>
                  <a:cubicBezTo>
                    <a:pt x="765" y="1294"/>
                    <a:pt x="862" y="1207"/>
                    <a:pt x="874" y="1092"/>
                  </a:cubicBezTo>
                  <a:lnTo>
                    <a:pt x="889" y="952"/>
                  </a:lnTo>
                  <a:lnTo>
                    <a:pt x="1017" y="1010"/>
                  </a:lnTo>
                  <a:cubicBezTo>
                    <a:pt x="1046" y="1022"/>
                    <a:pt x="1076" y="1028"/>
                    <a:pt x="1105" y="1028"/>
                  </a:cubicBezTo>
                  <a:cubicBezTo>
                    <a:pt x="1192" y="1028"/>
                    <a:pt x="1275" y="977"/>
                    <a:pt x="1312" y="893"/>
                  </a:cubicBezTo>
                  <a:cubicBezTo>
                    <a:pt x="1363" y="780"/>
                    <a:pt x="1313" y="648"/>
                    <a:pt x="1201" y="596"/>
                  </a:cubicBezTo>
                  <a:lnTo>
                    <a:pt x="1203" y="596"/>
                  </a:lnTo>
                  <a:lnTo>
                    <a:pt x="1074" y="539"/>
                  </a:lnTo>
                  <a:lnTo>
                    <a:pt x="1168" y="434"/>
                  </a:lnTo>
                  <a:cubicBezTo>
                    <a:pt x="1252" y="340"/>
                    <a:pt x="1244" y="198"/>
                    <a:pt x="1150" y="114"/>
                  </a:cubicBezTo>
                  <a:cubicBezTo>
                    <a:pt x="1107" y="75"/>
                    <a:pt x="1053" y="56"/>
                    <a:pt x="999" y="56"/>
                  </a:cubicBezTo>
                  <a:cubicBezTo>
                    <a:pt x="938" y="56"/>
                    <a:pt x="877" y="81"/>
                    <a:pt x="832" y="131"/>
                  </a:cubicBezTo>
                  <a:lnTo>
                    <a:pt x="738" y="235"/>
                  </a:lnTo>
                  <a:lnTo>
                    <a:pt x="667" y="113"/>
                  </a:lnTo>
                  <a:cubicBezTo>
                    <a:pt x="625" y="41"/>
                    <a:pt x="550" y="0"/>
                    <a:pt x="4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84"/>
            <p:cNvSpPr/>
            <p:nvPr/>
          </p:nvSpPr>
          <p:spPr>
            <a:xfrm>
              <a:off x="1615133" y="1693999"/>
              <a:ext cx="38152" cy="34916"/>
            </a:xfrm>
            <a:custGeom>
              <a:avLst/>
              <a:gdLst/>
              <a:ahLst/>
              <a:cxnLst/>
              <a:rect l="l" t="t" r="r" b="b"/>
              <a:pathLst>
                <a:path w="1415" h="1295" extrusionOk="0">
                  <a:moveTo>
                    <a:pt x="956" y="0"/>
                  </a:moveTo>
                  <a:cubicBezTo>
                    <a:pt x="878" y="0"/>
                    <a:pt x="802" y="41"/>
                    <a:pt x="760" y="113"/>
                  </a:cubicBezTo>
                  <a:lnTo>
                    <a:pt x="689" y="235"/>
                  </a:lnTo>
                  <a:lnTo>
                    <a:pt x="595" y="131"/>
                  </a:lnTo>
                  <a:cubicBezTo>
                    <a:pt x="550" y="80"/>
                    <a:pt x="488" y="55"/>
                    <a:pt x="426" y="55"/>
                  </a:cubicBezTo>
                  <a:cubicBezTo>
                    <a:pt x="372" y="55"/>
                    <a:pt x="318" y="74"/>
                    <a:pt x="275" y="113"/>
                  </a:cubicBezTo>
                  <a:cubicBezTo>
                    <a:pt x="183" y="197"/>
                    <a:pt x="175" y="340"/>
                    <a:pt x="259" y="433"/>
                  </a:cubicBezTo>
                  <a:lnTo>
                    <a:pt x="353" y="537"/>
                  </a:lnTo>
                  <a:lnTo>
                    <a:pt x="224" y="596"/>
                  </a:lnTo>
                  <a:cubicBezTo>
                    <a:pt x="0" y="694"/>
                    <a:pt x="72" y="1029"/>
                    <a:pt x="317" y="1029"/>
                  </a:cubicBezTo>
                  <a:cubicBezTo>
                    <a:pt x="349" y="1029"/>
                    <a:pt x="380" y="1022"/>
                    <a:pt x="408" y="1008"/>
                  </a:cubicBezTo>
                  <a:lnTo>
                    <a:pt x="537" y="952"/>
                  </a:lnTo>
                  <a:lnTo>
                    <a:pt x="552" y="1092"/>
                  </a:lnTo>
                  <a:cubicBezTo>
                    <a:pt x="564" y="1207"/>
                    <a:pt x="661" y="1294"/>
                    <a:pt x="776" y="1294"/>
                  </a:cubicBezTo>
                  <a:lnTo>
                    <a:pt x="800" y="1294"/>
                  </a:lnTo>
                  <a:cubicBezTo>
                    <a:pt x="926" y="1281"/>
                    <a:pt x="1015" y="1168"/>
                    <a:pt x="1002" y="1044"/>
                  </a:cubicBezTo>
                  <a:lnTo>
                    <a:pt x="987" y="904"/>
                  </a:lnTo>
                  <a:lnTo>
                    <a:pt x="1126" y="934"/>
                  </a:lnTo>
                  <a:cubicBezTo>
                    <a:pt x="1141" y="937"/>
                    <a:pt x="1157" y="938"/>
                    <a:pt x="1172" y="938"/>
                  </a:cubicBezTo>
                  <a:cubicBezTo>
                    <a:pt x="1174" y="938"/>
                    <a:pt x="1176" y="938"/>
                    <a:pt x="1178" y="938"/>
                  </a:cubicBezTo>
                  <a:cubicBezTo>
                    <a:pt x="1294" y="938"/>
                    <a:pt x="1389" y="851"/>
                    <a:pt x="1403" y="736"/>
                  </a:cubicBezTo>
                  <a:cubicBezTo>
                    <a:pt x="1415" y="618"/>
                    <a:pt x="1335" y="512"/>
                    <a:pt x="1220" y="490"/>
                  </a:cubicBezTo>
                  <a:lnTo>
                    <a:pt x="1219" y="491"/>
                  </a:lnTo>
                  <a:lnTo>
                    <a:pt x="1081" y="461"/>
                  </a:lnTo>
                  <a:lnTo>
                    <a:pt x="1151" y="340"/>
                  </a:lnTo>
                  <a:cubicBezTo>
                    <a:pt x="1214" y="231"/>
                    <a:pt x="1177" y="92"/>
                    <a:pt x="1069" y="31"/>
                  </a:cubicBezTo>
                  <a:cubicBezTo>
                    <a:pt x="1033" y="10"/>
                    <a:pt x="994" y="0"/>
                    <a:pt x="9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84"/>
            <p:cNvSpPr/>
            <p:nvPr/>
          </p:nvSpPr>
          <p:spPr>
            <a:xfrm>
              <a:off x="1507445" y="1629100"/>
              <a:ext cx="37262" cy="34296"/>
            </a:xfrm>
            <a:custGeom>
              <a:avLst/>
              <a:gdLst/>
              <a:ahLst/>
              <a:cxnLst/>
              <a:rect l="l" t="t" r="r" b="b"/>
              <a:pathLst>
                <a:path w="1382" h="1272" extrusionOk="0">
                  <a:moveTo>
                    <a:pt x="697" y="0"/>
                  </a:moveTo>
                  <a:cubicBezTo>
                    <a:pt x="573" y="0"/>
                    <a:pt x="471" y="102"/>
                    <a:pt x="344" y="226"/>
                  </a:cubicBezTo>
                  <a:lnTo>
                    <a:pt x="344" y="368"/>
                  </a:lnTo>
                  <a:lnTo>
                    <a:pt x="337" y="325"/>
                  </a:lnTo>
                  <a:cubicBezTo>
                    <a:pt x="310" y="315"/>
                    <a:pt x="283" y="310"/>
                    <a:pt x="256" y="310"/>
                  </a:cubicBezTo>
                  <a:cubicBezTo>
                    <a:pt x="161" y="310"/>
                    <a:pt x="72" y="370"/>
                    <a:pt x="41" y="465"/>
                  </a:cubicBezTo>
                  <a:cubicBezTo>
                    <a:pt x="0" y="588"/>
                    <a:pt x="72" y="721"/>
                    <a:pt x="196" y="754"/>
                  </a:cubicBezTo>
                  <a:lnTo>
                    <a:pt x="331" y="797"/>
                  </a:lnTo>
                  <a:lnTo>
                    <a:pt x="249" y="911"/>
                  </a:lnTo>
                  <a:cubicBezTo>
                    <a:pt x="174" y="1013"/>
                    <a:pt x="196" y="1155"/>
                    <a:pt x="298" y="1228"/>
                  </a:cubicBezTo>
                  <a:cubicBezTo>
                    <a:pt x="338" y="1257"/>
                    <a:pt x="385" y="1271"/>
                    <a:pt x="431" y="1271"/>
                  </a:cubicBezTo>
                  <a:cubicBezTo>
                    <a:pt x="501" y="1271"/>
                    <a:pt x="570" y="1239"/>
                    <a:pt x="615" y="1177"/>
                  </a:cubicBezTo>
                  <a:lnTo>
                    <a:pt x="697" y="1063"/>
                  </a:lnTo>
                  <a:lnTo>
                    <a:pt x="779" y="1177"/>
                  </a:lnTo>
                  <a:cubicBezTo>
                    <a:pt x="825" y="1239"/>
                    <a:pt x="894" y="1271"/>
                    <a:pt x="964" y="1271"/>
                  </a:cubicBezTo>
                  <a:cubicBezTo>
                    <a:pt x="1010" y="1271"/>
                    <a:pt x="1056" y="1257"/>
                    <a:pt x="1096" y="1228"/>
                  </a:cubicBezTo>
                  <a:cubicBezTo>
                    <a:pt x="1198" y="1155"/>
                    <a:pt x="1220" y="1013"/>
                    <a:pt x="1146" y="911"/>
                  </a:cubicBezTo>
                  <a:lnTo>
                    <a:pt x="1063" y="797"/>
                  </a:lnTo>
                  <a:lnTo>
                    <a:pt x="1198" y="754"/>
                  </a:lnTo>
                  <a:cubicBezTo>
                    <a:pt x="1316" y="715"/>
                    <a:pt x="1382" y="588"/>
                    <a:pt x="1343" y="468"/>
                  </a:cubicBezTo>
                  <a:lnTo>
                    <a:pt x="1343" y="468"/>
                  </a:lnTo>
                  <a:lnTo>
                    <a:pt x="1343" y="470"/>
                  </a:lnTo>
                  <a:cubicBezTo>
                    <a:pt x="1312" y="374"/>
                    <a:pt x="1224" y="314"/>
                    <a:pt x="1128" y="314"/>
                  </a:cubicBezTo>
                  <a:cubicBezTo>
                    <a:pt x="1105" y="314"/>
                    <a:pt x="1081" y="317"/>
                    <a:pt x="1057" y="325"/>
                  </a:cubicBezTo>
                  <a:lnTo>
                    <a:pt x="711" y="368"/>
                  </a:lnTo>
                  <a:lnTo>
                    <a:pt x="711" y="226"/>
                  </a:lnTo>
                  <a:cubicBezTo>
                    <a:pt x="923" y="102"/>
                    <a:pt x="823" y="0"/>
                    <a:pt x="6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84"/>
            <p:cNvSpPr/>
            <p:nvPr/>
          </p:nvSpPr>
          <p:spPr>
            <a:xfrm>
              <a:off x="1627860" y="1646329"/>
              <a:ext cx="21516" cy="18847"/>
            </a:xfrm>
            <a:custGeom>
              <a:avLst/>
              <a:gdLst/>
              <a:ahLst/>
              <a:cxnLst/>
              <a:rect l="l" t="t" r="r" b="b"/>
              <a:pathLst>
                <a:path w="798" h="699" extrusionOk="0">
                  <a:moveTo>
                    <a:pt x="549" y="1"/>
                  </a:moveTo>
                  <a:cubicBezTo>
                    <a:pt x="490" y="1"/>
                    <a:pt x="431" y="23"/>
                    <a:pt x="386" y="69"/>
                  </a:cubicBezTo>
                  <a:lnTo>
                    <a:pt x="143" y="311"/>
                  </a:lnTo>
                  <a:cubicBezTo>
                    <a:pt x="1" y="454"/>
                    <a:pt x="102" y="698"/>
                    <a:pt x="303" y="698"/>
                  </a:cubicBezTo>
                  <a:cubicBezTo>
                    <a:pt x="364" y="698"/>
                    <a:pt x="421" y="674"/>
                    <a:pt x="464" y="631"/>
                  </a:cubicBezTo>
                  <a:lnTo>
                    <a:pt x="706" y="389"/>
                  </a:lnTo>
                  <a:cubicBezTo>
                    <a:pt x="796" y="300"/>
                    <a:pt x="798" y="155"/>
                    <a:pt x="708" y="67"/>
                  </a:cubicBezTo>
                  <a:cubicBezTo>
                    <a:pt x="664" y="23"/>
                    <a:pt x="606" y="1"/>
                    <a:pt x="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84"/>
            <p:cNvSpPr/>
            <p:nvPr/>
          </p:nvSpPr>
          <p:spPr>
            <a:xfrm>
              <a:off x="1659837" y="1576389"/>
              <a:ext cx="59479" cy="56837"/>
            </a:xfrm>
            <a:custGeom>
              <a:avLst/>
              <a:gdLst/>
              <a:ahLst/>
              <a:cxnLst/>
              <a:rect l="l" t="t" r="r" b="b"/>
              <a:pathLst>
                <a:path w="2206" h="2108" extrusionOk="0">
                  <a:moveTo>
                    <a:pt x="1957" y="1"/>
                  </a:moveTo>
                  <a:cubicBezTo>
                    <a:pt x="1899" y="1"/>
                    <a:pt x="1842" y="23"/>
                    <a:pt x="1798" y="67"/>
                  </a:cubicBezTo>
                  <a:lnTo>
                    <a:pt x="142" y="1722"/>
                  </a:lnTo>
                  <a:cubicBezTo>
                    <a:pt x="0" y="1864"/>
                    <a:pt x="101" y="2108"/>
                    <a:pt x="302" y="2108"/>
                  </a:cubicBezTo>
                  <a:cubicBezTo>
                    <a:pt x="362" y="2108"/>
                    <a:pt x="419" y="2084"/>
                    <a:pt x="462" y="2042"/>
                  </a:cubicBezTo>
                  <a:lnTo>
                    <a:pt x="2118" y="387"/>
                  </a:lnTo>
                  <a:cubicBezTo>
                    <a:pt x="2206" y="299"/>
                    <a:pt x="2206" y="155"/>
                    <a:pt x="2118" y="67"/>
                  </a:cubicBezTo>
                  <a:cubicBezTo>
                    <a:pt x="2073" y="23"/>
                    <a:pt x="2015" y="1"/>
                    <a:pt x="19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84"/>
            <p:cNvSpPr/>
            <p:nvPr/>
          </p:nvSpPr>
          <p:spPr>
            <a:xfrm>
              <a:off x="1682054" y="1697046"/>
              <a:ext cx="27825" cy="25210"/>
            </a:xfrm>
            <a:custGeom>
              <a:avLst/>
              <a:gdLst/>
              <a:ahLst/>
              <a:cxnLst/>
              <a:rect l="l" t="t" r="r" b="b"/>
              <a:pathLst>
                <a:path w="1032" h="935" extrusionOk="0">
                  <a:moveTo>
                    <a:pt x="783" y="1"/>
                  </a:moveTo>
                  <a:cubicBezTo>
                    <a:pt x="725" y="1"/>
                    <a:pt x="668" y="23"/>
                    <a:pt x="624" y="67"/>
                  </a:cubicBezTo>
                  <a:lnTo>
                    <a:pt x="144" y="547"/>
                  </a:lnTo>
                  <a:cubicBezTo>
                    <a:pt x="0" y="691"/>
                    <a:pt x="102" y="934"/>
                    <a:pt x="304" y="934"/>
                  </a:cubicBezTo>
                  <a:cubicBezTo>
                    <a:pt x="364" y="934"/>
                    <a:pt x="420" y="910"/>
                    <a:pt x="464" y="869"/>
                  </a:cubicBezTo>
                  <a:lnTo>
                    <a:pt x="944" y="387"/>
                  </a:lnTo>
                  <a:cubicBezTo>
                    <a:pt x="1032" y="299"/>
                    <a:pt x="1032" y="155"/>
                    <a:pt x="944" y="67"/>
                  </a:cubicBezTo>
                  <a:cubicBezTo>
                    <a:pt x="899" y="23"/>
                    <a:pt x="841" y="1"/>
                    <a:pt x="7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84"/>
            <p:cNvSpPr/>
            <p:nvPr/>
          </p:nvSpPr>
          <p:spPr>
            <a:xfrm>
              <a:off x="1720341" y="1609607"/>
              <a:ext cx="77032" cy="74336"/>
            </a:xfrm>
            <a:custGeom>
              <a:avLst/>
              <a:gdLst/>
              <a:ahLst/>
              <a:cxnLst/>
              <a:rect l="l" t="t" r="r" b="b"/>
              <a:pathLst>
                <a:path w="2857" h="2757" extrusionOk="0">
                  <a:moveTo>
                    <a:pt x="2607" y="1"/>
                  </a:moveTo>
                  <a:cubicBezTo>
                    <a:pt x="2549" y="1"/>
                    <a:pt x="2491" y="23"/>
                    <a:pt x="2447" y="67"/>
                  </a:cubicBezTo>
                  <a:lnTo>
                    <a:pt x="144" y="2370"/>
                  </a:lnTo>
                  <a:cubicBezTo>
                    <a:pt x="1" y="2513"/>
                    <a:pt x="102" y="2757"/>
                    <a:pt x="304" y="2757"/>
                  </a:cubicBezTo>
                  <a:cubicBezTo>
                    <a:pt x="364" y="2757"/>
                    <a:pt x="422" y="2733"/>
                    <a:pt x="464" y="2690"/>
                  </a:cubicBezTo>
                  <a:lnTo>
                    <a:pt x="2767" y="387"/>
                  </a:lnTo>
                  <a:cubicBezTo>
                    <a:pt x="2857" y="299"/>
                    <a:pt x="2857" y="155"/>
                    <a:pt x="2767" y="67"/>
                  </a:cubicBezTo>
                  <a:cubicBezTo>
                    <a:pt x="2723" y="23"/>
                    <a:pt x="2665" y="1"/>
                    <a:pt x="26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84"/>
            <p:cNvSpPr/>
            <p:nvPr/>
          </p:nvSpPr>
          <p:spPr>
            <a:xfrm>
              <a:off x="1759248" y="1732016"/>
              <a:ext cx="29173" cy="26531"/>
            </a:xfrm>
            <a:custGeom>
              <a:avLst/>
              <a:gdLst/>
              <a:ahLst/>
              <a:cxnLst/>
              <a:rect l="l" t="t" r="r" b="b"/>
              <a:pathLst>
                <a:path w="1082" h="984" extrusionOk="0">
                  <a:moveTo>
                    <a:pt x="833" y="0"/>
                  </a:moveTo>
                  <a:cubicBezTo>
                    <a:pt x="776" y="0"/>
                    <a:pt x="718" y="22"/>
                    <a:pt x="673" y="66"/>
                  </a:cubicBezTo>
                  <a:lnTo>
                    <a:pt x="143" y="596"/>
                  </a:lnTo>
                  <a:cubicBezTo>
                    <a:pt x="1" y="739"/>
                    <a:pt x="102" y="982"/>
                    <a:pt x="303" y="983"/>
                  </a:cubicBezTo>
                  <a:cubicBezTo>
                    <a:pt x="364" y="983"/>
                    <a:pt x="421" y="959"/>
                    <a:pt x="464" y="916"/>
                  </a:cubicBezTo>
                  <a:lnTo>
                    <a:pt x="993" y="386"/>
                  </a:lnTo>
                  <a:cubicBezTo>
                    <a:pt x="1082" y="298"/>
                    <a:pt x="1082" y="155"/>
                    <a:pt x="993" y="66"/>
                  </a:cubicBezTo>
                  <a:cubicBezTo>
                    <a:pt x="949" y="22"/>
                    <a:pt x="891" y="0"/>
                    <a:pt x="833" y="0"/>
                  </a:cubicBezTo>
                  <a:close/>
                </a:path>
              </a:pathLst>
            </a:custGeom>
            <a:solidFill>
              <a:srgbClr val="DDEB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84"/>
            <p:cNvSpPr/>
            <p:nvPr/>
          </p:nvSpPr>
          <p:spPr>
            <a:xfrm>
              <a:off x="1584693" y="1603837"/>
              <a:ext cx="37154" cy="34512"/>
            </a:xfrm>
            <a:custGeom>
              <a:avLst/>
              <a:gdLst/>
              <a:ahLst/>
              <a:cxnLst/>
              <a:rect l="l" t="t" r="r" b="b"/>
              <a:pathLst>
                <a:path w="1378" h="1280" extrusionOk="0">
                  <a:moveTo>
                    <a:pt x="1129" y="1"/>
                  </a:moveTo>
                  <a:cubicBezTo>
                    <a:pt x="1071" y="1"/>
                    <a:pt x="1013" y="23"/>
                    <a:pt x="969" y="67"/>
                  </a:cubicBezTo>
                  <a:lnTo>
                    <a:pt x="142" y="894"/>
                  </a:lnTo>
                  <a:cubicBezTo>
                    <a:pt x="0" y="1036"/>
                    <a:pt x="100" y="1280"/>
                    <a:pt x="302" y="1280"/>
                  </a:cubicBezTo>
                  <a:cubicBezTo>
                    <a:pt x="362" y="1280"/>
                    <a:pt x="420" y="1256"/>
                    <a:pt x="462" y="1214"/>
                  </a:cubicBezTo>
                  <a:lnTo>
                    <a:pt x="1289" y="387"/>
                  </a:lnTo>
                  <a:cubicBezTo>
                    <a:pt x="1377" y="299"/>
                    <a:pt x="1377" y="155"/>
                    <a:pt x="1289" y="67"/>
                  </a:cubicBezTo>
                  <a:cubicBezTo>
                    <a:pt x="1245" y="23"/>
                    <a:pt x="1187" y="1"/>
                    <a:pt x="11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84"/>
            <p:cNvSpPr/>
            <p:nvPr/>
          </p:nvSpPr>
          <p:spPr>
            <a:xfrm>
              <a:off x="1624732" y="1581107"/>
              <a:ext cx="19844" cy="17229"/>
            </a:xfrm>
            <a:custGeom>
              <a:avLst/>
              <a:gdLst/>
              <a:ahLst/>
              <a:cxnLst/>
              <a:rect l="l" t="t" r="r" b="b"/>
              <a:pathLst>
                <a:path w="736" h="639" extrusionOk="0">
                  <a:moveTo>
                    <a:pt x="487" y="1"/>
                  </a:moveTo>
                  <a:cubicBezTo>
                    <a:pt x="430" y="1"/>
                    <a:pt x="372" y="23"/>
                    <a:pt x="327" y="67"/>
                  </a:cubicBezTo>
                  <a:lnTo>
                    <a:pt x="144" y="251"/>
                  </a:lnTo>
                  <a:cubicBezTo>
                    <a:pt x="0" y="393"/>
                    <a:pt x="102" y="637"/>
                    <a:pt x="304" y="638"/>
                  </a:cubicBezTo>
                  <a:cubicBezTo>
                    <a:pt x="363" y="638"/>
                    <a:pt x="420" y="614"/>
                    <a:pt x="464" y="571"/>
                  </a:cubicBezTo>
                  <a:lnTo>
                    <a:pt x="647" y="387"/>
                  </a:lnTo>
                  <a:cubicBezTo>
                    <a:pt x="736" y="299"/>
                    <a:pt x="736" y="155"/>
                    <a:pt x="647" y="67"/>
                  </a:cubicBezTo>
                  <a:cubicBezTo>
                    <a:pt x="603" y="23"/>
                    <a:pt x="545" y="1"/>
                    <a:pt x="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84"/>
            <p:cNvSpPr/>
            <p:nvPr/>
          </p:nvSpPr>
          <p:spPr>
            <a:xfrm>
              <a:off x="1545139" y="1681084"/>
              <a:ext cx="28041" cy="25291"/>
            </a:xfrm>
            <a:custGeom>
              <a:avLst/>
              <a:gdLst/>
              <a:ahLst/>
              <a:cxnLst/>
              <a:rect l="l" t="t" r="r" b="b"/>
              <a:pathLst>
                <a:path w="1040" h="938" extrusionOk="0">
                  <a:moveTo>
                    <a:pt x="790" y="0"/>
                  </a:moveTo>
                  <a:cubicBezTo>
                    <a:pt x="732" y="0"/>
                    <a:pt x="675" y="22"/>
                    <a:pt x="631" y="66"/>
                  </a:cubicBezTo>
                  <a:lnTo>
                    <a:pt x="144" y="550"/>
                  </a:lnTo>
                  <a:cubicBezTo>
                    <a:pt x="0" y="692"/>
                    <a:pt x="101" y="937"/>
                    <a:pt x="304" y="937"/>
                  </a:cubicBezTo>
                  <a:cubicBezTo>
                    <a:pt x="362" y="937"/>
                    <a:pt x="421" y="913"/>
                    <a:pt x="462" y="871"/>
                  </a:cubicBezTo>
                  <a:lnTo>
                    <a:pt x="950" y="387"/>
                  </a:lnTo>
                  <a:cubicBezTo>
                    <a:pt x="1040" y="299"/>
                    <a:pt x="1040" y="155"/>
                    <a:pt x="951" y="67"/>
                  </a:cubicBezTo>
                  <a:cubicBezTo>
                    <a:pt x="907" y="23"/>
                    <a:pt x="848"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84"/>
            <p:cNvSpPr/>
            <p:nvPr/>
          </p:nvSpPr>
          <p:spPr>
            <a:xfrm>
              <a:off x="1537886" y="1593887"/>
              <a:ext cx="23161" cy="20518"/>
            </a:xfrm>
            <a:custGeom>
              <a:avLst/>
              <a:gdLst/>
              <a:ahLst/>
              <a:cxnLst/>
              <a:rect l="l" t="t" r="r" b="b"/>
              <a:pathLst>
                <a:path w="859" h="761" extrusionOk="0">
                  <a:moveTo>
                    <a:pt x="610" y="1"/>
                  </a:moveTo>
                  <a:cubicBezTo>
                    <a:pt x="552" y="1"/>
                    <a:pt x="494" y="23"/>
                    <a:pt x="450" y="67"/>
                  </a:cubicBezTo>
                  <a:lnTo>
                    <a:pt x="144" y="373"/>
                  </a:lnTo>
                  <a:cubicBezTo>
                    <a:pt x="0" y="515"/>
                    <a:pt x="102" y="759"/>
                    <a:pt x="304" y="761"/>
                  </a:cubicBezTo>
                  <a:cubicBezTo>
                    <a:pt x="364" y="761"/>
                    <a:pt x="420" y="737"/>
                    <a:pt x="464" y="693"/>
                  </a:cubicBezTo>
                  <a:lnTo>
                    <a:pt x="770" y="387"/>
                  </a:lnTo>
                  <a:cubicBezTo>
                    <a:pt x="859" y="299"/>
                    <a:pt x="859" y="155"/>
                    <a:pt x="770" y="67"/>
                  </a:cubicBezTo>
                  <a:cubicBezTo>
                    <a:pt x="726" y="23"/>
                    <a:pt x="668" y="1"/>
                    <a:pt x="6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84"/>
            <p:cNvSpPr/>
            <p:nvPr/>
          </p:nvSpPr>
          <p:spPr>
            <a:xfrm>
              <a:off x="1398193" y="1880957"/>
              <a:ext cx="405031" cy="80699"/>
            </a:xfrm>
            <a:custGeom>
              <a:avLst/>
              <a:gdLst/>
              <a:ahLst/>
              <a:cxnLst/>
              <a:rect l="l" t="t" r="r" b="b"/>
              <a:pathLst>
                <a:path w="15022" h="2993" extrusionOk="0">
                  <a:moveTo>
                    <a:pt x="13632" y="0"/>
                  </a:moveTo>
                  <a:cubicBezTo>
                    <a:pt x="13055" y="0"/>
                    <a:pt x="12430" y="179"/>
                    <a:pt x="11979" y="618"/>
                  </a:cubicBezTo>
                  <a:cubicBezTo>
                    <a:pt x="11956" y="641"/>
                    <a:pt x="11926" y="653"/>
                    <a:pt x="11896" y="653"/>
                  </a:cubicBezTo>
                  <a:cubicBezTo>
                    <a:pt x="11877" y="653"/>
                    <a:pt x="11857" y="648"/>
                    <a:pt x="11840" y="639"/>
                  </a:cubicBezTo>
                  <a:cubicBezTo>
                    <a:pt x="11359" y="379"/>
                    <a:pt x="10656" y="211"/>
                    <a:pt x="9931" y="211"/>
                  </a:cubicBezTo>
                  <a:cubicBezTo>
                    <a:pt x="8985" y="211"/>
                    <a:pt x="8000" y="496"/>
                    <a:pt x="7417" y="1237"/>
                  </a:cubicBezTo>
                  <a:cubicBezTo>
                    <a:pt x="7392" y="1268"/>
                    <a:pt x="7356" y="1284"/>
                    <a:pt x="7320" y="1284"/>
                  </a:cubicBezTo>
                  <a:cubicBezTo>
                    <a:pt x="7287" y="1284"/>
                    <a:pt x="7255" y="1272"/>
                    <a:pt x="7231" y="1246"/>
                  </a:cubicBezTo>
                  <a:cubicBezTo>
                    <a:pt x="6465" y="421"/>
                    <a:pt x="5501" y="145"/>
                    <a:pt x="4699" y="145"/>
                  </a:cubicBezTo>
                  <a:cubicBezTo>
                    <a:pt x="4067" y="145"/>
                    <a:pt x="3536" y="316"/>
                    <a:pt x="3281" y="526"/>
                  </a:cubicBezTo>
                  <a:cubicBezTo>
                    <a:pt x="3260" y="545"/>
                    <a:pt x="3232" y="555"/>
                    <a:pt x="3205" y="555"/>
                  </a:cubicBezTo>
                  <a:cubicBezTo>
                    <a:pt x="3183" y="555"/>
                    <a:pt x="3160" y="548"/>
                    <a:pt x="3140" y="535"/>
                  </a:cubicBezTo>
                  <a:cubicBezTo>
                    <a:pt x="2617" y="188"/>
                    <a:pt x="1987" y="10"/>
                    <a:pt x="1359" y="10"/>
                  </a:cubicBezTo>
                  <a:cubicBezTo>
                    <a:pt x="917" y="10"/>
                    <a:pt x="477" y="98"/>
                    <a:pt x="74" y="277"/>
                  </a:cubicBezTo>
                  <a:cubicBezTo>
                    <a:pt x="29" y="296"/>
                    <a:pt x="0" y="340"/>
                    <a:pt x="0" y="387"/>
                  </a:cubicBezTo>
                  <a:lnTo>
                    <a:pt x="0" y="2843"/>
                  </a:lnTo>
                  <a:cubicBezTo>
                    <a:pt x="0" y="2925"/>
                    <a:pt x="68" y="2992"/>
                    <a:pt x="151" y="2992"/>
                  </a:cubicBezTo>
                  <a:lnTo>
                    <a:pt x="14870" y="2992"/>
                  </a:lnTo>
                  <a:cubicBezTo>
                    <a:pt x="14954" y="2992"/>
                    <a:pt x="15021" y="2926"/>
                    <a:pt x="15021" y="2844"/>
                  </a:cubicBezTo>
                  <a:lnTo>
                    <a:pt x="15021" y="529"/>
                  </a:lnTo>
                  <a:lnTo>
                    <a:pt x="14992" y="450"/>
                  </a:lnTo>
                  <a:cubicBezTo>
                    <a:pt x="14733" y="177"/>
                    <a:pt x="14206" y="0"/>
                    <a:pt x="136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84"/>
            <p:cNvSpPr/>
            <p:nvPr/>
          </p:nvSpPr>
          <p:spPr>
            <a:xfrm>
              <a:off x="1398139" y="1877263"/>
              <a:ext cx="405085" cy="55705"/>
            </a:xfrm>
            <a:custGeom>
              <a:avLst/>
              <a:gdLst/>
              <a:ahLst/>
              <a:cxnLst/>
              <a:rect l="l" t="t" r="r" b="b"/>
              <a:pathLst>
                <a:path w="15024" h="2066" extrusionOk="0">
                  <a:moveTo>
                    <a:pt x="13633" y="0"/>
                  </a:moveTo>
                  <a:cubicBezTo>
                    <a:pt x="13056" y="0"/>
                    <a:pt x="12431" y="179"/>
                    <a:pt x="11981" y="619"/>
                  </a:cubicBezTo>
                  <a:cubicBezTo>
                    <a:pt x="11958" y="642"/>
                    <a:pt x="11927" y="654"/>
                    <a:pt x="11896" y="654"/>
                  </a:cubicBezTo>
                  <a:cubicBezTo>
                    <a:pt x="11877" y="654"/>
                    <a:pt x="11858" y="649"/>
                    <a:pt x="11840" y="639"/>
                  </a:cubicBezTo>
                  <a:cubicBezTo>
                    <a:pt x="11360" y="379"/>
                    <a:pt x="10658" y="211"/>
                    <a:pt x="9932" y="211"/>
                  </a:cubicBezTo>
                  <a:cubicBezTo>
                    <a:pt x="8986" y="211"/>
                    <a:pt x="8001" y="497"/>
                    <a:pt x="7417" y="1238"/>
                  </a:cubicBezTo>
                  <a:cubicBezTo>
                    <a:pt x="7393" y="1270"/>
                    <a:pt x="7357" y="1287"/>
                    <a:pt x="7320" y="1287"/>
                  </a:cubicBezTo>
                  <a:cubicBezTo>
                    <a:pt x="7287" y="1287"/>
                    <a:pt x="7254" y="1273"/>
                    <a:pt x="7230" y="1247"/>
                  </a:cubicBezTo>
                  <a:cubicBezTo>
                    <a:pt x="6465" y="421"/>
                    <a:pt x="5501" y="144"/>
                    <a:pt x="4698" y="144"/>
                  </a:cubicBezTo>
                  <a:cubicBezTo>
                    <a:pt x="4067" y="144"/>
                    <a:pt x="3537" y="315"/>
                    <a:pt x="3281" y="526"/>
                  </a:cubicBezTo>
                  <a:cubicBezTo>
                    <a:pt x="3260" y="545"/>
                    <a:pt x="3232" y="555"/>
                    <a:pt x="3205" y="555"/>
                  </a:cubicBezTo>
                  <a:cubicBezTo>
                    <a:pt x="3183" y="555"/>
                    <a:pt x="3160" y="548"/>
                    <a:pt x="3141" y="535"/>
                  </a:cubicBezTo>
                  <a:cubicBezTo>
                    <a:pt x="2618" y="187"/>
                    <a:pt x="1989" y="9"/>
                    <a:pt x="1360" y="9"/>
                  </a:cubicBezTo>
                  <a:cubicBezTo>
                    <a:pt x="918" y="9"/>
                    <a:pt x="475" y="98"/>
                    <a:pt x="71" y="278"/>
                  </a:cubicBezTo>
                  <a:cubicBezTo>
                    <a:pt x="28" y="297"/>
                    <a:pt x="1" y="340"/>
                    <a:pt x="1" y="387"/>
                  </a:cubicBezTo>
                  <a:lnTo>
                    <a:pt x="1" y="1167"/>
                  </a:lnTo>
                  <a:cubicBezTo>
                    <a:pt x="1" y="1119"/>
                    <a:pt x="29" y="1076"/>
                    <a:pt x="74" y="1057"/>
                  </a:cubicBezTo>
                  <a:cubicBezTo>
                    <a:pt x="478" y="877"/>
                    <a:pt x="920" y="788"/>
                    <a:pt x="1362" y="788"/>
                  </a:cubicBezTo>
                  <a:cubicBezTo>
                    <a:pt x="1990" y="788"/>
                    <a:pt x="2618" y="966"/>
                    <a:pt x="3141" y="1314"/>
                  </a:cubicBezTo>
                  <a:cubicBezTo>
                    <a:pt x="3160" y="1327"/>
                    <a:pt x="3183" y="1334"/>
                    <a:pt x="3205" y="1334"/>
                  </a:cubicBezTo>
                  <a:cubicBezTo>
                    <a:pt x="3232" y="1334"/>
                    <a:pt x="3260" y="1324"/>
                    <a:pt x="3281" y="1305"/>
                  </a:cubicBezTo>
                  <a:cubicBezTo>
                    <a:pt x="3537" y="1094"/>
                    <a:pt x="4067" y="923"/>
                    <a:pt x="4698" y="923"/>
                  </a:cubicBezTo>
                  <a:cubicBezTo>
                    <a:pt x="5501" y="923"/>
                    <a:pt x="6465" y="1200"/>
                    <a:pt x="7230" y="2026"/>
                  </a:cubicBezTo>
                  <a:cubicBezTo>
                    <a:pt x="7254" y="2052"/>
                    <a:pt x="7287" y="2066"/>
                    <a:pt x="7320" y="2066"/>
                  </a:cubicBezTo>
                  <a:cubicBezTo>
                    <a:pt x="7357" y="2066"/>
                    <a:pt x="7393" y="2049"/>
                    <a:pt x="7417" y="2017"/>
                  </a:cubicBezTo>
                  <a:cubicBezTo>
                    <a:pt x="8000" y="1276"/>
                    <a:pt x="8986" y="990"/>
                    <a:pt x="9932" y="990"/>
                  </a:cubicBezTo>
                  <a:cubicBezTo>
                    <a:pt x="10657" y="990"/>
                    <a:pt x="11360" y="1158"/>
                    <a:pt x="11840" y="1419"/>
                  </a:cubicBezTo>
                  <a:cubicBezTo>
                    <a:pt x="11858" y="1428"/>
                    <a:pt x="11877" y="1433"/>
                    <a:pt x="11897" y="1433"/>
                  </a:cubicBezTo>
                  <a:cubicBezTo>
                    <a:pt x="11928" y="1433"/>
                    <a:pt x="11958" y="1421"/>
                    <a:pt x="11981" y="1398"/>
                  </a:cubicBezTo>
                  <a:cubicBezTo>
                    <a:pt x="12431" y="958"/>
                    <a:pt x="13056" y="779"/>
                    <a:pt x="13633" y="779"/>
                  </a:cubicBezTo>
                  <a:cubicBezTo>
                    <a:pt x="14205" y="779"/>
                    <a:pt x="14729" y="955"/>
                    <a:pt x="14989" y="1226"/>
                  </a:cubicBezTo>
                  <a:cubicBezTo>
                    <a:pt x="15011" y="1248"/>
                    <a:pt x="15023" y="1278"/>
                    <a:pt x="15023" y="1309"/>
                  </a:cubicBezTo>
                  <a:lnTo>
                    <a:pt x="15023" y="530"/>
                  </a:lnTo>
                  <a:cubicBezTo>
                    <a:pt x="15023" y="499"/>
                    <a:pt x="15011" y="469"/>
                    <a:pt x="14989" y="447"/>
                  </a:cubicBezTo>
                  <a:cubicBezTo>
                    <a:pt x="14729" y="176"/>
                    <a:pt x="14205" y="0"/>
                    <a:pt x="136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84"/>
            <p:cNvSpPr/>
            <p:nvPr/>
          </p:nvSpPr>
          <p:spPr>
            <a:xfrm>
              <a:off x="1535432" y="1735414"/>
              <a:ext cx="110924" cy="101028"/>
            </a:xfrm>
            <a:custGeom>
              <a:avLst/>
              <a:gdLst/>
              <a:ahLst/>
              <a:cxnLst/>
              <a:rect l="l" t="t" r="r" b="b"/>
              <a:pathLst>
                <a:path w="4114" h="3747" extrusionOk="0">
                  <a:moveTo>
                    <a:pt x="936" y="0"/>
                  </a:moveTo>
                  <a:cubicBezTo>
                    <a:pt x="935" y="0"/>
                    <a:pt x="934" y="0"/>
                    <a:pt x="933" y="0"/>
                  </a:cubicBezTo>
                  <a:cubicBezTo>
                    <a:pt x="453" y="3"/>
                    <a:pt x="52" y="364"/>
                    <a:pt x="0" y="841"/>
                  </a:cubicBezTo>
                  <a:lnTo>
                    <a:pt x="341" y="1001"/>
                  </a:lnTo>
                  <a:cubicBezTo>
                    <a:pt x="437" y="1045"/>
                    <a:pt x="498" y="1141"/>
                    <a:pt x="405" y="1247"/>
                  </a:cubicBezTo>
                  <a:lnTo>
                    <a:pt x="405" y="3281"/>
                  </a:lnTo>
                  <a:cubicBezTo>
                    <a:pt x="498" y="3525"/>
                    <a:pt x="686" y="3734"/>
                    <a:pt x="929" y="3746"/>
                  </a:cubicBezTo>
                  <a:cubicBezTo>
                    <a:pt x="936" y="3746"/>
                    <a:pt x="943" y="3746"/>
                    <a:pt x="950" y="3746"/>
                  </a:cubicBezTo>
                  <a:cubicBezTo>
                    <a:pt x="1200" y="3746"/>
                    <a:pt x="1397" y="3544"/>
                    <a:pt x="1139" y="3293"/>
                  </a:cubicBezTo>
                  <a:lnTo>
                    <a:pt x="1139" y="1992"/>
                  </a:lnTo>
                  <a:cubicBezTo>
                    <a:pt x="1348" y="1810"/>
                    <a:pt x="1541" y="1677"/>
                    <a:pt x="1715" y="1677"/>
                  </a:cubicBezTo>
                  <a:cubicBezTo>
                    <a:pt x="1762" y="1677"/>
                    <a:pt x="1807" y="1687"/>
                    <a:pt x="1851" y="1708"/>
                  </a:cubicBezTo>
                  <a:lnTo>
                    <a:pt x="3729" y="2586"/>
                  </a:lnTo>
                  <a:cubicBezTo>
                    <a:pt x="4010" y="2336"/>
                    <a:pt x="4113" y="1943"/>
                    <a:pt x="3992" y="1587"/>
                  </a:cubicBezTo>
                  <a:cubicBezTo>
                    <a:pt x="3871" y="1232"/>
                    <a:pt x="3550" y="984"/>
                    <a:pt x="3174" y="957"/>
                  </a:cubicBezTo>
                  <a:cubicBezTo>
                    <a:pt x="3153" y="956"/>
                    <a:pt x="3131" y="955"/>
                    <a:pt x="3110" y="955"/>
                  </a:cubicBezTo>
                  <a:cubicBezTo>
                    <a:pt x="2916" y="955"/>
                    <a:pt x="2728" y="1015"/>
                    <a:pt x="2569" y="1128"/>
                  </a:cubicBezTo>
                  <a:cubicBezTo>
                    <a:pt x="2437" y="934"/>
                    <a:pt x="2219" y="822"/>
                    <a:pt x="1990" y="822"/>
                  </a:cubicBezTo>
                  <a:cubicBezTo>
                    <a:pt x="1951" y="822"/>
                    <a:pt x="1912" y="825"/>
                    <a:pt x="1874" y="832"/>
                  </a:cubicBezTo>
                  <a:cubicBezTo>
                    <a:pt x="1817" y="357"/>
                    <a:pt x="1415" y="0"/>
                    <a:pt x="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8" name="Google Shape;3588;p84"/>
          <p:cNvGrpSpPr/>
          <p:nvPr/>
        </p:nvGrpSpPr>
        <p:grpSpPr>
          <a:xfrm>
            <a:off x="1447561" y="2129902"/>
            <a:ext cx="306267" cy="424767"/>
            <a:chOff x="1447561" y="2129902"/>
            <a:chExt cx="306267" cy="424767"/>
          </a:xfrm>
        </p:grpSpPr>
        <p:sp>
          <p:nvSpPr>
            <p:cNvPr id="3589" name="Google Shape;3589;p84"/>
            <p:cNvSpPr/>
            <p:nvPr/>
          </p:nvSpPr>
          <p:spPr>
            <a:xfrm>
              <a:off x="1526642" y="2332309"/>
              <a:ext cx="63281" cy="45755"/>
            </a:xfrm>
            <a:custGeom>
              <a:avLst/>
              <a:gdLst/>
              <a:ahLst/>
              <a:cxnLst/>
              <a:rect l="l" t="t" r="r" b="b"/>
              <a:pathLst>
                <a:path w="2347" h="1697" extrusionOk="0">
                  <a:moveTo>
                    <a:pt x="269" y="1"/>
                  </a:moveTo>
                  <a:cubicBezTo>
                    <a:pt x="139" y="1"/>
                    <a:pt x="34" y="105"/>
                    <a:pt x="0" y="235"/>
                  </a:cubicBezTo>
                  <a:lnTo>
                    <a:pt x="0" y="1222"/>
                  </a:lnTo>
                  <a:cubicBezTo>
                    <a:pt x="31" y="1461"/>
                    <a:pt x="210" y="1659"/>
                    <a:pt x="439" y="1659"/>
                  </a:cubicBezTo>
                  <a:cubicBezTo>
                    <a:pt x="461" y="1659"/>
                    <a:pt x="484" y="1657"/>
                    <a:pt x="507" y="1653"/>
                  </a:cubicBezTo>
                  <a:lnTo>
                    <a:pt x="2111" y="1653"/>
                  </a:lnTo>
                  <a:lnTo>
                    <a:pt x="2111" y="1696"/>
                  </a:lnTo>
                  <a:cubicBezTo>
                    <a:pt x="2241" y="1696"/>
                    <a:pt x="2346" y="1592"/>
                    <a:pt x="2346" y="1462"/>
                  </a:cubicBezTo>
                  <a:cubicBezTo>
                    <a:pt x="2346" y="1358"/>
                    <a:pt x="2279" y="1270"/>
                    <a:pt x="2185" y="1270"/>
                  </a:cubicBezTo>
                  <a:cubicBezTo>
                    <a:pt x="2162" y="1270"/>
                    <a:pt x="2137" y="1275"/>
                    <a:pt x="2111" y="1287"/>
                  </a:cubicBezTo>
                  <a:lnTo>
                    <a:pt x="507" y="1287"/>
                  </a:lnTo>
                  <a:cubicBezTo>
                    <a:pt x="505" y="1227"/>
                    <a:pt x="502" y="1225"/>
                    <a:pt x="365" y="1222"/>
                  </a:cubicBezTo>
                  <a:lnTo>
                    <a:pt x="365" y="235"/>
                  </a:lnTo>
                  <a:cubicBezTo>
                    <a:pt x="502" y="105"/>
                    <a:pt x="398"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84"/>
            <p:cNvSpPr/>
            <p:nvPr/>
          </p:nvSpPr>
          <p:spPr>
            <a:xfrm>
              <a:off x="1610846" y="2332309"/>
              <a:ext cx="63982" cy="45755"/>
            </a:xfrm>
            <a:custGeom>
              <a:avLst/>
              <a:gdLst/>
              <a:ahLst/>
              <a:cxnLst/>
              <a:rect l="l" t="t" r="r" b="b"/>
              <a:pathLst>
                <a:path w="2373" h="1697" extrusionOk="0">
                  <a:moveTo>
                    <a:pt x="2078" y="1"/>
                  </a:moveTo>
                  <a:cubicBezTo>
                    <a:pt x="1949" y="1"/>
                    <a:pt x="1843" y="105"/>
                    <a:pt x="2006" y="235"/>
                  </a:cubicBezTo>
                  <a:lnTo>
                    <a:pt x="2006" y="1222"/>
                  </a:lnTo>
                  <a:cubicBezTo>
                    <a:pt x="1843" y="1225"/>
                    <a:pt x="1841" y="1227"/>
                    <a:pt x="1838" y="1287"/>
                  </a:cubicBezTo>
                  <a:lnTo>
                    <a:pt x="234" y="1287"/>
                  </a:lnTo>
                  <a:cubicBezTo>
                    <a:pt x="208" y="1275"/>
                    <a:pt x="184" y="1269"/>
                    <a:pt x="161" y="1269"/>
                  </a:cubicBezTo>
                  <a:cubicBezTo>
                    <a:pt x="68" y="1269"/>
                    <a:pt x="1" y="1357"/>
                    <a:pt x="1" y="1462"/>
                  </a:cubicBezTo>
                  <a:cubicBezTo>
                    <a:pt x="1" y="1570"/>
                    <a:pt x="75" y="1663"/>
                    <a:pt x="176" y="1663"/>
                  </a:cubicBezTo>
                  <a:cubicBezTo>
                    <a:pt x="195" y="1663"/>
                    <a:pt x="214" y="1660"/>
                    <a:pt x="234" y="1653"/>
                  </a:cubicBezTo>
                  <a:lnTo>
                    <a:pt x="1838" y="1653"/>
                  </a:lnTo>
                  <a:lnTo>
                    <a:pt x="1838" y="1696"/>
                  </a:lnTo>
                  <a:cubicBezTo>
                    <a:pt x="2100" y="1696"/>
                    <a:pt x="2312" y="1484"/>
                    <a:pt x="2372" y="1222"/>
                  </a:cubicBezTo>
                  <a:lnTo>
                    <a:pt x="2372" y="235"/>
                  </a:lnTo>
                  <a:cubicBezTo>
                    <a:pt x="2312" y="105"/>
                    <a:pt x="2208" y="1"/>
                    <a:pt x="20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84"/>
            <p:cNvSpPr/>
            <p:nvPr/>
          </p:nvSpPr>
          <p:spPr>
            <a:xfrm>
              <a:off x="1585906" y="2268166"/>
              <a:ext cx="29659" cy="286504"/>
            </a:xfrm>
            <a:custGeom>
              <a:avLst/>
              <a:gdLst/>
              <a:ahLst/>
              <a:cxnLst/>
              <a:rect l="l" t="t" r="r" b="b"/>
              <a:pathLst>
                <a:path w="1100" h="10626" extrusionOk="0">
                  <a:moveTo>
                    <a:pt x="0" y="1"/>
                  </a:moveTo>
                  <a:lnTo>
                    <a:pt x="0" y="10626"/>
                  </a:lnTo>
                  <a:lnTo>
                    <a:pt x="1099" y="10626"/>
                  </a:lnTo>
                  <a:lnTo>
                    <a:pt x="109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84"/>
            <p:cNvSpPr/>
            <p:nvPr/>
          </p:nvSpPr>
          <p:spPr>
            <a:xfrm>
              <a:off x="1559699" y="2237887"/>
              <a:ext cx="81400" cy="31951"/>
            </a:xfrm>
            <a:custGeom>
              <a:avLst/>
              <a:gdLst/>
              <a:ahLst/>
              <a:cxnLst/>
              <a:rect l="l" t="t" r="r" b="b"/>
              <a:pathLst>
                <a:path w="3019" h="1185" extrusionOk="0">
                  <a:moveTo>
                    <a:pt x="2934" y="1124"/>
                  </a:moveTo>
                  <a:lnTo>
                    <a:pt x="2934" y="1124"/>
                  </a:lnTo>
                  <a:cubicBezTo>
                    <a:pt x="2941" y="1127"/>
                    <a:pt x="2947" y="1131"/>
                    <a:pt x="2953" y="1134"/>
                  </a:cubicBezTo>
                  <a:lnTo>
                    <a:pt x="2953" y="1134"/>
                  </a:lnTo>
                  <a:cubicBezTo>
                    <a:pt x="2951" y="1131"/>
                    <a:pt x="2949" y="1127"/>
                    <a:pt x="2947" y="1124"/>
                  </a:cubicBezTo>
                  <a:close/>
                  <a:moveTo>
                    <a:pt x="268" y="0"/>
                  </a:moveTo>
                  <a:cubicBezTo>
                    <a:pt x="220" y="0"/>
                    <a:pt x="150" y="36"/>
                    <a:pt x="0" y="76"/>
                  </a:cubicBezTo>
                  <a:lnTo>
                    <a:pt x="0" y="1122"/>
                  </a:lnTo>
                  <a:lnTo>
                    <a:pt x="218" y="1122"/>
                  </a:lnTo>
                  <a:cubicBezTo>
                    <a:pt x="218" y="1156"/>
                    <a:pt x="234" y="1185"/>
                    <a:pt x="258" y="1185"/>
                  </a:cubicBezTo>
                  <a:cubicBezTo>
                    <a:pt x="276" y="1185"/>
                    <a:pt x="299" y="1168"/>
                    <a:pt x="325" y="1124"/>
                  </a:cubicBezTo>
                  <a:lnTo>
                    <a:pt x="2934" y="1124"/>
                  </a:lnTo>
                  <a:cubicBezTo>
                    <a:pt x="2933" y="1123"/>
                    <a:pt x="2932" y="1123"/>
                    <a:pt x="2931" y="1122"/>
                  </a:cubicBezTo>
                  <a:lnTo>
                    <a:pt x="2931" y="76"/>
                  </a:lnTo>
                  <a:cubicBezTo>
                    <a:pt x="3014" y="36"/>
                    <a:pt x="3018" y="0"/>
                    <a:pt x="2994" y="0"/>
                  </a:cubicBezTo>
                  <a:cubicBezTo>
                    <a:pt x="2982" y="0"/>
                    <a:pt x="2965" y="8"/>
                    <a:pt x="2947" y="25"/>
                  </a:cubicBezTo>
                  <a:lnTo>
                    <a:pt x="325" y="25"/>
                  </a:lnTo>
                  <a:cubicBezTo>
                    <a:pt x="306" y="8"/>
                    <a:pt x="289" y="0"/>
                    <a:pt x="268" y="0"/>
                  </a:cubicBezTo>
                  <a:close/>
                  <a:moveTo>
                    <a:pt x="2953" y="1134"/>
                  </a:moveTo>
                  <a:cubicBezTo>
                    <a:pt x="2976" y="1171"/>
                    <a:pt x="2996" y="1185"/>
                    <a:pt x="3003" y="1185"/>
                  </a:cubicBezTo>
                  <a:cubicBezTo>
                    <a:pt x="3013" y="1185"/>
                    <a:pt x="3003" y="1162"/>
                    <a:pt x="2953" y="113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84"/>
            <p:cNvSpPr/>
            <p:nvPr/>
          </p:nvSpPr>
          <p:spPr>
            <a:xfrm>
              <a:off x="1569567" y="2189165"/>
              <a:ext cx="59291" cy="49395"/>
            </a:xfrm>
            <a:custGeom>
              <a:avLst/>
              <a:gdLst/>
              <a:ahLst/>
              <a:cxnLst/>
              <a:rect l="l" t="t" r="r" b="b"/>
              <a:pathLst>
                <a:path w="2199" h="1832" extrusionOk="0">
                  <a:moveTo>
                    <a:pt x="983" y="0"/>
                  </a:moveTo>
                  <a:cubicBezTo>
                    <a:pt x="442" y="0"/>
                    <a:pt x="0" y="441"/>
                    <a:pt x="0" y="983"/>
                  </a:cubicBezTo>
                  <a:lnTo>
                    <a:pt x="0" y="1832"/>
                  </a:lnTo>
                  <a:lnTo>
                    <a:pt x="2198" y="1832"/>
                  </a:lnTo>
                  <a:lnTo>
                    <a:pt x="2198" y="941"/>
                  </a:lnTo>
                  <a:cubicBezTo>
                    <a:pt x="2198" y="422"/>
                    <a:pt x="1777" y="0"/>
                    <a:pt x="1258" y="0"/>
                  </a:cubicBezTo>
                  <a:lnTo>
                    <a:pt x="986" y="0"/>
                  </a:lnTo>
                  <a:cubicBezTo>
                    <a:pt x="985" y="0"/>
                    <a:pt x="984" y="0"/>
                    <a:pt x="9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84"/>
            <p:cNvSpPr/>
            <p:nvPr/>
          </p:nvSpPr>
          <p:spPr>
            <a:xfrm>
              <a:off x="1447615" y="2255925"/>
              <a:ext cx="77922" cy="126238"/>
            </a:xfrm>
            <a:custGeom>
              <a:avLst/>
              <a:gdLst/>
              <a:ahLst/>
              <a:cxnLst/>
              <a:rect l="l" t="t" r="r" b="b"/>
              <a:pathLst>
                <a:path w="2890" h="4682" extrusionOk="0">
                  <a:moveTo>
                    <a:pt x="156" y="0"/>
                  </a:moveTo>
                  <a:cubicBezTo>
                    <a:pt x="75" y="0"/>
                    <a:pt x="0" y="65"/>
                    <a:pt x="0" y="156"/>
                  </a:cubicBezTo>
                  <a:lnTo>
                    <a:pt x="0" y="4525"/>
                  </a:lnTo>
                  <a:cubicBezTo>
                    <a:pt x="0" y="4617"/>
                    <a:pt x="76" y="4681"/>
                    <a:pt x="157" y="4681"/>
                  </a:cubicBezTo>
                  <a:cubicBezTo>
                    <a:pt x="186" y="4681"/>
                    <a:pt x="215" y="4673"/>
                    <a:pt x="243" y="4655"/>
                  </a:cubicBezTo>
                  <a:lnTo>
                    <a:pt x="2581" y="3068"/>
                  </a:lnTo>
                  <a:lnTo>
                    <a:pt x="2889" y="2361"/>
                  </a:lnTo>
                  <a:lnTo>
                    <a:pt x="2581" y="1614"/>
                  </a:lnTo>
                  <a:lnTo>
                    <a:pt x="243" y="27"/>
                  </a:lnTo>
                  <a:cubicBezTo>
                    <a:pt x="215" y="9"/>
                    <a:pt x="185" y="0"/>
                    <a:pt x="15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84"/>
            <p:cNvSpPr/>
            <p:nvPr/>
          </p:nvSpPr>
          <p:spPr>
            <a:xfrm>
              <a:off x="1675880" y="2255925"/>
              <a:ext cx="77949" cy="126238"/>
            </a:xfrm>
            <a:custGeom>
              <a:avLst/>
              <a:gdLst/>
              <a:ahLst/>
              <a:cxnLst/>
              <a:rect l="l" t="t" r="r" b="b"/>
              <a:pathLst>
                <a:path w="2891" h="4682" extrusionOk="0">
                  <a:moveTo>
                    <a:pt x="2734" y="0"/>
                  </a:moveTo>
                  <a:cubicBezTo>
                    <a:pt x="2704" y="0"/>
                    <a:pt x="2674" y="9"/>
                    <a:pt x="2647" y="27"/>
                  </a:cubicBezTo>
                  <a:lnTo>
                    <a:pt x="308" y="1614"/>
                  </a:lnTo>
                  <a:lnTo>
                    <a:pt x="0" y="2328"/>
                  </a:lnTo>
                  <a:lnTo>
                    <a:pt x="308" y="3068"/>
                  </a:lnTo>
                  <a:lnTo>
                    <a:pt x="2647" y="4655"/>
                  </a:lnTo>
                  <a:cubicBezTo>
                    <a:pt x="2674" y="4673"/>
                    <a:pt x="2704" y="4681"/>
                    <a:pt x="2733" y="4681"/>
                  </a:cubicBezTo>
                  <a:cubicBezTo>
                    <a:pt x="2814" y="4681"/>
                    <a:pt x="2890" y="4618"/>
                    <a:pt x="2891" y="4526"/>
                  </a:cubicBezTo>
                  <a:lnTo>
                    <a:pt x="2891" y="156"/>
                  </a:lnTo>
                  <a:cubicBezTo>
                    <a:pt x="2890" y="65"/>
                    <a:pt x="2814" y="0"/>
                    <a:pt x="273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84"/>
            <p:cNvSpPr/>
            <p:nvPr/>
          </p:nvSpPr>
          <p:spPr>
            <a:xfrm>
              <a:off x="1447561" y="2317992"/>
              <a:ext cx="69213" cy="63928"/>
            </a:xfrm>
            <a:custGeom>
              <a:avLst/>
              <a:gdLst/>
              <a:ahLst/>
              <a:cxnLst/>
              <a:rect l="l" t="t" r="r" b="b"/>
              <a:pathLst>
                <a:path w="2567" h="2371" extrusionOk="0">
                  <a:moveTo>
                    <a:pt x="2567" y="1"/>
                  </a:moveTo>
                  <a:lnTo>
                    <a:pt x="243" y="1356"/>
                  </a:lnTo>
                  <a:cubicBezTo>
                    <a:pt x="216" y="1372"/>
                    <a:pt x="186" y="1379"/>
                    <a:pt x="156" y="1379"/>
                  </a:cubicBezTo>
                  <a:cubicBezTo>
                    <a:pt x="76" y="1379"/>
                    <a:pt x="1" y="1324"/>
                    <a:pt x="1" y="1245"/>
                  </a:cubicBezTo>
                  <a:lnTo>
                    <a:pt x="1" y="2214"/>
                  </a:lnTo>
                  <a:cubicBezTo>
                    <a:pt x="2" y="2306"/>
                    <a:pt x="78" y="2370"/>
                    <a:pt x="159" y="2370"/>
                  </a:cubicBezTo>
                  <a:cubicBezTo>
                    <a:pt x="188" y="2370"/>
                    <a:pt x="217" y="2362"/>
                    <a:pt x="245" y="2344"/>
                  </a:cubicBezTo>
                  <a:lnTo>
                    <a:pt x="2567" y="769"/>
                  </a:lnTo>
                  <a:lnTo>
                    <a:pt x="25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84"/>
            <p:cNvSpPr/>
            <p:nvPr/>
          </p:nvSpPr>
          <p:spPr>
            <a:xfrm>
              <a:off x="1684670" y="2317965"/>
              <a:ext cx="69159" cy="63955"/>
            </a:xfrm>
            <a:custGeom>
              <a:avLst/>
              <a:gdLst/>
              <a:ahLst/>
              <a:cxnLst/>
              <a:rect l="l" t="t" r="r" b="b"/>
              <a:pathLst>
                <a:path w="2565" h="2372" extrusionOk="0">
                  <a:moveTo>
                    <a:pt x="0" y="0"/>
                  </a:moveTo>
                  <a:lnTo>
                    <a:pt x="0" y="770"/>
                  </a:lnTo>
                  <a:lnTo>
                    <a:pt x="2321" y="2345"/>
                  </a:lnTo>
                  <a:cubicBezTo>
                    <a:pt x="2348" y="2363"/>
                    <a:pt x="2378" y="2371"/>
                    <a:pt x="2407" y="2371"/>
                  </a:cubicBezTo>
                  <a:cubicBezTo>
                    <a:pt x="2488" y="2371"/>
                    <a:pt x="2564" y="2308"/>
                    <a:pt x="2565" y="2216"/>
                  </a:cubicBezTo>
                  <a:lnTo>
                    <a:pt x="2565" y="1246"/>
                  </a:lnTo>
                  <a:cubicBezTo>
                    <a:pt x="2565" y="1325"/>
                    <a:pt x="2489" y="1380"/>
                    <a:pt x="2409" y="1380"/>
                  </a:cubicBezTo>
                  <a:cubicBezTo>
                    <a:pt x="2379" y="1380"/>
                    <a:pt x="2350" y="1373"/>
                    <a:pt x="2323" y="1357"/>
                  </a:cubicBez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84"/>
            <p:cNvSpPr/>
            <p:nvPr/>
          </p:nvSpPr>
          <p:spPr>
            <a:xfrm>
              <a:off x="1597474" y="2129902"/>
              <a:ext cx="12672" cy="28392"/>
            </a:xfrm>
            <a:custGeom>
              <a:avLst/>
              <a:gdLst/>
              <a:ahLst/>
              <a:cxnLst/>
              <a:rect l="l" t="t" r="r" b="b"/>
              <a:pathLst>
                <a:path w="470" h="1053" extrusionOk="0">
                  <a:moveTo>
                    <a:pt x="235" y="0"/>
                  </a:moveTo>
                  <a:cubicBezTo>
                    <a:pt x="105" y="0"/>
                    <a:pt x="0" y="105"/>
                    <a:pt x="64" y="235"/>
                  </a:cubicBezTo>
                  <a:lnTo>
                    <a:pt x="64" y="818"/>
                  </a:lnTo>
                  <a:cubicBezTo>
                    <a:pt x="0" y="947"/>
                    <a:pt x="105" y="1053"/>
                    <a:pt x="235" y="1053"/>
                  </a:cubicBezTo>
                  <a:cubicBezTo>
                    <a:pt x="363" y="1053"/>
                    <a:pt x="470" y="947"/>
                    <a:pt x="431" y="818"/>
                  </a:cubicBezTo>
                  <a:lnTo>
                    <a:pt x="431" y="235"/>
                  </a:lnTo>
                  <a:cubicBezTo>
                    <a:pt x="470" y="105"/>
                    <a:pt x="363" y="0"/>
                    <a:pt x="23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84"/>
            <p:cNvSpPr/>
            <p:nvPr/>
          </p:nvSpPr>
          <p:spPr>
            <a:xfrm>
              <a:off x="1639643" y="2153602"/>
              <a:ext cx="26504" cy="23808"/>
            </a:xfrm>
            <a:custGeom>
              <a:avLst/>
              <a:gdLst/>
              <a:ahLst/>
              <a:cxnLst/>
              <a:rect l="l" t="t" r="r" b="b"/>
              <a:pathLst>
                <a:path w="983" h="883" extrusionOk="0">
                  <a:moveTo>
                    <a:pt x="726" y="1"/>
                  </a:moveTo>
                  <a:cubicBezTo>
                    <a:pt x="666" y="1"/>
                    <a:pt x="605" y="24"/>
                    <a:pt x="559" y="71"/>
                  </a:cubicBezTo>
                  <a:lnTo>
                    <a:pt x="147" y="483"/>
                  </a:lnTo>
                  <a:cubicBezTo>
                    <a:pt x="0" y="630"/>
                    <a:pt x="105" y="883"/>
                    <a:pt x="313" y="883"/>
                  </a:cubicBezTo>
                  <a:cubicBezTo>
                    <a:pt x="375" y="883"/>
                    <a:pt x="434" y="857"/>
                    <a:pt x="479" y="814"/>
                  </a:cubicBezTo>
                  <a:lnTo>
                    <a:pt x="891" y="401"/>
                  </a:lnTo>
                  <a:cubicBezTo>
                    <a:pt x="983" y="310"/>
                    <a:pt x="983" y="160"/>
                    <a:pt x="891" y="69"/>
                  </a:cubicBezTo>
                  <a:cubicBezTo>
                    <a:pt x="846" y="24"/>
                    <a:pt x="786" y="1"/>
                    <a:pt x="7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84"/>
            <p:cNvSpPr/>
            <p:nvPr/>
          </p:nvSpPr>
          <p:spPr>
            <a:xfrm>
              <a:off x="1541419" y="2153602"/>
              <a:ext cx="26558" cy="23808"/>
            </a:xfrm>
            <a:custGeom>
              <a:avLst/>
              <a:gdLst/>
              <a:ahLst/>
              <a:cxnLst/>
              <a:rect l="l" t="t" r="r" b="b"/>
              <a:pathLst>
                <a:path w="985" h="883" extrusionOk="0">
                  <a:moveTo>
                    <a:pt x="258" y="1"/>
                  </a:moveTo>
                  <a:cubicBezTo>
                    <a:pt x="198" y="1"/>
                    <a:pt x="139" y="24"/>
                    <a:pt x="93" y="69"/>
                  </a:cubicBezTo>
                  <a:cubicBezTo>
                    <a:pt x="1" y="160"/>
                    <a:pt x="1" y="310"/>
                    <a:pt x="93" y="401"/>
                  </a:cubicBezTo>
                  <a:lnTo>
                    <a:pt x="506" y="814"/>
                  </a:lnTo>
                  <a:cubicBezTo>
                    <a:pt x="550" y="857"/>
                    <a:pt x="609" y="883"/>
                    <a:pt x="672" y="883"/>
                  </a:cubicBezTo>
                  <a:cubicBezTo>
                    <a:pt x="880" y="883"/>
                    <a:pt x="985" y="630"/>
                    <a:pt x="837" y="483"/>
                  </a:cubicBezTo>
                  <a:lnTo>
                    <a:pt x="424" y="71"/>
                  </a:lnTo>
                  <a:cubicBezTo>
                    <a:pt x="378" y="24"/>
                    <a:pt x="318" y="1"/>
                    <a:pt x="25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84"/>
            <p:cNvSpPr/>
            <p:nvPr/>
          </p:nvSpPr>
          <p:spPr>
            <a:xfrm>
              <a:off x="1516747" y="2297797"/>
              <a:ext cx="33811" cy="40012"/>
            </a:xfrm>
            <a:custGeom>
              <a:avLst/>
              <a:gdLst/>
              <a:ahLst/>
              <a:cxnLst/>
              <a:rect l="l" t="t" r="r" b="b"/>
              <a:pathLst>
                <a:path w="1254" h="1484" extrusionOk="0">
                  <a:moveTo>
                    <a:pt x="1" y="1"/>
                  </a:moveTo>
                  <a:lnTo>
                    <a:pt x="1" y="1468"/>
                  </a:lnTo>
                  <a:lnTo>
                    <a:pt x="1097" y="1468"/>
                  </a:lnTo>
                  <a:cubicBezTo>
                    <a:pt x="1116" y="1478"/>
                    <a:pt x="1135" y="1483"/>
                    <a:pt x="1150" y="1483"/>
                  </a:cubicBezTo>
                  <a:cubicBezTo>
                    <a:pt x="1204" y="1483"/>
                    <a:pt x="1219" y="1426"/>
                    <a:pt x="1100" y="1358"/>
                  </a:cubicBezTo>
                  <a:lnTo>
                    <a:pt x="1100" y="218"/>
                  </a:lnTo>
                  <a:cubicBezTo>
                    <a:pt x="1254" y="131"/>
                    <a:pt x="1183" y="61"/>
                    <a:pt x="10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84"/>
            <p:cNvSpPr/>
            <p:nvPr/>
          </p:nvSpPr>
          <p:spPr>
            <a:xfrm>
              <a:off x="1516747" y="2314083"/>
              <a:ext cx="33757" cy="23673"/>
            </a:xfrm>
            <a:custGeom>
              <a:avLst/>
              <a:gdLst/>
              <a:ahLst/>
              <a:cxnLst/>
              <a:rect l="l" t="t" r="r" b="b"/>
              <a:pathLst>
                <a:path w="1252" h="878" extrusionOk="0">
                  <a:moveTo>
                    <a:pt x="1100" y="1"/>
                  </a:moveTo>
                  <a:lnTo>
                    <a:pt x="1100" y="135"/>
                  </a:lnTo>
                  <a:lnTo>
                    <a:pt x="1100" y="135"/>
                  </a:lnTo>
                  <a:cubicBezTo>
                    <a:pt x="1185" y="134"/>
                    <a:pt x="1252" y="75"/>
                    <a:pt x="1100" y="1"/>
                  </a:cubicBezTo>
                  <a:close/>
                  <a:moveTo>
                    <a:pt x="1" y="129"/>
                  </a:moveTo>
                  <a:lnTo>
                    <a:pt x="1" y="862"/>
                  </a:lnTo>
                  <a:lnTo>
                    <a:pt x="1097" y="862"/>
                  </a:lnTo>
                  <a:cubicBezTo>
                    <a:pt x="1116" y="873"/>
                    <a:pt x="1135" y="878"/>
                    <a:pt x="1151" y="878"/>
                  </a:cubicBezTo>
                  <a:cubicBezTo>
                    <a:pt x="1204" y="878"/>
                    <a:pt x="1219" y="822"/>
                    <a:pt x="1100" y="754"/>
                  </a:cubicBezTo>
                  <a:lnTo>
                    <a:pt x="1100" y="135"/>
                  </a:lnTo>
                  <a:lnTo>
                    <a:pt x="1100" y="135"/>
                  </a:lnTo>
                  <a:cubicBezTo>
                    <a:pt x="1099" y="135"/>
                    <a:pt x="1098" y="135"/>
                    <a:pt x="1097" y="135"/>
                  </a:cubicBezTo>
                  <a:lnTo>
                    <a:pt x="1097" y="12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84"/>
            <p:cNvSpPr/>
            <p:nvPr/>
          </p:nvSpPr>
          <p:spPr>
            <a:xfrm>
              <a:off x="1650238" y="2297797"/>
              <a:ext cx="34458" cy="40012"/>
            </a:xfrm>
            <a:custGeom>
              <a:avLst/>
              <a:gdLst/>
              <a:ahLst/>
              <a:cxnLst/>
              <a:rect l="l" t="t" r="r" b="b"/>
              <a:pathLst>
                <a:path w="1278" h="1484" extrusionOk="0">
                  <a:moveTo>
                    <a:pt x="156" y="1"/>
                  </a:moveTo>
                  <a:cubicBezTo>
                    <a:pt x="69" y="61"/>
                    <a:pt x="0" y="131"/>
                    <a:pt x="178" y="218"/>
                  </a:cubicBezTo>
                  <a:lnTo>
                    <a:pt x="178" y="1358"/>
                  </a:lnTo>
                  <a:cubicBezTo>
                    <a:pt x="40" y="1426"/>
                    <a:pt x="51" y="1483"/>
                    <a:pt x="103" y="1483"/>
                  </a:cubicBezTo>
                  <a:cubicBezTo>
                    <a:pt x="118" y="1483"/>
                    <a:pt x="137" y="1478"/>
                    <a:pt x="156" y="1468"/>
                  </a:cubicBezTo>
                  <a:lnTo>
                    <a:pt x="1277" y="1468"/>
                  </a:lnTo>
                  <a:lnTo>
                    <a:pt x="12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84"/>
            <p:cNvSpPr/>
            <p:nvPr/>
          </p:nvSpPr>
          <p:spPr>
            <a:xfrm>
              <a:off x="1650185" y="2314083"/>
              <a:ext cx="34458" cy="23727"/>
            </a:xfrm>
            <a:custGeom>
              <a:avLst/>
              <a:gdLst/>
              <a:ahLst/>
              <a:cxnLst/>
              <a:rect l="l" t="t" r="r" b="b"/>
              <a:pathLst>
                <a:path w="1278" h="880" extrusionOk="0">
                  <a:moveTo>
                    <a:pt x="1" y="1"/>
                  </a:moveTo>
                  <a:cubicBezTo>
                    <a:pt x="1" y="72"/>
                    <a:pt x="65" y="130"/>
                    <a:pt x="145" y="130"/>
                  </a:cubicBezTo>
                  <a:cubicBezTo>
                    <a:pt x="149" y="130"/>
                    <a:pt x="153" y="130"/>
                    <a:pt x="156" y="129"/>
                  </a:cubicBezTo>
                  <a:lnTo>
                    <a:pt x="180" y="129"/>
                  </a:lnTo>
                  <a:lnTo>
                    <a:pt x="180" y="2"/>
                  </a:lnTo>
                  <a:lnTo>
                    <a:pt x="1" y="1"/>
                  </a:lnTo>
                  <a:close/>
                  <a:moveTo>
                    <a:pt x="180" y="129"/>
                  </a:moveTo>
                  <a:lnTo>
                    <a:pt x="180" y="754"/>
                  </a:lnTo>
                  <a:cubicBezTo>
                    <a:pt x="41" y="822"/>
                    <a:pt x="52" y="879"/>
                    <a:pt x="104" y="879"/>
                  </a:cubicBezTo>
                  <a:cubicBezTo>
                    <a:pt x="119" y="879"/>
                    <a:pt x="137" y="874"/>
                    <a:pt x="156" y="864"/>
                  </a:cubicBezTo>
                  <a:lnTo>
                    <a:pt x="1278" y="864"/>
                  </a:lnTo>
                  <a:lnTo>
                    <a:pt x="1278" y="129"/>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5" name="Google Shape;3605;p84"/>
          <p:cNvGrpSpPr/>
          <p:nvPr/>
        </p:nvGrpSpPr>
        <p:grpSpPr>
          <a:xfrm>
            <a:off x="1383391" y="2828123"/>
            <a:ext cx="434665" cy="253448"/>
            <a:chOff x="1383391" y="2828123"/>
            <a:chExt cx="434665" cy="253448"/>
          </a:xfrm>
        </p:grpSpPr>
        <p:sp>
          <p:nvSpPr>
            <p:cNvPr id="3606" name="Google Shape;3606;p84"/>
            <p:cNvSpPr/>
            <p:nvPr/>
          </p:nvSpPr>
          <p:spPr>
            <a:xfrm>
              <a:off x="1651775" y="2828123"/>
              <a:ext cx="47724" cy="39527"/>
            </a:xfrm>
            <a:custGeom>
              <a:avLst/>
              <a:gdLst/>
              <a:ahLst/>
              <a:cxnLst/>
              <a:rect l="l" t="t" r="r" b="b"/>
              <a:pathLst>
                <a:path w="1770" h="1466" extrusionOk="0">
                  <a:moveTo>
                    <a:pt x="1614" y="0"/>
                  </a:moveTo>
                  <a:lnTo>
                    <a:pt x="1614" y="2"/>
                  </a:lnTo>
                  <a:lnTo>
                    <a:pt x="450" y="2"/>
                  </a:lnTo>
                  <a:cubicBezTo>
                    <a:pt x="370" y="2"/>
                    <a:pt x="304" y="66"/>
                    <a:pt x="304" y="148"/>
                  </a:cubicBezTo>
                  <a:lnTo>
                    <a:pt x="304" y="615"/>
                  </a:lnTo>
                  <a:lnTo>
                    <a:pt x="0" y="1465"/>
                  </a:lnTo>
                  <a:lnTo>
                    <a:pt x="1769" y="1465"/>
                  </a:lnTo>
                  <a:lnTo>
                    <a:pt x="1769" y="154"/>
                  </a:lnTo>
                  <a:cubicBezTo>
                    <a:pt x="1769" y="69"/>
                    <a:pt x="1699" y="0"/>
                    <a:pt x="161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84"/>
            <p:cNvSpPr/>
            <p:nvPr/>
          </p:nvSpPr>
          <p:spPr>
            <a:xfrm>
              <a:off x="1414559" y="2988738"/>
              <a:ext cx="96445" cy="92832"/>
            </a:xfrm>
            <a:custGeom>
              <a:avLst/>
              <a:gdLst/>
              <a:ahLst/>
              <a:cxnLst/>
              <a:rect l="l" t="t" r="r" b="b"/>
              <a:pathLst>
                <a:path w="3577" h="3443" extrusionOk="0">
                  <a:moveTo>
                    <a:pt x="1857" y="1"/>
                  </a:moveTo>
                  <a:cubicBezTo>
                    <a:pt x="1409" y="1"/>
                    <a:pt x="969" y="175"/>
                    <a:pt x="639" y="504"/>
                  </a:cubicBezTo>
                  <a:cubicBezTo>
                    <a:pt x="147" y="997"/>
                    <a:pt x="0" y="1738"/>
                    <a:pt x="266" y="2381"/>
                  </a:cubicBezTo>
                  <a:cubicBezTo>
                    <a:pt x="533" y="3023"/>
                    <a:pt x="1161" y="3442"/>
                    <a:pt x="1856" y="3442"/>
                  </a:cubicBezTo>
                  <a:cubicBezTo>
                    <a:pt x="2805" y="3441"/>
                    <a:pt x="3575" y="2672"/>
                    <a:pt x="3577" y="1721"/>
                  </a:cubicBezTo>
                  <a:cubicBezTo>
                    <a:pt x="3577" y="1026"/>
                    <a:pt x="3158" y="398"/>
                    <a:pt x="2515" y="132"/>
                  </a:cubicBezTo>
                  <a:cubicBezTo>
                    <a:pt x="2302" y="43"/>
                    <a:pt x="2078" y="1"/>
                    <a:pt x="18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84"/>
            <p:cNvSpPr/>
            <p:nvPr/>
          </p:nvSpPr>
          <p:spPr>
            <a:xfrm>
              <a:off x="1447022" y="3018855"/>
              <a:ext cx="33865" cy="32625"/>
            </a:xfrm>
            <a:custGeom>
              <a:avLst/>
              <a:gdLst/>
              <a:ahLst/>
              <a:cxnLst/>
              <a:rect l="l" t="t" r="r" b="b"/>
              <a:pathLst>
                <a:path w="1256" h="1210" extrusionOk="0">
                  <a:moveTo>
                    <a:pt x="652" y="0"/>
                  </a:moveTo>
                  <a:cubicBezTo>
                    <a:pt x="408" y="0"/>
                    <a:pt x="187" y="147"/>
                    <a:pt x="93" y="374"/>
                  </a:cubicBezTo>
                  <a:cubicBezTo>
                    <a:pt x="0" y="600"/>
                    <a:pt x="51" y="860"/>
                    <a:pt x="224" y="1032"/>
                  </a:cubicBezTo>
                  <a:cubicBezTo>
                    <a:pt x="340" y="1148"/>
                    <a:pt x="495" y="1210"/>
                    <a:pt x="653" y="1210"/>
                  </a:cubicBezTo>
                  <a:cubicBezTo>
                    <a:pt x="730" y="1210"/>
                    <a:pt x="809" y="1195"/>
                    <a:pt x="884" y="1163"/>
                  </a:cubicBezTo>
                  <a:cubicBezTo>
                    <a:pt x="1109" y="1069"/>
                    <a:pt x="1256" y="849"/>
                    <a:pt x="1256" y="604"/>
                  </a:cubicBezTo>
                  <a:cubicBezTo>
                    <a:pt x="1256" y="271"/>
                    <a:pt x="985"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84"/>
            <p:cNvSpPr/>
            <p:nvPr/>
          </p:nvSpPr>
          <p:spPr>
            <a:xfrm>
              <a:off x="1644625" y="2867650"/>
              <a:ext cx="173430" cy="167949"/>
            </a:xfrm>
            <a:custGeom>
              <a:avLst/>
              <a:gdLst/>
              <a:ahLst/>
              <a:cxnLst/>
              <a:rect l="l" t="t" r="r" b="b"/>
              <a:pathLst>
                <a:path w="5985" h="6229" extrusionOk="0">
                  <a:moveTo>
                    <a:pt x="1" y="1"/>
                  </a:moveTo>
                  <a:lnTo>
                    <a:pt x="279" y="6229"/>
                  </a:lnTo>
                  <a:lnTo>
                    <a:pt x="5660" y="6229"/>
                  </a:lnTo>
                  <a:cubicBezTo>
                    <a:pt x="5838" y="6229"/>
                    <a:pt x="5985" y="6084"/>
                    <a:pt x="5985" y="5904"/>
                  </a:cubicBezTo>
                  <a:lnTo>
                    <a:pt x="5985" y="4022"/>
                  </a:lnTo>
                  <a:cubicBezTo>
                    <a:pt x="5983" y="3802"/>
                    <a:pt x="5874" y="3598"/>
                    <a:pt x="5690" y="3479"/>
                  </a:cubicBezTo>
                  <a:lnTo>
                    <a:pt x="4495" y="2697"/>
                  </a:lnTo>
                  <a:cubicBezTo>
                    <a:pt x="4406" y="2639"/>
                    <a:pt x="4332" y="2559"/>
                    <a:pt x="4282" y="2465"/>
                  </a:cubicBezTo>
                  <a:lnTo>
                    <a:pt x="3386" y="817"/>
                  </a:lnTo>
                  <a:cubicBezTo>
                    <a:pt x="3112" y="313"/>
                    <a:pt x="2586" y="1"/>
                    <a:pt x="20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84"/>
            <p:cNvSpPr/>
            <p:nvPr/>
          </p:nvSpPr>
          <p:spPr>
            <a:xfrm>
              <a:off x="1684184" y="2866841"/>
              <a:ext cx="133869" cy="168731"/>
            </a:xfrm>
            <a:custGeom>
              <a:avLst/>
              <a:gdLst/>
              <a:ahLst/>
              <a:cxnLst/>
              <a:rect l="l" t="t" r="r" b="b"/>
              <a:pathLst>
                <a:path w="4965" h="6258" extrusionOk="0">
                  <a:moveTo>
                    <a:pt x="262" y="1"/>
                  </a:moveTo>
                  <a:cubicBezTo>
                    <a:pt x="176" y="1"/>
                    <a:pt x="89" y="11"/>
                    <a:pt x="0" y="31"/>
                  </a:cubicBezTo>
                  <a:lnTo>
                    <a:pt x="520" y="31"/>
                  </a:lnTo>
                  <a:cubicBezTo>
                    <a:pt x="437" y="11"/>
                    <a:pt x="350" y="1"/>
                    <a:pt x="262" y="1"/>
                  </a:cubicBezTo>
                  <a:close/>
                  <a:moveTo>
                    <a:pt x="1198" y="1"/>
                  </a:moveTo>
                  <a:cubicBezTo>
                    <a:pt x="1112" y="1"/>
                    <a:pt x="1025" y="11"/>
                    <a:pt x="936" y="31"/>
                  </a:cubicBezTo>
                  <a:lnTo>
                    <a:pt x="520" y="31"/>
                  </a:lnTo>
                  <a:cubicBezTo>
                    <a:pt x="880" y="115"/>
                    <a:pt x="1187" y="372"/>
                    <a:pt x="1375" y="717"/>
                  </a:cubicBezTo>
                  <a:lnTo>
                    <a:pt x="2294" y="2410"/>
                  </a:lnTo>
                  <a:cubicBezTo>
                    <a:pt x="2347" y="2504"/>
                    <a:pt x="2421" y="2586"/>
                    <a:pt x="2512" y="2646"/>
                  </a:cubicBezTo>
                  <a:lnTo>
                    <a:pt x="3734" y="3446"/>
                  </a:lnTo>
                  <a:cubicBezTo>
                    <a:pt x="3918" y="3566"/>
                    <a:pt x="4029" y="3769"/>
                    <a:pt x="3866" y="3987"/>
                  </a:cubicBezTo>
                  <a:lnTo>
                    <a:pt x="3866" y="5918"/>
                  </a:lnTo>
                  <a:cubicBezTo>
                    <a:pt x="4029" y="6097"/>
                    <a:pt x="3884" y="6242"/>
                    <a:pt x="3704" y="6257"/>
                  </a:cubicBezTo>
                  <a:lnTo>
                    <a:pt x="4640" y="6257"/>
                  </a:lnTo>
                  <a:cubicBezTo>
                    <a:pt x="4818" y="6242"/>
                    <a:pt x="4965" y="6097"/>
                    <a:pt x="4965" y="5918"/>
                  </a:cubicBezTo>
                  <a:lnTo>
                    <a:pt x="4965" y="3989"/>
                  </a:lnTo>
                  <a:cubicBezTo>
                    <a:pt x="4965" y="3769"/>
                    <a:pt x="4854" y="3566"/>
                    <a:pt x="4670" y="3446"/>
                  </a:cubicBezTo>
                  <a:lnTo>
                    <a:pt x="3448" y="2646"/>
                  </a:lnTo>
                  <a:cubicBezTo>
                    <a:pt x="3402" y="2616"/>
                    <a:pt x="3362" y="2580"/>
                    <a:pt x="3324" y="2541"/>
                  </a:cubicBezTo>
                  <a:cubicBezTo>
                    <a:pt x="3287" y="2501"/>
                    <a:pt x="2942" y="2458"/>
                    <a:pt x="2915" y="2410"/>
                  </a:cubicBezTo>
                  <a:lnTo>
                    <a:pt x="2400" y="883"/>
                  </a:lnTo>
                  <a:lnTo>
                    <a:pt x="2311" y="717"/>
                  </a:lnTo>
                  <a:cubicBezTo>
                    <a:pt x="2079" y="291"/>
                    <a:pt x="1666" y="1"/>
                    <a:pt x="1198" y="1"/>
                  </a:cubicBezTo>
                  <a:close/>
                </a:path>
              </a:pathLst>
            </a:custGeom>
            <a:solidFill>
              <a:srgbClr val="9E99A3">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84"/>
            <p:cNvSpPr/>
            <p:nvPr/>
          </p:nvSpPr>
          <p:spPr>
            <a:xfrm>
              <a:off x="1693783" y="2887413"/>
              <a:ext cx="79890" cy="49422"/>
            </a:xfrm>
            <a:custGeom>
              <a:avLst/>
              <a:gdLst/>
              <a:ahLst/>
              <a:cxnLst/>
              <a:rect l="l" t="t" r="r" b="b"/>
              <a:pathLst>
                <a:path w="2963" h="1833" extrusionOk="0">
                  <a:moveTo>
                    <a:pt x="180" y="1"/>
                  </a:moveTo>
                  <a:cubicBezTo>
                    <a:pt x="72" y="120"/>
                    <a:pt x="0" y="231"/>
                    <a:pt x="44" y="330"/>
                  </a:cubicBezTo>
                  <a:lnTo>
                    <a:pt x="594" y="1568"/>
                  </a:lnTo>
                  <a:cubicBezTo>
                    <a:pt x="649" y="1690"/>
                    <a:pt x="772" y="1771"/>
                    <a:pt x="908" y="1771"/>
                  </a:cubicBezTo>
                  <a:lnTo>
                    <a:pt x="906" y="1832"/>
                  </a:lnTo>
                  <a:lnTo>
                    <a:pt x="2962" y="1832"/>
                  </a:lnTo>
                  <a:cubicBezTo>
                    <a:pt x="2940" y="1766"/>
                    <a:pt x="2912" y="1705"/>
                    <a:pt x="2876" y="1647"/>
                  </a:cubicBezTo>
                  <a:lnTo>
                    <a:pt x="20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84"/>
            <p:cNvSpPr/>
            <p:nvPr/>
          </p:nvSpPr>
          <p:spPr>
            <a:xfrm>
              <a:off x="1723657" y="2887413"/>
              <a:ext cx="50015" cy="49422"/>
            </a:xfrm>
            <a:custGeom>
              <a:avLst/>
              <a:gdLst/>
              <a:ahLst/>
              <a:cxnLst/>
              <a:rect l="l" t="t" r="r" b="b"/>
              <a:pathLst>
                <a:path w="1855" h="1833" extrusionOk="0">
                  <a:moveTo>
                    <a:pt x="0" y="1"/>
                  </a:moveTo>
                  <a:lnTo>
                    <a:pt x="830" y="1647"/>
                  </a:lnTo>
                  <a:cubicBezTo>
                    <a:pt x="866" y="1705"/>
                    <a:pt x="896" y="1766"/>
                    <a:pt x="918" y="1832"/>
                  </a:cubicBezTo>
                  <a:lnTo>
                    <a:pt x="1854" y="1832"/>
                  </a:lnTo>
                  <a:cubicBezTo>
                    <a:pt x="1832" y="1766"/>
                    <a:pt x="1802" y="1705"/>
                    <a:pt x="1766" y="1647"/>
                  </a:cubicBezTo>
                  <a:lnTo>
                    <a:pt x="936" y="1"/>
                  </a:lnTo>
                  <a:close/>
                </a:path>
              </a:pathLst>
            </a:custGeom>
            <a:solidFill>
              <a:srgbClr val="5C463F">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84"/>
            <p:cNvSpPr/>
            <p:nvPr/>
          </p:nvSpPr>
          <p:spPr>
            <a:xfrm>
              <a:off x="1383391" y="2847913"/>
              <a:ext cx="276581" cy="187686"/>
            </a:xfrm>
            <a:custGeom>
              <a:avLst/>
              <a:gdLst/>
              <a:ahLst/>
              <a:cxnLst/>
              <a:rect l="l" t="t" r="r" b="b"/>
              <a:pathLst>
                <a:path w="10258" h="6961" extrusionOk="0">
                  <a:moveTo>
                    <a:pt x="924" y="0"/>
                  </a:moveTo>
                  <a:cubicBezTo>
                    <a:pt x="845" y="0"/>
                    <a:pt x="775" y="54"/>
                    <a:pt x="754" y="132"/>
                  </a:cubicBezTo>
                  <a:cubicBezTo>
                    <a:pt x="600" y="703"/>
                    <a:pt x="1" y="2991"/>
                    <a:pt x="1" y="3846"/>
                  </a:cubicBezTo>
                  <a:lnTo>
                    <a:pt x="1" y="6853"/>
                  </a:lnTo>
                  <a:cubicBezTo>
                    <a:pt x="1" y="6913"/>
                    <a:pt x="48" y="6961"/>
                    <a:pt x="108" y="6961"/>
                  </a:cubicBezTo>
                  <a:lnTo>
                    <a:pt x="1122" y="6961"/>
                  </a:lnTo>
                  <a:lnTo>
                    <a:pt x="1713" y="5778"/>
                  </a:lnTo>
                  <a:cubicBezTo>
                    <a:pt x="1799" y="5604"/>
                    <a:pt x="1976" y="5495"/>
                    <a:pt x="2169" y="5495"/>
                  </a:cubicBezTo>
                  <a:lnTo>
                    <a:pt x="3562" y="5495"/>
                  </a:lnTo>
                  <a:cubicBezTo>
                    <a:pt x="3755" y="5495"/>
                    <a:pt x="3931" y="5604"/>
                    <a:pt x="4018" y="5778"/>
                  </a:cubicBezTo>
                  <a:lnTo>
                    <a:pt x="4609" y="6961"/>
                  </a:lnTo>
                  <a:lnTo>
                    <a:pt x="10258" y="6961"/>
                  </a:lnTo>
                  <a:lnTo>
                    <a:pt x="10258" y="0"/>
                  </a:lnTo>
                  <a:lnTo>
                    <a:pt x="928" y="0"/>
                  </a:lnTo>
                  <a:cubicBezTo>
                    <a:pt x="926" y="0"/>
                    <a:pt x="925" y="0"/>
                    <a:pt x="9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84"/>
            <p:cNvSpPr/>
            <p:nvPr/>
          </p:nvSpPr>
          <p:spPr>
            <a:xfrm>
              <a:off x="1640208" y="2847913"/>
              <a:ext cx="19764" cy="187686"/>
            </a:xfrm>
            <a:custGeom>
              <a:avLst/>
              <a:gdLst/>
              <a:ahLst/>
              <a:cxnLst/>
              <a:rect l="l" t="t" r="r" b="b"/>
              <a:pathLst>
                <a:path w="733" h="6961" extrusionOk="0">
                  <a:moveTo>
                    <a:pt x="0" y="0"/>
                  </a:moveTo>
                  <a:lnTo>
                    <a:pt x="0" y="6961"/>
                  </a:lnTo>
                  <a:lnTo>
                    <a:pt x="733" y="6961"/>
                  </a:lnTo>
                  <a:lnTo>
                    <a:pt x="733" y="0"/>
                  </a:lnTo>
                  <a:close/>
                </a:path>
              </a:pathLst>
            </a:custGeom>
            <a:solidFill>
              <a:srgbClr val="9E99A3">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84"/>
            <p:cNvSpPr/>
            <p:nvPr/>
          </p:nvSpPr>
          <p:spPr>
            <a:xfrm>
              <a:off x="1683618" y="2988765"/>
              <a:ext cx="97362" cy="92778"/>
            </a:xfrm>
            <a:custGeom>
              <a:avLst/>
              <a:gdLst/>
              <a:ahLst/>
              <a:cxnLst/>
              <a:rect l="l" t="t" r="r" b="b"/>
              <a:pathLst>
                <a:path w="3611" h="3441" extrusionOk="0">
                  <a:moveTo>
                    <a:pt x="1757" y="1"/>
                  </a:moveTo>
                  <a:cubicBezTo>
                    <a:pt x="849" y="1"/>
                    <a:pt x="91" y="709"/>
                    <a:pt x="39" y="1626"/>
                  </a:cubicBezTo>
                  <a:cubicBezTo>
                    <a:pt x="1" y="2320"/>
                    <a:pt x="385" y="2969"/>
                    <a:pt x="1011" y="3271"/>
                  </a:cubicBezTo>
                  <a:cubicBezTo>
                    <a:pt x="1249" y="3385"/>
                    <a:pt x="1503" y="3440"/>
                    <a:pt x="1756" y="3440"/>
                  </a:cubicBezTo>
                  <a:cubicBezTo>
                    <a:pt x="2171" y="3440"/>
                    <a:pt x="2581" y="3291"/>
                    <a:pt x="2903" y="3003"/>
                  </a:cubicBezTo>
                  <a:cubicBezTo>
                    <a:pt x="3422" y="2540"/>
                    <a:pt x="3610" y="1808"/>
                    <a:pt x="3380" y="1152"/>
                  </a:cubicBezTo>
                  <a:cubicBezTo>
                    <a:pt x="3150" y="496"/>
                    <a:pt x="2547" y="42"/>
                    <a:pt x="1853" y="4"/>
                  </a:cubicBezTo>
                  <a:cubicBezTo>
                    <a:pt x="1821" y="2"/>
                    <a:pt x="1789" y="1"/>
                    <a:pt x="17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84"/>
            <p:cNvSpPr/>
            <p:nvPr/>
          </p:nvSpPr>
          <p:spPr>
            <a:xfrm>
              <a:off x="1713654" y="3018855"/>
              <a:ext cx="33892" cy="32625"/>
            </a:xfrm>
            <a:custGeom>
              <a:avLst/>
              <a:gdLst/>
              <a:ahLst/>
              <a:cxnLst/>
              <a:rect l="l" t="t" r="r" b="b"/>
              <a:pathLst>
                <a:path w="1257" h="1210" extrusionOk="0">
                  <a:moveTo>
                    <a:pt x="652" y="0"/>
                  </a:moveTo>
                  <a:cubicBezTo>
                    <a:pt x="407" y="0"/>
                    <a:pt x="187" y="147"/>
                    <a:pt x="93" y="374"/>
                  </a:cubicBezTo>
                  <a:cubicBezTo>
                    <a:pt x="0" y="600"/>
                    <a:pt x="51" y="860"/>
                    <a:pt x="225" y="1032"/>
                  </a:cubicBezTo>
                  <a:cubicBezTo>
                    <a:pt x="340" y="1148"/>
                    <a:pt x="494" y="1210"/>
                    <a:pt x="652" y="1210"/>
                  </a:cubicBezTo>
                  <a:cubicBezTo>
                    <a:pt x="730" y="1210"/>
                    <a:pt x="809" y="1195"/>
                    <a:pt x="884" y="1163"/>
                  </a:cubicBezTo>
                  <a:cubicBezTo>
                    <a:pt x="1110" y="1069"/>
                    <a:pt x="1256" y="849"/>
                    <a:pt x="1256" y="604"/>
                  </a:cubicBezTo>
                  <a:cubicBezTo>
                    <a:pt x="1256" y="271"/>
                    <a:pt x="986" y="0"/>
                    <a:pt x="6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84"/>
            <p:cNvSpPr/>
            <p:nvPr/>
          </p:nvSpPr>
          <p:spPr>
            <a:xfrm>
              <a:off x="1422891" y="2877545"/>
              <a:ext cx="88976" cy="88922"/>
            </a:xfrm>
            <a:custGeom>
              <a:avLst/>
              <a:gdLst/>
              <a:ahLst/>
              <a:cxnLst/>
              <a:rect l="l" t="t" r="r" b="b"/>
              <a:pathLst>
                <a:path w="3300" h="3298" extrusionOk="0">
                  <a:moveTo>
                    <a:pt x="1209" y="0"/>
                  </a:moveTo>
                  <a:cubicBezTo>
                    <a:pt x="1149" y="0"/>
                    <a:pt x="1101" y="50"/>
                    <a:pt x="1101" y="109"/>
                  </a:cubicBezTo>
                  <a:lnTo>
                    <a:pt x="1101" y="992"/>
                  </a:lnTo>
                  <a:cubicBezTo>
                    <a:pt x="1100" y="1051"/>
                    <a:pt x="1052" y="1099"/>
                    <a:pt x="992" y="1099"/>
                  </a:cubicBezTo>
                  <a:lnTo>
                    <a:pt x="110" y="1099"/>
                  </a:lnTo>
                  <a:cubicBezTo>
                    <a:pt x="50" y="1099"/>
                    <a:pt x="2" y="1149"/>
                    <a:pt x="2" y="1208"/>
                  </a:cubicBezTo>
                  <a:lnTo>
                    <a:pt x="2" y="2091"/>
                  </a:lnTo>
                  <a:cubicBezTo>
                    <a:pt x="1" y="2150"/>
                    <a:pt x="50" y="2198"/>
                    <a:pt x="110" y="2198"/>
                  </a:cubicBezTo>
                  <a:lnTo>
                    <a:pt x="992" y="2198"/>
                  </a:lnTo>
                  <a:cubicBezTo>
                    <a:pt x="1052" y="2198"/>
                    <a:pt x="1100" y="2246"/>
                    <a:pt x="1101" y="2306"/>
                  </a:cubicBezTo>
                  <a:lnTo>
                    <a:pt x="1101" y="3190"/>
                  </a:lnTo>
                  <a:cubicBezTo>
                    <a:pt x="1101" y="3249"/>
                    <a:pt x="1149" y="3297"/>
                    <a:pt x="1209" y="3297"/>
                  </a:cubicBezTo>
                  <a:lnTo>
                    <a:pt x="2091" y="3297"/>
                  </a:lnTo>
                  <a:cubicBezTo>
                    <a:pt x="2151" y="3297"/>
                    <a:pt x="2200" y="3249"/>
                    <a:pt x="2200" y="3190"/>
                  </a:cubicBezTo>
                  <a:lnTo>
                    <a:pt x="2200" y="2306"/>
                  </a:lnTo>
                  <a:cubicBezTo>
                    <a:pt x="2199" y="2246"/>
                    <a:pt x="2248" y="2198"/>
                    <a:pt x="2308" y="2198"/>
                  </a:cubicBezTo>
                  <a:lnTo>
                    <a:pt x="3190" y="2198"/>
                  </a:lnTo>
                  <a:cubicBezTo>
                    <a:pt x="3250" y="2198"/>
                    <a:pt x="3299" y="2150"/>
                    <a:pt x="3299" y="2091"/>
                  </a:cubicBezTo>
                  <a:lnTo>
                    <a:pt x="3299" y="1204"/>
                  </a:lnTo>
                  <a:cubicBezTo>
                    <a:pt x="3299" y="1146"/>
                    <a:pt x="3246" y="1099"/>
                    <a:pt x="3181" y="1099"/>
                  </a:cubicBezTo>
                  <a:lnTo>
                    <a:pt x="2308" y="1099"/>
                  </a:lnTo>
                  <a:cubicBezTo>
                    <a:pt x="2248" y="1099"/>
                    <a:pt x="2200" y="1051"/>
                    <a:pt x="2200" y="992"/>
                  </a:cubicBezTo>
                  <a:lnTo>
                    <a:pt x="2200" y="109"/>
                  </a:lnTo>
                  <a:cubicBezTo>
                    <a:pt x="2200" y="50"/>
                    <a:pt x="2151" y="0"/>
                    <a:pt x="20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84"/>
            <p:cNvSpPr/>
            <p:nvPr/>
          </p:nvSpPr>
          <p:spPr>
            <a:xfrm>
              <a:off x="1541418" y="2887413"/>
              <a:ext cx="79054" cy="39527"/>
            </a:xfrm>
            <a:custGeom>
              <a:avLst/>
              <a:gdLst/>
              <a:ahLst/>
              <a:cxnLst/>
              <a:rect l="l" t="t" r="r" b="b"/>
              <a:pathLst>
                <a:path w="2932" h="1466" extrusionOk="0">
                  <a:moveTo>
                    <a:pt x="182" y="1"/>
                  </a:moveTo>
                  <a:cubicBezTo>
                    <a:pt x="82" y="1"/>
                    <a:pt x="1" y="81"/>
                    <a:pt x="1" y="180"/>
                  </a:cubicBezTo>
                  <a:lnTo>
                    <a:pt x="1" y="1285"/>
                  </a:lnTo>
                  <a:cubicBezTo>
                    <a:pt x="1" y="1385"/>
                    <a:pt x="82" y="1466"/>
                    <a:pt x="182" y="1466"/>
                  </a:cubicBezTo>
                  <a:lnTo>
                    <a:pt x="2740" y="1466"/>
                  </a:lnTo>
                  <a:cubicBezTo>
                    <a:pt x="2846" y="1466"/>
                    <a:pt x="2932" y="1391"/>
                    <a:pt x="2932" y="1300"/>
                  </a:cubicBezTo>
                  <a:lnTo>
                    <a:pt x="2932" y="180"/>
                  </a:lnTo>
                  <a:cubicBezTo>
                    <a:pt x="2932" y="81"/>
                    <a:pt x="2851" y="1"/>
                    <a:pt x="27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9" name="Google Shape;3619;p84"/>
          <p:cNvGrpSpPr/>
          <p:nvPr/>
        </p:nvGrpSpPr>
        <p:grpSpPr>
          <a:xfrm>
            <a:off x="1372228" y="3400294"/>
            <a:ext cx="446553" cy="406298"/>
            <a:chOff x="1372228" y="3400294"/>
            <a:chExt cx="446553" cy="406298"/>
          </a:xfrm>
        </p:grpSpPr>
        <p:sp>
          <p:nvSpPr>
            <p:cNvPr id="3620" name="Google Shape;3620;p84"/>
            <p:cNvSpPr/>
            <p:nvPr/>
          </p:nvSpPr>
          <p:spPr>
            <a:xfrm>
              <a:off x="1372228" y="3401615"/>
              <a:ext cx="444504" cy="404923"/>
            </a:xfrm>
            <a:custGeom>
              <a:avLst/>
              <a:gdLst/>
              <a:ahLst/>
              <a:cxnLst/>
              <a:rect l="l" t="t" r="r" b="b"/>
              <a:pathLst>
                <a:path w="16486" h="15018" extrusionOk="0">
                  <a:moveTo>
                    <a:pt x="8244" y="0"/>
                  </a:moveTo>
                  <a:cubicBezTo>
                    <a:pt x="6322" y="0"/>
                    <a:pt x="4400" y="733"/>
                    <a:pt x="2934" y="2199"/>
                  </a:cubicBezTo>
                  <a:cubicBezTo>
                    <a:pt x="0" y="5131"/>
                    <a:pt x="0" y="9886"/>
                    <a:pt x="2934" y="12818"/>
                  </a:cubicBezTo>
                  <a:cubicBezTo>
                    <a:pt x="4341" y="14227"/>
                    <a:pt x="6252" y="15018"/>
                    <a:pt x="8244" y="15018"/>
                  </a:cubicBezTo>
                  <a:cubicBezTo>
                    <a:pt x="10235" y="15018"/>
                    <a:pt x="12145" y="14227"/>
                    <a:pt x="13553" y="12818"/>
                  </a:cubicBezTo>
                  <a:cubicBezTo>
                    <a:pt x="16485" y="9886"/>
                    <a:pt x="16485" y="5131"/>
                    <a:pt x="13553" y="2199"/>
                  </a:cubicBezTo>
                  <a:cubicBezTo>
                    <a:pt x="12087" y="733"/>
                    <a:pt x="10165" y="0"/>
                    <a:pt x="8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84"/>
            <p:cNvSpPr/>
            <p:nvPr/>
          </p:nvSpPr>
          <p:spPr>
            <a:xfrm>
              <a:off x="1402615" y="3506014"/>
              <a:ext cx="394515" cy="300578"/>
            </a:xfrm>
            <a:custGeom>
              <a:avLst/>
              <a:gdLst/>
              <a:ahLst/>
              <a:cxnLst/>
              <a:rect l="l" t="t" r="r" b="b"/>
              <a:pathLst>
                <a:path w="14632" h="11148" extrusionOk="0">
                  <a:moveTo>
                    <a:pt x="13690" y="0"/>
                  </a:moveTo>
                  <a:cubicBezTo>
                    <a:pt x="13951" y="774"/>
                    <a:pt x="14083" y="1584"/>
                    <a:pt x="14083" y="2400"/>
                  </a:cubicBezTo>
                  <a:cubicBezTo>
                    <a:pt x="14083" y="6548"/>
                    <a:pt x="10720" y="9911"/>
                    <a:pt x="6572" y="9911"/>
                  </a:cubicBezTo>
                  <a:cubicBezTo>
                    <a:pt x="3745" y="9911"/>
                    <a:pt x="1281" y="8347"/>
                    <a:pt x="1" y="6037"/>
                  </a:cubicBezTo>
                  <a:lnTo>
                    <a:pt x="1" y="6037"/>
                  </a:lnTo>
                  <a:cubicBezTo>
                    <a:pt x="1001" y="9008"/>
                    <a:pt x="3811" y="11147"/>
                    <a:pt x="7120" y="11147"/>
                  </a:cubicBezTo>
                  <a:cubicBezTo>
                    <a:pt x="11267" y="11147"/>
                    <a:pt x="14629" y="7785"/>
                    <a:pt x="14629" y="3637"/>
                  </a:cubicBezTo>
                  <a:cubicBezTo>
                    <a:pt x="14632" y="2364"/>
                    <a:pt x="14309" y="1113"/>
                    <a:pt x="13691"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84"/>
            <p:cNvSpPr/>
            <p:nvPr/>
          </p:nvSpPr>
          <p:spPr>
            <a:xfrm>
              <a:off x="1392025" y="3469200"/>
              <a:ext cx="276582" cy="336222"/>
            </a:xfrm>
            <a:custGeom>
              <a:avLst/>
              <a:gdLst/>
              <a:ahLst/>
              <a:cxnLst/>
              <a:rect l="l" t="t" r="r" b="b"/>
              <a:pathLst>
                <a:path w="10648" h="12470" extrusionOk="0">
                  <a:moveTo>
                    <a:pt x="2071" y="0"/>
                  </a:moveTo>
                  <a:cubicBezTo>
                    <a:pt x="776" y="1371"/>
                    <a:pt x="0" y="3205"/>
                    <a:pt x="45" y="5211"/>
                  </a:cubicBezTo>
                  <a:lnTo>
                    <a:pt x="2342" y="6534"/>
                  </a:lnTo>
                  <a:cubicBezTo>
                    <a:pt x="2494" y="6621"/>
                    <a:pt x="2589" y="6784"/>
                    <a:pt x="2590" y="6961"/>
                  </a:cubicBezTo>
                  <a:lnTo>
                    <a:pt x="2590" y="8294"/>
                  </a:lnTo>
                  <a:cubicBezTo>
                    <a:pt x="2589" y="8529"/>
                    <a:pt x="2756" y="8732"/>
                    <a:pt x="2988" y="8777"/>
                  </a:cubicBezTo>
                  <a:lnTo>
                    <a:pt x="4999" y="9172"/>
                  </a:lnTo>
                  <a:cubicBezTo>
                    <a:pt x="5240" y="9220"/>
                    <a:pt x="5380" y="9438"/>
                    <a:pt x="5389" y="9682"/>
                  </a:cubicBezTo>
                  <a:cubicBezTo>
                    <a:pt x="5394" y="9787"/>
                    <a:pt x="5429" y="9887"/>
                    <a:pt x="5494" y="9969"/>
                  </a:cubicBezTo>
                  <a:lnTo>
                    <a:pt x="5923" y="10525"/>
                  </a:lnTo>
                  <a:cubicBezTo>
                    <a:pt x="6135" y="10800"/>
                    <a:pt x="6252" y="11138"/>
                    <a:pt x="6252" y="11485"/>
                  </a:cubicBezTo>
                  <a:lnTo>
                    <a:pt x="6252" y="12311"/>
                  </a:lnTo>
                  <a:cubicBezTo>
                    <a:pt x="6748" y="12417"/>
                    <a:pt x="7252" y="12470"/>
                    <a:pt x="7755" y="12470"/>
                  </a:cubicBezTo>
                  <a:cubicBezTo>
                    <a:pt x="8395" y="12470"/>
                    <a:pt x="9034" y="12384"/>
                    <a:pt x="9655" y="12213"/>
                  </a:cubicBezTo>
                  <a:lnTo>
                    <a:pt x="10302" y="11331"/>
                  </a:lnTo>
                  <a:cubicBezTo>
                    <a:pt x="10527" y="11025"/>
                    <a:pt x="10648" y="10657"/>
                    <a:pt x="10648" y="10279"/>
                  </a:cubicBezTo>
                  <a:lnTo>
                    <a:pt x="10648" y="9764"/>
                  </a:lnTo>
                  <a:cubicBezTo>
                    <a:pt x="10648" y="9430"/>
                    <a:pt x="10379" y="9160"/>
                    <a:pt x="10046" y="9160"/>
                  </a:cubicBezTo>
                  <a:cubicBezTo>
                    <a:pt x="10046" y="9160"/>
                    <a:pt x="10045" y="9160"/>
                    <a:pt x="10044" y="9160"/>
                  </a:cubicBezTo>
                  <a:lnTo>
                    <a:pt x="7913" y="9160"/>
                  </a:lnTo>
                  <a:cubicBezTo>
                    <a:pt x="7737" y="9160"/>
                    <a:pt x="7574" y="9023"/>
                    <a:pt x="7578" y="8846"/>
                  </a:cubicBezTo>
                  <a:cubicBezTo>
                    <a:pt x="7583" y="8695"/>
                    <a:pt x="7488" y="8561"/>
                    <a:pt x="7351" y="8523"/>
                  </a:cubicBezTo>
                  <a:lnTo>
                    <a:pt x="7351" y="8525"/>
                  </a:lnTo>
                  <a:lnTo>
                    <a:pt x="4419" y="7740"/>
                  </a:lnTo>
                  <a:cubicBezTo>
                    <a:pt x="4203" y="7683"/>
                    <a:pt x="4052" y="7487"/>
                    <a:pt x="4052" y="7264"/>
                  </a:cubicBezTo>
                  <a:lnTo>
                    <a:pt x="4052" y="6691"/>
                  </a:lnTo>
                  <a:cubicBezTo>
                    <a:pt x="4052" y="6585"/>
                    <a:pt x="4087" y="6482"/>
                    <a:pt x="4150" y="6398"/>
                  </a:cubicBezTo>
                  <a:lnTo>
                    <a:pt x="4329" y="6158"/>
                  </a:lnTo>
                  <a:cubicBezTo>
                    <a:pt x="4426" y="6026"/>
                    <a:pt x="4575" y="5958"/>
                    <a:pt x="4725" y="5958"/>
                  </a:cubicBezTo>
                  <a:cubicBezTo>
                    <a:pt x="4845" y="5958"/>
                    <a:pt x="4966" y="6002"/>
                    <a:pt x="5062" y="6092"/>
                  </a:cubicBezTo>
                  <a:lnTo>
                    <a:pt x="5495" y="6500"/>
                  </a:lnTo>
                  <a:cubicBezTo>
                    <a:pt x="5575" y="6576"/>
                    <a:pt x="5673" y="6612"/>
                    <a:pt x="5770" y="6612"/>
                  </a:cubicBezTo>
                  <a:cubicBezTo>
                    <a:pt x="5920" y="6612"/>
                    <a:pt x="6067" y="6527"/>
                    <a:pt x="6143" y="6370"/>
                  </a:cubicBezTo>
                  <a:cubicBezTo>
                    <a:pt x="6214" y="6225"/>
                    <a:pt x="6207" y="6053"/>
                    <a:pt x="6123" y="5912"/>
                  </a:cubicBezTo>
                  <a:lnTo>
                    <a:pt x="5183" y="4360"/>
                  </a:lnTo>
                  <a:cubicBezTo>
                    <a:pt x="5112" y="4244"/>
                    <a:pt x="5090" y="4105"/>
                    <a:pt x="5121" y="3973"/>
                  </a:cubicBezTo>
                  <a:lnTo>
                    <a:pt x="5875" y="782"/>
                  </a:lnTo>
                  <a:lnTo>
                    <a:pt x="5885" y="699"/>
                  </a:lnTo>
                  <a:lnTo>
                    <a:pt x="5885" y="358"/>
                  </a:lnTo>
                  <a:cubicBezTo>
                    <a:pt x="5885" y="160"/>
                    <a:pt x="5726" y="0"/>
                    <a:pt x="5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84"/>
            <p:cNvSpPr/>
            <p:nvPr/>
          </p:nvSpPr>
          <p:spPr>
            <a:xfrm>
              <a:off x="1552526" y="3748299"/>
              <a:ext cx="121924" cy="56810"/>
            </a:xfrm>
            <a:custGeom>
              <a:avLst/>
              <a:gdLst/>
              <a:ahLst/>
              <a:cxnLst/>
              <a:rect l="l" t="t" r="r" b="b"/>
              <a:pathLst>
                <a:path w="4522" h="2107" extrusionOk="0">
                  <a:moveTo>
                    <a:pt x="4522" y="1"/>
                  </a:moveTo>
                  <a:cubicBezTo>
                    <a:pt x="3443" y="572"/>
                    <a:pt x="2241" y="870"/>
                    <a:pt x="1021" y="870"/>
                  </a:cubicBezTo>
                  <a:cubicBezTo>
                    <a:pt x="1018" y="870"/>
                    <a:pt x="1015" y="870"/>
                    <a:pt x="1012" y="870"/>
                  </a:cubicBezTo>
                  <a:cubicBezTo>
                    <a:pt x="674" y="870"/>
                    <a:pt x="336" y="847"/>
                    <a:pt x="0" y="802"/>
                  </a:cubicBezTo>
                  <a:lnTo>
                    <a:pt x="0" y="802"/>
                  </a:lnTo>
                  <a:cubicBezTo>
                    <a:pt x="27" y="989"/>
                    <a:pt x="11" y="1052"/>
                    <a:pt x="15" y="1948"/>
                  </a:cubicBezTo>
                  <a:cubicBezTo>
                    <a:pt x="523" y="2054"/>
                    <a:pt x="1041" y="2106"/>
                    <a:pt x="1560" y="2106"/>
                  </a:cubicBezTo>
                  <a:lnTo>
                    <a:pt x="1563" y="2106"/>
                  </a:lnTo>
                  <a:cubicBezTo>
                    <a:pt x="2219" y="2106"/>
                    <a:pt x="2872" y="2021"/>
                    <a:pt x="3508" y="1850"/>
                  </a:cubicBezTo>
                  <a:lnTo>
                    <a:pt x="4167" y="973"/>
                  </a:lnTo>
                  <a:cubicBezTo>
                    <a:pt x="4378" y="692"/>
                    <a:pt x="4502" y="352"/>
                    <a:pt x="4522"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84"/>
            <p:cNvSpPr/>
            <p:nvPr/>
          </p:nvSpPr>
          <p:spPr>
            <a:xfrm>
              <a:off x="1589492" y="3400294"/>
              <a:ext cx="229262" cy="229262"/>
            </a:xfrm>
            <a:custGeom>
              <a:avLst/>
              <a:gdLst/>
              <a:ahLst/>
              <a:cxnLst/>
              <a:rect l="l" t="t" r="r" b="b"/>
              <a:pathLst>
                <a:path w="8503" h="8503" extrusionOk="0">
                  <a:moveTo>
                    <a:pt x="4251" y="1"/>
                  </a:moveTo>
                  <a:cubicBezTo>
                    <a:pt x="1904" y="1"/>
                    <a:pt x="0" y="1906"/>
                    <a:pt x="0" y="4252"/>
                  </a:cubicBezTo>
                  <a:cubicBezTo>
                    <a:pt x="0" y="6599"/>
                    <a:pt x="1904" y="8503"/>
                    <a:pt x="4251" y="8503"/>
                  </a:cubicBezTo>
                  <a:cubicBezTo>
                    <a:pt x="6599" y="8503"/>
                    <a:pt x="8502" y="6599"/>
                    <a:pt x="8502" y="4252"/>
                  </a:cubicBezTo>
                  <a:cubicBezTo>
                    <a:pt x="8502" y="1904"/>
                    <a:pt x="6599" y="1"/>
                    <a:pt x="42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84"/>
            <p:cNvSpPr/>
            <p:nvPr/>
          </p:nvSpPr>
          <p:spPr>
            <a:xfrm>
              <a:off x="1594049" y="3460339"/>
              <a:ext cx="224732" cy="169217"/>
            </a:xfrm>
            <a:custGeom>
              <a:avLst/>
              <a:gdLst/>
              <a:ahLst/>
              <a:cxnLst/>
              <a:rect l="l" t="t" r="r" b="b"/>
              <a:pathLst>
                <a:path w="8335" h="6276" extrusionOk="0">
                  <a:moveTo>
                    <a:pt x="7823" y="0"/>
                  </a:moveTo>
                  <a:lnTo>
                    <a:pt x="7823" y="0"/>
                  </a:lnTo>
                  <a:cubicBezTo>
                    <a:pt x="7935" y="388"/>
                    <a:pt x="7991" y="787"/>
                    <a:pt x="7991" y="1189"/>
                  </a:cubicBezTo>
                  <a:cubicBezTo>
                    <a:pt x="7991" y="3538"/>
                    <a:pt x="6087" y="5442"/>
                    <a:pt x="3740" y="5442"/>
                  </a:cubicBezTo>
                  <a:cubicBezTo>
                    <a:pt x="2179" y="5442"/>
                    <a:pt x="743" y="4586"/>
                    <a:pt x="0" y="3214"/>
                  </a:cubicBezTo>
                  <a:lnTo>
                    <a:pt x="0" y="3214"/>
                  </a:lnTo>
                  <a:cubicBezTo>
                    <a:pt x="514" y="4982"/>
                    <a:pt x="2147" y="6276"/>
                    <a:pt x="4082" y="6276"/>
                  </a:cubicBezTo>
                  <a:cubicBezTo>
                    <a:pt x="6431" y="6276"/>
                    <a:pt x="8335" y="4372"/>
                    <a:pt x="8335" y="2025"/>
                  </a:cubicBezTo>
                  <a:cubicBezTo>
                    <a:pt x="8335" y="1318"/>
                    <a:pt x="8160" y="622"/>
                    <a:pt x="7823" y="0"/>
                  </a:cubicBezTo>
                  <a:close/>
                </a:path>
              </a:pathLst>
            </a:custGeom>
            <a:solidFill>
              <a:srgbClr val="FFAA21">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84"/>
            <p:cNvSpPr/>
            <p:nvPr/>
          </p:nvSpPr>
          <p:spPr>
            <a:xfrm>
              <a:off x="1681488" y="3437664"/>
              <a:ext cx="43032" cy="47724"/>
            </a:xfrm>
            <a:custGeom>
              <a:avLst/>
              <a:gdLst/>
              <a:ahLst/>
              <a:cxnLst/>
              <a:rect l="l" t="t" r="r" b="b"/>
              <a:pathLst>
                <a:path w="1596" h="1770" extrusionOk="0">
                  <a:moveTo>
                    <a:pt x="115" y="1"/>
                  </a:moveTo>
                  <a:cubicBezTo>
                    <a:pt x="46" y="1"/>
                    <a:pt x="0" y="77"/>
                    <a:pt x="0" y="164"/>
                  </a:cubicBezTo>
                  <a:cubicBezTo>
                    <a:pt x="0" y="297"/>
                    <a:pt x="106" y="403"/>
                    <a:pt x="238" y="438"/>
                  </a:cubicBezTo>
                  <a:lnTo>
                    <a:pt x="621" y="438"/>
                  </a:lnTo>
                  <a:lnTo>
                    <a:pt x="621" y="1531"/>
                  </a:lnTo>
                  <a:cubicBezTo>
                    <a:pt x="558" y="1664"/>
                    <a:pt x="666" y="1770"/>
                    <a:pt x="797" y="1770"/>
                  </a:cubicBezTo>
                  <a:cubicBezTo>
                    <a:pt x="929" y="1770"/>
                    <a:pt x="1036" y="1664"/>
                    <a:pt x="987" y="1531"/>
                  </a:cubicBezTo>
                  <a:lnTo>
                    <a:pt x="987" y="438"/>
                  </a:lnTo>
                  <a:lnTo>
                    <a:pt x="1356" y="438"/>
                  </a:lnTo>
                  <a:cubicBezTo>
                    <a:pt x="1488" y="403"/>
                    <a:pt x="1596" y="296"/>
                    <a:pt x="1596" y="164"/>
                  </a:cubicBezTo>
                  <a:cubicBezTo>
                    <a:pt x="1596" y="77"/>
                    <a:pt x="1549" y="1"/>
                    <a:pt x="1479" y="1"/>
                  </a:cubicBezTo>
                  <a:cubicBezTo>
                    <a:pt x="1443" y="1"/>
                    <a:pt x="1401" y="21"/>
                    <a:pt x="1356" y="71"/>
                  </a:cubicBezTo>
                  <a:lnTo>
                    <a:pt x="238" y="71"/>
                  </a:lnTo>
                  <a:cubicBezTo>
                    <a:pt x="193" y="21"/>
                    <a:pt x="151" y="1"/>
                    <a:pt x="1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84"/>
            <p:cNvSpPr/>
            <p:nvPr/>
          </p:nvSpPr>
          <p:spPr>
            <a:xfrm>
              <a:off x="1718076" y="3523189"/>
              <a:ext cx="69105" cy="53008"/>
            </a:xfrm>
            <a:custGeom>
              <a:avLst/>
              <a:gdLst/>
              <a:ahLst/>
              <a:cxnLst/>
              <a:rect l="l" t="t" r="r" b="b"/>
              <a:pathLst>
                <a:path w="2563" h="1966" extrusionOk="0">
                  <a:moveTo>
                    <a:pt x="274" y="1"/>
                  </a:moveTo>
                  <a:cubicBezTo>
                    <a:pt x="191" y="1"/>
                    <a:pt x="110" y="44"/>
                    <a:pt x="65" y="120"/>
                  </a:cubicBezTo>
                  <a:cubicBezTo>
                    <a:pt x="1" y="232"/>
                    <a:pt x="38" y="377"/>
                    <a:pt x="149" y="445"/>
                  </a:cubicBezTo>
                  <a:lnTo>
                    <a:pt x="1683" y="1330"/>
                  </a:lnTo>
                  <a:lnTo>
                    <a:pt x="1523" y="1608"/>
                  </a:lnTo>
                  <a:cubicBezTo>
                    <a:pt x="1457" y="1721"/>
                    <a:pt x="1496" y="1868"/>
                    <a:pt x="1611" y="1934"/>
                  </a:cubicBezTo>
                  <a:cubicBezTo>
                    <a:pt x="1649" y="1955"/>
                    <a:pt x="1690" y="1966"/>
                    <a:pt x="1730" y="1966"/>
                  </a:cubicBezTo>
                  <a:cubicBezTo>
                    <a:pt x="1813" y="1966"/>
                    <a:pt x="1893" y="1923"/>
                    <a:pt x="1937" y="1847"/>
                  </a:cubicBezTo>
                  <a:lnTo>
                    <a:pt x="2497" y="878"/>
                  </a:lnTo>
                  <a:cubicBezTo>
                    <a:pt x="2562" y="765"/>
                    <a:pt x="2523" y="618"/>
                    <a:pt x="2410" y="552"/>
                  </a:cubicBezTo>
                  <a:lnTo>
                    <a:pt x="2410" y="551"/>
                  </a:lnTo>
                  <a:cubicBezTo>
                    <a:pt x="2372" y="529"/>
                    <a:pt x="2331" y="519"/>
                    <a:pt x="2290" y="519"/>
                  </a:cubicBezTo>
                  <a:cubicBezTo>
                    <a:pt x="2207" y="519"/>
                    <a:pt x="2126" y="562"/>
                    <a:pt x="2082" y="639"/>
                  </a:cubicBezTo>
                  <a:lnTo>
                    <a:pt x="1922" y="916"/>
                  </a:lnTo>
                  <a:lnTo>
                    <a:pt x="388" y="30"/>
                  </a:lnTo>
                  <a:cubicBezTo>
                    <a:pt x="352" y="10"/>
                    <a:pt x="312" y="1"/>
                    <a:pt x="2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84"/>
            <p:cNvSpPr/>
            <p:nvPr/>
          </p:nvSpPr>
          <p:spPr>
            <a:xfrm>
              <a:off x="1627374" y="3519684"/>
              <a:ext cx="69186" cy="53008"/>
            </a:xfrm>
            <a:custGeom>
              <a:avLst/>
              <a:gdLst/>
              <a:ahLst/>
              <a:cxnLst/>
              <a:rect l="l" t="t" r="r" b="b"/>
              <a:pathLst>
                <a:path w="2566" h="1966" extrusionOk="0">
                  <a:moveTo>
                    <a:pt x="2292" y="1"/>
                  </a:moveTo>
                  <a:cubicBezTo>
                    <a:pt x="2254" y="1"/>
                    <a:pt x="2214" y="10"/>
                    <a:pt x="2178" y="30"/>
                  </a:cubicBezTo>
                  <a:lnTo>
                    <a:pt x="644" y="917"/>
                  </a:lnTo>
                  <a:lnTo>
                    <a:pt x="484" y="639"/>
                  </a:lnTo>
                  <a:cubicBezTo>
                    <a:pt x="439" y="560"/>
                    <a:pt x="357" y="515"/>
                    <a:pt x="273" y="515"/>
                  </a:cubicBezTo>
                  <a:cubicBezTo>
                    <a:pt x="233" y="515"/>
                    <a:pt x="192" y="526"/>
                    <a:pt x="155" y="548"/>
                  </a:cubicBezTo>
                  <a:cubicBezTo>
                    <a:pt x="38" y="615"/>
                    <a:pt x="1" y="763"/>
                    <a:pt x="69" y="878"/>
                  </a:cubicBezTo>
                  <a:lnTo>
                    <a:pt x="629" y="1847"/>
                  </a:lnTo>
                  <a:cubicBezTo>
                    <a:pt x="673" y="1923"/>
                    <a:pt x="753" y="1966"/>
                    <a:pt x="836" y="1966"/>
                  </a:cubicBezTo>
                  <a:cubicBezTo>
                    <a:pt x="876" y="1966"/>
                    <a:pt x="917" y="1955"/>
                    <a:pt x="955" y="1934"/>
                  </a:cubicBezTo>
                  <a:cubicBezTo>
                    <a:pt x="1070" y="1868"/>
                    <a:pt x="1109" y="1721"/>
                    <a:pt x="1043" y="1608"/>
                  </a:cubicBezTo>
                  <a:lnTo>
                    <a:pt x="881" y="1330"/>
                  </a:lnTo>
                  <a:lnTo>
                    <a:pt x="2417" y="444"/>
                  </a:lnTo>
                  <a:cubicBezTo>
                    <a:pt x="2528" y="377"/>
                    <a:pt x="2565" y="232"/>
                    <a:pt x="2501" y="120"/>
                  </a:cubicBezTo>
                  <a:cubicBezTo>
                    <a:pt x="2456" y="44"/>
                    <a:pt x="2375" y="1"/>
                    <a:pt x="2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84"/>
            <p:cNvSpPr/>
            <p:nvPr/>
          </p:nvSpPr>
          <p:spPr>
            <a:xfrm>
              <a:off x="1629181" y="3463090"/>
              <a:ext cx="61151" cy="47265"/>
            </a:xfrm>
            <a:custGeom>
              <a:avLst/>
              <a:gdLst/>
              <a:ahLst/>
              <a:cxnLst/>
              <a:rect l="l" t="t" r="r" b="b"/>
              <a:pathLst>
                <a:path w="2268" h="1753" extrusionOk="0">
                  <a:moveTo>
                    <a:pt x="755" y="1"/>
                  </a:moveTo>
                  <a:cubicBezTo>
                    <a:pt x="670" y="1"/>
                    <a:pt x="589" y="45"/>
                    <a:pt x="545" y="124"/>
                  </a:cubicBezTo>
                  <a:lnTo>
                    <a:pt x="67" y="953"/>
                  </a:lnTo>
                  <a:cubicBezTo>
                    <a:pt x="1" y="1066"/>
                    <a:pt x="40" y="1213"/>
                    <a:pt x="155" y="1278"/>
                  </a:cubicBezTo>
                  <a:cubicBezTo>
                    <a:pt x="192" y="1300"/>
                    <a:pt x="234" y="1310"/>
                    <a:pt x="274" y="1310"/>
                  </a:cubicBezTo>
                  <a:cubicBezTo>
                    <a:pt x="356" y="1310"/>
                    <a:pt x="437" y="1268"/>
                    <a:pt x="481" y="1192"/>
                  </a:cubicBezTo>
                  <a:lnTo>
                    <a:pt x="601" y="984"/>
                  </a:lnTo>
                  <a:lnTo>
                    <a:pt x="1882" y="1724"/>
                  </a:lnTo>
                  <a:cubicBezTo>
                    <a:pt x="1918" y="1743"/>
                    <a:pt x="1957" y="1753"/>
                    <a:pt x="1995" y="1753"/>
                  </a:cubicBezTo>
                  <a:cubicBezTo>
                    <a:pt x="2078" y="1753"/>
                    <a:pt x="2158" y="1710"/>
                    <a:pt x="2203" y="1633"/>
                  </a:cubicBezTo>
                  <a:cubicBezTo>
                    <a:pt x="2268" y="1521"/>
                    <a:pt x="2232" y="1379"/>
                    <a:pt x="2121" y="1310"/>
                  </a:cubicBezTo>
                  <a:lnTo>
                    <a:pt x="838" y="570"/>
                  </a:lnTo>
                  <a:lnTo>
                    <a:pt x="958" y="363"/>
                  </a:lnTo>
                  <a:cubicBezTo>
                    <a:pt x="1028" y="248"/>
                    <a:pt x="989" y="100"/>
                    <a:pt x="874" y="33"/>
                  </a:cubicBezTo>
                  <a:cubicBezTo>
                    <a:pt x="836" y="11"/>
                    <a:pt x="795" y="1"/>
                    <a:pt x="7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84"/>
            <p:cNvSpPr/>
            <p:nvPr/>
          </p:nvSpPr>
          <p:spPr>
            <a:xfrm>
              <a:off x="1656440" y="3473524"/>
              <a:ext cx="89704" cy="86334"/>
            </a:xfrm>
            <a:custGeom>
              <a:avLst/>
              <a:gdLst/>
              <a:ahLst/>
              <a:cxnLst/>
              <a:rect l="l" t="t" r="r" b="b"/>
              <a:pathLst>
                <a:path w="3327" h="3202" extrusionOk="0">
                  <a:moveTo>
                    <a:pt x="1726" y="0"/>
                  </a:moveTo>
                  <a:cubicBezTo>
                    <a:pt x="1079" y="0"/>
                    <a:pt x="496" y="391"/>
                    <a:pt x="249" y="989"/>
                  </a:cubicBezTo>
                  <a:cubicBezTo>
                    <a:pt x="1" y="1587"/>
                    <a:pt x="138" y="2275"/>
                    <a:pt x="596" y="2732"/>
                  </a:cubicBezTo>
                  <a:cubicBezTo>
                    <a:pt x="902" y="3038"/>
                    <a:pt x="1311" y="3201"/>
                    <a:pt x="1727" y="3201"/>
                  </a:cubicBezTo>
                  <a:cubicBezTo>
                    <a:pt x="1933" y="3201"/>
                    <a:pt x="2141" y="3161"/>
                    <a:pt x="2339" y="3079"/>
                  </a:cubicBezTo>
                  <a:cubicBezTo>
                    <a:pt x="2937" y="2831"/>
                    <a:pt x="3326" y="2248"/>
                    <a:pt x="3326" y="1600"/>
                  </a:cubicBezTo>
                  <a:cubicBezTo>
                    <a:pt x="3326" y="717"/>
                    <a:pt x="2610" y="0"/>
                    <a:pt x="17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84"/>
            <p:cNvSpPr/>
            <p:nvPr/>
          </p:nvSpPr>
          <p:spPr>
            <a:xfrm>
              <a:off x="1691143" y="3544688"/>
              <a:ext cx="30522" cy="48128"/>
            </a:xfrm>
            <a:custGeom>
              <a:avLst/>
              <a:gdLst/>
              <a:ahLst/>
              <a:cxnLst/>
              <a:rect l="l" t="t" r="r" b="b"/>
              <a:pathLst>
                <a:path w="1132" h="1785" extrusionOk="0">
                  <a:moveTo>
                    <a:pt x="565" y="1"/>
                  </a:moveTo>
                  <a:cubicBezTo>
                    <a:pt x="434" y="1"/>
                    <a:pt x="328" y="109"/>
                    <a:pt x="389" y="240"/>
                  </a:cubicBezTo>
                  <a:lnTo>
                    <a:pt x="389" y="1418"/>
                  </a:lnTo>
                  <a:lnTo>
                    <a:pt x="239" y="1418"/>
                  </a:lnTo>
                  <a:cubicBezTo>
                    <a:pt x="199" y="1381"/>
                    <a:pt x="161" y="1366"/>
                    <a:pt x="127" y="1366"/>
                  </a:cubicBezTo>
                  <a:cubicBezTo>
                    <a:pt x="52" y="1366"/>
                    <a:pt x="0" y="1445"/>
                    <a:pt x="0" y="1537"/>
                  </a:cubicBezTo>
                  <a:cubicBezTo>
                    <a:pt x="3" y="1668"/>
                    <a:pt x="108" y="1777"/>
                    <a:pt x="239" y="1785"/>
                  </a:cubicBezTo>
                  <a:lnTo>
                    <a:pt x="894" y="1785"/>
                  </a:lnTo>
                  <a:cubicBezTo>
                    <a:pt x="1026" y="1777"/>
                    <a:pt x="1130" y="1668"/>
                    <a:pt x="1132" y="1537"/>
                  </a:cubicBezTo>
                  <a:cubicBezTo>
                    <a:pt x="1132" y="1405"/>
                    <a:pt x="1026" y="1297"/>
                    <a:pt x="894" y="1297"/>
                  </a:cubicBezTo>
                  <a:lnTo>
                    <a:pt x="893" y="1418"/>
                  </a:lnTo>
                  <a:lnTo>
                    <a:pt x="755" y="1418"/>
                  </a:lnTo>
                  <a:lnTo>
                    <a:pt x="755" y="240"/>
                  </a:lnTo>
                  <a:cubicBezTo>
                    <a:pt x="804" y="109"/>
                    <a:pt x="698" y="1"/>
                    <a:pt x="5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84"/>
            <p:cNvSpPr/>
            <p:nvPr/>
          </p:nvSpPr>
          <p:spPr>
            <a:xfrm>
              <a:off x="1728108" y="3463093"/>
              <a:ext cx="48533" cy="36696"/>
            </a:xfrm>
            <a:custGeom>
              <a:avLst/>
              <a:gdLst/>
              <a:ahLst/>
              <a:cxnLst/>
              <a:rect l="l" t="t" r="r" b="b"/>
              <a:pathLst>
                <a:path w="1800" h="1361" extrusionOk="0">
                  <a:moveTo>
                    <a:pt x="1198" y="1"/>
                  </a:moveTo>
                  <a:cubicBezTo>
                    <a:pt x="1158" y="1"/>
                    <a:pt x="1116" y="11"/>
                    <a:pt x="1079" y="33"/>
                  </a:cubicBezTo>
                  <a:cubicBezTo>
                    <a:pt x="964" y="99"/>
                    <a:pt x="925" y="245"/>
                    <a:pt x="991" y="359"/>
                  </a:cubicBezTo>
                  <a:lnTo>
                    <a:pt x="1037" y="440"/>
                  </a:lnTo>
                  <a:lnTo>
                    <a:pt x="213" y="915"/>
                  </a:lnTo>
                  <a:cubicBezTo>
                    <a:pt x="1" y="1038"/>
                    <a:pt x="88" y="1361"/>
                    <a:pt x="333" y="1361"/>
                  </a:cubicBezTo>
                  <a:cubicBezTo>
                    <a:pt x="375" y="1361"/>
                    <a:pt x="415" y="1350"/>
                    <a:pt x="451" y="1329"/>
                  </a:cubicBezTo>
                  <a:lnTo>
                    <a:pt x="1276" y="852"/>
                  </a:lnTo>
                  <a:lnTo>
                    <a:pt x="1321" y="933"/>
                  </a:lnTo>
                  <a:cubicBezTo>
                    <a:pt x="1366" y="1008"/>
                    <a:pt x="1446" y="1050"/>
                    <a:pt x="1528" y="1050"/>
                  </a:cubicBezTo>
                  <a:cubicBezTo>
                    <a:pt x="1569" y="1050"/>
                    <a:pt x="1610" y="1040"/>
                    <a:pt x="1647" y="1018"/>
                  </a:cubicBezTo>
                  <a:cubicBezTo>
                    <a:pt x="1761" y="952"/>
                    <a:pt x="1800" y="807"/>
                    <a:pt x="1735" y="694"/>
                  </a:cubicBezTo>
                  <a:lnTo>
                    <a:pt x="1405" y="120"/>
                  </a:lnTo>
                  <a:cubicBezTo>
                    <a:pt x="1361" y="43"/>
                    <a:pt x="1281" y="1"/>
                    <a:pt x="11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3" name="Google Shape;3633;p84"/>
          <p:cNvGrpSpPr/>
          <p:nvPr/>
        </p:nvGrpSpPr>
        <p:grpSpPr>
          <a:xfrm>
            <a:off x="2064652" y="1591164"/>
            <a:ext cx="403359" cy="355689"/>
            <a:chOff x="2064652" y="1591164"/>
            <a:chExt cx="403359" cy="355689"/>
          </a:xfrm>
        </p:grpSpPr>
        <p:sp>
          <p:nvSpPr>
            <p:cNvPr id="3634" name="Google Shape;3634;p84"/>
            <p:cNvSpPr/>
            <p:nvPr/>
          </p:nvSpPr>
          <p:spPr>
            <a:xfrm>
              <a:off x="2119871" y="1673858"/>
              <a:ext cx="37154" cy="51525"/>
            </a:xfrm>
            <a:custGeom>
              <a:avLst/>
              <a:gdLst/>
              <a:ahLst/>
              <a:cxnLst/>
              <a:rect l="l" t="t" r="r" b="b"/>
              <a:pathLst>
                <a:path w="1378" h="1911" extrusionOk="0">
                  <a:moveTo>
                    <a:pt x="1124" y="0"/>
                  </a:moveTo>
                  <a:cubicBezTo>
                    <a:pt x="1048" y="0"/>
                    <a:pt x="975" y="39"/>
                    <a:pt x="934" y="109"/>
                  </a:cubicBezTo>
                  <a:lnTo>
                    <a:pt x="86" y="1579"/>
                  </a:lnTo>
                  <a:cubicBezTo>
                    <a:pt x="0" y="1727"/>
                    <a:pt x="107" y="1911"/>
                    <a:pt x="277" y="1911"/>
                  </a:cubicBezTo>
                  <a:cubicBezTo>
                    <a:pt x="356" y="1911"/>
                    <a:pt x="430" y="1869"/>
                    <a:pt x="468" y="1800"/>
                  </a:cubicBezTo>
                  <a:lnTo>
                    <a:pt x="1316" y="331"/>
                  </a:lnTo>
                  <a:cubicBezTo>
                    <a:pt x="1378" y="226"/>
                    <a:pt x="1342" y="91"/>
                    <a:pt x="1236" y="30"/>
                  </a:cubicBezTo>
                  <a:cubicBezTo>
                    <a:pt x="1200" y="10"/>
                    <a:pt x="1162" y="0"/>
                    <a:pt x="1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84"/>
            <p:cNvSpPr/>
            <p:nvPr/>
          </p:nvSpPr>
          <p:spPr>
            <a:xfrm>
              <a:off x="2303028" y="1723658"/>
              <a:ext cx="52307" cy="45674"/>
            </a:xfrm>
            <a:custGeom>
              <a:avLst/>
              <a:gdLst/>
              <a:ahLst/>
              <a:cxnLst/>
              <a:rect l="l" t="t" r="r" b="b"/>
              <a:pathLst>
                <a:path w="1940" h="1694" extrusionOk="0">
                  <a:moveTo>
                    <a:pt x="1002" y="1"/>
                  </a:moveTo>
                  <a:cubicBezTo>
                    <a:pt x="951" y="1"/>
                    <a:pt x="905" y="27"/>
                    <a:pt x="880" y="71"/>
                  </a:cubicBezTo>
                  <a:lnTo>
                    <a:pt x="0" y="1592"/>
                  </a:lnTo>
                  <a:lnTo>
                    <a:pt x="1057" y="1694"/>
                  </a:lnTo>
                  <a:lnTo>
                    <a:pt x="1899" y="234"/>
                  </a:lnTo>
                  <a:cubicBezTo>
                    <a:pt x="1940" y="166"/>
                    <a:pt x="1895" y="77"/>
                    <a:pt x="1814" y="70"/>
                  </a:cubicBezTo>
                  <a:lnTo>
                    <a:pt x="1014" y="1"/>
                  </a:lnTo>
                  <a:cubicBezTo>
                    <a:pt x="1010" y="1"/>
                    <a:pt x="1006" y="1"/>
                    <a:pt x="1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84"/>
            <p:cNvSpPr/>
            <p:nvPr/>
          </p:nvSpPr>
          <p:spPr>
            <a:xfrm>
              <a:off x="2273396" y="1745875"/>
              <a:ext cx="162260" cy="104615"/>
            </a:xfrm>
            <a:custGeom>
              <a:avLst/>
              <a:gdLst/>
              <a:ahLst/>
              <a:cxnLst/>
              <a:rect l="l" t="t" r="r" b="b"/>
              <a:pathLst>
                <a:path w="6018" h="3880" extrusionOk="0">
                  <a:moveTo>
                    <a:pt x="182" y="1"/>
                  </a:moveTo>
                  <a:cubicBezTo>
                    <a:pt x="118" y="1"/>
                    <a:pt x="63" y="50"/>
                    <a:pt x="57" y="115"/>
                  </a:cubicBezTo>
                  <a:lnTo>
                    <a:pt x="5" y="710"/>
                  </a:lnTo>
                  <a:cubicBezTo>
                    <a:pt x="0" y="779"/>
                    <a:pt x="51" y="840"/>
                    <a:pt x="120" y="846"/>
                  </a:cubicBezTo>
                  <a:lnTo>
                    <a:pt x="3284" y="1120"/>
                  </a:lnTo>
                  <a:cubicBezTo>
                    <a:pt x="3356" y="1125"/>
                    <a:pt x="3421" y="1163"/>
                    <a:pt x="3463" y="1223"/>
                  </a:cubicBezTo>
                  <a:lnTo>
                    <a:pt x="5282" y="3826"/>
                  </a:lnTo>
                  <a:cubicBezTo>
                    <a:pt x="5306" y="3861"/>
                    <a:pt x="5345" y="3879"/>
                    <a:pt x="5384" y="3879"/>
                  </a:cubicBezTo>
                  <a:cubicBezTo>
                    <a:pt x="5409" y="3879"/>
                    <a:pt x="5434" y="3872"/>
                    <a:pt x="5456" y="3856"/>
                  </a:cubicBezTo>
                  <a:lnTo>
                    <a:pt x="5945" y="3515"/>
                  </a:lnTo>
                  <a:cubicBezTo>
                    <a:pt x="6002" y="3474"/>
                    <a:pt x="6017" y="3397"/>
                    <a:pt x="5977" y="3340"/>
                  </a:cubicBezTo>
                  <a:lnTo>
                    <a:pt x="3979" y="480"/>
                  </a:lnTo>
                  <a:cubicBezTo>
                    <a:pt x="3907" y="376"/>
                    <a:pt x="3794" y="311"/>
                    <a:pt x="3668" y="300"/>
                  </a:cubicBezTo>
                  <a:lnTo>
                    <a:pt x="193" y="1"/>
                  </a:lnTo>
                  <a:cubicBezTo>
                    <a:pt x="190" y="1"/>
                    <a:pt x="186"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84"/>
            <p:cNvSpPr/>
            <p:nvPr/>
          </p:nvSpPr>
          <p:spPr>
            <a:xfrm>
              <a:off x="2246730" y="1770006"/>
              <a:ext cx="160454" cy="144519"/>
            </a:xfrm>
            <a:custGeom>
              <a:avLst/>
              <a:gdLst/>
              <a:ahLst/>
              <a:cxnLst/>
              <a:rect l="l" t="t" r="r" b="b"/>
              <a:pathLst>
                <a:path w="5951" h="5360" extrusionOk="0">
                  <a:moveTo>
                    <a:pt x="1667" y="0"/>
                  </a:moveTo>
                  <a:lnTo>
                    <a:pt x="1" y="2886"/>
                  </a:lnTo>
                  <a:lnTo>
                    <a:pt x="4285" y="5359"/>
                  </a:lnTo>
                  <a:lnTo>
                    <a:pt x="5951" y="2472"/>
                  </a:lnTo>
                  <a:lnTo>
                    <a:pt x="4452" y="328"/>
                  </a:lnTo>
                  <a:cubicBezTo>
                    <a:pt x="4410" y="268"/>
                    <a:pt x="4345" y="230"/>
                    <a:pt x="4273" y="225"/>
                  </a:cubicBezTo>
                  <a:lnTo>
                    <a:pt x="166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84"/>
            <p:cNvSpPr/>
            <p:nvPr/>
          </p:nvSpPr>
          <p:spPr>
            <a:xfrm>
              <a:off x="2284639" y="1813847"/>
              <a:ext cx="71639" cy="78731"/>
            </a:xfrm>
            <a:custGeom>
              <a:avLst/>
              <a:gdLst/>
              <a:ahLst/>
              <a:cxnLst/>
              <a:rect l="l" t="t" r="r" b="b"/>
              <a:pathLst>
                <a:path w="2657" h="2920" extrusionOk="0">
                  <a:moveTo>
                    <a:pt x="1687" y="1"/>
                  </a:moveTo>
                  <a:cubicBezTo>
                    <a:pt x="1394" y="1"/>
                    <a:pt x="1109" y="153"/>
                    <a:pt x="951" y="426"/>
                  </a:cubicBezTo>
                  <a:lnTo>
                    <a:pt x="1" y="2070"/>
                  </a:lnTo>
                  <a:lnTo>
                    <a:pt x="1472" y="2920"/>
                  </a:lnTo>
                  <a:lnTo>
                    <a:pt x="2421" y="1273"/>
                  </a:lnTo>
                  <a:cubicBezTo>
                    <a:pt x="2656" y="868"/>
                    <a:pt x="2517" y="348"/>
                    <a:pt x="2110" y="115"/>
                  </a:cubicBezTo>
                  <a:cubicBezTo>
                    <a:pt x="1977" y="37"/>
                    <a:pt x="1831" y="1"/>
                    <a:pt x="1687" y="1"/>
                  </a:cubicBezTo>
                  <a:close/>
                </a:path>
              </a:pathLst>
            </a:custGeom>
            <a:solidFill>
              <a:schemeClr val="accent5"/>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84"/>
            <p:cNvSpPr/>
            <p:nvPr/>
          </p:nvSpPr>
          <p:spPr>
            <a:xfrm>
              <a:off x="2133811" y="1749245"/>
              <a:ext cx="334200" cy="197608"/>
            </a:xfrm>
            <a:custGeom>
              <a:avLst/>
              <a:gdLst/>
              <a:ahLst/>
              <a:cxnLst/>
              <a:rect l="l" t="t" r="r" b="b"/>
              <a:pathLst>
                <a:path w="12395" h="7329" extrusionOk="0">
                  <a:moveTo>
                    <a:pt x="1" y="0"/>
                  </a:moveTo>
                  <a:lnTo>
                    <a:pt x="1" y="7327"/>
                  </a:lnTo>
                  <a:lnTo>
                    <a:pt x="12200" y="7327"/>
                  </a:lnTo>
                  <a:lnTo>
                    <a:pt x="12200" y="7328"/>
                  </a:lnTo>
                  <a:cubicBezTo>
                    <a:pt x="12201" y="7328"/>
                    <a:pt x="12202" y="7328"/>
                    <a:pt x="12202" y="7328"/>
                  </a:cubicBezTo>
                  <a:cubicBezTo>
                    <a:pt x="12321" y="7328"/>
                    <a:pt x="12394" y="7198"/>
                    <a:pt x="12332" y="7097"/>
                  </a:cubicBezTo>
                  <a:cubicBezTo>
                    <a:pt x="12024" y="6608"/>
                    <a:pt x="11529" y="6265"/>
                    <a:pt x="10964" y="6150"/>
                  </a:cubicBezTo>
                  <a:cubicBezTo>
                    <a:pt x="10931" y="6144"/>
                    <a:pt x="10910" y="6114"/>
                    <a:pt x="10916" y="6083"/>
                  </a:cubicBezTo>
                  <a:cubicBezTo>
                    <a:pt x="10953" y="5884"/>
                    <a:pt x="10928" y="5679"/>
                    <a:pt x="10844" y="5497"/>
                  </a:cubicBezTo>
                  <a:cubicBezTo>
                    <a:pt x="10675" y="5122"/>
                    <a:pt x="10300" y="4900"/>
                    <a:pt x="9906" y="4900"/>
                  </a:cubicBezTo>
                  <a:cubicBezTo>
                    <a:pt x="9807" y="4900"/>
                    <a:pt x="9706" y="4914"/>
                    <a:pt x="9608" y="4943"/>
                  </a:cubicBezTo>
                  <a:cubicBezTo>
                    <a:pt x="9602" y="4945"/>
                    <a:pt x="9596" y="4946"/>
                    <a:pt x="9590" y="4946"/>
                  </a:cubicBezTo>
                  <a:cubicBezTo>
                    <a:pt x="9562" y="4946"/>
                    <a:pt x="9536" y="4927"/>
                    <a:pt x="9531" y="4897"/>
                  </a:cubicBezTo>
                  <a:cubicBezTo>
                    <a:pt x="9511" y="4782"/>
                    <a:pt x="9475" y="4668"/>
                    <a:pt x="9427" y="4561"/>
                  </a:cubicBezTo>
                  <a:cubicBezTo>
                    <a:pt x="9186" y="4030"/>
                    <a:pt x="8652" y="3714"/>
                    <a:pt x="8093" y="3714"/>
                  </a:cubicBezTo>
                  <a:cubicBezTo>
                    <a:pt x="7897" y="3714"/>
                    <a:pt x="7697" y="3753"/>
                    <a:pt x="7505" y="3835"/>
                  </a:cubicBezTo>
                  <a:cubicBezTo>
                    <a:pt x="7271" y="3937"/>
                    <a:pt x="7066" y="4099"/>
                    <a:pt x="6913" y="4303"/>
                  </a:cubicBezTo>
                  <a:cubicBezTo>
                    <a:pt x="6902" y="4319"/>
                    <a:pt x="6884" y="4328"/>
                    <a:pt x="6865" y="4328"/>
                  </a:cubicBezTo>
                  <a:cubicBezTo>
                    <a:pt x="6851" y="4328"/>
                    <a:pt x="6836" y="4322"/>
                    <a:pt x="6824" y="4311"/>
                  </a:cubicBezTo>
                  <a:cubicBezTo>
                    <a:pt x="6546" y="4052"/>
                    <a:pt x="6183" y="3913"/>
                    <a:pt x="5812" y="3913"/>
                  </a:cubicBezTo>
                  <a:cubicBezTo>
                    <a:pt x="5679" y="3913"/>
                    <a:pt x="5546" y="3930"/>
                    <a:pt x="5415" y="3967"/>
                  </a:cubicBezTo>
                  <a:cubicBezTo>
                    <a:pt x="5396" y="3972"/>
                    <a:pt x="5377" y="3975"/>
                    <a:pt x="5357" y="3975"/>
                  </a:cubicBezTo>
                  <a:cubicBezTo>
                    <a:pt x="5278" y="3975"/>
                    <a:pt x="5204" y="3932"/>
                    <a:pt x="5165" y="3859"/>
                  </a:cubicBezTo>
                  <a:lnTo>
                    <a:pt x="4893" y="3338"/>
                  </a:lnTo>
                  <a:cubicBezTo>
                    <a:pt x="4856" y="3267"/>
                    <a:pt x="4790" y="3216"/>
                    <a:pt x="4714" y="3200"/>
                  </a:cubicBezTo>
                  <a:lnTo>
                    <a:pt x="3103" y="2837"/>
                  </a:lnTo>
                  <a:cubicBezTo>
                    <a:pt x="3003" y="2816"/>
                    <a:pt x="2932" y="2727"/>
                    <a:pt x="2932" y="2626"/>
                  </a:cubicBezTo>
                  <a:lnTo>
                    <a:pt x="2932" y="1806"/>
                  </a:lnTo>
                  <a:cubicBezTo>
                    <a:pt x="2930" y="1582"/>
                    <a:pt x="2810" y="1376"/>
                    <a:pt x="2616" y="1264"/>
                  </a:cubicBezTo>
                  <a:lnTo>
                    <a:pt x="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84"/>
            <p:cNvSpPr/>
            <p:nvPr/>
          </p:nvSpPr>
          <p:spPr>
            <a:xfrm>
              <a:off x="2329640" y="1849492"/>
              <a:ext cx="131253" cy="97308"/>
            </a:xfrm>
            <a:custGeom>
              <a:avLst/>
              <a:gdLst/>
              <a:ahLst/>
              <a:cxnLst/>
              <a:rect l="l" t="t" r="r" b="b"/>
              <a:pathLst>
                <a:path w="4868" h="3609" extrusionOk="0">
                  <a:moveTo>
                    <a:pt x="669" y="1"/>
                  </a:moveTo>
                  <a:cubicBezTo>
                    <a:pt x="445" y="1"/>
                    <a:pt x="216" y="54"/>
                    <a:pt x="0" y="170"/>
                  </a:cubicBezTo>
                  <a:cubicBezTo>
                    <a:pt x="501" y="215"/>
                    <a:pt x="963" y="535"/>
                    <a:pt x="1181" y="1049"/>
                  </a:cubicBezTo>
                  <a:cubicBezTo>
                    <a:pt x="1229" y="1161"/>
                    <a:pt x="1264" y="1279"/>
                    <a:pt x="1283" y="1399"/>
                  </a:cubicBezTo>
                  <a:cubicBezTo>
                    <a:pt x="1287" y="1429"/>
                    <a:pt x="1312" y="1449"/>
                    <a:pt x="1341" y="1449"/>
                  </a:cubicBezTo>
                  <a:cubicBezTo>
                    <a:pt x="1346" y="1449"/>
                    <a:pt x="1352" y="1448"/>
                    <a:pt x="1358" y="1447"/>
                  </a:cubicBezTo>
                  <a:cubicBezTo>
                    <a:pt x="1454" y="1416"/>
                    <a:pt x="1552" y="1401"/>
                    <a:pt x="1649" y="1401"/>
                  </a:cubicBezTo>
                  <a:cubicBezTo>
                    <a:pt x="2032" y="1401"/>
                    <a:pt x="2399" y="1633"/>
                    <a:pt x="2565" y="2024"/>
                  </a:cubicBezTo>
                  <a:cubicBezTo>
                    <a:pt x="2647" y="2217"/>
                    <a:pt x="2671" y="2428"/>
                    <a:pt x="2635" y="2634"/>
                  </a:cubicBezTo>
                  <a:cubicBezTo>
                    <a:pt x="2629" y="2667"/>
                    <a:pt x="2648" y="2698"/>
                    <a:pt x="2681" y="2706"/>
                  </a:cubicBezTo>
                  <a:cubicBezTo>
                    <a:pt x="3213" y="2822"/>
                    <a:pt x="3671" y="3154"/>
                    <a:pt x="3966" y="3609"/>
                  </a:cubicBezTo>
                  <a:lnTo>
                    <a:pt x="4676" y="3609"/>
                  </a:lnTo>
                  <a:cubicBezTo>
                    <a:pt x="4794" y="3609"/>
                    <a:pt x="4867" y="3479"/>
                    <a:pt x="4804" y="3377"/>
                  </a:cubicBezTo>
                  <a:cubicBezTo>
                    <a:pt x="4508" y="2893"/>
                    <a:pt x="4025" y="2552"/>
                    <a:pt x="3471" y="2434"/>
                  </a:cubicBezTo>
                  <a:cubicBezTo>
                    <a:pt x="3438" y="2428"/>
                    <a:pt x="3417" y="2396"/>
                    <a:pt x="3424" y="2363"/>
                  </a:cubicBezTo>
                  <a:cubicBezTo>
                    <a:pt x="3539" y="1730"/>
                    <a:pt x="3040" y="1184"/>
                    <a:pt x="2442" y="1184"/>
                  </a:cubicBezTo>
                  <a:cubicBezTo>
                    <a:pt x="2346" y="1184"/>
                    <a:pt x="2247" y="1198"/>
                    <a:pt x="2147" y="1228"/>
                  </a:cubicBezTo>
                  <a:cubicBezTo>
                    <a:pt x="2141" y="1230"/>
                    <a:pt x="2135" y="1231"/>
                    <a:pt x="2129" y="1231"/>
                  </a:cubicBezTo>
                  <a:cubicBezTo>
                    <a:pt x="2102" y="1231"/>
                    <a:pt x="2078" y="1212"/>
                    <a:pt x="2073" y="1184"/>
                  </a:cubicBezTo>
                  <a:cubicBezTo>
                    <a:pt x="1950" y="469"/>
                    <a:pt x="1331" y="1"/>
                    <a:pt x="669"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84"/>
            <p:cNvSpPr/>
            <p:nvPr/>
          </p:nvSpPr>
          <p:spPr>
            <a:xfrm>
              <a:off x="2064652" y="1640964"/>
              <a:ext cx="198336" cy="305836"/>
            </a:xfrm>
            <a:custGeom>
              <a:avLst/>
              <a:gdLst/>
              <a:ahLst/>
              <a:cxnLst/>
              <a:rect l="l" t="t" r="r" b="b"/>
              <a:pathLst>
                <a:path w="7356" h="11343" extrusionOk="0">
                  <a:moveTo>
                    <a:pt x="310" y="0"/>
                  </a:moveTo>
                  <a:cubicBezTo>
                    <a:pt x="152" y="0"/>
                    <a:pt x="0" y="124"/>
                    <a:pt x="2" y="308"/>
                  </a:cubicBezTo>
                  <a:lnTo>
                    <a:pt x="2" y="11196"/>
                  </a:lnTo>
                  <a:cubicBezTo>
                    <a:pt x="2" y="11277"/>
                    <a:pt x="67" y="11343"/>
                    <a:pt x="148" y="11343"/>
                  </a:cubicBezTo>
                  <a:lnTo>
                    <a:pt x="7355" y="11343"/>
                  </a:lnTo>
                  <a:lnTo>
                    <a:pt x="3399" y="5480"/>
                  </a:lnTo>
                  <a:cubicBezTo>
                    <a:pt x="3272" y="5292"/>
                    <a:pt x="3222" y="5061"/>
                    <a:pt x="3263" y="4839"/>
                  </a:cubicBezTo>
                  <a:lnTo>
                    <a:pt x="3509" y="3432"/>
                  </a:lnTo>
                  <a:cubicBezTo>
                    <a:pt x="3563" y="3127"/>
                    <a:pt x="3458" y="2816"/>
                    <a:pt x="3231" y="2605"/>
                  </a:cubicBezTo>
                  <a:lnTo>
                    <a:pt x="517" y="84"/>
                  </a:lnTo>
                  <a:cubicBezTo>
                    <a:pt x="456" y="26"/>
                    <a:pt x="382" y="0"/>
                    <a:pt x="3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84"/>
            <p:cNvSpPr/>
            <p:nvPr/>
          </p:nvSpPr>
          <p:spPr>
            <a:xfrm>
              <a:off x="2064652" y="1640964"/>
              <a:ext cx="198282" cy="305836"/>
            </a:xfrm>
            <a:custGeom>
              <a:avLst/>
              <a:gdLst/>
              <a:ahLst/>
              <a:cxnLst/>
              <a:rect l="l" t="t" r="r" b="b"/>
              <a:pathLst>
                <a:path w="7354" h="11343" extrusionOk="0">
                  <a:moveTo>
                    <a:pt x="310" y="0"/>
                  </a:moveTo>
                  <a:cubicBezTo>
                    <a:pt x="152" y="0"/>
                    <a:pt x="0" y="124"/>
                    <a:pt x="2" y="308"/>
                  </a:cubicBezTo>
                  <a:lnTo>
                    <a:pt x="2" y="353"/>
                  </a:lnTo>
                  <a:lnTo>
                    <a:pt x="2424" y="2605"/>
                  </a:lnTo>
                  <a:cubicBezTo>
                    <a:pt x="2651" y="2814"/>
                    <a:pt x="2756" y="3127"/>
                    <a:pt x="2702" y="3430"/>
                  </a:cubicBezTo>
                  <a:lnTo>
                    <a:pt x="2455" y="4839"/>
                  </a:lnTo>
                  <a:cubicBezTo>
                    <a:pt x="2416" y="5061"/>
                    <a:pt x="2464" y="5292"/>
                    <a:pt x="2591" y="5480"/>
                  </a:cubicBezTo>
                  <a:lnTo>
                    <a:pt x="6548" y="11343"/>
                  </a:lnTo>
                  <a:lnTo>
                    <a:pt x="7354" y="11343"/>
                  </a:lnTo>
                  <a:lnTo>
                    <a:pt x="3399" y="5480"/>
                  </a:lnTo>
                  <a:cubicBezTo>
                    <a:pt x="3272" y="5292"/>
                    <a:pt x="3222" y="5061"/>
                    <a:pt x="3263" y="4839"/>
                  </a:cubicBezTo>
                  <a:lnTo>
                    <a:pt x="3509" y="3432"/>
                  </a:lnTo>
                  <a:cubicBezTo>
                    <a:pt x="3563" y="3127"/>
                    <a:pt x="3458" y="2816"/>
                    <a:pt x="3231" y="2605"/>
                  </a:cubicBezTo>
                  <a:lnTo>
                    <a:pt x="517" y="84"/>
                  </a:lnTo>
                  <a:cubicBezTo>
                    <a:pt x="456" y="26"/>
                    <a:pt x="382" y="0"/>
                    <a:pt x="31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84"/>
            <p:cNvSpPr/>
            <p:nvPr/>
          </p:nvSpPr>
          <p:spPr>
            <a:xfrm>
              <a:off x="2143787" y="1889423"/>
              <a:ext cx="37154" cy="51552"/>
            </a:xfrm>
            <a:custGeom>
              <a:avLst/>
              <a:gdLst/>
              <a:ahLst/>
              <a:cxnLst/>
              <a:rect l="l" t="t" r="r" b="b"/>
              <a:pathLst>
                <a:path w="1378" h="1912" extrusionOk="0">
                  <a:moveTo>
                    <a:pt x="253" y="0"/>
                  </a:moveTo>
                  <a:cubicBezTo>
                    <a:pt x="215" y="0"/>
                    <a:pt x="177" y="10"/>
                    <a:pt x="142" y="30"/>
                  </a:cubicBezTo>
                  <a:cubicBezTo>
                    <a:pt x="36" y="91"/>
                    <a:pt x="0" y="226"/>
                    <a:pt x="61" y="332"/>
                  </a:cubicBezTo>
                  <a:lnTo>
                    <a:pt x="909" y="1800"/>
                  </a:lnTo>
                  <a:cubicBezTo>
                    <a:pt x="948" y="1869"/>
                    <a:pt x="1021" y="1911"/>
                    <a:pt x="1101" y="1911"/>
                  </a:cubicBezTo>
                  <a:cubicBezTo>
                    <a:pt x="1271" y="1911"/>
                    <a:pt x="1377" y="1727"/>
                    <a:pt x="1292" y="1581"/>
                  </a:cubicBezTo>
                  <a:lnTo>
                    <a:pt x="444" y="111"/>
                  </a:lnTo>
                  <a:cubicBezTo>
                    <a:pt x="403" y="40"/>
                    <a:pt x="329" y="0"/>
                    <a:pt x="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84"/>
            <p:cNvSpPr/>
            <p:nvPr/>
          </p:nvSpPr>
          <p:spPr>
            <a:xfrm>
              <a:off x="2128931" y="1883923"/>
              <a:ext cx="156005" cy="62877"/>
            </a:xfrm>
            <a:custGeom>
              <a:avLst/>
              <a:gdLst/>
              <a:ahLst/>
              <a:cxnLst/>
              <a:rect l="l" t="t" r="r" b="b"/>
              <a:pathLst>
                <a:path w="5786" h="2332" extrusionOk="0">
                  <a:moveTo>
                    <a:pt x="3507" y="1"/>
                  </a:moveTo>
                  <a:cubicBezTo>
                    <a:pt x="3507" y="1"/>
                    <a:pt x="3508" y="1"/>
                    <a:pt x="3508" y="1"/>
                  </a:cubicBezTo>
                  <a:lnTo>
                    <a:pt x="3508" y="1"/>
                  </a:lnTo>
                  <a:cubicBezTo>
                    <a:pt x="3508" y="1"/>
                    <a:pt x="3508" y="1"/>
                    <a:pt x="3509" y="1"/>
                  </a:cubicBezTo>
                  <a:close/>
                  <a:moveTo>
                    <a:pt x="3508" y="1"/>
                  </a:moveTo>
                  <a:lnTo>
                    <a:pt x="3508" y="1"/>
                  </a:lnTo>
                  <a:cubicBezTo>
                    <a:pt x="2581" y="1"/>
                    <a:pt x="1753" y="577"/>
                    <a:pt x="1432" y="1445"/>
                  </a:cubicBezTo>
                  <a:cubicBezTo>
                    <a:pt x="831" y="1465"/>
                    <a:pt x="285" y="1803"/>
                    <a:pt x="1" y="2332"/>
                  </a:cubicBezTo>
                  <a:lnTo>
                    <a:pt x="5720" y="2332"/>
                  </a:lnTo>
                  <a:cubicBezTo>
                    <a:pt x="5786" y="1066"/>
                    <a:pt x="4777" y="1"/>
                    <a:pt x="3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84"/>
            <p:cNvSpPr/>
            <p:nvPr/>
          </p:nvSpPr>
          <p:spPr>
            <a:xfrm>
              <a:off x="2240205" y="1650212"/>
              <a:ext cx="38583" cy="36615"/>
            </a:xfrm>
            <a:custGeom>
              <a:avLst/>
              <a:gdLst/>
              <a:ahLst/>
              <a:cxnLst/>
              <a:rect l="l" t="t" r="r" b="b"/>
              <a:pathLst>
                <a:path w="1431" h="1358" extrusionOk="0">
                  <a:moveTo>
                    <a:pt x="851" y="0"/>
                  </a:moveTo>
                  <a:cubicBezTo>
                    <a:pt x="842" y="0"/>
                    <a:pt x="832" y="1"/>
                    <a:pt x="822" y="2"/>
                  </a:cubicBezTo>
                  <a:lnTo>
                    <a:pt x="247" y="83"/>
                  </a:lnTo>
                  <a:cubicBezTo>
                    <a:pt x="149" y="97"/>
                    <a:pt x="74" y="176"/>
                    <a:pt x="64" y="275"/>
                  </a:cubicBezTo>
                  <a:lnTo>
                    <a:pt x="7" y="852"/>
                  </a:lnTo>
                  <a:cubicBezTo>
                    <a:pt x="1" y="916"/>
                    <a:pt x="22" y="977"/>
                    <a:pt x="67" y="1024"/>
                  </a:cubicBezTo>
                  <a:lnTo>
                    <a:pt x="330" y="1293"/>
                  </a:lnTo>
                  <a:cubicBezTo>
                    <a:pt x="372" y="1335"/>
                    <a:pt x="428" y="1357"/>
                    <a:pt x="485" y="1357"/>
                  </a:cubicBezTo>
                  <a:cubicBezTo>
                    <a:pt x="519" y="1357"/>
                    <a:pt x="553" y="1349"/>
                    <a:pt x="584" y="1333"/>
                  </a:cubicBezTo>
                  <a:lnTo>
                    <a:pt x="1282" y="964"/>
                  </a:lnTo>
                  <a:cubicBezTo>
                    <a:pt x="1391" y="905"/>
                    <a:pt x="1430" y="769"/>
                    <a:pt x="1367" y="665"/>
                  </a:cubicBezTo>
                  <a:lnTo>
                    <a:pt x="1035" y="106"/>
                  </a:lnTo>
                  <a:cubicBezTo>
                    <a:pt x="996" y="40"/>
                    <a:pt x="926" y="0"/>
                    <a:pt x="85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84"/>
            <p:cNvSpPr/>
            <p:nvPr/>
          </p:nvSpPr>
          <p:spPr>
            <a:xfrm>
              <a:off x="2104179" y="1591164"/>
              <a:ext cx="38691" cy="29389"/>
            </a:xfrm>
            <a:custGeom>
              <a:avLst/>
              <a:gdLst/>
              <a:ahLst/>
              <a:cxnLst/>
              <a:rect l="l" t="t" r="r" b="b"/>
              <a:pathLst>
                <a:path w="1435" h="1090" extrusionOk="0">
                  <a:moveTo>
                    <a:pt x="215" y="0"/>
                  </a:moveTo>
                  <a:cubicBezTo>
                    <a:pt x="97" y="0"/>
                    <a:pt x="1" y="96"/>
                    <a:pt x="1" y="214"/>
                  </a:cubicBezTo>
                  <a:lnTo>
                    <a:pt x="1" y="875"/>
                  </a:lnTo>
                  <a:cubicBezTo>
                    <a:pt x="1" y="994"/>
                    <a:pt x="97" y="1089"/>
                    <a:pt x="214" y="1089"/>
                  </a:cubicBezTo>
                  <a:cubicBezTo>
                    <a:pt x="223" y="1089"/>
                    <a:pt x="232" y="1089"/>
                    <a:pt x="242" y="1087"/>
                  </a:cubicBezTo>
                  <a:lnTo>
                    <a:pt x="1212" y="963"/>
                  </a:lnTo>
                  <a:cubicBezTo>
                    <a:pt x="1350" y="945"/>
                    <a:pt x="1435" y="802"/>
                    <a:pt x="1384" y="672"/>
                  </a:cubicBezTo>
                  <a:lnTo>
                    <a:pt x="1170" y="136"/>
                  </a:lnTo>
                  <a:cubicBezTo>
                    <a:pt x="1139" y="54"/>
                    <a:pt x="1059" y="0"/>
                    <a:pt x="9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84"/>
            <p:cNvSpPr/>
            <p:nvPr/>
          </p:nvSpPr>
          <p:spPr>
            <a:xfrm>
              <a:off x="2196094" y="1707346"/>
              <a:ext cx="37451" cy="43814"/>
            </a:xfrm>
            <a:custGeom>
              <a:avLst/>
              <a:gdLst/>
              <a:ahLst/>
              <a:cxnLst/>
              <a:rect l="l" t="t" r="r" b="b"/>
              <a:pathLst>
                <a:path w="1389" h="1625" extrusionOk="0">
                  <a:moveTo>
                    <a:pt x="488" y="1"/>
                  </a:moveTo>
                  <a:cubicBezTo>
                    <a:pt x="458" y="1"/>
                    <a:pt x="428" y="16"/>
                    <a:pt x="412" y="44"/>
                  </a:cubicBezTo>
                  <a:lnTo>
                    <a:pt x="20" y="714"/>
                  </a:lnTo>
                  <a:cubicBezTo>
                    <a:pt x="1" y="747"/>
                    <a:pt x="4" y="786"/>
                    <a:pt x="28" y="816"/>
                  </a:cubicBezTo>
                  <a:lnTo>
                    <a:pt x="648" y="1562"/>
                  </a:lnTo>
                  <a:cubicBezTo>
                    <a:pt x="684" y="1604"/>
                    <a:pt x="733" y="1625"/>
                    <a:pt x="783" y="1625"/>
                  </a:cubicBezTo>
                  <a:cubicBezTo>
                    <a:pt x="844" y="1625"/>
                    <a:pt x="905" y="1593"/>
                    <a:pt x="938" y="1532"/>
                  </a:cubicBezTo>
                  <a:lnTo>
                    <a:pt x="1324" y="820"/>
                  </a:lnTo>
                  <a:cubicBezTo>
                    <a:pt x="1389" y="699"/>
                    <a:pt x="1351" y="548"/>
                    <a:pt x="1236" y="473"/>
                  </a:cubicBezTo>
                  <a:lnTo>
                    <a:pt x="536" y="16"/>
                  </a:lnTo>
                  <a:cubicBezTo>
                    <a:pt x="521" y="5"/>
                    <a:pt x="504" y="1"/>
                    <a:pt x="48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84"/>
            <p:cNvSpPr/>
            <p:nvPr/>
          </p:nvSpPr>
          <p:spPr>
            <a:xfrm>
              <a:off x="2113292" y="1833207"/>
              <a:ext cx="58697" cy="73203"/>
            </a:xfrm>
            <a:custGeom>
              <a:avLst/>
              <a:gdLst/>
              <a:ahLst/>
              <a:cxnLst/>
              <a:rect l="l" t="t" r="r" b="b"/>
              <a:pathLst>
                <a:path w="2177" h="2715" extrusionOk="0">
                  <a:moveTo>
                    <a:pt x="108" y="0"/>
                  </a:moveTo>
                  <a:cubicBezTo>
                    <a:pt x="52" y="0"/>
                    <a:pt x="0" y="49"/>
                    <a:pt x="11" y="114"/>
                  </a:cubicBezTo>
                  <a:lnTo>
                    <a:pt x="437" y="2559"/>
                  </a:lnTo>
                  <a:cubicBezTo>
                    <a:pt x="455" y="2653"/>
                    <a:pt x="537" y="2715"/>
                    <a:pt x="624" y="2715"/>
                  </a:cubicBezTo>
                  <a:cubicBezTo>
                    <a:pt x="656" y="2715"/>
                    <a:pt x="688" y="2707"/>
                    <a:pt x="718" y="2689"/>
                  </a:cubicBezTo>
                  <a:lnTo>
                    <a:pt x="2048" y="1922"/>
                  </a:lnTo>
                  <a:cubicBezTo>
                    <a:pt x="2163" y="1856"/>
                    <a:pt x="2176" y="1698"/>
                    <a:pt x="2075" y="1613"/>
                  </a:cubicBezTo>
                  <a:lnTo>
                    <a:pt x="171" y="22"/>
                  </a:lnTo>
                  <a:lnTo>
                    <a:pt x="170" y="23"/>
                  </a:lnTo>
                  <a:cubicBezTo>
                    <a:pt x="151" y="7"/>
                    <a:pt x="129" y="0"/>
                    <a:pt x="1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84"/>
            <p:cNvSpPr/>
            <p:nvPr/>
          </p:nvSpPr>
          <p:spPr>
            <a:xfrm>
              <a:off x="2128850" y="1617587"/>
              <a:ext cx="58670" cy="73257"/>
            </a:xfrm>
            <a:custGeom>
              <a:avLst/>
              <a:gdLst/>
              <a:ahLst/>
              <a:cxnLst/>
              <a:rect l="l" t="t" r="r" b="b"/>
              <a:pathLst>
                <a:path w="2176" h="2717" extrusionOk="0">
                  <a:moveTo>
                    <a:pt x="2067" y="1"/>
                  </a:moveTo>
                  <a:cubicBezTo>
                    <a:pt x="2046" y="1"/>
                    <a:pt x="2025" y="8"/>
                    <a:pt x="2006" y="24"/>
                  </a:cubicBezTo>
                  <a:lnTo>
                    <a:pt x="101" y="1615"/>
                  </a:lnTo>
                  <a:cubicBezTo>
                    <a:pt x="1" y="1698"/>
                    <a:pt x="14" y="1858"/>
                    <a:pt x="128" y="1924"/>
                  </a:cubicBezTo>
                  <a:lnTo>
                    <a:pt x="1457" y="2691"/>
                  </a:lnTo>
                  <a:cubicBezTo>
                    <a:pt x="1488" y="2709"/>
                    <a:pt x="1520" y="2717"/>
                    <a:pt x="1552" y="2717"/>
                  </a:cubicBezTo>
                  <a:cubicBezTo>
                    <a:pt x="1639" y="2717"/>
                    <a:pt x="1722" y="2655"/>
                    <a:pt x="1738" y="2561"/>
                  </a:cubicBezTo>
                  <a:lnTo>
                    <a:pt x="2165" y="116"/>
                  </a:lnTo>
                  <a:cubicBezTo>
                    <a:pt x="2175" y="51"/>
                    <a:pt x="2123" y="1"/>
                    <a:pt x="2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0" name="Google Shape;3650;p84"/>
          <p:cNvGrpSpPr/>
          <p:nvPr/>
        </p:nvGrpSpPr>
        <p:grpSpPr>
          <a:xfrm>
            <a:off x="2064679" y="2223354"/>
            <a:ext cx="395162" cy="237890"/>
            <a:chOff x="2064679" y="2223354"/>
            <a:chExt cx="395162" cy="237890"/>
          </a:xfrm>
        </p:grpSpPr>
        <p:sp>
          <p:nvSpPr>
            <p:cNvPr id="3651" name="Google Shape;3651;p84"/>
            <p:cNvSpPr/>
            <p:nvPr/>
          </p:nvSpPr>
          <p:spPr>
            <a:xfrm>
              <a:off x="2074547" y="2372322"/>
              <a:ext cx="12969" cy="55084"/>
            </a:xfrm>
            <a:custGeom>
              <a:avLst/>
              <a:gdLst/>
              <a:ahLst/>
              <a:cxnLst/>
              <a:rect l="l" t="t" r="r" b="b"/>
              <a:pathLst>
                <a:path w="481" h="2043" extrusionOk="0">
                  <a:moveTo>
                    <a:pt x="260" y="0"/>
                  </a:moveTo>
                  <a:cubicBezTo>
                    <a:pt x="137" y="0"/>
                    <a:pt x="38" y="100"/>
                    <a:pt x="1" y="221"/>
                  </a:cubicBezTo>
                  <a:lnTo>
                    <a:pt x="1" y="1821"/>
                  </a:lnTo>
                  <a:cubicBezTo>
                    <a:pt x="38" y="1944"/>
                    <a:pt x="137" y="2042"/>
                    <a:pt x="260" y="2042"/>
                  </a:cubicBezTo>
                  <a:cubicBezTo>
                    <a:pt x="382" y="2042"/>
                    <a:pt x="481" y="1944"/>
                    <a:pt x="367" y="1821"/>
                  </a:cubicBezTo>
                  <a:lnTo>
                    <a:pt x="367" y="221"/>
                  </a:lnTo>
                  <a:cubicBezTo>
                    <a:pt x="481" y="100"/>
                    <a:pt x="381" y="0"/>
                    <a:pt x="26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84"/>
            <p:cNvSpPr/>
            <p:nvPr/>
          </p:nvSpPr>
          <p:spPr>
            <a:xfrm>
              <a:off x="2064679" y="2223354"/>
              <a:ext cx="256872" cy="108713"/>
            </a:xfrm>
            <a:custGeom>
              <a:avLst/>
              <a:gdLst/>
              <a:ahLst/>
              <a:cxnLst/>
              <a:rect l="l" t="t" r="r" b="b"/>
              <a:pathLst>
                <a:path w="9527" h="4032" extrusionOk="0">
                  <a:moveTo>
                    <a:pt x="688" y="0"/>
                  </a:moveTo>
                  <a:cubicBezTo>
                    <a:pt x="657" y="0"/>
                    <a:pt x="626" y="15"/>
                    <a:pt x="608" y="42"/>
                  </a:cubicBezTo>
                  <a:lnTo>
                    <a:pt x="29" y="884"/>
                  </a:lnTo>
                  <a:lnTo>
                    <a:pt x="1" y="977"/>
                  </a:lnTo>
                  <a:lnTo>
                    <a:pt x="1" y="4031"/>
                  </a:lnTo>
                  <a:lnTo>
                    <a:pt x="9525" y="4031"/>
                  </a:lnTo>
                  <a:lnTo>
                    <a:pt x="9525" y="977"/>
                  </a:lnTo>
                  <a:lnTo>
                    <a:pt x="9527" y="977"/>
                  </a:lnTo>
                  <a:cubicBezTo>
                    <a:pt x="9527" y="944"/>
                    <a:pt x="9516" y="911"/>
                    <a:pt x="9497" y="884"/>
                  </a:cubicBezTo>
                  <a:lnTo>
                    <a:pt x="8918" y="42"/>
                  </a:lnTo>
                  <a:cubicBezTo>
                    <a:pt x="8899" y="15"/>
                    <a:pt x="8869" y="0"/>
                    <a:pt x="88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84"/>
            <p:cNvSpPr/>
            <p:nvPr/>
          </p:nvSpPr>
          <p:spPr>
            <a:xfrm>
              <a:off x="2064679" y="2312249"/>
              <a:ext cx="256845" cy="19764"/>
            </a:xfrm>
            <a:custGeom>
              <a:avLst/>
              <a:gdLst/>
              <a:ahLst/>
              <a:cxnLst/>
              <a:rect l="l" t="t" r="r" b="b"/>
              <a:pathLst>
                <a:path w="9526" h="733" extrusionOk="0">
                  <a:moveTo>
                    <a:pt x="1" y="0"/>
                  </a:moveTo>
                  <a:lnTo>
                    <a:pt x="1" y="733"/>
                  </a:lnTo>
                  <a:lnTo>
                    <a:pt x="9525" y="733"/>
                  </a:lnTo>
                  <a:lnTo>
                    <a:pt x="9525" y="0"/>
                  </a:ln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84"/>
            <p:cNvSpPr/>
            <p:nvPr/>
          </p:nvSpPr>
          <p:spPr>
            <a:xfrm>
              <a:off x="2143706" y="2373104"/>
              <a:ext cx="183615" cy="47858"/>
            </a:xfrm>
            <a:custGeom>
              <a:avLst/>
              <a:gdLst/>
              <a:ahLst/>
              <a:cxnLst/>
              <a:rect l="l" t="t" r="r" b="b"/>
              <a:pathLst>
                <a:path w="6810" h="1775" extrusionOk="0">
                  <a:moveTo>
                    <a:pt x="6809" y="1"/>
                  </a:moveTo>
                  <a:lnTo>
                    <a:pt x="0" y="251"/>
                  </a:lnTo>
                  <a:lnTo>
                    <a:pt x="0" y="1774"/>
                  </a:lnTo>
                  <a:lnTo>
                    <a:pt x="6440" y="1774"/>
                  </a:lnTo>
                  <a:lnTo>
                    <a:pt x="680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84"/>
            <p:cNvSpPr/>
            <p:nvPr/>
          </p:nvSpPr>
          <p:spPr>
            <a:xfrm>
              <a:off x="2301733" y="2381408"/>
              <a:ext cx="19790" cy="39554"/>
            </a:xfrm>
            <a:custGeom>
              <a:avLst/>
              <a:gdLst/>
              <a:ahLst/>
              <a:cxnLst/>
              <a:rect l="l" t="t" r="r" b="b"/>
              <a:pathLst>
                <a:path w="734" h="1467" extrusionOk="0">
                  <a:moveTo>
                    <a:pt x="0" y="1"/>
                  </a:moveTo>
                  <a:lnTo>
                    <a:pt x="0" y="1466"/>
                  </a:lnTo>
                  <a:lnTo>
                    <a:pt x="733" y="1466"/>
                  </a:lnTo>
                  <a:lnTo>
                    <a:pt x="7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84"/>
            <p:cNvSpPr/>
            <p:nvPr/>
          </p:nvSpPr>
          <p:spPr>
            <a:xfrm>
              <a:off x="2222706" y="2381408"/>
              <a:ext cx="49422" cy="39554"/>
            </a:xfrm>
            <a:custGeom>
              <a:avLst/>
              <a:gdLst/>
              <a:ahLst/>
              <a:cxnLst/>
              <a:rect l="l" t="t" r="r" b="b"/>
              <a:pathLst>
                <a:path w="1833" h="1467" extrusionOk="0">
                  <a:moveTo>
                    <a:pt x="1" y="1"/>
                  </a:moveTo>
                  <a:lnTo>
                    <a:pt x="1" y="1466"/>
                  </a:lnTo>
                  <a:lnTo>
                    <a:pt x="1833" y="1466"/>
                  </a:lnTo>
                  <a:lnTo>
                    <a:pt x="183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84"/>
            <p:cNvSpPr/>
            <p:nvPr/>
          </p:nvSpPr>
          <p:spPr>
            <a:xfrm>
              <a:off x="2064679" y="2332040"/>
              <a:ext cx="256845" cy="49395"/>
            </a:xfrm>
            <a:custGeom>
              <a:avLst/>
              <a:gdLst/>
              <a:ahLst/>
              <a:cxnLst/>
              <a:rect l="l" t="t" r="r" b="b"/>
              <a:pathLst>
                <a:path w="9526" h="1832" extrusionOk="0">
                  <a:moveTo>
                    <a:pt x="1" y="0"/>
                  </a:moveTo>
                  <a:lnTo>
                    <a:pt x="1" y="1667"/>
                  </a:lnTo>
                  <a:cubicBezTo>
                    <a:pt x="1" y="1757"/>
                    <a:pt x="74" y="1832"/>
                    <a:pt x="165" y="1832"/>
                  </a:cubicBezTo>
                  <a:lnTo>
                    <a:pt x="9525" y="1832"/>
                  </a:lnTo>
                  <a:lnTo>
                    <a:pt x="952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84"/>
            <p:cNvSpPr/>
            <p:nvPr/>
          </p:nvSpPr>
          <p:spPr>
            <a:xfrm>
              <a:off x="2284720" y="2223354"/>
              <a:ext cx="36804" cy="108659"/>
            </a:xfrm>
            <a:custGeom>
              <a:avLst/>
              <a:gdLst/>
              <a:ahLst/>
              <a:cxnLst/>
              <a:rect l="l" t="t" r="r" b="b"/>
              <a:pathLst>
                <a:path w="1365" h="4030" extrusionOk="0">
                  <a:moveTo>
                    <a:pt x="1" y="0"/>
                  </a:moveTo>
                  <a:cubicBezTo>
                    <a:pt x="30" y="2"/>
                    <a:pt x="59" y="17"/>
                    <a:pt x="75" y="43"/>
                  </a:cubicBezTo>
                  <a:lnTo>
                    <a:pt x="606" y="885"/>
                  </a:lnTo>
                  <a:lnTo>
                    <a:pt x="631" y="974"/>
                  </a:lnTo>
                  <a:lnTo>
                    <a:pt x="631" y="4030"/>
                  </a:lnTo>
                  <a:lnTo>
                    <a:pt x="1364" y="4030"/>
                  </a:lnTo>
                  <a:lnTo>
                    <a:pt x="1364" y="977"/>
                  </a:lnTo>
                  <a:cubicBezTo>
                    <a:pt x="1364" y="944"/>
                    <a:pt x="1355" y="911"/>
                    <a:pt x="1339" y="884"/>
                  </a:cubicBezTo>
                  <a:lnTo>
                    <a:pt x="1337" y="884"/>
                  </a:lnTo>
                  <a:lnTo>
                    <a:pt x="809" y="46"/>
                  </a:lnTo>
                  <a:cubicBezTo>
                    <a:pt x="791" y="18"/>
                    <a:pt x="760" y="0"/>
                    <a:pt x="727" y="0"/>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84"/>
            <p:cNvSpPr/>
            <p:nvPr/>
          </p:nvSpPr>
          <p:spPr>
            <a:xfrm>
              <a:off x="2301733" y="2331986"/>
              <a:ext cx="19790" cy="49449"/>
            </a:xfrm>
            <a:custGeom>
              <a:avLst/>
              <a:gdLst/>
              <a:ahLst/>
              <a:cxnLst/>
              <a:rect l="l" t="t" r="r" b="b"/>
              <a:pathLst>
                <a:path w="734" h="1834" extrusionOk="0">
                  <a:moveTo>
                    <a:pt x="0" y="1"/>
                  </a:moveTo>
                  <a:lnTo>
                    <a:pt x="0" y="1834"/>
                  </a:lnTo>
                  <a:lnTo>
                    <a:pt x="733" y="1834"/>
                  </a:lnTo>
                  <a:lnTo>
                    <a:pt x="73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84"/>
            <p:cNvSpPr/>
            <p:nvPr/>
          </p:nvSpPr>
          <p:spPr>
            <a:xfrm>
              <a:off x="2321497" y="2272722"/>
              <a:ext cx="138345" cy="148186"/>
            </a:xfrm>
            <a:custGeom>
              <a:avLst/>
              <a:gdLst/>
              <a:ahLst/>
              <a:cxnLst/>
              <a:rect l="l" t="t" r="r" b="b"/>
              <a:pathLst>
                <a:path w="5131" h="5496" extrusionOk="0">
                  <a:moveTo>
                    <a:pt x="0" y="1"/>
                  </a:moveTo>
                  <a:lnTo>
                    <a:pt x="0" y="5496"/>
                  </a:lnTo>
                  <a:lnTo>
                    <a:pt x="4828" y="5496"/>
                  </a:lnTo>
                  <a:cubicBezTo>
                    <a:pt x="4994" y="5496"/>
                    <a:pt x="5130" y="5361"/>
                    <a:pt x="5130" y="5195"/>
                  </a:cubicBezTo>
                  <a:lnTo>
                    <a:pt x="5130" y="3187"/>
                  </a:lnTo>
                  <a:cubicBezTo>
                    <a:pt x="5129" y="3051"/>
                    <a:pt x="5054" y="2927"/>
                    <a:pt x="4934" y="2863"/>
                  </a:cubicBezTo>
                  <a:lnTo>
                    <a:pt x="3031" y="1844"/>
                  </a:lnTo>
                  <a:lnTo>
                    <a:pt x="13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84"/>
            <p:cNvSpPr/>
            <p:nvPr/>
          </p:nvSpPr>
          <p:spPr>
            <a:xfrm>
              <a:off x="2384373" y="2318936"/>
              <a:ext cx="75414" cy="102026"/>
            </a:xfrm>
            <a:custGeom>
              <a:avLst/>
              <a:gdLst/>
              <a:ahLst/>
              <a:cxnLst/>
              <a:rect l="l" t="t" r="r" b="b"/>
              <a:pathLst>
                <a:path w="2797" h="3784" extrusionOk="0">
                  <a:moveTo>
                    <a:pt x="1" y="0"/>
                  </a:moveTo>
                  <a:lnTo>
                    <a:pt x="26" y="156"/>
                  </a:lnTo>
                  <a:cubicBezTo>
                    <a:pt x="29" y="174"/>
                    <a:pt x="40" y="189"/>
                    <a:pt x="55" y="198"/>
                  </a:cubicBezTo>
                  <a:lnTo>
                    <a:pt x="1949" y="1288"/>
                  </a:lnTo>
                  <a:cubicBezTo>
                    <a:pt x="2069" y="1356"/>
                    <a:pt x="2143" y="1490"/>
                    <a:pt x="2064" y="1635"/>
                  </a:cubicBezTo>
                  <a:lnTo>
                    <a:pt x="2064" y="3783"/>
                  </a:lnTo>
                  <a:lnTo>
                    <a:pt x="2496" y="3783"/>
                  </a:lnTo>
                  <a:cubicBezTo>
                    <a:pt x="2662" y="3753"/>
                    <a:pt x="2797" y="3619"/>
                    <a:pt x="2797" y="3453"/>
                  </a:cubicBezTo>
                  <a:lnTo>
                    <a:pt x="2797" y="1410"/>
                  </a:lnTo>
                  <a:cubicBezTo>
                    <a:pt x="2797" y="1274"/>
                    <a:pt x="2722" y="1150"/>
                    <a:pt x="2602" y="1086"/>
                  </a:cubicBezTo>
                  <a:lnTo>
                    <a:pt x="686" y="54"/>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84"/>
            <p:cNvSpPr/>
            <p:nvPr/>
          </p:nvSpPr>
          <p:spPr>
            <a:xfrm>
              <a:off x="2360997" y="2272722"/>
              <a:ext cx="45513" cy="49449"/>
            </a:xfrm>
            <a:custGeom>
              <a:avLst/>
              <a:gdLst/>
              <a:ahLst/>
              <a:cxnLst/>
              <a:rect l="l" t="t" r="r" b="b"/>
              <a:pathLst>
                <a:path w="1688" h="1834" extrusionOk="0">
                  <a:moveTo>
                    <a:pt x="0" y="1"/>
                  </a:moveTo>
                  <a:lnTo>
                    <a:pt x="0" y="1300"/>
                  </a:lnTo>
                  <a:cubicBezTo>
                    <a:pt x="0" y="1595"/>
                    <a:pt x="240" y="1834"/>
                    <a:pt x="534" y="1834"/>
                  </a:cubicBezTo>
                  <a:lnTo>
                    <a:pt x="1687" y="1834"/>
                  </a:lnTo>
                  <a:lnTo>
                    <a:pt x="1412" y="273"/>
                  </a:lnTo>
                  <a:cubicBezTo>
                    <a:pt x="1384" y="116"/>
                    <a:pt x="1248" y="1"/>
                    <a:pt x="108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84"/>
            <p:cNvSpPr/>
            <p:nvPr/>
          </p:nvSpPr>
          <p:spPr>
            <a:xfrm>
              <a:off x="2369220" y="2272722"/>
              <a:ext cx="33326" cy="49449"/>
            </a:xfrm>
            <a:custGeom>
              <a:avLst/>
              <a:gdLst/>
              <a:ahLst/>
              <a:cxnLst/>
              <a:rect l="l" t="t" r="r" b="b"/>
              <a:pathLst>
                <a:path w="1236" h="1834" extrusionOk="0">
                  <a:moveTo>
                    <a:pt x="1" y="1"/>
                  </a:moveTo>
                  <a:cubicBezTo>
                    <a:pt x="158" y="1"/>
                    <a:pt x="291" y="122"/>
                    <a:pt x="318" y="286"/>
                  </a:cubicBezTo>
                  <a:lnTo>
                    <a:pt x="573" y="1834"/>
                  </a:lnTo>
                  <a:lnTo>
                    <a:pt x="1236" y="1834"/>
                  </a:lnTo>
                  <a:cubicBezTo>
                    <a:pt x="1171" y="1471"/>
                    <a:pt x="1017" y="594"/>
                    <a:pt x="959" y="268"/>
                  </a:cubicBezTo>
                  <a:cubicBezTo>
                    <a:pt x="953" y="231"/>
                    <a:pt x="940" y="194"/>
                    <a:pt x="920" y="161"/>
                  </a:cubicBezTo>
                  <a:cubicBezTo>
                    <a:pt x="862" y="62"/>
                    <a:pt x="756" y="2"/>
                    <a:pt x="6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84"/>
            <p:cNvSpPr/>
            <p:nvPr/>
          </p:nvSpPr>
          <p:spPr>
            <a:xfrm>
              <a:off x="2347003" y="2379089"/>
              <a:ext cx="85390" cy="82128"/>
            </a:xfrm>
            <a:custGeom>
              <a:avLst/>
              <a:gdLst/>
              <a:ahLst/>
              <a:cxnLst/>
              <a:rect l="l" t="t" r="r" b="b"/>
              <a:pathLst>
                <a:path w="3167" h="3046" extrusionOk="0">
                  <a:moveTo>
                    <a:pt x="1644" y="0"/>
                  </a:moveTo>
                  <a:cubicBezTo>
                    <a:pt x="1028" y="0"/>
                    <a:pt x="472" y="371"/>
                    <a:pt x="237" y="941"/>
                  </a:cubicBezTo>
                  <a:cubicBezTo>
                    <a:pt x="1" y="1509"/>
                    <a:pt x="131" y="2164"/>
                    <a:pt x="567" y="2600"/>
                  </a:cubicBezTo>
                  <a:cubicBezTo>
                    <a:pt x="858" y="2891"/>
                    <a:pt x="1247" y="3046"/>
                    <a:pt x="1643" y="3046"/>
                  </a:cubicBezTo>
                  <a:cubicBezTo>
                    <a:pt x="1840" y="3046"/>
                    <a:pt x="2038" y="3008"/>
                    <a:pt x="2227" y="2929"/>
                  </a:cubicBezTo>
                  <a:cubicBezTo>
                    <a:pt x="2795" y="2695"/>
                    <a:pt x="3166" y="2138"/>
                    <a:pt x="3166" y="1522"/>
                  </a:cubicBezTo>
                  <a:cubicBezTo>
                    <a:pt x="3166" y="682"/>
                    <a:pt x="2484" y="0"/>
                    <a:pt x="16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84"/>
            <p:cNvSpPr/>
            <p:nvPr/>
          </p:nvSpPr>
          <p:spPr>
            <a:xfrm>
              <a:off x="2371998" y="2405728"/>
              <a:ext cx="33730" cy="28850"/>
            </a:xfrm>
            <a:custGeom>
              <a:avLst/>
              <a:gdLst/>
              <a:ahLst/>
              <a:cxnLst/>
              <a:rect l="l" t="t" r="r" b="b"/>
              <a:pathLst>
                <a:path w="1251" h="1070" extrusionOk="0">
                  <a:moveTo>
                    <a:pt x="717" y="1"/>
                  </a:moveTo>
                  <a:cubicBezTo>
                    <a:pt x="240" y="1"/>
                    <a:pt x="1" y="576"/>
                    <a:pt x="339" y="913"/>
                  </a:cubicBezTo>
                  <a:cubicBezTo>
                    <a:pt x="441" y="1016"/>
                    <a:pt x="577" y="1070"/>
                    <a:pt x="717" y="1070"/>
                  </a:cubicBezTo>
                  <a:cubicBezTo>
                    <a:pt x="786" y="1070"/>
                    <a:pt x="855" y="1057"/>
                    <a:pt x="922" y="1029"/>
                  </a:cubicBezTo>
                  <a:cubicBezTo>
                    <a:pt x="1121" y="947"/>
                    <a:pt x="1251" y="751"/>
                    <a:pt x="1251" y="534"/>
                  </a:cubicBezTo>
                  <a:cubicBezTo>
                    <a:pt x="1251" y="240"/>
                    <a:pt x="1011" y="1"/>
                    <a:pt x="71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84"/>
            <p:cNvSpPr/>
            <p:nvPr/>
          </p:nvSpPr>
          <p:spPr>
            <a:xfrm>
              <a:off x="2101564" y="2379143"/>
              <a:ext cx="88680" cy="82101"/>
            </a:xfrm>
            <a:custGeom>
              <a:avLst/>
              <a:gdLst/>
              <a:ahLst/>
              <a:cxnLst/>
              <a:rect l="l" t="t" r="r" b="b"/>
              <a:pathLst>
                <a:path w="3289" h="3045" extrusionOk="0">
                  <a:moveTo>
                    <a:pt x="1681" y="0"/>
                  </a:moveTo>
                  <a:cubicBezTo>
                    <a:pt x="1308" y="0"/>
                    <a:pt x="946" y="138"/>
                    <a:pt x="666" y="388"/>
                  </a:cubicBezTo>
                  <a:cubicBezTo>
                    <a:pt x="125" y="871"/>
                    <a:pt x="1" y="1671"/>
                    <a:pt x="368" y="2296"/>
                  </a:cubicBezTo>
                  <a:cubicBezTo>
                    <a:pt x="649" y="2770"/>
                    <a:pt x="1153" y="3045"/>
                    <a:pt x="1680" y="3045"/>
                  </a:cubicBezTo>
                  <a:cubicBezTo>
                    <a:pt x="1848" y="3045"/>
                    <a:pt x="2018" y="3017"/>
                    <a:pt x="2184" y="2959"/>
                  </a:cubicBezTo>
                  <a:cubicBezTo>
                    <a:pt x="2869" y="2720"/>
                    <a:pt x="3289" y="2029"/>
                    <a:pt x="3187" y="1310"/>
                  </a:cubicBezTo>
                  <a:cubicBezTo>
                    <a:pt x="3085" y="590"/>
                    <a:pt x="2490" y="43"/>
                    <a:pt x="1765" y="3"/>
                  </a:cubicBezTo>
                  <a:cubicBezTo>
                    <a:pt x="1737" y="1"/>
                    <a:pt x="1709" y="0"/>
                    <a:pt x="16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84"/>
            <p:cNvSpPr/>
            <p:nvPr/>
          </p:nvSpPr>
          <p:spPr>
            <a:xfrm>
              <a:off x="2127663" y="2405728"/>
              <a:ext cx="33757" cy="28850"/>
            </a:xfrm>
            <a:custGeom>
              <a:avLst/>
              <a:gdLst/>
              <a:ahLst/>
              <a:cxnLst/>
              <a:rect l="l" t="t" r="r" b="b"/>
              <a:pathLst>
                <a:path w="1252" h="1070" extrusionOk="0">
                  <a:moveTo>
                    <a:pt x="716" y="1"/>
                  </a:moveTo>
                  <a:cubicBezTo>
                    <a:pt x="239" y="1"/>
                    <a:pt x="0" y="576"/>
                    <a:pt x="338" y="913"/>
                  </a:cubicBezTo>
                  <a:cubicBezTo>
                    <a:pt x="440" y="1016"/>
                    <a:pt x="577" y="1070"/>
                    <a:pt x="716" y="1070"/>
                  </a:cubicBezTo>
                  <a:cubicBezTo>
                    <a:pt x="785" y="1070"/>
                    <a:pt x="855" y="1057"/>
                    <a:pt x="921" y="1029"/>
                  </a:cubicBezTo>
                  <a:cubicBezTo>
                    <a:pt x="1120" y="947"/>
                    <a:pt x="1250" y="751"/>
                    <a:pt x="1250" y="534"/>
                  </a:cubicBezTo>
                  <a:cubicBezTo>
                    <a:pt x="1252" y="240"/>
                    <a:pt x="1011" y="1"/>
                    <a:pt x="71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84"/>
            <p:cNvSpPr/>
            <p:nvPr/>
          </p:nvSpPr>
          <p:spPr>
            <a:xfrm>
              <a:off x="2163443" y="2223354"/>
              <a:ext cx="9922" cy="108713"/>
            </a:xfrm>
            <a:custGeom>
              <a:avLst/>
              <a:gdLst/>
              <a:ahLst/>
              <a:cxnLst/>
              <a:rect l="l" t="t" r="r" b="b"/>
              <a:pathLst>
                <a:path w="368" h="4032" extrusionOk="0">
                  <a:moveTo>
                    <a:pt x="1" y="0"/>
                  </a:moveTo>
                  <a:lnTo>
                    <a:pt x="1" y="4031"/>
                  </a:lnTo>
                  <a:lnTo>
                    <a:pt x="367" y="4031"/>
                  </a:lnTo>
                  <a:lnTo>
                    <a:pt x="367" y="0"/>
                  </a:ln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84"/>
            <p:cNvSpPr/>
            <p:nvPr/>
          </p:nvSpPr>
          <p:spPr>
            <a:xfrm>
              <a:off x="2114074" y="2223354"/>
              <a:ext cx="9895" cy="108713"/>
            </a:xfrm>
            <a:custGeom>
              <a:avLst/>
              <a:gdLst/>
              <a:ahLst/>
              <a:cxnLst/>
              <a:rect l="l" t="t" r="r" b="b"/>
              <a:pathLst>
                <a:path w="367" h="4032" extrusionOk="0">
                  <a:moveTo>
                    <a:pt x="0" y="0"/>
                  </a:moveTo>
                  <a:lnTo>
                    <a:pt x="0" y="4031"/>
                  </a:lnTo>
                  <a:lnTo>
                    <a:pt x="367" y="4031"/>
                  </a:lnTo>
                  <a:lnTo>
                    <a:pt x="367" y="0"/>
                  </a:ln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84"/>
            <p:cNvSpPr/>
            <p:nvPr/>
          </p:nvSpPr>
          <p:spPr>
            <a:xfrm>
              <a:off x="2262233" y="2223354"/>
              <a:ext cx="9895" cy="108713"/>
            </a:xfrm>
            <a:custGeom>
              <a:avLst/>
              <a:gdLst/>
              <a:ahLst/>
              <a:cxnLst/>
              <a:rect l="l" t="t" r="r" b="b"/>
              <a:pathLst>
                <a:path w="367" h="4032" extrusionOk="0">
                  <a:moveTo>
                    <a:pt x="0" y="0"/>
                  </a:moveTo>
                  <a:lnTo>
                    <a:pt x="0" y="4031"/>
                  </a:lnTo>
                  <a:lnTo>
                    <a:pt x="367" y="4031"/>
                  </a:lnTo>
                  <a:lnTo>
                    <a:pt x="367" y="0"/>
                  </a:ln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84"/>
            <p:cNvSpPr/>
            <p:nvPr/>
          </p:nvSpPr>
          <p:spPr>
            <a:xfrm>
              <a:off x="2212838" y="2223354"/>
              <a:ext cx="9895" cy="108713"/>
            </a:xfrm>
            <a:custGeom>
              <a:avLst/>
              <a:gdLst/>
              <a:ahLst/>
              <a:cxnLst/>
              <a:rect l="l" t="t" r="r" b="b"/>
              <a:pathLst>
                <a:path w="367" h="4032" extrusionOk="0">
                  <a:moveTo>
                    <a:pt x="1" y="0"/>
                  </a:moveTo>
                  <a:lnTo>
                    <a:pt x="1" y="4031"/>
                  </a:lnTo>
                  <a:lnTo>
                    <a:pt x="367" y="4031"/>
                  </a:lnTo>
                  <a:lnTo>
                    <a:pt x="367" y="0"/>
                  </a:ln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2" name="Google Shape;3672;p84"/>
          <p:cNvGrpSpPr/>
          <p:nvPr/>
        </p:nvGrpSpPr>
        <p:grpSpPr>
          <a:xfrm>
            <a:off x="2068184" y="2847698"/>
            <a:ext cx="395836" cy="217911"/>
            <a:chOff x="2068184" y="2847698"/>
            <a:chExt cx="395836" cy="217911"/>
          </a:xfrm>
        </p:grpSpPr>
        <p:sp>
          <p:nvSpPr>
            <p:cNvPr id="3673" name="Google Shape;3673;p84"/>
            <p:cNvSpPr/>
            <p:nvPr/>
          </p:nvSpPr>
          <p:spPr>
            <a:xfrm>
              <a:off x="2295316" y="2847698"/>
              <a:ext cx="15315" cy="43167"/>
            </a:xfrm>
            <a:custGeom>
              <a:avLst/>
              <a:gdLst/>
              <a:ahLst/>
              <a:cxnLst/>
              <a:rect l="l" t="t" r="r" b="b"/>
              <a:pathLst>
                <a:path w="568" h="1601" extrusionOk="0">
                  <a:moveTo>
                    <a:pt x="222" y="1"/>
                  </a:moveTo>
                  <a:cubicBezTo>
                    <a:pt x="99" y="1"/>
                    <a:pt x="1" y="99"/>
                    <a:pt x="201" y="222"/>
                  </a:cubicBezTo>
                  <a:lnTo>
                    <a:pt x="201" y="1379"/>
                  </a:lnTo>
                  <a:cubicBezTo>
                    <a:pt x="1" y="1501"/>
                    <a:pt x="99" y="1601"/>
                    <a:pt x="222" y="1601"/>
                  </a:cubicBezTo>
                  <a:cubicBezTo>
                    <a:pt x="343" y="1601"/>
                    <a:pt x="443" y="1501"/>
                    <a:pt x="567" y="1379"/>
                  </a:cubicBezTo>
                  <a:lnTo>
                    <a:pt x="567" y="222"/>
                  </a:lnTo>
                  <a:cubicBezTo>
                    <a:pt x="443" y="99"/>
                    <a:pt x="343" y="1"/>
                    <a:pt x="2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84"/>
            <p:cNvSpPr/>
            <p:nvPr/>
          </p:nvSpPr>
          <p:spPr>
            <a:xfrm>
              <a:off x="2193074" y="2856676"/>
              <a:ext cx="216455" cy="10650"/>
            </a:xfrm>
            <a:custGeom>
              <a:avLst/>
              <a:gdLst/>
              <a:ahLst/>
              <a:cxnLst/>
              <a:rect l="l" t="t" r="r" b="b"/>
              <a:pathLst>
                <a:path w="8028" h="395" extrusionOk="0">
                  <a:moveTo>
                    <a:pt x="137" y="1"/>
                  </a:moveTo>
                  <a:cubicBezTo>
                    <a:pt x="57" y="1"/>
                    <a:pt x="1" y="80"/>
                    <a:pt x="1" y="172"/>
                  </a:cubicBezTo>
                  <a:cubicBezTo>
                    <a:pt x="1" y="294"/>
                    <a:pt x="100" y="393"/>
                    <a:pt x="222" y="394"/>
                  </a:cubicBezTo>
                  <a:lnTo>
                    <a:pt x="7806" y="394"/>
                  </a:lnTo>
                  <a:lnTo>
                    <a:pt x="7806" y="393"/>
                  </a:lnTo>
                  <a:cubicBezTo>
                    <a:pt x="7929" y="393"/>
                    <a:pt x="8027" y="294"/>
                    <a:pt x="8027" y="172"/>
                  </a:cubicBezTo>
                  <a:cubicBezTo>
                    <a:pt x="8027" y="80"/>
                    <a:pt x="7971" y="1"/>
                    <a:pt x="7891" y="1"/>
                  </a:cubicBezTo>
                  <a:cubicBezTo>
                    <a:pt x="7865" y="1"/>
                    <a:pt x="7836" y="9"/>
                    <a:pt x="7806" y="28"/>
                  </a:cubicBezTo>
                  <a:lnTo>
                    <a:pt x="222" y="28"/>
                  </a:lnTo>
                  <a:cubicBezTo>
                    <a:pt x="192" y="9"/>
                    <a:pt x="163" y="1"/>
                    <a:pt x="13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84"/>
            <p:cNvSpPr/>
            <p:nvPr/>
          </p:nvSpPr>
          <p:spPr>
            <a:xfrm>
              <a:off x="2209737" y="2887090"/>
              <a:ext cx="169783" cy="34539"/>
            </a:xfrm>
            <a:custGeom>
              <a:avLst/>
              <a:gdLst/>
              <a:ahLst/>
              <a:cxnLst/>
              <a:rect l="l" t="t" r="r" b="b"/>
              <a:pathLst>
                <a:path w="6297" h="1281" extrusionOk="0">
                  <a:moveTo>
                    <a:pt x="525" y="1"/>
                  </a:moveTo>
                  <a:cubicBezTo>
                    <a:pt x="446" y="1"/>
                    <a:pt x="376" y="50"/>
                    <a:pt x="350" y="125"/>
                  </a:cubicBezTo>
                  <a:lnTo>
                    <a:pt x="0" y="1139"/>
                  </a:lnTo>
                  <a:lnTo>
                    <a:pt x="3478" y="1281"/>
                  </a:lnTo>
                  <a:lnTo>
                    <a:pt x="6283" y="1139"/>
                  </a:lnTo>
                  <a:lnTo>
                    <a:pt x="6297" y="1139"/>
                  </a:lnTo>
                  <a:lnTo>
                    <a:pt x="5930" y="632"/>
                  </a:lnTo>
                  <a:cubicBezTo>
                    <a:pt x="5642" y="235"/>
                    <a:pt x="5183" y="1"/>
                    <a:pt x="46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84"/>
            <p:cNvSpPr/>
            <p:nvPr/>
          </p:nvSpPr>
          <p:spPr>
            <a:xfrm>
              <a:off x="2381920" y="2988361"/>
              <a:ext cx="32652" cy="64252"/>
            </a:xfrm>
            <a:custGeom>
              <a:avLst/>
              <a:gdLst/>
              <a:ahLst/>
              <a:cxnLst/>
              <a:rect l="l" t="t" r="r" b="b"/>
              <a:pathLst>
                <a:path w="1211" h="2383" extrusionOk="0">
                  <a:moveTo>
                    <a:pt x="249" y="0"/>
                  </a:moveTo>
                  <a:cubicBezTo>
                    <a:pt x="224" y="0"/>
                    <a:pt x="198" y="5"/>
                    <a:pt x="172" y="14"/>
                  </a:cubicBezTo>
                  <a:cubicBezTo>
                    <a:pt x="59" y="54"/>
                    <a:pt x="1" y="179"/>
                    <a:pt x="38" y="292"/>
                  </a:cubicBezTo>
                  <a:lnTo>
                    <a:pt x="753" y="2238"/>
                  </a:lnTo>
                  <a:cubicBezTo>
                    <a:pt x="784" y="2326"/>
                    <a:pt x="868" y="2383"/>
                    <a:pt x="960" y="2383"/>
                  </a:cubicBezTo>
                  <a:cubicBezTo>
                    <a:pt x="987" y="2383"/>
                    <a:pt x="1013" y="2378"/>
                    <a:pt x="1037" y="2369"/>
                  </a:cubicBezTo>
                  <a:cubicBezTo>
                    <a:pt x="1152" y="2327"/>
                    <a:pt x="1210" y="2200"/>
                    <a:pt x="1168" y="2085"/>
                  </a:cubicBezTo>
                  <a:lnTo>
                    <a:pt x="454" y="140"/>
                  </a:lnTo>
                  <a:cubicBezTo>
                    <a:pt x="419" y="53"/>
                    <a:pt x="337" y="0"/>
                    <a:pt x="2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84"/>
            <p:cNvSpPr/>
            <p:nvPr/>
          </p:nvSpPr>
          <p:spPr>
            <a:xfrm>
              <a:off x="2216020" y="2988199"/>
              <a:ext cx="32759" cy="64413"/>
            </a:xfrm>
            <a:custGeom>
              <a:avLst/>
              <a:gdLst/>
              <a:ahLst/>
              <a:cxnLst/>
              <a:rect l="l" t="t" r="r" b="b"/>
              <a:pathLst>
                <a:path w="1215" h="2389" extrusionOk="0">
                  <a:moveTo>
                    <a:pt x="965" y="1"/>
                  </a:moveTo>
                  <a:cubicBezTo>
                    <a:pt x="875" y="1"/>
                    <a:pt x="790" y="56"/>
                    <a:pt x="757" y="146"/>
                  </a:cubicBezTo>
                  <a:lnTo>
                    <a:pt x="44" y="2093"/>
                  </a:lnTo>
                  <a:cubicBezTo>
                    <a:pt x="1" y="2206"/>
                    <a:pt x="59" y="2333"/>
                    <a:pt x="174" y="2375"/>
                  </a:cubicBezTo>
                  <a:cubicBezTo>
                    <a:pt x="198" y="2384"/>
                    <a:pt x="225" y="2389"/>
                    <a:pt x="250" y="2389"/>
                  </a:cubicBezTo>
                  <a:cubicBezTo>
                    <a:pt x="343" y="2389"/>
                    <a:pt x="427" y="2332"/>
                    <a:pt x="458" y="2244"/>
                  </a:cubicBezTo>
                  <a:lnTo>
                    <a:pt x="1173" y="298"/>
                  </a:lnTo>
                  <a:cubicBezTo>
                    <a:pt x="1215" y="183"/>
                    <a:pt x="1156" y="56"/>
                    <a:pt x="1041" y="14"/>
                  </a:cubicBezTo>
                  <a:cubicBezTo>
                    <a:pt x="1016" y="5"/>
                    <a:pt x="990" y="1"/>
                    <a:pt x="96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84"/>
            <p:cNvSpPr/>
            <p:nvPr/>
          </p:nvSpPr>
          <p:spPr>
            <a:xfrm>
              <a:off x="2390467" y="3033685"/>
              <a:ext cx="30306" cy="25965"/>
            </a:xfrm>
            <a:custGeom>
              <a:avLst/>
              <a:gdLst/>
              <a:ahLst/>
              <a:cxnLst/>
              <a:rect l="l" t="t" r="r" b="b"/>
              <a:pathLst>
                <a:path w="1124" h="963" extrusionOk="0">
                  <a:moveTo>
                    <a:pt x="643" y="0"/>
                  </a:moveTo>
                  <a:cubicBezTo>
                    <a:pt x="216" y="0"/>
                    <a:pt x="1" y="518"/>
                    <a:pt x="304" y="821"/>
                  </a:cubicBezTo>
                  <a:cubicBezTo>
                    <a:pt x="402" y="919"/>
                    <a:pt x="522" y="963"/>
                    <a:pt x="640" y="963"/>
                  </a:cubicBezTo>
                  <a:cubicBezTo>
                    <a:pt x="887" y="963"/>
                    <a:pt x="1123" y="771"/>
                    <a:pt x="1123" y="482"/>
                  </a:cubicBezTo>
                  <a:cubicBezTo>
                    <a:pt x="1123" y="216"/>
                    <a:pt x="908" y="0"/>
                    <a:pt x="6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84"/>
            <p:cNvSpPr/>
            <p:nvPr/>
          </p:nvSpPr>
          <p:spPr>
            <a:xfrm>
              <a:off x="2205450" y="3033685"/>
              <a:ext cx="30279" cy="25965"/>
            </a:xfrm>
            <a:custGeom>
              <a:avLst/>
              <a:gdLst/>
              <a:ahLst/>
              <a:cxnLst/>
              <a:rect l="l" t="t" r="r" b="b"/>
              <a:pathLst>
                <a:path w="1123" h="963" extrusionOk="0">
                  <a:moveTo>
                    <a:pt x="642" y="0"/>
                  </a:moveTo>
                  <a:cubicBezTo>
                    <a:pt x="215" y="0"/>
                    <a:pt x="1" y="518"/>
                    <a:pt x="303" y="821"/>
                  </a:cubicBezTo>
                  <a:cubicBezTo>
                    <a:pt x="401" y="919"/>
                    <a:pt x="521" y="963"/>
                    <a:pt x="639" y="963"/>
                  </a:cubicBezTo>
                  <a:cubicBezTo>
                    <a:pt x="885" y="963"/>
                    <a:pt x="1122" y="771"/>
                    <a:pt x="1122" y="482"/>
                  </a:cubicBezTo>
                  <a:cubicBezTo>
                    <a:pt x="1122" y="216"/>
                    <a:pt x="907" y="0"/>
                    <a:pt x="6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84"/>
            <p:cNvSpPr/>
            <p:nvPr/>
          </p:nvSpPr>
          <p:spPr>
            <a:xfrm>
              <a:off x="2387393" y="3027753"/>
              <a:ext cx="39338" cy="37855"/>
            </a:xfrm>
            <a:custGeom>
              <a:avLst/>
              <a:gdLst/>
              <a:ahLst/>
              <a:cxnLst/>
              <a:rect l="l" t="t" r="r" b="b"/>
              <a:pathLst>
                <a:path w="1459" h="1404" extrusionOk="0">
                  <a:moveTo>
                    <a:pt x="757" y="442"/>
                  </a:moveTo>
                  <a:cubicBezTo>
                    <a:pt x="901" y="442"/>
                    <a:pt x="1016" y="558"/>
                    <a:pt x="1016" y="702"/>
                  </a:cubicBezTo>
                  <a:cubicBezTo>
                    <a:pt x="1016" y="858"/>
                    <a:pt x="889" y="961"/>
                    <a:pt x="756" y="961"/>
                  </a:cubicBezTo>
                  <a:cubicBezTo>
                    <a:pt x="693" y="961"/>
                    <a:pt x="628" y="937"/>
                    <a:pt x="575" y="884"/>
                  </a:cubicBezTo>
                  <a:cubicBezTo>
                    <a:pt x="412" y="721"/>
                    <a:pt x="527" y="442"/>
                    <a:pt x="757" y="442"/>
                  </a:cubicBezTo>
                  <a:close/>
                  <a:moveTo>
                    <a:pt x="758" y="0"/>
                  </a:moveTo>
                  <a:cubicBezTo>
                    <a:pt x="575" y="0"/>
                    <a:pt x="395" y="71"/>
                    <a:pt x="261" y="205"/>
                  </a:cubicBezTo>
                  <a:cubicBezTo>
                    <a:pt x="61" y="406"/>
                    <a:pt x="1" y="708"/>
                    <a:pt x="110" y="969"/>
                  </a:cubicBezTo>
                  <a:cubicBezTo>
                    <a:pt x="218" y="1231"/>
                    <a:pt x="473" y="1403"/>
                    <a:pt x="757" y="1403"/>
                  </a:cubicBezTo>
                  <a:cubicBezTo>
                    <a:pt x="1145" y="1402"/>
                    <a:pt x="1459" y="1088"/>
                    <a:pt x="1459" y="702"/>
                  </a:cubicBezTo>
                  <a:cubicBezTo>
                    <a:pt x="1459" y="418"/>
                    <a:pt x="1288" y="162"/>
                    <a:pt x="1025" y="53"/>
                  </a:cubicBezTo>
                  <a:cubicBezTo>
                    <a:pt x="939" y="17"/>
                    <a:pt x="848" y="0"/>
                    <a:pt x="7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84"/>
            <p:cNvSpPr/>
            <p:nvPr/>
          </p:nvSpPr>
          <p:spPr>
            <a:xfrm>
              <a:off x="2202350" y="3027753"/>
              <a:ext cx="39338" cy="37855"/>
            </a:xfrm>
            <a:custGeom>
              <a:avLst/>
              <a:gdLst/>
              <a:ahLst/>
              <a:cxnLst/>
              <a:rect l="l" t="t" r="r" b="b"/>
              <a:pathLst>
                <a:path w="1459" h="1404" extrusionOk="0">
                  <a:moveTo>
                    <a:pt x="757" y="442"/>
                  </a:moveTo>
                  <a:cubicBezTo>
                    <a:pt x="901" y="442"/>
                    <a:pt x="1016" y="558"/>
                    <a:pt x="1016" y="702"/>
                  </a:cubicBezTo>
                  <a:cubicBezTo>
                    <a:pt x="1016" y="858"/>
                    <a:pt x="889" y="961"/>
                    <a:pt x="756" y="961"/>
                  </a:cubicBezTo>
                  <a:cubicBezTo>
                    <a:pt x="692" y="961"/>
                    <a:pt x="628" y="937"/>
                    <a:pt x="575" y="884"/>
                  </a:cubicBezTo>
                  <a:cubicBezTo>
                    <a:pt x="412" y="721"/>
                    <a:pt x="527" y="442"/>
                    <a:pt x="757" y="442"/>
                  </a:cubicBezTo>
                  <a:close/>
                  <a:moveTo>
                    <a:pt x="758" y="0"/>
                  </a:moveTo>
                  <a:cubicBezTo>
                    <a:pt x="576" y="0"/>
                    <a:pt x="396" y="71"/>
                    <a:pt x="261" y="205"/>
                  </a:cubicBezTo>
                  <a:cubicBezTo>
                    <a:pt x="61" y="406"/>
                    <a:pt x="1" y="708"/>
                    <a:pt x="110" y="969"/>
                  </a:cubicBezTo>
                  <a:cubicBezTo>
                    <a:pt x="218" y="1231"/>
                    <a:pt x="473" y="1403"/>
                    <a:pt x="757" y="1403"/>
                  </a:cubicBezTo>
                  <a:cubicBezTo>
                    <a:pt x="1145" y="1402"/>
                    <a:pt x="1459" y="1088"/>
                    <a:pt x="1459" y="702"/>
                  </a:cubicBezTo>
                  <a:cubicBezTo>
                    <a:pt x="1459" y="418"/>
                    <a:pt x="1288" y="162"/>
                    <a:pt x="1025" y="53"/>
                  </a:cubicBezTo>
                  <a:cubicBezTo>
                    <a:pt x="939" y="17"/>
                    <a:pt x="848" y="0"/>
                    <a:pt x="7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84"/>
            <p:cNvSpPr/>
            <p:nvPr/>
          </p:nvSpPr>
          <p:spPr>
            <a:xfrm>
              <a:off x="2146268" y="2916695"/>
              <a:ext cx="317753" cy="98791"/>
            </a:xfrm>
            <a:custGeom>
              <a:avLst/>
              <a:gdLst/>
              <a:ahLst/>
              <a:cxnLst/>
              <a:rect l="l" t="t" r="r" b="b"/>
              <a:pathLst>
                <a:path w="11785" h="3664" extrusionOk="0">
                  <a:moveTo>
                    <a:pt x="1" y="0"/>
                  </a:moveTo>
                  <a:lnTo>
                    <a:pt x="221" y="833"/>
                  </a:lnTo>
                  <a:lnTo>
                    <a:pt x="908" y="1706"/>
                  </a:lnTo>
                  <a:lnTo>
                    <a:pt x="1240" y="1762"/>
                  </a:lnTo>
                  <a:cubicBezTo>
                    <a:pt x="1293" y="1769"/>
                    <a:pt x="1338" y="1802"/>
                    <a:pt x="1365" y="1847"/>
                  </a:cubicBezTo>
                  <a:cubicBezTo>
                    <a:pt x="2051" y="3015"/>
                    <a:pt x="2786" y="3663"/>
                    <a:pt x="3098" y="3663"/>
                  </a:cubicBezTo>
                  <a:lnTo>
                    <a:pt x="4376" y="3663"/>
                  </a:lnTo>
                  <a:lnTo>
                    <a:pt x="5778" y="3375"/>
                  </a:lnTo>
                  <a:lnTo>
                    <a:pt x="7179" y="3663"/>
                  </a:lnTo>
                  <a:lnTo>
                    <a:pt x="9582" y="3663"/>
                  </a:lnTo>
                  <a:cubicBezTo>
                    <a:pt x="9645" y="3663"/>
                    <a:pt x="9706" y="3647"/>
                    <a:pt x="9760" y="3616"/>
                  </a:cubicBezTo>
                  <a:lnTo>
                    <a:pt x="11405" y="2663"/>
                  </a:lnTo>
                  <a:cubicBezTo>
                    <a:pt x="11785" y="2443"/>
                    <a:pt x="11744" y="1883"/>
                    <a:pt x="11338" y="1720"/>
                  </a:cubicBezTo>
                  <a:lnTo>
                    <a:pt x="11335" y="1721"/>
                  </a:lnTo>
                  <a:lnTo>
                    <a:pt x="10725" y="1476"/>
                  </a:lnTo>
                  <a:cubicBezTo>
                    <a:pt x="10720" y="1473"/>
                    <a:pt x="10714" y="1471"/>
                    <a:pt x="10710" y="1470"/>
                  </a:cubicBezTo>
                  <a:cubicBezTo>
                    <a:pt x="10601" y="1424"/>
                    <a:pt x="10447" y="1410"/>
                    <a:pt x="10369" y="1320"/>
                  </a:cubicBezTo>
                  <a:lnTo>
                    <a:pt x="10122" y="909"/>
                  </a:lnTo>
                  <a:lnTo>
                    <a:pt x="9778" y="507"/>
                  </a:lnTo>
                  <a:cubicBezTo>
                    <a:pt x="9500" y="186"/>
                    <a:pt x="9098" y="0"/>
                    <a:pt x="86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84"/>
            <p:cNvSpPr/>
            <p:nvPr/>
          </p:nvSpPr>
          <p:spPr>
            <a:xfrm>
              <a:off x="2163950" y="2948400"/>
              <a:ext cx="300030" cy="68099"/>
            </a:xfrm>
            <a:custGeom>
              <a:avLst/>
              <a:gdLst/>
              <a:ahLst/>
              <a:cxnLst/>
              <a:rect l="l" t="t" r="r" b="b"/>
              <a:pathLst>
                <a:path w="10958" h="2489" extrusionOk="0">
                  <a:moveTo>
                    <a:pt x="0" y="1"/>
                  </a:moveTo>
                  <a:lnTo>
                    <a:pt x="247" y="466"/>
                  </a:lnTo>
                  <a:lnTo>
                    <a:pt x="574" y="520"/>
                  </a:lnTo>
                  <a:cubicBezTo>
                    <a:pt x="625" y="529"/>
                    <a:pt x="671" y="560"/>
                    <a:pt x="697" y="605"/>
                  </a:cubicBezTo>
                  <a:cubicBezTo>
                    <a:pt x="1376" y="1758"/>
                    <a:pt x="2102" y="2399"/>
                    <a:pt x="2409" y="2489"/>
                  </a:cubicBezTo>
                  <a:lnTo>
                    <a:pt x="3671" y="2489"/>
                  </a:lnTo>
                  <a:lnTo>
                    <a:pt x="5054" y="2112"/>
                  </a:lnTo>
                  <a:lnTo>
                    <a:pt x="6437" y="2489"/>
                  </a:lnTo>
                  <a:lnTo>
                    <a:pt x="8810" y="2489"/>
                  </a:lnTo>
                  <a:cubicBezTo>
                    <a:pt x="8871" y="2399"/>
                    <a:pt x="8933" y="2383"/>
                    <a:pt x="8985" y="2351"/>
                  </a:cubicBezTo>
                  <a:lnTo>
                    <a:pt x="10609" y="1411"/>
                  </a:lnTo>
                  <a:cubicBezTo>
                    <a:pt x="10908" y="1237"/>
                    <a:pt x="10957" y="826"/>
                    <a:pt x="10709" y="587"/>
                  </a:cubicBezTo>
                  <a:lnTo>
                    <a:pt x="10709" y="587"/>
                  </a:lnTo>
                  <a:cubicBezTo>
                    <a:pt x="10673" y="714"/>
                    <a:pt x="10585" y="820"/>
                    <a:pt x="10468" y="880"/>
                  </a:cubicBezTo>
                  <a:lnTo>
                    <a:pt x="8856" y="1734"/>
                  </a:lnTo>
                  <a:cubicBezTo>
                    <a:pt x="8823" y="1752"/>
                    <a:pt x="8785" y="1765"/>
                    <a:pt x="8747" y="1765"/>
                  </a:cubicBezTo>
                  <a:cubicBezTo>
                    <a:pt x="8729" y="1765"/>
                    <a:pt x="8711" y="1762"/>
                    <a:pt x="8693" y="1756"/>
                  </a:cubicBezTo>
                  <a:lnTo>
                    <a:pt x="2436" y="1756"/>
                  </a:lnTo>
                  <a:cubicBezTo>
                    <a:pt x="2431" y="1757"/>
                    <a:pt x="2425" y="1757"/>
                    <a:pt x="2420" y="1757"/>
                  </a:cubicBezTo>
                  <a:cubicBezTo>
                    <a:pt x="2113" y="1757"/>
                    <a:pt x="1527" y="1218"/>
                    <a:pt x="873" y="195"/>
                  </a:cubicBezTo>
                  <a:cubicBezTo>
                    <a:pt x="846" y="152"/>
                    <a:pt x="803" y="124"/>
                    <a:pt x="752" y="116"/>
                  </a:cubicBezTo>
                  <a:lnTo>
                    <a:pt x="0" y="1"/>
                  </a:lnTo>
                  <a:close/>
                </a:path>
              </a:pathLst>
            </a:custGeom>
            <a:solidFill>
              <a:srgbClr val="9E99A3">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84"/>
            <p:cNvSpPr/>
            <p:nvPr/>
          </p:nvSpPr>
          <p:spPr>
            <a:xfrm>
              <a:off x="2261209" y="2946326"/>
              <a:ext cx="79054" cy="69186"/>
            </a:xfrm>
            <a:custGeom>
              <a:avLst/>
              <a:gdLst/>
              <a:ahLst/>
              <a:cxnLst/>
              <a:rect l="l" t="t" r="r" b="b"/>
              <a:pathLst>
                <a:path w="2932" h="2566" extrusionOk="0">
                  <a:moveTo>
                    <a:pt x="274" y="0"/>
                  </a:moveTo>
                  <a:lnTo>
                    <a:pt x="274" y="2"/>
                  </a:lnTo>
                  <a:cubicBezTo>
                    <a:pt x="123" y="2"/>
                    <a:pt x="1" y="109"/>
                    <a:pt x="1" y="244"/>
                  </a:cubicBezTo>
                  <a:lnTo>
                    <a:pt x="1" y="2566"/>
                  </a:lnTo>
                  <a:lnTo>
                    <a:pt x="2931" y="2566"/>
                  </a:lnTo>
                  <a:lnTo>
                    <a:pt x="2931" y="259"/>
                  </a:lnTo>
                  <a:cubicBezTo>
                    <a:pt x="2931" y="117"/>
                    <a:pt x="2816" y="0"/>
                    <a:pt x="26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84"/>
            <p:cNvSpPr/>
            <p:nvPr/>
          </p:nvSpPr>
          <p:spPr>
            <a:xfrm>
              <a:off x="2261209" y="2995749"/>
              <a:ext cx="79054" cy="19764"/>
            </a:xfrm>
            <a:custGeom>
              <a:avLst/>
              <a:gdLst/>
              <a:ahLst/>
              <a:cxnLst/>
              <a:rect l="l" t="t" r="r" b="b"/>
              <a:pathLst>
                <a:path w="2932" h="733" extrusionOk="0">
                  <a:moveTo>
                    <a:pt x="1" y="0"/>
                  </a:moveTo>
                  <a:lnTo>
                    <a:pt x="1" y="733"/>
                  </a:lnTo>
                  <a:lnTo>
                    <a:pt x="2931" y="733"/>
                  </a:lnTo>
                  <a:lnTo>
                    <a:pt x="2931" y="0"/>
                  </a:lnTo>
                  <a:close/>
                </a:path>
              </a:pathLst>
            </a:custGeom>
            <a:solidFill>
              <a:srgbClr val="9E99A3">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84"/>
            <p:cNvSpPr/>
            <p:nvPr/>
          </p:nvSpPr>
          <p:spPr>
            <a:xfrm>
              <a:off x="2068184" y="2887063"/>
              <a:ext cx="99249" cy="70938"/>
            </a:xfrm>
            <a:custGeom>
              <a:avLst/>
              <a:gdLst/>
              <a:ahLst/>
              <a:cxnLst/>
              <a:rect l="l" t="t" r="r" b="b"/>
              <a:pathLst>
                <a:path w="3681" h="2631" extrusionOk="0">
                  <a:moveTo>
                    <a:pt x="111" y="0"/>
                  </a:moveTo>
                  <a:cubicBezTo>
                    <a:pt x="44" y="0"/>
                    <a:pt x="1" y="72"/>
                    <a:pt x="33" y="132"/>
                  </a:cubicBezTo>
                  <a:lnTo>
                    <a:pt x="1106" y="2146"/>
                  </a:lnTo>
                  <a:cubicBezTo>
                    <a:pt x="1127" y="2186"/>
                    <a:pt x="1165" y="2215"/>
                    <a:pt x="1212" y="2222"/>
                  </a:cubicBezTo>
                  <a:lnTo>
                    <a:pt x="3680" y="2630"/>
                  </a:lnTo>
                  <a:lnTo>
                    <a:pt x="2865" y="1099"/>
                  </a:lnTo>
                  <a:lnTo>
                    <a:pt x="1919" y="1099"/>
                  </a:lnTo>
                  <a:lnTo>
                    <a:pt x="1874" y="1080"/>
                  </a:lnTo>
                  <a:lnTo>
                    <a:pt x="961" y="60"/>
                  </a:lnTo>
                  <a:cubicBezTo>
                    <a:pt x="928" y="21"/>
                    <a:pt x="878" y="0"/>
                    <a:pt x="8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84"/>
            <p:cNvSpPr/>
            <p:nvPr/>
          </p:nvSpPr>
          <p:spPr>
            <a:xfrm>
              <a:off x="2093325" y="2936274"/>
              <a:ext cx="79098" cy="22325"/>
            </a:xfrm>
            <a:custGeom>
              <a:avLst/>
              <a:gdLst/>
              <a:ahLst/>
              <a:cxnLst/>
              <a:rect l="l" t="t" r="r" b="b"/>
              <a:pathLst>
                <a:path w="3039" h="916" extrusionOk="0">
                  <a:moveTo>
                    <a:pt x="0" y="1"/>
                  </a:moveTo>
                  <a:lnTo>
                    <a:pt x="207" y="390"/>
                  </a:lnTo>
                  <a:cubicBezTo>
                    <a:pt x="229" y="430"/>
                    <a:pt x="268" y="458"/>
                    <a:pt x="314" y="466"/>
                  </a:cubicBezTo>
                  <a:cubicBezTo>
                    <a:pt x="633" y="518"/>
                    <a:pt x="2719" y="862"/>
                    <a:pt x="3039" y="916"/>
                  </a:cubicBezTo>
                  <a:lnTo>
                    <a:pt x="2792" y="451"/>
                  </a:lnTo>
                  <a:lnTo>
                    <a:pt x="80" y="38"/>
                  </a:lnTo>
                  <a:cubicBezTo>
                    <a:pt x="50" y="34"/>
                    <a:pt x="23" y="20"/>
                    <a:pt x="0" y="1"/>
                  </a:cubicBezTo>
                  <a:close/>
                </a:path>
              </a:pathLst>
            </a:custGeom>
            <a:solidFill>
              <a:srgbClr val="9E99A3">
                <a:alpha val="37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84"/>
            <p:cNvSpPr/>
            <p:nvPr/>
          </p:nvSpPr>
          <p:spPr>
            <a:xfrm>
              <a:off x="2359999" y="2936431"/>
              <a:ext cx="69321" cy="35941"/>
            </a:xfrm>
            <a:custGeom>
              <a:avLst/>
              <a:gdLst/>
              <a:ahLst/>
              <a:cxnLst/>
              <a:rect l="l" t="t" r="r" b="b"/>
              <a:pathLst>
                <a:path w="2571" h="1333" extrusionOk="0">
                  <a:moveTo>
                    <a:pt x="230" y="1"/>
                  </a:moveTo>
                  <a:cubicBezTo>
                    <a:pt x="103" y="1"/>
                    <a:pt x="0" y="104"/>
                    <a:pt x="2" y="231"/>
                  </a:cubicBezTo>
                  <a:lnTo>
                    <a:pt x="2" y="819"/>
                  </a:lnTo>
                  <a:cubicBezTo>
                    <a:pt x="2" y="1003"/>
                    <a:pt x="136" y="1160"/>
                    <a:pt x="317" y="1188"/>
                  </a:cubicBezTo>
                  <a:lnTo>
                    <a:pt x="1222" y="1326"/>
                  </a:lnTo>
                  <a:cubicBezTo>
                    <a:pt x="1251" y="1330"/>
                    <a:pt x="1281" y="1333"/>
                    <a:pt x="1310" y="1333"/>
                  </a:cubicBezTo>
                  <a:cubicBezTo>
                    <a:pt x="1433" y="1333"/>
                    <a:pt x="1553" y="1293"/>
                    <a:pt x="1654" y="1221"/>
                  </a:cubicBezTo>
                  <a:lnTo>
                    <a:pt x="2570" y="554"/>
                  </a:lnTo>
                  <a:cubicBezTo>
                    <a:pt x="2463" y="509"/>
                    <a:pt x="2369" y="439"/>
                    <a:pt x="2292" y="351"/>
                  </a:cubicBezTo>
                  <a:lnTo>
                    <a:pt x="19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84"/>
            <p:cNvSpPr/>
            <p:nvPr/>
          </p:nvSpPr>
          <p:spPr>
            <a:xfrm>
              <a:off x="2216397" y="2936431"/>
              <a:ext cx="25102" cy="31196"/>
            </a:xfrm>
            <a:custGeom>
              <a:avLst/>
              <a:gdLst/>
              <a:ahLst/>
              <a:cxnLst/>
              <a:rect l="l" t="t" r="r" b="b"/>
              <a:pathLst>
                <a:path w="931" h="1157" extrusionOk="0">
                  <a:moveTo>
                    <a:pt x="148" y="1"/>
                  </a:moveTo>
                  <a:cubicBezTo>
                    <a:pt x="67" y="122"/>
                    <a:pt x="0" y="188"/>
                    <a:pt x="0" y="270"/>
                  </a:cubicBezTo>
                  <a:lnTo>
                    <a:pt x="197" y="270"/>
                  </a:lnTo>
                  <a:lnTo>
                    <a:pt x="197" y="1061"/>
                  </a:lnTo>
                  <a:cubicBezTo>
                    <a:pt x="73" y="1112"/>
                    <a:pt x="54" y="1156"/>
                    <a:pt x="77" y="1156"/>
                  </a:cubicBezTo>
                  <a:cubicBezTo>
                    <a:pt x="90" y="1156"/>
                    <a:pt x="118" y="1141"/>
                    <a:pt x="148" y="1101"/>
                  </a:cubicBezTo>
                  <a:lnTo>
                    <a:pt x="763" y="1101"/>
                  </a:lnTo>
                  <a:cubicBezTo>
                    <a:pt x="793" y="1141"/>
                    <a:pt x="822" y="1156"/>
                    <a:pt x="846" y="1156"/>
                  </a:cubicBezTo>
                  <a:cubicBezTo>
                    <a:pt x="887" y="1156"/>
                    <a:pt x="918" y="1112"/>
                    <a:pt x="930" y="1061"/>
                  </a:cubicBezTo>
                  <a:lnTo>
                    <a:pt x="930" y="270"/>
                  </a:lnTo>
                  <a:cubicBezTo>
                    <a:pt x="911" y="188"/>
                    <a:pt x="845" y="122"/>
                    <a:pt x="7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0" name="Google Shape;3690;p84"/>
          <p:cNvGrpSpPr/>
          <p:nvPr/>
        </p:nvGrpSpPr>
        <p:grpSpPr>
          <a:xfrm>
            <a:off x="2062711" y="3405767"/>
            <a:ext cx="416759" cy="397158"/>
            <a:chOff x="2062711" y="3405767"/>
            <a:chExt cx="416759" cy="397158"/>
          </a:xfrm>
        </p:grpSpPr>
        <p:sp>
          <p:nvSpPr>
            <p:cNvPr id="3691" name="Google Shape;3691;p84"/>
            <p:cNvSpPr/>
            <p:nvPr/>
          </p:nvSpPr>
          <p:spPr>
            <a:xfrm>
              <a:off x="2085359" y="3405767"/>
              <a:ext cx="394111" cy="376639"/>
            </a:xfrm>
            <a:custGeom>
              <a:avLst/>
              <a:gdLst/>
              <a:ahLst/>
              <a:cxnLst/>
              <a:rect l="l" t="t" r="r" b="b"/>
              <a:pathLst>
                <a:path w="14617" h="13969" extrusionOk="0">
                  <a:moveTo>
                    <a:pt x="9524" y="1"/>
                  </a:moveTo>
                  <a:cubicBezTo>
                    <a:pt x="7084" y="1"/>
                    <a:pt x="4645" y="931"/>
                    <a:pt x="2783" y="2791"/>
                  </a:cubicBezTo>
                  <a:cubicBezTo>
                    <a:pt x="2544" y="3032"/>
                    <a:pt x="2317" y="3285"/>
                    <a:pt x="2103" y="3548"/>
                  </a:cubicBezTo>
                  <a:cubicBezTo>
                    <a:pt x="2071" y="3588"/>
                    <a:pt x="2086" y="3648"/>
                    <a:pt x="2134" y="3668"/>
                  </a:cubicBezTo>
                  <a:cubicBezTo>
                    <a:pt x="3078" y="4052"/>
                    <a:pt x="3641" y="5025"/>
                    <a:pt x="3505" y="6035"/>
                  </a:cubicBezTo>
                  <a:cubicBezTo>
                    <a:pt x="3368" y="7044"/>
                    <a:pt x="2565" y="7833"/>
                    <a:pt x="1553" y="7951"/>
                  </a:cubicBezTo>
                  <a:cubicBezTo>
                    <a:pt x="1458" y="7960"/>
                    <a:pt x="1391" y="8047"/>
                    <a:pt x="1405" y="8141"/>
                  </a:cubicBezTo>
                  <a:cubicBezTo>
                    <a:pt x="1418" y="8221"/>
                    <a:pt x="1424" y="8301"/>
                    <a:pt x="1424" y="8381"/>
                  </a:cubicBezTo>
                  <a:cubicBezTo>
                    <a:pt x="1423" y="9157"/>
                    <a:pt x="841" y="9809"/>
                    <a:pt x="71" y="9897"/>
                  </a:cubicBezTo>
                  <a:cubicBezTo>
                    <a:pt x="30" y="9901"/>
                    <a:pt x="1" y="9937"/>
                    <a:pt x="2" y="9978"/>
                  </a:cubicBezTo>
                  <a:cubicBezTo>
                    <a:pt x="54" y="11094"/>
                    <a:pt x="303" y="12195"/>
                    <a:pt x="735" y="13227"/>
                  </a:cubicBezTo>
                  <a:cubicBezTo>
                    <a:pt x="1913" y="13721"/>
                    <a:pt x="3171" y="13968"/>
                    <a:pt x="4429" y="13968"/>
                  </a:cubicBezTo>
                  <a:cubicBezTo>
                    <a:pt x="6869" y="13968"/>
                    <a:pt x="9308" y="13038"/>
                    <a:pt x="11170" y="11177"/>
                  </a:cubicBezTo>
                  <a:cubicBezTo>
                    <a:pt x="13881" y="8466"/>
                    <a:pt x="14616" y="4527"/>
                    <a:pt x="13378" y="1150"/>
                  </a:cubicBezTo>
                  <a:cubicBezTo>
                    <a:pt x="13281" y="886"/>
                    <a:pt x="13075" y="680"/>
                    <a:pt x="12812" y="583"/>
                  </a:cubicBezTo>
                  <a:cubicBezTo>
                    <a:pt x="11752" y="195"/>
                    <a:pt x="10638" y="1"/>
                    <a:pt x="95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84"/>
            <p:cNvSpPr/>
            <p:nvPr/>
          </p:nvSpPr>
          <p:spPr>
            <a:xfrm>
              <a:off x="2141199" y="3500298"/>
              <a:ext cx="4745" cy="5689"/>
            </a:xfrm>
            <a:custGeom>
              <a:avLst/>
              <a:gdLst/>
              <a:ahLst/>
              <a:cxnLst/>
              <a:rect l="l" t="t" r="r" b="b"/>
              <a:pathLst>
                <a:path w="176" h="211" extrusionOk="0">
                  <a:moveTo>
                    <a:pt x="68" y="0"/>
                  </a:moveTo>
                  <a:cubicBezTo>
                    <a:pt x="56" y="14"/>
                    <a:pt x="44" y="29"/>
                    <a:pt x="32" y="42"/>
                  </a:cubicBezTo>
                  <a:cubicBezTo>
                    <a:pt x="0" y="82"/>
                    <a:pt x="15" y="142"/>
                    <a:pt x="63" y="162"/>
                  </a:cubicBezTo>
                  <a:cubicBezTo>
                    <a:pt x="101" y="177"/>
                    <a:pt x="138" y="195"/>
                    <a:pt x="175" y="211"/>
                  </a:cubicBezTo>
                  <a:cubicBezTo>
                    <a:pt x="143" y="139"/>
                    <a:pt x="107" y="69"/>
                    <a:pt x="68" y="0"/>
                  </a:cubicBezTo>
                  <a:close/>
                </a:path>
              </a:pathLst>
            </a:custGeom>
            <a:solidFill>
              <a:srgbClr val="67B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84"/>
            <p:cNvSpPr/>
            <p:nvPr/>
          </p:nvSpPr>
          <p:spPr>
            <a:xfrm>
              <a:off x="2096980" y="3421190"/>
              <a:ext cx="382490" cy="361244"/>
            </a:xfrm>
            <a:custGeom>
              <a:avLst/>
              <a:gdLst/>
              <a:ahLst/>
              <a:cxnLst/>
              <a:rect l="l" t="t" r="r" b="b"/>
              <a:pathLst>
                <a:path w="14186" h="13398" extrusionOk="0">
                  <a:moveTo>
                    <a:pt x="12352" y="0"/>
                  </a:moveTo>
                  <a:lnTo>
                    <a:pt x="12352" y="0"/>
                  </a:lnTo>
                  <a:cubicBezTo>
                    <a:pt x="13347" y="3247"/>
                    <a:pt x="12524" y="6904"/>
                    <a:pt x="9882" y="9465"/>
                  </a:cubicBezTo>
                  <a:cubicBezTo>
                    <a:pt x="7964" y="11327"/>
                    <a:pt x="5449" y="12257"/>
                    <a:pt x="2933" y="12257"/>
                  </a:cubicBezTo>
                  <a:cubicBezTo>
                    <a:pt x="1944" y="12257"/>
                    <a:pt x="954" y="12113"/>
                    <a:pt x="0" y="11825"/>
                  </a:cubicBezTo>
                  <a:lnTo>
                    <a:pt x="0" y="11825"/>
                  </a:lnTo>
                  <a:cubicBezTo>
                    <a:pt x="88" y="12104"/>
                    <a:pt x="190" y="12381"/>
                    <a:pt x="304" y="12655"/>
                  </a:cubicBezTo>
                  <a:cubicBezTo>
                    <a:pt x="1483" y="13150"/>
                    <a:pt x="2741" y="13397"/>
                    <a:pt x="3999" y="13397"/>
                  </a:cubicBezTo>
                  <a:cubicBezTo>
                    <a:pt x="6438" y="13397"/>
                    <a:pt x="8877" y="12467"/>
                    <a:pt x="10739" y="10606"/>
                  </a:cubicBezTo>
                  <a:cubicBezTo>
                    <a:pt x="13450" y="7894"/>
                    <a:pt x="14185" y="3955"/>
                    <a:pt x="12947" y="578"/>
                  </a:cubicBezTo>
                  <a:cubicBezTo>
                    <a:pt x="12850" y="314"/>
                    <a:pt x="12644" y="108"/>
                    <a:pt x="12381" y="11"/>
                  </a:cubicBezTo>
                  <a:lnTo>
                    <a:pt x="12352" y="0"/>
                  </a:ln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84"/>
            <p:cNvSpPr/>
            <p:nvPr/>
          </p:nvSpPr>
          <p:spPr>
            <a:xfrm>
              <a:off x="2062711" y="3421621"/>
              <a:ext cx="383811" cy="381304"/>
            </a:xfrm>
            <a:custGeom>
              <a:avLst/>
              <a:gdLst/>
              <a:ahLst/>
              <a:cxnLst/>
              <a:rect l="l" t="t" r="r" b="b"/>
              <a:pathLst>
                <a:path w="14235" h="14142" extrusionOk="0">
                  <a:moveTo>
                    <a:pt x="13993" y="0"/>
                  </a:moveTo>
                  <a:cubicBezTo>
                    <a:pt x="13939" y="0"/>
                    <a:pt x="13885" y="20"/>
                    <a:pt x="13843" y="61"/>
                  </a:cubicBezTo>
                  <a:lnTo>
                    <a:pt x="138" y="13766"/>
                  </a:lnTo>
                  <a:cubicBezTo>
                    <a:pt x="0" y="13905"/>
                    <a:pt x="97" y="14140"/>
                    <a:pt x="292" y="14140"/>
                  </a:cubicBezTo>
                  <a:lnTo>
                    <a:pt x="292" y="14141"/>
                  </a:lnTo>
                  <a:cubicBezTo>
                    <a:pt x="350" y="14141"/>
                    <a:pt x="405" y="14119"/>
                    <a:pt x="447" y="14077"/>
                  </a:cubicBezTo>
                  <a:lnTo>
                    <a:pt x="14153" y="370"/>
                  </a:lnTo>
                  <a:cubicBezTo>
                    <a:pt x="14235" y="285"/>
                    <a:pt x="14233" y="149"/>
                    <a:pt x="14150" y="65"/>
                  </a:cubicBezTo>
                  <a:cubicBezTo>
                    <a:pt x="14106" y="22"/>
                    <a:pt x="14050" y="0"/>
                    <a:pt x="13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84"/>
            <p:cNvSpPr/>
            <p:nvPr/>
          </p:nvSpPr>
          <p:spPr>
            <a:xfrm>
              <a:off x="2356926" y="3493935"/>
              <a:ext cx="74929" cy="94881"/>
            </a:xfrm>
            <a:custGeom>
              <a:avLst/>
              <a:gdLst/>
              <a:ahLst/>
              <a:cxnLst/>
              <a:rect l="l" t="t" r="r" b="b"/>
              <a:pathLst>
                <a:path w="2779" h="3519" extrusionOk="0">
                  <a:moveTo>
                    <a:pt x="2528" y="1"/>
                  </a:moveTo>
                  <a:cubicBezTo>
                    <a:pt x="2490" y="1"/>
                    <a:pt x="2452" y="11"/>
                    <a:pt x="2417" y="31"/>
                  </a:cubicBezTo>
                  <a:lnTo>
                    <a:pt x="1222" y="701"/>
                  </a:lnTo>
                  <a:cubicBezTo>
                    <a:pt x="1025" y="812"/>
                    <a:pt x="872" y="991"/>
                    <a:pt x="794" y="1204"/>
                  </a:cubicBezTo>
                  <a:lnTo>
                    <a:pt x="53" y="3224"/>
                  </a:lnTo>
                  <a:cubicBezTo>
                    <a:pt x="0" y="3367"/>
                    <a:pt x="107" y="3518"/>
                    <a:pt x="259" y="3518"/>
                  </a:cubicBezTo>
                  <a:cubicBezTo>
                    <a:pt x="350" y="3518"/>
                    <a:pt x="433" y="3461"/>
                    <a:pt x="464" y="3375"/>
                  </a:cubicBezTo>
                  <a:lnTo>
                    <a:pt x="1206" y="1355"/>
                  </a:lnTo>
                  <a:cubicBezTo>
                    <a:pt x="1248" y="1239"/>
                    <a:pt x="1330" y="1144"/>
                    <a:pt x="1436" y="1082"/>
                  </a:cubicBezTo>
                  <a:lnTo>
                    <a:pt x="2631" y="414"/>
                  </a:lnTo>
                  <a:cubicBezTo>
                    <a:pt x="2740" y="356"/>
                    <a:pt x="2779" y="221"/>
                    <a:pt x="2719" y="114"/>
                  </a:cubicBezTo>
                  <a:cubicBezTo>
                    <a:pt x="2679" y="41"/>
                    <a:pt x="2604" y="1"/>
                    <a:pt x="25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84"/>
            <p:cNvSpPr/>
            <p:nvPr/>
          </p:nvSpPr>
          <p:spPr>
            <a:xfrm>
              <a:off x="2232763" y="3494016"/>
              <a:ext cx="74767" cy="94800"/>
            </a:xfrm>
            <a:custGeom>
              <a:avLst/>
              <a:gdLst/>
              <a:ahLst/>
              <a:cxnLst/>
              <a:rect l="l" t="t" r="r" b="b"/>
              <a:pathLst>
                <a:path w="2773" h="3516" extrusionOk="0">
                  <a:moveTo>
                    <a:pt x="251" y="1"/>
                  </a:moveTo>
                  <a:cubicBezTo>
                    <a:pt x="174" y="1"/>
                    <a:pt x="99" y="41"/>
                    <a:pt x="58" y="114"/>
                  </a:cubicBezTo>
                  <a:cubicBezTo>
                    <a:pt x="0" y="218"/>
                    <a:pt x="38" y="351"/>
                    <a:pt x="144" y="411"/>
                  </a:cubicBezTo>
                  <a:lnTo>
                    <a:pt x="1337" y="1079"/>
                  </a:lnTo>
                  <a:cubicBezTo>
                    <a:pt x="1445" y="1141"/>
                    <a:pt x="1527" y="1236"/>
                    <a:pt x="1569" y="1352"/>
                  </a:cubicBezTo>
                  <a:lnTo>
                    <a:pt x="2309" y="3372"/>
                  </a:lnTo>
                  <a:cubicBezTo>
                    <a:pt x="2340" y="3458"/>
                    <a:pt x="2422" y="3515"/>
                    <a:pt x="2515" y="3515"/>
                  </a:cubicBezTo>
                  <a:cubicBezTo>
                    <a:pt x="2666" y="3515"/>
                    <a:pt x="2772" y="3363"/>
                    <a:pt x="2720" y="3221"/>
                  </a:cubicBezTo>
                  <a:lnTo>
                    <a:pt x="1980" y="1201"/>
                  </a:lnTo>
                  <a:cubicBezTo>
                    <a:pt x="1901" y="987"/>
                    <a:pt x="1750" y="809"/>
                    <a:pt x="1551" y="698"/>
                  </a:cubicBezTo>
                  <a:lnTo>
                    <a:pt x="358" y="28"/>
                  </a:lnTo>
                  <a:cubicBezTo>
                    <a:pt x="324" y="10"/>
                    <a:pt x="287" y="1"/>
                    <a:pt x="2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84"/>
            <p:cNvSpPr/>
            <p:nvPr/>
          </p:nvSpPr>
          <p:spPr>
            <a:xfrm>
              <a:off x="2355712" y="3601866"/>
              <a:ext cx="69078" cy="123488"/>
            </a:xfrm>
            <a:custGeom>
              <a:avLst/>
              <a:gdLst/>
              <a:ahLst/>
              <a:cxnLst/>
              <a:rect l="l" t="t" r="r" b="b"/>
              <a:pathLst>
                <a:path w="2562" h="4580" extrusionOk="0">
                  <a:moveTo>
                    <a:pt x="247" y="0"/>
                  </a:moveTo>
                  <a:cubicBezTo>
                    <a:pt x="183" y="0"/>
                    <a:pt x="120" y="28"/>
                    <a:pt x="77" y="80"/>
                  </a:cubicBezTo>
                  <a:cubicBezTo>
                    <a:pt x="1" y="175"/>
                    <a:pt x="14" y="312"/>
                    <a:pt x="108" y="388"/>
                  </a:cubicBezTo>
                  <a:lnTo>
                    <a:pt x="1916" y="1860"/>
                  </a:lnTo>
                  <a:cubicBezTo>
                    <a:pt x="2042" y="1961"/>
                    <a:pt x="2098" y="2126"/>
                    <a:pt x="2066" y="2284"/>
                  </a:cubicBezTo>
                  <a:lnTo>
                    <a:pt x="1633" y="4315"/>
                  </a:lnTo>
                  <a:cubicBezTo>
                    <a:pt x="1608" y="4433"/>
                    <a:pt x="1683" y="4550"/>
                    <a:pt x="1801" y="4575"/>
                  </a:cubicBezTo>
                  <a:cubicBezTo>
                    <a:pt x="1816" y="4578"/>
                    <a:pt x="1832" y="4580"/>
                    <a:pt x="1847" y="4580"/>
                  </a:cubicBezTo>
                  <a:cubicBezTo>
                    <a:pt x="1950" y="4580"/>
                    <a:pt x="2040" y="4508"/>
                    <a:pt x="2061" y="4406"/>
                  </a:cubicBezTo>
                  <a:lnTo>
                    <a:pt x="2493" y="2374"/>
                  </a:lnTo>
                  <a:cubicBezTo>
                    <a:pt x="2562" y="2056"/>
                    <a:pt x="2445" y="1725"/>
                    <a:pt x="2193" y="1520"/>
                  </a:cubicBezTo>
                  <a:lnTo>
                    <a:pt x="385" y="49"/>
                  </a:lnTo>
                  <a:cubicBezTo>
                    <a:pt x="344" y="16"/>
                    <a:pt x="295" y="0"/>
                    <a:pt x="2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84"/>
            <p:cNvSpPr/>
            <p:nvPr/>
          </p:nvSpPr>
          <p:spPr>
            <a:xfrm>
              <a:off x="2239693" y="3601866"/>
              <a:ext cx="69078" cy="123542"/>
            </a:xfrm>
            <a:custGeom>
              <a:avLst/>
              <a:gdLst/>
              <a:ahLst/>
              <a:cxnLst/>
              <a:rect l="l" t="t" r="r" b="b"/>
              <a:pathLst>
                <a:path w="2562" h="4582" extrusionOk="0">
                  <a:moveTo>
                    <a:pt x="2315" y="0"/>
                  </a:moveTo>
                  <a:cubicBezTo>
                    <a:pt x="2267" y="0"/>
                    <a:pt x="2218" y="16"/>
                    <a:pt x="2177" y="49"/>
                  </a:cubicBezTo>
                  <a:lnTo>
                    <a:pt x="370" y="1520"/>
                  </a:lnTo>
                  <a:cubicBezTo>
                    <a:pt x="117" y="1725"/>
                    <a:pt x="0" y="2056"/>
                    <a:pt x="68" y="2374"/>
                  </a:cubicBezTo>
                  <a:lnTo>
                    <a:pt x="501" y="4406"/>
                  </a:lnTo>
                  <a:cubicBezTo>
                    <a:pt x="522" y="4508"/>
                    <a:pt x="612" y="4580"/>
                    <a:pt x="715" y="4580"/>
                  </a:cubicBezTo>
                  <a:lnTo>
                    <a:pt x="715" y="4581"/>
                  </a:lnTo>
                  <a:cubicBezTo>
                    <a:pt x="730" y="4581"/>
                    <a:pt x="746" y="4578"/>
                    <a:pt x="761" y="4575"/>
                  </a:cubicBezTo>
                  <a:cubicBezTo>
                    <a:pt x="880" y="4550"/>
                    <a:pt x="954" y="4435"/>
                    <a:pt x="929" y="4316"/>
                  </a:cubicBezTo>
                  <a:lnTo>
                    <a:pt x="497" y="2284"/>
                  </a:lnTo>
                  <a:cubicBezTo>
                    <a:pt x="462" y="2126"/>
                    <a:pt x="521" y="1961"/>
                    <a:pt x="646" y="1860"/>
                  </a:cubicBezTo>
                  <a:lnTo>
                    <a:pt x="2454" y="388"/>
                  </a:lnTo>
                  <a:cubicBezTo>
                    <a:pt x="2547" y="312"/>
                    <a:pt x="2562" y="175"/>
                    <a:pt x="2485" y="80"/>
                  </a:cubicBezTo>
                  <a:cubicBezTo>
                    <a:pt x="2442" y="28"/>
                    <a:pt x="2379" y="0"/>
                    <a:pt x="23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84"/>
            <p:cNvSpPr/>
            <p:nvPr/>
          </p:nvSpPr>
          <p:spPr>
            <a:xfrm>
              <a:off x="2340074" y="3426016"/>
              <a:ext cx="41226" cy="63578"/>
            </a:xfrm>
            <a:custGeom>
              <a:avLst/>
              <a:gdLst/>
              <a:ahLst/>
              <a:cxnLst/>
              <a:rect l="l" t="t" r="r" b="b"/>
              <a:pathLst>
                <a:path w="1529" h="2358" extrusionOk="0">
                  <a:moveTo>
                    <a:pt x="1287" y="1"/>
                  </a:moveTo>
                  <a:cubicBezTo>
                    <a:pt x="1268" y="1"/>
                    <a:pt x="1249" y="3"/>
                    <a:pt x="1230" y="8"/>
                  </a:cubicBezTo>
                  <a:cubicBezTo>
                    <a:pt x="323" y="249"/>
                    <a:pt x="0" y="1267"/>
                    <a:pt x="0" y="2139"/>
                  </a:cubicBezTo>
                  <a:cubicBezTo>
                    <a:pt x="0" y="2260"/>
                    <a:pt x="99" y="2357"/>
                    <a:pt x="220" y="2357"/>
                  </a:cubicBezTo>
                  <a:lnTo>
                    <a:pt x="220" y="2357"/>
                  </a:lnTo>
                  <a:cubicBezTo>
                    <a:pt x="340" y="2357"/>
                    <a:pt x="439" y="2258"/>
                    <a:pt x="439" y="2139"/>
                  </a:cubicBezTo>
                  <a:cubicBezTo>
                    <a:pt x="439" y="1984"/>
                    <a:pt x="454" y="1578"/>
                    <a:pt x="597" y="1191"/>
                  </a:cubicBezTo>
                  <a:cubicBezTo>
                    <a:pt x="751" y="777"/>
                    <a:pt x="1002" y="521"/>
                    <a:pt x="1342" y="432"/>
                  </a:cubicBezTo>
                  <a:cubicBezTo>
                    <a:pt x="1458" y="400"/>
                    <a:pt x="1529" y="281"/>
                    <a:pt x="1497" y="164"/>
                  </a:cubicBezTo>
                  <a:cubicBezTo>
                    <a:pt x="1471" y="65"/>
                    <a:pt x="1383" y="1"/>
                    <a:pt x="1287" y="1"/>
                  </a:cubicBezTo>
                  <a:close/>
                  <a:moveTo>
                    <a:pt x="220" y="2357"/>
                  </a:moveTo>
                  <a:cubicBezTo>
                    <a:pt x="219" y="2357"/>
                    <a:pt x="219" y="2357"/>
                    <a:pt x="219" y="2357"/>
                  </a:cubicBezTo>
                  <a:lnTo>
                    <a:pt x="220" y="2357"/>
                  </a:lnTo>
                  <a:cubicBezTo>
                    <a:pt x="220" y="2357"/>
                    <a:pt x="220" y="2357"/>
                    <a:pt x="220" y="235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84"/>
            <p:cNvSpPr/>
            <p:nvPr/>
          </p:nvSpPr>
          <p:spPr>
            <a:xfrm>
              <a:off x="2283426" y="3426097"/>
              <a:ext cx="40956" cy="63497"/>
            </a:xfrm>
            <a:custGeom>
              <a:avLst/>
              <a:gdLst/>
              <a:ahLst/>
              <a:cxnLst/>
              <a:rect l="l" t="t" r="r" b="b"/>
              <a:pathLst>
                <a:path w="1519" h="2355" extrusionOk="0">
                  <a:moveTo>
                    <a:pt x="242" y="0"/>
                  </a:moveTo>
                  <a:cubicBezTo>
                    <a:pt x="145" y="0"/>
                    <a:pt x="56" y="65"/>
                    <a:pt x="31" y="162"/>
                  </a:cubicBezTo>
                  <a:cubicBezTo>
                    <a:pt x="1" y="276"/>
                    <a:pt x="65" y="393"/>
                    <a:pt x="177" y="429"/>
                  </a:cubicBezTo>
                  <a:cubicBezTo>
                    <a:pt x="518" y="518"/>
                    <a:pt x="768" y="774"/>
                    <a:pt x="922" y="1188"/>
                  </a:cubicBezTo>
                  <a:cubicBezTo>
                    <a:pt x="1067" y="1575"/>
                    <a:pt x="1082" y="1981"/>
                    <a:pt x="1082" y="2136"/>
                  </a:cubicBezTo>
                  <a:cubicBezTo>
                    <a:pt x="1082" y="2256"/>
                    <a:pt x="1179" y="2354"/>
                    <a:pt x="1300" y="2354"/>
                  </a:cubicBezTo>
                  <a:cubicBezTo>
                    <a:pt x="1421" y="2354"/>
                    <a:pt x="1518" y="2257"/>
                    <a:pt x="1518" y="2136"/>
                  </a:cubicBezTo>
                  <a:cubicBezTo>
                    <a:pt x="1518" y="1264"/>
                    <a:pt x="1195" y="246"/>
                    <a:pt x="289" y="5"/>
                  </a:cubicBezTo>
                  <a:cubicBezTo>
                    <a:pt x="273" y="2"/>
                    <a:pt x="257" y="0"/>
                    <a:pt x="2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84"/>
            <p:cNvSpPr/>
            <p:nvPr/>
          </p:nvSpPr>
          <p:spPr>
            <a:xfrm>
              <a:off x="2301733" y="3463278"/>
              <a:ext cx="59291" cy="81750"/>
            </a:xfrm>
            <a:custGeom>
              <a:avLst/>
              <a:gdLst/>
              <a:ahLst/>
              <a:cxnLst/>
              <a:rect l="l" t="t" r="r" b="b"/>
              <a:pathLst>
                <a:path w="2199" h="3032" extrusionOk="0">
                  <a:moveTo>
                    <a:pt x="1099" y="1"/>
                  </a:moveTo>
                  <a:cubicBezTo>
                    <a:pt x="983" y="1"/>
                    <a:pt x="863" y="19"/>
                    <a:pt x="741" y="57"/>
                  </a:cubicBezTo>
                  <a:cubicBezTo>
                    <a:pt x="288" y="202"/>
                    <a:pt x="0" y="652"/>
                    <a:pt x="0" y="1128"/>
                  </a:cubicBezTo>
                  <a:lnTo>
                    <a:pt x="0" y="2590"/>
                  </a:lnTo>
                  <a:lnTo>
                    <a:pt x="1079" y="3031"/>
                  </a:lnTo>
                  <a:lnTo>
                    <a:pt x="2198" y="2590"/>
                  </a:lnTo>
                  <a:lnTo>
                    <a:pt x="2198" y="1100"/>
                  </a:lnTo>
                  <a:cubicBezTo>
                    <a:pt x="2198" y="493"/>
                    <a:pt x="1706" y="1"/>
                    <a:pt x="10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84"/>
            <p:cNvSpPr/>
            <p:nvPr/>
          </p:nvSpPr>
          <p:spPr>
            <a:xfrm>
              <a:off x="2325272" y="3465732"/>
              <a:ext cx="35752" cy="68458"/>
            </a:xfrm>
            <a:custGeom>
              <a:avLst/>
              <a:gdLst/>
              <a:ahLst/>
              <a:cxnLst/>
              <a:rect l="l" t="t" r="r" b="b"/>
              <a:pathLst>
                <a:path w="1326" h="2539" extrusionOk="0">
                  <a:moveTo>
                    <a:pt x="291" y="1"/>
                  </a:moveTo>
                  <a:cubicBezTo>
                    <a:pt x="192" y="1"/>
                    <a:pt x="95" y="16"/>
                    <a:pt x="1" y="46"/>
                  </a:cubicBezTo>
                  <a:cubicBezTo>
                    <a:pt x="345" y="161"/>
                    <a:pt x="593" y="497"/>
                    <a:pt x="593" y="893"/>
                  </a:cubicBezTo>
                  <a:lnTo>
                    <a:pt x="593" y="2538"/>
                  </a:lnTo>
                  <a:lnTo>
                    <a:pt x="1325" y="2538"/>
                  </a:lnTo>
                  <a:lnTo>
                    <a:pt x="1325" y="1077"/>
                  </a:lnTo>
                  <a:cubicBezTo>
                    <a:pt x="1325" y="482"/>
                    <a:pt x="862" y="1"/>
                    <a:pt x="291"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84"/>
            <p:cNvSpPr/>
            <p:nvPr/>
          </p:nvSpPr>
          <p:spPr>
            <a:xfrm>
              <a:off x="2263878" y="3534190"/>
              <a:ext cx="84851" cy="177818"/>
            </a:xfrm>
            <a:custGeom>
              <a:avLst/>
              <a:gdLst/>
              <a:ahLst/>
              <a:cxnLst/>
              <a:rect l="l" t="t" r="r" b="b"/>
              <a:pathLst>
                <a:path w="3147" h="6595" extrusionOk="0">
                  <a:moveTo>
                    <a:pt x="1457" y="1"/>
                  </a:moveTo>
                  <a:lnTo>
                    <a:pt x="226" y="3381"/>
                  </a:lnTo>
                  <a:cubicBezTo>
                    <a:pt x="0" y="4002"/>
                    <a:pt x="62" y="4690"/>
                    <a:pt x="394" y="5261"/>
                  </a:cubicBezTo>
                  <a:lnTo>
                    <a:pt x="993" y="6293"/>
                  </a:lnTo>
                  <a:cubicBezTo>
                    <a:pt x="1101" y="6479"/>
                    <a:pt x="1300" y="6595"/>
                    <a:pt x="1517" y="6595"/>
                  </a:cubicBezTo>
                  <a:lnTo>
                    <a:pt x="1875" y="6595"/>
                  </a:lnTo>
                  <a:cubicBezTo>
                    <a:pt x="2249" y="6595"/>
                    <a:pt x="2551" y="6291"/>
                    <a:pt x="2551" y="5919"/>
                  </a:cubicBezTo>
                  <a:lnTo>
                    <a:pt x="31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84"/>
            <p:cNvSpPr/>
            <p:nvPr/>
          </p:nvSpPr>
          <p:spPr>
            <a:xfrm>
              <a:off x="2331392" y="3534190"/>
              <a:ext cx="68781" cy="177818"/>
            </a:xfrm>
            <a:custGeom>
              <a:avLst/>
              <a:gdLst/>
              <a:ahLst/>
              <a:cxnLst/>
              <a:rect l="l" t="t" r="r" b="b"/>
              <a:pathLst>
                <a:path w="2551" h="6595" extrusionOk="0">
                  <a:moveTo>
                    <a:pt x="1" y="1"/>
                  </a:moveTo>
                  <a:lnTo>
                    <a:pt x="1" y="5929"/>
                  </a:lnTo>
                  <a:cubicBezTo>
                    <a:pt x="1" y="6297"/>
                    <a:pt x="299" y="6595"/>
                    <a:pt x="665" y="6595"/>
                  </a:cubicBezTo>
                  <a:lnTo>
                    <a:pt x="1036" y="6595"/>
                  </a:lnTo>
                  <a:cubicBezTo>
                    <a:pt x="1251" y="6595"/>
                    <a:pt x="1450" y="6479"/>
                    <a:pt x="1559" y="6293"/>
                  </a:cubicBezTo>
                  <a:lnTo>
                    <a:pt x="2159" y="5261"/>
                  </a:lnTo>
                  <a:cubicBezTo>
                    <a:pt x="2489" y="4690"/>
                    <a:pt x="2550" y="4002"/>
                    <a:pt x="2325" y="3381"/>
                  </a:cubicBezTo>
                  <a:lnTo>
                    <a:pt x="10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84"/>
            <p:cNvSpPr/>
            <p:nvPr/>
          </p:nvSpPr>
          <p:spPr>
            <a:xfrm>
              <a:off x="2340182" y="3534190"/>
              <a:ext cx="60099" cy="177818"/>
            </a:xfrm>
            <a:custGeom>
              <a:avLst/>
              <a:gdLst/>
              <a:ahLst/>
              <a:cxnLst/>
              <a:rect l="l" t="t" r="r" b="b"/>
              <a:pathLst>
                <a:path w="2229" h="6595" extrusionOk="0">
                  <a:moveTo>
                    <a:pt x="1" y="1"/>
                  </a:moveTo>
                  <a:lnTo>
                    <a:pt x="1106" y="3365"/>
                  </a:lnTo>
                  <a:cubicBezTo>
                    <a:pt x="1314" y="3996"/>
                    <a:pt x="1258" y="4685"/>
                    <a:pt x="952" y="5276"/>
                  </a:cubicBezTo>
                  <a:lnTo>
                    <a:pt x="421" y="6288"/>
                  </a:lnTo>
                  <a:cubicBezTo>
                    <a:pt x="360" y="6408"/>
                    <a:pt x="258" y="6503"/>
                    <a:pt x="133" y="6556"/>
                  </a:cubicBezTo>
                  <a:cubicBezTo>
                    <a:pt x="204" y="6581"/>
                    <a:pt x="281" y="6595"/>
                    <a:pt x="357" y="6595"/>
                  </a:cubicBezTo>
                  <a:lnTo>
                    <a:pt x="716" y="6595"/>
                  </a:lnTo>
                  <a:cubicBezTo>
                    <a:pt x="932" y="6595"/>
                    <a:pt x="1131" y="6479"/>
                    <a:pt x="1239" y="6293"/>
                  </a:cubicBezTo>
                  <a:lnTo>
                    <a:pt x="1830" y="5277"/>
                  </a:lnTo>
                  <a:cubicBezTo>
                    <a:pt x="2168" y="4696"/>
                    <a:pt x="2229" y="3996"/>
                    <a:pt x="2000" y="3365"/>
                  </a:cubicBezTo>
                  <a:lnTo>
                    <a:pt x="777" y="1"/>
                  </a:ln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6" name="Google Shape;3706;p84"/>
          <p:cNvGrpSpPr/>
          <p:nvPr/>
        </p:nvGrpSpPr>
        <p:grpSpPr>
          <a:xfrm>
            <a:off x="2705739" y="1606829"/>
            <a:ext cx="395189" cy="317780"/>
            <a:chOff x="2705739" y="1606829"/>
            <a:chExt cx="395189" cy="317780"/>
          </a:xfrm>
        </p:grpSpPr>
        <p:sp>
          <p:nvSpPr>
            <p:cNvPr id="3707" name="Google Shape;3707;p84"/>
            <p:cNvSpPr/>
            <p:nvPr/>
          </p:nvSpPr>
          <p:spPr>
            <a:xfrm>
              <a:off x="2985152" y="1630745"/>
              <a:ext cx="102565" cy="139504"/>
            </a:xfrm>
            <a:custGeom>
              <a:avLst/>
              <a:gdLst/>
              <a:ahLst/>
              <a:cxnLst/>
              <a:rect l="l" t="t" r="r" b="b"/>
              <a:pathLst>
                <a:path w="3804" h="5174" extrusionOk="0">
                  <a:moveTo>
                    <a:pt x="1913" y="0"/>
                  </a:moveTo>
                  <a:cubicBezTo>
                    <a:pt x="1903" y="0"/>
                    <a:pt x="1893" y="1"/>
                    <a:pt x="1883" y="1"/>
                  </a:cubicBezTo>
                  <a:cubicBezTo>
                    <a:pt x="877" y="16"/>
                    <a:pt x="49" y="834"/>
                    <a:pt x="23" y="1841"/>
                  </a:cubicBezTo>
                  <a:cubicBezTo>
                    <a:pt x="1" y="2640"/>
                    <a:pt x="485" y="3365"/>
                    <a:pt x="1230" y="3654"/>
                  </a:cubicBezTo>
                  <a:cubicBezTo>
                    <a:pt x="1320" y="3688"/>
                    <a:pt x="1387" y="3761"/>
                    <a:pt x="1415" y="3852"/>
                  </a:cubicBezTo>
                  <a:lnTo>
                    <a:pt x="1777" y="5073"/>
                  </a:lnTo>
                  <a:cubicBezTo>
                    <a:pt x="1797" y="5140"/>
                    <a:pt x="1855" y="5173"/>
                    <a:pt x="1912" y="5173"/>
                  </a:cubicBezTo>
                  <a:cubicBezTo>
                    <a:pt x="1970" y="5173"/>
                    <a:pt x="2028" y="5140"/>
                    <a:pt x="2048" y="5073"/>
                  </a:cubicBezTo>
                  <a:lnTo>
                    <a:pt x="2410" y="3852"/>
                  </a:lnTo>
                  <a:cubicBezTo>
                    <a:pt x="2436" y="3763"/>
                    <a:pt x="2504" y="3688"/>
                    <a:pt x="2593" y="3655"/>
                  </a:cubicBezTo>
                  <a:cubicBezTo>
                    <a:pt x="3322" y="3372"/>
                    <a:pt x="3802" y="2673"/>
                    <a:pt x="3802" y="1891"/>
                  </a:cubicBezTo>
                  <a:lnTo>
                    <a:pt x="3803" y="1891"/>
                  </a:lnTo>
                  <a:cubicBezTo>
                    <a:pt x="3803" y="845"/>
                    <a:pt x="2955" y="0"/>
                    <a:pt x="19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84"/>
            <p:cNvSpPr/>
            <p:nvPr/>
          </p:nvSpPr>
          <p:spPr>
            <a:xfrm>
              <a:off x="2952258" y="1841376"/>
              <a:ext cx="27933" cy="11567"/>
            </a:xfrm>
            <a:custGeom>
              <a:avLst/>
              <a:gdLst/>
              <a:ahLst/>
              <a:cxnLst/>
              <a:rect l="l" t="t" r="r" b="b"/>
              <a:pathLst>
                <a:path w="1036" h="429" extrusionOk="0">
                  <a:moveTo>
                    <a:pt x="107" y="1"/>
                  </a:moveTo>
                  <a:cubicBezTo>
                    <a:pt x="43" y="1"/>
                    <a:pt x="1" y="71"/>
                    <a:pt x="1" y="151"/>
                  </a:cubicBezTo>
                  <a:cubicBezTo>
                    <a:pt x="1" y="272"/>
                    <a:pt x="98" y="369"/>
                    <a:pt x="217" y="429"/>
                  </a:cubicBezTo>
                  <a:lnTo>
                    <a:pt x="817" y="429"/>
                  </a:lnTo>
                  <a:lnTo>
                    <a:pt x="817" y="369"/>
                  </a:lnTo>
                  <a:cubicBezTo>
                    <a:pt x="938" y="369"/>
                    <a:pt x="1035" y="270"/>
                    <a:pt x="1035" y="151"/>
                  </a:cubicBezTo>
                  <a:cubicBezTo>
                    <a:pt x="1035" y="71"/>
                    <a:pt x="992" y="1"/>
                    <a:pt x="928" y="1"/>
                  </a:cubicBezTo>
                  <a:cubicBezTo>
                    <a:pt x="896" y="1"/>
                    <a:pt x="858" y="19"/>
                    <a:pt x="817" y="63"/>
                  </a:cubicBezTo>
                  <a:lnTo>
                    <a:pt x="217" y="63"/>
                  </a:lnTo>
                  <a:cubicBezTo>
                    <a:pt x="177" y="19"/>
                    <a:pt x="139"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84"/>
            <p:cNvSpPr/>
            <p:nvPr/>
          </p:nvSpPr>
          <p:spPr>
            <a:xfrm>
              <a:off x="3060836" y="1841376"/>
              <a:ext cx="27906" cy="11567"/>
            </a:xfrm>
            <a:custGeom>
              <a:avLst/>
              <a:gdLst/>
              <a:ahLst/>
              <a:cxnLst/>
              <a:rect l="l" t="t" r="r" b="b"/>
              <a:pathLst>
                <a:path w="1035" h="429" extrusionOk="0">
                  <a:moveTo>
                    <a:pt x="107" y="1"/>
                  </a:moveTo>
                  <a:cubicBezTo>
                    <a:pt x="43" y="1"/>
                    <a:pt x="0" y="71"/>
                    <a:pt x="0" y="151"/>
                  </a:cubicBezTo>
                  <a:cubicBezTo>
                    <a:pt x="0" y="272"/>
                    <a:pt x="97" y="369"/>
                    <a:pt x="219" y="429"/>
                  </a:cubicBezTo>
                  <a:lnTo>
                    <a:pt x="818" y="429"/>
                  </a:lnTo>
                  <a:lnTo>
                    <a:pt x="818" y="369"/>
                  </a:lnTo>
                  <a:cubicBezTo>
                    <a:pt x="938" y="369"/>
                    <a:pt x="1035" y="270"/>
                    <a:pt x="1035" y="151"/>
                  </a:cubicBezTo>
                  <a:cubicBezTo>
                    <a:pt x="1035" y="71"/>
                    <a:pt x="992" y="1"/>
                    <a:pt x="928" y="1"/>
                  </a:cubicBezTo>
                  <a:cubicBezTo>
                    <a:pt x="896" y="1"/>
                    <a:pt x="858" y="19"/>
                    <a:pt x="818" y="63"/>
                  </a:cubicBezTo>
                  <a:lnTo>
                    <a:pt x="219" y="63"/>
                  </a:lnTo>
                  <a:cubicBezTo>
                    <a:pt x="178" y="19"/>
                    <a:pt x="140" y="1"/>
                    <a:pt x="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84"/>
            <p:cNvSpPr/>
            <p:nvPr/>
          </p:nvSpPr>
          <p:spPr>
            <a:xfrm>
              <a:off x="2968759" y="1823338"/>
              <a:ext cx="103509" cy="39527"/>
            </a:xfrm>
            <a:custGeom>
              <a:avLst/>
              <a:gdLst/>
              <a:ahLst/>
              <a:cxnLst/>
              <a:rect l="l" t="t" r="r" b="b"/>
              <a:pathLst>
                <a:path w="3839" h="1466" extrusionOk="0">
                  <a:moveTo>
                    <a:pt x="891" y="0"/>
                  </a:moveTo>
                  <a:cubicBezTo>
                    <a:pt x="703" y="0"/>
                    <a:pt x="532" y="116"/>
                    <a:pt x="464" y="292"/>
                  </a:cubicBezTo>
                  <a:lnTo>
                    <a:pt x="0" y="1466"/>
                  </a:lnTo>
                  <a:lnTo>
                    <a:pt x="3838" y="1466"/>
                  </a:lnTo>
                  <a:lnTo>
                    <a:pt x="3375" y="292"/>
                  </a:lnTo>
                  <a:cubicBezTo>
                    <a:pt x="3305" y="116"/>
                    <a:pt x="3136" y="0"/>
                    <a:pt x="294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84"/>
            <p:cNvSpPr/>
            <p:nvPr/>
          </p:nvSpPr>
          <p:spPr>
            <a:xfrm>
              <a:off x="2716174" y="1606829"/>
              <a:ext cx="180352" cy="241530"/>
            </a:xfrm>
            <a:custGeom>
              <a:avLst/>
              <a:gdLst/>
              <a:ahLst/>
              <a:cxnLst/>
              <a:rect l="l" t="t" r="r" b="b"/>
              <a:pathLst>
                <a:path w="6689" h="8958" extrusionOk="0">
                  <a:moveTo>
                    <a:pt x="2641" y="0"/>
                  </a:moveTo>
                  <a:cubicBezTo>
                    <a:pt x="2445" y="0"/>
                    <a:pt x="2247" y="56"/>
                    <a:pt x="2071" y="170"/>
                  </a:cubicBezTo>
                  <a:lnTo>
                    <a:pt x="1478" y="556"/>
                  </a:lnTo>
                  <a:cubicBezTo>
                    <a:pt x="1356" y="265"/>
                    <a:pt x="1073" y="84"/>
                    <a:pt x="767" y="84"/>
                  </a:cubicBezTo>
                  <a:cubicBezTo>
                    <a:pt x="718" y="84"/>
                    <a:pt x="668" y="88"/>
                    <a:pt x="618" y="98"/>
                  </a:cubicBezTo>
                  <a:cubicBezTo>
                    <a:pt x="261" y="170"/>
                    <a:pt x="2" y="484"/>
                    <a:pt x="1" y="850"/>
                  </a:cubicBezTo>
                  <a:cubicBezTo>
                    <a:pt x="676" y="2906"/>
                    <a:pt x="2163" y="7411"/>
                    <a:pt x="2707" y="8957"/>
                  </a:cubicBezTo>
                  <a:cubicBezTo>
                    <a:pt x="3423" y="8957"/>
                    <a:pt x="4086" y="8581"/>
                    <a:pt x="4452" y="7966"/>
                  </a:cubicBezTo>
                  <a:cubicBezTo>
                    <a:pt x="4818" y="7352"/>
                    <a:pt x="4833" y="6591"/>
                    <a:pt x="4494" y="5961"/>
                  </a:cubicBezTo>
                  <a:lnTo>
                    <a:pt x="4494" y="5961"/>
                  </a:lnTo>
                  <a:cubicBezTo>
                    <a:pt x="4557" y="5979"/>
                    <a:pt x="4624" y="5989"/>
                    <a:pt x="4690" y="5989"/>
                  </a:cubicBezTo>
                  <a:cubicBezTo>
                    <a:pt x="5199" y="5989"/>
                    <a:pt x="5536" y="5459"/>
                    <a:pt x="5319" y="4997"/>
                  </a:cubicBezTo>
                  <a:lnTo>
                    <a:pt x="5319" y="4997"/>
                  </a:lnTo>
                  <a:cubicBezTo>
                    <a:pt x="5389" y="5012"/>
                    <a:pt x="5463" y="5019"/>
                    <a:pt x="5534" y="5019"/>
                  </a:cubicBezTo>
                  <a:cubicBezTo>
                    <a:pt x="6005" y="5019"/>
                    <a:pt x="6421" y="4709"/>
                    <a:pt x="6556" y="4256"/>
                  </a:cubicBezTo>
                  <a:cubicBezTo>
                    <a:pt x="6689" y="3805"/>
                    <a:pt x="6509" y="3319"/>
                    <a:pt x="6115" y="3062"/>
                  </a:cubicBezTo>
                  <a:lnTo>
                    <a:pt x="6113" y="3062"/>
                  </a:lnTo>
                  <a:cubicBezTo>
                    <a:pt x="6559" y="2476"/>
                    <a:pt x="6491" y="1647"/>
                    <a:pt x="5956" y="1140"/>
                  </a:cubicBezTo>
                  <a:cubicBezTo>
                    <a:pt x="5678" y="879"/>
                    <a:pt x="5322" y="747"/>
                    <a:pt x="4964" y="747"/>
                  </a:cubicBezTo>
                  <a:cubicBezTo>
                    <a:pt x="4631" y="747"/>
                    <a:pt x="4298" y="862"/>
                    <a:pt x="4027" y="1093"/>
                  </a:cubicBezTo>
                  <a:lnTo>
                    <a:pt x="3450" y="384"/>
                  </a:lnTo>
                  <a:cubicBezTo>
                    <a:pt x="3245" y="133"/>
                    <a:pt x="2945" y="0"/>
                    <a:pt x="2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84"/>
            <p:cNvSpPr/>
            <p:nvPr/>
          </p:nvSpPr>
          <p:spPr>
            <a:xfrm>
              <a:off x="2781801" y="1690063"/>
              <a:ext cx="114725" cy="158297"/>
            </a:xfrm>
            <a:custGeom>
              <a:avLst/>
              <a:gdLst/>
              <a:ahLst/>
              <a:cxnLst/>
              <a:rect l="l" t="t" r="r" b="b"/>
              <a:pathLst>
                <a:path w="4255" h="5871" extrusionOk="0">
                  <a:moveTo>
                    <a:pt x="3715" y="0"/>
                  </a:moveTo>
                  <a:lnTo>
                    <a:pt x="3715" y="0"/>
                  </a:lnTo>
                  <a:cubicBezTo>
                    <a:pt x="3716" y="30"/>
                    <a:pt x="3718" y="58"/>
                    <a:pt x="3718" y="90"/>
                  </a:cubicBezTo>
                  <a:cubicBezTo>
                    <a:pt x="3718" y="690"/>
                    <a:pt x="3228" y="1154"/>
                    <a:pt x="2655" y="1154"/>
                  </a:cubicBezTo>
                  <a:cubicBezTo>
                    <a:pt x="2584" y="1154"/>
                    <a:pt x="2511" y="1147"/>
                    <a:pt x="2438" y="1132"/>
                  </a:cubicBezTo>
                  <a:lnTo>
                    <a:pt x="2438" y="1132"/>
                  </a:lnTo>
                  <a:cubicBezTo>
                    <a:pt x="2555" y="1379"/>
                    <a:pt x="2516" y="1672"/>
                    <a:pt x="2338" y="1881"/>
                  </a:cubicBezTo>
                  <a:cubicBezTo>
                    <a:pt x="2204" y="2037"/>
                    <a:pt x="2010" y="2124"/>
                    <a:pt x="1810" y="2124"/>
                  </a:cubicBezTo>
                  <a:cubicBezTo>
                    <a:pt x="1744" y="2124"/>
                    <a:pt x="1678" y="2114"/>
                    <a:pt x="1613" y="2095"/>
                  </a:cubicBezTo>
                  <a:lnTo>
                    <a:pt x="1613" y="2095"/>
                  </a:lnTo>
                  <a:cubicBezTo>
                    <a:pt x="1939" y="2698"/>
                    <a:pt x="1939" y="3423"/>
                    <a:pt x="1614" y="4025"/>
                  </a:cubicBezTo>
                  <a:cubicBezTo>
                    <a:pt x="1290" y="4628"/>
                    <a:pt x="683" y="5026"/>
                    <a:pt x="1" y="5084"/>
                  </a:cubicBezTo>
                  <a:cubicBezTo>
                    <a:pt x="105" y="5392"/>
                    <a:pt x="198" y="5660"/>
                    <a:pt x="273" y="5870"/>
                  </a:cubicBezTo>
                  <a:cubicBezTo>
                    <a:pt x="988" y="5870"/>
                    <a:pt x="1650" y="5494"/>
                    <a:pt x="2016" y="4879"/>
                  </a:cubicBezTo>
                  <a:cubicBezTo>
                    <a:pt x="2383" y="4265"/>
                    <a:pt x="2399" y="3504"/>
                    <a:pt x="2058" y="2874"/>
                  </a:cubicBezTo>
                  <a:lnTo>
                    <a:pt x="2058" y="2874"/>
                  </a:lnTo>
                  <a:cubicBezTo>
                    <a:pt x="2123" y="2892"/>
                    <a:pt x="2188" y="2902"/>
                    <a:pt x="2256" y="2902"/>
                  </a:cubicBezTo>
                  <a:cubicBezTo>
                    <a:pt x="2765" y="2902"/>
                    <a:pt x="3102" y="2372"/>
                    <a:pt x="2884" y="1910"/>
                  </a:cubicBezTo>
                  <a:lnTo>
                    <a:pt x="2884" y="1910"/>
                  </a:lnTo>
                  <a:cubicBezTo>
                    <a:pt x="2955" y="1925"/>
                    <a:pt x="3027" y="1932"/>
                    <a:pt x="3100" y="1932"/>
                  </a:cubicBezTo>
                  <a:cubicBezTo>
                    <a:pt x="3564" y="1932"/>
                    <a:pt x="3974" y="1633"/>
                    <a:pt x="4114" y="1190"/>
                  </a:cubicBezTo>
                  <a:cubicBezTo>
                    <a:pt x="4255" y="749"/>
                    <a:pt x="4093" y="268"/>
                    <a:pt x="3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84"/>
            <p:cNvSpPr/>
            <p:nvPr/>
          </p:nvSpPr>
          <p:spPr>
            <a:xfrm>
              <a:off x="2868970" y="1637000"/>
              <a:ext cx="24212" cy="51391"/>
            </a:xfrm>
            <a:custGeom>
              <a:avLst/>
              <a:gdLst/>
              <a:ahLst/>
              <a:cxnLst/>
              <a:rect l="l" t="t" r="r" b="b"/>
              <a:pathLst>
                <a:path w="898" h="1906" extrusionOk="0">
                  <a:moveTo>
                    <a:pt x="265" y="0"/>
                  </a:moveTo>
                  <a:lnTo>
                    <a:pt x="265" y="0"/>
                  </a:lnTo>
                  <a:cubicBezTo>
                    <a:pt x="285" y="96"/>
                    <a:pt x="295" y="195"/>
                    <a:pt x="295" y="292"/>
                  </a:cubicBezTo>
                  <a:cubicBezTo>
                    <a:pt x="295" y="608"/>
                    <a:pt x="192" y="914"/>
                    <a:pt x="0" y="1165"/>
                  </a:cubicBezTo>
                  <a:cubicBezTo>
                    <a:pt x="258" y="1333"/>
                    <a:pt x="430" y="1602"/>
                    <a:pt x="474" y="1905"/>
                  </a:cubicBezTo>
                  <a:cubicBezTo>
                    <a:pt x="898" y="1309"/>
                    <a:pt x="808" y="491"/>
                    <a:pt x="2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84"/>
            <p:cNvSpPr/>
            <p:nvPr/>
          </p:nvSpPr>
          <p:spPr>
            <a:xfrm>
              <a:off x="2705739" y="1620823"/>
              <a:ext cx="195316" cy="301306"/>
            </a:xfrm>
            <a:custGeom>
              <a:avLst/>
              <a:gdLst/>
              <a:ahLst/>
              <a:cxnLst/>
              <a:rect l="l" t="t" r="r" b="b"/>
              <a:pathLst>
                <a:path w="7244" h="11175" extrusionOk="0">
                  <a:moveTo>
                    <a:pt x="305" y="0"/>
                  </a:moveTo>
                  <a:cubicBezTo>
                    <a:pt x="149" y="0"/>
                    <a:pt x="0" y="122"/>
                    <a:pt x="0" y="304"/>
                  </a:cubicBezTo>
                  <a:lnTo>
                    <a:pt x="0" y="11030"/>
                  </a:lnTo>
                  <a:cubicBezTo>
                    <a:pt x="0" y="11109"/>
                    <a:pt x="65" y="11175"/>
                    <a:pt x="145" y="11175"/>
                  </a:cubicBezTo>
                  <a:lnTo>
                    <a:pt x="7243" y="11175"/>
                  </a:lnTo>
                  <a:lnTo>
                    <a:pt x="3347" y="5399"/>
                  </a:lnTo>
                  <a:cubicBezTo>
                    <a:pt x="3222" y="5213"/>
                    <a:pt x="3173" y="4986"/>
                    <a:pt x="3212" y="4766"/>
                  </a:cubicBezTo>
                  <a:lnTo>
                    <a:pt x="3456" y="3380"/>
                  </a:lnTo>
                  <a:cubicBezTo>
                    <a:pt x="3508" y="3080"/>
                    <a:pt x="3405" y="2773"/>
                    <a:pt x="3182" y="2565"/>
                  </a:cubicBezTo>
                  <a:lnTo>
                    <a:pt x="509" y="82"/>
                  </a:lnTo>
                  <a:cubicBezTo>
                    <a:pt x="448" y="26"/>
                    <a:pt x="376" y="0"/>
                    <a:pt x="3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84"/>
            <p:cNvSpPr/>
            <p:nvPr/>
          </p:nvSpPr>
          <p:spPr>
            <a:xfrm>
              <a:off x="2705739" y="1620823"/>
              <a:ext cx="195316" cy="301306"/>
            </a:xfrm>
            <a:custGeom>
              <a:avLst/>
              <a:gdLst/>
              <a:ahLst/>
              <a:cxnLst/>
              <a:rect l="l" t="t" r="r" b="b"/>
              <a:pathLst>
                <a:path w="7244" h="11175" extrusionOk="0">
                  <a:moveTo>
                    <a:pt x="305" y="0"/>
                  </a:moveTo>
                  <a:cubicBezTo>
                    <a:pt x="149" y="0"/>
                    <a:pt x="0" y="122"/>
                    <a:pt x="0" y="304"/>
                  </a:cubicBezTo>
                  <a:lnTo>
                    <a:pt x="0" y="348"/>
                  </a:lnTo>
                  <a:lnTo>
                    <a:pt x="2388" y="2567"/>
                  </a:lnTo>
                  <a:cubicBezTo>
                    <a:pt x="2611" y="2773"/>
                    <a:pt x="2714" y="3080"/>
                    <a:pt x="2662" y="3380"/>
                  </a:cubicBezTo>
                  <a:lnTo>
                    <a:pt x="2418" y="4768"/>
                  </a:lnTo>
                  <a:cubicBezTo>
                    <a:pt x="2379" y="4987"/>
                    <a:pt x="2429" y="5215"/>
                    <a:pt x="2553" y="5400"/>
                  </a:cubicBezTo>
                  <a:lnTo>
                    <a:pt x="6449" y="11175"/>
                  </a:lnTo>
                  <a:lnTo>
                    <a:pt x="7243" y="11175"/>
                  </a:lnTo>
                  <a:lnTo>
                    <a:pt x="3347" y="5400"/>
                  </a:lnTo>
                  <a:cubicBezTo>
                    <a:pt x="3221" y="5213"/>
                    <a:pt x="3173" y="4986"/>
                    <a:pt x="3212" y="4766"/>
                  </a:cubicBezTo>
                  <a:lnTo>
                    <a:pt x="3456" y="3380"/>
                  </a:lnTo>
                  <a:cubicBezTo>
                    <a:pt x="3508" y="3080"/>
                    <a:pt x="3405" y="2773"/>
                    <a:pt x="3182" y="2565"/>
                  </a:cubicBezTo>
                  <a:lnTo>
                    <a:pt x="509" y="82"/>
                  </a:lnTo>
                  <a:cubicBezTo>
                    <a:pt x="448" y="26"/>
                    <a:pt x="376" y="0"/>
                    <a:pt x="3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84"/>
            <p:cNvSpPr/>
            <p:nvPr/>
          </p:nvSpPr>
          <p:spPr>
            <a:xfrm>
              <a:off x="2771025" y="1869424"/>
              <a:ext cx="13750" cy="46023"/>
            </a:xfrm>
            <a:custGeom>
              <a:avLst/>
              <a:gdLst/>
              <a:ahLst/>
              <a:cxnLst/>
              <a:rect l="l" t="t" r="r" b="b"/>
              <a:pathLst>
                <a:path w="510" h="2021" extrusionOk="0">
                  <a:moveTo>
                    <a:pt x="218" y="0"/>
                  </a:moveTo>
                  <a:cubicBezTo>
                    <a:pt x="97" y="0"/>
                    <a:pt x="0" y="98"/>
                    <a:pt x="144" y="219"/>
                  </a:cubicBezTo>
                  <a:lnTo>
                    <a:pt x="144" y="1889"/>
                  </a:lnTo>
                  <a:cubicBezTo>
                    <a:pt x="0" y="2010"/>
                    <a:pt x="97" y="2021"/>
                    <a:pt x="218" y="2021"/>
                  </a:cubicBezTo>
                  <a:cubicBezTo>
                    <a:pt x="338" y="2021"/>
                    <a:pt x="437" y="2010"/>
                    <a:pt x="510" y="1889"/>
                  </a:cubicBezTo>
                  <a:lnTo>
                    <a:pt x="510" y="219"/>
                  </a:lnTo>
                  <a:cubicBezTo>
                    <a:pt x="437" y="98"/>
                    <a:pt x="338" y="0"/>
                    <a:pt x="2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84"/>
            <p:cNvSpPr/>
            <p:nvPr/>
          </p:nvSpPr>
          <p:spPr>
            <a:xfrm>
              <a:off x="2962530" y="1892470"/>
              <a:ext cx="29659" cy="29659"/>
            </a:xfrm>
            <a:custGeom>
              <a:avLst/>
              <a:gdLst/>
              <a:ahLst/>
              <a:cxnLst/>
              <a:rect l="l" t="t" r="r" b="b"/>
              <a:pathLst>
                <a:path w="1100" h="1100" extrusionOk="0">
                  <a:moveTo>
                    <a:pt x="1" y="1"/>
                  </a:moveTo>
                  <a:lnTo>
                    <a:pt x="1" y="1100"/>
                  </a:lnTo>
                  <a:lnTo>
                    <a:pt x="1100" y="1100"/>
                  </a:lnTo>
                  <a:lnTo>
                    <a:pt x="110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84"/>
            <p:cNvSpPr/>
            <p:nvPr/>
          </p:nvSpPr>
          <p:spPr>
            <a:xfrm>
              <a:off x="3051426" y="1892470"/>
              <a:ext cx="29659" cy="29659"/>
            </a:xfrm>
            <a:custGeom>
              <a:avLst/>
              <a:gdLst/>
              <a:ahLst/>
              <a:cxnLst/>
              <a:rect l="l" t="t" r="r" b="b"/>
              <a:pathLst>
                <a:path w="1100" h="1100" extrusionOk="0">
                  <a:moveTo>
                    <a:pt x="1" y="1"/>
                  </a:moveTo>
                  <a:lnTo>
                    <a:pt x="1" y="1100"/>
                  </a:lnTo>
                  <a:lnTo>
                    <a:pt x="1100" y="1100"/>
                  </a:lnTo>
                  <a:lnTo>
                    <a:pt x="110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84"/>
            <p:cNvSpPr/>
            <p:nvPr/>
          </p:nvSpPr>
          <p:spPr>
            <a:xfrm>
              <a:off x="2942794" y="1852916"/>
              <a:ext cx="148186" cy="49422"/>
            </a:xfrm>
            <a:custGeom>
              <a:avLst/>
              <a:gdLst/>
              <a:ahLst/>
              <a:cxnLst/>
              <a:rect l="l" t="t" r="r" b="b"/>
              <a:pathLst>
                <a:path w="5496" h="1833" extrusionOk="0">
                  <a:moveTo>
                    <a:pt x="971" y="1"/>
                  </a:moveTo>
                  <a:cubicBezTo>
                    <a:pt x="435" y="1"/>
                    <a:pt x="0" y="436"/>
                    <a:pt x="0" y="971"/>
                  </a:cubicBezTo>
                  <a:lnTo>
                    <a:pt x="0" y="1291"/>
                  </a:lnTo>
                  <a:cubicBezTo>
                    <a:pt x="0" y="1590"/>
                    <a:pt x="244" y="1833"/>
                    <a:pt x="543" y="1833"/>
                  </a:cubicBezTo>
                  <a:lnTo>
                    <a:pt x="4954" y="1833"/>
                  </a:lnTo>
                  <a:cubicBezTo>
                    <a:pt x="5253" y="1833"/>
                    <a:pt x="5495" y="1590"/>
                    <a:pt x="5495" y="1291"/>
                  </a:cubicBezTo>
                  <a:lnTo>
                    <a:pt x="5495" y="1025"/>
                  </a:lnTo>
                  <a:cubicBezTo>
                    <a:pt x="5495" y="460"/>
                    <a:pt x="5053" y="1"/>
                    <a:pt x="45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84"/>
            <p:cNvSpPr/>
            <p:nvPr/>
          </p:nvSpPr>
          <p:spPr>
            <a:xfrm>
              <a:off x="2969190" y="1869633"/>
              <a:ext cx="20114" cy="14964"/>
            </a:xfrm>
            <a:custGeom>
              <a:avLst/>
              <a:gdLst/>
              <a:ahLst/>
              <a:cxnLst/>
              <a:rect l="l" t="t" r="r" b="b"/>
              <a:pathLst>
                <a:path w="746" h="555" extrusionOk="0">
                  <a:moveTo>
                    <a:pt x="249" y="0"/>
                  </a:moveTo>
                  <a:cubicBezTo>
                    <a:pt x="166" y="0"/>
                    <a:pt x="87" y="48"/>
                    <a:pt x="50" y="129"/>
                  </a:cubicBezTo>
                  <a:cubicBezTo>
                    <a:pt x="1" y="239"/>
                    <a:pt x="51" y="371"/>
                    <a:pt x="164" y="419"/>
                  </a:cubicBezTo>
                  <a:lnTo>
                    <a:pt x="421" y="535"/>
                  </a:lnTo>
                  <a:cubicBezTo>
                    <a:pt x="449" y="547"/>
                    <a:pt x="479" y="555"/>
                    <a:pt x="510" y="555"/>
                  </a:cubicBezTo>
                  <a:cubicBezTo>
                    <a:pt x="614" y="555"/>
                    <a:pt x="702" y="483"/>
                    <a:pt x="723" y="383"/>
                  </a:cubicBezTo>
                  <a:cubicBezTo>
                    <a:pt x="745" y="283"/>
                    <a:pt x="693" y="181"/>
                    <a:pt x="600" y="139"/>
                  </a:cubicBezTo>
                  <a:lnTo>
                    <a:pt x="345" y="22"/>
                  </a:lnTo>
                  <a:cubicBezTo>
                    <a:pt x="314" y="7"/>
                    <a:pt x="281" y="0"/>
                    <a:pt x="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84"/>
            <p:cNvSpPr/>
            <p:nvPr/>
          </p:nvSpPr>
          <p:spPr>
            <a:xfrm>
              <a:off x="3049862" y="1869633"/>
              <a:ext cx="21947" cy="14964"/>
            </a:xfrm>
            <a:custGeom>
              <a:avLst/>
              <a:gdLst/>
              <a:ahLst/>
              <a:cxnLst/>
              <a:rect l="l" t="t" r="r" b="b"/>
              <a:pathLst>
                <a:path w="814" h="555" extrusionOk="0">
                  <a:moveTo>
                    <a:pt x="566" y="0"/>
                  </a:moveTo>
                  <a:cubicBezTo>
                    <a:pt x="534" y="0"/>
                    <a:pt x="501" y="7"/>
                    <a:pt x="470" y="22"/>
                  </a:cubicBezTo>
                  <a:lnTo>
                    <a:pt x="214" y="138"/>
                  </a:lnTo>
                  <a:cubicBezTo>
                    <a:pt x="1" y="235"/>
                    <a:pt x="71" y="555"/>
                    <a:pt x="304" y="555"/>
                  </a:cubicBezTo>
                  <a:cubicBezTo>
                    <a:pt x="336" y="555"/>
                    <a:pt x="365" y="547"/>
                    <a:pt x="394" y="535"/>
                  </a:cubicBezTo>
                  <a:lnTo>
                    <a:pt x="651" y="419"/>
                  </a:lnTo>
                  <a:cubicBezTo>
                    <a:pt x="763" y="371"/>
                    <a:pt x="814" y="239"/>
                    <a:pt x="765" y="129"/>
                  </a:cubicBezTo>
                  <a:cubicBezTo>
                    <a:pt x="728" y="48"/>
                    <a:pt x="649" y="0"/>
                    <a:pt x="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84"/>
            <p:cNvSpPr/>
            <p:nvPr/>
          </p:nvSpPr>
          <p:spPr>
            <a:xfrm>
              <a:off x="2810677" y="1656710"/>
              <a:ext cx="41468" cy="23889"/>
            </a:xfrm>
            <a:custGeom>
              <a:avLst/>
              <a:gdLst/>
              <a:ahLst/>
              <a:cxnLst/>
              <a:rect l="l" t="t" r="r" b="b"/>
              <a:pathLst>
                <a:path w="1538" h="886" extrusionOk="0">
                  <a:moveTo>
                    <a:pt x="839" y="0"/>
                  </a:moveTo>
                  <a:cubicBezTo>
                    <a:pt x="489" y="0"/>
                    <a:pt x="145" y="221"/>
                    <a:pt x="39" y="609"/>
                  </a:cubicBezTo>
                  <a:cubicBezTo>
                    <a:pt x="0" y="748"/>
                    <a:pt x="105" y="884"/>
                    <a:pt x="249" y="884"/>
                  </a:cubicBezTo>
                  <a:lnTo>
                    <a:pt x="249" y="886"/>
                  </a:lnTo>
                  <a:cubicBezTo>
                    <a:pt x="347" y="886"/>
                    <a:pt x="432" y="820"/>
                    <a:pt x="459" y="724"/>
                  </a:cubicBezTo>
                  <a:cubicBezTo>
                    <a:pt x="509" y="540"/>
                    <a:pt x="672" y="436"/>
                    <a:pt x="838" y="436"/>
                  </a:cubicBezTo>
                  <a:cubicBezTo>
                    <a:pt x="944" y="436"/>
                    <a:pt x="1052" y="479"/>
                    <a:pt x="1132" y="572"/>
                  </a:cubicBezTo>
                  <a:cubicBezTo>
                    <a:pt x="1175" y="620"/>
                    <a:pt x="1235" y="644"/>
                    <a:pt x="1294" y="644"/>
                  </a:cubicBezTo>
                  <a:cubicBezTo>
                    <a:pt x="1344" y="644"/>
                    <a:pt x="1395" y="627"/>
                    <a:pt x="1436" y="591"/>
                  </a:cubicBezTo>
                  <a:cubicBezTo>
                    <a:pt x="1525" y="515"/>
                    <a:pt x="1537" y="379"/>
                    <a:pt x="1461" y="288"/>
                  </a:cubicBezTo>
                  <a:cubicBezTo>
                    <a:pt x="1293" y="92"/>
                    <a:pt x="1065" y="0"/>
                    <a:pt x="8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84"/>
            <p:cNvSpPr/>
            <p:nvPr/>
          </p:nvSpPr>
          <p:spPr>
            <a:xfrm>
              <a:off x="2887790" y="1776504"/>
              <a:ext cx="35644" cy="39177"/>
            </a:xfrm>
            <a:custGeom>
              <a:avLst/>
              <a:gdLst/>
              <a:ahLst/>
              <a:cxnLst/>
              <a:rect l="l" t="t" r="r" b="b"/>
              <a:pathLst>
                <a:path w="1322" h="1453" extrusionOk="0">
                  <a:moveTo>
                    <a:pt x="823" y="0"/>
                  </a:moveTo>
                  <a:cubicBezTo>
                    <a:pt x="802" y="0"/>
                    <a:pt x="781" y="4"/>
                    <a:pt x="760" y="12"/>
                  </a:cubicBezTo>
                  <a:lnTo>
                    <a:pt x="298" y="188"/>
                  </a:lnTo>
                  <a:cubicBezTo>
                    <a:pt x="249" y="208"/>
                    <a:pt x="210" y="248"/>
                    <a:pt x="194" y="299"/>
                  </a:cubicBezTo>
                  <a:lnTo>
                    <a:pt x="23" y="828"/>
                  </a:lnTo>
                  <a:cubicBezTo>
                    <a:pt x="1" y="897"/>
                    <a:pt x="23" y="972"/>
                    <a:pt x="78" y="1018"/>
                  </a:cubicBezTo>
                  <a:lnTo>
                    <a:pt x="554" y="1411"/>
                  </a:lnTo>
                  <a:cubicBezTo>
                    <a:pt x="586" y="1439"/>
                    <a:pt x="626" y="1453"/>
                    <a:pt x="666" y="1453"/>
                  </a:cubicBezTo>
                  <a:cubicBezTo>
                    <a:pt x="718" y="1453"/>
                    <a:pt x="769" y="1430"/>
                    <a:pt x="804" y="1386"/>
                  </a:cubicBezTo>
                  <a:lnTo>
                    <a:pt x="1272" y="798"/>
                  </a:lnTo>
                  <a:lnTo>
                    <a:pt x="1270" y="798"/>
                  </a:lnTo>
                  <a:cubicBezTo>
                    <a:pt x="1315" y="740"/>
                    <a:pt x="1321" y="661"/>
                    <a:pt x="1282" y="597"/>
                  </a:cubicBezTo>
                  <a:lnTo>
                    <a:pt x="974" y="85"/>
                  </a:lnTo>
                  <a:cubicBezTo>
                    <a:pt x="941" y="31"/>
                    <a:pt x="883" y="0"/>
                    <a:pt x="8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84"/>
            <p:cNvSpPr/>
            <p:nvPr/>
          </p:nvSpPr>
          <p:spPr>
            <a:xfrm>
              <a:off x="2932952" y="1705809"/>
              <a:ext cx="32598" cy="31357"/>
            </a:xfrm>
            <a:custGeom>
              <a:avLst/>
              <a:gdLst/>
              <a:ahLst/>
              <a:cxnLst/>
              <a:rect l="l" t="t" r="r" b="b"/>
              <a:pathLst>
                <a:path w="1209" h="1163" extrusionOk="0">
                  <a:moveTo>
                    <a:pt x="188" y="1"/>
                  </a:moveTo>
                  <a:cubicBezTo>
                    <a:pt x="88" y="1"/>
                    <a:pt x="0" y="82"/>
                    <a:pt x="0" y="189"/>
                  </a:cubicBezTo>
                  <a:lnTo>
                    <a:pt x="0" y="852"/>
                  </a:lnTo>
                  <a:cubicBezTo>
                    <a:pt x="0" y="940"/>
                    <a:pt x="62" y="1018"/>
                    <a:pt x="150" y="1037"/>
                  </a:cubicBezTo>
                  <a:lnTo>
                    <a:pt x="726" y="1158"/>
                  </a:lnTo>
                  <a:lnTo>
                    <a:pt x="727" y="1158"/>
                  </a:lnTo>
                  <a:cubicBezTo>
                    <a:pt x="740" y="1161"/>
                    <a:pt x="754" y="1162"/>
                    <a:pt x="767" y="1162"/>
                  </a:cubicBezTo>
                  <a:cubicBezTo>
                    <a:pt x="842" y="1162"/>
                    <a:pt x="912" y="1117"/>
                    <a:pt x="941" y="1044"/>
                  </a:cubicBezTo>
                  <a:lnTo>
                    <a:pt x="1167" y="487"/>
                  </a:lnTo>
                  <a:cubicBezTo>
                    <a:pt x="1209" y="382"/>
                    <a:pt x="1152" y="264"/>
                    <a:pt x="1043" y="234"/>
                  </a:cubicBezTo>
                  <a:lnTo>
                    <a:pt x="241" y="8"/>
                  </a:lnTo>
                  <a:cubicBezTo>
                    <a:pt x="223" y="3"/>
                    <a:pt x="206" y="1"/>
                    <a:pt x="1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84"/>
            <p:cNvSpPr/>
            <p:nvPr/>
          </p:nvSpPr>
          <p:spPr>
            <a:xfrm>
              <a:off x="2909738" y="1622333"/>
              <a:ext cx="29686" cy="39473"/>
            </a:xfrm>
            <a:custGeom>
              <a:avLst/>
              <a:gdLst/>
              <a:ahLst/>
              <a:cxnLst/>
              <a:rect l="l" t="t" r="r" b="b"/>
              <a:pathLst>
                <a:path w="1101" h="1464" extrusionOk="0">
                  <a:moveTo>
                    <a:pt x="755" y="1"/>
                  </a:moveTo>
                  <a:cubicBezTo>
                    <a:pt x="710" y="1"/>
                    <a:pt x="663" y="14"/>
                    <a:pt x="622" y="44"/>
                  </a:cubicBezTo>
                  <a:lnTo>
                    <a:pt x="120" y="405"/>
                  </a:lnTo>
                  <a:cubicBezTo>
                    <a:pt x="33" y="467"/>
                    <a:pt x="0" y="580"/>
                    <a:pt x="41" y="679"/>
                  </a:cubicBezTo>
                  <a:lnTo>
                    <a:pt x="298" y="1319"/>
                  </a:lnTo>
                  <a:cubicBezTo>
                    <a:pt x="336" y="1413"/>
                    <a:pt x="424" y="1464"/>
                    <a:pt x="513" y="1464"/>
                  </a:cubicBezTo>
                  <a:cubicBezTo>
                    <a:pt x="581" y="1464"/>
                    <a:pt x="649" y="1434"/>
                    <a:pt x="695" y="1373"/>
                  </a:cubicBezTo>
                  <a:lnTo>
                    <a:pt x="1045" y="914"/>
                  </a:lnTo>
                  <a:cubicBezTo>
                    <a:pt x="1084" y="860"/>
                    <a:pt x="1101" y="794"/>
                    <a:pt x="1089" y="730"/>
                  </a:cubicBezTo>
                  <a:lnTo>
                    <a:pt x="983" y="187"/>
                  </a:lnTo>
                  <a:cubicBezTo>
                    <a:pt x="961" y="72"/>
                    <a:pt x="860" y="1"/>
                    <a:pt x="7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84"/>
            <p:cNvSpPr/>
            <p:nvPr/>
          </p:nvSpPr>
          <p:spPr>
            <a:xfrm>
              <a:off x="3030826" y="1699176"/>
              <a:ext cx="11756" cy="15342"/>
            </a:xfrm>
            <a:custGeom>
              <a:avLst/>
              <a:gdLst/>
              <a:ahLst/>
              <a:cxnLst/>
              <a:rect l="l" t="t" r="r" b="b"/>
              <a:pathLst>
                <a:path w="436" h="569" extrusionOk="0">
                  <a:moveTo>
                    <a:pt x="218" y="0"/>
                  </a:moveTo>
                  <a:cubicBezTo>
                    <a:pt x="98" y="0"/>
                    <a:pt x="1" y="97"/>
                    <a:pt x="32" y="217"/>
                  </a:cubicBezTo>
                  <a:lnTo>
                    <a:pt x="32" y="350"/>
                  </a:lnTo>
                  <a:cubicBezTo>
                    <a:pt x="1" y="470"/>
                    <a:pt x="98" y="568"/>
                    <a:pt x="218" y="568"/>
                  </a:cubicBezTo>
                  <a:cubicBezTo>
                    <a:pt x="339" y="568"/>
                    <a:pt x="436" y="470"/>
                    <a:pt x="399" y="350"/>
                  </a:cubicBezTo>
                  <a:lnTo>
                    <a:pt x="399" y="217"/>
                  </a:lnTo>
                  <a:cubicBezTo>
                    <a:pt x="436" y="97"/>
                    <a:pt x="339" y="0"/>
                    <a:pt x="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84"/>
            <p:cNvSpPr/>
            <p:nvPr/>
          </p:nvSpPr>
          <p:spPr>
            <a:xfrm>
              <a:off x="3030826" y="1648945"/>
              <a:ext cx="11756" cy="39851"/>
            </a:xfrm>
            <a:custGeom>
              <a:avLst/>
              <a:gdLst/>
              <a:ahLst/>
              <a:cxnLst/>
              <a:rect l="l" t="t" r="r" b="b"/>
              <a:pathLst>
                <a:path w="436" h="1478" extrusionOk="0">
                  <a:moveTo>
                    <a:pt x="218" y="0"/>
                  </a:moveTo>
                  <a:cubicBezTo>
                    <a:pt x="98" y="0"/>
                    <a:pt x="1" y="99"/>
                    <a:pt x="32" y="218"/>
                  </a:cubicBezTo>
                  <a:lnTo>
                    <a:pt x="32" y="1261"/>
                  </a:lnTo>
                  <a:cubicBezTo>
                    <a:pt x="1" y="1380"/>
                    <a:pt x="98" y="1477"/>
                    <a:pt x="218" y="1477"/>
                  </a:cubicBezTo>
                  <a:cubicBezTo>
                    <a:pt x="339" y="1477"/>
                    <a:pt x="436" y="1380"/>
                    <a:pt x="399" y="1261"/>
                  </a:cubicBezTo>
                  <a:lnTo>
                    <a:pt x="399" y="218"/>
                  </a:lnTo>
                  <a:cubicBezTo>
                    <a:pt x="436" y="99"/>
                    <a:pt x="339" y="0"/>
                    <a:pt x="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84"/>
            <p:cNvSpPr/>
            <p:nvPr/>
          </p:nvSpPr>
          <p:spPr>
            <a:xfrm>
              <a:off x="2750551" y="1812257"/>
              <a:ext cx="52658" cy="70372"/>
            </a:xfrm>
            <a:custGeom>
              <a:avLst/>
              <a:gdLst/>
              <a:ahLst/>
              <a:cxnLst/>
              <a:rect l="l" t="t" r="r" b="b"/>
              <a:pathLst>
                <a:path w="1953" h="2610" extrusionOk="0">
                  <a:moveTo>
                    <a:pt x="977" y="0"/>
                  </a:moveTo>
                  <a:cubicBezTo>
                    <a:pt x="939" y="0"/>
                    <a:pt x="902" y="21"/>
                    <a:pt x="886" y="63"/>
                  </a:cubicBezTo>
                  <a:lnTo>
                    <a:pt x="46" y="2358"/>
                  </a:lnTo>
                  <a:cubicBezTo>
                    <a:pt x="1" y="2479"/>
                    <a:pt x="91" y="2609"/>
                    <a:pt x="221" y="2609"/>
                  </a:cubicBezTo>
                  <a:lnTo>
                    <a:pt x="1732" y="2609"/>
                  </a:lnTo>
                  <a:cubicBezTo>
                    <a:pt x="1863" y="2609"/>
                    <a:pt x="1952" y="2479"/>
                    <a:pt x="1909" y="2358"/>
                  </a:cubicBezTo>
                  <a:lnTo>
                    <a:pt x="1067" y="63"/>
                  </a:lnTo>
                  <a:cubicBezTo>
                    <a:pt x="1051" y="21"/>
                    <a:pt x="1014" y="0"/>
                    <a:pt x="9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84"/>
            <p:cNvSpPr/>
            <p:nvPr/>
          </p:nvSpPr>
          <p:spPr>
            <a:xfrm>
              <a:off x="2705739" y="1912234"/>
              <a:ext cx="395189" cy="12376"/>
            </a:xfrm>
            <a:custGeom>
              <a:avLst/>
              <a:gdLst/>
              <a:ahLst/>
              <a:cxnLst/>
              <a:rect l="l" t="t" r="r" b="b"/>
              <a:pathLst>
                <a:path w="14657" h="459" extrusionOk="0">
                  <a:moveTo>
                    <a:pt x="0" y="0"/>
                  </a:moveTo>
                  <a:lnTo>
                    <a:pt x="0" y="374"/>
                  </a:lnTo>
                  <a:cubicBezTo>
                    <a:pt x="0" y="419"/>
                    <a:pt x="20" y="459"/>
                    <a:pt x="52" y="459"/>
                  </a:cubicBezTo>
                  <a:cubicBezTo>
                    <a:pt x="77" y="459"/>
                    <a:pt x="110" y="434"/>
                    <a:pt x="145" y="367"/>
                  </a:cubicBezTo>
                  <a:lnTo>
                    <a:pt x="14437" y="367"/>
                  </a:lnTo>
                  <a:cubicBezTo>
                    <a:pt x="14481" y="421"/>
                    <a:pt x="14522" y="443"/>
                    <a:pt x="14556" y="443"/>
                  </a:cubicBezTo>
                  <a:cubicBezTo>
                    <a:pt x="14617" y="443"/>
                    <a:pt x="14656" y="373"/>
                    <a:pt x="14654" y="293"/>
                  </a:cubicBezTo>
                  <a:cubicBezTo>
                    <a:pt x="14651" y="175"/>
                    <a:pt x="14546" y="83"/>
                    <a:pt x="14428" y="83"/>
                  </a:cubicBezTo>
                  <a:lnTo>
                    <a:pt x="144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0" name="Google Shape;3730;p84"/>
          <p:cNvGrpSpPr/>
          <p:nvPr/>
        </p:nvGrpSpPr>
        <p:grpSpPr>
          <a:xfrm>
            <a:off x="2705659" y="2194127"/>
            <a:ext cx="395189" cy="296345"/>
            <a:chOff x="2705659" y="2194127"/>
            <a:chExt cx="395189" cy="296345"/>
          </a:xfrm>
        </p:grpSpPr>
        <p:sp>
          <p:nvSpPr>
            <p:cNvPr id="3731" name="Google Shape;3731;p84"/>
            <p:cNvSpPr/>
            <p:nvPr/>
          </p:nvSpPr>
          <p:spPr>
            <a:xfrm>
              <a:off x="2844003" y="2194127"/>
              <a:ext cx="108740" cy="88922"/>
            </a:xfrm>
            <a:custGeom>
              <a:avLst/>
              <a:gdLst/>
              <a:ahLst/>
              <a:cxnLst/>
              <a:rect l="l" t="t" r="r" b="b"/>
              <a:pathLst>
                <a:path w="4033" h="3298" extrusionOk="0">
                  <a:moveTo>
                    <a:pt x="295" y="0"/>
                  </a:moveTo>
                  <a:cubicBezTo>
                    <a:pt x="132" y="0"/>
                    <a:pt x="1" y="132"/>
                    <a:pt x="1" y="295"/>
                  </a:cubicBezTo>
                  <a:lnTo>
                    <a:pt x="1" y="3297"/>
                  </a:lnTo>
                  <a:lnTo>
                    <a:pt x="4031" y="3297"/>
                  </a:lnTo>
                  <a:lnTo>
                    <a:pt x="4031" y="290"/>
                  </a:lnTo>
                  <a:cubicBezTo>
                    <a:pt x="4032" y="132"/>
                    <a:pt x="3903" y="2"/>
                    <a:pt x="37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84"/>
            <p:cNvSpPr/>
            <p:nvPr/>
          </p:nvSpPr>
          <p:spPr>
            <a:xfrm>
              <a:off x="2844003" y="2263258"/>
              <a:ext cx="108686" cy="19790"/>
            </a:xfrm>
            <a:custGeom>
              <a:avLst/>
              <a:gdLst/>
              <a:ahLst/>
              <a:cxnLst/>
              <a:rect l="l" t="t" r="r" b="b"/>
              <a:pathLst>
                <a:path w="4031" h="734" extrusionOk="0">
                  <a:moveTo>
                    <a:pt x="1" y="0"/>
                  </a:moveTo>
                  <a:lnTo>
                    <a:pt x="1" y="733"/>
                  </a:lnTo>
                  <a:lnTo>
                    <a:pt x="4031" y="733"/>
                  </a:lnTo>
                  <a:lnTo>
                    <a:pt x="4031" y="0"/>
                  </a:lnTo>
                  <a:close/>
                </a:path>
              </a:pathLst>
            </a:custGeom>
            <a:solidFill>
              <a:srgbClr val="5C463F">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84"/>
            <p:cNvSpPr/>
            <p:nvPr/>
          </p:nvSpPr>
          <p:spPr>
            <a:xfrm>
              <a:off x="2750875" y="2283022"/>
              <a:ext cx="304865" cy="147053"/>
            </a:xfrm>
            <a:custGeom>
              <a:avLst/>
              <a:gdLst/>
              <a:ahLst/>
              <a:cxnLst/>
              <a:rect l="l" t="t" r="r" b="b"/>
              <a:pathLst>
                <a:path w="11307" h="5454" extrusionOk="0">
                  <a:moveTo>
                    <a:pt x="1053" y="0"/>
                  </a:moveTo>
                  <a:cubicBezTo>
                    <a:pt x="919" y="0"/>
                    <a:pt x="799" y="89"/>
                    <a:pt x="758" y="218"/>
                  </a:cubicBezTo>
                  <a:cubicBezTo>
                    <a:pt x="263" y="1814"/>
                    <a:pt x="1" y="3526"/>
                    <a:pt x="544" y="5109"/>
                  </a:cubicBezTo>
                  <a:lnTo>
                    <a:pt x="5653" y="5453"/>
                  </a:lnTo>
                  <a:lnTo>
                    <a:pt x="10764" y="5109"/>
                  </a:lnTo>
                  <a:cubicBezTo>
                    <a:pt x="11306" y="3526"/>
                    <a:pt x="11043" y="1814"/>
                    <a:pt x="10548" y="218"/>
                  </a:cubicBezTo>
                  <a:cubicBezTo>
                    <a:pt x="10508" y="89"/>
                    <a:pt x="10389" y="0"/>
                    <a:pt x="10253" y="0"/>
                  </a:cubicBezTo>
                  <a:cubicBezTo>
                    <a:pt x="10252" y="0"/>
                    <a:pt x="10250" y="0"/>
                    <a:pt x="10249" y="0"/>
                  </a:cubicBezTo>
                  <a:lnTo>
                    <a:pt x="1057" y="0"/>
                  </a:lnTo>
                  <a:cubicBezTo>
                    <a:pt x="1055" y="0"/>
                    <a:pt x="1054" y="0"/>
                    <a:pt x="1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84"/>
            <p:cNvSpPr/>
            <p:nvPr/>
          </p:nvSpPr>
          <p:spPr>
            <a:xfrm>
              <a:off x="3044092" y="2352154"/>
              <a:ext cx="39338" cy="75846"/>
            </a:xfrm>
            <a:custGeom>
              <a:avLst/>
              <a:gdLst/>
              <a:ahLst/>
              <a:cxnLst/>
              <a:rect l="l" t="t" r="r" b="b"/>
              <a:pathLst>
                <a:path w="1459" h="2813" extrusionOk="0">
                  <a:moveTo>
                    <a:pt x="222" y="0"/>
                  </a:moveTo>
                  <a:cubicBezTo>
                    <a:pt x="99" y="0"/>
                    <a:pt x="1" y="99"/>
                    <a:pt x="1" y="222"/>
                  </a:cubicBezTo>
                  <a:cubicBezTo>
                    <a:pt x="1" y="314"/>
                    <a:pt x="57" y="393"/>
                    <a:pt x="138" y="393"/>
                  </a:cubicBezTo>
                  <a:cubicBezTo>
                    <a:pt x="164" y="393"/>
                    <a:pt x="192" y="385"/>
                    <a:pt x="222" y="367"/>
                  </a:cubicBezTo>
                  <a:lnTo>
                    <a:pt x="844" y="367"/>
                  </a:lnTo>
                  <a:cubicBezTo>
                    <a:pt x="938" y="443"/>
                    <a:pt x="1016" y="519"/>
                    <a:pt x="1006" y="615"/>
                  </a:cubicBezTo>
                  <a:lnTo>
                    <a:pt x="1006" y="2592"/>
                  </a:lnTo>
                  <a:cubicBezTo>
                    <a:pt x="1015" y="2714"/>
                    <a:pt x="1115" y="2810"/>
                    <a:pt x="1237" y="2813"/>
                  </a:cubicBezTo>
                  <a:cubicBezTo>
                    <a:pt x="1360" y="2813"/>
                    <a:pt x="1459" y="2714"/>
                    <a:pt x="1373" y="2592"/>
                  </a:cubicBezTo>
                  <a:lnTo>
                    <a:pt x="1373" y="615"/>
                  </a:lnTo>
                  <a:cubicBezTo>
                    <a:pt x="1459" y="276"/>
                    <a:pt x="1183" y="0"/>
                    <a:pt x="8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84"/>
            <p:cNvSpPr/>
            <p:nvPr/>
          </p:nvSpPr>
          <p:spPr>
            <a:xfrm>
              <a:off x="2723157" y="2352154"/>
              <a:ext cx="39338" cy="75846"/>
            </a:xfrm>
            <a:custGeom>
              <a:avLst/>
              <a:gdLst/>
              <a:ahLst/>
              <a:cxnLst/>
              <a:rect l="l" t="t" r="r" b="b"/>
              <a:pathLst>
                <a:path w="1459" h="2813" extrusionOk="0">
                  <a:moveTo>
                    <a:pt x="616" y="0"/>
                  </a:moveTo>
                  <a:cubicBezTo>
                    <a:pt x="277" y="0"/>
                    <a:pt x="0" y="276"/>
                    <a:pt x="87" y="615"/>
                  </a:cubicBezTo>
                  <a:lnTo>
                    <a:pt x="87" y="2592"/>
                  </a:lnTo>
                  <a:cubicBezTo>
                    <a:pt x="0" y="2714"/>
                    <a:pt x="100" y="2813"/>
                    <a:pt x="221" y="2813"/>
                  </a:cubicBezTo>
                  <a:lnTo>
                    <a:pt x="223" y="2813"/>
                  </a:lnTo>
                  <a:cubicBezTo>
                    <a:pt x="346" y="2810"/>
                    <a:pt x="446" y="2714"/>
                    <a:pt x="453" y="2592"/>
                  </a:cubicBezTo>
                  <a:lnTo>
                    <a:pt x="453" y="615"/>
                  </a:lnTo>
                  <a:cubicBezTo>
                    <a:pt x="444" y="519"/>
                    <a:pt x="521" y="443"/>
                    <a:pt x="616" y="367"/>
                  </a:cubicBezTo>
                  <a:lnTo>
                    <a:pt x="1237" y="367"/>
                  </a:lnTo>
                  <a:cubicBezTo>
                    <a:pt x="1266" y="385"/>
                    <a:pt x="1295" y="393"/>
                    <a:pt x="1320" y="393"/>
                  </a:cubicBezTo>
                  <a:cubicBezTo>
                    <a:pt x="1401" y="393"/>
                    <a:pt x="1458" y="314"/>
                    <a:pt x="1458" y="222"/>
                  </a:cubicBezTo>
                  <a:cubicBezTo>
                    <a:pt x="1458" y="99"/>
                    <a:pt x="1359" y="0"/>
                    <a:pt x="12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84"/>
            <p:cNvSpPr/>
            <p:nvPr/>
          </p:nvSpPr>
          <p:spPr>
            <a:xfrm>
              <a:off x="2860989" y="2294211"/>
              <a:ext cx="103185" cy="114806"/>
            </a:xfrm>
            <a:custGeom>
              <a:avLst/>
              <a:gdLst/>
              <a:ahLst/>
              <a:cxnLst/>
              <a:rect l="l" t="t" r="r" b="b"/>
              <a:pathLst>
                <a:path w="3827" h="4258" extrusionOk="0">
                  <a:moveTo>
                    <a:pt x="1389" y="1"/>
                  </a:moveTo>
                  <a:cubicBezTo>
                    <a:pt x="1350" y="1"/>
                    <a:pt x="1311" y="11"/>
                    <a:pt x="1276" y="32"/>
                  </a:cubicBezTo>
                  <a:lnTo>
                    <a:pt x="226" y="662"/>
                  </a:lnTo>
                  <a:cubicBezTo>
                    <a:pt x="0" y="796"/>
                    <a:pt x="60" y="1139"/>
                    <a:pt x="317" y="1188"/>
                  </a:cubicBezTo>
                  <a:lnTo>
                    <a:pt x="2722" y="1654"/>
                  </a:lnTo>
                  <a:lnTo>
                    <a:pt x="410" y="2103"/>
                  </a:lnTo>
                  <a:cubicBezTo>
                    <a:pt x="282" y="2128"/>
                    <a:pt x="186" y="2239"/>
                    <a:pt x="178" y="2371"/>
                  </a:cubicBezTo>
                  <a:cubicBezTo>
                    <a:pt x="172" y="2502"/>
                    <a:pt x="256" y="2620"/>
                    <a:pt x="383" y="2658"/>
                  </a:cubicBezTo>
                  <a:lnTo>
                    <a:pt x="1621" y="3027"/>
                  </a:lnTo>
                  <a:lnTo>
                    <a:pt x="1407" y="3064"/>
                  </a:lnTo>
                  <a:cubicBezTo>
                    <a:pt x="1270" y="3088"/>
                    <a:pt x="1170" y="3207"/>
                    <a:pt x="1204" y="3347"/>
                  </a:cubicBezTo>
                  <a:lnTo>
                    <a:pt x="1204" y="4036"/>
                  </a:lnTo>
                  <a:cubicBezTo>
                    <a:pt x="1170" y="4157"/>
                    <a:pt x="1268" y="4258"/>
                    <a:pt x="1391" y="4258"/>
                  </a:cubicBezTo>
                  <a:lnTo>
                    <a:pt x="1389" y="4256"/>
                  </a:lnTo>
                  <a:cubicBezTo>
                    <a:pt x="1512" y="4256"/>
                    <a:pt x="1611" y="4157"/>
                    <a:pt x="1569" y="4035"/>
                  </a:cubicBezTo>
                  <a:lnTo>
                    <a:pt x="1569" y="3477"/>
                  </a:lnTo>
                  <a:lnTo>
                    <a:pt x="2351" y="3350"/>
                  </a:lnTo>
                  <a:cubicBezTo>
                    <a:pt x="2482" y="3328"/>
                    <a:pt x="2580" y="3218"/>
                    <a:pt x="2589" y="3085"/>
                  </a:cubicBezTo>
                  <a:cubicBezTo>
                    <a:pt x="2596" y="2954"/>
                    <a:pt x="2512" y="2833"/>
                    <a:pt x="2384" y="2795"/>
                  </a:cubicBezTo>
                  <a:lnTo>
                    <a:pt x="1117" y="2416"/>
                  </a:lnTo>
                  <a:lnTo>
                    <a:pt x="3596" y="1934"/>
                  </a:lnTo>
                  <a:cubicBezTo>
                    <a:pt x="3731" y="1907"/>
                    <a:pt x="3827" y="1791"/>
                    <a:pt x="3827" y="1654"/>
                  </a:cubicBezTo>
                  <a:cubicBezTo>
                    <a:pt x="3827" y="1517"/>
                    <a:pt x="3731" y="1400"/>
                    <a:pt x="3596" y="1373"/>
                  </a:cubicBezTo>
                  <a:lnTo>
                    <a:pt x="803" y="832"/>
                  </a:lnTo>
                  <a:lnTo>
                    <a:pt x="1503" y="412"/>
                  </a:lnTo>
                  <a:cubicBezTo>
                    <a:pt x="1608" y="349"/>
                    <a:pt x="1642" y="213"/>
                    <a:pt x="1579" y="108"/>
                  </a:cubicBezTo>
                  <a:cubicBezTo>
                    <a:pt x="1538" y="39"/>
                    <a:pt x="1464" y="1"/>
                    <a:pt x="13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84"/>
            <p:cNvSpPr/>
            <p:nvPr/>
          </p:nvSpPr>
          <p:spPr>
            <a:xfrm>
              <a:off x="2750120" y="2283022"/>
              <a:ext cx="53979" cy="138291"/>
            </a:xfrm>
            <a:custGeom>
              <a:avLst/>
              <a:gdLst/>
              <a:ahLst/>
              <a:cxnLst/>
              <a:rect l="l" t="t" r="r" b="b"/>
              <a:pathLst>
                <a:path w="2002" h="5129" extrusionOk="0">
                  <a:moveTo>
                    <a:pt x="796" y="0"/>
                  </a:moveTo>
                  <a:cubicBezTo>
                    <a:pt x="660" y="0"/>
                    <a:pt x="540" y="87"/>
                    <a:pt x="498" y="217"/>
                  </a:cubicBezTo>
                  <a:cubicBezTo>
                    <a:pt x="1" y="1820"/>
                    <a:pt x="26" y="3541"/>
                    <a:pt x="569" y="5129"/>
                  </a:cubicBezTo>
                  <a:lnTo>
                    <a:pt x="1774" y="5129"/>
                  </a:lnTo>
                  <a:cubicBezTo>
                    <a:pt x="1230" y="3541"/>
                    <a:pt x="1204" y="1823"/>
                    <a:pt x="1702" y="220"/>
                  </a:cubicBezTo>
                  <a:cubicBezTo>
                    <a:pt x="1742" y="90"/>
                    <a:pt x="1864" y="0"/>
                    <a:pt x="2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84"/>
            <p:cNvSpPr/>
            <p:nvPr/>
          </p:nvSpPr>
          <p:spPr>
            <a:xfrm>
              <a:off x="3002489" y="2283022"/>
              <a:ext cx="53979" cy="138291"/>
            </a:xfrm>
            <a:custGeom>
              <a:avLst/>
              <a:gdLst/>
              <a:ahLst/>
              <a:cxnLst/>
              <a:rect l="l" t="t" r="r" b="b"/>
              <a:pathLst>
                <a:path w="2002" h="5129" extrusionOk="0">
                  <a:moveTo>
                    <a:pt x="1" y="0"/>
                  </a:moveTo>
                  <a:cubicBezTo>
                    <a:pt x="138" y="0"/>
                    <a:pt x="259" y="88"/>
                    <a:pt x="301" y="220"/>
                  </a:cubicBezTo>
                  <a:cubicBezTo>
                    <a:pt x="798" y="1823"/>
                    <a:pt x="772" y="3541"/>
                    <a:pt x="229" y="5129"/>
                  </a:cubicBezTo>
                  <a:lnTo>
                    <a:pt x="1433" y="5129"/>
                  </a:lnTo>
                  <a:cubicBezTo>
                    <a:pt x="1977" y="3541"/>
                    <a:pt x="2001" y="1823"/>
                    <a:pt x="1505" y="220"/>
                  </a:cubicBezTo>
                  <a:cubicBezTo>
                    <a:pt x="1463" y="88"/>
                    <a:pt x="1342" y="0"/>
                    <a:pt x="1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84"/>
            <p:cNvSpPr/>
            <p:nvPr/>
          </p:nvSpPr>
          <p:spPr>
            <a:xfrm>
              <a:off x="2705659" y="2421286"/>
              <a:ext cx="395189" cy="69186"/>
            </a:xfrm>
            <a:custGeom>
              <a:avLst/>
              <a:gdLst/>
              <a:ahLst/>
              <a:cxnLst/>
              <a:rect l="l" t="t" r="r" b="b"/>
              <a:pathLst>
                <a:path w="14657" h="2566" extrusionOk="0">
                  <a:moveTo>
                    <a:pt x="228" y="1"/>
                  </a:moveTo>
                  <a:cubicBezTo>
                    <a:pt x="100" y="4"/>
                    <a:pt x="0" y="108"/>
                    <a:pt x="3" y="235"/>
                  </a:cubicBezTo>
                  <a:lnTo>
                    <a:pt x="3" y="2341"/>
                  </a:lnTo>
                  <a:cubicBezTo>
                    <a:pt x="3" y="2463"/>
                    <a:pt x="103" y="2565"/>
                    <a:pt x="228" y="2565"/>
                  </a:cubicBezTo>
                  <a:lnTo>
                    <a:pt x="14432" y="2565"/>
                  </a:lnTo>
                  <a:cubicBezTo>
                    <a:pt x="14556" y="2565"/>
                    <a:pt x="14657" y="2463"/>
                    <a:pt x="14657" y="2341"/>
                  </a:cubicBezTo>
                  <a:lnTo>
                    <a:pt x="14657" y="226"/>
                  </a:lnTo>
                  <a:cubicBezTo>
                    <a:pt x="14657" y="102"/>
                    <a:pt x="14556" y="1"/>
                    <a:pt x="144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84"/>
            <p:cNvSpPr/>
            <p:nvPr/>
          </p:nvSpPr>
          <p:spPr>
            <a:xfrm>
              <a:off x="2705739" y="2464399"/>
              <a:ext cx="395108" cy="26073"/>
            </a:xfrm>
            <a:custGeom>
              <a:avLst/>
              <a:gdLst/>
              <a:ahLst/>
              <a:cxnLst/>
              <a:rect l="l" t="t" r="r" b="b"/>
              <a:pathLst>
                <a:path w="14654" h="967" extrusionOk="0">
                  <a:moveTo>
                    <a:pt x="0" y="0"/>
                  </a:moveTo>
                  <a:cubicBezTo>
                    <a:pt x="0" y="4"/>
                    <a:pt x="0" y="7"/>
                    <a:pt x="0" y="11"/>
                  </a:cubicBezTo>
                  <a:lnTo>
                    <a:pt x="0" y="11"/>
                  </a:lnTo>
                  <a:lnTo>
                    <a:pt x="0" y="0"/>
                  </a:lnTo>
                  <a:close/>
                  <a:moveTo>
                    <a:pt x="14654" y="0"/>
                  </a:moveTo>
                  <a:lnTo>
                    <a:pt x="14654" y="11"/>
                  </a:lnTo>
                  <a:lnTo>
                    <a:pt x="14654" y="11"/>
                  </a:lnTo>
                  <a:cubicBezTo>
                    <a:pt x="14654" y="7"/>
                    <a:pt x="14654" y="4"/>
                    <a:pt x="14654" y="0"/>
                  </a:cubicBezTo>
                  <a:close/>
                  <a:moveTo>
                    <a:pt x="0" y="11"/>
                  </a:moveTo>
                  <a:lnTo>
                    <a:pt x="0" y="742"/>
                  </a:lnTo>
                  <a:cubicBezTo>
                    <a:pt x="0" y="864"/>
                    <a:pt x="100" y="966"/>
                    <a:pt x="225" y="966"/>
                  </a:cubicBezTo>
                  <a:lnTo>
                    <a:pt x="14429" y="966"/>
                  </a:lnTo>
                  <a:cubicBezTo>
                    <a:pt x="14553" y="966"/>
                    <a:pt x="14654" y="864"/>
                    <a:pt x="14654" y="742"/>
                  </a:cubicBezTo>
                  <a:lnTo>
                    <a:pt x="14654" y="11"/>
                  </a:lnTo>
                  <a:lnTo>
                    <a:pt x="14654" y="11"/>
                  </a:lnTo>
                  <a:cubicBezTo>
                    <a:pt x="14651" y="132"/>
                    <a:pt x="14553" y="230"/>
                    <a:pt x="14429" y="233"/>
                  </a:cubicBezTo>
                  <a:lnTo>
                    <a:pt x="225" y="233"/>
                  </a:lnTo>
                  <a:cubicBezTo>
                    <a:pt x="101" y="230"/>
                    <a:pt x="3" y="132"/>
                    <a:pt x="0" y="11"/>
                  </a:cubicBezTo>
                  <a:close/>
                </a:path>
              </a:pathLst>
            </a:custGeom>
            <a:solidFill>
              <a:srgbClr val="5C463F">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84"/>
            <p:cNvSpPr/>
            <p:nvPr/>
          </p:nvSpPr>
          <p:spPr>
            <a:xfrm>
              <a:off x="2883153" y="2216236"/>
              <a:ext cx="40309" cy="87574"/>
            </a:xfrm>
            <a:custGeom>
              <a:avLst/>
              <a:gdLst/>
              <a:ahLst/>
              <a:cxnLst/>
              <a:rect l="l" t="t" r="r" b="b"/>
              <a:pathLst>
                <a:path w="1495" h="3248" extrusionOk="0">
                  <a:moveTo>
                    <a:pt x="747" y="1"/>
                  </a:moveTo>
                  <a:cubicBezTo>
                    <a:pt x="322" y="1"/>
                    <a:pt x="1" y="382"/>
                    <a:pt x="71" y="801"/>
                  </a:cubicBezTo>
                  <a:lnTo>
                    <a:pt x="443" y="2990"/>
                  </a:lnTo>
                  <a:cubicBezTo>
                    <a:pt x="469" y="3138"/>
                    <a:pt x="597" y="3247"/>
                    <a:pt x="747" y="3247"/>
                  </a:cubicBezTo>
                  <a:cubicBezTo>
                    <a:pt x="898" y="3247"/>
                    <a:pt x="1025" y="3138"/>
                    <a:pt x="1050" y="2990"/>
                  </a:cubicBezTo>
                  <a:lnTo>
                    <a:pt x="1423" y="801"/>
                  </a:lnTo>
                  <a:cubicBezTo>
                    <a:pt x="1495" y="382"/>
                    <a:pt x="1172" y="1"/>
                    <a:pt x="7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2" name="Google Shape;3742;p84"/>
          <p:cNvSpPr/>
          <p:nvPr/>
        </p:nvSpPr>
        <p:spPr>
          <a:xfrm>
            <a:off x="2764679" y="3065204"/>
            <a:ext cx="276581" cy="98791"/>
          </a:xfrm>
          <a:custGeom>
            <a:avLst/>
            <a:gdLst/>
            <a:ahLst/>
            <a:cxnLst/>
            <a:rect l="l" t="t" r="r" b="b"/>
            <a:pathLst>
              <a:path w="10258" h="3664" extrusionOk="0">
                <a:moveTo>
                  <a:pt x="2239" y="1"/>
                </a:moveTo>
                <a:cubicBezTo>
                  <a:pt x="2239" y="54"/>
                  <a:pt x="2209" y="102"/>
                  <a:pt x="2162" y="129"/>
                </a:cubicBezTo>
                <a:cubicBezTo>
                  <a:pt x="1240" y="645"/>
                  <a:pt x="0" y="1663"/>
                  <a:pt x="0" y="2394"/>
                </a:cubicBezTo>
                <a:lnTo>
                  <a:pt x="0" y="3541"/>
                </a:lnTo>
                <a:cubicBezTo>
                  <a:pt x="0" y="3609"/>
                  <a:pt x="56" y="3664"/>
                  <a:pt x="124" y="3664"/>
                </a:cubicBezTo>
                <a:lnTo>
                  <a:pt x="10134" y="3664"/>
                </a:lnTo>
                <a:cubicBezTo>
                  <a:pt x="10202" y="3664"/>
                  <a:pt x="10258" y="3609"/>
                  <a:pt x="10258" y="3541"/>
                </a:cubicBezTo>
                <a:lnTo>
                  <a:pt x="10258" y="2394"/>
                </a:lnTo>
                <a:cubicBezTo>
                  <a:pt x="10258" y="1663"/>
                  <a:pt x="9018" y="645"/>
                  <a:pt x="8095" y="129"/>
                </a:cubicBezTo>
                <a:cubicBezTo>
                  <a:pt x="8049" y="102"/>
                  <a:pt x="8019" y="54"/>
                  <a:pt x="801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84"/>
          <p:cNvSpPr/>
          <p:nvPr/>
        </p:nvSpPr>
        <p:spPr>
          <a:xfrm>
            <a:off x="2951745" y="2926913"/>
            <a:ext cx="89515" cy="237081"/>
          </a:xfrm>
          <a:custGeom>
            <a:avLst/>
            <a:gdLst/>
            <a:ahLst/>
            <a:cxnLst/>
            <a:rect l="l" t="t" r="r" b="b"/>
            <a:pathLst>
              <a:path w="3320" h="8793" extrusionOk="0">
                <a:moveTo>
                  <a:pt x="0" y="1"/>
                </a:moveTo>
                <a:cubicBezTo>
                  <a:pt x="766" y="319"/>
                  <a:pt x="1602" y="1755"/>
                  <a:pt x="1602" y="2100"/>
                </a:cubicBezTo>
                <a:cubicBezTo>
                  <a:pt x="1602" y="2496"/>
                  <a:pt x="1162" y="3352"/>
                  <a:pt x="434" y="4102"/>
                </a:cubicBezTo>
                <a:cubicBezTo>
                  <a:pt x="405" y="4131"/>
                  <a:pt x="390" y="4170"/>
                  <a:pt x="389" y="4212"/>
                </a:cubicBezTo>
                <a:lnTo>
                  <a:pt x="389" y="4985"/>
                </a:lnTo>
                <a:cubicBezTo>
                  <a:pt x="389" y="5038"/>
                  <a:pt x="417" y="5089"/>
                  <a:pt x="464" y="5118"/>
                </a:cubicBezTo>
                <a:cubicBezTo>
                  <a:pt x="1370" y="5654"/>
                  <a:pt x="2587" y="6713"/>
                  <a:pt x="2587" y="7473"/>
                </a:cubicBezTo>
                <a:lnTo>
                  <a:pt x="2587" y="8669"/>
                </a:lnTo>
                <a:cubicBezTo>
                  <a:pt x="2587" y="8736"/>
                  <a:pt x="2532" y="8793"/>
                  <a:pt x="2463" y="8793"/>
                </a:cubicBezTo>
                <a:lnTo>
                  <a:pt x="3196" y="8793"/>
                </a:lnTo>
                <a:cubicBezTo>
                  <a:pt x="3264" y="8793"/>
                  <a:pt x="3320" y="8738"/>
                  <a:pt x="3320" y="8669"/>
                </a:cubicBezTo>
                <a:lnTo>
                  <a:pt x="3320" y="7473"/>
                </a:lnTo>
                <a:cubicBezTo>
                  <a:pt x="3320" y="6712"/>
                  <a:pt x="2102" y="5654"/>
                  <a:pt x="1196" y="5118"/>
                </a:cubicBezTo>
                <a:cubicBezTo>
                  <a:pt x="1150" y="5089"/>
                  <a:pt x="1122" y="5038"/>
                  <a:pt x="1122" y="4985"/>
                </a:cubicBezTo>
                <a:lnTo>
                  <a:pt x="1122" y="4210"/>
                </a:lnTo>
                <a:cubicBezTo>
                  <a:pt x="1123" y="4170"/>
                  <a:pt x="1138" y="4131"/>
                  <a:pt x="1166" y="4102"/>
                </a:cubicBezTo>
                <a:cubicBezTo>
                  <a:pt x="1896" y="3352"/>
                  <a:pt x="2334" y="2496"/>
                  <a:pt x="2334" y="2100"/>
                </a:cubicBezTo>
                <a:cubicBezTo>
                  <a:pt x="2334" y="1755"/>
                  <a:pt x="1498" y="319"/>
                  <a:pt x="731"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84"/>
          <p:cNvSpPr/>
          <p:nvPr/>
        </p:nvSpPr>
        <p:spPr>
          <a:xfrm>
            <a:off x="2790186" y="2926886"/>
            <a:ext cx="225568" cy="188738"/>
          </a:xfrm>
          <a:custGeom>
            <a:avLst/>
            <a:gdLst/>
            <a:ahLst/>
            <a:cxnLst/>
            <a:rect l="l" t="t" r="r" b="b"/>
            <a:pathLst>
              <a:path w="8366" h="7000" extrusionOk="0">
                <a:moveTo>
                  <a:pt x="1655" y="0"/>
                </a:moveTo>
                <a:cubicBezTo>
                  <a:pt x="864" y="319"/>
                  <a:pt x="1" y="1753"/>
                  <a:pt x="1" y="2097"/>
                </a:cubicBezTo>
                <a:cubicBezTo>
                  <a:pt x="1" y="2493"/>
                  <a:pt x="454" y="3345"/>
                  <a:pt x="1206" y="4096"/>
                </a:cubicBezTo>
                <a:cubicBezTo>
                  <a:pt x="1234" y="4124"/>
                  <a:pt x="1252" y="4163"/>
                  <a:pt x="1252" y="4205"/>
                </a:cubicBezTo>
                <a:lnTo>
                  <a:pt x="1252" y="4977"/>
                </a:lnTo>
                <a:cubicBezTo>
                  <a:pt x="1252" y="4992"/>
                  <a:pt x="1249" y="5006"/>
                  <a:pt x="1245" y="5020"/>
                </a:cubicBezTo>
                <a:lnTo>
                  <a:pt x="3848" y="6890"/>
                </a:lnTo>
                <a:cubicBezTo>
                  <a:pt x="3948" y="6963"/>
                  <a:pt x="4066" y="6999"/>
                  <a:pt x="4183" y="6999"/>
                </a:cubicBezTo>
                <a:cubicBezTo>
                  <a:pt x="4300" y="6999"/>
                  <a:pt x="4418" y="6963"/>
                  <a:pt x="4518" y="6890"/>
                </a:cubicBezTo>
                <a:lnTo>
                  <a:pt x="7121" y="5020"/>
                </a:lnTo>
                <a:cubicBezTo>
                  <a:pt x="7117" y="5006"/>
                  <a:pt x="7114" y="4992"/>
                  <a:pt x="7114" y="4977"/>
                </a:cubicBezTo>
                <a:lnTo>
                  <a:pt x="7114" y="4205"/>
                </a:lnTo>
                <a:cubicBezTo>
                  <a:pt x="7114" y="4163"/>
                  <a:pt x="7130" y="4124"/>
                  <a:pt x="7160" y="4096"/>
                </a:cubicBezTo>
                <a:cubicBezTo>
                  <a:pt x="7912" y="3345"/>
                  <a:pt x="8365" y="2493"/>
                  <a:pt x="8365" y="2097"/>
                </a:cubicBezTo>
                <a:cubicBezTo>
                  <a:pt x="8365" y="1753"/>
                  <a:pt x="7502" y="319"/>
                  <a:pt x="67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84"/>
          <p:cNvSpPr/>
          <p:nvPr/>
        </p:nvSpPr>
        <p:spPr>
          <a:xfrm>
            <a:off x="2947350" y="2926925"/>
            <a:ext cx="68351" cy="143993"/>
          </a:xfrm>
          <a:custGeom>
            <a:avLst/>
            <a:gdLst/>
            <a:ahLst/>
            <a:cxnLst/>
            <a:rect l="l" t="t" r="r" b="b"/>
            <a:pathLst>
              <a:path w="2421" h="5341" extrusionOk="0">
                <a:moveTo>
                  <a:pt x="0" y="1"/>
                </a:moveTo>
                <a:cubicBezTo>
                  <a:pt x="763" y="334"/>
                  <a:pt x="1594" y="1767"/>
                  <a:pt x="1594" y="2111"/>
                </a:cubicBezTo>
                <a:cubicBezTo>
                  <a:pt x="1594" y="2508"/>
                  <a:pt x="1158" y="3361"/>
                  <a:pt x="432" y="4111"/>
                </a:cubicBezTo>
                <a:cubicBezTo>
                  <a:pt x="404" y="4140"/>
                  <a:pt x="387" y="4179"/>
                  <a:pt x="552" y="4219"/>
                </a:cubicBezTo>
                <a:lnTo>
                  <a:pt x="552" y="4992"/>
                </a:lnTo>
                <a:cubicBezTo>
                  <a:pt x="387" y="5046"/>
                  <a:pt x="417" y="5097"/>
                  <a:pt x="464" y="5124"/>
                </a:cubicBezTo>
                <a:cubicBezTo>
                  <a:pt x="573" y="5189"/>
                  <a:pt x="687" y="5263"/>
                  <a:pt x="802" y="5340"/>
                </a:cubicBezTo>
                <a:lnTo>
                  <a:pt x="1213" y="5035"/>
                </a:lnTo>
                <a:cubicBezTo>
                  <a:pt x="1213" y="5035"/>
                  <a:pt x="1213" y="5034"/>
                  <a:pt x="1213" y="5034"/>
                </a:cubicBezTo>
                <a:cubicBezTo>
                  <a:pt x="1211" y="5029"/>
                  <a:pt x="1211" y="5025"/>
                  <a:pt x="1210" y="5020"/>
                </a:cubicBezTo>
                <a:cubicBezTo>
                  <a:pt x="1210" y="5017"/>
                  <a:pt x="1210" y="5014"/>
                  <a:pt x="1208" y="5013"/>
                </a:cubicBezTo>
                <a:cubicBezTo>
                  <a:pt x="1208" y="5005"/>
                  <a:pt x="1207" y="4998"/>
                  <a:pt x="1285" y="4992"/>
                </a:cubicBezTo>
                <a:lnTo>
                  <a:pt x="1285" y="4219"/>
                </a:lnTo>
                <a:cubicBezTo>
                  <a:pt x="1207" y="4179"/>
                  <a:pt x="1223" y="4140"/>
                  <a:pt x="1252" y="4111"/>
                </a:cubicBezTo>
                <a:cubicBezTo>
                  <a:pt x="1980" y="3361"/>
                  <a:pt x="2421" y="2508"/>
                  <a:pt x="2421" y="2111"/>
                </a:cubicBezTo>
                <a:cubicBezTo>
                  <a:pt x="2421" y="1940"/>
                  <a:pt x="2215" y="1502"/>
                  <a:pt x="1914" y="1064"/>
                </a:cubicBezTo>
                <a:cubicBezTo>
                  <a:pt x="1608" y="620"/>
                  <a:pt x="1204" y="177"/>
                  <a:pt x="817" y="16"/>
                </a:cubicBezTo>
                <a:lnTo>
                  <a:pt x="817" y="1"/>
                </a:ln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84"/>
          <p:cNvSpPr/>
          <p:nvPr/>
        </p:nvSpPr>
        <p:spPr>
          <a:xfrm>
            <a:off x="2812053" y="2847913"/>
            <a:ext cx="179894" cy="167922"/>
          </a:xfrm>
          <a:custGeom>
            <a:avLst/>
            <a:gdLst/>
            <a:ahLst/>
            <a:cxnLst/>
            <a:rect l="l" t="t" r="r" b="b"/>
            <a:pathLst>
              <a:path w="6672" h="6228" extrusionOk="0">
                <a:moveTo>
                  <a:pt x="114" y="0"/>
                </a:moveTo>
                <a:lnTo>
                  <a:pt x="11" y="3686"/>
                </a:lnTo>
                <a:cubicBezTo>
                  <a:pt x="0" y="4069"/>
                  <a:pt x="138" y="4441"/>
                  <a:pt x="393" y="4727"/>
                </a:cubicBezTo>
                <a:lnTo>
                  <a:pt x="1216" y="5646"/>
                </a:lnTo>
                <a:cubicBezTo>
                  <a:pt x="1548" y="6017"/>
                  <a:pt x="2020" y="6228"/>
                  <a:pt x="2517" y="6228"/>
                </a:cubicBezTo>
                <a:lnTo>
                  <a:pt x="4155" y="6228"/>
                </a:lnTo>
                <a:cubicBezTo>
                  <a:pt x="4652" y="6228"/>
                  <a:pt x="5124" y="6017"/>
                  <a:pt x="5456" y="5646"/>
                </a:cubicBezTo>
                <a:lnTo>
                  <a:pt x="6280" y="4727"/>
                </a:lnTo>
                <a:cubicBezTo>
                  <a:pt x="6536" y="4441"/>
                  <a:pt x="6672" y="4069"/>
                  <a:pt x="6661" y="3686"/>
                </a:cubicBezTo>
                <a:lnTo>
                  <a:pt x="656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4"/>
          <p:cNvSpPr/>
          <p:nvPr/>
        </p:nvSpPr>
        <p:spPr>
          <a:xfrm>
            <a:off x="2903995" y="2847913"/>
            <a:ext cx="88841" cy="167922"/>
          </a:xfrm>
          <a:custGeom>
            <a:avLst/>
            <a:gdLst/>
            <a:ahLst/>
            <a:cxnLst/>
            <a:rect l="l" t="t" r="r" b="b"/>
            <a:pathLst>
              <a:path w="3295" h="6228" extrusionOk="0">
                <a:moveTo>
                  <a:pt x="2377" y="0"/>
                </a:moveTo>
                <a:lnTo>
                  <a:pt x="2486" y="3972"/>
                </a:lnTo>
                <a:cubicBezTo>
                  <a:pt x="2490" y="4172"/>
                  <a:pt x="2420" y="4365"/>
                  <a:pt x="2287" y="4514"/>
                </a:cubicBezTo>
                <a:lnTo>
                  <a:pt x="1270" y="5657"/>
                </a:lnTo>
                <a:cubicBezTo>
                  <a:pt x="947" y="6019"/>
                  <a:pt x="485" y="6226"/>
                  <a:pt x="1" y="6228"/>
                </a:cubicBezTo>
                <a:lnTo>
                  <a:pt x="1152" y="6228"/>
                </a:lnTo>
                <a:cubicBezTo>
                  <a:pt x="1411" y="6228"/>
                  <a:pt x="1656" y="6117"/>
                  <a:pt x="1829" y="5924"/>
                </a:cubicBezTo>
                <a:lnTo>
                  <a:pt x="2911" y="4718"/>
                </a:lnTo>
                <a:cubicBezTo>
                  <a:pt x="3160" y="4438"/>
                  <a:pt x="3295" y="4072"/>
                  <a:pt x="3284" y="3696"/>
                </a:cubicBezTo>
                <a:lnTo>
                  <a:pt x="3284" y="3696"/>
                </a:lnTo>
                <a:lnTo>
                  <a:pt x="3284" y="3698"/>
                </a:lnTo>
                <a:lnTo>
                  <a:pt x="3183" y="0"/>
                </a:ln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84"/>
          <p:cNvSpPr/>
          <p:nvPr/>
        </p:nvSpPr>
        <p:spPr>
          <a:xfrm>
            <a:off x="2928261" y="2875927"/>
            <a:ext cx="38610" cy="51579"/>
          </a:xfrm>
          <a:custGeom>
            <a:avLst/>
            <a:gdLst/>
            <a:ahLst/>
            <a:cxnLst/>
            <a:rect l="l" t="t" r="r" b="b"/>
            <a:pathLst>
              <a:path w="1432" h="1913" extrusionOk="0">
                <a:moveTo>
                  <a:pt x="717" y="0"/>
                </a:moveTo>
                <a:cubicBezTo>
                  <a:pt x="321" y="0"/>
                  <a:pt x="1" y="430"/>
                  <a:pt x="1" y="957"/>
                </a:cubicBezTo>
                <a:cubicBezTo>
                  <a:pt x="1" y="1485"/>
                  <a:pt x="321" y="1913"/>
                  <a:pt x="717" y="1913"/>
                </a:cubicBezTo>
                <a:cubicBezTo>
                  <a:pt x="1112" y="1913"/>
                  <a:pt x="1432" y="1485"/>
                  <a:pt x="1432" y="957"/>
                </a:cubicBezTo>
                <a:cubicBezTo>
                  <a:pt x="1432" y="430"/>
                  <a:pt x="1112" y="0"/>
                  <a:pt x="7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84"/>
          <p:cNvSpPr/>
          <p:nvPr/>
        </p:nvSpPr>
        <p:spPr>
          <a:xfrm>
            <a:off x="2839689" y="2875927"/>
            <a:ext cx="38610" cy="51579"/>
          </a:xfrm>
          <a:custGeom>
            <a:avLst/>
            <a:gdLst/>
            <a:ahLst/>
            <a:cxnLst/>
            <a:rect l="l" t="t" r="r" b="b"/>
            <a:pathLst>
              <a:path w="1432" h="1913" extrusionOk="0">
                <a:moveTo>
                  <a:pt x="717" y="0"/>
                </a:moveTo>
                <a:cubicBezTo>
                  <a:pt x="321" y="0"/>
                  <a:pt x="1" y="430"/>
                  <a:pt x="1" y="957"/>
                </a:cubicBezTo>
                <a:cubicBezTo>
                  <a:pt x="1" y="1485"/>
                  <a:pt x="321" y="1913"/>
                  <a:pt x="717" y="1913"/>
                </a:cubicBezTo>
                <a:cubicBezTo>
                  <a:pt x="1112" y="1913"/>
                  <a:pt x="1432" y="1485"/>
                  <a:pt x="1432" y="957"/>
                </a:cubicBezTo>
                <a:cubicBezTo>
                  <a:pt x="1432" y="430"/>
                  <a:pt x="1112" y="0"/>
                  <a:pt x="71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4"/>
          <p:cNvSpPr/>
          <p:nvPr/>
        </p:nvSpPr>
        <p:spPr>
          <a:xfrm>
            <a:off x="2922033" y="2869672"/>
            <a:ext cx="51148" cy="64090"/>
          </a:xfrm>
          <a:custGeom>
            <a:avLst/>
            <a:gdLst/>
            <a:ahLst/>
            <a:cxnLst/>
            <a:rect l="l" t="t" r="r" b="b"/>
            <a:pathLst>
              <a:path w="1897" h="2377" extrusionOk="0">
                <a:moveTo>
                  <a:pt x="948" y="464"/>
                </a:moveTo>
                <a:cubicBezTo>
                  <a:pt x="1210" y="464"/>
                  <a:pt x="1431" y="796"/>
                  <a:pt x="1431" y="1189"/>
                </a:cubicBezTo>
                <a:cubicBezTo>
                  <a:pt x="1431" y="1581"/>
                  <a:pt x="1210" y="1913"/>
                  <a:pt x="948" y="1913"/>
                </a:cubicBezTo>
                <a:cubicBezTo>
                  <a:pt x="685" y="1913"/>
                  <a:pt x="464" y="1581"/>
                  <a:pt x="464" y="1189"/>
                </a:cubicBezTo>
                <a:cubicBezTo>
                  <a:pt x="464" y="796"/>
                  <a:pt x="687" y="464"/>
                  <a:pt x="948" y="464"/>
                </a:cubicBezTo>
                <a:close/>
                <a:moveTo>
                  <a:pt x="948" y="1"/>
                </a:moveTo>
                <a:cubicBezTo>
                  <a:pt x="425" y="1"/>
                  <a:pt x="0" y="535"/>
                  <a:pt x="0" y="1189"/>
                </a:cubicBezTo>
                <a:cubicBezTo>
                  <a:pt x="0" y="1844"/>
                  <a:pt x="425" y="2377"/>
                  <a:pt x="948" y="2377"/>
                </a:cubicBezTo>
                <a:cubicBezTo>
                  <a:pt x="1470" y="2377"/>
                  <a:pt x="1896" y="1844"/>
                  <a:pt x="1896" y="1189"/>
                </a:cubicBezTo>
                <a:cubicBezTo>
                  <a:pt x="1896" y="535"/>
                  <a:pt x="1470" y="1"/>
                  <a:pt x="9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84"/>
          <p:cNvSpPr/>
          <p:nvPr/>
        </p:nvSpPr>
        <p:spPr>
          <a:xfrm>
            <a:off x="2833461" y="2869672"/>
            <a:ext cx="51148" cy="64090"/>
          </a:xfrm>
          <a:custGeom>
            <a:avLst/>
            <a:gdLst/>
            <a:ahLst/>
            <a:cxnLst/>
            <a:rect l="l" t="t" r="r" b="b"/>
            <a:pathLst>
              <a:path w="1897" h="2377" extrusionOk="0">
                <a:moveTo>
                  <a:pt x="948" y="464"/>
                </a:moveTo>
                <a:cubicBezTo>
                  <a:pt x="1210" y="464"/>
                  <a:pt x="1431" y="796"/>
                  <a:pt x="1431" y="1189"/>
                </a:cubicBezTo>
                <a:cubicBezTo>
                  <a:pt x="1431" y="1581"/>
                  <a:pt x="1210" y="1913"/>
                  <a:pt x="948" y="1913"/>
                </a:cubicBezTo>
                <a:cubicBezTo>
                  <a:pt x="686" y="1913"/>
                  <a:pt x="464" y="1581"/>
                  <a:pt x="464" y="1189"/>
                </a:cubicBezTo>
                <a:cubicBezTo>
                  <a:pt x="464" y="796"/>
                  <a:pt x="686" y="464"/>
                  <a:pt x="948" y="464"/>
                </a:cubicBezTo>
                <a:close/>
                <a:moveTo>
                  <a:pt x="948" y="1"/>
                </a:moveTo>
                <a:cubicBezTo>
                  <a:pt x="425" y="1"/>
                  <a:pt x="0" y="535"/>
                  <a:pt x="0" y="1189"/>
                </a:cubicBezTo>
                <a:cubicBezTo>
                  <a:pt x="0" y="1844"/>
                  <a:pt x="425" y="2377"/>
                  <a:pt x="948" y="2377"/>
                </a:cubicBezTo>
                <a:cubicBezTo>
                  <a:pt x="1470" y="2377"/>
                  <a:pt x="1896" y="1844"/>
                  <a:pt x="1896" y="1189"/>
                </a:cubicBezTo>
                <a:cubicBezTo>
                  <a:pt x="1896" y="535"/>
                  <a:pt x="1470" y="1"/>
                  <a:pt x="9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84"/>
          <p:cNvSpPr/>
          <p:nvPr/>
        </p:nvSpPr>
        <p:spPr>
          <a:xfrm>
            <a:off x="2870669" y="2884313"/>
            <a:ext cx="64845" cy="17930"/>
          </a:xfrm>
          <a:custGeom>
            <a:avLst/>
            <a:gdLst/>
            <a:ahLst/>
            <a:cxnLst/>
            <a:rect l="l" t="t" r="r" b="b"/>
            <a:pathLst>
              <a:path w="2405" h="665" extrusionOk="0">
                <a:moveTo>
                  <a:pt x="1210" y="1"/>
                </a:moveTo>
                <a:cubicBezTo>
                  <a:pt x="847" y="1"/>
                  <a:pt x="483" y="74"/>
                  <a:pt x="166" y="222"/>
                </a:cubicBezTo>
                <a:cubicBezTo>
                  <a:pt x="51" y="276"/>
                  <a:pt x="0" y="413"/>
                  <a:pt x="54" y="530"/>
                </a:cubicBezTo>
                <a:cubicBezTo>
                  <a:pt x="93" y="615"/>
                  <a:pt x="178" y="665"/>
                  <a:pt x="265" y="665"/>
                </a:cubicBezTo>
                <a:cubicBezTo>
                  <a:pt x="298" y="665"/>
                  <a:pt x="331" y="658"/>
                  <a:pt x="362" y="643"/>
                </a:cubicBezTo>
                <a:cubicBezTo>
                  <a:pt x="616" y="525"/>
                  <a:pt x="913" y="466"/>
                  <a:pt x="1210" y="466"/>
                </a:cubicBezTo>
                <a:cubicBezTo>
                  <a:pt x="1507" y="466"/>
                  <a:pt x="1804" y="525"/>
                  <a:pt x="2056" y="643"/>
                </a:cubicBezTo>
                <a:cubicBezTo>
                  <a:pt x="2088" y="657"/>
                  <a:pt x="2121" y="664"/>
                  <a:pt x="2155" y="664"/>
                </a:cubicBezTo>
                <a:cubicBezTo>
                  <a:pt x="2264" y="664"/>
                  <a:pt x="2357" y="588"/>
                  <a:pt x="2381" y="482"/>
                </a:cubicBezTo>
                <a:cubicBezTo>
                  <a:pt x="2405" y="376"/>
                  <a:pt x="2351" y="268"/>
                  <a:pt x="2252" y="222"/>
                </a:cubicBezTo>
                <a:cubicBezTo>
                  <a:pt x="1936" y="74"/>
                  <a:pt x="1573" y="1"/>
                  <a:pt x="1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84"/>
          <p:cNvSpPr/>
          <p:nvPr/>
        </p:nvSpPr>
        <p:spPr>
          <a:xfrm>
            <a:off x="2799866" y="2749123"/>
            <a:ext cx="205508" cy="88922"/>
          </a:xfrm>
          <a:custGeom>
            <a:avLst/>
            <a:gdLst/>
            <a:ahLst/>
            <a:cxnLst/>
            <a:rect l="l" t="t" r="r" b="b"/>
            <a:pathLst>
              <a:path w="7622" h="3298" extrusionOk="0">
                <a:moveTo>
                  <a:pt x="631" y="1"/>
                </a:moveTo>
                <a:cubicBezTo>
                  <a:pt x="372" y="1"/>
                  <a:pt x="145" y="174"/>
                  <a:pt x="74" y="423"/>
                </a:cubicBezTo>
                <a:cubicBezTo>
                  <a:pt x="1" y="672"/>
                  <a:pt x="104" y="940"/>
                  <a:pt x="324" y="1079"/>
                </a:cubicBezTo>
                <a:cubicBezTo>
                  <a:pt x="479" y="1176"/>
                  <a:pt x="563" y="1356"/>
                  <a:pt x="522" y="1535"/>
                </a:cubicBezTo>
                <a:lnTo>
                  <a:pt x="123" y="3298"/>
                </a:lnTo>
                <a:lnTo>
                  <a:pt x="7549" y="3298"/>
                </a:lnTo>
                <a:lnTo>
                  <a:pt x="7149" y="1535"/>
                </a:lnTo>
                <a:cubicBezTo>
                  <a:pt x="7109" y="1356"/>
                  <a:pt x="7193" y="1176"/>
                  <a:pt x="7348" y="1079"/>
                </a:cubicBezTo>
                <a:cubicBezTo>
                  <a:pt x="7519" y="973"/>
                  <a:pt x="7622" y="786"/>
                  <a:pt x="7622" y="584"/>
                </a:cubicBezTo>
                <a:cubicBezTo>
                  <a:pt x="7622" y="263"/>
                  <a:pt x="7360" y="1"/>
                  <a:pt x="7037" y="1"/>
                </a:cubicBezTo>
                <a:lnTo>
                  <a:pt x="635" y="1"/>
                </a:lnTo>
                <a:cubicBezTo>
                  <a:pt x="633" y="1"/>
                  <a:pt x="632" y="1"/>
                  <a:pt x="63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4"/>
          <p:cNvSpPr/>
          <p:nvPr/>
        </p:nvSpPr>
        <p:spPr>
          <a:xfrm>
            <a:off x="2959915" y="2749123"/>
            <a:ext cx="44165" cy="88922"/>
          </a:xfrm>
          <a:custGeom>
            <a:avLst/>
            <a:gdLst/>
            <a:ahLst/>
            <a:cxnLst/>
            <a:rect l="l" t="t" r="r" b="b"/>
            <a:pathLst>
              <a:path w="1638" h="3298" extrusionOk="0">
                <a:moveTo>
                  <a:pt x="1" y="1"/>
                </a:moveTo>
                <a:cubicBezTo>
                  <a:pt x="264" y="1"/>
                  <a:pt x="494" y="176"/>
                  <a:pt x="564" y="429"/>
                </a:cubicBezTo>
                <a:cubicBezTo>
                  <a:pt x="633" y="683"/>
                  <a:pt x="526" y="950"/>
                  <a:pt x="300" y="1085"/>
                </a:cubicBezTo>
                <a:cubicBezTo>
                  <a:pt x="153" y="1173"/>
                  <a:pt x="68" y="1335"/>
                  <a:pt x="105" y="1502"/>
                </a:cubicBezTo>
                <a:lnTo>
                  <a:pt x="512" y="3298"/>
                </a:lnTo>
                <a:lnTo>
                  <a:pt x="1480" y="3298"/>
                </a:lnTo>
                <a:lnTo>
                  <a:pt x="1082" y="1535"/>
                </a:lnTo>
                <a:cubicBezTo>
                  <a:pt x="1041" y="1356"/>
                  <a:pt x="1125" y="1176"/>
                  <a:pt x="1281" y="1079"/>
                </a:cubicBezTo>
                <a:lnTo>
                  <a:pt x="1282" y="1079"/>
                </a:lnTo>
                <a:cubicBezTo>
                  <a:pt x="1515" y="931"/>
                  <a:pt x="1638" y="623"/>
                  <a:pt x="1490" y="307"/>
                </a:cubicBezTo>
                <a:cubicBezTo>
                  <a:pt x="1399" y="110"/>
                  <a:pt x="1185" y="1"/>
                  <a:pt x="967"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4"/>
          <p:cNvSpPr/>
          <p:nvPr/>
        </p:nvSpPr>
        <p:spPr>
          <a:xfrm>
            <a:off x="2897470" y="3042340"/>
            <a:ext cx="15396" cy="121709"/>
          </a:xfrm>
          <a:custGeom>
            <a:avLst/>
            <a:gdLst/>
            <a:ahLst/>
            <a:cxnLst/>
            <a:rect l="l" t="t" r="r" b="b"/>
            <a:pathLst>
              <a:path w="571" h="4514" extrusionOk="0">
                <a:moveTo>
                  <a:pt x="232" y="1"/>
                </a:moveTo>
                <a:cubicBezTo>
                  <a:pt x="105" y="1"/>
                  <a:pt x="1" y="104"/>
                  <a:pt x="204" y="233"/>
                </a:cubicBezTo>
                <a:lnTo>
                  <a:pt x="204" y="4513"/>
                </a:lnTo>
                <a:lnTo>
                  <a:pt x="570" y="4513"/>
                </a:lnTo>
                <a:lnTo>
                  <a:pt x="570" y="233"/>
                </a:lnTo>
                <a:cubicBezTo>
                  <a:pt x="466" y="104"/>
                  <a:pt x="361" y="1"/>
                  <a:pt x="232"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4"/>
          <p:cNvSpPr/>
          <p:nvPr/>
        </p:nvSpPr>
        <p:spPr>
          <a:xfrm>
            <a:off x="2897470" y="3042340"/>
            <a:ext cx="15396" cy="73473"/>
          </a:xfrm>
          <a:custGeom>
            <a:avLst/>
            <a:gdLst/>
            <a:ahLst/>
            <a:cxnLst/>
            <a:rect l="l" t="t" r="r" b="b"/>
            <a:pathLst>
              <a:path w="571" h="2725" extrusionOk="0">
                <a:moveTo>
                  <a:pt x="232" y="1"/>
                </a:moveTo>
                <a:cubicBezTo>
                  <a:pt x="105" y="1"/>
                  <a:pt x="1" y="104"/>
                  <a:pt x="204" y="233"/>
                </a:cubicBezTo>
                <a:lnTo>
                  <a:pt x="204" y="2683"/>
                </a:lnTo>
                <a:cubicBezTo>
                  <a:pt x="179" y="2711"/>
                  <a:pt x="202" y="2725"/>
                  <a:pt x="258" y="2725"/>
                </a:cubicBezTo>
                <a:cubicBezTo>
                  <a:pt x="324" y="2725"/>
                  <a:pt x="435" y="2706"/>
                  <a:pt x="570" y="2668"/>
                </a:cubicBezTo>
                <a:lnTo>
                  <a:pt x="570" y="233"/>
                </a:lnTo>
                <a:cubicBezTo>
                  <a:pt x="466" y="104"/>
                  <a:pt x="361" y="1"/>
                  <a:pt x="232"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4"/>
          <p:cNvSpPr/>
          <p:nvPr/>
        </p:nvSpPr>
        <p:spPr>
          <a:xfrm>
            <a:off x="2764113" y="2828150"/>
            <a:ext cx="278361" cy="29659"/>
          </a:xfrm>
          <a:custGeom>
            <a:avLst/>
            <a:gdLst/>
            <a:ahLst/>
            <a:cxnLst/>
            <a:rect l="l" t="t" r="r" b="b"/>
            <a:pathLst>
              <a:path w="10324" h="1100" extrusionOk="0">
                <a:moveTo>
                  <a:pt x="166" y="1"/>
                </a:moveTo>
                <a:cubicBezTo>
                  <a:pt x="68" y="7"/>
                  <a:pt x="0" y="101"/>
                  <a:pt x="27" y="196"/>
                </a:cubicBezTo>
                <a:lnTo>
                  <a:pt x="174" y="663"/>
                </a:lnTo>
                <a:cubicBezTo>
                  <a:pt x="237" y="862"/>
                  <a:pt x="421" y="996"/>
                  <a:pt x="628" y="1100"/>
                </a:cubicBezTo>
                <a:lnTo>
                  <a:pt x="9697" y="1100"/>
                </a:lnTo>
                <a:cubicBezTo>
                  <a:pt x="9905" y="996"/>
                  <a:pt x="10089" y="862"/>
                  <a:pt x="10150" y="663"/>
                </a:cubicBezTo>
                <a:lnTo>
                  <a:pt x="10297" y="196"/>
                </a:lnTo>
                <a:cubicBezTo>
                  <a:pt x="10323" y="101"/>
                  <a:pt x="10256" y="7"/>
                  <a:pt x="1015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84"/>
          <p:cNvSpPr/>
          <p:nvPr/>
        </p:nvSpPr>
        <p:spPr>
          <a:xfrm>
            <a:off x="2858940" y="2941931"/>
            <a:ext cx="88707" cy="123434"/>
          </a:xfrm>
          <a:custGeom>
            <a:avLst/>
            <a:gdLst/>
            <a:ahLst/>
            <a:cxnLst/>
            <a:rect l="l" t="t" r="r" b="b"/>
            <a:pathLst>
              <a:path w="3290" h="4578" extrusionOk="0">
                <a:moveTo>
                  <a:pt x="1645" y="1"/>
                </a:moveTo>
                <a:cubicBezTo>
                  <a:pt x="1449" y="1"/>
                  <a:pt x="1252" y="21"/>
                  <a:pt x="1059" y="61"/>
                </a:cubicBezTo>
                <a:cubicBezTo>
                  <a:pt x="731" y="130"/>
                  <a:pt x="447" y="337"/>
                  <a:pt x="281" y="627"/>
                </a:cubicBezTo>
                <a:lnTo>
                  <a:pt x="180" y="802"/>
                </a:lnTo>
                <a:cubicBezTo>
                  <a:pt x="0" y="1111"/>
                  <a:pt x="41" y="1500"/>
                  <a:pt x="278" y="1768"/>
                </a:cubicBezTo>
                <a:lnTo>
                  <a:pt x="651" y="2185"/>
                </a:lnTo>
                <a:cubicBezTo>
                  <a:pt x="824" y="2379"/>
                  <a:pt x="948" y="2611"/>
                  <a:pt x="1012" y="2864"/>
                </a:cubicBezTo>
                <a:lnTo>
                  <a:pt x="1410" y="4398"/>
                </a:lnTo>
                <a:cubicBezTo>
                  <a:pt x="1443" y="4517"/>
                  <a:pt x="1544" y="4577"/>
                  <a:pt x="1645" y="4577"/>
                </a:cubicBezTo>
                <a:cubicBezTo>
                  <a:pt x="1746" y="4577"/>
                  <a:pt x="1847" y="4517"/>
                  <a:pt x="1880" y="4398"/>
                </a:cubicBezTo>
                <a:lnTo>
                  <a:pt x="2277" y="2864"/>
                </a:lnTo>
                <a:cubicBezTo>
                  <a:pt x="2342" y="2611"/>
                  <a:pt x="2466" y="2379"/>
                  <a:pt x="2639" y="2185"/>
                </a:cubicBezTo>
                <a:lnTo>
                  <a:pt x="3012" y="1768"/>
                </a:lnTo>
                <a:cubicBezTo>
                  <a:pt x="3251" y="1500"/>
                  <a:pt x="3290" y="1111"/>
                  <a:pt x="3110" y="802"/>
                </a:cubicBezTo>
                <a:lnTo>
                  <a:pt x="3010" y="627"/>
                </a:lnTo>
                <a:cubicBezTo>
                  <a:pt x="2843" y="337"/>
                  <a:pt x="2560" y="130"/>
                  <a:pt x="2231" y="61"/>
                </a:cubicBezTo>
                <a:cubicBezTo>
                  <a:pt x="2038" y="21"/>
                  <a:pt x="1842"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59" name="Google Shape;3759;p84"/>
          <p:cNvGrpSpPr/>
          <p:nvPr/>
        </p:nvGrpSpPr>
        <p:grpSpPr>
          <a:xfrm>
            <a:off x="2765515" y="3400510"/>
            <a:ext cx="275341" cy="405651"/>
            <a:chOff x="2765515" y="3400510"/>
            <a:chExt cx="275341" cy="405651"/>
          </a:xfrm>
        </p:grpSpPr>
        <p:sp>
          <p:nvSpPr>
            <p:cNvPr id="3760" name="Google Shape;3760;p84"/>
            <p:cNvSpPr/>
            <p:nvPr/>
          </p:nvSpPr>
          <p:spPr>
            <a:xfrm>
              <a:off x="2931820" y="3410189"/>
              <a:ext cx="109036" cy="14910"/>
            </a:xfrm>
            <a:custGeom>
              <a:avLst/>
              <a:gdLst/>
              <a:ahLst/>
              <a:cxnLst/>
              <a:rect l="l" t="t" r="r" b="b"/>
              <a:pathLst>
                <a:path w="4044" h="553" extrusionOk="0">
                  <a:moveTo>
                    <a:pt x="225" y="0"/>
                  </a:moveTo>
                  <a:cubicBezTo>
                    <a:pt x="101" y="103"/>
                    <a:pt x="1" y="204"/>
                    <a:pt x="1" y="328"/>
                  </a:cubicBezTo>
                  <a:cubicBezTo>
                    <a:pt x="1" y="402"/>
                    <a:pt x="37" y="468"/>
                    <a:pt x="93" y="468"/>
                  </a:cubicBezTo>
                  <a:cubicBezTo>
                    <a:pt x="130" y="468"/>
                    <a:pt x="176" y="439"/>
                    <a:pt x="225" y="367"/>
                  </a:cubicBezTo>
                  <a:lnTo>
                    <a:pt x="3819" y="367"/>
                  </a:lnTo>
                  <a:lnTo>
                    <a:pt x="3819" y="552"/>
                  </a:lnTo>
                  <a:cubicBezTo>
                    <a:pt x="3943" y="552"/>
                    <a:pt x="4044" y="452"/>
                    <a:pt x="4044" y="328"/>
                  </a:cubicBezTo>
                  <a:cubicBezTo>
                    <a:pt x="4044" y="204"/>
                    <a:pt x="3943" y="103"/>
                    <a:pt x="38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4"/>
            <p:cNvSpPr/>
            <p:nvPr/>
          </p:nvSpPr>
          <p:spPr>
            <a:xfrm>
              <a:off x="2793206" y="3429899"/>
              <a:ext cx="126912" cy="231392"/>
            </a:xfrm>
            <a:custGeom>
              <a:avLst/>
              <a:gdLst/>
              <a:ahLst/>
              <a:cxnLst/>
              <a:rect l="l" t="t" r="r" b="b"/>
              <a:pathLst>
                <a:path w="4707" h="8582" extrusionOk="0">
                  <a:moveTo>
                    <a:pt x="950" y="0"/>
                  </a:moveTo>
                  <a:cubicBezTo>
                    <a:pt x="430" y="105"/>
                    <a:pt x="7" y="528"/>
                    <a:pt x="1" y="1049"/>
                  </a:cubicBezTo>
                  <a:lnTo>
                    <a:pt x="1" y="8357"/>
                  </a:lnTo>
                  <a:cubicBezTo>
                    <a:pt x="5" y="8481"/>
                    <a:pt x="107" y="8579"/>
                    <a:pt x="231" y="8582"/>
                  </a:cubicBezTo>
                  <a:lnTo>
                    <a:pt x="231" y="8580"/>
                  </a:lnTo>
                  <a:cubicBezTo>
                    <a:pt x="355" y="8580"/>
                    <a:pt x="455" y="8480"/>
                    <a:pt x="367" y="8356"/>
                  </a:cubicBezTo>
                  <a:lnTo>
                    <a:pt x="367" y="1049"/>
                  </a:lnTo>
                  <a:cubicBezTo>
                    <a:pt x="455" y="775"/>
                    <a:pt x="677" y="552"/>
                    <a:pt x="950" y="367"/>
                  </a:cubicBezTo>
                  <a:lnTo>
                    <a:pt x="4482" y="367"/>
                  </a:lnTo>
                  <a:cubicBezTo>
                    <a:pt x="4531" y="441"/>
                    <a:pt x="4577" y="470"/>
                    <a:pt x="4614" y="470"/>
                  </a:cubicBezTo>
                  <a:cubicBezTo>
                    <a:pt x="4670" y="470"/>
                    <a:pt x="4706" y="403"/>
                    <a:pt x="4706" y="329"/>
                  </a:cubicBezTo>
                  <a:cubicBezTo>
                    <a:pt x="4706" y="207"/>
                    <a:pt x="4606" y="105"/>
                    <a:pt x="44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84"/>
            <p:cNvSpPr/>
            <p:nvPr/>
          </p:nvSpPr>
          <p:spPr>
            <a:xfrm>
              <a:off x="2765515" y="3647244"/>
              <a:ext cx="65303" cy="158108"/>
            </a:xfrm>
            <a:custGeom>
              <a:avLst/>
              <a:gdLst/>
              <a:ahLst/>
              <a:cxnLst/>
              <a:rect l="l" t="t" r="r" b="b"/>
              <a:pathLst>
                <a:path w="2422" h="5864" extrusionOk="0">
                  <a:moveTo>
                    <a:pt x="869" y="0"/>
                  </a:moveTo>
                  <a:cubicBezTo>
                    <a:pt x="754" y="0"/>
                    <a:pt x="662" y="94"/>
                    <a:pt x="662" y="210"/>
                  </a:cubicBezTo>
                  <a:lnTo>
                    <a:pt x="662" y="1039"/>
                  </a:lnTo>
                  <a:lnTo>
                    <a:pt x="10" y="5727"/>
                  </a:lnTo>
                  <a:cubicBezTo>
                    <a:pt x="1" y="5799"/>
                    <a:pt x="56" y="5863"/>
                    <a:pt x="128" y="5863"/>
                  </a:cubicBezTo>
                  <a:lnTo>
                    <a:pt x="2293" y="5863"/>
                  </a:lnTo>
                  <a:cubicBezTo>
                    <a:pt x="2366" y="5863"/>
                    <a:pt x="2421" y="5799"/>
                    <a:pt x="2411" y="5727"/>
                  </a:cubicBezTo>
                  <a:lnTo>
                    <a:pt x="1761" y="1039"/>
                  </a:lnTo>
                  <a:lnTo>
                    <a:pt x="1761" y="210"/>
                  </a:lnTo>
                  <a:cubicBezTo>
                    <a:pt x="1761" y="94"/>
                    <a:pt x="1668" y="0"/>
                    <a:pt x="1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84"/>
            <p:cNvSpPr/>
            <p:nvPr/>
          </p:nvSpPr>
          <p:spPr>
            <a:xfrm>
              <a:off x="2862365" y="3449689"/>
              <a:ext cx="138345" cy="355662"/>
            </a:xfrm>
            <a:custGeom>
              <a:avLst/>
              <a:gdLst/>
              <a:ahLst/>
              <a:cxnLst/>
              <a:rect l="l" t="t" r="r" b="b"/>
              <a:pathLst>
                <a:path w="5131" h="13191" extrusionOk="0">
                  <a:moveTo>
                    <a:pt x="1832" y="1"/>
                  </a:moveTo>
                  <a:lnTo>
                    <a:pt x="1832" y="1454"/>
                  </a:lnTo>
                  <a:cubicBezTo>
                    <a:pt x="779" y="1737"/>
                    <a:pt x="0" y="2749"/>
                    <a:pt x="0" y="3956"/>
                  </a:cubicBezTo>
                  <a:lnTo>
                    <a:pt x="0" y="11106"/>
                  </a:lnTo>
                  <a:lnTo>
                    <a:pt x="277" y="11330"/>
                  </a:lnTo>
                  <a:lnTo>
                    <a:pt x="0" y="11554"/>
                  </a:lnTo>
                  <a:lnTo>
                    <a:pt x="0" y="13041"/>
                  </a:lnTo>
                  <a:cubicBezTo>
                    <a:pt x="0" y="13123"/>
                    <a:pt x="68" y="13190"/>
                    <a:pt x="150" y="13190"/>
                  </a:cubicBezTo>
                  <a:lnTo>
                    <a:pt x="4981" y="13190"/>
                  </a:lnTo>
                  <a:cubicBezTo>
                    <a:pt x="5063" y="13190"/>
                    <a:pt x="5130" y="13123"/>
                    <a:pt x="5130" y="13041"/>
                  </a:cubicBezTo>
                  <a:lnTo>
                    <a:pt x="5130" y="11554"/>
                  </a:lnTo>
                  <a:lnTo>
                    <a:pt x="4854" y="11330"/>
                  </a:lnTo>
                  <a:lnTo>
                    <a:pt x="5130" y="11106"/>
                  </a:lnTo>
                  <a:lnTo>
                    <a:pt x="5130" y="3956"/>
                  </a:lnTo>
                  <a:cubicBezTo>
                    <a:pt x="5130" y="2749"/>
                    <a:pt x="4350" y="1737"/>
                    <a:pt x="3299" y="1454"/>
                  </a:cubicBezTo>
                  <a:lnTo>
                    <a:pt x="3297" y="1454"/>
                  </a:lnTo>
                  <a:lnTo>
                    <a:pt x="329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84"/>
            <p:cNvSpPr/>
            <p:nvPr/>
          </p:nvSpPr>
          <p:spPr>
            <a:xfrm>
              <a:off x="2931496" y="3449689"/>
              <a:ext cx="69159" cy="355662"/>
            </a:xfrm>
            <a:custGeom>
              <a:avLst/>
              <a:gdLst/>
              <a:ahLst/>
              <a:cxnLst/>
              <a:rect l="l" t="t" r="r" b="b"/>
              <a:pathLst>
                <a:path w="2565" h="13191" extrusionOk="0">
                  <a:moveTo>
                    <a:pt x="1" y="1"/>
                  </a:moveTo>
                  <a:lnTo>
                    <a:pt x="1" y="1593"/>
                  </a:lnTo>
                  <a:cubicBezTo>
                    <a:pt x="2" y="1687"/>
                    <a:pt x="63" y="1771"/>
                    <a:pt x="155" y="1799"/>
                  </a:cubicBezTo>
                  <a:cubicBezTo>
                    <a:pt x="1128" y="2134"/>
                    <a:pt x="1832" y="3106"/>
                    <a:pt x="1832" y="4253"/>
                  </a:cubicBezTo>
                  <a:lnTo>
                    <a:pt x="1832" y="13041"/>
                  </a:lnTo>
                  <a:cubicBezTo>
                    <a:pt x="1835" y="13120"/>
                    <a:pt x="1772" y="13187"/>
                    <a:pt x="1692" y="13190"/>
                  </a:cubicBezTo>
                  <a:lnTo>
                    <a:pt x="2415" y="13190"/>
                  </a:lnTo>
                  <a:cubicBezTo>
                    <a:pt x="2499" y="13190"/>
                    <a:pt x="2565" y="13123"/>
                    <a:pt x="2565" y="13041"/>
                  </a:cubicBezTo>
                  <a:lnTo>
                    <a:pt x="2565" y="11553"/>
                  </a:lnTo>
                  <a:lnTo>
                    <a:pt x="2288" y="11329"/>
                  </a:lnTo>
                  <a:lnTo>
                    <a:pt x="2565" y="11104"/>
                  </a:lnTo>
                  <a:lnTo>
                    <a:pt x="2565" y="3956"/>
                  </a:lnTo>
                  <a:cubicBezTo>
                    <a:pt x="2565" y="2749"/>
                    <a:pt x="1786" y="1737"/>
                    <a:pt x="733" y="1454"/>
                  </a:cubicBezTo>
                  <a:lnTo>
                    <a:pt x="733" y="1"/>
                  </a:ln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84"/>
            <p:cNvSpPr/>
            <p:nvPr/>
          </p:nvSpPr>
          <p:spPr>
            <a:xfrm>
              <a:off x="2862365" y="3765798"/>
              <a:ext cx="139989" cy="39824"/>
            </a:xfrm>
            <a:custGeom>
              <a:avLst/>
              <a:gdLst/>
              <a:ahLst/>
              <a:cxnLst/>
              <a:rect l="l" t="t" r="r" b="b"/>
              <a:pathLst>
                <a:path w="5192" h="1477" extrusionOk="0">
                  <a:moveTo>
                    <a:pt x="0" y="1"/>
                  </a:moveTo>
                  <a:lnTo>
                    <a:pt x="0" y="1354"/>
                  </a:lnTo>
                  <a:cubicBezTo>
                    <a:pt x="40" y="1420"/>
                    <a:pt x="91" y="1477"/>
                    <a:pt x="153" y="1477"/>
                  </a:cubicBezTo>
                  <a:cubicBezTo>
                    <a:pt x="168" y="1477"/>
                    <a:pt x="183" y="1473"/>
                    <a:pt x="199" y="1466"/>
                  </a:cubicBezTo>
                  <a:lnTo>
                    <a:pt x="5057" y="1466"/>
                  </a:lnTo>
                  <a:cubicBezTo>
                    <a:pt x="5073" y="1473"/>
                    <a:pt x="5089" y="1477"/>
                    <a:pt x="5103" y="1477"/>
                  </a:cubicBezTo>
                  <a:cubicBezTo>
                    <a:pt x="5160" y="1477"/>
                    <a:pt x="5192" y="1420"/>
                    <a:pt x="5129" y="1354"/>
                  </a:cubicBezTo>
                  <a:lnTo>
                    <a:pt x="51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84"/>
            <p:cNvSpPr/>
            <p:nvPr/>
          </p:nvSpPr>
          <p:spPr>
            <a:xfrm>
              <a:off x="2979517" y="3765798"/>
              <a:ext cx="23215" cy="40363"/>
            </a:xfrm>
            <a:custGeom>
              <a:avLst/>
              <a:gdLst/>
              <a:ahLst/>
              <a:cxnLst/>
              <a:rect l="l" t="t" r="r" b="b"/>
              <a:pathLst>
                <a:path w="861" h="1497" extrusionOk="0">
                  <a:moveTo>
                    <a:pt x="0" y="1466"/>
                  </a:moveTo>
                  <a:cubicBezTo>
                    <a:pt x="16" y="1473"/>
                    <a:pt x="32" y="1477"/>
                    <a:pt x="46" y="1477"/>
                  </a:cubicBezTo>
                  <a:cubicBezTo>
                    <a:pt x="60" y="1477"/>
                    <a:pt x="73" y="1473"/>
                    <a:pt x="83" y="1466"/>
                  </a:cubicBezTo>
                  <a:close/>
                  <a:moveTo>
                    <a:pt x="51" y="1"/>
                  </a:moveTo>
                  <a:lnTo>
                    <a:pt x="51" y="1354"/>
                  </a:lnTo>
                  <a:cubicBezTo>
                    <a:pt x="110" y="1403"/>
                    <a:pt x="110" y="1447"/>
                    <a:pt x="83" y="1466"/>
                  </a:cubicBezTo>
                  <a:lnTo>
                    <a:pt x="711" y="1466"/>
                  </a:lnTo>
                  <a:cubicBezTo>
                    <a:pt x="724" y="1490"/>
                    <a:pt x="736" y="1497"/>
                    <a:pt x="749" y="1497"/>
                  </a:cubicBezTo>
                  <a:cubicBezTo>
                    <a:pt x="756" y="1497"/>
                    <a:pt x="762" y="1494"/>
                    <a:pt x="769" y="1492"/>
                  </a:cubicBezTo>
                  <a:cubicBezTo>
                    <a:pt x="778" y="1489"/>
                    <a:pt x="787" y="1484"/>
                    <a:pt x="794" y="1478"/>
                  </a:cubicBezTo>
                  <a:cubicBezTo>
                    <a:pt x="827" y="1456"/>
                    <a:pt x="850" y="1423"/>
                    <a:pt x="857" y="1384"/>
                  </a:cubicBezTo>
                  <a:cubicBezTo>
                    <a:pt x="859" y="1375"/>
                    <a:pt x="860" y="1364"/>
                    <a:pt x="784" y="1354"/>
                  </a:cubicBezTo>
                  <a:lnTo>
                    <a:pt x="784" y="1"/>
                  </a:ln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84"/>
            <p:cNvSpPr/>
            <p:nvPr/>
          </p:nvSpPr>
          <p:spPr>
            <a:xfrm>
              <a:off x="2901865" y="3548453"/>
              <a:ext cx="59291" cy="69186"/>
            </a:xfrm>
            <a:custGeom>
              <a:avLst/>
              <a:gdLst/>
              <a:ahLst/>
              <a:cxnLst/>
              <a:rect l="l" t="t" r="r" b="b"/>
              <a:pathLst>
                <a:path w="2199" h="2566" extrusionOk="0">
                  <a:moveTo>
                    <a:pt x="152" y="1"/>
                  </a:moveTo>
                  <a:cubicBezTo>
                    <a:pt x="68" y="2"/>
                    <a:pt x="1" y="70"/>
                    <a:pt x="2" y="153"/>
                  </a:cubicBezTo>
                  <a:lnTo>
                    <a:pt x="1" y="153"/>
                  </a:lnTo>
                  <a:lnTo>
                    <a:pt x="1" y="2416"/>
                  </a:lnTo>
                  <a:cubicBezTo>
                    <a:pt x="1" y="2499"/>
                    <a:pt x="68" y="2565"/>
                    <a:pt x="150" y="2565"/>
                  </a:cubicBezTo>
                  <a:lnTo>
                    <a:pt x="2049" y="2565"/>
                  </a:lnTo>
                  <a:cubicBezTo>
                    <a:pt x="2131" y="2565"/>
                    <a:pt x="2199" y="2499"/>
                    <a:pt x="2199" y="2416"/>
                  </a:cubicBezTo>
                  <a:lnTo>
                    <a:pt x="2199" y="150"/>
                  </a:lnTo>
                  <a:cubicBezTo>
                    <a:pt x="2199" y="68"/>
                    <a:pt x="2131" y="1"/>
                    <a:pt x="20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84"/>
            <p:cNvSpPr/>
            <p:nvPr/>
          </p:nvSpPr>
          <p:spPr>
            <a:xfrm>
              <a:off x="2918231" y="3432137"/>
              <a:ext cx="116667" cy="44920"/>
            </a:xfrm>
            <a:custGeom>
              <a:avLst/>
              <a:gdLst/>
              <a:ahLst/>
              <a:cxnLst/>
              <a:rect l="l" t="t" r="r" b="b"/>
              <a:pathLst>
                <a:path w="4327" h="1666" extrusionOk="0">
                  <a:moveTo>
                    <a:pt x="241" y="1"/>
                  </a:moveTo>
                  <a:cubicBezTo>
                    <a:pt x="131" y="1"/>
                    <a:pt x="34" y="81"/>
                    <a:pt x="19" y="194"/>
                  </a:cubicBezTo>
                  <a:cubicBezTo>
                    <a:pt x="1" y="323"/>
                    <a:pt x="96" y="441"/>
                    <a:pt x="225" y="448"/>
                  </a:cubicBezTo>
                  <a:lnTo>
                    <a:pt x="2656" y="788"/>
                  </a:lnTo>
                  <a:cubicBezTo>
                    <a:pt x="2894" y="821"/>
                    <a:pt x="3117" y="924"/>
                    <a:pt x="3295" y="1084"/>
                  </a:cubicBezTo>
                  <a:lnTo>
                    <a:pt x="3876" y="1607"/>
                  </a:lnTo>
                  <a:cubicBezTo>
                    <a:pt x="3917" y="1643"/>
                    <a:pt x="3967" y="1664"/>
                    <a:pt x="4020" y="1664"/>
                  </a:cubicBezTo>
                  <a:cubicBezTo>
                    <a:pt x="4022" y="1664"/>
                    <a:pt x="4024" y="1664"/>
                    <a:pt x="4026" y="1664"/>
                  </a:cubicBezTo>
                  <a:lnTo>
                    <a:pt x="4026" y="1665"/>
                  </a:lnTo>
                  <a:cubicBezTo>
                    <a:pt x="4231" y="1664"/>
                    <a:pt x="4326" y="1413"/>
                    <a:pt x="4175" y="1275"/>
                  </a:cubicBezTo>
                  <a:lnTo>
                    <a:pt x="3594" y="752"/>
                  </a:lnTo>
                  <a:cubicBezTo>
                    <a:pt x="3350" y="531"/>
                    <a:pt x="3045" y="388"/>
                    <a:pt x="2717" y="344"/>
                  </a:cubicBezTo>
                  <a:lnTo>
                    <a:pt x="288" y="6"/>
                  </a:lnTo>
                  <a:cubicBezTo>
                    <a:pt x="272" y="2"/>
                    <a:pt x="256" y="1"/>
                    <a:pt x="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84"/>
            <p:cNvSpPr/>
            <p:nvPr/>
          </p:nvSpPr>
          <p:spPr>
            <a:xfrm>
              <a:off x="2862365" y="3755875"/>
              <a:ext cx="138291" cy="9922"/>
            </a:xfrm>
            <a:custGeom>
              <a:avLst/>
              <a:gdLst/>
              <a:ahLst/>
              <a:cxnLst/>
              <a:rect l="l" t="t" r="r" b="b"/>
              <a:pathLst>
                <a:path w="5129" h="368" extrusionOk="0">
                  <a:moveTo>
                    <a:pt x="0" y="1"/>
                  </a:moveTo>
                  <a:lnTo>
                    <a:pt x="0" y="367"/>
                  </a:lnTo>
                  <a:lnTo>
                    <a:pt x="5129" y="367"/>
                  </a:lnTo>
                  <a:lnTo>
                    <a:pt x="51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4"/>
            <p:cNvSpPr/>
            <p:nvPr/>
          </p:nvSpPr>
          <p:spPr>
            <a:xfrm>
              <a:off x="2904291" y="3406549"/>
              <a:ext cx="55785" cy="53682"/>
            </a:xfrm>
            <a:custGeom>
              <a:avLst/>
              <a:gdLst/>
              <a:ahLst/>
              <a:cxnLst/>
              <a:rect l="l" t="t" r="r" b="b"/>
              <a:pathLst>
                <a:path w="2069" h="1991" extrusionOk="0">
                  <a:moveTo>
                    <a:pt x="1074" y="1"/>
                  </a:moveTo>
                  <a:cubicBezTo>
                    <a:pt x="670" y="1"/>
                    <a:pt x="308" y="243"/>
                    <a:pt x="154" y="614"/>
                  </a:cubicBezTo>
                  <a:cubicBezTo>
                    <a:pt x="0" y="986"/>
                    <a:pt x="86" y="1414"/>
                    <a:pt x="370" y="1699"/>
                  </a:cubicBezTo>
                  <a:cubicBezTo>
                    <a:pt x="560" y="1889"/>
                    <a:pt x="815" y="1990"/>
                    <a:pt x="1073" y="1990"/>
                  </a:cubicBezTo>
                  <a:cubicBezTo>
                    <a:pt x="1202" y="1990"/>
                    <a:pt x="1331" y="1966"/>
                    <a:pt x="1454" y="1915"/>
                  </a:cubicBezTo>
                  <a:cubicBezTo>
                    <a:pt x="1826" y="1761"/>
                    <a:pt x="2068" y="1397"/>
                    <a:pt x="2068" y="995"/>
                  </a:cubicBezTo>
                  <a:cubicBezTo>
                    <a:pt x="2068" y="446"/>
                    <a:pt x="1623" y="1"/>
                    <a:pt x="10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84"/>
            <p:cNvSpPr/>
            <p:nvPr/>
          </p:nvSpPr>
          <p:spPr>
            <a:xfrm>
              <a:off x="2897766" y="3400510"/>
              <a:ext cx="68350" cy="65735"/>
            </a:xfrm>
            <a:custGeom>
              <a:avLst/>
              <a:gdLst/>
              <a:ahLst/>
              <a:cxnLst/>
              <a:rect l="l" t="t" r="r" b="b"/>
              <a:pathLst>
                <a:path w="2535" h="2438" extrusionOk="0">
                  <a:moveTo>
                    <a:pt x="1314" y="448"/>
                  </a:moveTo>
                  <a:cubicBezTo>
                    <a:pt x="1741" y="449"/>
                    <a:pt x="2086" y="793"/>
                    <a:pt x="2086" y="1219"/>
                  </a:cubicBezTo>
                  <a:cubicBezTo>
                    <a:pt x="2086" y="1532"/>
                    <a:pt x="1899" y="1813"/>
                    <a:pt x="1610" y="1932"/>
                  </a:cubicBezTo>
                  <a:cubicBezTo>
                    <a:pt x="1515" y="1972"/>
                    <a:pt x="1415" y="1991"/>
                    <a:pt x="1316" y="1991"/>
                  </a:cubicBezTo>
                  <a:cubicBezTo>
                    <a:pt x="1115" y="1991"/>
                    <a:pt x="917" y="1912"/>
                    <a:pt x="770" y="1765"/>
                  </a:cubicBezTo>
                  <a:cubicBezTo>
                    <a:pt x="549" y="1544"/>
                    <a:pt x="483" y="1212"/>
                    <a:pt x="603" y="924"/>
                  </a:cubicBezTo>
                  <a:cubicBezTo>
                    <a:pt x="722" y="636"/>
                    <a:pt x="1003" y="448"/>
                    <a:pt x="1314" y="448"/>
                  </a:cubicBezTo>
                  <a:close/>
                  <a:moveTo>
                    <a:pt x="1315" y="0"/>
                  </a:moveTo>
                  <a:cubicBezTo>
                    <a:pt x="998" y="0"/>
                    <a:pt x="686" y="124"/>
                    <a:pt x="453" y="358"/>
                  </a:cubicBezTo>
                  <a:cubicBezTo>
                    <a:pt x="105" y="706"/>
                    <a:pt x="0" y="1230"/>
                    <a:pt x="188" y="1686"/>
                  </a:cubicBezTo>
                  <a:cubicBezTo>
                    <a:pt x="377" y="2142"/>
                    <a:pt x="822" y="2438"/>
                    <a:pt x="1314" y="2438"/>
                  </a:cubicBezTo>
                  <a:cubicBezTo>
                    <a:pt x="1989" y="2438"/>
                    <a:pt x="2533" y="1892"/>
                    <a:pt x="2534" y="1219"/>
                  </a:cubicBezTo>
                  <a:cubicBezTo>
                    <a:pt x="2534" y="726"/>
                    <a:pt x="2237" y="282"/>
                    <a:pt x="1782" y="93"/>
                  </a:cubicBezTo>
                  <a:cubicBezTo>
                    <a:pt x="1631" y="31"/>
                    <a:pt x="1472" y="0"/>
                    <a:pt x="131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2" name="Google Shape;3772;p84"/>
          <p:cNvGrpSpPr/>
          <p:nvPr/>
        </p:nvGrpSpPr>
        <p:grpSpPr>
          <a:xfrm>
            <a:off x="3359256" y="1570700"/>
            <a:ext cx="387802" cy="396618"/>
            <a:chOff x="3359256" y="1570700"/>
            <a:chExt cx="387802" cy="396618"/>
          </a:xfrm>
        </p:grpSpPr>
        <p:sp>
          <p:nvSpPr>
            <p:cNvPr id="3773" name="Google Shape;3773;p84"/>
            <p:cNvSpPr/>
            <p:nvPr/>
          </p:nvSpPr>
          <p:spPr>
            <a:xfrm>
              <a:off x="3634921" y="1804518"/>
              <a:ext cx="45701" cy="68296"/>
            </a:xfrm>
            <a:custGeom>
              <a:avLst/>
              <a:gdLst/>
              <a:ahLst/>
              <a:cxnLst/>
              <a:rect l="l" t="t" r="r" b="b"/>
              <a:pathLst>
                <a:path w="1695" h="2533" extrusionOk="0">
                  <a:moveTo>
                    <a:pt x="1623" y="0"/>
                  </a:moveTo>
                  <a:cubicBezTo>
                    <a:pt x="1608" y="0"/>
                    <a:pt x="1592" y="7"/>
                    <a:pt x="1579" y="21"/>
                  </a:cubicBezTo>
                  <a:lnTo>
                    <a:pt x="53" y="1757"/>
                  </a:lnTo>
                  <a:cubicBezTo>
                    <a:pt x="14" y="1800"/>
                    <a:pt x="0" y="1862"/>
                    <a:pt x="15" y="1919"/>
                  </a:cubicBezTo>
                  <a:lnTo>
                    <a:pt x="162" y="2467"/>
                  </a:lnTo>
                  <a:cubicBezTo>
                    <a:pt x="173" y="2506"/>
                    <a:pt x="209" y="2533"/>
                    <a:pt x="249" y="2533"/>
                  </a:cubicBezTo>
                  <a:cubicBezTo>
                    <a:pt x="256" y="2533"/>
                    <a:pt x="264" y="2532"/>
                    <a:pt x="271" y="2530"/>
                  </a:cubicBezTo>
                  <a:lnTo>
                    <a:pt x="818" y="2382"/>
                  </a:lnTo>
                  <a:cubicBezTo>
                    <a:pt x="875" y="2367"/>
                    <a:pt x="922" y="2324"/>
                    <a:pt x="941" y="2268"/>
                  </a:cubicBezTo>
                  <a:lnTo>
                    <a:pt x="1680" y="78"/>
                  </a:lnTo>
                  <a:cubicBezTo>
                    <a:pt x="1694" y="36"/>
                    <a:pt x="1660" y="0"/>
                    <a:pt x="16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4"/>
            <p:cNvSpPr/>
            <p:nvPr/>
          </p:nvSpPr>
          <p:spPr>
            <a:xfrm>
              <a:off x="3589732" y="1738703"/>
              <a:ext cx="45728" cy="68296"/>
            </a:xfrm>
            <a:custGeom>
              <a:avLst/>
              <a:gdLst/>
              <a:ahLst/>
              <a:cxnLst/>
              <a:rect l="l" t="t" r="r" b="b"/>
              <a:pathLst>
                <a:path w="1696" h="2533" extrusionOk="0">
                  <a:moveTo>
                    <a:pt x="1624" y="0"/>
                  </a:moveTo>
                  <a:cubicBezTo>
                    <a:pt x="1609" y="0"/>
                    <a:pt x="1593" y="6"/>
                    <a:pt x="1581" y="20"/>
                  </a:cubicBezTo>
                  <a:lnTo>
                    <a:pt x="54" y="1756"/>
                  </a:lnTo>
                  <a:cubicBezTo>
                    <a:pt x="15" y="1801"/>
                    <a:pt x="0" y="1862"/>
                    <a:pt x="17" y="1919"/>
                  </a:cubicBezTo>
                  <a:lnTo>
                    <a:pt x="163" y="2467"/>
                  </a:lnTo>
                  <a:cubicBezTo>
                    <a:pt x="173" y="2506"/>
                    <a:pt x="209" y="2533"/>
                    <a:pt x="247" y="2533"/>
                  </a:cubicBezTo>
                  <a:cubicBezTo>
                    <a:pt x="255" y="2533"/>
                    <a:pt x="263" y="2532"/>
                    <a:pt x="271" y="2529"/>
                  </a:cubicBezTo>
                  <a:lnTo>
                    <a:pt x="820" y="2383"/>
                  </a:lnTo>
                  <a:cubicBezTo>
                    <a:pt x="876" y="2368"/>
                    <a:pt x="923" y="2325"/>
                    <a:pt x="941" y="2269"/>
                  </a:cubicBezTo>
                  <a:lnTo>
                    <a:pt x="1681" y="79"/>
                  </a:lnTo>
                  <a:cubicBezTo>
                    <a:pt x="1696" y="35"/>
                    <a:pt x="1661" y="0"/>
                    <a:pt x="16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4"/>
            <p:cNvSpPr/>
            <p:nvPr/>
          </p:nvSpPr>
          <p:spPr>
            <a:xfrm>
              <a:off x="3495309" y="1749569"/>
              <a:ext cx="45701" cy="68296"/>
            </a:xfrm>
            <a:custGeom>
              <a:avLst/>
              <a:gdLst/>
              <a:ahLst/>
              <a:cxnLst/>
              <a:rect l="l" t="t" r="r" b="b"/>
              <a:pathLst>
                <a:path w="1695" h="2533" extrusionOk="0">
                  <a:moveTo>
                    <a:pt x="1624" y="1"/>
                  </a:moveTo>
                  <a:cubicBezTo>
                    <a:pt x="1609" y="1"/>
                    <a:pt x="1594" y="7"/>
                    <a:pt x="1581" y="21"/>
                  </a:cubicBezTo>
                  <a:lnTo>
                    <a:pt x="54" y="1757"/>
                  </a:lnTo>
                  <a:cubicBezTo>
                    <a:pt x="15" y="1802"/>
                    <a:pt x="0" y="1862"/>
                    <a:pt x="17" y="1920"/>
                  </a:cubicBezTo>
                  <a:lnTo>
                    <a:pt x="163" y="2467"/>
                  </a:lnTo>
                  <a:cubicBezTo>
                    <a:pt x="173" y="2507"/>
                    <a:pt x="210" y="2533"/>
                    <a:pt x="249" y="2533"/>
                  </a:cubicBezTo>
                  <a:cubicBezTo>
                    <a:pt x="256" y="2533"/>
                    <a:pt x="264" y="2532"/>
                    <a:pt x="271" y="2530"/>
                  </a:cubicBezTo>
                  <a:lnTo>
                    <a:pt x="820" y="2384"/>
                  </a:lnTo>
                  <a:cubicBezTo>
                    <a:pt x="877" y="2369"/>
                    <a:pt x="923" y="2325"/>
                    <a:pt x="941" y="2268"/>
                  </a:cubicBezTo>
                  <a:lnTo>
                    <a:pt x="1681" y="79"/>
                  </a:lnTo>
                  <a:cubicBezTo>
                    <a:pt x="1695" y="36"/>
                    <a:pt x="1661" y="1"/>
                    <a:pt x="16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84"/>
            <p:cNvSpPr/>
            <p:nvPr/>
          </p:nvSpPr>
          <p:spPr>
            <a:xfrm>
              <a:off x="3684883" y="1694862"/>
              <a:ext cx="60962" cy="94504"/>
            </a:xfrm>
            <a:custGeom>
              <a:avLst/>
              <a:gdLst/>
              <a:ahLst/>
              <a:cxnLst/>
              <a:rect l="l" t="t" r="r" b="b"/>
              <a:pathLst>
                <a:path w="2261" h="3505" extrusionOk="0">
                  <a:moveTo>
                    <a:pt x="2043" y="0"/>
                  </a:moveTo>
                  <a:cubicBezTo>
                    <a:pt x="1979" y="0"/>
                    <a:pt x="1916" y="33"/>
                    <a:pt x="1880" y="91"/>
                  </a:cubicBezTo>
                  <a:lnTo>
                    <a:pt x="75" y="3216"/>
                  </a:lnTo>
                  <a:cubicBezTo>
                    <a:pt x="0" y="3345"/>
                    <a:pt x="93" y="3505"/>
                    <a:pt x="241" y="3505"/>
                  </a:cubicBezTo>
                  <a:cubicBezTo>
                    <a:pt x="310" y="3505"/>
                    <a:pt x="372" y="3468"/>
                    <a:pt x="407" y="3409"/>
                  </a:cubicBezTo>
                  <a:lnTo>
                    <a:pt x="2211" y="283"/>
                  </a:lnTo>
                  <a:cubicBezTo>
                    <a:pt x="2261" y="191"/>
                    <a:pt x="2228" y="78"/>
                    <a:pt x="2138" y="26"/>
                  </a:cubicBezTo>
                  <a:cubicBezTo>
                    <a:pt x="2108" y="9"/>
                    <a:pt x="2076" y="0"/>
                    <a:pt x="20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84"/>
            <p:cNvSpPr/>
            <p:nvPr/>
          </p:nvSpPr>
          <p:spPr>
            <a:xfrm>
              <a:off x="3639720" y="1677552"/>
              <a:ext cx="32948" cy="46025"/>
            </a:xfrm>
            <a:custGeom>
              <a:avLst/>
              <a:gdLst/>
              <a:ahLst/>
              <a:cxnLst/>
              <a:rect l="l" t="t" r="r" b="b"/>
              <a:pathLst>
                <a:path w="1222" h="1707" extrusionOk="0">
                  <a:moveTo>
                    <a:pt x="1004" y="0"/>
                  </a:moveTo>
                  <a:cubicBezTo>
                    <a:pt x="940" y="0"/>
                    <a:pt x="877" y="33"/>
                    <a:pt x="841" y="92"/>
                  </a:cubicBezTo>
                  <a:lnTo>
                    <a:pt x="74" y="1418"/>
                  </a:lnTo>
                  <a:cubicBezTo>
                    <a:pt x="0" y="1547"/>
                    <a:pt x="93" y="1705"/>
                    <a:pt x="240" y="1707"/>
                  </a:cubicBezTo>
                  <a:cubicBezTo>
                    <a:pt x="308" y="1705"/>
                    <a:pt x="371" y="1669"/>
                    <a:pt x="406" y="1610"/>
                  </a:cubicBezTo>
                  <a:lnTo>
                    <a:pt x="1173" y="283"/>
                  </a:lnTo>
                  <a:cubicBezTo>
                    <a:pt x="1222" y="192"/>
                    <a:pt x="1189" y="78"/>
                    <a:pt x="1099" y="26"/>
                  </a:cubicBezTo>
                  <a:cubicBezTo>
                    <a:pt x="1069" y="9"/>
                    <a:pt x="1037" y="0"/>
                    <a:pt x="100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84"/>
            <p:cNvSpPr/>
            <p:nvPr/>
          </p:nvSpPr>
          <p:spPr>
            <a:xfrm>
              <a:off x="3545298" y="1698475"/>
              <a:ext cx="27205" cy="35995"/>
            </a:xfrm>
            <a:custGeom>
              <a:avLst/>
              <a:gdLst/>
              <a:ahLst/>
              <a:cxnLst/>
              <a:rect l="l" t="t" r="r" b="b"/>
              <a:pathLst>
                <a:path w="1009" h="1335" extrusionOk="0">
                  <a:moveTo>
                    <a:pt x="790" y="0"/>
                  </a:moveTo>
                  <a:cubicBezTo>
                    <a:pt x="725" y="0"/>
                    <a:pt x="661" y="34"/>
                    <a:pt x="626" y="93"/>
                  </a:cubicBezTo>
                  <a:lnTo>
                    <a:pt x="74" y="1046"/>
                  </a:lnTo>
                  <a:cubicBezTo>
                    <a:pt x="1" y="1174"/>
                    <a:pt x="93" y="1334"/>
                    <a:pt x="240" y="1334"/>
                  </a:cubicBezTo>
                  <a:cubicBezTo>
                    <a:pt x="309" y="1334"/>
                    <a:pt x="371" y="1297"/>
                    <a:pt x="406" y="1239"/>
                  </a:cubicBezTo>
                  <a:lnTo>
                    <a:pt x="957" y="285"/>
                  </a:lnTo>
                  <a:cubicBezTo>
                    <a:pt x="1008" y="194"/>
                    <a:pt x="975" y="78"/>
                    <a:pt x="886" y="26"/>
                  </a:cubicBezTo>
                  <a:cubicBezTo>
                    <a:pt x="855" y="9"/>
                    <a:pt x="822" y="0"/>
                    <a:pt x="79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4"/>
            <p:cNvSpPr/>
            <p:nvPr/>
          </p:nvSpPr>
          <p:spPr>
            <a:xfrm>
              <a:off x="3371875" y="1685883"/>
              <a:ext cx="101972" cy="100301"/>
            </a:xfrm>
            <a:custGeom>
              <a:avLst/>
              <a:gdLst/>
              <a:ahLst/>
              <a:cxnLst/>
              <a:rect l="l" t="t" r="r" b="b"/>
              <a:pathLst>
                <a:path w="3782" h="3720" extrusionOk="0">
                  <a:moveTo>
                    <a:pt x="1425" y="1"/>
                  </a:moveTo>
                  <a:cubicBezTo>
                    <a:pt x="1352" y="1"/>
                    <a:pt x="1280" y="37"/>
                    <a:pt x="1238" y="103"/>
                  </a:cubicBezTo>
                  <a:cubicBezTo>
                    <a:pt x="1174" y="206"/>
                    <a:pt x="1204" y="344"/>
                    <a:pt x="1307" y="409"/>
                  </a:cubicBezTo>
                  <a:lnTo>
                    <a:pt x="1739" y="638"/>
                  </a:lnTo>
                  <a:lnTo>
                    <a:pt x="1739" y="1211"/>
                  </a:lnTo>
                  <a:cubicBezTo>
                    <a:pt x="1640" y="1221"/>
                    <a:pt x="1613" y="1232"/>
                    <a:pt x="1588" y="1245"/>
                  </a:cubicBezTo>
                  <a:lnTo>
                    <a:pt x="1232" y="889"/>
                  </a:lnTo>
                  <a:cubicBezTo>
                    <a:pt x="1189" y="847"/>
                    <a:pt x="1133" y="826"/>
                    <a:pt x="1077" y="826"/>
                  </a:cubicBezTo>
                  <a:cubicBezTo>
                    <a:pt x="1020" y="826"/>
                    <a:pt x="964" y="847"/>
                    <a:pt x="921" y="891"/>
                  </a:cubicBezTo>
                  <a:cubicBezTo>
                    <a:pt x="834" y="976"/>
                    <a:pt x="834" y="1117"/>
                    <a:pt x="920" y="1202"/>
                  </a:cubicBezTo>
                  <a:lnTo>
                    <a:pt x="1275" y="1558"/>
                  </a:lnTo>
                  <a:cubicBezTo>
                    <a:pt x="1261" y="1585"/>
                    <a:pt x="1250" y="1615"/>
                    <a:pt x="1241" y="1644"/>
                  </a:cubicBezTo>
                  <a:lnTo>
                    <a:pt x="670" y="1644"/>
                  </a:lnTo>
                  <a:lnTo>
                    <a:pt x="440" y="1277"/>
                  </a:lnTo>
                  <a:cubicBezTo>
                    <a:pt x="397" y="1210"/>
                    <a:pt x="326" y="1174"/>
                    <a:pt x="252" y="1174"/>
                  </a:cubicBezTo>
                  <a:cubicBezTo>
                    <a:pt x="212" y="1174"/>
                    <a:pt x="171" y="1185"/>
                    <a:pt x="135" y="1208"/>
                  </a:cubicBezTo>
                  <a:cubicBezTo>
                    <a:pt x="31" y="1274"/>
                    <a:pt x="0" y="1411"/>
                    <a:pt x="66" y="1514"/>
                  </a:cubicBezTo>
                  <a:lnTo>
                    <a:pt x="286" y="1860"/>
                  </a:lnTo>
                  <a:lnTo>
                    <a:pt x="66" y="2207"/>
                  </a:lnTo>
                  <a:cubicBezTo>
                    <a:pt x="0" y="2310"/>
                    <a:pt x="31" y="2446"/>
                    <a:pt x="135" y="2512"/>
                  </a:cubicBezTo>
                  <a:cubicBezTo>
                    <a:pt x="171" y="2535"/>
                    <a:pt x="212" y="2546"/>
                    <a:pt x="252" y="2546"/>
                  </a:cubicBezTo>
                  <a:cubicBezTo>
                    <a:pt x="326" y="2546"/>
                    <a:pt x="397" y="2509"/>
                    <a:pt x="440" y="2443"/>
                  </a:cubicBezTo>
                  <a:lnTo>
                    <a:pt x="670" y="2011"/>
                  </a:lnTo>
                  <a:lnTo>
                    <a:pt x="1241" y="2011"/>
                  </a:lnTo>
                  <a:cubicBezTo>
                    <a:pt x="1252" y="2109"/>
                    <a:pt x="1262" y="2136"/>
                    <a:pt x="1275" y="2162"/>
                  </a:cubicBezTo>
                  <a:lnTo>
                    <a:pt x="921" y="2518"/>
                  </a:lnTo>
                  <a:cubicBezTo>
                    <a:pt x="834" y="2604"/>
                    <a:pt x="834" y="2743"/>
                    <a:pt x="921" y="2830"/>
                  </a:cubicBezTo>
                  <a:cubicBezTo>
                    <a:pt x="964" y="2873"/>
                    <a:pt x="1021" y="2894"/>
                    <a:pt x="1077" y="2894"/>
                  </a:cubicBezTo>
                  <a:cubicBezTo>
                    <a:pt x="1134" y="2894"/>
                    <a:pt x="1190" y="2873"/>
                    <a:pt x="1234" y="2830"/>
                  </a:cubicBezTo>
                  <a:lnTo>
                    <a:pt x="1588" y="2476"/>
                  </a:lnTo>
                  <a:cubicBezTo>
                    <a:pt x="1615" y="2488"/>
                    <a:pt x="1642" y="2500"/>
                    <a:pt x="1740" y="2509"/>
                  </a:cubicBezTo>
                  <a:lnTo>
                    <a:pt x="1740" y="3081"/>
                  </a:lnTo>
                  <a:lnTo>
                    <a:pt x="1308" y="3312"/>
                  </a:lnTo>
                  <a:cubicBezTo>
                    <a:pt x="1204" y="3376"/>
                    <a:pt x="1174" y="3513"/>
                    <a:pt x="1240" y="3617"/>
                  </a:cubicBezTo>
                  <a:cubicBezTo>
                    <a:pt x="1282" y="3683"/>
                    <a:pt x="1354" y="3719"/>
                    <a:pt x="1427" y="3719"/>
                  </a:cubicBezTo>
                  <a:cubicBezTo>
                    <a:pt x="1467" y="3719"/>
                    <a:pt x="1508" y="3708"/>
                    <a:pt x="1545" y="3685"/>
                  </a:cubicBezTo>
                  <a:lnTo>
                    <a:pt x="1892" y="3466"/>
                  </a:lnTo>
                  <a:lnTo>
                    <a:pt x="2237" y="3685"/>
                  </a:lnTo>
                  <a:cubicBezTo>
                    <a:pt x="2274" y="3708"/>
                    <a:pt x="2314" y="3719"/>
                    <a:pt x="2355" y="3719"/>
                  </a:cubicBezTo>
                  <a:cubicBezTo>
                    <a:pt x="2428" y="3719"/>
                    <a:pt x="2500" y="3683"/>
                    <a:pt x="2542" y="3617"/>
                  </a:cubicBezTo>
                  <a:cubicBezTo>
                    <a:pt x="2608" y="3513"/>
                    <a:pt x="2578" y="3376"/>
                    <a:pt x="2475" y="3312"/>
                  </a:cubicBezTo>
                  <a:lnTo>
                    <a:pt x="2107" y="3083"/>
                  </a:lnTo>
                  <a:lnTo>
                    <a:pt x="2107" y="2510"/>
                  </a:lnTo>
                  <a:cubicBezTo>
                    <a:pt x="2137" y="2501"/>
                    <a:pt x="2165" y="2489"/>
                    <a:pt x="2194" y="2476"/>
                  </a:cubicBezTo>
                  <a:lnTo>
                    <a:pt x="2548" y="2832"/>
                  </a:lnTo>
                  <a:cubicBezTo>
                    <a:pt x="2591" y="2874"/>
                    <a:pt x="2647" y="2895"/>
                    <a:pt x="2703" y="2895"/>
                  </a:cubicBezTo>
                  <a:cubicBezTo>
                    <a:pt x="2760" y="2895"/>
                    <a:pt x="2817" y="2874"/>
                    <a:pt x="2860" y="2830"/>
                  </a:cubicBezTo>
                  <a:cubicBezTo>
                    <a:pt x="2946" y="2745"/>
                    <a:pt x="2947" y="2604"/>
                    <a:pt x="2860" y="2519"/>
                  </a:cubicBezTo>
                  <a:lnTo>
                    <a:pt x="2506" y="2163"/>
                  </a:lnTo>
                  <a:cubicBezTo>
                    <a:pt x="2518" y="2138"/>
                    <a:pt x="2530" y="2109"/>
                    <a:pt x="2539" y="2011"/>
                  </a:cubicBezTo>
                  <a:lnTo>
                    <a:pt x="3112" y="2011"/>
                  </a:lnTo>
                  <a:lnTo>
                    <a:pt x="3342" y="2444"/>
                  </a:lnTo>
                  <a:cubicBezTo>
                    <a:pt x="3384" y="2511"/>
                    <a:pt x="3455" y="2547"/>
                    <a:pt x="3528" y="2547"/>
                  </a:cubicBezTo>
                  <a:cubicBezTo>
                    <a:pt x="3569" y="2547"/>
                    <a:pt x="3610" y="2535"/>
                    <a:pt x="3647" y="2512"/>
                  </a:cubicBezTo>
                  <a:cubicBezTo>
                    <a:pt x="3750" y="2447"/>
                    <a:pt x="3781" y="2310"/>
                    <a:pt x="3716" y="2207"/>
                  </a:cubicBezTo>
                  <a:lnTo>
                    <a:pt x="3496" y="1860"/>
                  </a:lnTo>
                  <a:lnTo>
                    <a:pt x="3716" y="1514"/>
                  </a:lnTo>
                  <a:cubicBezTo>
                    <a:pt x="3781" y="1411"/>
                    <a:pt x="3750" y="1274"/>
                    <a:pt x="3647" y="1208"/>
                  </a:cubicBezTo>
                  <a:cubicBezTo>
                    <a:pt x="3610" y="1185"/>
                    <a:pt x="3569" y="1174"/>
                    <a:pt x="3529" y="1174"/>
                  </a:cubicBezTo>
                  <a:cubicBezTo>
                    <a:pt x="3456" y="1174"/>
                    <a:pt x="3384" y="1210"/>
                    <a:pt x="3342" y="1277"/>
                  </a:cubicBezTo>
                  <a:lnTo>
                    <a:pt x="3112" y="1644"/>
                  </a:lnTo>
                  <a:lnTo>
                    <a:pt x="2539" y="1644"/>
                  </a:lnTo>
                  <a:cubicBezTo>
                    <a:pt x="2531" y="1615"/>
                    <a:pt x="2520" y="1585"/>
                    <a:pt x="2506" y="1558"/>
                  </a:cubicBezTo>
                  <a:lnTo>
                    <a:pt x="2860" y="1202"/>
                  </a:lnTo>
                  <a:cubicBezTo>
                    <a:pt x="2947" y="1117"/>
                    <a:pt x="2947" y="976"/>
                    <a:pt x="2860" y="889"/>
                  </a:cubicBezTo>
                  <a:cubicBezTo>
                    <a:pt x="2817" y="846"/>
                    <a:pt x="2761" y="824"/>
                    <a:pt x="2704" y="824"/>
                  </a:cubicBezTo>
                  <a:cubicBezTo>
                    <a:pt x="2648" y="824"/>
                    <a:pt x="2591" y="846"/>
                    <a:pt x="2548" y="889"/>
                  </a:cubicBezTo>
                  <a:lnTo>
                    <a:pt x="2192" y="1245"/>
                  </a:lnTo>
                  <a:cubicBezTo>
                    <a:pt x="2165" y="1230"/>
                    <a:pt x="2135" y="1220"/>
                    <a:pt x="2105" y="1211"/>
                  </a:cubicBezTo>
                  <a:lnTo>
                    <a:pt x="2105" y="638"/>
                  </a:lnTo>
                  <a:lnTo>
                    <a:pt x="2473" y="409"/>
                  </a:lnTo>
                  <a:cubicBezTo>
                    <a:pt x="2576" y="344"/>
                    <a:pt x="2608" y="206"/>
                    <a:pt x="2542" y="103"/>
                  </a:cubicBezTo>
                  <a:cubicBezTo>
                    <a:pt x="2500" y="37"/>
                    <a:pt x="2429" y="1"/>
                    <a:pt x="2356" y="1"/>
                  </a:cubicBezTo>
                  <a:cubicBezTo>
                    <a:pt x="2315" y="1"/>
                    <a:pt x="2274" y="12"/>
                    <a:pt x="2237" y="36"/>
                  </a:cubicBezTo>
                  <a:lnTo>
                    <a:pt x="1890" y="254"/>
                  </a:lnTo>
                  <a:lnTo>
                    <a:pt x="1545" y="36"/>
                  </a:lnTo>
                  <a:cubicBezTo>
                    <a:pt x="1508" y="12"/>
                    <a:pt x="1466" y="1"/>
                    <a:pt x="14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84"/>
            <p:cNvSpPr/>
            <p:nvPr/>
          </p:nvSpPr>
          <p:spPr>
            <a:xfrm>
              <a:off x="3418790" y="1841484"/>
              <a:ext cx="39527" cy="76466"/>
            </a:xfrm>
            <a:custGeom>
              <a:avLst/>
              <a:gdLst/>
              <a:ahLst/>
              <a:cxnLst/>
              <a:rect l="l" t="t" r="r" b="b"/>
              <a:pathLst>
                <a:path w="1466" h="2836" extrusionOk="0">
                  <a:moveTo>
                    <a:pt x="1466" y="0"/>
                  </a:moveTo>
                  <a:lnTo>
                    <a:pt x="0" y="706"/>
                  </a:lnTo>
                  <a:lnTo>
                    <a:pt x="0" y="2835"/>
                  </a:lnTo>
                  <a:lnTo>
                    <a:pt x="1466" y="2835"/>
                  </a:lnTo>
                  <a:lnTo>
                    <a:pt x="14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4"/>
            <p:cNvSpPr/>
            <p:nvPr/>
          </p:nvSpPr>
          <p:spPr>
            <a:xfrm>
              <a:off x="3389158" y="1873569"/>
              <a:ext cx="266713" cy="93749"/>
            </a:xfrm>
            <a:custGeom>
              <a:avLst/>
              <a:gdLst/>
              <a:ahLst/>
              <a:cxnLst/>
              <a:rect l="l" t="t" r="r" b="b"/>
              <a:pathLst>
                <a:path w="9892" h="3477" extrusionOk="0">
                  <a:moveTo>
                    <a:pt x="4947" y="0"/>
                  </a:moveTo>
                  <a:lnTo>
                    <a:pt x="0" y="2390"/>
                  </a:lnTo>
                  <a:lnTo>
                    <a:pt x="0" y="3389"/>
                  </a:lnTo>
                  <a:cubicBezTo>
                    <a:pt x="0" y="3437"/>
                    <a:pt x="39" y="3477"/>
                    <a:pt x="89" y="3477"/>
                  </a:cubicBezTo>
                  <a:lnTo>
                    <a:pt x="9803" y="3477"/>
                  </a:lnTo>
                  <a:cubicBezTo>
                    <a:pt x="9853" y="3477"/>
                    <a:pt x="9891" y="3437"/>
                    <a:pt x="9891" y="3389"/>
                  </a:cubicBezTo>
                  <a:lnTo>
                    <a:pt x="9891" y="2390"/>
                  </a:lnTo>
                  <a:lnTo>
                    <a:pt x="494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4"/>
            <p:cNvSpPr/>
            <p:nvPr/>
          </p:nvSpPr>
          <p:spPr>
            <a:xfrm>
              <a:off x="3389158" y="1872814"/>
              <a:ext cx="266713" cy="87628"/>
            </a:xfrm>
            <a:custGeom>
              <a:avLst/>
              <a:gdLst/>
              <a:ahLst/>
              <a:cxnLst/>
              <a:rect l="l" t="t" r="r" b="b"/>
              <a:pathLst>
                <a:path w="9892" h="3250" extrusionOk="0">
                  <a:moveTo>
                    <a:pt x="4947" y="0"/>
                  </a:moveTo>
                  <a:lnTo>
                    <a:pt x="0" y="2433"/>
                  </a:lnTo>
                  <a:lnTo>
                    <a:pt x="0" y="3249"/>
                  </a:lnTo>
                  <a:lnTo>
                    <a:pt x="4947" y="816"/>
                  </a:lnTo>
                  <a:lnTo>
                    <a:pt x="9891" y="3249"/>
                  </a:lnTo>
                  <a:lnTo>
                    <a:pt x="9891" y="2433"/>
                  </a:lnTo>
                  <a:lnTo>
                    <a:pt x="49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4"/>
            <p:cNvSpPr/>
            <p:nvPr/>
          </p:nvSpPr>
          <p:spPr>
            <a:xfrm>
              <a:off x="3502778" y="1906571"/>
              <a:ext cx="38368" cy="36211"/>
            </a:xfrm>
            <a:custGeom>
              <a:avLst/>
              <a:gdLst/>
              <a:ahLst/>
              <a:cxnLst/>
              <a:rect l="l" t="t" r="r" b="b"/>
              <a:pathLst>
                <a:path w="1423" h="1343" extrusionOk="0">
                  <a:moveTo>
                    <a:pt x="707" y="1"/>
                  </a:moveTo>
                  <a:cubicBezTo>
                    <a:pt x="656" y="1"/>
                    <a:pt x="604" y="7"/>
                    <a:pt x="552" y="19"/>
                  </a:cubicBezTo>
                  <a:cubicBezTo>
                    <a:pt x="287" y="82"/>
                    <a:pt x="87" y="297"/>
                    <a:pt x="43" y="565"/>
                  </a:cubicBezTo>
                  <a:cubicBezTo>
                    <a:pt x="0" y="832"/>
                    <a:pt x="123" y="1100"/>
                    <a:pt x="353" y="1242"/>
                  </a:cubicBezTo>
                  <a:cubicBezTo>
                    <a:pt x="462" y="1309"/>
                    <a:pt x="584" y="1343"/>
                    <a:pt x="706" y="1343"/>
                  </a:cubicBezTo>
                  <a:cubicBezTo>
                    <a:pt x="845" y="1343"/>
                    <a:pt x="982" y="1300"/>
                    <a:pt x="1099" y="1215"/>
                  </a:cubicBezTo>
                  <a:cubicBezTo>
                    <a:pt x="1319" y="1057"/>
                    <a:pt x="1422" y="782"/>
                    <a:pt x="1359" y="517"/>
                  </a:cubicBezTo>
                  <a:cubicBezTo>
                    <a:pt x="1286" y="208"/>
                    <a:pt x="1011" y="1"/>
                    <a:pt x="7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4"/>
            <p:cNvSpPr/>
            <p:nvPr/>
          </p:nvSpPr>
          <p:spPr>
            <a:xfrm>
              <a:off x="3359256" y="1848332"/>
              <a:ext cx="325033" cy="99195"/>
            </a:xfrm>
            <a:custGeom>
              <a:avLst/>
              <a:gdLst/>
              <a:ahLst/>
              <a:cxnLst/>
              <a:rect l="l" t="t" r="r" b="b"/>
              <a:pathLst>
                <a:path w="12055" h="3679" extrusionOk="0">
                  <a:moveTo>
                    <a:pt x="6027" y="0"/>
                  </a:moveTo>
                  <a:cubicBezTo>
                    <a:pt x="5960" y="0"/>
                    <a:pt x="5893" y="15"/>
                    <a:pt x="5831" y="45"/>
                  </a:cubicBezTo>
                  <a:lnTo>
                    <a:pt x="84" y="2873"/>
                  </a:lnTo>
                  <a:cubicBezTo>
                    <a:pt x="25" y="2901"/>
                    <a:pt x="0" y="2973"/>
                    <a:pt x="30" y="3031"/>
                  </a:cubicBezTo>
                  <a:lnTo>
                    <a:pt x="316" y="3613"/>
                  </a:lnTo>
                  <a:cubicBezTo>
                    <a:pt x="336" y="3655"/>
                    <a:pt x="378" y="3679"/>
                    <a:pt x="422" y="3679"/>
                  </a:cubicBezTo>
                  <a:cubicBezTo>
                    <a:pt x="440" y="3679"/>
                    <a:pt x="457" y="3675"/>
                    <a:pt x="474" y="3667"/>
                  </a:cubicBezTo>
                  <a:lnTo>
                    <a:pt x="6027" y="936"/>
                  </a:lnTo>
                  <a:lnTo>
                    <a:pt x="11581" y="3667"/>
                  </a:lnTo>
                  <a:cubicBezTo>
                    <a:pt x="11597" y="3675"/>
                    <a:pt x="11615" y="3679"/>
                    <a:pt x="11633" y="3679"/>
                  </a:cubicBezTo>
                  <a:cubicBezTo>
                    <a:pt x="11676" y="3679"/>
                    <a:pt x="11719" y="3655"/>
                    <a:pt x="11739" y="3613"/>
                  </a:cubicBezTo>
                  <a:lnTo>
                    <a:pt x="12025" y="3031"/>
                  </a:lnTo>
                  <a:cubicBezTo>
                    <a:pt x="12055" y="2973"/>
                    <a:pt x="12029" y="2901"/>
                    <a:pt x="11971" y="2873"/>
                  </a:cubicBezTo>
                  <a:lnTo>
                    <a:pt x="6223" y="45"/>
                  </a:lnTo>
                  <a:cubicBezTo>
                    <a:pt x="6161" y="15"/>
                    <a:pt x="6094" y="0"/>
                    <a:pt x="60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84"/>
            <p:cNvSpPr/>
            <p:nvPr/>
          </p:nvSpPr>
          <p:spPr>
            <a:xfrm>
              <a:off x="3561556" y="1582563"/>
              <a:ext cx="184774" cy="78542"/>
            </a:xfrm>
            <a:custGeom>
              <a:avLst/>
              <a:gdLst/>
              <a:ahLst/>
              <a:cxnLst/>
              <a:rect l="l" t="t" r="r" b="b"/>
              <a:pathLst>
                <a:path w="6853" h="2913" extrusionOk="0">
                  <a:moveTo>
                    <a:pt x="3601" y="0"/>
                  </a:moveTo>
                  <a:cubicBezTo>
                    <a:pt x="2708" y="0"/>
                    <a:pt x="1880" y="507"/>
                    <a:pt x="1479" y="1323"/>
                  </a:cubicBezTo>
                  <a:cubicBezTo>
                    <a:pt x="1319" y="1188"/>
                    <a:pt x="1117" y="1112"/>
                    <a:pt x="906" y="1112"/>
                  </a:cubicBezTo>
                  <a:cubicBezTo>
                    <a:pt x="904" y="1112"/>
                    <a:pt x="902" y="1112"/>
                    <a:pt x="900" y="1112"/>
                  </a:cubicBezTo>
                  <a:cubicBezTo>
                    <a:pt x="404" y="1112"/>
                    <a:pt x="0" y="1514"/>
                    <a:pt x="0" y="2012"/>
                  </a:cubicBezTo>
                  <a:cubicBezTo>
                    <a:pt x="0" y="2508"/>
                    <a:pt x="404" y="2912"/>
                    <a:pt x="900" y="2912"/>
                  </a:cubicBezTo>
                  <a:lnTo>
                    <a:pt x="6283" y="2912"/>
                  </a:lnTo>
                  <a:cubicBezTo>
                    <a:pt x="6602" y="2912"/>
                    <a:pt x="6853" y="2643"/>
                    <a:pt x="6832" y="2326"/>
                  </a:cubicBezTo>
                  <a:cubicBezTo>
                    <a:pt x="6814" y="2028"/>
                    <a:pt x="6533" y="1813"/>
                    <a:pt x="6234" y="1813"/>
                  </a:cubicBezTo>
                  <a:lnTo>
                    <a:pt x="5899" y="1813"/>
                  </a:lnTo>
                  <a:cubicBezTo>
                    <a:pt x="5667" y="844"/>
                    <a:pt x="4852" y="125"/>
                    <a:pt x="3861" y="14"/>
                  </a:cubicBezTo>
                  <a:cubicBezTo>
                    <a:pt x="3774" y="5"/>
                    <a:pt x="3687" y="0"/>
                    <a:pt x="360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84"/>
            <p:cNvSpPr/>
            <p:nvPr/>
          </p:nvSpPr>
          <p:spPr>
            <a:xfrm>
              <a:off x="3649643" y="1582563"/>
              <a:ext cx="97416" cy="78542"/>
            </a:xfrm>
            <a:custGeom>
              <a:avLst/>
              <a:gdLst/>
              <a:ahLst/>
              <a:cxnLst/>
              <a:rect l="l" t="t" r="r" b="b"/>
              <a:pathLst>
                <a:path w="3613" h="2913" extrusionOk="0">
                  <a:moveTo>
                    <a:pt x="379" y="0"/>
                  </a:moveTo>
                  <a:cubicBezTo>
                    <a:pt x="254" y="0"/>
                    <a:pt x="127" y="10"/>
                    <a:pt x="0" y="31"/>
                  </a:cubicBezTo>
                  <a:cubicBezTo>
                    <a:pt x="917" y="180"/>
                    <a:pt x="1661" y="852"/>
                    <a:pt x="1904" y="1749"/>
                  </a:cubicBezTo>
                  <a:cubicBezTo>
                    <a:pt x="1913" y="1786"/>
                    <a:pt x="1947" y="1813"/>
                    <a:pt x="1987" y="1813"/>
                  </a:cubicBezTo>
                  <a:lnTo>
                    <a:pt x="2289" y="1813"/>
                  </a:lnTo>
                  <a:cubicBezTo>
                    <a:pt x="2593" y="1813"/>
                    <a:pt x="2850" y="2052"/>
                    <a:pt x="2853" y="2356"/>
                  </a:cubicBezTo>
                  <a:cubicBezTo>
                    <a:pt x="2858" y="2662"/>
                    <a:pt x="2609" y="2912"/>
                    <a:pt x="2304" y="2912"/>
                  </a:cubicBezTo>
                  <a:lnTo>
                    <a:pt x="3059" y="2912"/>
                  </a:lnTo>
                  <a:cubicBezTo>
                    <a:pt x="3366" y="2912"/>
                    <a:pt x="3613" y="2662"/>
                    <a:pt x="3608" y="2356"/>
                  </a:cubicBezTo>
                  <a:cubicBezTo>
                    <a:pt x="3605" y="2052"/>
                    <a:pt x="3348" y="1813"/>
                    <a:pt x="3045" y="1813"/>
                  </a:cubicBezTo>
                  <a:lnTo>
                    <a:pt x="2675" y="1813"/>
                  </a:lnTo>
                  <a:cubicBezTo>
                    <a:pt x="2418" y="736"/>
                    <a:pt x="1454" y="0"/>
                    <a:pt x="3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4"/>
            <p:cNvSpPr/>
            <p:nvPr/>
          </p:nvSpPr>
          <p:spPr>
            <a:xfrm>
              <a:off x="3458209" y="1570700"/>
              <a:ext cx="200682" cy="100274"/>
            </a:xfrm>
            <a:custGeom>
              <a:avLst/>
              <a:gdLst/>
              <a:ahLst/>
              <a:cxnLst/>
              <a:rect l="l" t="t" r="r" b="b"/>
              <a:pathLst>
                <a:path w="7443" h="3719" extrusionOk="0">
                  <a:moveTo>
                    <a:pt x="2673" y="0"/>
                  </a:moveTo>
                  <a:cubicBezTo>
                    <a:pt x="2362" y="0"/>
                    <a:pt x="2028" y="96"/>
                    <a:pt x="1699" y="314"/>
                  </a:cubicBezTo>
                  <a:cubicBezTo>
                    <a:pt x="1622" y="365"/>
                    <a:pt x="1554" y="432"/>
                    <a:pt x="1502" y="510"/>
                  </a:cubicBezTo>
                  <a:cubicBezTo>
                    <a:pt x="1079" y="1135"/>
                    <a:pt x="1106" y="1778"/>
                    <a:pt x="1388" y="2253"/>
                  </a:cubicBezTo>
                  <a:lnTo>
                    <a:pt x="841" y="2253"/>
                  </a:lnTo>
                  <a:cubicBezTo>
                    <a:pt x="839" y="2253"/>
                    <a:pt x="837" y="2253"/>
                    <a:pt x="836" y="2253"/>
                  </a:cubicBezTo>
                  <a:cubicBezTo>
                    <a:pt x="737" y="2253"/>
                    <a:pt x="642" y="2292"/>
                    <a:pt x="574" y="2362"/>
                  </a:cubicBezTo>
                  <a:cubicBezTo>
                    <a:pt x="1" y="2989"/>
                    <a:pt x="434" y="3718"/>
                    <a:pt x="1037" y="3718"/>
                  </a:cubicBezTo>
                  <a:lnTo>
                    <a:pt x="6601" y="3718"/>
                  </a:lnTo>
                  <a:cubicBezTo>
                    <a:pt x="6604" y="3719"/>
                    <a:pt x="6608" y="3719"/>
                    <a:pt x="6611" y="3719"/>
                  </a:cubicBezTo>
                  <a:cubicBezTo>
                    <a:pt x="6709" y="3719"/>
                    <a:pt x="6802" y="3679"/>
                    <a:pt x="6870" y="3609"/>
                  </a:cubicBezTo>
                  <a:cubicBezTo>
                    <a:pt x="7443" y="2984"/>
                    <a:pt x="7009" y="2253"/>
                    <a:pt x="6405" y="2253"/>
                  </a:cubicBezTo>
                  <a:lnTo>
                    <a:pt x="5735" y="2253"/>
                  </a:lnTo>
                  <a:cubicBezTo>
                    <a:pt x="5819" y="1993"/>
                    <a:pt x="5793" y="1683"/>
                    <a:pt x="5590" y="1371"/>
                  </a:cubicBezTo>
                  <a:cubicBezTo>
                    <a:pt x="5554" y="1316"/>
                    <a:pt x="5508" y="1269"/>
                    <a:pt x="5454" y="1232"/>
                  </a:cubicBezTo>
                  <a:cubicBezTo>
                    <a:pt x="5251" y="1098"/>
                    <a:pt x="5045" y="1040"/>
                    <a:pt x="4852" y="1040"/>
                  </a:cubicBezTo>
                  <a:cubicBezTo>
                    <a:pt x="4576" y="1040"/>
                    <a:pt x="4328" y="1160"/>
                    <a:pt x="4159" y="1351"/>
                  </a:cubicBezTo>
                  <a:cubicBezTo>
                    <a:pt x="4088" y="594"/>
                    <a:pt x="3450" y="0"/>
                    <a:pt x="267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84"/>
            <p:cNvSpPr/>
            <p:nvPr/>
          </p:nvSpPr>
          <p:spPr>
            <a:xfrm>
              <a:off x="3499488" y="1572183"/>
              <a:ext cx="71235" cy="41468"/>
            </a:xfrm>
            <a:custGeom>
              <a:avLst/>
              <a:gdLst/>
              <a:ahLst/>
              <a:cxnLst/>
              <a:rect l="l" t="t" r="r" b="b"/>
              <a:pathLst>
                <a:path w="2642" h="1538" extrusionOk="0">
                  <a:moveTo>
                    <a:pt x="1108" y="0"/>
                  </a:moveTo>
                  <a:cubicBezTo>
                    <a:pt x="697" y="0"/>
                    <a:pt x="296" y="164"/>
                    <a:pt x="1" y="470"/>
                  </a:cubicBezTo>
                  <a:cubicBezTo>
                    <a:pt x="272" y="257"/>
                    <a:pt x="605" y="142"/>
                    <a:pt x="949" y="142"/>
                  </a:cubicBezTo>
                  <a:cubicBezTo>
                    <a:pt x="1744" y="142"/>
                    <a:pt x="2408" y="746"/>
                    <a:pt x="2485" y="1537"/>
                  </a:cubicBezTo>
                  <a:cubicBezTo>
                    <a:pt x="2531" y="1483"/>
                    <a:pt x="2583" y="1437"/>
                    <a:pt x="2642" y="1395"/>
                  </a:cubicBezTo>
                  <a:cubicBezTo>
                    <a:pt x="2585" y="797"/>
                    <a:pt x="2184" y="286"/>
                    <a:pt x="1617" y="87"/>
                  </a:cubicBezTo>
                  <a:cubicBezTo>
                    <a:pt x="1451" y="28"/>
                    <a:pt x="1278" y="0"/>
                    <a:pt x="11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84"/>
            <p:cNvSpPr/>
            <p:nvPr/>
          </p:nvSpPr>
          <p:spPr>
            <a:xfrm>
              <a:off x="3581104" y="1598714"/>
              <a:ext cx="78650" cy="72286"/>
            </a:xfrm>
            <a:custGeom>
              <a:avLst/>
              <a:gdLst/>
              <a:ahLst/>
              <a:cxnLst/>
              <a:rect l="l" t="t" r="r" b="b"/>
              <a:pathLst>
                <a:path w="2917" h="2681" extrusionOk="0">
                  <a:moveTo>
                    <a:pt x="364" y="1"/>
                  </a:moveTo>
                  <a:cubicBezTo>
                    <a:pt x="235" y="1"/>
                    <a:pt x="112" y="27"/>
                    <a:pt x="0" y="75"/>
                  </a:cubicBezTo>
                  <a:cubicBezTo>
                    <a:pt x="441" y="263"/>
                    <a:pt x="667" y="758"/>
                    <a:pt x="519" y="1216"/>
                  </a:cubicBezTo>
                  <a:lnTo>
                    <a:pt x="1331" y="1216"/>
                  </a:lnTo>
                  <a:cubicBezTo>
                    <a:pt x="1333" y="1216"/>
                    <a:pt x="1334" y="1216"/>
                    <a:pt x="1336" y="1216"/>
                  </a:cubicBezTo>
                  <a:cubicBezTo>
                    <a:pt x="1485" y="1216"/>
                    <a:pt x="1627" y="1286"/>
                    <a:pt x="1720" y="1404"/>
                  </a:cubicBezTo>
                  <a:cubicBezTo>
                    <a:pt x="2191" y="2010"/>
                    <a:pt x="1768" y="2681"/>
                    <a:pt x="1189" y="2681"/>
                  </a:cubicBezTo>
                  <a:lnTo>
                    <a:pt x="2058" y="2681"/>
                  </a:lnTo>
                  <a:cubicBezTo>
                    <a:pt x="2209" y="2681"/>
                    <a:pt x="2352" y="2611"/>
                    <a:pt x="2447" y="2493"/>
                  </a:cubicBezTo>
                  <a:cubicBezTo>
                    <a:pt x="2916" y="1885"/>
                    <a:pt x="2494" y="1216"/>
                    <a:pt x="1916" y="1216"/>
                  </a:cubicBezTo>
                  <a:lnTo>
                    <a:pt x="1916" y="1214"/>
                  </a:lnTo>
                  <a:lnTo>
                    <a:pt x="1246" y="1214"/>
                  </a:lnTo>
                  <a:cubicBezTo>
                    <a:pt x="1328" y="961"/>
                    <a:pt x="1306" y="665"/>
                    <a:pt x="1120" y="362"/>
                  </a:cubicBezTo>
                  <a:cubicBezTo>
                    <a:pt x="1075" y="289"/>
                    <a:pt x="1014" y="226"/>
                    <a:pt x="941" y="179"/>
                  </a:cubicBezTo>
                  <a:cubicBezTo>
                    <a:pt x="745" y="55"/>
                    <a:pt x="548" y="1"/>
                    <a:pt x="3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4"/>
            <p:cNvSpPr/>
            <p:nvPr/>
          </p:nvSpPr>
          <p:spPr>
            <a:xfrm>
              <a:off x="3394631" y="1827733"/>
              <a:ext cx="76708" cy="42223"/>
            </a:xfrm>
            <a:custGeom>
              <a:avLst/>
              <a:gdLst/>
              <a:ahLst/>
              <a:cxnLst/>
              <a:rect l="l" t="t" r="r" b="b"/>
              <a:pathLst>
                <a:path w="2845" h="1566" extrusionOk="0">
                  <a:moveTo>
                    <a:pt x="2593" y="0"/>
                  </a:moveTo>
                  <a:cubicBezTo>
                    <a:pt x="2560" y="0"/>
                    <a:pt x="2527" y="7"/>
                    <a:pt x="2495" y="23"/>
                  </a:cubicBezTo>
                  <a:lnTo>
                    <a:pt x="212" y="1146"/>
                  </a:lnTo>
                  <a:cubicBezTo>
                    <a:pt x="1" y="1249"/>
                    <a:pt x="74" y="1566"/>
                    <a:pt x="309" y="1566"/>
                  </a:cubicBezTo>
                  <a:cubicBezTo>
                    <a:pt x="343" y="1566"/>
                    <a:pt x="376" y="1558"/>
                    <a:pt x="406" y="1543"/>
                  </a:cubicBezTo>
                  <a:lnTo>
                    <a:pt x="2691" y="421"/>
                  </a:lnTo>
                  <a:cubicBezTo>
                    <a:pt x="2800" y="367"/>
                    <a:pt x="2845" y="234"/>
                    <a:pt x="2791" y="124"/>
                  </a:cubicBezTo>
                  <a:cubicBezTo>
                    <a:pt x="2753" y="46"/>
                    <a:pt x="2675" y="0"/>
                    <a:pt x="25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1" name="Google Shape;3791;p84"/>
          <p:cNvGrpSpPr/>
          <p:nvPr/>
        </p:nvGrpSpPr>
        <p:grpSpPr>
          <a:xfrm>
            <a:off x="3410000" y="2129902"/>
            <a:ext cx="286504" cy="424767"/>
            <a:chOff x="3410000" y="2129902"/>
            <a:chExt cx="286504" cy="424767"/>
          </a:xfrm>
        </p:grpSpPr>
        <p:sp>
          <p:nvSpPr>
            <p:cNvPr id="3792" name="Google Shape;3792;p84"/>
            <p:cNvSpPr/>
            <p:nvPr/>
          </p:nvSpPr>
          <p:spPr>
            <a:xfrm>
              <a:off x="3498140" y="2268166"/>
              <a:ext cx="112703" cy="12969"/>
            </a:xfrm>
            <a:custGeom>
              <a:avLst/>
              <a:gdLst/>
              <a:ahLst/>
              <a:cxnLst/>
              <a:rect l="l" t="t" r="r" b="b"/>
              <a:pathLst>
                <a:path w="4180" h="481" extrusionOk="0">
                  <a:moveTo>
                    <a:pt x="236" y="1"/>
                  </a:moveTo>
                  <a:cubicBezTo>
                    <a:pt x="106" y="8"/>
                    <a:pt x="3" y="116"/>
                    <a:pt x="0" y="246"/>
                  </a:cubicBezTo>
                  <a:cubicBezTo>
                    <a:pt x="0" y="337"/>
                    <a:pt x="52" y="416"/>
                    <a:pt x="128" y="416"/>
                  </a:cubicBezTo>
                  <a:cubicBezTo>
                    <a:pt x="160" y="416"/>
                    <a:pt x="197" y="401"/>
                    <a:pt x="236" y="367"/>
                  </a:cubicBezTo>
                  <a:lnTo>
                    <a:pt x="3945" y="367"/>
                  </a:lnTo>
                  <a:lnTo>
                    <a:pt x="3945" y="481"/>
                  </a:lnTo>
                  <a:cubicBezTo>
                    <a:pt x="4075" y="481"/>
                    <a:pt x="4179" y="376"/>
                    <a:pt x="4179" y="246"/>
                  </a:cubicBezTo>
                  <a:cubicBezTo>
                    <a:pt x="4178" y="116"/>
                    <a:pt x="4075" y="8"/>
                    <a:pt x="39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84"/>
            <p:cNvSpPr/>
            <p:nvPr/>
          </p:nvSpPr>
          <p:spPr>
            <a:xfrm>
              <a:off x="3487274" y="2326971"/>
              <a:ext cx="134462" cy="11540"/>
            </a:xfrm>
            <a:custGeom>
              <a:avLst/>
              <a:gdLst/>
              <a:ahLst/>
              <a:cxnLst/>
              <a:rect l="l" t="t" r="r" b="b"/>
              <a:pathLst>
                <a:path w="4987" h="428" extrusionOk="0">
                  <a:moveTo>
                    <a:pt x="162" y="1"/>
                  </a:moveTo>
                  <a:cubicBezTo>
                    <a:pt x="68" y="1"/>
                    <a:pt x="1" y="88"/>
                    <a:pt x="1" y="193"/>
                  </a:cubicBezTo>
                  <a:cubicBezTo>
                    <a:pt x="1" y="303"/>
                    <a:pt x="76" y="395"/>
                    <a:pt x="178" y="395"/>
                  </a:cubicBezTo>
                  <a:cubicBezTo>
                    <a:pt x="197" y="395"/>
                    <a:pt x="216" y="392"/>
                    <a:pt x="236" y="386"/>
                  </a:cubicBezTo>
                  <a:lnTo>
                    <a:pt x="4751" y="386"/>
                  </a:lnTo>
                  <a:lnTo>
                    <a:pt x="4751" y="428"/>
                  </a:lnTo>
                  <a:cubicBezTo>
                    <a:pt x="4880" y="428"/>
                    <a:pt x="4986" y="323"/>
                    <a:pt x="4986" y="193"/>
                  </a:cubicBezTo>
                  <a:cubicBezTo>
                    <a:pt x="4986" y="88"/>
                    <a:pt x="4919" y="1"/>
                    <a:pt x="4825" y="1"/>
                  </a:cubicBezTo>
                  <a:cubicBezTo>
                    <a:pt x="4802" y="1"/>
                    <a:pt x="4777" y="6"/>
                    <a:pt x="4751" y="18"/>
                  </a:cubicBezTo>
                  <a:lnTo>
                    <a:pt x="236" y="18"/>
                  </a:lnTo>
                  <a:cubicBezTo>
                    <a:pt x="210" y="6"/>
                    <a:pt x="185" y="1"/>
                    <a:pt x="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84"/>
            <p:cNvSpPr/>
            <p:nvPr/>
          </p:nvSpPr>
          <p:spPr>
            <a:xfrm>
              <a:off x="3474225" y="2212865"/>
              <a:ext cx="47724" cy="191757"/>
            </a:xfrm>
            <a:custGeom>
              <a:avLst/>
              <a:gdLst/>
              <a:ahLst/>
              <a:cxnLst/>
              <a:rect l="l" t="t" r="r" b="b"/>
              <a:pathLst>
                <a:path w="1770" h="7112" extrusionOk="0">
                  <a:moveTo>
                    <a:pt x="1513" y="0"/>
                  </a:moveTo>
                  <a:cubicBezTo>
                    <a:pt x="1402" y="0"/>
                    <a:pt x="1304" y="80"/>
                    <a:pt x="1283" y="192"/>
                  </a:cubicBezTo>
                  <a:lnTo>
                    <a:pt x="26" y="6832"/>
                  </a:lnTo>
                  <a:cubicBezTo>
                    <a:pt x="0" y="6961"/>
                    <a:pt x="84" y="7083"/>
                    <a:pt x="213" y="7107"/>
                  </a:cubicBezTo>
                  <a:cubicBezTo>
                    <a:pt x="226" y="7110"/>
                    <a:pt x="241" y="7112"/>
                    <a:pt x="256" y="7112"/>
                  </a:cubicBezTo>
                  <a:cubicBezTo>
                    <a:pt x="370" y="7112"/>
                    <a:pt x="467" y="7031"/>
                    <a:pt x="488" y="6920"/>
                  </a:cubicBezTo>
                  <a:lnTo>
                    <a:pt x="1745" y="280"/>
                  </a:lnTo>
                  <a:cubicBezTo>
                    <a:pt x="1769" y="151"/>
                    <a:pt x="1686" y="29"/>
                    <a:pt x="1558" y="5"/>
                  </a:cubicBezTo>
                  <a:cubicBezTo>
                    <a:pt x="1543" y="2"/>
                    <a:pt x="1528" y="0"/>
                    <a:pt x="15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84"/>
            <p:cNvSpPr/>
            <p:nvPr/>
          </p:nvSpPr>
          <p:spPr>
            <a:xfrm>
              <a:off x="3587063" y="2212865"/>
              <a:ext cx="47724" cy="191757"/>
            </a:xfrm>
            <a:custGeom>
              <a:avLst/>
              <a:gdLst/>
              <a:ahLst/>
              <a:cxnLst/>
              <a:rect l="l" t="t" r="r" b="b"/>
              <a:pathLst>
                <a:path w="1770" h="7112" extrusionOk="0">
                  <a:moveTo>
                    <a:pt x="258" y="0"/>
                  </a:moveTo>
                  <a:cubicBezTo>
                    <a:pt x="243" y="0"/>
                    <a:pt x="228" y="2"/>
                    <a:pt x="213" y="5"/>
                  </a:cubicBezTo>
                  <a:cubicBezTo>
                    <a:pt x="84" y="29"/>
                    <a:pt x="1" y="151"/>
                    <a:pt x="25" y="280"/>
                  </a:cubicBezTo>
                  <a:lnTo>
                    <a:pt x="1282" y="6920"/>
                  </a:lnTo>
                  <a:cubicBezTo>
                    <a:pt x="1303" y="7031"/>
                    <a:pt x="1400" y="7112"/>
                    <a:pt x="1514" y="7112"/>
                  </a:cubicBezTo>
                  <a:cubicBezTo>
                    <a:pt x="1529" y="7112"/>
                    <a:pt x="1544" y="7110"/>
                    <a:pt x="1559" y="7107"/>
                  </a:cubicBezTo>
                  <a:cubicBezTo>
                    <a:pt x="1686" y="7083"/>
                    <a:pt x="1769" y="6961"/>
                    <a:pt x="1746" y="6832"/>
                  </a:cubicBezTo>
                  <a:lnTo>
                    <a:pt x="488" y="192"/>
                  </a:lnTo>
                  <a:cubicBezTo>
                    <a:pt x="466" y="80"/>
                    <a:pt x="368" y="0"/>
                    <a:pt x="25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84"/>
            <p:cNvSpPr/>
            <p:nvPr/>
          </p:nvSpPr>
          <p:spPr>
            <a:xfrm>
              <a:off x="3607554" y="2182209"/>
              <a:ext cx="14236" cy="43383"/>
            </a:xfrm>
            <a:custGeom>
              <a:avLst/>
              <a:gdLst/>
              <a:ahLst/>
              <a:cxnLst/>
              <a:rect l="l" t="t" r="r" b="b"/>
              <a:pathLst>
                <a:path w="528" h="1609" extrusionOk="0">
                  <a:moveTo>
                    <a:pt x="293" y="1"/>
                  </a:moveTo>
                  <a:cubicBezTo>
                    <a:pt x="163" y="1"/>
                    <a:pt x="57" y="106"/>
                    <a:pt x="0" y="236"/>
                  </a:cubicBezTo>
                  <a:lnTo>
                    <a:pt x="0" y="1372"/>
                  </a:lnTo>
                  <a:cubicBezTo>
                    <a:pt x="57" y="1502"/>
                    <a:pt x="163" y="1608"/>
                    <a:pt x="293" y="1608"/>
                  </a:cubicBezTo>
                  <a:cubicBezTo>
                    <a:pt x="423" y="1608"/>
                    <a:pt x="528" y="1504"/>
                    <a:pt x="368" y="1374"/>
                  </a:cubicBezTo>
                  <a:lnTo>
                    <a:pt x="368" y="236"/>
                  </a:lnTo>
                  <a:cubicBezTo>
                    <a:pt x="528" y="106"/>
                    <a:pt x="422" y="1"/>
                    <a:pt x="29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84"/>
            <p:cNvSpPr/>
            <p:nvPr/>
          </p:nvSpPr>
          <p:spPr>
            <a:xfrm>
              <a:off x="3487194" y="2182209"/>
              <a:ext cx="12726" cy="43383"/>
            </a:xfrm>
            <a:custGeom>
              <a:avLst/>
              <a:gdLst/>
              <a:ahLst/>
              <a:cxnLst/>
              <a:rect l="l" t="t" r="r" b="b"/>
              <a:pathLst>
                <a:path w="472" h="1609" extrusionOk="0">
                  <a:moveTo>
                    <a:pt x="236" y="1"/>
                  </a:moveTo>
                  <a:cubicBezTo>
                    <a:pt x="106" y="1"/>
                    <a:pt x="1" y="106"/>
                    <a:pt x="68" y="236"/>
                  </a:cubicBezTo>
                  <a:lnTo>
                    <a:pt x="68" y="1372"/>
                  </a:lnTo>
                  <a:cubicBezTo>
                    <a:pt x="1" y="1502"/>
                    <a:pt x="106" y="1608"/>
                    <a:pt x="236" y="1608"/>
                  </a:cubicBezTo>
                  <a:cubicBezTo>
                    <a:pt x="366" y="1608"/>
                    <a:pt x="472" y="1504"/>
                    <a:pt x="435" y="1374"/>
                  </a:cubicBezTo>
                  <a:lnTo>
                    <a:pt x="435" y="236"/>
                  </a:lnTo>
                  <a:cubicBezTo>
                    <a:pt x="472" y="106"/>
                    <a:pt x="367" y="1"/>
                    <a:pt x="23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84"/>
            <p:cNvSpPr/>
            <p:nvPr/>
          </p:nvSpPr>
          <p:spPr>
            <a:xfrm>
              <a:off x="3519710" y="2366983"/>
              <a:ext cx="69563" cy="40983"/>
            </a:xfrm>
            <a:custGeom>
              <a:avLst/>
              <a:gdLst/>
              <a:ahLst/>
              <a:cxnLst/>
              <a:rect l="l" t="t" r="r" b="b"/>
              <a:pathLst>
                <a:path w="2580" h="1520" extrusionOk="0">
                  <a:moveTo>
                    <a:pt x="564" y="1"/>
                  </a:moveTo>
                  <a:cubicBezTo>
                    <a:pt x="432" y="1"/>
                    <a:pt x="316" y="87"/>
                    <a:pt x="281" y="214"/>
                  </a:cubicBezTo>
                  <a:lnTo>
                    <a:pt x="0" y="1212"/>
                  </a:lnTo>
                  <a:lnTo>
                    <a:pt x="1290" y="1520"/>
                  </a:lnTo>
                  <a:lnTo>
                    <a:pt x="2579" y="1212"/>
                  </a:lnTo>
                  <a:lnTo>
                    <a:pt x="2300" y="214"/>
                  </a:lnTo>
                  <a:cubicBezTo>
                    <a:pt x="2264" y="87"/>
                    <a:pt x="2149" y="1"/>
                    <a:pt x="2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84"/>
            <p:cNvSpPr/>
            <p:nvPr/>
          </p:nvSpPr>
          <p:spPr>
            <a:xfrm>
              <a:off x="3432891" y="2396615"/>
              <a:ext cx="243229" cy="158054"/>
            </a:xfrm>
            <a:custGeom>
              <a:avLst/>
              <a:gdLst/>
              <a:ahLst/>
              <a:cxnLst/>
              <a:rect l="l" t="t" r="r" b="b"/>
              <a:pathLst>
                <a:path w="9021" h="5862" extrusionOk="0">
                  <a:moveTo>
                    <a:pt x="1314" y="1"/>
                  </a:moveTo>
                  <a:cubicBezTo>
                    <a:pt x="1152" y="1"/>
                    <a:pt x="1009" y="101"/>
                    <a:pt x="953" y="253"/>
                  </a:cubicBezTo>
                  <a:lnTo>
                    <a:pt x="31" y="2801"/>
                  </a:lnTo>
                  <a:cubicBezTo>
                    <a:pt x="1" y="2885"/>
                    <a:pt x="1" y="2978"/>
                    <a:pt x="31" y="3061"/>
                  </a:cubicBezTo>
                  <a:lnTo>
                    <a:pt x="642" y="5609"/>
                  </a:lnTo>
                  <a:cubicBezTo>
                    <a:pt x="698" y="5760"/>
                    <a:pt x="841" y="5862"/>
                    <a:pt x="1003" y="5862"/>
                  </a:cubicBezTo>
                  <a:lnTo>
                    <a:pt x="8018" y="5862"/>
                  </a:lnTo>
                  <a:cubicBezTo>
                    <a:pt x="8180" y="5862"/>
                    <a:pt x="8323" y="5760"/>
                    <a:pt x="8379" y="5609"/>
                  </a:cubicBezTo>
                  <a:lnTo>
                    <a:pt x="8989" y="3061"/>
                  </a:lnTo>
                  <a:cubicBezTo>
                    <a:pt x="9020" y="2978"/>
                    <a:pt x="9020" y="2885"/>
                    <a:pt x="8989" y="2801"/>
                  </a:cubicBezTo>
                  <a:lnTo>
                    <a:pt x="8066" y="250"/>
                  </a:lnTo>
                  <a:cubicBezTo>
                    <a:pt x="8012" y="99"/>
                    <a:pt x="7869" y="1"/>
                    <a:pt x="77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84"/>
            <p:cNvSpPr/>
            <p:nvPr/>
          </p:nvSpPr>
          <p:spPr>
            <a:xfrm>
              <a:off x="3425396" y="2396615"/>
              <a:ext cx="85175" cy="158054"/>
            </a:xfrm>
            <a:custGeom>
              <a:avLst/>
              <a:gdLst/>
              <a:ahLst/>
              <a:cxnLst/>
              <a:rect l="l" t="t" r="r" b="b"/>
              <a:pathLst>
                <a:path w="3159" h="5862" extrusionOk="0">
                  <a:moveTo>
                    <a:pt x="1311" y="1"/>
                  </a:moveTo>
                  <a:cubicBezTo>
                    <a:pt x="1152" y="1"/>
                    <a:pt x="1008" y="99"/>
                    <a:pt x="955" y="250"/>
                  </a:cubicBezTo>
                  <a:lnTo>
                    <a:pt x="32" y="2803"/>
                  </a:lnTo>
                  <a:cubicBezTo>
                    <a:pt x="1" y="2885"/>
                    <a:pt x="1" y="2976"/>
                    <a:pt x="32" y="3060"/>
                  </a:cubicBezTo>
                  <a:lnTo>
                    <a:pt x="955" y="5612"/>
                  </a:lnTo>
                  <a:cubicBezTo>
                    <a:pt x="1010" y="5762"/>
                    <a:pt x="1152" y="5862"/>
                    <a:pt x="1311" y="5862"/>
                  </a:cubicBezTo>
                  <a:lnTo>
                    <a:pt x="3159" y="5862"/>
                  </a:lnTo>
                  <a:cubicBezTo>
                    <a:pt x="3082" y="5862"/>
                    <a:pt x="3015" y="5760"/>
                    <a:pt x="2988" y="5609"/>
                  </a:cubicBezTo>
                  <a:lnTo>
                    <a:pt x="2988" y="5609"/>
                  </a:lnTo>
                  <a:lnTo>
                    <a:pt x="2990" y="5611"/>
                  </a:lnTo>
                  <a:lnTo>
                    <a:pt x="2552" y="3060"/>
                  </a:lnTo>
                  <a:cubicBezTo>
                    <a:pt x="2537" y="2975"/>
                    <a:pt x="2537" y="2888"/>
                    <a:pt x="2552" y="2803"/>
                  </a:cubicBezTo>
                  <a:lnTo>
                    <a:pt x="2988" y="253"/>
                  </a:lnTo>
                  <a:cubicBezTo>
                    <a:pt x="3015" y="101"/>
                    <a:pt x="3082" y="1"/>
                    <a:pt x="31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84"/>
            <p:cNvSpPr/>
            <p:nvPr/>
          </p:nvSpPr>
          <p:spPr>
            <a:xfrm>
              <a:off x="3598387" y="2396615"/>
              <a:ext cx="85175" cy="158054"/>
            </a:xfrm>
            <a:custGeom>
              <a:avLst/>
              <a:gdLst/>
              <a:ahLst/>
              <a:cxnLst/>
              <a:rect l="l" t="t" r="r" b="b"/>
              <a:pathLst>
                <a:path w="3159" h="5862" extrusionOk="0">
                  <a:moveTo>
                    <a:pt x="1" y="1"/>
                  </a:moveTo>
                  <a:cubicBezTo>
                    <a:pt x="77" y="1"/>
                    <a:pt x="146" y="101"/>
                    <a:pt x="171" y="253"/>
                  </a:cubicBezTo>
                  <a:lnTo>
                    <a:pt x="609" y="2803"/>
                  </a:lnTo>
                  <a:cubicBezTo>
                    <a:pt x="623" y="2888"/>
                    <a:pt x="623" y="2975"/>
                    <a:pt x="609" y="3060"/>
                  </a:cubicBezTo>
                  <a:lnTo>
                    <a:pt x="173" y="5611"/>
                  </a:lnTo>
                  <a:cubicBezTo>
                    <a:pt x="146" y="5762"/>
                    <a:pt x="79" y="5862"/>
                    <a:pt x="2" y="5862"/>
                  </a:cubicBezTo>
                  <a:lnTo>
                    <a:pt x="1850" y="5862"/>
                  </a:lnTo>
                  <a:cubicBezTo>
                    <a:pt x="2009" y="5862"/>
                    <a:pt x="2151" y="5763"/>
                    <a:pt x="2206" y="5612"/>
                  </a:cubicBezTo>
                  <a:lnTo>
                    <a:pt x="3129" y="3061"/>
                  </a:lnTo>
                  <a:cubicBezTo>
                    <a:pt x="3159" y="2978"/>
                    <a:pt x="3159" y="2886"/>
                    <a:pt x="3129" y="2801"/>
                  </a:cubicBezTo>
                  <a:lnTo>
                    <a:pt x="2205" y="250"/>
                  </a:lnTo>
                  <a:cubicBezTo>
                    <a:pt x="2151" y="99"/>
                    <a:pt x="2009" y="1"/>
                    <a:pt x="18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84"/>
            <p:cNvSpPr/>
            <p:nvPr/>
          </p:nvSpPr>
          <p:spPr>
            <a:xfrm>
              <a:off x="3410000" y="2465747"/>
              <a:ext cx="286504" cy="29659"/>
            </a:xfrm>
            <a:custGeom>
              <a:avLst/>
              <a:gdLst/>
              <a:ahLst/>
              <a:cxnLst/>
              <a:rect l="l" t="t" r="r" b="b"/>
              <a:pathLst>
                <a:path w="10626" h="1100" extrusionOk="0">
                  <a:moveTo>
                    <a:pt x="182" y="1"/>
                  </a:moveTo>
                  <a:cubicBezTo>
                    <a:pt x="83" y="1"/>
                    <a:pt x="2" y="81"/>
                    <a:pt x="1" y="180"/>
                  </a:cubicBezTo>
                  <a:lnTo>
                    <a:pt x="1" y="910"/>
                  </a:lnTo>
                  <a:cubicBezTo>
                    <a:pt x="1" y="1015"/>
                    <a:pt x="86" y="1100"/>
                    <a:pt x="190" y="1100"/>
                  </a:cubicBezTo>
                  <a:lnTo>
                    <a:pt x="10436" y="1100"/>
                  </a:lnTo>
                  <a:cubicBezTo>
                    <a:pt x="10540" y="1100"/>
                    <a:pt x="10626" y="1015"/>
                    <a:pt x="10626" y="910"/>
                  </a:cubicBezTo>
                  <a:lnTo>
                    <a:pt x="10626" y="189"/>
                  </a:lnTo>
                  <a:cubicBezTo>
                    <a:pt x="10626" y="85"/>
                    <a:pt x="10540" y="1"/>
                    <a:pt x="10436" y="1"/>
                  </a:cubicBezTo>
                  <a:lnTo>
                    <a:pt x="187" y="1"/>
                  </a:lnTo>
                  <a:cubicBezTo>
                    <a:pt x="186" y="1"/>
                    <a:pt x="184" y="1"/>
                    <a:pt x="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84"/>
            <p:cNvSpPr/>
            <p:nvPr/>
          </p:nvSpPr>
          <p:spPr>
            <a:xfrm>
              <a:off x="3477002" y="2215346"/>
              <a:ext cx="155007" cy="13346"/>
            </a:xfrm>
            <a:custGeom>
              <a:avLst/>
              <a:gdLst/>
              <a:ahLst/>
              <a:cxnLst/>
              <a:rect l="l" t="t" r="r" b="b"/>
              <a:pathLst>
                <a:path w="5749" h="495" extrusionOk="0">
                  <a:moveTo>
                    <a:pt x="5658" y="1"/>
                  </a:moveTo>
                  <a:cubicBezTo>
                    <a:pt x="5618" y="1"/>
                    <a:pt x="5568" y="36"/>
                    <a:pt x="5514" y="128"/>
                  </a:cubicBezTo>
                  <a:lnTo>
                    <a:pt x="235" y="128"/>
                  </a:lnTo>
                  <a:cubicBezTo>
                    <a:pt x="181" y="36"/>
                    <a:pt x="131" y="1"/>
                    <a:pt x="91" y="1"/>
                  </a:cubicBezTo>
                  <a:cubicBezTo>
                    <a:pt x="36" y="1"/>
                    <a:pt x="1" y="68"/>
                    <a:pt x="1" y="143"/>
                  </a:cubicBezTo>
                  <a:cubicBezTo>
                    <a:pt x="1" y="273"/>
                    <a:pt x="105" y="379"/>
                    <a:pt x="235" y="494"/>
                  </a:cubicBezTo>
                  <a:lnTo>
                    <a:pt x="5514" y="494"/>
                  </a:lnTo>
                  <a:lnTo>
                    <a:pt x="5514" y="379"/>
                  </a:lnTo>
                  <a:cubicBezTo>
                    <a:pt x="5644" y="379"/>
                    <a:pt x="5748" y="273"/>
                    <a:pt x="5748" y="143"/>
                  </a:cubicBezTo>
                  <a:cubicBezTo>
                    <a:pt x="5748" y="68"/>
                    <a:pt x="5713" y="1"/>
                    <a:pt x="56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84"/>
            <p:cNvSpPr/>
            <p:nvPr/>
          </p:nvSpPr>
          <p:spPr>
            <a:xfrm>
              <a:off x="3597659" y="2129902"/>
              <a:ext cx="39554" cy="59291"/>
            </a:xfrm>
            <a:custGeom>
              <a:avLst/>
              <a:gdLst/>
              <a:ahLst/>
              <a:cxnLst/>
              <a:rect l="l" t="t" r="r" b="b"/>
              <a:pathLst>
                <a:path w="1467" h="2199" extrusionOk="0">
                  <a:moveTo>
                    <a:pt x="348" y="0"/>
                  </a:moveTo>
                  <a:cubicBezTo>
                    <a:pt x="156" y="0"/>
                    <a:pt x="1" y="156"/>
                    <a:pt x="1" y="347"/>
                  </a:cubicBezTo>
                  <a:lnTo>
                    <a:pt x="1" y="1853"/>
                  </a:lnTo>
                  <a:cubicBezTo>
                    <a:pt x="2" y="2043"/>
                    <a:pt x="156" y="2198"/>
                    <a:pt x="348" y="2198"/>
                  </a:cubicBezTo>
                  <a:lnTo>
                    <a:pt x="1121" y="2198"/>
                  </a:lnTo>
                  <a:cubicBezTo>
                    <a:pt x="1312" y="2198"/>
                    <a:pt x="1466" y="2044"/>
                    <a:pt x="1466" y="1853"/>
                  </a:cubicBezTo>
                  <a:lnTo>
                    <a:pt x="1466" y="326"/>
                  </a:lnTo>
                  <a:cubicBezTo>
                    <a:pt x="1466" y="147"/>
                    <a:pt x="1306" y="0"/>
                    <a:pt x="1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84"/>
            <p:cNvSpPr/>
            <p:nvPr/>
          </p:nvSpPr>
          <p:spPr>
            <a:xfrm>
              <a:off x="3469263" y="2129902"/>
              <a:ext cx="39527" cy="59291"/>
            </a:xfrm>
            <a:custGeom>
              <a:avLst/>
              <a:gdLst/>
              <a:ahLst/>
              <a:cxnLst/>
              <a:rect l="l" t="t" r="r" b="b"/>
              <a:pathLst>
                <a:path w="1466" h="2199" extrusionOk="0">
                  <a:moveTo>
                    <a:pt x="346" y="0"/>
                  </a:moveTo>
                  <a:cubicBezTo>
                    <a:pt x="156" y="0"/>
                    <a:pt x="1" y="156"/>
                    <a:pt x="1" y="347"/>
                  </a:cubicBezTo>
                  <a:lnTo>
                    <a:pt x="1" y="1853"/>
                  </a:lnTo>
                  <a:cubicBezTo>
                    <a:pt x="1" y="2043"/>
                    <a:pt x="156" y="2198"/>
                    <a:pt x="346" y="2198"/>
                  </a:cubicBezTo>
                  <a:lnTo>
                    <a:pt x="1119" y="2198"/>
                  </a:lnTo>
                  <a:cubicBezTo>
                    <a:pt x="1310" y="2198"/>
                    <a:pt x="1466" y="2044"/>
                    <a:pt x="1466" y="1853"/>
                  </a:cubicBezTo>
                  <a:lnTo>
                    <a:pt x="1466" y="326"/>
                  </a:lnTo>
                  <a:cubicBezTo>
                    <a:pt x="1466" y="147"/>
                    <a:pt x="1306" y="0"/>
                    <a:pt x="1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6" name="Google Shape;3806;p84"/>
          <p:cNvGrpSpPr/>
          <p:nvPr/>
        </p:nvGrpSpPr>
        <p:grpSpPr>
          <a:xfrm>
            <a:off x="3345775" y="2744189"/>
            <a:ext cx="414926" cy="424767"/>
            <a:chOff x="3345775" y="2744189"/>
            <a:chExt cx="414926" cy="424767"/>
          </a:xfrm>
        </p:grpSpPr>
        <p:sp>
          <p:nvSpPr>
            <p:cNvPr id="3807" name="Google Shape;3807;p84"/>
            <p:cNvSpPr/>
            <p:nvPr/>
          </p:nvSpPr>
          <p:spPr>
            <a:xfrm>
              <a:off x="3663636" y="2996072"/>
              <a:ext cx="39392" cy="54761"/>
            </a:xfrm>
            <a:custGeom>
              <a:avLst/>
              <a:gdLst/>
              <a:ahLst/>
              <a:cxnLst/>
              <a:rect l="l" t="t" r="r" b="b"/>
              <a:pathLst>
                <a:path w="1461" h="2031" extrusionOk="0">
                  <a:moveTo>
                    <a:pt x="1196" y="1"/>
                  </a:moveTo>
                  <a:cubicBezTo>
                    <a:pt x="1116" y="1"/>
                    <a:pt x="1038" y="43"/>
                    <a:pt x="994" y="117"/>
                  </a:cubicBezTo>
                  <a:lnTo>
                    <a:pt x="90" y="1682"/>
                  </a:lnTo>
                  <a:cubicBezTo>
                    <a:pt x="0" y="1838"/>
                    <a:pt x="112" y="2031"/>
                    <a:pt x="292" y="2031"/>
                  </a:cubicBezTo>
                  <a:cubicBezTo>
                    <a:pt x="374" y="2031"/>
                    <a:pt x="452" y="1987"/>
                    <a:pt x="492" y="1916"/>
                  </a:cubicBezTo>
                  <a:lnTo>
                    <a:pt x="1397" y="350"/>
                  </a:lnTo>
                  <a:cubicBezTo>
                    <a:pt x="1461" y="238"/>
                    <a:pt x="1422" y="96"/>
                    <a:pt x="1311" y="32"/>
                  </a:cubicBezTo>
                  <a:cubicBezTo>
                    <a:pt x="1275" y="11"/>
                    <a:pt x="1235" y="1"/>
                    <a:pt x="11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84"/>
            <p:cNvSpPr/>
            <p:nvPr/>
          </p:nvSpPr>
          <p:spPr>
            <a:xfrm>
              <a:off x="3666980" y="2952716"/>
              <a:ext cx="57538" cy="67703"/>
            </a:xfrm>
            <a:custGeom>
              <a:avLst/>
              <a:gdLst/>
              <a:ahLst/>
              <a:cxnLst/>
              <a:rect l="l" t="t" r="r" b="b"/>
              <a:pathLst>
                <a:path w="2134" h="2511" extrusionOk="0">
                  <a:moveTo>
                    <a:pt x="2134" y="1"/>
                  </a:moveTo>
                  <a:lnTo>
                    <a:pt x="44" y="1266"/>
                  </a:lnTo>
                  <a:cubicBezTo>
                    <a:pt x="9" y="1287"/>
                    <a:pt x="0" y="1333"/>
                    <a:pt x="26" y="1366"/>
                  </a:cubicBezTo>
                  <a:lnTo>
                    <a:pt x="749" y="2296"/>
                  </a:lnTo>
                  <a:cubicBezTo>
                    <a:pt x="772" y="2323"/>
                    <a:pt x="803" y="2342"/>
                    <a:pt x="837" y="2347"/>
                  </a:cubicBezTo>
                  <a:lnTo>
                    <a:pt x="2005" y="2510"/>
                  </a:lnTo>
                  <a:cubicBezTo>
                    <a:pt x="2008" y="2510"/>
                    <a:pt x="2011" y="2510"/>
                    <a:pt x="2013" y="2510"/>
                  </a:cubicBezTo>
                  <a:cubicBezTo>
                    <a:pt x="2050" y="2510"/>
                    <a:pt x="2082" y="2482"/>
                    <a:pt x="2083" y="2444"/>
                  </a:cubicBezTo>
                  <a:lnTo>
                    <a:pt x="21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84"/>
            <p:cNvSpPr/>
            <p:nvPr/>
          </p:nvSpPr>
          <p:spPr>
            <a:xfrm>
              <a:off x="3684343" y="2926239"/>
              <a:ext cx="56325" cy="66813"/>
            </a:xfrm>
            <a:custGeom>
              <a:avLst/>
              <a:gdLst/>
              <a:ahLst/>
              <a:cxnLst/>
              <a:rect l="l" t="t" r="r" b="b"/>
              <a:pathLst>
                <a:path w="2089" h="2478" extrusionOk="0">
                  <a:moveTo>
                    <a:pt x="2018" y="0"/>
                  </a:moveTo>
                  <a:cubicBezTo>
                    <a:pt x="2005" y="0"/>
                    <a:pt x="1992" y="4"/>
                    <a:pt x="1980" y="12"/>
                  </a:cubicBezTo>
                  <a:lnTo>
                    <a:pt x="39" y="1334"/>
                  </a:lnTo>
                  <a:cubicBezTo>
                    <a:pt x="7" y="1355"/>
                    <a:pt x="1" y="1400"/>
                    <a:pt x="25" y="1431"/>
                  </a:cubicBezTo>
                  <a:lnTo>
                    <a:pt x="717" y="2321"/>
                  </a:lnTo>
                  <a:lnTo>
                    <a:pt x="1834" y="2477"/>
                  </a:lnTo>
                  <a:cubicBezTo>
                    <a:pt x="1836" y="2477"/>
                    <a:pt x="1839" y="2477"/>
                    <a:pt x="1842" y="2477"/>
                  </a:cubicBezTo>
                  <a:cubicBezTo>
                    <a:pt x="1877" y="2477"/>
                    <a:pt x="1909" y="2450"/>
                    <a:pt x="1912" y="2414"/>
                  </a:cubicBezTo>
                  <a:lnTo>
                    <a:pt x="2085" y="72"/>
                  </a:lnTo>
                  <a:cubicBezTo>
                    <a:pt x="2088" y="31"/>
                    <a:pt x="2055" y="0"/>
                    <a:pt x="20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84"/>
            <p:cNvSpPr/>
            <p:nvPr/>
          </p:nvSpPr>
          <p:spPr>
            <a:xfrm>
              <a:off x="3559561" y="2907554"/>
              <a:ext cx="56406" cy="28068"/>
            </a:xfrm>
            <a:custGeom>
              <a:avLst/>
              <a:gdLst/>
              <a:ahLst/>
              <a:cxnLst/>
              <a:rect l="l" t="t" r="r" b="b"/>
              <a:pathLst>
                <a:path w="2092" h="1041" extrusionOk="0">
                  <a:moveTo>
                    <a:pt x="1829" y="1"/>
                  </a:moveTo>
                  <a:cubicBezTo>
                    <a:pt x="1804" y="1"/>
                    <a:pt x="1779" y="5"/>
                    <a:pt x="1755" y="13"/>
                  </a:cubicBezTo>
                  <a:lnTo>
                    <a:pt x="170" y="590"/>
                  </a:lnTo>
                  <a:cubicBezTo>
                    <a:pt x="64" y="628"/>
                    <a:pt x="1" y="737"/>
                    <a:pt x="20" y="849"/>
                  </a:cubicBezTo>
                  <a:cubicBezTo>
                    <a:pt x="40" y="960"/>
                    <a:pt x="137" y="1040"/>
                    <a:pt x="251" y="1040"/>
                  </a:cubicBezTo>
                  <a:cubicBezTo>
                    <a:pt x="277" y="1040"/>
                    <a:pt x="304" y="1036"/>
                    <a:pt x="330" y="1027"/>
                  </a:cubicBezTo>
                  <a:lnTo>
                    <a:pt x="1915" y="450"/>
                  </a:lnTo>
                  <a:cubicBezTo>
                    <a:pt x="2031" y="403"/>
                    <a:pt x="2091" y="272"/>
                    <a:pt x="2048" y="154"/>
                  </a:cubicBezTo>
                  <a:cubicBezTo>
                    <a:pt x="2013" y="60"/>
                    <a:pt x="1924" y="1"/>
                    <a:pt x="1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84"/>
            <p:cNvSpPr/>
            <p:nvPr/>
          </p:nvSpPr>
          <p:spPr>
            <a:xfrm>
              <a:off x="3595448" y="2886065"/>
              <a:ext cx="63820" cy="56298"/>
            </a:xfrm>
            <a:custGeom>
              <a:avLst/>
              <a:gdLst/>
              <a:ahLst/>
              <a:cxnLst/>
              <a:rect l="l" t="t" r="r" b="b"/>
              <a:pathLst>
                <a:path w="2367" h="2088" extrusionOk="0">
                  <a:moveTo>
                    <a:pt x="104" y="0"/>
                  </a:moveTo>
                  <a:cubicBezTo>
                    <a:pt x="71" y="0"/>
                    <a:pt x="42" y="27"/>
                    <a:pt x="41" y="61"/>
                  </a:cubicBezTo>
                  <a:lnTo>
                    <a:pt x="2" y="1162"/>
                  </a:lnTo>
                  <a:cubicBezTo>
                    <a:pt x="1" y="1193"/>
                    <a:pt x="13" y="1226"/>
                    <a:pt x="34" y="1250"/>
                  </a:cubicBezTo>
                  <a:lnTo>
                    <a:pt x="771" y="2066"/>
                  </a:lnTo>
                  <a:cubicBezTo>
                    <a:pt x="783" y="2080"/>
                    <a:pt x="801" y="2087"/>
                    <a:pt x="818" y="2087"/>
                  </a:cubicBezTo>
                  <a:cubicBezTo>
                    <a:pt x="835" y="2087"/>
                    <a:pt x="852" y="2080"/>
                    <a:pt x="865" y="2066"/>
                  </a:cubicBezTo>
                  <a:lnTo>
                    <a:pt x="2366" y="350"/>
                  </a:lnTo>
                  <a:lnTo>
                    <a:pt x="114" y="1"/>
                  </a:lnTo>
                  <a:cubicBezTo>
                    <a:pt x="111" y="1"/>
                    <a:pt x="108" y="0"/>
                    <a:pt x="1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84"/>
            <p:cNvSpPr/>
            <p:nvPr/>
          </p:nvSpPr>
          <p:spPr>
            <a:xfrm>
              <a:off x="3622734" y="2878812"/>
              <a:ext cx="63766" cy="51606"/>
            </a:xfrm>
            <a:custGeom>
              <a:avLst/>
              <a:gdLst/>
              <a:ahLst/>
              <a:cxnLst/>
              <a:rect l="l" t="t" r="r" b="b"/>
              <a:pathLst>
                <a:path w="2365" h="1914" extrusionOk="0">
                  <a:moveTo>
                    <a:pt x="101" y="1"/>
                  </a:moveTo>
                  <a:cubicBezTo>
                    <a:pt x="67" y="1"/>
                    <a:pt x="40" y="28"/>
                    <a:pt x="38" y="61"/>
                  </a:cubicBezTo>
                  <a:lnTo>
                    <a:pt x="1" y="1112"/>
                  </a:lnTo>
                  <a:lnTo>
                    <a:pt x="707" y="1894"/>
                  </a:lnTo>
                  <a:cubicBezTo>
                    <a:pt x="719" y="1907"/>
                    <a:pt x="736" y="1914"/>
                    <a:pt x="753" y="1914"/>
                  </a:cubicBezTo>
                  <a:cubicBezTo>
                    <a:pt x="769" y="1914"/>
                    <a:pt x="786" y="1908"/>
                    <a:pt x="798" y="1896"/>
                  </a:cubicBezTo>
                  <a:lnTo>
                    <a:pt x="2327" y="326"/>
                  </a:lnTo>
                  <a:cubicBezTo>
                    <a:pt x="2365" y="288"/>
                    <a:pt x="2341" y="224"/>
                    <a:pt x="2289" y="219"/>
                  </a:cubicBezTo>
                  <a:lnTo>
                    <a:pt x="2287" y="219"/>
                  </a:lnTo>
                  <a:lnTo>
                    <a:pt x="109" y="1"/>
                  </a:lnTo>
                  <a:cubicBezTo>
                    <a:pt x="106" y="1"/>
                    <a:pt x="103" y="1"/>
                    <a:pt x="1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84"/>
            <p:cNvSpPr/>
            <p:nvPr/>
          </p:nvSpPr>
          <p:spPr>
            <a:xfrm>
              <a:off x="3389994" y="2750794"/>
              <a:ext cx="25587" cy="22891"/>
            </a:xfrm>
            <a:custGeom>
              <a:avLst/>
              <a:gdLst/>
              <a:ahLst/>
              <a:cxnLst/>
              <a:rect l="l" t="t" r="r" b="b"/>
              <a:pathLst>
                <a:path w="949" h="849" extrusionOk="0">
                  <a:moveTo>
                    <a:pt x="256" y="1"/>
                  </a:moveTo>
                  <a:cubicBezTo>
                    <a:pt x="196" y="1"/>
                    <a:pt x="137" y="23"/>
                    <a:pt x="92" y="69"/>
                  </a:cubicBezTo>
                  <a:cubicBezTo>
                    <a:pt x="1" y="159"/>
                    <a:pt x="1" y="307"/>
                    <a:pt x="92" y="398"/>
                  </a:cubicBezTo>
                  <a:lnTo>
                    <a:pt x="475" y="781"/>
                  </a:lnTo>
                  <a:cubicBezTo>
                    <a:pt x="518" y="824"/>
                    <a:pt x="577" y="848"/>
                    <a:pt x="639" y="848"/>
                  </a:cubicBezTo>
                  <a:cubicBezTo>
                    <a:pt x="846" y="848"/>
                    <a:pt x="949" y="598"/>
                    <a:pt x="804" y="452"/>
                  </a:cubicBezTo>
                  <a:lnTo>
                    <a:pt x="420" y="69"/>
                  </a:lnTo>
                  <a:cubicBezTo>
                    <a:pt x="375" y="23"/>
                    <a:pt x="315" y="1"/>
                    <a:pt x="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84"/>
            <p:cNvSpPr/>
            <p:nvPr/>
          </p:nvSpPr>
          <p:spPr>
            <a:xfrm>
              <a:off x="3421378" y="2782152"/>
              <a:ext cx="75819" cy="53197"/>
            </a:xfrm>
            <a:custGeom>
              <a:avLst/>
              <a:gdLst/>
              <a:ahLst/>
              <a:cxnLst/>
              <a:rect l="l" t="t" r="r" b="b"/>
              <a:pathLst>
                <a:path w="2812" h="1973" extrusionOk="0">
                  <a:moveTo>
                    <a:pt x="254" y="1"/>
                  </a:moveTo>
                  <a:cubicBezTo>
                    <a:pt x="195" y="1"/>
                    <a:pt x="136" y="24"/>
                    <a:pt x="90" y="69"/>
                  </a:cubicBezTo>
                  <a:cubicBezTo>
                    <a:pt x="0" y="159"/>
                    <a:pt x="0" y="307"/>
                    <a:pt x="90" y="397"/>
                  </a:cubicBezTo>
                  <a:lnTo>
                    <a:pt x="1440" y="1747"/>
                  </a:lnTo>
                  <a:cubicBezTo>
                    <a:pt x="1584" y="1892"/>
                    <a:pt x="1780" y="1973"/>
                    <a:pt x="1984" y="1973"/>
                  </a:cubicBezTo>
                  <a:cubicBezTo>
                    <a:pt x="2354" y="1973"/>
                    <a:pt x="2671" y="1711"/>
                    <a:pt x="2741" y="1349"/>
                  </a:cubicBezTo>
                  <a:cubicBezTo>
                    <a:pt x="2811" y="987"/>
                    <a:pt x="2615" y="627"/>
                    <a:pt x="2274" y="488"/>
                  </a:cubicBezTo>
                  <a:cubicBezTo>
                    <a:pt x="2242" y="473"/>
                    <a:pt x="2209" y="466"/>
                    <a:pt x="2176" y="466"/>
                  </a:cubicBezTo>
                  <a:cubicBezTo>
                    <a:pt x="2084" y="466"/>
                    <a:pt x="1998" y="520"/>
                    <a:pt x="1960" y="611"/>
                  </a:cubicBezTo>
                  <a:cubicBezTo>
                    <a:pt x="1911" y="735"/>
                    <a:pt x="1974" y="874"/>
                    <a:pt x="2099" y="919"/>
                  </a:cubicBezTo>
                  <a:cubicBezTo>
                    <a:pt x="2137" y="934"/>
                    <a:pt x="2171" y="956"/>
                    <a:pt x="2201" y="986"/>
                  </a:cubicBezTo>
                  <a:cubicBezTo>
                    <a:pt x="2319" y="1104"/>
                    <a:pt x="2319" y="1298"/>
                    <a:pt x="2201" y="1418"/>
                  </a:cubicBezTo>
                  <a:cubicBezTo>
                    <a:pt x="2141" y="1478"/>
                    <a:pt x="2063" y="1508"/>
                    <a:pt x="1984" y="1508"/>
                  </a:cubicBezTo>
                  <a:cubicBezTo>
                    <a:pt x="1906" y="1508"/>
                    <a:pt x="1827" y="1478"/>
                    <a:pt x="1768" y="1418"/>
                  </a:cubicBezTo>
                  <a:lnTo>
                    <a:pt x="419" y="69"/>
                  </a:lnTo>
                  <a:cubicBezTo>
                    <a:pt x="373" y="24"/>
                    <a:pt x="314" y="1"/>
                    <a:pt x="2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84"/>
            <p:cNvSpPr/>
            <p:nvPr/>
          </p:nvSpPr>
          <p:spPr>
            <a:xfrm>
              <a:off x="3476328" y="2744189"/>
              <a:ext cx="98278" cy="75657"/>
            </a:xfrm>
            <a:custGeom>
              <a:avLst/>
              <a:gdLst/>
              <a:ahLst/>
              <a:cxnLst/>
              <a:rect l="l" t="t" r="r" b="b"/>
              <a:pathLst>
                <a:path w="3645" h="2806" extrusionOk="0">
                  <a:moveTo>
                    <a:pt x="255" y="0"/>
                  </a:moveTo>
                  <a:cubicBezTo>
                    <a:pt x="195" y="0"/>
                    <a:pt x="136" y="23"/>
                    <a:pt x="90" y="69"/>
                  </a:cubicBezTo>
                  <a:cubicBezTo>
                    <a:pt x="0" y="159"/>
                    <a:pt x="0" y="307"/>
                    <a:pt x="91" y="396"/>
                  </a:cubicBezTo>
                  <a:lnTo>
                    <a:pt x="2273" y="2579"/>
                  </a:lnTo>
                  <a:cubicBezTo>
                    <a:pt x="2416" y="2723"/>
                    <a:pt x="2612" y="2804"/>
                    <a:pt x="2817" y="2804"/>
                  </a:cubicBezTo>
                  <a:lnTo>
                    <a:pt x="2817" y="2805"/>
                  </a:lnTo>
                  <a:cubicBezTo>
                    <a:pt x="3187" y="2805"/>
                    <a:pt x="3504" y="2543"/>
                    <a:pt x="3574" y="2182"/>
                  </a:cubicBezTo>
                  <a:cubicBezTo>
                    <a:pt x="3644" y="1820"/>
                    <a:pt x="3450" y="1459"/>
                    <a:pt x="3107" y="1320"/>
                  </a:cubicBezTo>
                  <a:cubicBezTo>
                    <a:pt x="3083" y="1312"/>
                    <a:pt x="3058" y="1308"/>
                    <a:pt x="3034" y="1308"/>
                  </a:cubicBezTo>
                  <a:cubicBezTo>
                    <a:pt x="2942" y="1308"/>
                    <a:pt x="2855" y="1364"/>
                    <a:pt x="2819" y="1453"/>
                  </a:cubicBezTo>
                  <a:cubicBezTo>
                    <a:pt x="2772" y="1567"/>
                    <a:pt x="2822" y="1697"/>
                    <a:pt x="2932" y="1751"/>
                  </a:cubicBezTo>
                  <a:cubicBezTo>
                    <a:pt x="3112" y="1823"/>
                    <a:pt x="3179" y="2041"/>
                    <a:pt x="3071" y="2203"/>
                  </a:cubicBezTo>
                  <a:cubicBezTo>
                    <a:pt x="3012" y="2293"/>
                    <a:pt x="2915" y="2340"/>
                    <a:pt x="2817" y="2340"/>
                  </a:cubicBezTo>
                  <a:cubicBezTo>
                    <a:pt x="2740" y="2340"/>
                    <a:pt x="2662" y="2310"/>
                    <a:pt x="2602" y="2250"/>
                  </a:cubicBezTo>
                  <a:lnTo>
                    <a:pt x="419" y="69"/>
                  </a:lnTo>
                  <a:cubicBezTo>
                    <a:pt x="374" y="23"/>
                    <a:pt x="315"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84"/>
            <p:cNvSpPr/>
            <p:nvPr/>
          </p:nvSpPr>
          <p:spPr>
            <a:xfrm>
              <a:off x="3358286" y="2818120"/>
              <a:ext cx="344635" cy="301468"/>
            </a:xfrm>
            <a:custGeom>
              <a:avLst/>
              <a:gdLst/>
              <a:ahLst/>
              <a:cxnLst/>
              <a:rect l="l" t="t" r="r" b="b"/>
              <a:pathLst>
                <a:path w="12782" h="11181" extrusionOk="0">
                  <a:moveTo>
                    <a:pt x="1330" y="0"/>
                  </a:moveTo>
                  <a:cubicBezTo>
                    <a:pt x="1159" y="0"/>
                    <a:pt x="987" y="49"/>
                    <a:pt x="836" y="148"/>
                  </a:cubicBezTo>
                  <a:lnTo>
                    <a:pt x="0" y="696"/>
                  </a:lnTo>
                  <a:lnTo>
                    <a:pt x="1368" y="3279"/>
                  </a:lnTo>
                  <a:lnTo>
                    <a:pt x="1368" y="11180"/>
                  </a:lnTo>
                  <a:lnTo>
                    <a:pt x="10951" y="11180"/>
                  </a:lnTo>
                  <a:cubicBezTo>
                    <a:pt x="11974" y="11180"/>
                    <a:pt x="12781" y="10310"/>
                    <a:pt x="12705" y="9290"/>
                  </a:cubicBezTo>
                  <a:cubicBezTo>
                    <a:pt x="12644" y="8427"/>
                    <a:pt x="11949" y="7731"/>
                    <a:pt x="11084" y="7666"/>
                  </a:cubicBezTo>
                  <a:lnTo>
                    <a:pt x="11086" y="7666"/>
                  </a:lnTo>
                  <a:cubicBezTo>
                    <a:pt x="11041" y="7663"/>
                    <a:pt x="10996" y="7661"/>
                    <a:pt x="10951" y="7661"/>
                  </a:cubicBezTo>
                  <a:cubicBezTo>
                    <a:pt x="10749" y="7661"/>
                    <a:pt x="10549" y="7696"/>
                    <a:pt x="10359" y="7764"/>
                  </a:cubicBezTo>
                  <a:cubicBezTo>
                    <a:pt x="10292" y="6624"/>
                    <a:pt x="9343" y="5781"/>
                    <a:pt x="8260" y="5781"/>
                  </a:cubicBezTo>
                  <a:cubicBezTo>
                    <a:pt x="8087" y="5781"/>
                    <a:pt x="7910" y="5803"/>
                    <a:pt x="7733" y="5848"/>
                  </a:cubicBezTo>
                  <a:cubicBezTo>
                    <a:pt x="7728" y="5849"/>
                    <a:pt x="7723" y="5850"/>
                    <a:pt x="7717" y="5850"/>
                  </a:cubicBezTo>
                  <a:cubicBezTo>
                    <a:pt x="7667" y="5850"/>
                    <a:pt x="7633" y="5795"/>
                    <a:pt x="7662" y="5749"/>
                  </a:cubicBezTo>
                  <a:cubicBezTo>
                    <a:pt x="7964" y="5274"/>
                    <a:pt x="8082" y="4704"/>
                    <a:pt x="7997" y="4147"/>
                  </a:cubicBezTo>
                  <a:cubicBezTo>
                    <a:pt x="7853" y="3190"/>
                    <a:pt x="7098" y="2403"/>
                    <a:pt x="6146" y="2225"/>
                  </a:cubicBezTo>
                  <a:cubicBezTo>
                    <a:pt x="5994" y="2197"/>
                    <a:pt x="5845" y="2183"/>
                    <a:pt x="5699" y="2183"/>
                  </a:cubicBezTo>
                  <a:cubicBezTo>
                    <a:pt x="5189" y="2183"/>
                    <a:pt x="4717" y="2348"/>
                    <a:pt x="4333" y="2627"/>
                  </a:cubicBezTo>
                  <a:lnTo>
                    <a:pt x="4290" y="2624"/>
                  </a:lnTo>
                  <a:lnTo>
                    <a:pt x="1974" y="269"/>
                  </a:lnTo>
                  <a:cubicBezTo>
                    <a:pt x="1799" y="92"/>
                    <a:pt x="1566" y="0"/>
                    <a:pt x="13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84"/>
            <p:cNvSpPr/>
            <p:nvPr/>
          </p:nvSpPr>
          <p:spPr>
            <a:xfrm>
              <a:off x="3577518" y="2975311"/>
              <a:ext cx="64009" cy="58886"/>
            </a:xfrm>
            <a:custGeom>
              <a:avLst/>
              <a:gdLst/>
              <a:ahLst/>
              <a:cxnLst/>
              <a:rect l="l" t="t" r="r" b="b"/>
              <a:pathLst>
                <a:path w="2374" h="2184" extrusionOk="0">
                  <a:moveTo>
                    <a:pt x="271" y="0"/>
                  </a:moveTo>
                  <a:cubicBezTo>
                    <a:pt x="181" y="17"/>
                    <a:pt x="88" y="6"/>
                    <a:pt x="0" y="18"/>
                  </a:cubicBezTo>
                  <a:cubicBezTo>
                    <a:pt x="776" y="236"/>
                    <a:pt x="1442" y="1190"/>
                    <a:pt x="1588" y="2049"/>
                  </a:cubicBezTo>
                  <a:cubicBezTo>
                    <a:pt x="1603" y="2130"/>
                    <a:pt x="1674" y="2184"/>
                    <a:pt x="1750" y="2184"/>
                  </a:cubicBezTo>
                  <a:cubicBezTo>
                    <a:pt x="1772" y="2184"/>
                    <a:pt x="1796" y="2179"/>
                    <a:pt x="1818" y="2168"/>
                  </a:cubicBezTo>
                  <a:cubicBezTo>
                    <a:pt x="2049" y="2064"/>
                    <a:pt x="2339" y="1983"/>
                    <a:pt x="2372" y="1983"/>
                  </a:cubicBezTo>
                  <a:cubicBezTo>
                    <a:pt x="2372" y="1983"/>
                    <a:pt x="2373" y="1983"/>
                    <a:pt x="2373" y="1983"/>
                  </a:cubicBezTo>
                  <a:cubicBezTo>
                    <a:pt x="2309" y="869"/>
                    <a:pt x="1386" y="0"/>
                    <a:pt x="271" y="0"/>
                  </a:cubicBezTo>
                  <a:close/>
                </a:path>
              </a:pathLst>
            </a:custGeom>
            <a:solidFill>
              <a:srgbClr val="9CD3D0">
                <a:alpha val="61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84"/>
            <p:cNvSpPr/>
            <p:nvPr/>
          </p:nvSpPr>
          <p:spPr>
            <a:xfrm>
              <a:off x="3508979" y="2878300"/>
              <a:ext cx="69779" cy="97200"/>
            </a:xfrm>
            <a:custGeom>
              <a:avLst/>
              <a:gdLst/>
              <a:ahLst/>
              <a:cxnLst/>
              <a:rect l="l" t="t" r="r" b="b"/>
              <a:pathLst>
                <a:path w="2588" h="3605" extrusionOk="0">
                  <a:moveTo>
                    <a:pt x="255" y="0"/>
                  </a:moveTo>
                  <a:cubicBezTo>
                    <a:pt x="170" y="0"/>
                    <a:pt x="84" y="5"/>
                    <a:pt x="0" y="14"/>
                  </a:cubicBezTo>
                  <a:cubicBezTo>
                    <a:pt x="987" y="273"/>
                    <a:pt x="1724" y="1170"/>
                    <a:pt x="1738" y="2230"/>
                  </a:cubicBezTo>
                  <a:cubicBezTo>
                    <a:pt x="1744" y="2682"/>
                    <a:pt x="1620" y="3124"/>
                    <a:pt x="1377" y="3506"/>
                  </a:cubicBezTo>
                  <a:cubicBezTo>
                    <a:pt x="1349" y="3550"/>
                    <a:pt x="1383" y="3605"/>
                    <a:pt x="1431" y="3605"/>
                  </a:cubicBezTo>
                  <a:cubicBezTo>
                    <a:pt x="1436" y="3605"/>
                    <a:pt x="1442" y="3604"/>
                    <a:pt x="1448" y="3603"/>
                  </a:cubicBezTo>
                  <a:cubicBezTo>
                    <a:pt x="1618" y="3558"/>
                    <a:pt x="1795" y="3537"/>
                    <a:pt x="1971" y="3537"/>
                  </a:cubicBezTo>
                  <a:cubicBezTo>
                    <a:pt x="2056" y="3537"/>
                    <a:pt x="2143" y="3541"/>
                    <a:pt x="2228" y="3553"/>
                  </a:cubicBezTo>
                  <a:cubicBezTo>
                    <a:pt x="2464" y="3175"/>
                    <a:pt x="2587" y="2737"/>
                    <a:pt x="2580" y="2291"/>
                  </a:cubicBezTo>
                  <a:cubicBezTo>
                    <a:pt x="2563" y="1041"/>
                    <a:pt x="1542" y="19"/>
                    <a:pt x="292" y="1"/>
                  </a:cubicBezTo>
                  <a:cubicBezTo>
                    <a:pt x="280" y="0"/>
                    <a:pt x="268" y="0"/>
                    <a:pt x="255" y="0"/>
                  </a:cubicBezTo>
                  <a:close/>
                </a:path>
              </a:pathLst>
            </a:custGeom>
            <a:solidFill>
              <a:srgbClr val="9CD3D0">
                <a:alpha val="61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84"/>
            <p:cNvSpPr/>
            <p:nvPr/>
          </p:nvSpPr>
          <p:spPr>
            <a:xfrm>
              <a:off x="3395171" y="3026001"/>
              <a:ext cx="311660" cy="103455"/>
            </a:xfrm>
            <a:custGeom>
              <a:avLst/>
              <a:gdLst/>
              <a:ahLst/>
              <a:cxnLst/>
              <a:rect l="l" t="t" r="r" b="b"/>
              <a:pathLst>
                <a:path w="11559" h="3837" extrusionOk="0">
                  <a:moveTo>
                    <a:pt x="9735" y="1"/>
                  </a:moveTo>
                  <a:cubicBezTo>
                    <a:pt x="9636" y="1"/>
                    <a:pt x="9535" y="9"/>
                    <a:pt x="9434" y="27"/>
                  </a:cubicBezTo>
                  <a:cubicBezTo>
                    <a:pt x="10098" y="243"/>
                    <a:pt x="10591" y="849"/>
                    <a:pt x="10643" y="1570"/>
                  </a:cubicBezTo>
                  <a:cubicBezTo>
                    <a:pt x="10717" y="2600"/>
                    <a:pt x="9902" y="3457"/>
                    <a:pt x="8888" y="3470"/>
                  </a:cubicBezTo>
                  <a:lnTo>
                    <a:pt x="0" y="3470"/>
                  </a:lnTo>
                  <a:lnTo>
                    <a:pt x="0" y="3836"/>
                  </a:lnTo>
                  <a:lnTo>
                    <a:pt x="9730" y="3836"/>
                  </a:lnTo>
                  <a:cubicBezTo>
                    <a:pt x="10745" y="3518"/>
                    <a:pt x="11558" y="2660"/>
                    <a:pt x="11485" y="1631"/>
                  </a:cubicBezTo>
                  <a:cubicBezTo>
                    <a:pt x="11416" y="698"/>
                    <a:pt x="10637" y="1"/>
                    <a:pt x="9735" y="1"/>
                  </a:cubicBezTo>
                  <a:close/>
                </a:path>
              </a:pathLst>
            </a:custGeom>
            <a:solidFill>
              <a:srgbClr val="9CD3D0">
                <a:alpha val="61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84"/>
            <p:cNvSpPr/>
            <p:nvPr/>
          </p:nvSpPr>
          <p:spPr>
            <a:xfrm>
              <a:off x="3345775" y="2809276"/>
              <a:ext cx="414926" cy="359680"/>
            </a:xfrm>
            <a:custGeom>
              <a:avLst/>
              <a:gdLst/>
              <a:ahLst/>
              <a:cxnLst/>
              <a:rect l="l" t="t" r="r" b="b"/>
              <a:pathLst>
                <a:path w="15389" h="13340" extrusionOk="0">
                  <a:moveTo>
                    <a:pt x="198" y="1"/>
                  </a:moveTo>
                  <a:cubicBezTo>
                    <a:pt x="97" y="1"/>
                    <a:pt x="1" y="79"/>
                    <a:pt x="1" y="197"/>
                  </a:cubicBezTo>
                  <a:lnTo>
                    <a:pt x="1" y="13113"/>
                  </a:lnTo>
                  <a:cubicBezTo>
                    <a:pt x="1" y="13238"/>
                    <a:pt x="102" y="13340"/>
                    <a:pt x="228" y="13340"/>
                  </a:cubicBezTo>
                  <a:lnTo>
                    <a:pt x="15128" y="13340"/>
                  </a:lnTo>
                  <a:cubicBezTo>
                    <a:pt x="15271" y="13340"/>
                    <a:pt x="15388" y="13223"/>
                    <a:pt x="15388" y="13080"/>
                  </a:cubicBezTo>
                  <a:lnTo>
                    <a:pt x="15388" y="12075"/>
                  </a:lnTo>
                  <a:cubicBezTo>
                    <a:pt x="15388" y="11952"/>
                    <a:pt x="15303" y="11848"/>
                    <a:pt x="15185" y="11821"/>
                  </a:cubicBezTo>
                  <a:lnTo>
                    <a:pt x="8661" y="10390"/>
                  </a:lnTo>
                  <a:cubicBezTo>
                    <a:pt x="8384" y="10328"/>
                    <a:pt x="8136" y="10179"/>
                    <a:pt x="7952" y="9964"/>
                  </a:cubicBezTo>
                  <a:lnTo>
                    <a:pt x="3982" y="5301"/>
                  </a:lnTo>
                  <a:cubicBezTo>
                    <a:pt x="3918" y="5225"/>
                    <a:pt x="3879" y="5132"/>
                    <a:pt x="3869" y="5035"/>
                  </a:cubicBezTo>
                  <a:lnTo>
                    <a:pt x="3739" y="3725"/>
                  </a:lnTo>
                  <a:cubicBezTo>
                    <a:pt x="3718" y="3528"/>
                    <a:pt x="3631" y="3343"/>
                    <a:pt x="3490" y="3202"/>
                  </a:cubicBezTo>
                  <a:lnTo>
                    <a:pt x="334" y="58"/>
                  </a:lnTo>
                  <a:cubicBezTo>
                    <a:pt x="294" y="18"/>
                    <a:pt x="245" y="1"/>
                    <a:pt x="1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84"/>
            <p:cNvSpPr/>
            <p:nvPr/>
          </p:nvSpPr>
          <p:spPr>
            <a:xfrm>
              <a:off x="3377780" y="2899519"/>
              <a:ext cx="73122" cy="64602"/>
            </a:xfrm>
            <a:custGeom>
              <a:avLst/>
              <a:gdLst/>
              <a:ahLst/>
              <a:cxnLst/>
              <a:rect l="l" t="t" r="r" b="b"/>
              <a:pathLst>
                <a:path w="2712" h="2396" extrusionOk="0">
                  <a:moveTo>
                    <a:pt x="2282" y="1"/>
                  </a:moveTo>
                  <a:cubicBezTo>
                    <a:pt x="2246" y="1"/>
                    <a:pt x="2209" y="8"/>
                    <a:pt x="2173" y="23"/>
                  </a:cubicBezTo>
                  <a:lnTo>
                    <a:pt x="729" y="607"/>
                  </a:lnTo>
                  <a:cubicBezTo>
                    <a:pt x="594" y="663"/>
                    <a:pt x="490" y="773"/>
                    <a:pt x="443" y="912"/>
                  </a:cubicBezTo>
                  <a:lnTo>
                    <a:pt x="58" y="2062"/>
                  </a:lnTo>
                  <a:cubicBezTo>
                    <a:pt x="0" y="2230"/>
                    <a:pt x="129" y="2395"/>
                    <a:pt x="296" y="2395"/>
                  </a:cubicBezTo>
                  <a:cubicBezTo>
                    <a:pt x="316" y="2395"/>
                    <a:pt x="336" y="2393"/>
                    <a:pt x="357" y="2388"/>
                  </a:cubicBezTo>
                  <a:lnTo>
                    <a:pt x="2487" y="1872"/>
                  </a:lnTo>
                  <a:cubicBezTo>
                    <a:pt x="2623" y="1838"/>
                    <a:pt x="2712" y="1708"/>
                    <a:pt x="2695" y="1569"/>
                  </a:cubicBezTo>
                  <a:cubicBezTo>
                    <a:pt x="2695" y="1569"/>
                    <a:pt x="2565" y="253"/>
                    <a:pt x="2565" y="251"/>
                  </a:cubicBezTo>
                  <a:cubicBezTo>
                    <a:pt x="2549" y="103"/>
                    <a:pt x="2421" y="1"/>
                    <a:pt x="22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84"/>
            <p:cNvSpPr/>
            <p:nvPr/>
          </p:nvSpPr>
          <p:spPr>
            <a:xfrm>
              <a:off x="3442166" y="2989493"/>
              <a:ext cx="164795" cy="139558"/>
            </a:xfrm>
            <a:custGeom>
              <a:avLst/>
              <a:gdLst/>
              <a:ahLst/>
              <a:cxnLst/>
              <a:rect l="l" t="t" r="r" b="b"/>
              <a:pathLst>
                <a:path w="6112" h="5176" extrusionOk="0">
                  <a:moveTo>
                    <a:pt x="2738" y="1"/>
                  </a:moveTo>
                  <a:cubicBezTo>
                    <a:pt x="2689" y="1"/>
                    <a:pt x="2640" y="3"/>
                    <a:pt x="2590" y="7"/>
                  </a:cubicBezTo>
                  <a:cubicBezTo>
                    <a:pt x="1637" y="81"/>
                    <a:pt x="901" y="878"/>
                    <a:pt x="901" y="1835"/>
                  </a:cubicBezTo>
                  <a:cubicBezTo>
                    <a:pt x="901" y="1882"/>
                    <a:pt x="904" y="1926"/>
                    <a:pt x="907" y="1971"/>
                  </a:cubicBezTo>
                  <a:cubicBezTo>
                    <a:pt x="204" y="2330"/>
                    <a:pt x="1" y="3241"/>
                    <a:pt x="487" y="3864"/>
                  </a:cubicBezTo>
                  <a:cubicBezTo>
                    <a:pt x="737" y="4185"/>
                    <a:pt x="1107" y="4347"/>
                    <a:pt x="1478" y="4347"/>
                  </a:cubicBezTo>
                  <a:cubicBezTo>
                    <a:pt x="1825" y="4347"/>
                    <a:pt x="2173" y="4205"/>
                    <a:pt x="2425" y="3917"/>
                  </a:cubicBezTo>
                  <a:cubicBezTo>
                    <a:pt x="2629" y="4539"/>
                    <a:pt x="3150" y="5004"/>
                    <a:pt x="3791" y="5137"/>
                  </a:cubicBezTo>
                  <a:cubicBezTo>
                    <a:pt x="3916" y="5163"/>
                    <a:pt x="4041" y="5175"/>
                    <a:pt x="4165" y="5175"/>
                  </a:cubicBezTo>
                  <a:cubicBezTo>
                    <a:pt x="4681" y="5175"/>
                    <a:pt x="5180" y="4958"/>
                    <a:pt x="5530" y="4565"/>
                  </a:cubicBezTo>
                  <a:cubicBezTo>
                    <a:pt x="5967" y="4078"/>
                    <a:pt x="6112" y="3395"/>
                    <a:pt x="5908" y="2773"/>
                  </a:cubicBezTo>
                  <a:cubicBezTo>
                    <a:pt x="5705" y="2151"/>
                    <a:pt x="5186" y="1684"/>
                    <a:pt x="4546" y="1548"/>
                  </a:cubicBezTo>
                  <a:cubicBezTo>
                    <a:pt x="4404" y="652"/>
                    <a:pt x="3631" y="1"/>
                    <a:pt x="27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84"/>
            <p:cNvSpPr/>
            <p:nvPr/>
          </p:nvSpPr>
          <p:spPr>
            <a:xfrm>
              <a:off x="3530657" y="2991785"/>
              <a:ext cx="33622" cy="36912"/>
            </a:xfrm>
            <a:custGeom>
              <a:avLst/>
              <a:gdLst/>
              <a:ahLst/>
              <a:cxnLst/>
              <a:rect l="l" t="t" r="r" b="b"/>
              <a:pathLst>
                <a:path w="1247" h="1369" extrusionOk="0">
                  <a:moveTo>
                    <a:pt x="1" y="1"/>
                  </a:moveTo>
                  <a:lnTo>
                    <a:pt x="1" y="1"/>
                  </a:lnTo>
                  <a:cubicBezTo>
                    <a:pt x="334" y="283"/>
                    <a:pt x="554" y="677"/>
                    <a:pt x="623" y="1109"/>
                  </a:cubicBezTo>
                  <a:cubicBezTo>
                    <a:pt x="846" y="1155"/>
                    <a:pt x="1056" y="1243"/>
                    <a:pt x="1246" y="1369"/>
                  </a:cubicBezTo>
                  <a:cubicBezTo>
                    <a:pt x="1109" y="721"/>
                    <a:pt x="632" y="198"/>
                    <a:pt x="1" y="1"/>
                  </a:cubicBezTo>
                  <a:close/>
                </a:path>
              </a:pathLst>
            </a:custGeom>
            <a:solidFill>
              <a:srgbClr val="9CD3D0">
                <a:alpha val="61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84"/>
            <p:cNvSpPr/>
            <p:nvPr/>
          </p:nvSpPr>
          <p:spPr>
            <a:xfrm>
              <a:off x="3522434" y="3032391"/>
              <a:ext cx="90459" cy="96661"/>
            </a:xfrm>
            <a:custGeom>
              <a:avLst/>
              <a:gdLst/>
              <a:ahLst/>
              <a:cxnLst/>
              <a:rect l="l" t="t" r="r" b="b"/>
              <a:pathLst>
                <a:path w="3355" h="3585" extrusionOk="0">
                  <a:moveTo>
                    <a:pt x="1737" y="0"/>
                  </a:moveTo>
                  <a:cubicBezTo>
                    <a:pt x="2399" y="566"/>
                    <a:pt x="2573" y="1520"/>
                    <a:pt x="2152" y="2282"/>
                  </a:cubicBezTo>
                  <a:cubicBezTo>
                    <a:pt x="1822" y="2879"/>
                    <a:pt x="1201" y="3230"/>
                    <a:pt x="547" y="3230"/>
                  </a:cubicBezTo>
                  <a:cubicBezTo>
                    <a:pt x="366" y="3230"/>
                    <a:pt x="182" y="3203"/>
                    <a:pt x="1" y="3146"/>
                  </a:cubicBezTo>
                  <a:lnTo>
                    <a:pt x="1" y="3146"/>
                  </a:lnTo>
                  <a:cubicBezTo>
                    <a:pt x="349" y="3443"/>
                    <a:pt x="769" y="3584"/>
                    <a:pt x="1186" y="3584"/>
                  </a:cubicBezTo>
                  <a:cubicBezTo>
                    <a:pt x="1825" y="3584"/>
                    <a:pt x="2454" y="3251"/>
                    <a:pt x="2794" y="2637"/>
                  </a:cubicBezTo>
                  <a:cubicBezTo>
                    <a:pt x="3355" y="1621"/>
                    <a:pt x="2843" y="347"/>
                    <a:pt x="1737" y="0"/>
                  </a:cubicBezTo>
                  <a:close/>
                </a:path>
              </a:pathLst>
            </a:custGeom>
            <a:solidFill>
              <a:srgbClr val="9CD3D0">
                <a:alpha val="616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84"/>
            <p:cNvSpPr/>
            <p:nvPr/>
          </p:nvSpPr>
          <p:spPr>
            <a:xfrm>
              <a:off x="3603968" y="2749015"/>
              <a:ext cx="107095" cy="105423"/>
            </a:xfrm>
            <a:custGeom>
              <a:avLst/>
              <a:gdLst/>
              <a:ahLst/>
              <a:cxnLst/>
              <a:rect l="l" t="t" r="r" b="b"/>
              <a:pathLst>
                <a:path w="3972" h="3910" extrusionOk="0">
                  <a:moveTo>
                    <a:pt x="1499" y="0"/>
                  </a:moveTo>
                  <a:cubicBezTo>
                    <a:pt x="1422" y="0"/>
                    <a:pt x="1347" y="39"/>
                    <a:pt x="1302" y="108"/>
                  </a:cubicBezTo>
                  <a:cubicBezTo>
                    <a:pt x="1234" y="217"/>
                    <a:pt x="1265" y="361"/>
                    <a:pt x="1374" y="430"/>
                  </a:cubicBezTo>
                  <a:lnTo>
                    <a:pt x="1782" y="670"/>
                  </a:lnTo>
                  <a:lnTo>
                    <a:pt x="1782" y="1271"/>
                  </a:lnTo>
                  <a:cubicBezTo>
                    <a:pt x="1742" y="1277"/>
                    <a:pt x="1705" y="1289"/>
                    <a:pt x="1669" y="1307"/>
                  </a:cubicBezTo>
                  <a:lnTo>
                    <a:pt x="1295" y="933"/>
                  </a:lnTo>
                  <a:cubicBezTo>
                    <a:pt x="1249" y="888"/>
                    <a:pt x="1190" y="865"/>
                    <a:pt x="1130" y="865"/>
                  </a:cubicBezTo>
                  <a:cubicBezTo>
                    <a:pt x="1070" y="865"/>
                    <a:pt x="1011" y="888"/>
                    <a:pt x="966" y="933"/>
                  </a:cubicBezTo>
                  <a:cubicBezTo>
                    <a:pt x="875" y="1025"/>
                    <a:pt x="875" y="1171"/>
                    <a:pt x="966" y="1262"/>
                  </a:cubicBezTo>
                  <a:lnTo>
                    <a:pt x="1340" y="1636"/>
                  </a:lnTo>
                  <a:cubicBezTo>
                    <a:pt x="1331" y="1655"/>
                    <a:pt x="1323" y="1673"/>
                    <a:pt x="1316" y="1673"/>
                  </a:cubicBezTo>
                  <a:cubicBezTo>
                    <a:pt x="1312" y="1673"/>
                    <a:pt x="1308" y="1667"/>
                    <a:pt x="1304" y="1653"/>
                  </a:cubicBezTo>
                  <a:lnTo>
                    <a:pt x="703" y="1653"/>
                  </a:lnTo>
                  <a:lnTo>
                    <a:pt x="461" y="1342"/>
                  </a:lnTo>
                  <a:cubicBezTo>
                    <a:pt x="416" y="1272"/>
                    <a:pt x="341" y="1234"/>
                    <a:pt x="265" y="1234"/>
                  </a:cubicBezTo>
                  <a:cubicBezTo>
                    <a:pt x="222" y="1234"/>
                    <a:pt x="179" y="1245"/>
                    <a:pt x="141" y="1270"/>
                  </a:cubicBezTo>
                  <a:cubicBezTo>
                    <a:pt x="32" y="1339"/>
                    <a:pt x="0" y="1482"/>
                    <a:pt x="69" y="1590"/>
                  </a:cubicBezTo>
                  <a:lnTo>
                    <a:pt x="299" y="1955"/>
                  </a:lnTo>
                  <a:lnTo>
                    <a:pt x="69" y="2318"/>
                  </a:lnTo>
                  <a:cubicBezTo>
                    <a:pt x="0" y="2426"/>
                    <a:pt x="32" y="2571"/>
                    <a:pt x="141" y="2638"/>
                  </a:cubicBezTo>
                  <a:cubicBezTo>
                    <a:pt x="179" y="2663"/>
                    <a:pt x="222" y="2675"/>
                    <a:pt x="265" y="2675"/>
                  </a:cubicBezTo>
                  <a:cubicBezTo>
                    <a:pt x="342" y="2675"/>
                    <a:pt x="417" y="2637"/>
                    <a:pt x="461" y="2568"/>
                  </a:cubicBezTo>
                  <a:lnTo>
                    <a:pt x="703" y="2019"/>
                  </a:lnTo>
                  <a:lnTo>
                    <a:pt x="1304" y="2019"/>
                  </a:lnTo>
                  <a:cubicBezTo>
                    <a:pt x="1314" y="2216"/>
                    <a:pt x="1326" y="2243"/>
                    <a:pt x="1340" y="2272"/>
                  </a:cubicBezTo>
                  <a:lnTo>
                    <a:pt x="966" y="2646"/>
                  </a:lnTo>
                  <a:cubicBezTo>
                    <a:pt x="875" y="2737"/>
                    <a:pt x="875" y="2883"/>
                    <a:pt x="966" y="2974"/>
                  </a:cubicBezTo>
                  <a:cubicBezTo>
                    <a:pt x="1011" y="3020"/>
                    <a:pt x="1070" y="3043"/>
                    <a:pt x="1130" y="3043"/>
                  </a:cubicBezTo>
                  <a:cubicBezTo>
                    <a:pt x="1190" y="3043"/>
                    <a:pt x="1249" y="3020"/>
                    <a:pt x="1295" y="2974"/>
                  </a:cubicBezTo>
                  <a:lnTo>
                    <a:pt x="1669" y="2601"/>
                  </a:lnTo>
                  <a:cubicBezTo>
                    <a:pt x="1705" y="2619"/>
                    <a:pt x="1742" y="2631"/>
                    <a:pt x="1782" y="2637"/>
                  </a:cubicBezTo>
                  <a:lnTo>
                    <a:pt x="1782" y="3238"/>
                  </a:lnTo>
                  <a:lnTo>
                    <a:pt x="1374" y="3480"/>
                  </a:lnTo>
                  <a:cubicBezTo>
                    <a:pt x="1265" y="3549"/>
                    <a:pt x="1234" y="3692"/>
                    <a:pt x="1302" y="3800"/>
                  </a:cubicBezTo>
                  <a:cubicBezTo>
                    <a:pt x="1346" y="3870"/>
                    <a:pt x="1421" y="3908"/>
                    <a:pt x="1498" y="3908"/>
                  </a:cubicBezTo>
                  <a:cubicBezTo>
                    <a:pt x="1541" y="3908"/>
                    <a:pt x="1584" y="3896"/>
                    <a:pt x="1622" y="3872"/>
                  </a:cubicBezTo>
                  <a:lnTo>
                    <a:pt x="1986" y="3641"/>
                  </a:lnTo>
                  <a:lnTo>
                    <a:pt x="2351" y="3872"/>
                  </a:lnTo>
                  <a:cubicBezTo>
                    <a:pt x="2387" y="3896"/>
                    <a:pt x="2430" y="3909"/>
                    <a:pt x="2475" y="3909"/>
                  </a:cubicBezTo>
                  <a:cubicBezTo>
                    <a:pt x="2706" y="3909"/>
                    <a:pt x="2796" y="3604"/>
                    <a:pt x="2599" y="3480"/>
                  </a:cubicBezTo>
                  <a:lnTo>
                    <a:pt x="2149" y="3239"/>
                  </a:lnTo>
                  <a:lnTo>
                    <a:pt x="2149" y="2637"/>
                  </a:lnTo>
                  <a:cubicBezTo>
                    <a:pt x="2247" y="2626"/>
                    <a:pt x="2276" y="2616"/>
                    <a:pt x="2304" y="2601"/>
                  </a:cubicBezTo>
                  <a:lnTo>
                    <a:pt x="2678" y="2974"/>
                  </a:lnTo>
                  <a:cubicBezTo>
                    <a:pt x="2723" y="3020"/>
                    <a:pt x="2782" y="3043"/>
                    <a:pt x="2842" y="3043"/>
                  </a:cubicBezTo>
                  <a:cubicBezTo>
                    <a:pt x="2902" y="3043"/>
                    <a:pt x="2961" y="3020"/>
                    <a:pt x="3007" y="2974"/>
                  </a:cubicBezTo>
                  <a:cubicBezTo>
                    <a:pt x="3097" y="2885"/>
                    <a:pt x="3097" y="2737"/>
                    <a:pt x="3006" y="2647"/>
                  </a:cubicBezTo>
                  <a:lnTo>
                    <a:pt x="2632" y="2273"/>
                  </a:lnTo>
                  <a:cubicBezTo>
                    <a:pt x="2647" y="2245"/>
                    <a:pt x="2657" y="2216"/>
                    <a:pt x="2668" y="2021"/>
                  </a:cubicBezTo>
                  <a:lnTo>
                    <a:pt x="3270" y="2021"/>
                  </a:lnTo>
                  <a:lnTo>
                    <a:pt x="3511" y="2568"/>
                  </a:lnTo>
                  <a:cubicBezTo>
                    <a:pt x="3555" y="2637"/>
                    <a:pt x="3631" y="2676"/>
                    <a:pt x="3708" y="2676"/>
                  </a:cubicBezTo>
                  <a:cubicBezTo>
                    <a:pt x="3750" y="2676"/>
                    <a:pt x="3793" y="2664"/>
                    <a:pt x="3831" y="2640"/>
                  </a:cubicBezTo>
                  <a:cubicBezTo>
                    <a:pt x="3940" y="2571"/>
                    <a:pt x="3971" y="2427"/>
                    <a:pt x="3903" y="2318"/>
                  </a:cubicBezTo>
                  <a:lnTo>
                    <a:pt x="3672" y="1955"/>
                  </a:lnTo>
                  <a:lnTo>
                    <a:pt x="3904" y="1590"/>
                  </a:lnTo>
                  <a:cubicBezTo>
                    <a:pt x="3971" y="1482"/>
                    <a:pt x="3940" y="1339"/>
                    <a:pt x="3831" y="1270"/>
                  </a:cubicBezTo>
                  <a:cubicBezTo>
                    <a:pt x="3792" y="1245"/>
                    <a:pt x="3749" y="1234"/>
                    <a:pt x="3707" y="1234"/>
                  </a:cubicBezTo>
                  <a:cubicBezTo>
                    <a:pt x="3630" y="1234"/>
                    <a:pt x="3555" y="1272"/>
                    <a:pt x="3511" y="1342"/>
                  </a:cubicBezTo>
                  <a:lnTo>
                    <a:pt x="3270" y="1653"/>
                  </a:lnTo>
                  <a:lnTo>
                    <a:pt x="2668" y="1653"/>
                  </a:lnTo>
                  <a:cubicBezTo>
                    <a:pt x="2664" y="1667"/>
                    <a:pt x="2661" y="1672"/>
                    <a:pt x="2657" y="1672"/>
                  </a:cubicBezTo>
                  <a:cubicBezTo>
                    <a:pt x="2650" y="1672"/>
                    <a:pt x="2642" y="1654"/>
                    <a:pt x="2633" y="1636"/>
                  </a:cubicBezTo>
                  <a:lnTo>
                    <a:pt x="3007" y="1262"/>
                  </a:lnTo>
                  <a:cubicBezTo>
                    <a:pt x="3097" y="1171"/>
                    <a:pt x="3097" y="1025"/>
                    <a:pt x="3007" y="933"/>
                  </a:cubicBezTo>
                  <a:cubicBezTo>
                    <a:pt x="2961" y="888"/>
                    <a:pt x="2902" y="865"/>
                    <a:pt x="2843" y="865"/>
                  </a:cubicBezTo>
                  <a:cubicBezTo>
                    <a:pt x="2783" y="865"/>
                    <a:pt x="2724" y="888"/>
                    <a:pt x="2678" y="933"/>
                  </a:cubicBezTo>
                  <a:lnTo>
                    <a:pt x="2304" y="1307"/>
                  </a:lnTo>
                  <a:cubicBezTo>
                    <a:pt x="2277" y="1294"/>
                    <a:pt x="2247" y="1282"/>
                    <a:pt x="2149" y="1271"/>
                  </a:cubicBezTo>
                  <a:lnTo>
                    <a:pt x="2149" y="670"/>
                  </a:lnTo>
                  <a:lnTo>
                    <a:pt x="2599" y="430"/>
                  </a:lnTo>
                  <a:cubicBezTo>
                    <a:pt x="2708" y="361"/>
                    <a:pt x="2739" y="217"/>
                    <a:pt x="2671" y="108"/>
                  </a:cubicBezTo>
                  <a:cubicBezTo>
                    <a:pt x="2626" y="39"/>
                    <a:pt x="2551" y="0"/>
                    <a:pt x="2474" y="0"/>
                  </a:cubicBezTo>
                  <a:cubicBezTo>
                    <a:pt x="2432" y="0"/>
                    <a:pt x="2389" y="12"/>
                    <a:pt x="2351" y="36"/>
                  </a:cubicBezTo>
                  <a:lnTo>
                    <a:pt x="1986" y="267"/>
                  </a:lnTo>
                  <a:lnTo>
                    <a:pt x="1622" y="36"/>
                  </a:lnTo>
                  <a:cubicBezTo>
                    <a:pt x="1584" y="12"/>
                    <a:pt x="1541" y="0"/>
                    <a:pt x="1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84"/>
          <p:cNvGrpSpPr/>
          <p:nvPr/>
        </p:nvGrpSpPr>
        <p:grpSpPr>
          <a:xfrm>
            <a:off x="3345775" y="3421325"/>
            <a:ext cx="415115" cy="359788"/>
            <a:chOff x="3345775" y="3421325"/>
            <a:chExt cx="415115" cy="359788"/>
          </a:xfrm>
        </p:grpSpPr>
        <p:sp>
          <p:nvSpPr>
            <p:cNvPr id="3827" name="Google Shape;3827;p84"/>
            <p:cNvSpPr/>
            <p:nvPr/>
          </p:nvSpPr>
          <p:spPr>
            <a:xfrm>
              <a:off x="3392636" y="3502832"/>
              <a:ext cx="47346" cy="54006"/>
            </a:xfrm>
            <a:custGeom>
              <a:avLst/>
              <a:gdLst/>
              <a:ahLst/>
              <a:cxnLst/>
              <a:rect l="l" t="t" r="r" b="b"/>
              <a:pathLst>
                <a:path w="1756" h="2003" extrusionOk="0">
                  <a:moveTo>
                    <a:pt x="383" y="0"/>
                  </a:moveTo>
                  <a:cubicBezTo>
                    <a:pt x="338" y="0"/>
                    <a:pt x="300" y="31"/>
                    <a:pt x="292" y="77"/>
                  </a:cubicBezTo>
                  <a:lnTo>
                    <a:pt x="9" y="1682"/>
                  </a:lnTo>
                  <a:cubicBezTo>
                    <a:pt x="0" y="1733"/>
                    <a:pt x="34" y="1781"/>
                    <a:pt x="84" y="1790"/>
                  </a:cubicBezTo>
                  <a:lnTo>
                    <a:pt x="84" y="1789"/>
                  </a:lnTo>
                  <a:lnTo>
                    <a:pt x="1290" y="2002"/>
                  </a:lnTo>
                  <a:lnTo>
                    <a:pt x="1755" y="1186"/>
                  </a:lnTo>
                  <a:lnTo>
                    <a:pt x="1606" y="214"/>
                  </a:lnTo>
                  <a:lnTo>
                    <a:pt x="399" y="2"/>
                  </a:lnTo>
                  <a:cubicBezTo>
                    <a:pt x="394" y="1"/>
                    <a:pt x="388" y="0"/>
                    <a:pt x="3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84"/>
            <p:cNvSpPr/>
            <p:nvPr/>
          </p:nvSpPr>
          <p:spPr>
            <a:xfrm>
              <a:off x="3470827" y="3641285"/>
              <a:ext cx="25668" cy="100004"/>
            </a:xfrm>
            <a:custGeom>
              <a:avLst/>
              <a:gdLst/>
              <a:ahLst/>
              <a:cxnLst/>
              <a:rect l="l" t="t" r="r" b="b"/>
              <a:pathLst>
                <a:path w="952" h="3709" extrusionOk="0">
                  <a:moveTo>
                    <a:pt x="246" y="1"/>
                  </a:moveTo>
                  <a:cubicBezTo>
                    <a:pt x="235" y="1"/>
                    <a:pt x="224" y="1"/>
                    <a:pt x="213" y="3"/>
                  </a:cubicBezTo>
                  <a:cubicBezTo>
                    <a:pt x="88" y="21"/>
                    <a:pt x="1" y="136"/>
                    <a:pt x="19" y="262"/>
                  </a:cubicBezTo>
                  <a:lnTo>
                    <a:pt x="482" y="3511"/>
                  </a:lnTo>
                  <a:cubicBezTo>
                    <a:pt x="497" y="3624"/>
                    <a:pt x="594" y="3707"/>
                    <a:pt x="708" y="3708"/>
                  </a:cubicBezTo>
                  <a:cubicBezTo>
                    <a:pt x="719" y="3708"/>
                    <a:pt x="729" y="3707"/>
                    <a:pt x="741" y="3705"/>
                  </a:cubicBezTo>
                  <a:cubicBezTo>
                    <a:pt x="865" y="3687"/>
                    <a:pt x="952" y="3572"/>
                    <a:pt x="934" y="3446"/>
                  </a:cubicBezTo>
                  <a:lnTo>
                    <a:pt x="472" y="197"/>
                  </a:lnTo>
                  <a:cubicBezTo>
                    <a:pt x="455" y="83"/>
                    <a:pt x="357" y="1"/>
                    <a:pt x="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84"/>
            <p:cNvSpPr/>
            <p:nvPr/>
          </p:nvSpPr>
          <p:spPr>
            <a:xfrm>
              <a:off x="3413559" y="3421325"/>
              <a:ext cx="64090" cy="353613"/>
            </a:xfrm>
            <a:custGeom>
              <a:avLst/>
              <a:gdLst/>
              <a:ahLst/>
              <a:cxnLst/>
              <a:rect l="l" t="t" r="r" b="b"/>
              <a:pathLst>
                <a:path w="2377" h="13115" extrusionOk="0">
                  <a:moveTo>
                    <a:pt x="1479" y="0"/>
                  </a:moveTo>
                  <a:cubicBezTo>
                    <a:pt x="1434" y="0"/>
                    <a:pt x="1394" y="32"/>
                    <a:pt x="1386" y="76"/>
                  </a:cubicBezTo>
                  <a:lnTo>
                    <a:pt x="0" y="7941"/>
                  </a:lnTo>
                  <a:lnTo>
                    <a:pt x="1250" y="13115"/>
                  </a:lnTo>
                  <a:lnTo>
                    <a:pt x="2219" y="12881"/>
                  </a:lnTo>
                  <a:lnTo>
                    <a:pt x="1017" y="7910"/>
                  </a:lnTo>
                  <a:lnTo>
                    <a:pt x="2367" y="250"/>
                  </a:lnTo>
                  <a:cubicBezTo>
                    <a:pt x="2376" y="200"/>
                    <a:pt x="2343" y="152"/>
                    <a:pt x="2292" y="144"/>
                  </a:cubicBezTo>
                  <a:lnTo>
                    <a:pt x="1494" y="1"/>
                  </a:lnTo>
                  <a:cubicBezTo>
                    <a:pt x="1489" y="1"/>
                    <a:pt x="1484" y="0"/>
                    <a:pt x="1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84"/>
            <p:cNvSpPr/>
            <p:nvPr/>
          </p:nvSpPr>
          <p:spPr>
            <a:xfrm>
              <a:off x="3390964" y="3427661"/>
              <a:ext cx="139396" cy="34647"/>
            </a:xfrm>
            <a:custGeom>
              <a:avLst/>
              <a:gdLst/>
              <a:ahLst/>
              <a:cxnLst/>
              <a:rect l="l" t="t" r="r" b="b"/>
              <a:pathLst>
                <a:path w="5170" h="1285" extrusionOk="0">
                  <a:moveTo>
                    <a:pt x="249" y="1"/>
                  </a:moveTo>
                  <a:cubicBezTo>
                    <a:pt x="140" y="1"/>
                    <a:pt x="43" y="79"/>
                    <a:pt x="23" y="190"/>
                  </a:cubicBezTo>
                  <a:cubicBezTo>
                    <a:pt x="1" y="314"/>
                    <a:pt x="85" y="433"/>
                    <a:pt x="209" y="454"/>
                  </a:cubicBezTo>
                  <a:lnTo>
                    <a:pt x="4892" y="1281"/>
                  </a:lnTo>
                  <a:cubicBezTo>
                    <a:pt x="4904" y="1283"/>
                    <a:pt x="4917" y="1284"/>
                    <a:pt x="4931" y="1284"/>
                  </a:cubicBezTo>
                  <a:cubicBezTo>
                    <a:pt x="5050" y="1284"/>
                    <a:pt x="5149" y="1193"/>
                    <a:pt x="5159" y="1075"/>
                  </a:cubicBezTo>
                  <a:cubicBezTo>
                    <a:pt x="5170" y="957"/>
                    <a:pt x="5088" y="851"/>
                    <a:pt x="4971" y="830"/>
                  </a:cubicBezTo>
                  <a:lnTo>
                    <a:pt x="288" y="4"/>
                  </a:lnTo>
                  <a:cubicBezTo>
                    <a:pt x="275" y="2"/>
                    <a:pt x="262" y="1"/>
                    <a:pt x="2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84"/>
            <p:cNvSpPr/>
            <p:nvPr/>
          </p:nvSpPr>
          <p:spPr>
            <a:xfrm>
              <a:off x="3384682" y="3463899"/>
              <a:ext cx="136889" cy="46726"/>
            </a:xfrm>
            <a:custGeom>
              <a:avLst/>
              <a:gdLst/>
              <a:ahLst/>
              <a:cxnLst/>
              <a:rect l="l" t="t" r="r" b="b"/>
              <a:pathLst>
                <a:path w="5077" h="1733" extrusionOk="0">
                  <a:moveTo>
                    <a:pt x="256" y="1"/>
                  </a:moveTo>
                  <a:cubicBezTo>
                    <a:pt x="155" y="1"/>
                    <a:pt x="62" y="67"/>
                    <a:pt x="35" y="169"/>
                  </a:cubicBezTo>
                  <a:cubicBezTo>
                    <a:pt x="1" y="290"/>
                    <a:pt x="72" y="416"/>
                    <a:pt x="193" y="450"/>
                  </a:cubicBezTo>
                  <a:lnTo>
                    <a:pt x="4775" y="1724"/>
                  </a:lnTo>
                  <a:cubicBezTo>
                    <a:pt x="4794" y="1730"/>
                    <a:pt x="4815" y="1733"/>
                    <a:pt x="4836" y="1733"/>
                  </a:cubicBezTo>
                  <a:cubicBezTo>
                    <a:pt x="4950" y="1731"/>
                    <a:pt x="5045" y="1648"/>
                    <a:pt x="5062" y="1534"/>
                  </a:cubicBezTo>
                  <a:cubicBezTo>
                    <a:pt x="5077" y="1422"/>
                    <a:pt x="5007" y="1314"/>
                    <a:pt x="4897" y="1284"/>
                  </a:cubicBezTo>
                  <a:lnTo>
                    <a:pt x="316" y="9"/>
                  </a:lnTo>
                  <a:cubicBezTo>
                    <a:pt x="296" y="3"/>
                    <a:pt x="276" y="1"/>
                    <a:pt x="25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84"/>
            <p:cNvSpPr/>
            <p:nvPr/>
          </p:nvSpPr>
          <p:spPr>
            <a:xfrm>
              <a:off x="3514048" y="3625404"/>
              <a:ext cx="208878" cy="150828"/>
            </a:xfrm>
            <a:custGeom>
              <a:avLst/>
              <a:gdLst/>
              <a:ahLst/>
              <a:cxnLst/>
              <a:rect l="l" t="t" r="r" b="b"/>
              <a:pathLst>
                <a:path w="7747" h="5594" extrusionOk="0">
                  <a:moveTo>
                    <a:pt x="5020" y="0"/>
                  </a:moveTo>
                  <a:cubicBezTo>
                    <a:pt x="5010" y="0"/>
                    <a:pt x="5001" y="1"/>
                    <a:pt x="4992" y="1"/>
                  </a:cubicBezTo>
                  <a:lnTo>
                    <a:pt x="1478" y="312"/>
                  </a:lnTo>
                  <a:lnTo>
                    <a:pt x="1" y="4369"/>
                  </a:lnTo>
                  <a:lnTo>
                    <a:pt x="3365" y="5594"/>
                  </a:lnTo>
                  <a:lnTo>
                    <a:pt x="6655" y="5594"/>
                  </a:lnTo>
                  <a:lnTo>
                    <a:pt x="7746" y="2594"/>
                  </a:lnTo>
                  <a:lnTo>
                    <a:pt x="5253" y="97"/>
                  </a:lnTo>
                  <a:cubicBezTo>
                    <a:pt x="5242" y="87"/>
                    <a:pt x="5230" y="75"/>
                    <a:pt x="5216" y="66"/>
                  </a:cubicBezTo>
                  <a:cubicBezTo>
                    <a:pt x="5209" y="58"/>
                    <a:pt x="5198" y="52"/>
                    <a:pt x="5189" y="48"/>
                  </a:cubicBezTo>
                  <a:cubicBezTo>
                    <a:pt x="5139" y="17"/>
                    <a:pt x="5079" y="0"/>
                    <a:pt x="50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84"/>
            <p:cNvSpPr/>
            <p:nvPr/>
          </p:nvSpPr>
          <p:spPr>
            <a:xfrm>
              <a:off x="3547320" y="3624110"/>
              <a:ext cx="175607" cy="87466"/>
            </a:xfrm>
            <a:custGeom>
              <a:avLst/>
              <a:gdLst/>
              <a:ahLst/>
              <a:cxnLst/>
              <a:rect l="l" t="t" r="r" b="b"/>
              <a:pathLst>
                <a:path w="6513" h="3244" extrusionOk="0">
                  <a:moveTo>
                    <a:pt x="3787" y="0"/>
                  </a:moveTo>
                  <a:cubicBezTo>
                    <a:pt x="3778" y="0"/>
                    <a:pt x="3768" y="1"/>
                    <a:pt x="3758" y="2"/>
                  </a:cubicBezTo>
                  <a:lnTo>
                    <a:pt x="244" y="313"/>
                  </a:lnTo>
                  <a:lnTo>
                    <a:pt x="0" y="982"/>
                  </a:lnTo>
                  <a:lnTo>
                    <a:pt x="3535" y="671"/>
                  </a:lnTo>
                  <a:cubicBezTo>
                    <a:pt x="3546" y="670"/>
                    <a:pt x="3558" y="670"/>
                    <a:pt x="3569" y="670"/>
                  </a:cubicBezTo>
                  <a:cubicBezTo>
                    <a:pt x="3630" y="670"/>
                    <a:pt x="3690" y="686"/>
                    <a:pt x="3743" y="719"/>
                  </a:cubicBezTo>
                  <a:cubicBezTo>
                    <a:pt x="3752" y="725"/>
                    <a:pt x="3762" y="730"/>
                    <a:pt x="3770" y="737"/>
                  </a:cubicBezTo>
                  <a:cubicBezTo>
                    <a:pt x="3785" y="748"/>
                    <a:pt x="3798" y="758"/>
                    <a:pt x="3810" y="770"/>
                  </a:cubicBezTo>
                  <a:lnTo>
                    <a:pt x="6276" y="3243"/>
                  </a:lnTo>
                  <a:lnTo>
                    <a:pt x="6512" y="2594"/>
                  </a:lnTo>
                  <a:lnTo>
                    <a:pt x="4019" y="97"/>
                  </a:lnTo>
                  <a:cubicBezTo>
                    <a:pt x="4008" y="85"/>
                    <a:pt x="3996" y="75"/>
                    <a:pt x="3982" y="66"/>
                  </a:cubicBezTo>
                  <a:cubicBezTo>
                    <a:pt x="3973" y="58"/>
                    <a:pt x="3964" y="54"/>
                    <a:pt x="3955" y="46"/>
                  </a:cubicBezTo>
                  <a:cubicBezTo>
                    <a:pt x="3905" y="16"/>
                    <a:pt x="3846" y="0"/>
                    <a:pt x="3787"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84"/>
            <p:cNvSpPr/>
            <p:nvPr/>
          </p:nvSpPr>
          <p:spPr>
            <a:xfrm>
              <a:off x="3571290" y="3561638"/>
              <a:ext cx="57484" cy="55219"/>
            </a:xfrm>
            <a:custGeom>
              <a:avLst/>
              <a:gdLst/>
              <a:ahLst/>
              <a:cxnLst/>
              <a:rect l="l" t="t" r="r" b="b"/>
              <a:pathLst>
                <a:path w="2132" h="2048" extrusionOk="0">
                  <a:moveTo>
                    <a:pt x="2132" y="1"/>
                  </a:moveTo>
                  <a:lnTo>
                    <a:pt x="701" y="128"/>
                  </a:lnTo>
                  <a:lnTo>
                    <a:pt x="1" y="2048"/>
                  </a:lnTo>
                  <a:lnTo>
                    <a:pt x="1" y="2048"/>
                  </a:lnTo>
                  <a:lnTo>
                    <a:pt x="1466" y="1828"/>
                  </a:lnTo>
                  <a:lnTo>
                    <a:pt x="21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84"/>
            <p:cNvSpPr/>
            <p:nvPr/>
          </p:nvSpPr>
          <p:spPr>
            <a:xfrm>
              <a:off x="3526559" y="3592375"/>
              <a:ext cx="234331" cy="117422"/>
            </a:xfrm>
            <a:custGeom>
              <a:avLst/>
              <a:gdLst/>
              <a:ahLst/>
              <a:cxnLst/>
              <a:rect l="l" t="t" r="r" b="b"/>
              <a:pathLst>
                <a:path w="8691" h="4355" extrusionOk="0">
                  <a:moveTo>
                    <a:pt x="4897" y="1"/>
                  </a:moveTo>
                  <a:cubicBezTo>
                    <a:pt x="4880" y="1"/>
                    <a:pt x="4863" y="2"/>
                    <a:pt x="4846" y="3"/>
                  </a:cubicBezTo>
                  <a:lnTo>
                    <a:pt x="162" y="419"/>
                  </a:lnTo>
                  <a:cubicBezTo>
                    <a:pt x="69" y="426"/>
                    <a:pt x="0" y="509"/>
                    <a:pt x="8" y="603"/>
                  </a:cubicBezTo>
                  <a:lnTo>
                    <a:pt x="80" y="1404"/>
                  </a:lnTo>
                  <a:cubicBezTo>
                    <a:pt x="87" y="1492"/>
                    <a:pt x="161" y="1559"/>
                    <a:pt x="249" y="1559"/>
                  </a:cubicBezTo>
                  <a:cubicBezTo>
                    <a:pt x="254" y="1559"/>
                    <a:pt x="259" y="1559"/>
                    <a:pt x="263" y="1558"/>
                  </a:cubicBezTo>
                  <a:lnTo>
                    <a:pt x="4528" y="1179"/>
                  </a:lnTo>
                  <a:cubicBezTo>
                    <a:pt x="4537" y="1178"/>
                    <a:pt x="4545" y="1177"/>
                    <a:pt x="4554" y="1177"/>
                  </a:cubicBezTo>
                  <a:cubicBezTo>
                    <a:pt x="4642" y="1177"/>
                    <a:pt x="4727" y="1212"/>
                    <a:pt x="4789" y="1274"/>
                  </a:cubicBezTo>
                  <a:lnTo>
                    <a:pt x="7814" y="4305"/>
                  </a:lnTo>
                  <a:cubicBezTo>
                    <a:pt x="7847" y="4338"/>
                    <a:pt x="7891" y="4354"/>
                    <a:pt x="7934" y="4354"/>
                  </a:cubicBezTo>
                  <a:cubicBezTo>
                    <a:pt x="7977" y="4354"/>
                    <a:pt x="8021" y="4338"/>
                    <a:pt x="8054" y="4305"/>
                  </a:cubicBezTo>
                  <a:lnTo>
                    <a:pt x="8623" y="3738"/>
                  </a:lnTo>
                  <a:cubicBezTo>
                    <a:pt x="8691" y="3671"/>
                    <a:pt x="8691" y="3565"/>
                    <a:pt x="8623" y="3499"/>
                  </a:cubicBezTo>
                  <a:lnTo>
                    <a:pt x="5302" y="169"/>
                  </a:lnTo>
                  <a:cubicBezTo>
                    <a:pt x="5195" y="60"/>
                    <a:pt x="5049" y="1"/>
                    <a:pt x="48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84"/>
            <p:cNvSpPr/>
            <p:nvPr/>
          </p:nvSpPr>
          <p:spPr>
            <a:xfrm>
              <a:off x="3569213" y="3554546"/>
              <a:ext cx="76816" cy="18011"/>
            </a:xfrm>
            <a:custGeom>
              <a:avLst/>
              <a:gdLst/>
              <a:ahLst/>
              <a:cxnLst/>
              <a:rect l="l" t="t" r="r" b="b"/>
              <a:pathLst>
                <a:path w="2849" h="668" extrusionOk="0">
                  <a:moveTo>
                    <a:pt x="2611" y="0"/>
                  </a:moveTo>
                  <a:cubicBezTo>
                    <a:pt x="2606" y="0"/>
                    <a:pt x="2600" y="0"/>
                    <a:pt x="2594" y="1"/>
                  </a:cubicBezTo>
                  <a:lnTo>
                    <a:pt x="214" y="212"/>
                  </a:lnTo>
                  <a:cubicBezTo>
                    <a:pt x="91" y="222"/>
                    <a:pt x="0" y="327"/>
                    <a:pt x="6" y="449"/>
                  </a:cubicBezTo>
                  <a:cubicBezTo>
                    <a:pt x="11" y="570"/>
                    <a:pt x="111" y="668"/>
                    <a:pt x="233" y="668"/>
                  </a:cubicBezTo>
                  <a:lnTo>
                    <a:pt x="233" y="666"/>
                  </a:lnTo>
                  <a:lnTo>
                    <a:pt x="254" y="666"/>
                  </a:lnTo>
                  <a:lnTo>
                    <a:pt x="2635" y="455"/>
                  </a:lnTo>
                  <a:cubicBezTo>
                    <a:pt x="2759" y="442"/>
                    <a:pt x="2849" y="333"/>
                    <a:pt x="2838" y="209"/>
                  </a:cubicBezTo>
                  <a:cubicBezTo>
                    <a:pt x="2827" y="90"/>
                    <a:pt x="2728" y="0"/>
                    <a:pt x="26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84"/>
            <p:cNvSpPr/>
            <p:nvPr/>
          </p:nvSpPr>
          <p:spPr>
            <a:xfrm>
              <a:off x="3616425" y="3659835"/>
              <a:ext cx="34916" cy="32436"/>
            </a:xfrm>
            <a:custGeom>
              <a:avLst/>
              <a:gdLst/>
              <a:ahLst/>
              <a:cxnLst/>
              <a:rect l="l" t="t" r="r" b="b"/>
              <a:pathLst>
                <a:path w="1295" h="1203" extrusionOk="0">
                  <a:moveTo>
                    <a:pt x="647" y="0"/>
                  </a:moveTo>
                  <a:cubicBezTo>
                    <a:pt x="484" y="0"/>
                    <a:pt x="322" y="66"/>
                    <a:pt x="203" y="196"/>
                  </a:cubicBezTo>
                  <a:cubicBezTo>
                    <a:pt x="39" y="374"/>
                    <a:pt x="0" y="634"/>
                    <a:pt x="102" y="855"/>
                  </a:cubicBezTo>
                  <a:cubicBezTo>
                    <a:pt x="201" y="1067"/>
                    <a:pt x="413" y="1203"/>
                    <a:pt x="647" y="1203"/>
                  </a:cubicBezTo>
                  <a:cubicBezTo>
                    <a:pt x="656" y="1203"/>
                    <a:pt x="664" y="1202"/>
                    <a:pt x="673" y="1202"/>
                  </a:cubicBezTo>
                  <a:cubicBezTo>
                    <a:pt x="915" y="1191"/>
                    <a:pt x="1128" y="1036"/>
                    <a:pt x="1211" y="807"/>
                  </a:cubicBezTo>
                  <a:cubicBezTo>
                    <a:pt x="1295" y="578"/>
                    <a:pt x="1232" y="323"/>
                    <a:pt x="1053" y="158"/>
                  </a:cubicBezTo>
                  <a:cubicBezTo>
                    <a:pt x="938" y="53"/>
                    <a:pt x="792" y="0"/>
                    <a:pt x="6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84"/>
            <p:cNvSpPr/>
            <p:nvPr/>
          </p:nvSpPr>
          <p:spPr>
            <a:xfrm>
              <a:off x="3376189" y="3708287"/>
              <a:ext cx="300039" cy="67946"/>
            </a:xfrm>
            <a:custGeom>
              <a:avLst/>
              <a:gdLst/>
              <a:ahLst/>
              <a:cxnLst/>
              <a:rect l="l" t="t" r="r" b="b"/>
              <a:pathLst>
                <a:path w="11128" h="2520" extrusionOk="0">
                  <a:moveTo>
                    <a:pt x="7947" y="1"/>
                  </a:moveTo>
                  <a:cubicBezTo>
                    <a:pt x="7889" y="1"/>
                    <a:pt x="7831" y="22"/>
                    <a:pt x="7787" y="61"/>
                  </a:cubicBezTo>
                  <a:lnTo>
                    <a:pt x="7102" y="682"/>
                  </a:lnTo>
                  <a:cubicBezTo>
                    <a:pt x="7058" y="723"/>
                    <a:pt x="6999" y="745"/>
                    <a:pt x="6939" y="745"/>
                  </a:cubicBezTo>
                  <a:cubicBezTo>
                    <a:pt x="6921" y="745"/>
                    <a:pt x="6902" y="743"/>
                    <a:pt x="6884" y="739"/>
                  </a:cubicBezTo>
                  <a:lnTo>
                    <a:pt x="4665" y="197"/>
                  </a:lnTo>
                  <a:cubicBezTo>
                    <a:pt x="4646" y="193"/>
                    <a:pt x="4626" y="190"/>
                    <a:pt x="4606" y="190"/>
                  </a:cubicBezTo>
                  <a:cubicBezTo>
                    <a:pt x="4569" y="190"/>
                    <a:pt x="4532" y="198"/>
                    <a:pt x="4498" y="214"/>
                  </a:cubicBezTo>
                  <a:lnTo>
                    <a:pt x="2357" y="1186"/>
                  </a:lnTo>
                  <a:cubicBezTo>
                    <a:pt x="2334" y="1196"/>
                    <a:pt x="2309" y="1201"/>
                    <a:pt x="2286" y="1201"/>
                  </a:cubicBezTo>
                  <a:cubicBezTo>
                    <a:pt x="2224" y="1201"/>
                    <a:pt x="2164" y="1168"/>
                    <a:pt x="2134" y="1110"/>
                  </a:cubicBezTo>
                  <a:lnTo>
                    <a:pt x="1785" y="443"/>
                  </a:lnTo>
                  <a:cubicBezTo>
                    <a:pt x="1746" y="368"/>
                    <a:pt x="1669" y="320"/>
                    <a:pt x="1583" y="320"/>
                  </a:cubicBezTo>
                  <a:lnTo>
                    <a:pt x="947" y="320"/>
                  </a:lnTo>
                  <a:cubicBezTo>
                    <a:pt x="854" y="320"/>
                    <a:pt x="772" y="378"/>
                    <a:pt x="740" y="465"/>
                  </a:cubicBezTo>
                  <a:lnTo>
                    <a:pt x="0" y="2520"/>
                  </a:lnTo>
                  <a:lnTo>
                    <a:pt x="11128" y="2520"/>
                  </a:lnTo>
                  <a:lnTo>
                    <a:pt x="9890" y="488"/>
                  </a:lnTo>
                  <a:cubicBezTo>
                    <a:pt x="9855" y="431"/>
                    <a:pt x="9798" y="392"/>
                    <a:pt x="9734" y="377"/>
                  </a:cubicBezTo>
                  <a:lnTo>
                    <a:pt x="7998" y="6"/>
                  </a:lnTo>
                  <a:cubicBezTo>
                    <a:pt x="7981" y="2"/>
                    <a:pt x="7964" y="1"/>
                    <a:pt x="79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84"/>
            <p:cNvSpPr/>
            <p:nvPr/>
          </p:nvSpPr>
          <p:spPr>
            <a:xfrm>
              <a:off x="3373628" y="3756442"/>
              <a:ext cx="305189" cy="19790"/>
            </a:xfrm>
            <a:custGeom>
              <a:avLst/>
              <a:gdLst/>
              <a:ahLst/>
              <a:cxnLst/>
              <a:rect l="l" t="t" r="r" b="b"/>
              <a:pathLst>
                <a:path w="11319" h="734" extrusionOk="0">
                  <a:moveTo>
                    <a:pt x="227" y="1"/>
                  </a:moveTo>
                  <a:lnTo>
                    <a:pt x="1" y="734"/>
                  </a:lnTo>
                  <a:lnTo>
                    <a:pt x="11318" y="734"/>
                  </a:lnTo>
                  <a:lnTo>
                    <a:pt x="10935" y="1"/>
                  </a:ln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84"/>
            <p:cNvSpPr/>
            <p:nvPr/>
          </p:nvSpPr>
          <p:spPr>
            <a:xfrm>
              <a:off x="3488029" y="3711989"/>
              <a:ext cx="76385" cy="20815"/>
            </a:xfrm>
            <a:custGeom>
              <a:avLst/>
              <a:gdLst/>
              <a:ahLst/>
              <a:cxnLst/>
              <a:rect l="l" t="t" r="r" b="b"/>
              <a:pathLst>
                <a:path w="2833" h="772" extrusionOk="0">
                  <a:moveTo>
                    <a:pt x="367" y="0"/>
                  </a:moveTo>
                  <a:cubicBezTo>
                    <a:pt x="331" y="0"/>
                    <a:pt x="296" y="8"/>
                    <a:pt x="262" y="23"/>
                  </a:cubicBezTo>
                  <a:lnTo>
                    <a:pt x="0" y="142"/>
                  </a:lnTo>
                  <a:lnTo>
                    <a:pt x="2439" y="764"/>
                  </a:lnTo>
                  <a:cubicBezTo>
                    <a:pt x="2458" y="769"/>
                    <a:pt x="2477" y="771"/>
                    <a:pt x="2496" y="771"/>
                  </a:cubicBezTo>
                  <a:cubicBezTo>
                    <a:pt x="2555" y="771"/>
                    <a:pt x="2612" y="750"/>
                    <a:pt x="2657" y="709"/>
                  </a:cubicBezTo>
                  <a:lnTo>
                    <a:pt x="2832" y="549"/>
                  </a:lnTo>
                  <a:lnTo>
                    <a:pt x="2832" y="549"/>
                  </a:lnTo>
                  <a:cubicBezTo>
                    <a:pt x="2805" y="559"/>
                    <a:pt x="2776" y="564"/>
                    <a:pt x="2747" y="564"/>
                  </a:cubicBezTo>
                  <a:cubicBezTo>
                    <a:pt x="2728" y="564"/>
                    <a:pt x="2710" y="562"/>
                    <a:pt x="2692" y="558"/>
                  </a:cubicBezTo>
                  <a:lnTo>
                    <a:pt x="431" y="8"/>
                  </a:lnTo>
                  <a:cubicBezTo>
                    <a:pt x="410" y="3"/>
                    <a:pt x="389" y="0"/>
                    <a:pt x="367"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84"/>
            <p:cNvSpPr/>
            <p:nvPr/>
          </p:nvSpPr>
          <p:spPr>
            <a:xfrm>
              <a:off x="3582479" y="3707073"/>
              <a:ext cx="96337" cy="69132"/>
            </a:xfrm>
            <a:custGeom>
              <a:avLst/>
              <a:gdLst/>
              <a:ahLst/>
              <a:cxnLst/>
              <a:rect l="l" t="t" r="r" b="b"/>
              <a:pathLst>
                <a:path w="3573" h="2564" extrusionOk="0">
                  <a:moveTo>
                    <a:pt x="336" y="1"/>
                  </a:moveTo>
                  <a:cubicBezTo>
                    <a:pt x="277" y="1"/>
                    <a:pt x="220" y="22"/>
                    <a:pt x="175" y="63"/>
                  </a:cubicBezTo>
                  <a:lnTo>
                    <a:pt x="0" y="223"/>
                  </a:lnTo>
                  <a:cubicBezTo>
                    <a:pt x="27" y="213"/>
                    <a:pt x="56" y="207"/>
                    <a:pt x="85" y="207"/>
                  </a:cubicBezTo>
                  <a:cubicBezTo>
                    <a:pt x="102" y="207"/>
                    <a:pt x="118" y="209"/>
                    <a:pt x="135" y="213"/>
                  </a:cubicBezTo>
                  <a:lnTo>
                    <a:pt x="1199" y="384"/>
                  </a:lnTo>
                  <a:cubicBezTo>
                    <a:pt x="1264" y="398"/>
                    <a:pt x="1319" y="438"/>
                    <a:pt x="1353" y="495"/>
                  </a:cubicBezTo>
                  <a:lnTo>
                    <a:pt x="2614" y="2563"/>
                  </a:lnTo>
                  <a:lnTo>
                    <a:pt x="3572" y="2563"/>
                  </a:lnTo>
                  <a:lnTo>
                    <a:pt x="2312" y="495"/>
                  </a:lnTo>
                  <a:cubicBezTo>
                    <a:pt x="2277" y="440"/>
                    <a:pt x="2221" y="399"/>
                    <a:pt x="2156" y="386"/>
                  </a:cubicBezTo>
                  <a:lnTo>
                    <a:pt x="387" y="6"/>
                  </a:lnTo>
                  <a:cubicBezTo>
                    <a:pt x="370" y="2"/>
                    <a:pt x="353" y="1"/>
                    <a:pt x="336"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84"/>
            <p:cNvSpPr/>
            <p:nvPr/>
          </p:nvSpPr>
          <p:spPr>
            <a:xfrm>
              <a:off x="3610898" y="3725246"/>
              <a:ext cx="126050" cy="50986"/>
            </a:xfrm>
            <a:custGeom>
              <a:avLst/>
              <a:gdLst/>
              <a:ahLst/>
              <a:cxnLst/>
              <a:rect l="l" t="t" r="r" b="b"/>
              <a:pathLst>
                <a:path w="4675" h="1891" extrusionOk="0">
                  <a:moveTo>
                    <a:pt x="3929" y="0"/>
                  </a:moveTo>
                  <a:cubicBezTo>
                    <a:pt x="3918" y="0"/>
                    <a:pt x="3908" y="1"/>
                    <a:pt x="3897" y="4"/>
                  </a:cubicBezTo>
                  <a:lnTo>
                    <a:pt x="690" y="657"/>
                  </a:lnTo>
                  <a:cubicBezTo>
                    <a:pt x="642" y="666"/>
                    <a:pt x="601" y="697"/>
                    <a:pt x="579" y="741"/>
                  </a:cubicBezTo>
                  <a:lnTo>
                    <a:pt x="0" y="1891"/>
                  </a:lnTo>
                  <a:lnTo>
                    <a:pt x="4674" y="1891"/>
                  </a:lnTo>
                  <a:lnTo>
                    <a:pt x="4078" y="108"/>
                  </a:lnTo>
                  <a:cubicBezTo>
                    <a:pt x="4056" y="43"/>
                    <a:pt x="3995" y="0"/>
                    <a:pt x="39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84"/>
            <p:cNvSpPr/>
            <p:nvPr/>
          </p:nvSpPr>
          <p:spPr>
            <a:xfrm>
              <a:off x="3699011" y="3725246"/>
              <a:ext cx="37963" cy="50959"/>
            </a:xfrm>
            <a:custGeom>
              <a:avLst/>
              <a:gdLst/>
              <a:ahLst/>
              <a:cxnLst/>
              <a:rect l="l" t="t" r="r" b="b"/>
              <a:pathLst>
                <a:path w="1408" h="1890" extrusionOk="0">
                  <a:moveTo>
                    <a:pt x="662" y="0"/>
                  </a:moveTo>
                  <a:cubicBezTo>
                    <a:pt x="651" y="0"/>
                    <a:pt x="640" y="1"/>
                    <a:pt x="629" y="4"/>
                  </a:cubicBezTo>
                  <a:lnTo>
                    <a:pt x="1" y="131"/>
                  </a:lnTo>
                  <a:cubicBezTo>
                    <a:pt x="59" y="137"/>
                    <a:pt x="110" y="175"/>
                    <a:pt x="131" y="229"/>
                  </a:cubicBezTo>
                  <a:lnTo>
                    <a:pt x="728" y="1889"/>
                  </a:lnTo>
                  <a:lnTo>
                    <a:pt x="1408" y="1889"/>
                  </a:lnTo>
                  <a:lnTo>
                    <a:pt x="811" y="108"/>
                  </a:lnTo>
                  <a:cubicBezTo>
                    <a:pt x="789" y="43"/>
                    <a:pt x="729" y="0"/>
                    <a:pt x="662"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84"/>
            <p:cNvSpPr/>
            <p:nvPr/>
          </p:nvSpPr>
          <p:spPr>
            <a:xfrm>
              <a:off x="3473685" y="3734144"/>
              <a:ext cx="65034" cy="26801"/>
            </a:xfrm>
            <a:custGeom>
              <a:avLst/>
              <a:gdLst/>
              <a:ahLst/>
              <a:cxnLst/>
              <a:rect l="l" t="t" r="r" b="b"/>
              <a:pathLst>
                <a:path w="2412" h="994" extrusionOk="0">
                  <a:moveTo>
                    <a:pt x="938" y="1"/>
                  </a:moveTo>
                  <a:cubicBezTo>
                    <a:pt x="836" y="1"/>
                    <a:pt x="735" y="28"/>
                    <a:pt x="647" y="82"/>
                  </a:cubicBezTo>
                  <a:lnTo>
                    <a:pt x="146" y="385"/>
                  </a:lnTo>
                  <a:cubicBezTo>
                    <a:pt x="37" y="450"/>
                    <a:pt x="1" y="592"/>
                    <a:pt x="67" y="701"/>
                  </a:cubicBezTo>
                  <a:cubicBezTo>
                    <a:pt x="110" y="772"/>
                    <a:pt x="184" y="810"/>
                    <a:pt x="262" y="810"/>
                  </a:cubicBezTo>
                  <a:cubicBezTo>
                    <a:pt x="303" y="810"/>
                    <a:pt x="346" y="799"/>
                    <a:pt x="384" y="776"/>
                  </a:cubicBezTo>
                  <a:lnTo>
                    <a:pt x="885" y="472"/>
                  </a:lnTo>
                  <a:cubicBezTo>
                    <a:pt x="899" y="463"/>
                    <a:pt x="917" y="458"/>
                    <a:pt x="935" y="458"/>
                  </a:cubicBezTo>
                  <a:cubicBezTo>
                    <a:pt x="938" y="458"/>
                    <a:pt x="940" y="458"/>
                    <a:pt x="943" y="459"/>
                  </a:cubicBezTo>
                  <a:lnTo>
                    <a:pt x="1528" y="508"/>
                  </a:lnTo>
                  <a:cubicBezTo>
                    <a:pt x="1661" y="520"/>
                    <a:pt x="1780" y="598"/>
                    <a:pt x="1845" y="717"/>
                  </a:cubicBezTo>
                  <a:lnTo>
                    <a:pt x="1927" y="873"/>
                  </a:lnTo>
                  <a:cubicBezTo>
                    <a:pt x="1967" y="947"/>
                    <a:pt x="2045" y="994"/>
                    <a:pt x="2129" y="994"/>
                  </a:cubicBezTo>
                  <a:cubicBezTo>
                    <a:pt x="2302" y="994"/>
                    <a:pt x="2411" y="810"/>
                    <a:pt x="2331" y="657"/>
                  </a:cubicBezTo>
                  <a:lnTo>
                    <a:pt x="2247" y="502"/>
                  </a:lnTo>
                  <a:cubicBezTo>
                    <a:pt x="2111" y="246"/>
                    <a:pt x="1855" y="77"/>
                    <a:pt x="1567" y="53"/>
                  </a:cubicBezTo>
                  <a:lnTo>
                    <a:pt x="982" y="2"/>
                  </a:lnTo>
                  <a:cubicBezTo>
                    <a:pt x="967" y="1"/>
                    <a:pt x="953" y="1"/>
                    <a:pt x="938"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84"/>
            <p:cNvSpPr/>
            <p:nvPr/>
          </p:nvSpPr>
          <p:spPr>
            <a:xfrm>
              <a:off x="3351869" y="3717184"/>
              <a:ext cx="71909" cy="63928"/>
            </a:xfrm>
            <a:custGeom>
              <a:avLst/>
              <a:gdLst/>
              <a:ahLst/>
              <a:cxnLst/>
              <a:rect l="l" t="t" r="r" b="b"/>
              <a:pathLst>
                <a:path w="2667" h="2371" extrusionOk="0">
                  <a:moveTo>
                    <a:pt x="908" y="0"/>
                  </a:moveTo>
                  <a:cubicBezTo>
                    <a:pt x="878" y="0"/>
                    <a:pt x="848" y="3"/>
                    <a:pt x="818" y="9"/>
                  </a:cubicBezTo>
                  <a:lnTo>
                    <a:pt x="204" y="132"/>
                  </a:lnTo>
                  <a:cubicBezTo>
                    <a:pt x="80" y="158"/>
                    <a:pt x="0" y="277"/>
                    <a:pt x="24" y="401"/>
                  </a:cubicBezTo>
                  <a:cubicBezTo>
                    <a:pt x="47" y="510"/>
                    <a:pt x="142" y="585"/>
                    <a:pt x="248" y="585"/>
                  </a:cubicBezTo>
                  <a:cubicBezTo>
                    <a:pt x="263" y="585"/>
                    <a:pt x="278" y="584"/>
                    <a:pt x="293" y="581"/>
                  </a:cubicBezTo>
                  <a:lnTo>
                    <a:pt x="905" y="458"/>
                  </a:lnTo>
                  <a:lnTo>
                    <a:pt x="2186" y="2273"/>
                  </a:lnTo>
                  <a:cubicBezTo>
                    <a:pt x="2228" y="2335"/>
                    <a:pt x="2299" y="2370"/>
                    <a:pt x="2373" y="2370"/>
                  </a:cubicBezTo>
                  <a:cubicBezTo>
                    <a:pt x="2559" y="2370"/>
                    <a:pt x="2666" y="2161"/>
                    <a:pt x="2560" y="2010"/>
                  </a:cubicBezTo>
                  <a:lnTo>
                    <a:pt x="1276" y="190"/>
                  </a:lnTo>
                  <a:cubicBezTo>
                    <a:pt x="1190" y="70"/>
                    <a:pt x="1052" y="0"/>
                    <a:pt x="9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84"/>
            <p:cNvSpPr/>
            <p:nvPr/>
          </p:nvSpPr>
          <p:spPr>
            <a:xfrm>
              <a:off x="3345775" y="3766337"/>
              <a:ext cx="414926" cy="14775"/>
            </a:xfrm>
            <a:custGeom>
              <a:avLst/>
              <a:gdLst/>
              <a:ahLst/>
              <a:cxnLst/>
              <a:rect l="l" t="t" r="r" b="b"/>
              <a:pathLst>
                <a:path w="15389" h="548" extrusionOk="0">
                  <a:moveTo>
                    <a:pt x="229" y="0"/>
                  </a:moveTo>
                  <a:cubicBezTo>
                    <a:pt x="104" y="91"/>
                    <a:pt x="1" y="193"/>
                    <a:pt x="1" y="319"/>
                  </a:cubicBezTo>
                  <a:cubicBezTo>
                    <a:pt x="1" y="396"/>
                    <a:pt x="39" y="465"/>
                    <a:pt x="98" y="465"/>
                  </a:cubicBezTo>
                  <a:cubicBezTo>
                    <a:pt x="135" y="465"/>
                    <a:pt x="181" y="437"/>
                    <a:pt x="229" y="367"/>
                  </a:cubicBezTo>
                  <a:lnTo>
                    <a:pt x="15159" y="367"/>
                  </a:lnTo>
                  <a:lnTo>
                    <a:pt x="15159" y="547"/>
                  </a:lnTo>
                  <a:cubicBezTo>
                    <a:pt x="15285" y="547"/>
                    <a:pt x="15388" y="446"/>
                    <a:pt x="15388" y="319"/>
                  </a:cubicBezTo>
                  <a:cubicBezTo>
                    <a:pt x="15388" y="193"/>
                    <a:pt x="15286" y="90"/>
                    <a:pt x="151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7" name="Google Shape;3847;p84"/>
          <p:cNvGrpSpPr/>
          <p:nvPr/>
        </p:nvGrpSpPr>
        <p:grpSpPr>
          <a:xfrm>
            <a:off x="5335095" y="1605293"/>
            <a:ext cx="424821" cy="327513"/>
            <a:chOff x="5335095" y="1605293"/>
            <a:chExt cx="424821" cy="327513"/>
          </a:xfrm>
        </p:grpSpPr>
        <p:sp>
          <p:nvSpPr>
            <p:cNvPr id="3848" name="Google Shape;3848;p84"/>
            <p:cNvSpPr/>
            <p:nvPr/>
          </p:nvSpPr>
          <p:spPr>
            <a:xfrm>
              <a:off x="5374649" y="1746091"/>
              <a:ext cx="187686" cy="176685"/>
            </a:xfrm>
            <a:custGeom>
              <a:avLst/>
              <a:gdLst/>
              <a:ahLst/>
              <a:cxnLst/>
              <a:rect l="l" t="t" r="r" b="b"/>
              <a:pathLst>
                <a:path w="6961" h="6553" extrusionOk="0">
                  <a:moveTo>
                    <a:pt x="3481" y="0"/>
                  </a:moveTo>
                  <a:cubicBezTo>
                    <a:pt x="3433" y="0"/>
                    <a:pt x="3386" y="10"/>
                    <a:pt x="3342" y="30"/>
                  </a:cubicBezTo>
                  <a:lnTo>
                    <a:pt x="0" y="1553"/>
                  </a:lnTo>
                  <a:lnTo>
                    <a:pt x="0" y="6553"/>
                  </a:lnTo>
                  <a:lnTo>
                    <a:pt x="6961" y="6553"/>
                  </a:lnTo>
                  <a:lnTo>
                    <a:pt x="6961" y="1551"/>
                  </a:lnTo>
                  <a:lnTo>
                    <a:pt x="3619" y="30"/>
                  </a:lnTo>
                  <a:cubicBezTo>
                    <a:pt x="3575" y="10"/>
                    <a:pt x="3528" y="0"/>
                    <a:pt x="34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84"/>
            <p:cNvSpPr/>
            <p:nvPr/>
          </p:nvSpPr>
          <p:spPr>
            <a:xfrm>
              <a:off x="5374649" y="1749057"/>
              <a:ext cx="187686" cy="66004"/>
            </a:xfrm>
            <a:custGeom>
              <a:avLst/>
              <a:gdLst/>
              <a:ahLst/>
              <a:cxnLst/>
              <a:rect l="l" t="t" r="r" b="b"/>
              <a:pathLst>
                <a:path w="6961" h="2448" extrusionOk="0">
                  <a:moveTo>
                    <a:pt x="3481" y="0"/>
                  </a:moveTo>
                  <a:cubicBezTo>
                    <a:pt x="3432" y="0"/>
                    <a:pt x="3382" y="11"/>
                    <a:pt x="3336" y="33"/>
                  </a:cubicBezTo>
                  <a:lnTo>
                    <a:pt x="0" y="1592"/>
                  </a:lnTo>
                  <a:lnTo>
                    <a:pt x="0" y="2447"/>
                  </a:lnTo>
                  <a:lnTo>
                    <a:pt x="3339" y="886"/>
                  </a:lnTo>
                  <a:cubicBezTo>
                    <a:pt x="3384" y="865"/>
                    <a:pt x="3432" y="855"/>
                    <a:pt x="3481" y="855"/>
                  </a:cubicBezTo>
                  <a:cubicBezTo>
                    <a:pt x="3529" y="855"/>
                    <a:pt x="3577" y="865"/>
                    <a:pt x="3622" y="886"/>
                  </a:cubicBezTo>
                  <a:lnTo>
                    <a:pt x="6961" y="2447"/>
                  </a:lnTo>
                  <a:lnTo>
                    <a:pt x="6961" y="1592"/>
                  </a:lnTo>
                  <a:lnTo>
                    <a:pt x="3626" y="33"/>
                  </a:lnTo>
                  <a:cubicBezTo>
                    <a:pt x="3581" y="11"/>
                    <a:pt x="3531" y="0"/>
                    <a:pt x="3481" y="0"/>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84"/>
            <p:cNvSpPr/>
            <p:nvPr/>
          </p:nvSpPr>
          <p:spPr>
            <a:xfrm>
              <a:off x="5443781" y="1825711"/>
              <a:ext cx="49422" cy="97065"/>
            </a:xfrm>
            <a:custGeom>
              <a:avLst/>
              <a:gdLst/>
              <a:ahLst/>
              <a:cxnLst/>
              <a:rect l="l" t="t" r="r" b="b"/>
              <a:pathLst>
                <a:path w="1833" h="3600" extrusionOk="0">
                  <a:moveTo>
                    <a:pt x="916" y="1"/>
                  </a:moveTo>
                  <a:cubicBezTo>
                    <a:pt x="822" y="1"/>
                    <a:pt x="725" y="16"/>
                    <a:pt x="627" y="48"/>
                  </a:cubicBezTo>
                  <a:cubicBezTo>
                    <a:pt x="238" y="180"/>
                    <a:pt x="1" y="573"/>
                    <a:pt x="1" y="983"/>
                  </a:cubicBezTo>
                  <a:lnTo>
                    <a:pt x="1" y="3600"/>
                  </a:lnTo>
                  <a:lnTo>
                    <a:pt x="1832" y="3600"/>
                  </a:lnTo>
                  <a:lnTo>
                    <a:pt x="1832" y="996"/>
                  </a:lnTo>
                  <a:cubicBezTo>
                    <a:pt x="1832" y="446"/>
                    <a:pt x="1422" y="1"/>
                    <a:pt x="9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84"/>
            <p:cNvSpPr/>
            <p:nvPr/>
          </p:nvSpPr>
          <p:spPr>
            <a:xfrm>
              <a:off x="5565867" y="1605293"/>
              <a:ext cx="169864" cy="168030"/>
            </a:xfrm>
            <a:custGeom>
              <a:avLst/>
              <a:gdLst/>
              <a:ahLst/>
              <a:cxnLst/>
              <a:rect l="l" t="t" r="r" b="b"/>
              <a:pathLst>
                <a:path w="6300" h="6232" extrusionOk="0">
                  <a:moveTo>
                    <a:pt x="2515" y="0"/>
                  </a:moveTo>
                  <a:cubicBezTo>
                    <a:pt x="2439" y="0"/>
                    <a:pt x="2365" y="38"/>
                    <a:pt x="2321" y="106"/>
                  </a:cubicBezTo>
                  <a:cubicBezTo>
                    <a:pt x="2254" y="212"/>
                    <a:pt x="2280" y="353"/>
                    <a:pt x="2385" y="423"/>
                  </a:cubicBezTo>
                  <a:cubicBezTo>
                    <a:pt x="2385" y="423"/>
                    <a:pt x="2908" y="762"/>
                    <a:pt x="2801" y="770"/>
                  </a:cubicBezTo>
                  <a:lnTo>
                    <a:pt x="2801" y="1447"/>
                  </a:lnTo>
                  <a:cubicBezTo>
                    <a:pt x="2904" y="1459"/>
                    <a:pt x="2888" y="1472"/>
                    <a:pt x="2871" y="1489"/>
                  </a:cubicBezTo>
                  <a:lnTo>
                    <a:pt x="2363" y="1997"/>
                  </a:lnTo>
                  <a:lnTo>
                    <a:pt x="2050" y="1685"/>
                  </a:lnTo>
                  <a:cubicBezTo>
                    <a:pt x="2005" y="1642"/>
                    <a:pt x="1948" y="1621"/>
                    <a:pt x="1891" y="1621"/>
                  </a:cubicBezTo>
                  <a:cubicBezTo>
                    <a:pt x="1831" y="1621"/>
                    <a:pt x="1772" y="1644"/>
                    <a:pt x="1727" y="1689"/>
                  </a:cubicBezTo>
                  <a:cubicBezTo>
                    <a:pt x="1639" y="1778"/>
                    <a:pt x="1636" y="1921"/>
                    <a:pt x="1723" y="2012"/>
                  </a:cubicBezTo>
                  <a:lnTo>
                    <a:pt x="2035" y="2325"/>
                  </a:lnTo>
                  <a:lnTo>
                    <a:pt x="1527" y="2833"/>
                  </a:lnTo>
                  <a:cubicBezTo>
                    <a:pt x="1512" y="2848"/>
                    <a:pt x="1497" y="2866"/>
                    <a:pt x="1485" y="2983"/>
                  </a:cubicBezTo>
                  <a:lnTo>
                    <a:pt x="808" y="2983"/>
                  </a:lnTo>
                  <a:cubicBezTo>
                    <a:pt x="802" y="2871"/>
                    <a:pt x="794" y="2859"/>
                    <a:pt x="787" y="2847"/>
                  </a:cubicBezTo>
                  <a:lnTo>
                    <a:pt x="462" y="2347"/>
                  </a:lnTo>
                  <a:cubicBezTo>
                    <a:pt x="417" y="2279"/>
                    <a:pt x="343" y="2242"/>
                    <a:pt x="267" y="2242"/>
                  </a:cubicBezTo>
                  <a:cubicBezTo>
                    <a:pt x="224" y="2242"/>
                    <a:pt x="181" y="2254"/>
                    <a:pt x="142" y="2278"/>
                  </a:cubicBezTo>
                  <a:cubicBezTo>
                    <a:pt x="35" y="2349"/>
                    <a:pt x="3" y="2492"/>
                    <a:pt x="74" y="2600"/>
                  </a:cubicBezTo>
                  <a:lnTo>
                    <a:pt x="398" y="3099"/>
                  </a:lnTo>
                  <a:cubicBezTo>
                    <a:pt x="404" y="3108"/>
                    <a:pt x="404" y="3120"/>
                    <a:pt x="398" y="3129"/>
                  </a:cubicBezTo>
                  <a:lnTo>
                    <a:pt x="74" y="3630"/>
                  </a:lnTo>
                  <a:cubicBezTo>
                    <a:pt x="0" y="3738"/>
                    <a:pt x="30" y="3884"/>
                    <a:pt x="139" y="3955"/>
                  </a:cubicBezTo>
                  <a:cubicBezTo>
                    <a:pt x="179" y="3980"/>
                    <a:pt x="223" y="3992"/>
                    <a:pt x="266" y="3992"/>
                  </a:cubicBezTo>
                  <a:cubicBezTo>
                    <a:pt x="343" y="3992"/>
                    <a:pt x="418" y="3954"/>
                    <a:pt x="462" y="3883"/>
                  </a:cubicBezTo>
                  <a:cubicBezTo>
                    <a:pt x="462" y="3883"/>
                    <a:pt x="802" y="3359"/>
                    <a:pt x="808" y="3349"/>
                  </a:cubicBezTo>
                  <a:lnTo>
                    <a:pt x="1485" y="3349"/>
                  </a:lnTo>
                  <a:cubicBezTo>
                    <a:pt x="1497" y="3364"/>
                    <a:pt x="1510" y="3380"/>
                    <a:pt x="1527" y="3397"/>
                  </a:cubicBezTo>
                  <a:lnTo>
                    <a:pt x="2035" y="3905"/>
                  </a:lnTo>
                  <a:lnTo>
                    <a:pt x="1723" y="4216"/>
                  </a:lnTo>
                  <a:cubicBezTo>
                    <a:pt x="1630" y="4307"/>
                    <a:pt x="1630" y="4455"/>
                    <a:pt x="1721" y="4547"/>
                  </a:cubicBezTo>
                  <a:cubicBezTo>
                    <a:pt x="1767" y="4592"/>
                    <a:pt x="1826" y="4614"/>
                    <a:pt x="1885" y="4614"/>
                  </a:cubicBezTo>
                  <a:cubicBezTo>
                    <a:pt x="1945" y="4614"/>
                    <a:pt x="2005" y="4591"/>
                    <a:pt x="2050" y="4545"/>
                  </a:cubicBezTo>
                  <a:lnTo>
                    <a:pt x="2363" y="4233"/>
                  </a:lnTo>
                  <a:lnTo>
                    <a:pt x="2871" y="4741"/>
                  </a:lnTo>
                  <a:cubicBezTo>
                    <a:pt x="2888" y="4756"/>
                    <a:pt x="2904" y="4771"/>
                    <a:pt x="2801" y="4783"/>
                  </a:cubicBezTo>
                  <a:lnTo>
                    <a:pt x="2801" y="5460"/>
                  </a:lnTo>
                  <a:cubicBezTo>
                    <a:pt x="2910" y="5466"/>
                    <a:pt x="2897" y="5474"/>
                    <a:pt x="2886" y="5481"/>
                  </a:cubicBezTo>
                  <a:lnTo>
                    <a:pt x="2385" y="5806"/>
                  </a:lnTo>
                  <a:cubicBezTo>
                    <a:pt x="2278" y="5876"/>
                    <a:pt x="2248" y="6020"/>
                    <a:pt x="2318" y="6126"/>
                  </a:cubicBezTo>
                  <a:cubicBezTo>
                    <a:pt x="2362" y="6194"/>
                    <a:pt x="2436" y="6232"/>
                    <a:pt x="2512" y="6232"/>
                  </a:cubicBezTo>
                  <a:cubicBezTo>
                    <a:pt x="2555" y="6232"/>
                    <a:pt x="2599" y="6220"/>
                    <a:pt x="2638" y="6194"/>
                  </a:cubicBezTo>
                  <a:lnTo>
                    <a:pt x="3139" y="5870"/>
                  </a:lnTo>
                  <a:cubicBezTo>
                    <a:pt x="3142" y="5867"/>
                    <a:pt x="3146" y="5865"/>
                    <a:pt x="3152" y="5865"/>
                  </a:cubicBezTo>
                  <a:lnTo>
                    <a:pt x="3154" y="5865"/>
                  </a:lnTo>
                  <a:cubicBezTo>
                    <a:pt x="3160" y="5865"/>
                    <a:pt x="3164" y="5867"/>
                    <a:pt x="3169" y="5870"/>
                  </a:cubicBezTo>
                  <a:lnTo>
                    <a:pt x="3668" y="6194"/>
                  </a:lnTo>
                  <a:cubicBezTo>
                    <a:pt x="3707" y="6220"/>
                    <a:pt x="3751" y="6232"/>
                    <a:pt x="3794" y="6232"/>
                  </a:cubicBezTo>
                  <a:cubicBezTo>
                    <a:pt x="3870" y="6232"/>
                    <a:pt x="3945" y="6194"/>
                    <a:pt x="3990" y="6126"/>
                  </a:cubicBezTo>
                  <a:cubicBezTo>
                    <a:pt x="4058" y="6020"/>
                    <a:pt x="4028" y="5876"/>
                    <a:pt x="3921" y="5806"/>
                  </a:cubicBezTo>
                  <a:cubicBezTo>
                    <a:pt x="3921" y="5806"/>
                    <a:pt x="3397" y="5466"/>
                    <a:pt x="3167" y="5460"/>
                  </a:cubicBezTo>
                  <a:lnTo>
                    <a:pt x="3167" y="4783"/>
                  </a:lnTo>
                  <a:cubicBezTo>
                    <a:pt x="3402" y="4771"/>
                    <a:pt x="3420" y="4756"/>
                    <a:pt x="3435" y="4741"/>
                  </a:cubicBezTo>
                  <a:lnTo>
                    <a:pt x="3943" y="4233"/>
                  </a:lnTo>
                  <a:lnTo>
                    <a:pt x="4256" y="4545"/>
                  </a:lnTo>
                  <a:cubicBezTo>
                    <a:pt x="4301" y="4590"/>
                    <a:pt x="4360" y="4612"/>
                    <a:pt x="4419" y="4612"/>
                  </a:cubicBezTo>
                  <a:cubicBezTo>
                    <a:pt x="4479" y="4612"/>
                    <a:pt x="4538" y="4590"/>
                    <a:pt x="4583" y="4545"/>
                  </a:cubicBezTo>
                  <a:cubicBezTo>
                    <a:pt x="4674" y="4454"/>
                    <a:pt x="4674" y="4307"/>
                    <a:pt x="4583" y="4218"/>
                  </a:cubicBezTo>
                  <a:lnTo>
                    <a:pt x="4271" y="3905"/>
                  </a:lnTo>
                  <a:lnTo>
                    <a:pt x="4779" y="3397"/>
                  </a:lnTo>
                  <a:cubicBezTo>
                    <a:pt x="4795" y="3380"/>
                    <a:pt x="4809" y="3364"/>
                    <a:pt x="4821" y="3349"/>
                  </a:cubicBezTo>
                  <a:lnTo>
                    <a:pt x="5498" y="3349"/>
                  </a:lnTo>
                  <a:cubicBezTo>
                    <a:pt x="5504" y="3358"/>
                    <a:pt x="5512" y="3370"/>
                    <a:pt x="5519" y="3382"/>
                  </a:cubicBezTo>
                  <a:lnTo>
                    <a:pt x="5844" y="3883"/>
                  </a:lnTo>
                  <a:cubicBezTo>
                    <a:pt x="5889" y="3948"/>
                    <a:pt x="5961" y="3983"/>
                    <a:pt x="6036" y="3983"/>
                  </a:cubicBezTo>
                  <a:cubicBezTo>
                    <a:pt x="6079" y="3983"/>
                    <a:pt x="6123" y="3971"/>
                    <a:pt x="6162" y="3946"/>
                  </a:cubicBezTo>
                  <a:cubicBezTo>
                    <a:pt x="6268" y="3877"/>
                    <a:pt x="6300" y="3736"/>
                    <a:pt x="6232" y="3630"/>
                  </a:cubicBezTo>
                  <a:lnTo>
                    <a:pt x="5906" y="3129"/>
                  </a:lnTo>
                  <a:cubicBezTo>
                    <a:pt x="5900" y="3120"/>
                    <a:pt x="5900" y="3108"/>
                    <a:pt x="5906" y="3099"/>
                  </a:cubicBezTo>
                  <a:lnTo>
                    <a:pt x="6232" y="2600"/>
                  </a:lnTo>
                  <a:cubicBezTo>
                    <a:pt x="6298" y="2492"/>
                    <a:pt x="6267" y="2352"/>
                    <a:pt x="6161" y="2283"/>
                  </a:cubicBezTo>
                  <a:cubicBezTo>
                    <a:pt x="6122" y="2258"/>
                    <a:pt x="6078" y="2245"/>
                    <a:pt x="6035" y="2245"/>
                  </a:cubicBezTo>
                  <a:cubicBezTo>
                    <a:pt x="5960" y="2245"/>
                    <a:pt x="5888" y="2281"/>
                    <a:pt x="5844" y="2347"/>
                  </a:cubicBezTo>
                  <a:cubicBezTo>
                    <a:pt x="5844" y="2347"/>
                    <a:pt x="5504" y="2871"/>
                    <a:pt x="5497" y="2983"/>
                  </a:cubicBezTo>
                  <a:lnTo>
                    <a:pt x="4821" y="2983"/>
                  </a:lnTo>
                  <a:cubicBezTo>
                    <a:pt x="4807" y="2866"/>
                    <a:pt x="4794" y="2848"/>
                    <a:pt x="4779" y="2833"/>
                  </a:cubicBezTo>
                  <a:lnTo>
                    <a:pt x="4271" y="2325"/>
                  </a:lnTo>
                  <a:lnTo>
                    <a:pt x="4582" y="2012"/>
                  </a:lnTo>
                  <a:cubicBezTo>
                    <a:pt x="4668" y="1921"/>
                    <a:pt x="4667" y="1778"/>
                    <a:pt x="4577" y="1689"/>
                  </a:cubicBezTo>
                  <a:cubicBezTo>
                    <a:pt x="4532" y="1644"/>
                    <a:pt x="4473" y="1621"/>
                    <a:pt x="4414" y="1621"/>
                  </a:cubicBezTo>
                  <a:cubicBezTo>
                    <a:pt x="4357" y="1621"/>
                    <a:pt x="4299" y="1642"/>
                    <a:pt x="4254" y="1685"/>
                  </a:cubicBezTo>
                  <a:lnTo>
                    <a:pt x="3942" y="1997"/>
                  </a:lnTo>
                  <a:lnTo>
                    <a:pt x="3433" y="1489"/>
                  </a:lnTo>
                  <a:cubicBezTo>
                    <a:pt x="3418" y="1472"/>
                    <a:pt x="3402" y="1459"/>
                    <a:pt x="3166" y="1447"/>
                  </a:cubicBezTo>
                  <a:lnTo>
                    <a:pt x="3166" y="770"/>
                  </a:lnTo>
                  <a:cubicBezTo>
                    <a:pt x="3396" y="762"/>
                    <a:pt x="3408" y="756"/>
                    <a:pt x="3420" y="749"/>
                  </a:cubicBezTo>
                  <a:lnTo>
                    <a:pt x="3921" y="423"/>
                  </a:lnTo>
                  <a:cubicBezTo>
                    <a:pt x="4024" y="353"/>
                    <a:pt x="4052" y="212"/>
                    <a:pt x="3984" y="106"/>
                  </a:cubicBezTo>
                  <a:cubicBezTo>
                    <a:pt x="3939" y="38"/>
                    <a:pt x="3865" y="0"/>
                    <a:pt x="3790" y="0"/>
                  </a:cubicBezTo>
                  <a:cubicBezTo>
                    <a:pt x="3748" y="0"/>
                    <a:pt x="3706" y="12"/>
                    <a:pt x="3668" y="36"/>
                  </a:cubicBezTo>
                  <a:lnTo>
                    <a:pt x="3167" y="360"/>
                  </a:lnTo>
                  <a:cubicBezTo>
                    <a:pt x="3163" y="363"/>
                    <a:pt x="3158" y="365"/>
                    <a:pt x="3152" y="365"/>
                  </a:cubicBezTo>
                  <a:cubicBezTo>
                    <a:pt x="3148" y="365"/>
                    <a:pt x="3142" y="363"/>
                    <a:pt x="3137" y="360"/>
                  </a:cubicBezTo>
                  <a:lnTo>
                    <a:pt x="2638" y="36"/>
                  </a:lnTo>
                  <a:cubicBezTo>
                    <a:pt x="2599" y="12"/>
                    <a:pt x="2557" y="0"/>
                    <a:pt x="25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84"/>
            <p:cNvSpPr/>
            <p:nvPr/>
          </p:nvSpPr>
          <p:spPr>
            <a:xfrm>
              <a:off x="5575709" y="1873057"/>
              <a:ext cx="150154" cy="24806"/>
            </a:xfrm>
            <a:custGeom>
              <a:avLst/>
              <a:gdLst/>
              <a:ahLst/>
              <a:cxnLst/>
              <a:rect l="l" t="t" r="r" b="b"/>
              <a:pathLst>
                <a:path w="5569" h="920" extrusionOk="0">
                  <a:moveTo>
                    <a:pt x="265" y="0"/>
                  </a:moveTo>
                  <a:cubicBezTo>
                    <a:pt x="191" y="0"/>
                    <a:pt x="118" y="36"/>
                    <a:pt x="73" y="102"/>
                  </a:cubicBezTo>
                  <a:cubicBezTo>
                    <a:pt x="0" y="206"/>
                    <a:pt x="29" y="351"/>
                    <a:pt x="133" y="423"/>
                  </a:cubicBezTo>
                  <a:lnTo>
                    <a:pt x="655" y="781"/>
                  </a:lnTo>
                  <a:cubicBezTo>
                    <a:pt x="790" y="873"/>
                    <a:pt x="947" y="920"/>
                    <a:pt x="1104" y="920"/>
                  </a:cubicBezTo>
                  <a:cubicBezTo>
                    <a:pt x="1260" y="920"/>
                    <a:pt x="1417" y="873"/>
                    <a:pt x="1552" y="781"/>
                  </a:cubicBezTo>
                  <a:lnTo>
                    <a:pt x="1757" y="640"/>
                  </a:lnTo>
                  <a:cubicBezTo>
                    <a:pt x="1813" y="601"/>
                    <a:pt x="1878" y="582"/>
                    <a:pt x="1944" y="582"/>
                  </a:cubicBezTo>
                  <a:cubicBezTo>
                    <a:pt x="2009" y="582"/>
                    <a:pt x="2075" y="601"/>
                    <a:pt x="2131" y="640"/>
                  </a:cubicBezTo>
                  <a:lnTo>
                    <a:pt x="2337" y="781"/>
                  </a:lnTo>
                  <a:cubicBezTo>
                    <a:pt x="2472" y="873"/>
                    <a:pt x="2628" y="920"/>
                    <a:pt x="2784" y="920"/>
                  </a:cubicBezTo>
                  <a:cubicBezTo>
                    <a:pt x="2941" y="920"/>
                    <a:pt x="3097" y="873"/>
                    <a:pt x="3233" y="781"/>
                  </a:cubicBezTo>
                  <a:lnTo>
                    <a:pt x="3438" y="640"/>
                  </a:lnTo>
                  <a:cubicBezTo>
                    <a:pt x="3494" y="601"/>
                    <a:pt x="3560" y="582"/>
                    <a:pt x="3625" y="582"/>
                  </a:cubicBezTo>
                  <a:cubicBezTo>
                    <a:pt x="3690" y="582"/>
                    <a:pt x="3755" y="601"/>
                    <a:pt x="3811" y="640"/>
                  </a:cubicBezTo>
                  <a:lnTo>
                    <a:pt x="4018" y="781"/>
                  </a:lnTo>
                  <a:cubicBezTo>
                    <a:pt x="4149" y="870"/>
                    <a:pt x="4306" y="919"/>
                    <a:pt x="4466" y="920"/>
                  </a:cubicBezTo>
                  <a:lnTo>
                    <a:pt x="4466" y="920"/>
                  </a:lnTo>
                  <a:cubicBezTo>
                    <a:pt x="4625" y="919"/>
                    <a:pt x="4782" y="870"/>
                    <a:pt x="4913" y="781"/>
                  </a:cubicBezTo>
                  <a:lnTo>
                    <a:pt x="5437" y="423"/>
                  </a:lnTo>
                  <a:cubicBezTo>
                    <a:pt x="5541" y="351"/>
                    <a:pt x="5568" y="206"/>
                    <a:pt x="5497" y="102"/>
                  </a:cubicBezTo>
                  <a:cubicBezTo>
                    <a:pt x="5452" y="36"/>
                    <a:pt x="5379" y="0"/>
                    <a:pt x="5305" y="0"/>
                  </a:cubicBezTo>
                  <a:cubicBezTo>
                    <a:pt x="5260" y="0"/>
                    <a:pt x="5215" y="13"/>
                    <a:pt x="5175" y="40"/>
                  </a:cubicBezTo>
                  <a:lnTo>
                    <a:pt x="4652" y="398"/>
                  </a:lnTo>
                  <a:cubicBezTo>
                    <a:pt x="4596" y="437"/>
                    <a:pt x="4530" y="456"/>
                    <a:pt x="4465" y="456"/>
                  </a:cubicBezTo>
                  <a:cubicBezTo>
                    <a:pt x="4399" y="456"/>
                    <a:pt x="4334" y="437"/>
                    <a:pt x="4278" y="398"/>
                  </a:cubicBezTo>
                  <a:lnTo>
                    <a:pt x="4073" y="257"/>
                  </a:lnTo>
                  <a:cubicBezTo>
                    <a:pt x="3938" y="165"/>
                    <a:pt x="3781" y="118"/>
                    <a:pt x="3625" y="118"/>
                  </a:cubicBezTo>
                  <a:cubicBezTo>
                    <a:pt x="3468" y="118"/>
                    <a:pt x="3312" y="165"/>
                    <a:pt x="3177" y="257"/>
                  </a:cubicBezTo>
                  <a:lnTo>
                    <a:pt x="2971" y="398"/>
                  </a:lnTo>
                  <a:cubicBezTo>
                    <a:pt x="2915" y="437"/>
                    <a:pt x="2850" y="456"/>
                    <a:pt x="2784" y="456"/>
                  </a:cubicBezTo>
                  <a:cubicBezTo>
                    <a:pt x="2719" y="456"/>
                    <a:pt x="2653" y="437"/>
                    <a:pt x="2597" y="398"/>
                  </a:cubicBezTo>
                  <a:lnTo>
                    <a:pt x="2392" y="257"/>
                  </a:lnTo>
                  <a:cubicBezTo>
                    <a:pt x="2257" y="165"/>
                    <a:pt x="2101" y="118"/>
                    <a:pt x="1944" y="118"/>
                  </a:cubicBezTo>
                  <a:cubicBezTo>
                    <a:pt x="1787" y="118"/>
                    <a:pt x="1631" y="165"/>
                    <a:pt x="1495" y="257"/>
                  </a:cubicBezTo>
                  <a:lnTo>
                    <a:pt x="1290" y="398"/>
                  </a:lnTo>
                  <a:cubicBezTo>
                    <a:pt x="1234" y="437"/>
                    <a:pt x="1169" y="456"/>
                    <a:pt x="1104" y="456"/>
                  </a:cubicBezTo>
                  <a:cubicBezTo>
                    <a:pt x="1039" y="456"/>
                    <a:pt x="973" y="437"/>
                    <a:pt x="917" y="398"/>
                  </a:cubicBezTo>
                  <a:lnTo>
                    <a:pt x="395" y="40"/>
                  </a:lnTo>
                  <a:cubicBezTo>
                    <a:pt x="355" y="13"/>
                    <a:pt x="310" y="0"/>
                    <a:pt x="265" y="0"/>
                  </a:cubicBezTo>
                  <a:close/>
                  <a:moveTo>
                    <a:pt x="4466" y="920"/>
                  </a:moveTo>
                  <a:cubicBezTo>
                    <a:pt x="4465" y="920"/>
                    <a:pt x="4465" y="920"/>
                    <a:pt x="4465" y="920"/>
                  </a:cubicBezTo>
                  <a:lnTo>
                    <a:pt x="4466" y="920"/>
                  </a:lnTo>
                  <a:cubicBezTo>
                    <a:pt x="4466" y="920"/>
                    <a:pt x="4466" y="920"/>
                    <a:pt x="4466" y="9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84"/>
            <p:cNvSpPr/>
            <p:nvPr/>
          </p:nvSpPr>
          <p:spPr>
            <a:xfrm>
              <a:off x="5575736" y="1829674"/>
              <a:ext cx="150154" cy="24806"/>
            </a:xfrm>
            <a:custGeom>
              <a:avLst/>
              <a:gdLst/>
              <a:ahLst/>
              <a:cxnLst/>
              <a:rect l="l" t="t" r="r" b="b"/>
              <a:pathLst>
                <a:path w="5569" h="920" extrusionOk="0">
                  <a:moveTo>
                    <a:pt x="5305" y="0"/>
                  </a:moveTo>
                  <a:cubicBezTo>
                    <a:pt x="5260" y="0"/>
                    <a:pt x="5214" y="13"/>
                    <a:pt x="5174" y="41"/>
                  </a:cubicBezTo>
                  <a:lnTo>
                    <a:pt x="4652" y="398"/>
                  </a:lnTo>
                  <a:cubicBezTo>
                    <a:pt x="4595" y="436"/>
                    <a:pt x="4530" y="455"/>
                    <a:pt x="4465" y="455"/>
                  </a:cubicBezTo>
                  <a:cubicBezTo>
                    <a:pt x="4400" y="455"/>
                    <a:pt x="4335" y="436"/>
                    <a:pt x="4278" y="398"/>
                  </a:cubicBezTo>
                  <a:lnTo>
                    <a:pt x="4072" y="257"/>
                  </a:lnTo>
                  <a:cubicBezTo>
                    <a:pt x="3938" y="165"/>
                    <a:pt x="3781" y="118"/>
                    <a:pt x="3625" y="118"/>
                  </a:cubicBezTo>
                  <a:cubicBezTo>
                    <a:pt x="3468" y="118"/>
                    <a:pt x="3312" y="165"/>
                    <a:pt x="3176" y="257"/>
                  </a:cubicBezTo>
                  <a:lnTo>
                    <a:pt x="2972" y="396"/>
                  </a:lnTo>
                  <a:cubicBezTo>
                    <a:pt x="2915" y="435"/>
                    <a:pt x="2849" y="455"/>
                    <a:pt x="2784" y="455"/>
                  </a:cubicBezTo>
                  <a:cubicBezTo>
                    <a:pt x="2719" y="455"/>
                    <a:pt x="2654" y="435"/>
                    <a:pt x="2598" y="396"/>
                  </a:cubicBezTo>
                  <a:lnTo>
                    <a:pt x="2391" y="257"/>
                  </a:lnTo>
                  <a:cubicBezTo>
                    <a:pt x="2257" y="165"/>
                    <a:pt x="2100" y="118"/>
                    <a:pt x="1944" y="118"/>
                  </a:cubicBezTo>
                  <a:cubicBezTo>
                    <a:pt x="1787" y="118"/>
                    <a:pt x="1630" y="165"/>
                    <a:pt x="1496" y="257"/>
                  </a:cubicBezTo>
                  <a:lnTo>
                    <a:pt x="1289" y="396"/>
                  </a:lnTo>
                  <a:cubicBezTo>
                    <a:pt x="1233" y="435"/>
                    <a:pt x="1168" y="455"/>
                    <a:pt x="1103" y="455"/>
                  </a:cubicBezTo>
                  <a:cubicBezTo>
                    <a:pt x="1038" y="455"/>
                    <a:pt x="972" y="435"/>
                    <a:pt x="916" y="396"/>
                  </a:cubicBezTo>
                  <a:lnTo>
                    <a:pt x="394" y="41"/>
                  </a:lnTo>
                  <a:cubicBezTo>
                    <a:pt x="355" y="14"/>
                    <a:pt x="310" y="1"/>
                    <a:pt x="266" y="1"/>
                  </a:cubicBezTo>
                  <a:cubicBezTo>
                    <a:pt x="192" y="1"/>
                    <a:pt x="119" y="36"/>
                    <a:pt x="74" y="102"/>
                  </a:cubicBezTo>
                  <a:cubicBezTo>
                    <a:pt x="1" y="207"/>
                    <a:pt x="28" y="350"/>
                    <a:pt x="132" y="423"/>
                  </a:cubicBezTo>
                  <a:lnTo>
                    <a:pt x="656" y="779"/>
                  </a:lnTo>
                  <a:cubicBezTo>
                    <a:pt x="790" y="873"/>
                    <a:pt x="946" y="919"/>
                    <a:pt x="1103" y="919"/>
                  </a:cubicBezTo>
                  <a:cubicBezTo>
                    <a:pt x="1259" y="919"/>
                    <a:pt x="1416" y="873"/>
                    <a:pt x="1551" y="779"/>
                  </a:cubicBezTo>
                  <a:lnTo>
                    <a:pt x="1756" y="640"/>
                  </a:lnTo>
                  <a:cubicBezTo>
                    <a:pt x="1812" y="601"/>
                    <a:pt x="1877" y="582"/>
                    <a:pt x="1943" y="582"/>
                  </a:cubicBezTo>
                  <a:cubicBezTo>
                    <a:pt x="2008" y="582"/>
                    <a:pt x="2074" y="601"/>
                    <a:pt x="2130" y="640"/>
                  </a:cubicBezTo>
                  <a:lnTo>
                    <a:pt x="2336" y="779"/>
                  </a:lnTo>
                  <a:cubicBezTo>
                    <a:pt x="2471" y="873"/>
                    <a:pt x="2627" y="919"/>
                    <a:pt x="2783" y="919"/>
                  </a:cubicBezTo>
                  <a:cubicBezTo>
                    <a:pt x="2940" y="919"/>
                    <a:pt x="3096" y="873"/>
                    <a:pt x="3232" y="779"/>
                  </a:cubicBezTo>
                  <a:lnTo>
                    <a:pt x="3437" y="640"/>
                  </a:lnTo>
                  <a:cubicBezTo>
                    <a:pt x="3493" y="601"/>
                    <a:pt x="3559" y="582"/>
                    <a:pt x="3624" y="582"/>
                  </a:cubicBezTo>
                  <a:cubicBezTo>
                    <a:pt x="3689" y="582"/>
                    <a:pt x="3754" y="601"/>
                    <a:pt x="3810" y="640"/>
                  </a:cubicBezTo>
                  <a:lnTo>
                    <a:pt x="4017" y="781"/>
                  </a:lnTo>
                  <a:cubicBezTo>
                    <a:pt x="4148" y="870"/>
                    <a:pt x="4305" y="920"/>
                    <a:pt x="4465" y="920"/>
                  </a:cubicBezTo>
                  <a:lnTo>
                    <a:pt x="4465" y="920"/>
                  </a:lnTo>
                  <a:cubicBezTo>
                    <a:pt x="4624" y="920"/>
                    <a:pt x="4781" y="870"/>
                    <a:pt x="4912" y="781"/>
                  </a:cubicBezTo>
                  <a:lnTo>
                    <a:pt x="5436" y="423"/>
                  </a:lnTo>
                  <a:cubicBezTo>
                    <a:pt x="5542" y="352"/>
                    <a:pt x="5569" y="207"/>
                    <a:pt x="5496" y="100"/>
                  </a:cubicBezTo>
                  <a:cubicBezTo>
                    <a:pt x="5451" y="35"/>
                    <a:pt x="5379" y="0"/>
                    <a:pt x="5305" y="0"/>
                  </a:cubicBezTo>
                  <a:close/>
                  <a:moveTo>
                    <a:pt x="4465" y="920"/>
                  </a:moveTo>
                  <a:cubicBezTo>
                    <a:pt x="4464" y="920"/>
                    <a:pt x="4464" y="920"/>
                    <a:pt x="4464" y="920"/>
                  </a:cubicBezTo>
                  <a:lnTo>
                    <a:pt x="4465" y="920"/>
                  </a:lnTo>
                  <a:cubicBezTo>
                    <a:pt x="4465" y="920"/>
                    <a:pt x="4465" y="920"/>
                    <a:pt x="4465" y="92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84"/>
            <p:cNvSpPr/>
            <p:nvPr/>
          </p:nvSpPr>
          <p:spPr>
            <a:xfrm>
              <a:off x="5335095" y="1921832"/>
              <a:ext cx="424821" cy="10974"/>
            </a:xfrm>
            <a:custGeom>
              <a:avLst/>
              <a:gdLst/>
              <a:ahLst/>
              <a:cxnLst/>
              <a:rect l="l" t="t" r="r" b="b"/>
              <a:pathLst>
                <a:path w="15756" h="407" extrusionOk="0">
                  <a:moveTo>
                    <a:pt x="139" y="0"/>
                  </a:moveTo>
                  <a:cubicBezTo>
                    <a:pt x="58" y="0"/>
                    <a:pt x="2" y="82"/>
                    <a:pt x="2" y="175"/>
                  </a:cubicBezTo>
                  <a:cubicBezTo>
                    <a:pt x="1" y="301"/>
                    <a:pt x="101" y="401"/>
                    <a:pt x="226" y="401"/>
                  </a:cubicBezTo>
                  <a:cubicBezTo>
                    <a:pt x="228" y="401"/>
                    <a:pt x="231" y="401"/>
                    <a:pt x="234" y="401"/>
                  </a:cubicBezTo>
                  <a:lnTo>
                    <a:pt x="15524" y="401"/>
                  </a:lnTo>
                  <a:lnTo>
                    <a:pt x="15524" y="407"/>
                  </a:lnTo>
                  <a:cubicBezTo>
                    <a:pt x="15651" y="407"/>
                    <a:pt x="15756" y="304"/>
                    <a:pt x="15756" y="175"/>
                  </a:cubicBezTo>
                  <a:cubicBezTo>
                    <a:pt x="15756" y="82"/>
                    <a:pt x="15699" y="0"/>
                    <a:pt x="15618" y="0"/>
                  </a:cubicBezTo>
                  <a:cubicBezTo>
                    <a:pt x="15590" y="0"/>
                    <a:pt x="15558" y="11"/>
                    <a:pt x="15524" y="35"/>
                  </a:cubicBezTo>
                  <a:lnTo>
                    <a:pt x="234" y="35"/>
                  </a:lnTo>
                  <a:cubicBezTo>
                    <a:pt x="200" y="11"/>
                    <a:pt x="168" y="0"/>
                    <a:pt x="1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84"/>
            <p:cNvSpPr/>
            <p:nvPr/>
          </p:nvSpPr>
          <p:spPr>
            <a:xfrm>
              <a:off x="5510217" y="1703598"/>
              <a:ext cx="42250" cy="68404"/>
            </a:xfrm>
            <a:custGeom>
              <a:avLst/>
              <a:gdLst/>
              <a:ahLst/>
              <a:cxnLst/>
              <a:rect l="l" t="t" r="r" b="b"/>
              <a:pathLst>
                <a:path w="1567" h="2537" extrusionOk="0">
                  <a:moveTo>
                    <a:pt x="64" y="1"/>
                  </a:moveTo>
                  <a:cubicBezTo>
                    <a:pt x="31" y="1"/>
                    <a:pt x="1" y="27"/>
                    <a:pt x="1" y="63"/>
                  </a:cubicBezTo>
                  <a:lnTo>
                    <a:pt x="101" y="63"/>
                  </a:lnTo>
                  <a:lnTo>
                    <a:pt x="101" y="1932"/>
                  </a:lnTo>
                  <a:lnTo>
                    <a:pt x="1566" y="2536"/>
                  </a:lnTo>
                  <a:lnTo>
                    <a:pt x="1566" y="644"/>
                  </a:lnTo>
                  <a:cubicBezTo>
                    <a:pt x="1324" y="606"/>
                    <a:pt x="1302" y="573"/>
                    <a:pt x="1269" y="557"/>
                  </a:cubicBezTo>
                  <a:lnTo>
                    <a:pt x="91" y="7"/>
                  </a:lnTo>
                  <a:cubicBezTo>
                    <a:pt x="82" y="2"/>
                    <a:pt x="73" y="1"/>
                    <a:pt x="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84"/>
            <p:cNvSpPr/>
            <p:nvPr/>
          </p:nvSpPr>
          <p:spPr>
            <a:xfrm>
              <a:off x="5339005" y="1715974"/>
              <a:ext cx="253421" cy="84932"/>
            </a:xfrm>
            <a:custGeom>
              <a:avLst/>
              <a:gdLst/>
              <a:ahLst/>
              <a:cxnLst/>
              <a:rect l="l" t="t" r="r" b="b"/>
              <a:pathLst>
                <a:path w="9399" h="3150" extrusionOk="0">
                  <a:moveTo>
                    <a:pt x="4699" y="1"/>
                  </a:moveTo>
                  <a:cubicBezTo>
                    <a:pt x="4615" y="1"/>
                    <a:pt x="4531" y="19"/>
                    <a:pt x="4453" y="56"/>
                  </a:cubicBezTo>
                  <a:lnTo>
                    <a:pt x="123" y="2080"/>
                  </a:lnTo>
                  <a:cubicBezTo>
                    <a:pt x="38" y="2121"/>
                    <a:pt x="1" y="2224"/>
                    <a:pt x="41" y="2309"/>
                  </a:cubicBezTo>
                  <a:lnTo>
                    <a:pt x="388" y="3051"/>
                  </a:lnTo>
                  <a:cubicBezTo>
                    <a:pt x="417" y="3114"/>
                    <a:pt x="478" y="3150"/>
                    <a:pt x="543" y="3150"/>
                  </a:cubicBezTo>
                  <a:cubicBezTo>
                    <a:pt x="567" y="3150"/>
                    <a:pt x="593" y="3144"/>
                    <a:pt x="617" y="3133"/>
                  </a:cubicBezTo>
                  <a:lnTo>
                    <a:pt x="4558" y="1291"/>
                  </a:lnTo>
                  <a:cubicBezTo>
                    <a:pt x="4603" y="1269"/>
                    <a:pt x="4651" y="1258"/>
                    <a:pt x="4699" y="1258"/>
                  </a:cubicBezTo>
                  <a:cubicBezTo>
                    <a:pt x="4748" y="1258"/>
                    <a:pt x="4796" y="1269"/>
                    <a:pt x="4841" y="1291"/>
                  </a:cubicBezTo>
                  <a:lnTo>
                    <a:pt x="8782" y="3133"/>
                  </a:lnTo>
                  <a:cubicBezTo>
                    <a:pt x="8806" y="3144"/>
                    <a:pt x="8831" y="3149"/>
                    <a:pt x="8855" y="3149"/>
                  </a:cubicBezTo>
                  <a:cubicBezTo>
                    <a:pt x="8920" y="3149"/>
                    <a:pt x="8982" y="3113"/>
                    <a:pt x="9011" y="3051"/>
                  </a:cubicBezTo>
                  <a:lnTo>
                    <a:pt x="9358" y="2309"/>
                  </a:lnTo>
                  <a:cubicBezTo>
                    <a:pt x="9398" y="2224"/>
                    <a:pt x="9361" y="2121"/>
                    <a:pt x="9274" y="2080"/>
                  </a:cubicBezTo>
                  <a:lnTo>
                    <a:pt x="4945" y="56"/>
                  </a:lnTo>
                  <a:cubicBezTo>
                    <a:pt x="4868" y="19"/>
                    <a:pt x="4783" y="1"/>
                    <a:pt x="46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84"/>
            <p:cNvSpPr/>
            <p:nvPr/>
          </p:nvSpPr>
          <p:spPr>
            <a:xfrm>
              <a:off x="5354886" y="1699257"/>
              <a:ext cx="88922" cy="105531"/>
            </a:xfrm>
            <a:custGeom>
              <a:avLst/>
              <a:gdLst/>
              <a:ahLst/>
              <a:cxnLst/>
              <a:rect l="l" t="t" r="r" b="b"/>
              <a:pathLst>
                <a:path w="3298" h="3914" extrusionOk="0">
                  <a:moveTo>
                    <a:pt x="2955" y="0"/>
                  </a:moveTo>
                  <a:cubicBezTo>
                    <a:pt x="2907" y="0"/>
                    <a:pt x="2858" y="11"/>
                    <a:pt x="2810" y="33"/>
                  </a:cubicBezTo>
                  <a:lnTo>
                    <a:pt x="379" y="1171"/>
                  </a:lnTo>
                  <a:cubicBezTo>
                    <a:pt x="147" y="1279"/>
                    <a:pt x="1" y="1510"/>
                    <a:pt x="1" y="1764"/>
                  </a:cubicBezTo>
                  <a:lnTo>
                    <a:pt x="1" y="2412"/>
                  </a:lnTo>
                  <a:lnTo>
                    <a:pt x="1638" y="1645"/>
                  </a:lnTo>
                  <a:cubicBezTo>
                    <a:pt x="1657" y="1636"/>
                    <a:pt x="1676" y="1632"/>
                    <a:pt x="1695" y="1632"/>
                  </a:cubicBezTo>
                  <a:cubicBezTo>
                    <a:pt x="1767" y="1632"/>
                    <a:pt x="1832" y="1690"/>
                    <a:pt x="1832" y="1769"/>
                  </a:cubicBezTo>
                  <a:lnTo>
                    <a:pt x="1832" y="3375"/>
                  </a:lnTo>
                  <a:cubicBezTo>
                    <a:pt x="1837" y="3674"/>
                    <a:pt x="2082" y="3913"/>
                    <a:pt x="2381" y="3913"/>
                  </a:cubicBezTo>
                  <a:cubicBezTo>
                    <a:pt x="2682" y="3913"/>
                    <a:pt x="2925" y="3674"/>
                    <a:pt x="2931" y="3375"/>
                  </a:cubicBezTo>
                  <a:lnTo>
                    <a:pt x="2931" y="1283"/>
                  </a:lnTo>
                  <a:cubicBezTo>
                    <a:pt x="2931" y="1283"/>
                    <a:pt x="3093" y="1036"/>
                    <a:pt x="3209" y="982"/>
                  </a:cubicBezTo>
                  <a:lnTo>
                    <a:pt x="3298" y="836"/>
                  </a:lnTo>
                  <a:lnTo>
                    <a:pt x="3298" y="344"/>
                  </a:lnTo>
                  <a:cubicBezTo>
                    <a:pt x="3298" y="146"/>
                    <a:pt x="3134" y="0"/>
                    <a:pt x="29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8" name="Google Shape;3858;p84"/>
          <p:cNvGrpSpPr/>
          <p:nvPr/>
        </p:nvGrpSpPr>
        <p:grpSpPr>
          <a:xfrm>
            <a:off x="5339652" y="2134890"/>
            <a:ext cx="432290" cy="418377"/>
            <a:chOff x="5339652" y="2134890"/>
            <a:chExt cx="432290" cy="418377"/>
          </a:xfrm>
        </p:grpSpPr>
        <p:sp>
          <p:nvSpPr>
            <p:cNvPr id="3859" name="Google Shape;3859;p84"/>
            <p:cNvSpPr/>
            <p:nvPr/>
          </p:nvSpPr>
          <p:spPr>
            <a:xfrm>
              <a:off x="5339652" y="2134890"/>
              <a:ext cx="432290" cy="418054"/>
            </a:xfrm>
            <a:custGeom>
              <a:avLst/>
              <a:gdLst/>
              <a:ahLst/>
              <a:cxnLst/>
              <a:rect l="l" t="t" r="r" b="b"/>
              <a:pathLst>
                <a:path w="16033" h="15505" extrusionOk="0">
                  <a:moveTo>
                    <a:pt x="2658" y="1"/>
                  </a:moveTo>
                  <a:cubicBezTo>
                    <a:pt x="2618" y="1"/>
                    <a:pt x="2578" y="16"/>
                    <a:pt x="2547" y="47"/>
                  </a:cubicBezTo>
                  <a:lnTo>
                    <a:pt x="62" y="2534"/>
                  </a:lnTo>
                  <a:cubicBezTo>
                    <a:pt x="0" y="2595"/>
                    <a:pt x="0" y="2693"/>
                    <a:pt x="62" y="2755"/>
                  </a:cubicBezTo>
                  <a:lnTo>
                    <a:pt x="5515" y="8208"/>
                  </a:lnTo>
                  <a:cubicBezTo>
                    <a:pt x="5675" y="8368"/>
                    <a:pt x="5729" y="8606"/>
                    <a:pt x="5655" y="8819"/>
                  </a:cubicBezTo>
                  <a:cubicBezTo>
                    <a:pt x="5053" y="10603"/>
                    <a:pt x="5469" y="12655"/>
                    <a:pt x="6905" y="14068"/>
                  </a:cubicBezTo>
                  <a:cubicBezTo>
                    <a:pt x="7881" y="15027"/>
                    <a:pt x="9171" y="15505"/>
                    <a:pt x="10461" y="15505"/>
                  </a:cubicBezTo>
                  <a:cubicBezTo>
                    <a:pt x="11788" y="15505"/>
                    <a:pt x="13115" y="14999"/>
                    <a:pt x="14098" y="13990"/>
                  </a:cubicBezTo>
                  <a:cubicBezTo>
                    <a:pt x="16032" y="12004"/>
                    <a:pt x="16016" y="8827"/>
                    <a:pt x="14051" y="6861"/>
                  </a:cubicBezTo>
                  <a:cubicBezTo>
                    <a:pt x="13060" y="5870"/>
                    <a:pt x="11761" y="5375"/>
                    <a:pt x="10463" y="5375"/>
                  </a:cubicBezTo>
                  <a:cubicBezTo>
                    <a:pt x="9911" y="5375"/>
                    <a:pt x="9358" y="5464"/>
                    <a:pt x="8830" y="5644"/>
                  </a:cubicBezTo>
                  <a:cubicBezTo>
                    <a:pt x="8768" y="5664"/>
                    <a:pt x="8704" y="5675"/>
                    <a:pt x="8641" y="5675"/>
                  </a:cubicBezTo>
                  <a:cubicBezTo>
                    <a:pt x="8486" y="5675"/>
                    <a:pt x="8335" y="5614"/>
                    <a:pt x="8221" y="5502"/>
                  </a:cubicBezTo>
                  <a:lnTo>
                    <a:pt x="8223" y="5502"/>
                  </a:lnTo>
                  <a:lnTo>
                    <a:pt x="2768" y="47"/>
                  </a:lnTo>
                  <a:cubicBezTo>
                    <a:pt x="2738" y="16"/>
                    <a:pt x="2698" y="1"/>
                    <a:pt x="265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84"/>
            <p:cNvSpPr/>
            <p:nvPr/>
          </p:nvSpPr>
          <p:spPr>
            <a:xfrm>
              <a:off x="5339652" y="2190217"/>
              <a:ext cx="157057" cy="168623"/>
            </a:xfrm>
            <a:custGeom>
              <a:avLst/>
              <a:gdLst/>
              <a:ahLst/>
              <a:cxnLst/>
              <a:rect l="l" t="t" r="r" b="b"/>
              <a:pathLst>
                <a:path w="5825" h="6254" extrusionOk="0">
                  <a:moveTo>
                    <a:pt x="545" y="0"/>
                  </a:moveTo>
                  <a:lnTo>
                    <a:pt x="62" y="482"/>
                  </a:lnTo>
                  <a:cubicBezTo>
                    <a:pt x="0" y="543"/>
                    <a:pt x="0" y="641"/>
                    <a:pt x="62" y="703"/>
                  </a:cubicBezTo>
                  <a:lnTo>
                    <a:pt x="5515" y="6156"/>
                  </a:lnTo>
                  <a:cubicBezTo>
                    <a:pt x="5545" y="6186"/>
                    <a:pt x="5570" y="6219"/>
                    <a:pt x="5594" y="6253"/>
                  </a:cubicBezTo>
                  <a:cubicBezTo>
                    <a:pt x="5635" y="6054"/>
                    <a:pt x="5688" y="5860"/>
                    <a:pt x="5753" y="5668"/>
                  </a:cubicBezTo>
                  <a:cubicBezTo>
                    <a:pt x="5824" y="5456"/>
                    <a:pt x="5768" y="5221"/>
                    <a:pt x="5609" y="5064"/>
                  </a:cubicBezTo>
                  <a:lnTo>
                    <a:pt x="5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84"/>
            <p:cNvSpPr/>
            <p:nvPr/>
          </p:nvSpPr>
          <p:spPr>
            <a:xfrm>
              <a:off x="5478590" y="2390171"/>
              <a:ext cx="280814" cy="163096"/>
            </a:xfrm>
            <a:custGeom>
              <a:avLst/>
              <a:gdLst/>
              <a:ahLst/>
              <a:cxnLst/>
              <a:rect l="l" t="t" r="r" b="b"/>
              <a:pathLst>
                <a:path w="10415" h="6049" extrusionOk="0">
                  <a:moveTo>
                    <a:pt x="332" y="0"/>
                  </a:moveTo>
                  <a:lnTo>
                    <a:pt x="332" y="0"/>
                  </a:lnTo>
                  <a:cubicBezTo>
                    <a:pt x="0" y="1675"/>
                    <a:pt x="534" y="3404"/>
                    <a:pt x="1752" y="4600"/>
                  </a:cubicBezTo>
                  <a:cubicBezTo>
                    <a:pt x="2736" y="5567"/>
                    <a:pt x="4023" y="6049"/>
                    <a:pt x="5308" y="6049"/>
                  </a:cubicBezTo>
                  <a:cubicBezTo>
                    <a:pt x="6631" y="6049"/>
                    <a:pt x="7953" y="5539"/>
                    <a:pt x="8945" y="4522"/>
                  </a:cubicBezTo>
                  <a:cubicBezTo>
                    <a:pt x="9896" y="3549"/>
                    <a:pt x="10414" y="2231"/>
                    <a:pt x="10383" y="871"/>
                  </a:cubicBezTo>
                  <a:lnTo>
                    <a:pt x="10383" y="871"/>
                  </a:lnTo>
                  <a:cubicBezTo>
                    <a:pt x="10195" y="1837"/>
                    <a:pt x="9727" y="2728"/>
                    <a:pt x="9039" y="3430"/>
                  </a:cubicBezTo>
                  <a:cubicBezTo>
                    <a:pt x="8048" y="4447"/>
                    <a:pt x="6725" y="4958"/>
                    <a:pt x="5402" y="4958"/>
                  </a:cubicBezTo>
                  <a:cubicBezTo>
                    <a:pt x="4117" y="4958"/>
                    <a:pt x="2830" y="4476"/>
                    <a:pt x="1847" y="3508"/>
                  </a:cubicBezTo>
                  <a:cubicBezTo>
                    <a:pt x="902" y="2583"/>
                    <a:pt x="357" y="1322"/>
                    <a:pt x="3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84"/>
            <p:cNvSpPr/>
            <p:nvPr/>
          </p:nvSpPr>
          <p:spPr>
            <a:xfrm>
              <a:off x="5540415" y="2323735"/>
              <a:ext cx="174933" cy="180460"/>
            </a:xfrm>
            <a:custGeom>
              <a:avLst/>
              <a:gdLst/>
              <a:ahLst/>
              <a:cxnLst/>
              <a:rect l="l" t="t" r="r" b="b"/>
              <a:pathLst>
                <a:path w="6488" h="6693" extrusionOk="0">
                  <a:moveTo>
                    <a:pt x="1969" y="1"/>
                  </a:moveTo>
                  <a:cubicBezTo>
                    <a:pt x="1776" y="1"/>
                    <a:pt x="1591" y="89"/>
                    <a:pt x="1471" y="244"/>
                  </a:cubicBezTo>
                  <a:lnTo>
                    <a:pt x="159" y="1931"/>
                  </a:lnTo>
                  <a:cubicBezTo>
                    <a:pt x="43" y="2085"/>
                    <a:pt x="1" y="2282"/>
                    <a:pt x="47" y="2470"/>
                  </a:cubicBezTo>
                  <a:lnTo>
                    <a:pt x="795" y="5459"/>
                  </a:lnTo>
                  <a:cubicBezTo>
                    <a:pt x="852" y="5684"/>
                    <a:pt x="1028" y="5860"/>
                    <a:pt x="1252" y="5917"/>
                  </a:cubicBezTo>
                  <a:lnTo>
                    <a:pt x="4259" y="6669"/>
                  </a:lnTo>
                  <a:cubicBezTo>
                    <a:pt x="4323" y="6685"/>
                    <a:pt x="4388" y="6693"/>
                    <a:pt x="4452" y="6693"/>
                  </a:cubicBezTo>
                  <a:cubicBezTo>
                    <a:pt x="4754" y="6693"/>
                    <a:pt x="5037" y="6518"/>
                    <a:pt x="5167" y="6232"/>
                  </a:cubicBezTo>
                  <a:lnTo>
                    <a:pt x="6406" y="3514"/>
                  </a:lnTo>
                  <a:cubicBezTo>
                    <a:pt x="6487" y="3338"/>
                    <a:pt x="6483" y="3136"/>
                    <a:pt x="6394" y="2964"/>
                  </a:cubicBezTo>
                  <a:lnTo>
                    <a:pt x="5233" y="713"/>
                  </a:lnTo>
                  <a:lnTo>
                    <a:pt x="5231" y="713"/>
                  </a:lnTo>
                  <a:cubicBezTo>
                    <a:pt x="5137" y="531"/>
                    <a:pt x="4960" y="405"/>
                    <a:pt x="4759" y="379"/>
                  </a:cubicBezTo>
                  <a:lnTo>
                    <a:pt x="2054" y="6"/>
                  </a:lnTo>
                  <a:cubicBezTo>
                    <a:pt x="2025" y="2"/>
                    <a:pt x="1997" y="1"/>
                    <a:pt x="19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84"/>
            <p:cNvSpPr/>
            <p:nvPr/>
          </p:nvSpPr>
          <p:spPr>
            <a:xfrm>
              <a:off x="5580292" y="2454746"/>
              <a:ext cx="58131" cy="42493"/>
            </a:xfrm>
            <a:custGeom>
              <a:avLst/>
              <a:gdLst/>
              <a:ahLst/>
              <a:cxnLst/>
              <a:rect l="l" t="t" r="r" b="b"/>
              <a:pathLst>
                <a:path w="2156" h="1576" extrusionOk="0">
                  <a:moveTo>
                    <a:pt x="1038" y="1"/>
                  </a:moveTo>
                  <a:cubicBezTo>
                    <a:pt x="867" y="1"/>
                    <a:pt x="696" y="45"/>
                    <a:pt x="542" y="134"/>
                  </a:cubicBezTo>
                  <a:cubicBezTo>
                    <a:pt x="193" y="334"/>
                    <a:pt x="1" y="727"/>
                    <a:pt x="56" y="1128"/>
                  </a:cubicBezTo>
                  <a:lnTo>
                    <a:pt x="1841" y="1575"/>
                  </a:lnTo>
                  <a:cubicBezTo>
                    <a:pt x="2155" y="1142"/>
                    <a:pt x="2068" y="539"/>
                    <a:pt x="1647" y="210"/>
                  </a:cubicBezTo>
                  <a:cubicBezTo>
                    <a:pt x="1469" y="71"/>
                    <a:pt x="1254" y="1"/>
                    <a:pt x="1038"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84"/>
            <p:cNvSpPr/>
            <p:nvPr/>
          </p:nvSpPr>
          <p:spPr>
            <a:xfrm>
              <a:off x="5673448" y="2388526"/>
              <a:ext cx="41900" cy="53467"/>
            </a:xfrm>
            <a:custGeom>
              <a:avLst/>
              <a:gdLst/>
              <a:ahLst/>
              <a:cxnLst/>
              <a:rect l="l" t="t" r="r" b="b"/>
              <a:pathLst>
                <a:path w="1554" h="1983" extrusionOk="0">
                  <a:moveTo>
                    <a:pt x="1018" y="1"/>
                  </a:moveTo>
                  <a:cubicBezTo>
                    <a:pt x="500" y="1"/>
                    <a:pt x="58" y="406"/>
                    <a:pt x="31" y="941"/>
                  </a:cubicBezTo>
                  <a:cubicBezTo>
                    <a:pt x="1" y="1511"/>
                    <a:pt x="458" y="1983"/>
                    <a:pt x="1020" y="1983"/>
                  </a:cubicBezTo>
                  <a:cubicBezTo>
                    <a:pt x="1038" y="1983"/>
                    <a:pt x="1057" y="1982"/>
                    <a:pt x="1076" y="1981"/>
                  </a:cubicBezTo>
                  <a:lnTo>
                    <a:pt x="1474" y="1111"/>
                  </a:lnTo>
                  <a:cubicBezTo>
                    <a:pt x="1553" y="935"/>
                    <a:pt x="1549" y="733"/>
                    <a:pt x="1460" y="561"/>
                  </a:cubicBezTo>
                  <a:lnTo>
                    <a:pt x="1178" y="14"/>
                  </a:lnTo>
                  <a:cubicBezTo>
                    <a:pt x="1124" y="5"/>
                    <a:pt x="1070" y="1"/>
                    <a:pt x="1018"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84"/>
            <p:cNvSpPr/>
            <p:nvPr/>
          </p:nvSpPr>
          <p:spPr>
            <a:xfrm>
              <a:off x="5586952" y="2357627"/>
              <a:ext cx="38853" cy="36318"/>
            </a:xfrm>
            <a:custGeom>
              <a:avLst/>
              <a:gdLst/>
              <a:ahLst/>
              <a:cxnLst/>
              <a:rect l="l" t="t" r="r" b="b"/>
              <a:pathLst>
                <a:path w="1441" h="1347" extrusionOk="0">
                  <a:moveTo>
                    <a:pt x="721" y="1"/>
                  </a:moveTo>
                  <a:cubicBezTo>
                    <a:pt x="520" y="1"/>
                    <a:pt x="320" y="91"/>
                    <a:pt x="187" y="262"/>
                  </a:cubicBezTo>
                  <a:cubicBezTo>
                    <a:pt x="21" y="476"/>
                    <a:pt x="0" y="771"/>
                    <a:pt x="135" y="1007"/>
                  </a:cubicBezTo>
                  <a:cubicBezTo>
                    <a:pt x="256" y="1219"/>
                    <a:pt x="481" y="1347"/>
                    <a:pt x="721" y="1347"/>
                  </a:cubicBezTo>
                  <a:cubicBezTo>
                    <a:pt x="748" y="1347"/>
                    <a:pt x="776" y="1345"/>
                    <a:pt x="803" y="1342"/>
                  </a:cubicBezTo>
                  <a:cubicBezTo>
                    <a:pt x="1074" y="1308"/>
                    <a:pt x="1297" y="1115"/>
                    <a:pt x="1368" y="852"/>
                  </a:cubicBezTo>
                  <a:cubicBezTo>
                    <a:pt x="1440" y="590"/>
                    <a:pt x="1347" y="310"/>
                    <a:pt x="1134" y="143"/>
                  </a:cubicBezTo>
                  <a:cubicBezTo>
                    <a:pt x="1011" y="47"/>
                    <a:pt x="865" y="1"/>
                    <a:pt x="721"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84"/>
            <p:cNvSpPr/>
            <p:nvPr/>
          </p:nvSpPr>
          <p:spPr>
            <a:xfrm>
              <a:off x="5464866" y="2286985"/>
              <a:ext cx="23376" cy="22136"/>
            </a:xfrm>
            <a:custGeom>
              <a:avLst/>
              <a:gdLst/>
              <a:ahLst/>
              <a:cxnLst/>
              <a:rect l="l" t="t" r="r" b="b"/>
              <a:pathLst>
                <a:path w="867" h="821" extrusionOk="0">
                  <a:moveTo>
                    <a:pt x="259" y="0"/>
                  </a:moveTo>
                  <a:cubicBezTo>
                    <a:pt x="198" y="0"/>
                    <a:pt x="138" y="24"/>
                    <a:pt x="92" y="70"/>
                  </a:cubicBezTo>
                  <a:cubicBezTo>
                    <a:pt x="1" y="161"/>
                    <a:pt x="1" y="311"/>
                    <a:pt x="92" y="402"/>
                  </a:cubicBezTo>
                  <a:lnTo>
                    <a:pt x="442" y="752"/>
                  </a:lnTo>
                  <a:cubicBezTo>
                    <a:pt x="487" y="797"/>
                    <a:pt x="548" y="820"/>
                    <a:pt x="608" y="820"/>
                  </a:cubicBezTo>
                  <a:cubicBezTo>
                    <a:pt x="668" y="820"/>
                    <a:pt x="728" y="797"/>
                    <a:pt x="774" y="752"/>
                  </a:cubicBezTo>
                  <a:cubicBezTo>
                    <a:pt x="866" y="659"/>
                    <a:pt x="866" y="511"/>
                    <a:pt x="774" y="418"/>
                  </a:cubicBezTo>
                  <a:lnTo>
                    <a:pt x="425" y="70"/>
                  </a:lnTo>
                  <a:cubicBezTo>
                    <a:pt x="379" y="24"/>
                    <a:pt x="31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84"/>
            <p:cNvSpPr/>
            <p:nvPr/>
          </p:nvSpPr>
          <p:spPr>
            <a:xfrm>
              <a:off x="5446720" y="2225268"/>
              <a:ext cx="23376" cy="22109"/>
            </a:xfrm>
            <a:custGeom>
              <a:avLst/>
              <a:gdLst/>
              <a:ahLst/>
              <a:cxnLst/>
              <a:rect l="l" t="t" r="r" b="b"/>
              <a:pathLst>
                <a:path w="867" h="820" extrusionOk="0">
                  <a:moveTo>
                    <a:pt x="259" y="0"/>
                  </a:moveTo>
                  <a:cubicBezTo>
                    <a:pt x="199" y="0"/>
                    <a:pt x="138" y="23"/>
                    <a:pt x="92" y="70"/>
                  </a:cubicBezTo>
                  <a:cubicBezTo>
                    <a:pt x="1" y="161"/>
                    <a:pt x="1" y="310"/>
                    <a:pt x="92" y="402"/>
                  </a:cubicBezTo>
                  <a:lnTo>
                    <a:pt x="442" y="751"/>
                  </a:lnTo>
                  <a:cubicBezTo>
                    <a:pt x="488" y="797"/>
                    <a:pt x="548" y="820"/>
                    <a:pt x="609" y="820"/>
                  </a:cubicBezTo>
                  <a:cubicBezTo>
                    <a:pt x="669" y="820"/>
                    <a:pt x="729" y="797"/>
                    <a:pt x="775" y="751"/>
                  </a:cubicBezTo>
                  <a:cubicBezTo>
                    <a:pt x="867" y="659"/>
                    <a:pt x="867" y="511"/>
                    <a:pt x="775" y="418"/>
                  </a:cubicBezTo>
                  <a:lnTo>
                    <a:pt x="425" y="70"/>
                  </a:lnTo>
                  <a:cubicBezTo>
                    <a:pt x="379" y="23"/>
                    <a:pt x="31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84"/>
            <p:cNvSpPr/>
            <p:nvPr/>
          </p:nvSpPr>
          <p:spPr>
            <a:xfrm>
              <a:off x="5387187" y="2203456"/>
              <a:ext cx="23376" cy="22109"/>
            </a:xfrm>
            <a:custGeom>
              <a:avLst/>
              <a:gdLst/>
              <a:ahLst/>
              <a:cxnLst/>
              <a:rect l="l" t="t" r="r" b="b"/>
              <a:pathLst>
                <a:path w="867" h="820" extrusionOk="0">
                  <a:moveTo>
                    <a:pt x="258" y="0"/>
                  </a:moveTo>
                  <a:cubicBezTo>
                    <a:pt x="198" y="0"/>
                    <a:pt x="138" y="23"/>
                    <a:pt x="92" y="70"/>
                  </a:cubicBezTo>
                  <a:lnTo>
                    <a:pt x="92" y="68"/>
                  </a:lnTo>
                  <a:cubicBezTo>
                    <a:pt x="0" y="161"/>
                    <a:pt x="0" y="309"/>
                    <a:pt x="92" y="402"/>
                  </a:cubicBezTo>
                  <a:lnTo>
                    <a:pt x="441" y="752"/>
                  </a:lnTo>
                  <a:cubicBezTo>
                    <a:pt x="487" y="797"/>
                    <a:pt x="547" y="820"/>
                    <a:pt x="607" y="820"/>
                  </a:cubicBezTo>
                  <a:cubicBezTo>
                    <a:pt x="668" y="820"/>
                    <a:pt x="728" y="797"/>
                    <a:pt x="773" y="752"/>
                  </a:cubicBezTo>
                  <a:cubicBezTo>
                    <a:pt x="866" y="659"/>
                    <a:pt x="866" y="511"/>
                    <a:pt x="775" y="418"/>
                  </a:cubicBezTo>
                  <a:lnTo>
                    <a:pt x="425" y="70"/>
                  </a:lnTo>
                  <a:cubicBezTo>
                    <a:pt x="379" y="23"/>
                    <a:pt x="318"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84"/>
            <p:cNvSpPr/>
            <p:nvPr/>
          </p:nvSpPr>
          <p:spPr>
            <a:xfrm>
              <a:off x="5530628" y="2297824"/>
              <a:ext cx="23376" cy="22109"/>
            </a:xfrm>
            <a:custGeom>
              <a:avLst/>
              <a:gdLst/>
              <a:ahLst/>
              <a:cxnLst/>
              <a:rect l="l" t="t" r="r" b="b"/>
              <a:pathLst>
                <a:path w="867" h="820" extrusionOk="0">
                  <a:moveTo>
                    <a:pt x="259" y="0"/>
                  </a:moveTo>
                  <a:cubicBezTo>
                    <a:pt x="199" y="0"/>
                    <a:pt x="139" y="23"/>
                    <a:pt x="93" y="69"/>
                  </a:cubicBezTo>
                  <a:cubicBezTo>
                    <a:pt x="0" y="161"/>
                    <a:pt x="0" y="309"/>
                    <a:pt x="93" y="402"/>
                  </a:cubicBezTo>
                  <a:lnTo>
                    <a:pt x="442" y="750"/>
                  </a:lnTo>
                  <a:cubicBezTo>
                    <a:pt x="488" y="797"/>
                    <a:pt x="548" y="820"/>
                    <a:pt x="608" y="820"/>
                  </a:cubicBezTo>
                  <a:cubicBezTo>
                    <a:pt x="668" y="820"/>
                    <a:pt x="729" y="797"/>
                    <a:pt x="775" y="750"/>
                  </a:cubicBezTo>
                  <a:cubicBezTo>
                    <a:pt x="866" y="659"/>
                    <a:pt x="866" y="510"/>
                    <a:pt x="775" y="418"/>
                  </a:cubicBezTo>
                  <a:lnTo>
                    <a:pt x="425" y="69"/>
                  </a:lnTo>
                  <a:cubicBezTo>
                    <a:pt x="379" y="23"/>
                    <a:pt x="31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84"/>
            <p:cNvSpPr/>
            <p:nvPr/>
          </p:nvSpPr>
          <p:spPr>
            <a:xfrm>
              <a:off x="5567027" y="2178003"/>
              <a:ext cx="151502" cy="150882"/>
            </a:xfrm>
            <a:custGeom>
              <a:avLst/>
              <a:gdLst/>
              <a:ahLst/>
              <a:cxnLst/>
              <a:rect l="l" t="t" r="r" b="b"/>
              <a:pathLst>
                <a:path w="5619" h="5596" extrusionOk="0">
                  <a:moveTo>
                    <a:pt x="259" y="0"/>
                  </a:moveTo>
                  <a:cubicBezTo>
                    <a:pt x="199" y="0"/>
                    <a:pt x="139" y="23"/>
                    <a:pt x="93" y="69"/>
                  </a:cubicBezTo>
                  <a:cubicBezTo>
                    <a:pt x="1" y="160"/>
                    <a:pt x="1" y="309"/>
                    <a:pt x="93" y="402"/>
                  </a:cubicBezTo>
                  <a:lnTo>
                    <a:pt x="5286" y="5595"/>
                  </a:lnTo>
                  <a:lnTo>
                    <a:pt x="5618" y="5262"/>
                  </a:lnTo>
                  <a:lnTo>
                    <a:pt x="425" y="69"/>
                  </a:lnTo>
                  <a:cubicBezTo>
                    <a:pt x="380" y="23"/>
                    <a:pt x="31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84"/>
            <p:cNvSpPr/>
            <p:nvPr/>
          </p:nvSpPr>
          <p:spPr>
            <a:xfrm>
              <a:off x="5517200" y="2179459"/>
              <a:ext cx="62472" cy="61205"/>
            </a:xfrm>
            <a:custGeom>
              <a:avLst/>
              <a:gdLst/>
              <a:ahLst/>
              <a:cxnLst/>
              <a:rect l="l" t="t" r="r" b="b"/>
              <a:pathLst>
                <a:path w="2317" h="2270" extrusionOk="0">
                  <a:moveTo>
                    <a:pt x="259" y="0"/>
                  </a:moveTo>
                  <a:cubicBezTo>
                    <a:pt x="199" y="0"/>
                    <a:pt x="139" y="23"/>
                    <a:pt x="93" y="69"/>
                  </a:cubicBezTo>
                  <a:cubicBezTo>
                    <a:pt x="1" y="161"/>
                    <a:pt x="1" y="309"/>
                    <a:pt x="93" y="402"/>
                  </a:cubicBezTo>
                  <a:lnTo>
                    <a:pt x="1887" y="2196"/>
                  </a:lnTo>
                  <a:cubicBezTo>
                    <a:pt x="1934" y="2245"/>
                    <a:pt x="1995" y="2269"/>
                    <a:pt x="2057" y="2269"/>
                  </a:cubicBezTo>
                  <a:cubicBezTo>
                    <a:pt x="2117" y="2269"/>
                    <a:pt x="2177" y="2246"/>
                    <a:pt x="2224" y="2199"/>
                  </a:cubicBezTo>
                  <a:cubicBezTo>
                    <a:pt x="2317" y="2107"/>
                    <a:pt x="2315" y="1954"/>
                    <a:pt x="2219" y="1863"/>
                  </a:cubicBezTo>
                  <a:lnTo>
                    <a:pt x="425" y="69"/>
                  </a:lnTo>
                  <a:cubicBezTo>
                    <a:pt x="380" y="23"/>
                    <a:pt x="31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84"/>
            <p:cNvSpPr/>
            <p:nvPr/>
          </p:nvSpPr>
          <p:spPr>
            <a:xfrm>
              <a:off x="5414069" y="2342798"/>
              <a:ext cx="48883" cy="47616"/>
            </a:xfrm>
            <a:custGeom>
              <a:avLst/>
              <a:gdLst/>
              <a:ahLst/>
              <a:cxnLst/>
              <a:rect l="l" t="t" r="r" b="b"/>
              <a:pathLst>
                <a:path w="1813" h="1766" extrusionOk="0">
                  <a:moveTo>
                    <a:pt x="259" y="1"/>
                  </a:moveTo>
                  <a:cubicBezTo>
                    <a:pt x="199" y="1"/>
                    <a:pt x="139" y="24"/>
                    <a:pt x="93" y="69"/>
                  </a:cubicBezTo>
                  <a:cubicBezTo>
                    <a:pt x="1" y="160"/>
                    <a:pt x="1" y="310"/>
                    <a:pt x="93" y="403"/>
                  </a:cubicBezTo>
                  <a:lnTo>
                    <a:pt x="1391" y="1701"/>
                  </a:lnTo>
                  <a:cubicBezTo>
                    <a:pt x="1437" y="1744"/>
                    <a:pt x="1496" y="1766"/>
                    <a:pt x="1555" y="1766"/>
                  </a:cubicBezTo>
                  <a:cubicBezTo>
                    <a:pt x="1615" y="1766"/>
                    <a:pt x="1675" y="1743"/>
                    <a:pt x="1720" y="1698"/>
                  </a:cubicBezTo>
                  <a:cubicBezTo>
                    <a:pt x="1811" y="1606"/>
                    <a:pt x="1813" y="1461"/>
                    <a:pt x="1725" y="1369"/>
                  </a:cubicBezTo>
                  <a:lnTo>
                    <a:pt x="425" y="69"/>
                  </a:lnTo>
                  <a:cubicBezTo>
                    <a:pt x="380" y="24"/>
                    <a:pt x="320"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84"/>
            <p:cNvSpPr/>
            <p:nvPr/>
          </p:nvSpPr>
          <p:spPr>
            <a:xfrm>
              <a:off x="5424153" y="2404191"/>
              <a:ext cx="109845" cy="109198"/>
            </a:xfrm>
            <a:custGeom>
              <a:avLst/>
              <a:gdLst/>
              <a:ahLst/>
              <a:cxnLst/>
              <a:rect l="l" t="t" r="r" b="b"/>
              <a:pathLst>
                <a:path w="4074" h="4050" extrusionOk="0">
                  <a:moveTo>
                    <a:pt x="260" y="0"/>
                  </a:moveTo>
                  <a:cubicBezTo>
                    <a:pt x="200" y="0"/>
                    <a:pt x="139" y="23"/>
                    <a:pt x="93" y="70"/>
                  </a:cubicBezTo>
                  <a:cubicBezTo>
                    <a:pt x="1" y="161"/>
                    <a:pt x="2" y="312"/>
                    <a:pt x="95" y="403"/>
                  </a:cubicBezTo>
                  <a:lnTo>
                    <a:pt x="3742" y="4050"/>
                  </a:lnTo>
                  <a:lnTo>
                    <a:pt x="4074" y="3716"/>
                  </a:lnTo>
                  <a:lnTo>
                    <a:pt x="428" y="71"/>
                  </a:lnTo>
                  <a:cubicBezTo>
                    <a:pt x="382" y="24"/>
                    <a:pt x="321"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4" name="Google Shape;3874;p84"/>
          <p:cNvGrpSpPr/>
          <p:nvPr/>
        </p:nvGrpSpPr>
        <p:grpSpPr>
          <a:xfrm>
            <a:off x="5340050" y="2768847"/>
            <a:ext cx="414906" cy="375426"/>
            <a:chOff x="5340050" y="2768847"/>
            <a:chExt cx="414906" cy="375426"/>
          </a:xfrm>
        </p:grpSpPr>
        <p:sp>
          <p:nvSpPr>
            <p:cNvPr id="3875" name="Google Shape;3875;p84"/>
            <p:cNvSpPr/>
            <p:nvPr/>
          </p:nvSpPr>
          <p:spPr>
            <a:xfrm>
              <a:off x="5596901" y="2804234"/>
              <a:ext cx="128422" cy="262453"/>
            </a:xfrm>
            <a:custGeom>
              <a:avLst/>
              <a:gdLst/>
              <a:ahLst/>
              <a:cxnLst/>
              <a:rect l="l" t="t" r="r" b="b"/>
              <a:pathLst>
                <a:path w="4763" h="9734" extrusionOk="0">
                  <a:moveTo>
                    <a:pt x="2382" y="1"/>
                  </a:moveTo>
                  <a:lnTo>
                    <a:pt x="1466" y="310"/>
                  </a:lnTo>
                  <a:lnTo>
                    <a:pt x="1466" y="1300"/>
                  </a:lnTo>
                  <a:cubicBezTo>
                    <a:pt x="1466" y="1368"/>
                    <a:pt x="1423" y="1427"/>
                    <a:pt x="1358" y="1450"/>
                  </a:cubicBezTo>
                  <a:cubicBezTo>
                    <a:pt x="567" y="1735"/>
                    <a:pt x="1" y="2525"/>
                    <a:pt x="1" y="3415"/>
                  </a:cubicBezTo>
                  <a:lnTo>
                    <a:pt x="1" y="9419"/>
                  </a:lnTo>
                  <a:lnTo>
                    <a:pt x="2513" y="9733"/>
                  </a:lnTo>
                  <a:lnTo>
                    <a:pt x="4763" y="9419"/>
                  </a:lnTo>
                  <a:lnTo>
                    <a:pt x="4763" y="3413"/>
                  </a:lnTo>
                  <a:cubicBezTo>
                    <a:pt x="4763" y="2525"/>
                    <a:pt x="4198" y="1735"/>
                    <a:pt x="3407" y="1448"/>
                  </a:cubicBezTo>
                  <a:cubicBezTo>
                    <a:pt x="3342" y="1424"/>
                    <a:pt x="3298" y="1363"/>
                    <a:pt x="3298" y="1294"/>
                  </a:cubicBezTo>
                  <a:lnTo>
                    <a:pt x="3298" y="310"/>
                  </a:lnTo>
                  <a:lnTo>
                    <a:pt x="238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4"/>
            <p:cNvSpPr/>
            <p:nvPr/>
          </p:nvSpPr>
          <p:spPr>
            <a:xfrm>
              <a:off x="5666033" y="2808386"/>
              <a:ext cx="59291" cy="246976"/>
            </a:xfrm>
            <a:custGeom>
              <a:avLst/>
              <a:gdLst/>
              <a:ahLst/>
              <a:cxnLst/>
              <a:rect l="l" t="t" r="r" b="b"/>
              <a:pathLst>
                <a:path w="2199" h="9160" extrusionOk="0">
                  <a:moveTo>
                    <a:pt x="1" y="1"/>
                  </a:moveTo>
                  <a:lnTo>
                    <a:pt x="1" y="1039"/>
                  </a:lnTo>
                  <a:cubicBezTo>
                    <a:pt x="2" y="1107"/>
                    <a:pt x="46" y="1167"/>
                    <a:pt x="110" y="1188"/>
                  </a:cubicBezTo>
                  <a:cubicBezTo>
                    <a:pt x="901" y="1463"/>
                    <a:pt x="1466" y="2223"/>
                    <a:pt x="1466" y="3077"/>
                  </a:cubicBezTo>
                  <a:lnTo>
                    <a:pt x="1466" y="9159"/>
                  </a:lnTo>
                  <a:lnTo>
                    <a:pt x="2199" y="9159"/>
                  </a:lnTo>
                  <a:lnTo>
                    <a:pt x="2199" y="3075"/>
                  </a:lnTo>
                  <a:cubicBezTo>
                    <a:pt x="2199" y="2221"/>
                    <a:pt x="1634" y="1462"/>
                    <a:pt x="843" y="1187"/>
                  </a:cubicBezTo>
                  <a:cubicBezTo>
                    <a:pt x="778" y="1166"/>
                    <a:pt x="735" y="1106"/>
                    <a:pt x="734" y="1039"/>
                  </a:cubicBezTo>
                  <a:lnTo>
                    <a:pt x="734" y="1"/>
                  </a:lnTo>
                  <a:close/>
                </a:path>
              </a:pathLst>
            </a:custGeom>
            <a:solidFill>
              <a:srgbClr val="167480">
                <a:alpha val="68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4"/>
            <p:cNvSpPr/>
            <p:nvPr/>
          </p:nvSpPr>
          <p:spPr>
            <a:xfrm>
              <a:off x="5596901" y="2907177"/>
              <a:ext cx="128422" cy="98791"/>
            </a:xfrm>
            <a:custGeom>
              <a:avLst/>
              <a:gdLst/>
              <a:ahLst/>
              <a:cxnLst/>
              <a:rect l="l" t="t" r="r" b="b"/>
              <a:pathLst>
                <a:path w="4763" h="3664" extrusionOk="0">
                  <a:moveTo>
                    <a:pt x="1" y="0"/>
                  </a:moveTo>
                  <a:lnTo>
                    <a:pt x="1" y="3664"/>
                  </a:lnTo>
                  <a:lnTo>
                    <a:pt x="4763" y="3664"/>
                  </a:lnTo>
                  <a:lnTo>
                    <a:pt x="47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4"/>
            <p:cNvSpPr/>
            <p:nvPr/>
          </p:nvSpPr>
          <p:spPr>
            <a:xfrm>
              <a:off x="5705560" y="2907177"/>
              <a:ext cx="19764" cy="98791"/>
            </a:xfrm>
            <a:custGeom>
              <a:avLst/>
              <a:gdLst/>
              <a:ahLst/>
              <a:cxnLst/>
              <a:rect l="l" t="t" r="r" b="b"/>
              <a:pathLst>
                <a:path w="733" h="3664" extrusionOk="0">
                  <a:moveTo>
                    <a:pt x="0" y="0"/>
                  </a:moveTo>
                  <a:lnTo>
                    <a:pt x="0" y="3664"/>
                  </a:lnTo>
                  <a:lnTo>
                    <a:pt x="733" y="3664"/>
                  </a:lnTo>
                  <a:lnTo>
                    <a:pt x="733" y="0"/>
                  </a:ln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4"/>
            <p:cNvSpPr/>
            <p:nvPr/>
          </p:nvSpPr>
          <p:spPr>
            <a:xfrm>
              <a:off x="5389452" y="2794042"/>
              <a:ext cx="167976" cy="109117"/>
            </a:xfrm>
            <a:custGeom>
              <a:avLst/>
              <a:gdLst/>
              <a:ahLst/>
              <a:cxnLst/>
              <a:rect l="l" t="t" r="r" b="b"/>
              <a:pathLst>
                <a:path w="6230" h="4047" extrusionOk="0">
                  <a:moveTo>
                    <a:pt x="3115" y="1"/>
                  </a:moveTo>
                  <a:lnTo>
                    <a:pt x="0" y="303"/>
                  </a:lnTo>
                  <a:lnTo>
                    <a:pt x="0" y="3745"/>
                  </a:lnTo>
                  <a:lnTo>
                    <a:pt x="3115" y="4047"/>
                  </a:lnTo>
                  <a:lnTo>
                    <a:pt x="6229" y="3746"/>
                  </a:lnTo>
                  <a:lnTo>
                    <a:pt x="6229" y="303"/>
                  </a:lnTo>
                  <a:lnTo>
                    <a:pt x="311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4"/>
            <p:cNvSpPr/>
            <p:nvPr/>
          </p:nvSpPr>
          <p:spPr>
            <a:xfrm>
              <a:off x="5537611" y="2808386"/>
              <a:ext cx="19764" cy="88922"/>
            </a:xfrm>
            <a:custGeom>
              <a:avLst/>
              <a:gdLst/>
              <a:ahLst/>
              <a:cxnLst/>
              <a:rect l="l" t="t" r="r" b="b"/>
              <a:pathLst>
                <a:path w="733" h="3298" extrusionOk="0">
                  <a:moveTo>
                    <a:pt x="0" y="1"/>
                  </a:moveTo>
                  <a:lnTo>
                    <a:pt x="0" y="3298"/>
                  </a:lnTo>
                  <a:lnTo>
                    <a:pt x="733" y="3298"/>
                  </a:lnTo>
                  <a:lnTo>
                    <a:pt x="733" y="1"/>
                  </a:ln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4"/>
            <p:cNvSpPr/>
            <p:nvPr/>
          </p:nvSpPr>
          <p:spPr>
            <a:xfrm>
              <a:off x="5389450" y="2768847"/>
              <a:ext cx="167976" cy="40349"/>
            </a:xfrm>
            <a:custGeom>
              <a:avLst/>
              <a:gdLst/>
              <a:ahLst/>
              <a:cxnLst/>
              <a:rect l="l" t="t" r="r" b="b"/>
              <a:pathLst>
                <a:path w="6230" h="1101" extrusionOk="0">
                  <a:moveTo>
                    <a:pt x="156" y="0"/>
                  </a:moveTo>
                  <a:cubicBezTo>
                    <a:pt x="70" y="0"/>
                    <a:pt x="2" y="69"/>
                    <a:pt x="0" y="154"/>
                  </a:cubicBezTo>
                  <a:lnTo>
                    <a:pt x="0" y="1101"/>
                  </a:lnTo>
                  <a:lnTo>
                    <a:pt x="6229" y="1101"/>
                  </a:lnTo>
                  <a:lnTo>
                    <a:pt x="6229" y="157"/>
                  </a:lnTo>
                  <a:cubicBezTo>
                    <a:pt x="6229" y="70"/>
                    <a:pt x="6159" y="0"/>
                    <a:pt x="60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84"/>
            <p:cNvSpPr/>
            <p:nvPr/>
          </p:nvSpPr>
          <p:spPr>
            <a:xfrm>
              <a:off x="5527146" y="2768883"/>
              <a:ext cx="30279" cy="40312"/>
            </a:xfrm>
            <a:custGeom>
              <a:avLst/>
              <a:gdLst/>
              <a:ahLst/>
              <a:cxnLst/>
              <a:rect l="l" t="t" r="r" b="b"/>
              <a:pathLst>
                <a:path w="1123" h="1100" extrusionOk="0">
                  <a:moveTo>
                    <a:pt x="1" y="1"/>
                  </a:moveTo>
                  <a:cubicBezTo>
                    <a:pt x="88" y="101"/>
                    <a:pt x="156" y="170"/>
                    <a:pt x="390" y="256"/>
                  </a:cubicBezTo>
                  <a:lnTo>
                    <a:pt x="390" y="1100"/>
                  </a:lnTo>
                  <a:lnTo>
                    <a:pt x="1122" y="1100"/>
                  </a:lnTo>
                  <a:lnTo>
                    <a:pt x="1122" y="256"/>
                  </a:lnTo>
                  <a:cubicBezTo>
                    <a:pt x="1037" y="170"/>
                    <a:pt x="967" y="101"/>
                    <a:pt x="880" y="101"/>
                  </a:cubicBezTo>
                  <a:lnTo>
                    <a:pt x="880" y="1"/>
                  </a:ln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84"/>
            <p:cNvSpPr/>
            <p:nvPr/>
          </p:nvSpPr>
          <p:spPr>
            <a:xfrm>
              <a:off x="5440438" y="2830118"/>
              <a:ext cx="60207" cy="36966"/>
            </a:xfrm>
            <a:custGeom>
              <a:avLst/>
              <a:gdLst/>
              <a:ahLst/>
              <a:cxnLst/>
              <a:rect l="l" t="t" r="r" b="b"/>
              <a:pathLst>
                <a:path w="2233" h="1371" extrusionOk="0">
                  <a:moveTo>
                    <a:pt x="1118" y="1"/>
                  </a:moveTo>
                  <a:cubicBezTo>
                    <a:pt x="500" y="1"/>
                    <a:pt x="1" y="307"/>
                    <a:pt x="1" y="686"/>
                  </a:cubicBezTo>
                  <a:cubicBezTo>
                    <a:pt x="1" y="1064"/>
                    <a:pt x="500" y="1371"/>
                    <a:pt x="1118" y="1371"/>
                  </a:cubicBezTo>
                  <a:cubicBezTo>
                    <a:pt x="1734" y="1371"/>
                    <a:pt x="2233" y="1064"/>
                    <a:pt x="2233" y="686"/>
                  </a:cubicBezTo>
                  <a:cubicBezTo>
                    <a:pt x="2233" y="307"/>
                    <a:pt x="1734"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84"/>
            <p:cNvSpPr/>
            <p:nvPr/>
          </p:nvSpPr>
          <p:spPr>
            <a:xfrm>
              <a:off x="5340050" y="2891475"/>
              <a:ext cx="227240" cy="252798"/>
            </a:xfrm>
            <a:custGeom>
              <a:avLst/>
              <a:gdLst/>
              <a:ahLst/>
              <a:cxnLst/>
              <a:rect l="l" t="t" r="r" b="b"/>
              <a:pathLst>
                <a:path w="8428" h="9161" extrusionOk="0">
                  <a:moveTo>
                    <a:pt x="157" y="1"/>
                  </a:moveTo>
                  <a:cubicBezTo>
                    <a:pt x="71" y="1"/>
                    <a:pt x="0" y="70"/>
                    <a:pt x="0" y="156"/>
                  </a:cubicBezTo>
                  <a:lnTo>
                    <a:pt x="0" y="9002"/>
                  </a:lnTo>
                  <a:cubicBezTo>
                    <a:pt x="0" y="9089"/>
                    <a:pt x="69" y="9159"/>
                    <a:pt x="154" y="9161"/>
                  </a:cubicBezTo>
                  <a:lnTo>
                    <a:pt x="154" y="9159"/>
                  </a:lnTo>
                  <a:lnTo>
                    <a:pt x="8271" y="9159"/>
                  </a:lnTo>
                  <a:cubicBezTo>
                    <a:pt x="8357" y="9159"/>
                    <a:pt x="8428" y="9089"/>
                    <a:pt x="8428" y="9004"/>
                  </a:cubicBezTo>
                  <a:lnTo>
                    <a:pt x="8428" y="156"/>
                  </a:lnTo>
                  <a:cubicBezTo>
                    <a:pt x="8428" y="70"/>
                    <a:pt x="8357" y="1"/>
                    <a:pt x="82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84"/>
            <p:cNvSpPr/>
            <p:nvPr/>
          </p:nvSpPr>
          <p:spPr>
            <a:xfrm>
              <a:off x="5562362" y="3055336"/>
              <a:ext cx="192566" cy="79027"/>
            </a:xfrm>
            <a:custGeom>
              <a:avLst/>
              <a:gdLst/>
              <a:ahLst/>
              <a:cxnLst/>
              <a:rect l="l" t="t" r="r" b="b"/>
              <a:pathLst>
                <a:path w="7142" h="2931" extrusionOk="0">
                  <a:moveTo>
                    <a:pt x="561" y="0"/>
                  </a:moveTo>
                  <a:cubicBezTo>
                    <a:pt x="477" y="0"/>
                    <a:pt x="410" y="68"/>
                    <a:pt x="410" y="151"/>
                  </a:cubicBezTo>
                  <a:lnTo>
                    <a:pt x="0" y="1356"/>
                  </a:lnTo>
                  <a:lnTo>
                    <a:pt x="410" y="2780"/>
                  </a:lnTo>
                  <a:cubicBezTo>
                    <a:pt x="410" y="2864"/>
                    <a:pt x="477" y="2931"/>
                    <a:pt x="561" y="2931"/>
                  </a:cubicBezTo>
                  <a:lnTo>
                    <a:pt x="6992" y="2931"/>
                  </a:lnTo>
                  <a:cubicBezTo>
                    <a:pt x="7074" y="2931"/>
                    <a:pt x="7141" y="2864"/>
                    <a:pt x="7141" y="2780"/>
                  </a:cubicBezTo>
                  <a:lnTo>
                    <a:pt x="7141" y="157"/>
                  </a:lnTo>
                  <a:cubicBezTo>
                    <a:pt x="7141" y="71"/>
                    <a:pt x="7073" y="0"/>
                    <a:pt x="69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84"/>
            <p:cNvSpPr/>
            <p:nvPr/>
          </p:nvSpPr>
          <p:spPr>
            <a:xfrm>
              <a:off x="5533083" y="2891475"/>
              <a:ext cx="34215" cy="252798"/>
            </a:xfrm>
            <a:custGeom>
              <a:avLst/>
              <a:gdLst/>
              <a:ahLst/>
              <a:cxnLst/>
              <a:rect l="l" t="t" r="r" b="b"/>
              <a:pathLst>
                <a:path w="1269" h="9161" extrusionOk="0">
                  <a:moveTo>
                    <a:pt x="1" y="1"/>
                  </a:moveTo>
                  <a:cubicBezTo>
                    <a:pt x="93" y="1"/>
                    <a:pt x="168" y="71"/>
                    <a:pt x="168" y="158"/>
                  </a:cubicBezTo>
                  <a:lnTo>
                    <a:pt x="168" y="9002"/>
                  </a:lnTo>
                  <a:cubicBezTo>
                    <a:pt x="168" y="9089"/>
                    <a:pt x="93" y="9161"/>
                    <a:pt x="1" y="9161"/>
                  </a:cubicBezTo>
                  <a:lnTo>
                    <a:pt x="1112" y="9161"/>
                  </a:lnTo>
                  <a:cubicBezTo>
                    <a:pt x="1198" y="9161"/>
                    <a:pt x="1269" y="9090"/>
                    <a:pt x="1269" y="9004"/>
                  </a:cubicBezTo>
                  <a:lnTo>
                    <a:pt x="1269" y="158"/>
                  </a:lnTo>
                  <a:cubicBezTo>
                    <a:pt x="1269" y="71"/>
                    <a:pt x="1194" y="1"/>
                    <a:pt x="1100"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84"/>
            <p:cNvSpPr/>
            <p:nvPr/>
          </p:nvSpPr>
          <p:spPr>
            <a:xfrm>
              <a:off x="5720740" y="3055336"/>
              <a:ext cx="34215" cy="79027"/>
            </a:xfrm>
            <a:custGeom>
              <a:avLst/>
              <a:gdLst/>
              <a:ahLst/>
              <a:cxnLst/>
              <a:rect l="l" t="t" r="r" b="b"/>
              <a:pathLst>
                <a:path w="1269" h="2931" extrusionOk="0">
                  <a:moveTo>
                    <a:pt x="1" y="0"/>
                  </a:moveTo>
                  <a:cubicBezTo>
                    <a:pt x="95" y="0"/>
                    <a:pt x="170" y="68"/>
                    <a:pt x="170" y="151"/>
                  </a:cubicBezTo>
                  <a:lnTo>
                    <a:pt x="170" y="2781"/>
                  </a:lnTo>
                  <a:cubicBezTo>
                    <a:pt x="170" y="2864"/>
                    <a:pt x="95" y="2931"/>
                    <a:pt x="1" y="2931"/>
                  </a:cubicBezTo>
                  <a:lnTo>
                    <a:pt x="1113" y="2931"/>
                  </a:lnTo>
                  <a:cubicBezTo>
                    <a:pt x="1199" y="2931"/>
                    <a:pt x="1269" y="2862"/>
                    <a:pt x="1269" y="2775"/>
                  </a:cubicBezTo>
                  <a:lnTo>
                    <a:pt x="1269" y="151"/>
                  </a:lnTo>
                  <a:cubicBezTo>
                    <a:pt x="1269" y="68"/>
                    <a:pt x="1194" y="0"/>
                    <a:pt x="1100"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84"/>
            <p:cNvSpPr/>
            <p:nvPr/>
          </p:nvSpPr>
          <p:spPr>
            <a:xfrm>
              <a:off x="5428976" y="2891475"/>
              <a:ext cx="49422" cy="60681"/>
            </a:xfrm>
            <a:custGeom>
              <a:avLst/>
              <a:gdLst/>
              <a:ahLst/>
              <a:cxnLst/>
              <a:rect l="l" t="t" r="r" b="b"/>
              <a:pathLst>
                <a:path w="1833" h="2199" extrusionOk="0">
                  <a:moveTo>
                    <a:pt x="1" y="1"/>
                  </a:moveTo>
                  <a:lnTo>
                    <a:pt x="1" y="2030"/>
                  </a:lnTo>
                  <a:cubicBezTo>
                    <a:pt x="1" y="2123"/>
                    <a:pt x="71" y="2197"/>
                    <a:pt x="158" y="2197"/>
                  </a:cubicBezTo>
                  <a:lnTo>
                    <a:pt x="158" y="2199"/>
                  </a:lnTo>
                  <a:lnTo>
                    <a:pt x="1676" y="2199"/>
                  </a:lnTo>
                  <a:cubicBezTo>
                    <a:pt x="1762" y="2199"/>
                    <a:pt x="1833" y="2129"/>
                    <a:pt x="1833" y="2043"/>
                  </a:cubicBezTo>
                  <a:lnTo>
                    <a:pt x="18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84"/>
            <p:cNvSpPr/>
            <p:nvPr/>
          </p:nvSpPr>
          <p:spPr>
            <a:xfrm>
              <a:off x="5636401" y="2773797"/>
              <a:ext cx="49422" cy="39554"/>
            </a:xfrm>
            <a:custGeom>
              <a:avLst/>
              <a:gdLst/>
              <a:ahLst/>
              <a:cxnLst/>
              <a:rect l="l" t="t" r="r" b="b"/>
              <a:pathLst>
                <a:path w="1833" h="1467" extrusionOk="0">
                  <a:moveTo>
                    <a:pt x="161" y="0"/>
                  </a:moveTo>
                  <a:cubicBezTo>
                    <a:pt x="73" y="0"/>
                    <a:pt x="1" y="64"/>
                    <a:pt x="1" y="142"/>
                  </a:cubicBezTo>
                  <a:lnTo>
                    <a:pt x="1" y="1467"/>
                  </a:lnTo>
                  <a:lnTo>
                    <a:pt x="1833" y="1467"/>
                  </a:lnTo>
                  <a:lnTo>
                    <a:pt x="1833" y="157"/>
                  </a:lnTo>
                  <a:cubicBezTo>
                    <a:pt x="1833" y="70"/>
                    <a:pt x="1764" y="0"/>
                    <a:pt x="16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84"/>
            <p:cNvSpPr/>
            <p:nvPr/>
          </p:nvSpPr>
          <p:spPr>
            <a:xfrm>
              <a:off x="5662016" y="2773824"/>
              <a:ext cx="23781" cy="39527"/>
            </a:xfrm>
            <a:custGeom>
              <a:avLst/>
              <a:gdLst/>
              <a:ahLst/>
              <a:cxnLst/>
              <a:rect l="l" t="t" r="r" b="b"/>
              <a:pathLst>
                <a:path w="882" h="1466" extrusionOk="0">
                  <a:moveTo>
                    <a:pt x="6" y="1"/>
                  </a:moveTo>
                  <a:cubicBezTo>
                    <a:pt x="4" y="1"/>
                    <a:pt x="2" y="1"/>
                    <a:pt x="0" y="1"/>
                  </a:cubicBezTo>
                  <a:lnTo>
                    <a:pt x="11" y="1"/>
                  </a:lnTo>
                  <a:cubicBezTo>
                    <a:pt x="9" y="1"/>
                    <a:pt x="8" y="1"/>
                    <a:pt x="6" y="1"/>
                  </a:cubicBezTo>
                  <a:close/>
                  <a:moveTo>
                    <a:pt x="736" y="1"/>
                  </a:moveTo>
                  <a:cubicBezTo>
                    <a:pt x="735" y="1"/>
                    <a:pt x="734" y="1"/>
                    <a:pt x="733" y="1"/>
                  </a:cubicBezTo>
                  <a:lnTo>
                    <a:pt x="11" y="1"/>
                  </a:lnTo>
                  <a:cubicBezTo>
                    <a:pt x="87" y="3"/>
                    <a:pt x="147" y="65"/>
                    <a:pt x="148" y="141"/>
                  </a:cubicBezTo>
                  <a:lnTo>
                    <a:pt x="148" y="1466"/>
                  </a:lnTo>
                  <a:lnTo>
                    <a:pt x="881" y="1466"/>
                  </a:lnTo>
                  <a:lnTo>
                    <a:pt x="881" y="143"/>
                  </a:lnTo>
                  <a:cubicBezTo>
                    <a:pt x="880" y="63"/>
                    <a:pt x="815" y="1"/>
                    <a:pt x="736"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84"/>
            <p:cNvSpPr/>
            <p:nvPr/>
          </p:nvSpPr>
          <p:spPr>
            <a:xfrm>
              <a:off x="5592560" y="3075072"/>
              <a:ext cx="48640" cy="15881"/>
            </a:xfrm>
            <a:custGeom>
              <a:avLst/>
              <a:gdLst/>
              <a:ahLst/>
              <a:cxnLst/>
              <a:rect l="l" t="t" r="r" b="b"/>
              <a:pathLst>
                <a:path w="1804" h="589" extrusionOk="0">
                  <a:moveTo>
                    <a:pt x="235" y="1"/>
                  </a:moveTo>
                  <a:cubicBezTo>
                    <a:pt x="106" y="121"/>
                    <a:pt x="0" y="225"/>
                    <a:pt x="0" y="354"/>
                  </a:cubicBezTo>
                  <a:cubicBezTo>
                    <a:pt x="0" y="429"/>
                    <a:pt x="36" y="496"/>
                    <a:pt x="91" y="496"/>
                  </a:cubicBezTo>
                  <a:cubicBezTo>
                    <a:pt x="130" y="496"/>
                    <a:pt x="181" y="460"/>
                    <a:pt x="235" y="367"/>
                  </a:cubicBezTo>
                  <a:lnTo>
                    <a:pt x="1569" y="367"/>
                  </a:lnTo>
                  <a:lnTo>
                    <a:pt x="1569" y="589"/>
                  </a:lnTo>
                  <a:cubicBezTo>
                    <a:pt x="1699" y="589"/>
                    <a:pt x="1803" y="484"/>
                    <a:pt x="1803" y="354"/>
                  </a:cubicBezTo>
                  <a:cubicBezTo>
                    <a:pt x="1803" y="225"/>
                    <a:pt x="1697" y="121"/>
                    <a:pt x="1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84"/>
            <p:cNvSpPr/>
            <p:nvPr/>
          </p:nvSpPr>
          <p:spPr>
            <a:xfrm>
              <a:off x="5592560" y="3104758"/>
              <a:ext cx="39689" cy="15396"/>
            </a:xfrm>
            <a:custGeom>
              <a:avLst/>
              <a:gdLst/>
              <a:ahLst/>
              <a:cxnLst/>
              <a:rect l="l" t="t" r="r" b="b"/>
              <a:pathLst>
                <a:path w="1472" h="571" extrusionOk="0">
                  <a:moveTo>
                    <a:pt x="235" y="0"/>
                  </a:moveTo>
                  <a:cubicBezTo>
                    <a:pt x="106" y="102"/>
                    <a:pt x="0" y="207"/>
                    <a:pt x="0" y="337"/>
                  </a:cubicBezTo>
                  <a:cubicBezTo>
                    <a:pt x="0" y="413"/>
                    <a:pt x="37" y="481"/>
                    <a:pt x="95" y="481"/>
                  </a:cubicBezTo>
                  <a:cubicBezTo>
                    <a:pt x="134" y="481"/>
                    <a:pt x="183" y="449"/>
                    <a:pt x="235" y="365"/>
                  </a:cubicBezTo>
                  <a:lnTo>
                    <a:pt x="1238" y="365"/>
                  </a:lnTo>
                  <a:lnTo>
                    <a:pt x="1238" y="570"/>
                  </a:lnTo>
                  <a:cubicBezTo>
                    <a:pt x="1367" y="570"/>
                    <a:pt x="1471" y="465"/>
                    <a:pt x="1471" y="337"/>
                  </a:cubicBezTo>
                  <a:cubicBezTo>
                    <a:pt x="1471" y="208"/>
                    <a:pt x="1367" y="104"/>
                    <a:pt x="12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84"/>
            <p:cNvSpPr/>
            <p:nvPr/>
          </p:nvSpPr>
          <p:spPr>
            <a:xfrm>
              <a:off x="5365779" y="3075072"/>
              <a:ext cx="63928" cy="15881"/>
            </a:xfrm>
            <a:custGeom>
              <a:avLst/>
              <a:gdLst/>
              <a:ahLst/>
              <a:cxnLst/>
              <a:rect l="l" t="t" r="r" b="b"/>
              <a:pathLst>
                <a:path w="2371" h="589" extrusionOk="0">
                  <a:moveTo>
                    <a:pt x="235" y="1"/>
                  </a:moveTo>
                  <a:cubicBezTo>
                    <a:pt x="107" y="121"/>
                    <a:pt x="0" y="225"/>
                    <a:pt x="0" y="354"/>
                  </a:cubicBezTo>
                  <a:cubicBezTo>
                    <a:pt x="0" y="429"/>
                    <a:pt x="36" y="496"/>
                    <a:pt x="91" y="496"/>
                  </a:cubicBezTo>
                  <a:cubicBezTo>
                    <a:pt x="131" y="496"/>
                    <a:pt x="181" y="460"/>
                    <a:pt x="235" y="367"/>
                  </a:cubicBezTo>
                  <a:lnTo>
                    <a:pt x="2136" y="367"/>
                  </a:lnTo>
                  <a:lnTo>
                    <a:pt x="2136" y="589"/>
                  </a:lnTo>
                  <a:cubicBezTo>
                    <a:pt x="2266" y="589"/>
                    <a:pt x="2370" y="484"/>
                    <a:pt x="2370" y="354"/>
                  </a:cubicBezTo>
                  <a:cubicBezTo>
                    <a:pt x="2370" y="225"/>
                    <a:pt x="2266" y="121"/>
                    <a:pt x="21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84"/>
            <p:cNvSpPr/>
            <p:nvPr/>
          </p:nvSpPr>
          <p:spPr>
            <a:xfrm>
              <a:off x="5365806" y="3104758"/>
              <a:ext cx="51202" cy="15396"/>
            </a:xfrm>
            <a:custGeom>
              <a:avLst/>
              <a:gdLst/>
              <a:ahLst/>
              <a:cxnLst/>
              <a:rect l="l" t="t" r="r" b="b"/>
              <a:pathLst>
                <a:path w="1899" h="571" extrusionOk="0">
                  <a:moveTo>
                    <a:pt x="234" y="0"/>
                  </a:moveTo>
                  <a:cubicBezTo>
                    <a:pt x="106" y="102"/>
                    <a:pt x="1" y="207"/>
                    <a:pt x="1" y="337"/>
                  </a:cubicBezTo>
                  <a:cubicBezTo>
                    <a:pt x="1" y="413"/>
                    <a:pt x="38" y="481"/>
                    <a:pt x="94" y="481"/>
                  </a:cubicBezTo>
                  <a:cubicBezTo>
                    <a:pt x="133" y="481"/>
                    <a:pt x="182" y="449"/>
                    <a:pt x="234" y="365"/>
                  </a:cubicBezTo>
                  <a:lnTo>
                    <a:pt x="1664" y="365"/>
                  </a:lnTo>
                  <a:lnTo>
                    <a:pt x="1664" y="570"/>
                  </a:lnTo>
                  <a:cubicBezTo>
                    <a:pt x="1794" y="570"/>
                    <a:pt x="1898" y="465"/>
                    <a:pt x="1898" y="337"/>
                  </a:cubicBezTo>
                  <a:cubicBezTo>
                    <a:pt x="1898" y="208"/>
                    <a:pt x="1794" y="104"/>
                    <a:pt x="1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5" name="Google Shape;3895;p84"/>
          <p:cNvGrpSpPr/>
          <p:nvPr/>
        </p:nvGrpSpPr>
        <p:grpSpPr>
          <a:xfrm>
            <a:off x="6004844" y="1606182"/>
            <a:ext cx="414872" cy="325842"/>
            <a:chOff x="6004844" y="1606182"/>
            <a:chExt cx="414872" cy="325842"/>
          </a:xfrm>
        </p:grpSpPr>
        <p:sp>
          <p:nvSpPr>
            <p:cNvPr id="3896" name="Google Shape;3896;p84"/>
            <p:cNvSpPr/>
            <p:nvPr/>
          </p:nvSpPr>
          <p:spPr>
            <a:xfrm>
              <a:off x="6044317" y="1749569"/>
              <a:ext cx="177872" cy="172560"/>
            </a:xfrm>
            <a:custGeom>
              <a:avLst/>
              <a:gdLst/>
              <a:ahLst/>
              <a:cxnLst/>
              <a:rect l="l" t="t" r="r" b="b"/>
              <a:pathLst>
                <a:path w="6597" h="6400" extrusionOk="0">
                  <a:moveTo>
                    <a:pt x="3298" y="0"/>
                  </a:moveTo>
                  <a:cubicBezTo>
                    <a:pt x="3251" y="0"/>
                    <a:pt x="3204" y="11"/>
                    <a:pt x="3160" y="32"/>
                  </a:cubicBezTo>
                  <a:lnTo>
                    <a:pt x="1" y="1515"/>
                  </a:lnTo>
                  <a:lnTo>
                    <a:pt x="1" y="6400"/>
                  </a:lnTo>
                  <a:lnTo>
                    <a:pt x="6596" y="6400"/>
                  </a:lnTo>
                  <a:lnTo>
                    <a:pt x="6596" y="1515"/>
                  </a:lnTo>
                  <a:lnTo>
                    <a:pt x="3437" y="32"/>
                  </a:lnTo>
                  <a:cubicBezTo>
                    <a:pt x="3393" y="11"/>
                    <a:pt x="3346" y="0"/>
                    <a:pt x="329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84"/>
            <p:cNvSpPr/>
            <p:nvPr/>
          </p:nvSpPr>
          <p:spPr>
            <a:xfrm>
              <a:off x="6044371" y="1751456"/>
              <a:ext cx="177818" cy="62553"/>
            </a:xfrm>
            <a:custGeom>
              <a:avLst/>
              <a:gdLst/>
              <a:ahLst/>
              <a:cxnLst/>
              <a:rect l="l" t="t" r="r" b="b"/>
              <a:pathLst>
                <a:path w="6595" h="2320" extrusionOk="0">
                  <a:moveTo>
                    <a:pt x="3296" y="0"/>
                  </a:moveTo>
                  <a:cubicBezTo>
                    <a:pt x="3249" y="0"/>
                    <a:pt x="3202" y="10"/>
                    <a:pt x="3158" y="30"/>
                  </a:cubicBezTo>
                  <a:lnTo>
                    <a:pt x="0" y="1508"/>
                  </a:lnTo>
                  <a:lnTo>
                    <a:pt x="0" y="2320"/>
                  </a:lnTo>
                  <a:lnTo>
                    <a:pt x="3158" y="842"/>
                  </a:lnTo>
                  <a:cubicBezTo>
                    <a:pt x="3202" y="821"/>
                    <a:pt x="3249" y="811"/>
                    <a:pt x="3296" y="811"/>
                  </a:cubicBezTo>
                  <a:cubicBezTo>
                    <a:pt x="3344" y="811"/>
                    <a:pt x="3391" y="821"/>
                    <a:pt x="3435" y="842"/>
                  </a:cubicBezTo>
                  <a:lnTo>
                    <a:pt x="6594" y="2320"/>
                  </a:lnTo>
                  <a:lnTo>
                    <a:pt x="6594" y="1508"/>
                  </a:lnTo>
                  <a:lnTo>
                    <a:pt x="3433" y="30"/>
                  </a:lnTo>
                  <a:cubicBezTo>
                    <a:pt x="3390" y="10"/>
                    <a:pt x="3343" y="0"/>
                    <a:pt x="3296" y="0"/>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84"/>
            <p:cNvSpPr/>
            <p:nvPr/>
          </p:nvSpPr>
          <p:spPr>
            <a:xfrm>
              <a:off x="6103581" y="1827329"/>
              <a:ext cx="49449" cy="94773"/>
            </a:xfrm>
            <a:custGeom>
              <a:avLst/>
              <a:gdLst/>
              <a:ahLst/>
              <a:cxnLst/>
              <a:rect l="l" t="t" r="r" b="b"/>
              <a:pathLst>
                <a:path w="1834" h="3515" extrusionOk="0">
                  <a:moveTo>
                    <a:pt x="917" y="0"/>
                  </a:moveTo>
                  <a:cubicBezTo>
                    <a:pt x="863" y="0"/>
                    <a:pt x="808" y="5"/>
                    <a:pt x="753" y="15"/>
                  </a:cubicBezTo>
                  <a:cubicBezTo>
                    <a:pt x="304" y="98"/>
                    <a:pt x="1" y="525"/>
                    <a:pt x="1" y="983"/>
                  </a:cubicBezTo>
                  <a:lnTo>
                    <a:pt x="1" y="3514"/>
                  </a:lnTo>
                  <a:lnTo>
                    <a:pt x="1832" y="3514"/>
                  </a:lnTo>
                  <a:lnTo>
                    <a:pt x="1832" y="972"/>
                  </a:lnTo>
                  <a:lnTo>
                    <a:pt x="1834" y="972"/>
                  </a:lnTo>
                  <a:cubicBezTo>
                    <a:pt x="1834" y="436"/>
                    <a:pt x="1423" y="0"/>
                    <a:pt x="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84"/>
            <p:cNvSpPr/>
            <p:nvPr/>
          </p:nvSpPr>
          <p:spPr>
            <a:xfrm>
              <a:off x="6270398" y="1789231"/>
              <a:ext cx="27205" cy="117664"/>
            </a:xfrm>
            <a:custGeom>
              <a:avLst/>
              <a:gdLst/>
              <a:ahLst/>
              <a:cxnLst/>
              <a:rect l="l" t="t" r="r" b="b"/>
              <a:pathLst>
                <a:path w="1009" h="4364" extrusionOk="0">
                  <a:moveTo>
                    <a:pt x="721" y="0"/>
                  </a:moveTo>
                  <a:cubicBezTo>
                    <a:pt x="648" y="0"/>
                    <a:pt x="577" y="35"/>
                    <a:pt x="533" y="99"/>
                  </a:cubicBezTo>
                  <a:lnTo>
                    <a:pt x="103" y="729"/>
                  </a:lnTo>
                  <a:cubicBezTo>
                    <a:pt x="14" y="857"/>
                    <a:pt x="14" y="1026"/>
                    <a:pt x="103" y="1155"/>
                  </a:cubicBezTo>
                  <a:lnTo>
                    <a:pt x="518" y="1762"/>
                  </a:lnTo>
                  <a:lnTo>
                    <a:pt x="103" y="2369"/>
                  </a:lnTo>
                  <a:cubicBezTo>
                    <a:pt x="14" y="2497"/>
                    <a:pt x="14" y="2666"/>
                    <a:pt x="103" y="2795"/>
                  </a:cubicBezTo>
                  <a:lnTo>
                    <a:pt x="518" y="3402"/>
                  </a:lnTo>
                  <a:lnTo>
                    <a:pt x="103" y="4009"/>
                  </a:lnTo>
                  <a:cubicBezTo>
                    <a:pt x="1" y="4159"/>
                    <a:pt x="109" y="4364"/>
                    <a:pt x="290" y="4364"/>
                  </a:cubicBezTo>
                  <a:cubicBezTo>
                    <a:pt x="364" y="4364"/>
                    <a:pt x="435" y="4326"/>
                    <a:pt x="476" y="4265"/>
                  </a:cubicBezTo>
                  <a:lnTo>
                    <a:pt x="921" y="3614"/>
                  </a:lnTo>
                  <a:cubicBezTo>
                    <a:pt x="1009" y="3486"/>
                    <a:pt x="1009" y="3317"/>
                    <a:pt x="921" y="3188"/>
                  </a:cubicBezTo>
                  <a:lnTo>
                    <a:pt x="506" y="2581"/>
                  </a:lnTo>
                  <a:lnTo>
                    <a:pt x="921" y="1974"/>
                  </a:lnTo>
                  <a:cubicBezTo>
                    <a:pt x="1009" y="1847"/>
                    <a:pt x="1009" y="1677"/>
                    <a:pt x="921" y="1550"/>
                  </a:cubicBezTo>
                  <a:lnTo>
                    <a:pt x="506" y="942"/>
                  </a:lnTo>
                  <a:lnTo>
                    <a:pt x="907" y="355"/>
                  </a:lnTo>
                  <a:cubicBezTo>
                    <a:pt x="979" y="252"/>
                    <a:pt x="952" y="110"/>
                    <a:pt x="849" y="39"/>
                  </a:cubicBezTo>
                  <a:cubicBezTo>
                    <a:pt x="809" y="13"/>
                    <a:pt x="765" y="0"/>
                    <a:pt x="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84"/>
            <p:cNvSpPr/>
            <p:nvPr/>
          </p:nvSpPr>
          <p:spPr>
            <a:xfrm>
              <a:off x="6310895" y="1789231"/>
              <a:ext cx="27232" cy="117664"/>
            </a:xfrm>
            <a:custGeom>
              <a:avLst/>
              <a:gdLst/>
              <a:ahLst/>
              <a:cxnLst/>
              <a:rect l="l" t="t" r="r" b="b"/>
              <a:pathLst>
                <a:path w="1010" h="4364" extrusionOk="0">
                  <a:moveTo>
                    <a:pt x="721" y="0"/>
                  </a:moveTo>
                  <a:cubicBezTo>
                    <a:pt x="648" y="0"/>
                    <a:pt x="576" y="35"/>
                    <a:pt x="533" y="99"/>
                  </a:cubicBezTo>
                  <a:lnTo>
                    <a:pt x="103" y="729"/>
                  </a:lnTo>
                  <a:cubicBezTo>
                    <a:pt x="15" y="857"/>
                    <a:pt x="15" y="1026"/>
                    <a:pt x="103" y="1155"/>
                  </a:cubicBezTo>
                  <a:lnTo>
                    <a:pt x="518" y="1762"/>
                  </a:lnTo>
                  <a:lnTo>
                    <a:pt x="103" y="2369"/>
                  </a:lnTo>
                  <a:cubicBezTo>
                    <a:pt x="15" y="2497"/>
                    <a:pt x="15" y="2666"/>
                    <a:pt x="103" y="2795"/>
                  </a:cubicBezTo>
                  <a:lnTo>
                    <a:pt x="518" y="3402"/>
                  </a:lnTo>
                  <a:lnTo>
                    <a:pt x="103" y="4009"/>
                  </a:lnTo>
                  <a:cubicBezTo>
                    <a:pt x="0" y="4159"/>
                    <a:pt x="108" y="4364"/>
                    <a:pt x="290" y="4364"/>
                  </a:cubicBezTo>
                  <a:cubicBezTo>
                    <a:pt x="365" y="4364"/>
                    <a:pt x="434" y="4326"/>
                    <a:pt x="477" y="4265"/>
                  </a:cubicBezTo>
                  <a:lnTo>
                    <a:pt x="920" y="3614"/>
                  </a:lnTo>
                  <a:cubicBezTo>
                    <a:pt x="1008" y="3486"/>
                    <a:pt x="1008" y="3317"/>
                    <a:pt x="920" y="3188"/>
                  </a:cubicBezTo>
                  <a:lnTo>
                    <a:pt x="506" y="2581"/>
                  </a:lnTo>
                  <a:lnTo>
                    <a:pt x="920" y="1974"/>
                  </a:lnTo>
                  <a:cubicBezTo>
                    <a:pt x="1009" y="1847"/>
                    <a:pt x="1009" y="1677"/>
                    <a:pt x="920" y="1550"/>
                  </a:cubicBezTo>
                  <a:lnTo>
                    <a:pt x="506" y="941"/>
                  </a:lnTo>
                  <a:lnTo>
                    <a:pt x="906" y="355"/>
                  </a:lnTo>
                  <a:cubicBezTo>
                    <a:pt x="978" y="252"/>
                    <a:pt x="951" y="110"/>
                    <a:pt x="848" y="39"/>
                  </a:cubicBezTo>
                  <a:cubicBezTo>
                    <a:pt x="809" y="13"/>
                    <a:pt x="765" y="0"/>
                    <a:pt x="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84"/>
            <p:cNvSpPr/>
            <p:nvPr/>
          </p:nvSpPr>
          <p:spPr>
            <a:xfrm>
              <a:off x="6351366" y="1789231"/>
              <a:ext cx="27232" cy="117664"/>
            </a:xfrm>
            <a:custGeom>
              <a:avLst/>
              <a:gdLst/>
              <a:ahLst/>
              <a:cxnLst/>
              <a:rect l="l" t="t" r="r" b="b"/>
              <a:pathLst>
                <a:path w="1010" h="4364" extrusionOk="0">
                  <a:moveTo>
                    <a:pt x="721" y="0"/>
                  </a:moveTo>
                  <a:cubicBezTo>
                    <a:pt x="648" y="0"/>
                    <a:pt x="577" y="35"/>
                    <a:pt x="533" y="99"/>
                  </a:cubicBezTo>
                  <a:lnTo>
                    <a:pt x="104" y="729"/>
                  </a:lnTo>
                  <a:cubicBezTo>
                    <a:pt x="15" y="857"/>
                    <a:pt x="15" y="1026"/>
                    <a:pt x="104" y="1155"/>
                  </a:cubicBezTo>
                  <a:lnTo>
                    <a:pt x="518" y="1762"/>
                  </a:lnTo>
                  <a:lnTo>
                    <a:pt x="104" y="2369"/>
                  </a:lnTo>
                  <a:cubicBezTo>
                    <a:pt x="15" y="2497"/>
                    <a:pt x="15" y="2666"/>
                    <a:pt x="104" y="2795"/>
                  </a:cubicBezTo>
                  <a:lnTo>
                    <a:pt x="518" y="3402"/>
                  </a:lnTo>
                  <a:lnTo>
                    <a:pt x="104" y="4009"/>
                  </a:lnTo>
                  <a:cubicBezTo>
                    <a:pt x="0" y="4159"/>
                    <a:pt x="108" y="4364"/>
                    <a:pt x="291" y="4364"/>
                  </a:cubicBezTo>
                  <a:cubicBezTo>
                    <a:pt x="365" y="4364"/>
                    <a:pt x="436" y="4326"/>
                    <a:pt x="477" y="4265"/>
                  </a:cubicBezTo>
                  <a:lnTo>
                    <a:pt x="921" y="3614"/>
                  </a:lnTo>
                  <a:cubicBezTo>
                    <a:pt x="1008" y="3486"/>
                    <a:pt x="1008" y="3317"/>
                    <a:pt x="921" y="3188"/>
                  </a:cubicBezTo>
                  <a:lnTo>
                    <a:pt x="506" y="2581"/>
                  </a:lnTo>
                  <a:lnTo>
                    <a:pt x="921" y="1974"/>
                  </a:lnTo>
                  <a:cubicBezTo>
                    <a:pt x="1010" y="1847"/>
                    <a:pt x="1010" y="1677"/>
                    <a:pt x="921" y="1550"/>
                  </a:cubicBezTo>
                  <a:lnTo>
                    <a:pt x="506" y="942"/>
                  </a:lnTo>
                  <a:lnTo>
                    <a:pt x="907" y="355"/>
                  </a:lnTo>
                  <a:cubicBezTo>
                    <a:pt x="978" y="252"/>
                    <a:pt x="951" y="110"/>
                    <a:pt x="848" y="39"/>
                  </a:cubicBezTo>
                  <a:cubicBezTo>
                    <a:pt x="809" y="13"/>
                    <a:pt x="765" y="0"/>
                    <a:pt x="7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84"/>
            <p:cNvSpPr/>
            <p:nvPr/>
          </p:nvSpPr>
          <p:spPr>
            <a:xfrm>
              <a:off x="6004844" y="1919864"/>
              <a:ext cx="414872" cy="12160"/>
            </a:xfrm>
            <a:custGeom>
              <a:avLst/>
              <a:gdLst/>
              <a:ahLst/>
              <a:cxnLst/>
              <a:rect l="l" t="t" r="r" b="b"/>
              <a:pathLst>
                <a:path w="15387" h="451" extrusionOk="0">
                  <a:moveTo>
                    <a:pt x="102" y="0"/>
                  </a:moveTo>
                  <a:cubicBezTo>
                    <a:pt x="41" y="0"/>
                    <a:pt x="1" y="70"/>
                    <a:pt x="1" y="148"/>
                  </a:cubicBezTo>
                  <a:cubicBezTo>
                    <a:pt x="1" y="274"/>
                    <a:pt x="101" y="375"/>
                    <a:pt x="227" y="450"/>
                  </a:cubicBezTo>
                  <a:lnTo>
                    <a:pt x="15161" y="450"/>
                  </a:lnTo>
                  <a:lnTo>
                    <a:pt x="15161" y="375"/>
                  </a:lnTo>
                  <a:cubicBezTo>
                    <a:pt x="15285" y="375"/>
                    <a:pt x="15387" y="274"/>
                    <a:pt x="15387" y="148"/>
                  </a:cubicBezTo>
                  <a:cubicBezTo>
                    <a:pt x="15387" y="70"/>
                    <a:pt x="15346" y="0"/>
                    <a:pt x="15285" y="0"/>
                  </a:cubicBezTo>
                  <a:cubicBezTo>
                    <a:pt x="15250" y="0"/>
                    <a:pt x="15207" y="24"/>
                    <a:pt x="15161" y="84"/>
                  </a:cubicBezTo>
                  <a:lnTo>
                    <a:pt x="227" y="84"/>
                  </a:lnTo>
                  <a:cubicBezTo>
                    <a:pt x="180" y="24"/>
                    <a:pt x="137" y="0"/>
                    <a:pt x="1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84"/>
            <p:cNvSpPr/>
            <p:nvPr/>
          </p:nvSpPr>
          <p:spPr>
            <a:xfrm>
              <a:off x="6172766" y="1706078"/>
              <a:ext cx="39527" cy="66813"/>
            </a:xfrm>
            <a:custGeom>
              <a:avLst/>
              <a:gdLst/>
              <a:ahLst/>
              <a:cxnLst/>
              <a:rect l="l" t="t" r="r" b="b"/>
              <a:pathLst>
                <a:path w="1466" h="2478" extrusionOk="0">
                  <a:moveTo>
                    <a:pt x="178" y="0"/>
                  </a:moveTo>
                  <a:cubicBezTo>
                    <a:pt x="145" y="0"/>
                    <a:pt x="114" y="27"/>
                    <a:pt x="114" y="63"/>
                  </a:cubicBezTo>
                  <a:lnTo>
                    <a:pt x="1" y="63"/>
                  </a:lnTo>
                  <a:lnTo>
                    <a:pt x="1" y="1888"/>
                  </a:lnTo>
                  <a:lnTo>
                    <a:pt x="1466" y="2477"/>
                  </a:lnTo>
                  <a:lnTo>
                    <a:pt x="1466" y="629"/>
                  </a:lnTo>
                  <a:cubicBezTo>
                    <a:pt x="1408" y="592"/>
                    <a:pt x="1387" y="560"/>
                    <a:pt x="1354" y="544"/>
                  </a:cubicBezTo>
                  <a:lnTo>
                    <a:pt x="202" y="6"/>
                  </a:lnTo>
                  <a:cubicBezTo>
                    <a:pt x="194" y="2"/>
                    <a:pt x="186" y="0"/>
                    <a:pt x="1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84"/>
            <p:cNvSpPr/>
            <p:nvPr/>
          </p:nvSpPr>
          <p:spPr>
            <a:xfrm>
              <a:off x="6008592" y="1718184"/>
              <a:ext cx="247570" cy="82991"/>
            </a:xfrm>
            <a:custGeom>
              <a:avLst/>
              <a:gdLst/>
              <a:ahLst/>
              <a:cxnLst/>
              <a:rect l="l" t="t" r="r" b="b"/>
              <a:pathLst>
                <a:path w="9182" h="3078" extrusionOk="0">
                  <a:moveTo>
                    <a:pt x="4591" y="1"/>
                  </a:moveTo>
                  <a:cubicBezTo>
                    <a:pt x="4509" y="1"/>
                    <a:pt x="4427" y="19"/>
                    <a:pt x="4351" y="55"/>
                  </a:cubicBezTo>
                  <a:lnTo>
                    <a:pt x="122" y="2033"/>
                  </a:lnTo>
                  <a:cubicBezTo>
                    <a:pt x="37" y="2072"/>
                    <a:pt x="1" y="2172"/>
                    <a:pt x="41" y="2257"/>
                  </a:cubicBezTo>
                  <a:lnTo>
                    <a:pt x="379" y="2981"/>
                  </a:lnTo>
                  <a:cubicBezTo>
                    <a:pt x="407" y="3042"/>
                    <a:pt x="469" y="3078"/>
                    <a:pt x="532" y="3078"/>
                  </a:cubicBezTo>
                  <a:cubicBezTo>
                    <a:pt x="556" y="3078"/>
                    <a:pt x="580" y="3073"/>
                    <a:pt x="604" y="3062"/>
                  </a:cubicBezTo>
                  <a:lnTo>
                    <a:pt x="604" y="3060"/>
                  </a:lnTo>
                  <a:lnTo>
                    <a:pt x="4454" y="1260"/>
                  </a:lnTo>
                  <a:cubicBezTo>
                    <a:pt x="4497" y="1240"/>
                    <a:pt x="4544" y="1230"/>
                    <a:pt x="4591" y="1230"/>
                  </a:cubicBezTo>
                  <a:cubicBezTo>
                    <a:pt x="4638" y="1230"/>
                    <a:pt x="4686" y="1240"/>
                    <a:pt x="4729" y="1260"/>
                  </a:cubicBezTo>
                  <a:lnTo>
                    <a:pt x="8579" y="3060"/>
                  </a:lnTo>
                  <a:cubicBezTo>
                    <a:pt x="8603" y="3071"/>
                    <a:pt x="8628" y="3077"/>
                    <a:pt x="8652" y="3077"/>
                  </a:cubicBezTo>
                  <a:cubicBezTo>
                    <a:pt x="8715" y="3077"/>
                    <a:pt x="8775" y="3041"/>
                    <a:pt x="8803" y="2979"/>
                  </a:cubicBezTo>
                  <a:lnTo>
                    <a:pt x="9143" y="2256"/>
                  </a:lnTo>
                  <a:cubicBezTo>
                    <a:pt x="9182" y="2172"/>
                    <a:pt x="9146" y="2070"/>
                    <a:pt x="9062" y="2031"/>
                  </a:cubicBezTo>
                  <a:lnTo>
                    <a:pt x="4832" y="55"/>
                  </a:lnTo>
                  <a:cubicBezTo>
                    <a:pt x="4756" y="19"/>
                    <a:pt x="4674" y="1"/>
                    <a:pt x="45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84"/>
            <p:cNvSpPr/>
            <p:nvPr/>
          </p:nvSpPr>
          <p:spPr>
            <a:xfrm>
              <a:off x="6069069" y="1709664"/>
              <a:ext cx="45674" cy="72745"/>
            </a:xfrm>
            <a:custGeom>
              <a:avLst/>
              <a:gdLst/>
              <a:ahLst/>
              <a:cxnLst/>
              <a:rect l="l" t="t" r="r" b="b"/>
              <a:pathLst>
                <a:path w="1694" h="2698" extrusionOk="0">
                  <a:moveTo>
                    <a:pt x="847" y="1"/>
                  </a:moveTo>
                  <a:cubicBezTo>
                    <a:pt x="809" y="1"/>
                    <a:pt x="772" y="20"/>
                    <a:pt x="751" y="58"/>
                  </a:cubicBezTo>
                  <a:cubicBezTo>
                    <a:pt x="530" y="471"/>
                    <a:pt x="1" y="1494"/>
                    <a:pt x="1" y="1863"/>
                  </a:cubicBezTo>
                  <a:cubicBezTo>
                    <a:pt x="7" y="2326"/>
                    <a:pt x="384" y="2697"/>
                    <a:pt x="847" y="2697"/>
                  </a:cubicBezTo>
                  <a:cubicBezTo>
                    <a:pt x="1309" y="2697"/>
                    <a:pt x="1686" y="2326"/>
                    <a:pt x="1693" y="1863"/>
                  </a:cubicBezTo>
                  <a:cubicBezTo>
                    <a:pt x="1693" y="1494"/>
                    <a:pt x="1164" y="471"/>
                    <a:pt x="943" y="58"/>
                  </a:cubicBezTo>
                  <a:cubicBezTo>
                    <a:pt x="922" y="20"/>
                    <a:pt x="884" y="1"/>
                    <a:pt x="84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84"/>
            <p:cNvSpPr/>
            <p:nvPr/>
          </p:nvSpPr>
          <p:spPr>
            <a:xfrm>
              <a:off x="6017139" y="1655524"/>
              <a:ext cx="46079" cy="73419"/>
            </a:xfrm>
            <a:custGeom>
              <a:avLst/>
              <a:gdLst/>
              <a:ahLst/>
              <a:cxnLst/>
              <a:rect l="l" t="t" r="r" b="b"/>
              <a:pathLst>
                <a:path w="1709" h="2723" extrusionOk="0">
                  <a:moveTo>
                    <a:pt x="855" y="1"/>
                  </a:moveTo>
                  <a:cubicBezTo>
                    <a:pt x="818" y="1"/>
                    <a:pt x="780" y="20"/>
                    <a:pt x="759" y="58"/>
                  </a:cubicBezTo>
                  <a:cubicBezTo>
                    <a:pt x="538" y="469"/>
                    <a:pt x="8" y="1493"/>
                    <a:pt x="8" y="1863"/>
                  </a:cubicBezTo>
                  <a:cubicBezTo>
                    <a:pt x="1" y="2335"/>
                    <a:pt x="382" y="2723"/>
                    <a:pt x="855" y="2723"/>
                  </a:cubicBezTo>
                  <a:cubicBezTo>
                    <a:pt x="1327" y="2723"/>
                    <a:pt x="1708" y="2335"/>
                    <a:pt x="1701" y="1863"/>
                  </a:cubicBezTo>
                  <a:cubicBezTo>
                    <a:pt x="1701" y="1493"/>
                    <a:pt x="1172" y="471"/>
                    <a:pt x="950" y="58"/>
                  </a:cubicBezTo>
                  <a:cubicBezTo>
                    <a:pt x="930" y="20"/>
                    <a:pt x="893" y="1"/>
                    <a:pt x="8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84"/>
            <p:cNvSpPr/>
            <p:nvPr/>
          </p:nvSpPr>
          <p:spPr>
            <a:xfrm>
              <a:off x="6231437" y="1606182"/>
              <a:ext cx="163581" cy="161209"/>
            </a:xfrm>
            <a:custGeom>
              <a:avLst/>
              <a:gdLst/>
              <a:ahLst/>
              <a:cxnLst/>
              <a:rect l="l" t="t" r="r" b="b"/>
              <a:pathLst>
                <a:path w="6067" h="5979" extrusionOk="0">
                  <a:moveTo>
                    <a:pt x="1858" y="0"/>
                  </a:moveTo>
                  <a:cubicBezTo>
                    <a:pt x="1784" y="0"/>
                    <a:pt x="1713" y="55"/>
                    <a:pt x="1706" y="140"/>
                  </a:cubicBezTo>
                  <a:cubicBezTo>
                    <a:pt x="1646" y="955"/>
                    <a:pt x="999" y="1604"/>
                    <a:pt x="184" y="1662"/>
                  </a:cubicBezTo>
                  <a:cubicBezTo>
                    <a:pt x="60" y="1673"/>
                    <a:pt x="0" y="1819"/>
                    <a:pt x="81" y="1913"/>
                  </a:cubicBezTo>
                  <a:cubicBezTo>
                    <a:pt x="616" y="2531"/>
                    <a:pt x="616" y="3448"/>
                    <a:pt x="81" y="4067"/>
                  </a:cubicBezTo>
                  <a:cubicBezTo>
                    <a:pt x="0" y="4161"/>
                    <a:pt x="60" y="4306"/>
                    <a:pt x="184" y="4316"/>
                  </a:cubicBezTo>
                  <a:cubicBezTo>
                    <a:pt x="999" y="4375"/>
                    <a:pt x="1648" y="5024"/>
                    <a:pt x="1706" y="5838"/>
                  </a:cubicBezTo>
                  <a:cubicBezTo>
                    <a:pt x="1712" y="5924"/>
                    <a:pt x="1783" y="5978"/>
                    <a:pt x="1858" y="5978"/>
                  </a:cubicBezTo>
                  <a:cubicBezTo>
                    <a:pt x="1892" y="5978"/>
                    <a:pt x="1926" y="5967"/>
                    <a:pt x="1956" y="5942"/>
                  </a:cubicBezTo>
                  <a:cubicBezTo>
                    <a:pt x="2265" y="5675"/>
                    <a:pt x="2649" y="5541"/>
                    <a:pt x="3033" y="5541"/>
                  </a:cubicBezTo>
                  <a:cubicBezTo>
                    <a:pt x="3417" y="5541"/>
                    <a:pt x="3800" y="5675"/>
                    <a:pt x="4109" y="5942"/>
                  </a:cubicBezTo>
                  <a:cubicBezTo>
                    <a:pt x="4139" y="5967"/>
                    <a:pt x="4173" y="5978"/>
                    <a:pt x="4207" y="5978"/>
                  </a:cubicBezTo>
                  <a:cubicBezTo>
                    <a:pt x="4282" y="5978"/>
                    <a:pt x="4353" y="5924"/>
                    <a:pt x="4359" y="5838"/>
                  </a:cubicBezTo>
                  <a:cubicBezTo>
                    <a:pt x="4419" y="5024"/>
                    <a:pt x="5067" y="4376"/>
                    <a:pt x="5882" y="4316"/>
                  </a:cubicBezTo>
                  <a:cubicBezTo>
                    <a:pt x="6005" y="4307"/>
                    <a:pt x="6066" y="4161"/>
                    <a:pt x="5986" y="4067"/>
                  </a:cubicBezTo>
                  <a:cubicBezTo>
                    <a:pt x="5452" y="3448"/>
                    <a:pt x="5452" y="2531"/>
                    <a:pt x="5986" y="1912"/>
                  </a:cubicBezTo>
                  <a:cubicBezTo>
                    <a:pt x="6066" y="1818"/>
                    <a:pt x="6006" y="1673"/>
                    <a:pt x="5882" y="1662"/>
                  </a:cubicBezTo>
                  <a:cubicBezTo>
                    <a:pt x="5067" y="1602"/>
                    <a:pt x="4419" y="955"/>
                    <a:pt x="4359" y="140"/>
                  </a:cubicBezTo>
                  <a:cubicBezTo>
                    <a:pt x="4353" y="55"/>
                    <a:pt x="4282" y="0"/>
                    <a:pt x="4207" y="0"/>
                  </a:cubicBezTo>
                  <a:cubicBezTo>
                    <a:pt x="4173" y="0"/>
                    <a:pt x="4139" y="12"/>
                    <a:pt x="4109" y="37"/>
                  </a:cubicBezTo>
                  <a:cubicBezTo>
                    <a:pt x="3800" y="305"/>
                    <a:pt x="3417" y="438"/>
                    <a:pt x="3033" y="438"/>
                  </a:cubicBezTo>
                  <a:cubicBezTo>
                    <a:pt x="2649" y="438"/>
                    <a:pt x="2265" y="305"/>
                    <a:pt x="1956" y="37"/>
                  </a:cubicBezTo>
                  <a:cubicBezTo>
                    <a:pt x="1926" y="12"/>
                    <a:pt x="1892" y="0"/>
                    <a:pt x="18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84"/>
            <p:cNvSpPr/>
            <p:nvPr/>
          </p:nvSpPr>
          <p:spPr>
            <a:xfrm>
              <a:off x="6274172" y="1650590"/>
              <a:ext cx="75252" cy="72421"/>
            </a:xfrm>
            <a:custGeom>
              <a:avLst/>
              <a:gdLst/>
              <a:ahLst/>
              <a:cxnLst/>
              <a:rect l="l" t="t" r="r" b="b"/>
              <a:pathLst>
                <a:path w="2791" h="2686" extrusionOk="0">
                  <a:moveTo>
                    <a:pt x="1447" y="0"/>
                  </a:moveTo>
                  <a:cubicBezTo>
                    <a:pt x="905" y="0"/>
                    <a:pt x="416" y="328"/>
                    <a:pt x="208" y="829"/>
                  </a:cubicBezTo>
                  <a:cubicBezTo>
                    <a:pt x="0" y="1331"/>
                    <a:pt x="115" y="1908"/>
                    <a:pt x="498" y="2293"/>
                  </a:cubicBezTo>
                  <a:cubicBezTo>
                    <a:pt x="755" y="2549"/>
                    <a:pt x="1097" y="2685"/>
                    <a:pt x="1447" y="2685"/>
                  </a:cubicBezTo>
                  <a:cubicBezTo>
                    <a:pt x="1620" y="2685"/>
                    <a:pt x="1795" y="2652"/>
                    <a:pt x="1962" y="2583"/>
                  </a:cubicBezTo>
                  <a:cubicBezTo>
                    <a:pt x="2464" y="2375"/>
                    <a:pt x="2790" y="1886"/>
                    <a:pt x="2790" y="1343"/>
                  </a:cubicBezTo>
                  <a:cubicBezTo>
                    <a:pt x="2790" y="601"/>
                    <a:pt x="2189" y="0"/>
                    <a:pt x="14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9" name="Google Shape;3909;p84"/>
          <p:cNvGrpSpPr/>
          <p:nvPr/>
        </p:nvGrpSpPr>
        <p:grpSpPr>
          <a:xfrm>
            <a:off x="6008646" y="2159534"/>
            <a:ext cx="407700" cy="369036"/>
            <a:chOff x="6008646" y="2159534"/>
            <a:chExt cx="407700" cy="369036"/>
          </a:xfrm>
        </p:grpSpPr>
        <p:sp>
          <p:nvSpPr>
            <p:cNvPr id="3910" name="Google Shape;3910;p84"/>
            <p:cNvSpPr/>
            <p:nvPr/>
          </p:nvSpPr>
          <p:spPr>
            <a:xfrm>
              <a:off x="6303642" y="2429509"/>
              <a:ext cx="65168" cy="62310"/>
            </a:xfrm>
            <a:custGeom>
              <a:avLst/>
              <a:gdLst/>
              <a:ahLst/>
              <a:cxnLst/>
              <a:rect l="l" t="t" r="r" b="b"/>
              <a:pathLst>
                <a:path w="2417" h="2311" extrusionOk="0">
                  <a:moveTo>
                    <a:pt x="794" y="1"/>
                  </a:moveTo>
                  <a:lnTo>
                    <a:pt x="118" y="367"/>
                  </a:lnTo>
                  <a:lnTo>
                    <a:pt x="0" y="1375"/>
                  </a:lnTo>
                  <a:lnTo>
                    <a:pt x="1622" y="2311"/>
                  </a:lnTo>
                  <a:lnTo>
                    <a:pt x="2316" y="1912"/>
                  </a:lnTo>
                  <a:lnTo>
                    <a:pt x="2416" y="937"/>
                  </a:lnTo>
                  <a:lnTo>
                    <a:pt x="7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84"/>
            <p:cNvSpPr/>
            <p:nvPr/>
          </p:nvSpPr>
          <p:spPr>
            <a:xfrm>
              <a:off x="6056181" y="2429509"/>
              <a:ext cx="65168" cy="62310"/>
            </a:xfrm>
            <a:custGeom>
              <a:avLst/>
              <a:gdLst/>
              <a:ahLst/>
              <a:cxnLst/>
              <a:rect l="l" t="t" r="r" b="b"/>
              <a:pathLst>
                <a:path w="2417" h="2311" extrusionOk="0">
                  <a:moveTo>
                    <a:pt x="1623" y="1"/>
                  </a:moveTo>
                  <a:lnTo>
                    <a:pt x="0" y="937"/>
                  </a:lnTo>
                  <a:lnTo>
                    <a:pt x="166" y="1805"/>
                  </a:lnTo>
                  <a:lnTo>
                    <a:pt x="794" y="2311"/>
                  </a:lnTo>
                  <a:lnTo>
                    <a:pt x="2417" y="1375"/>
                  </a:lnTo>
                  <a:lnTo>
                    <a:pt x="2290" y="352"/>
                  </a:lnTo>
                  <a:lnTo>
                    <a:pt x="162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84"/>
            <p:cNvSpPr/>
            <p:nvPr/>
          </p:nvSpPr>
          <p:spPr>
            <a:xfrm>
              <a:off x="6008646" y="2440941"/>
              <a:ext cx="76870" cy="87628"/>
            </a:xfrm>
            <a:custGeom>
              <a:avLst/>
              <a:gdLst/>
              <a:ahLst/>
              <a:cxnLst/>
              <a:rect l="l" t="t" r="r" b="b"/>
              <a:pathLst>
                <a:path w="2851" h="3250" extrusionOk="0">
                  <a:moveTo>
                    <a:pt x="1300" y="0"/>
                  </a:moveTo>
                  <a:cubicBezTo>
                    <a:pt x="1251" y="0"/>
                    <a:pt x="1201" y="13"/>
                    <a:pt x="1155" y="39"/>
                  </a:cubicBezTo>
                  <a:lnTo>
                    <a:pt x="187" y="598"/>
                  </a:lnTo>
                  <a:cubicBezTo>
                    <a:pt x="48" y="677"/>
                    <a:pt x="0" y="855"/>
                    <a:pt x="81" y="994"/>
                  </a:cubicBezTo>
                  <a:lnTo>
                    <a:pt x="1300" y="3104"/>
                  </a:lnTo>
                  <a:cubicBezTo>
                    <a:pt x="1353" y="3197"/>
                    <a:pt x="1450" y="3249"/>
                    <a:pt x="1551" y="3249"/>
                  </a:cubicBezTo>
                  <a:cubicBezTo>
                    <a:pt x="1600" y="3249"/>
                    <a:pt x="1650" y="3237"/>
                    <a:pt x="1696" y="3210"/>
                  </a:cubicBezTo>
                  <a:lnTo>
                    <a:pt x="2663" y="2652"/>
                  </a:lnTo>
                  <a:cubicBezTo>
                    <a:pt x="2803" y="2572"/>
                    <a:pt x="2850" y="2394"/>
                    <a:pt x="2770" y="2255"/>
                  </a:cubicBezTo>
                  <a:lnTo>
                    <a:pt x="1551" y="145"/>
                  </a:lnTo>
                  <a:cubicBezTo>
                    <a:pt x="1498" y="52"/>
                    <a:pt x="1400" y="0"/>
                    <a:pt x="1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84"/>
            <p:cNvSpPr/>
            <p:nvPr/>
          </p:nvSpPr>
          <p:spPr>
            <a:xfrm>
              <a:off x="6339476" y="2440941"/>
              <a:ext cx="76870" cy="87628"/>
            </a:xfrm>
            <a:custGeom>
              <a:avLst/>
              <a:gdLst/>
              <a:ahLst/>
              <a:cxnLst/>
              <a:rect l="l" t="t" r="r" b="b"/>
              <a:pathLst>
                <a:path w="2851" h="3250" extrusionOk="0">
                  <a:moveTo>
                    <a:pt x="1551" y="0"/>
                  </a:moveTo>
                  <a:cubicBezTo>
                    <a:pt x="1451" y="0"/>
                    <a:pt x="1354" y="52"/>
                    <a:pt x="1300" y="145"/>
                  </a:cubicBezTo>
                  <a:lnTo>
                    <a:pt x="81" y="2255"/>
                  </a:lnTo>
                  <a:cubicBezTo>
                    <a:pt x="0" y="2394"/>
                    <a:pt x="48" y="2572"/>
                    <a:pt x="187" y="2652"/>
                  </a:cubicBezTo>
                  <a:lnTo>
                    <a:pt x="1155" y="3210"/>
                  </a:lnTo>
                  <a:cubicBezTo>
                    <a:pt x="1201" y="3237"/>
                    <a:pt x="1251" y="3249"/>
                    <a:pt x="1300" y="3249"/>
                  </a:cubicBezTo>
                  <a:cubicBezTo>
                    <a:pt x="1400" y="3249"/>
                    <a:pt x="1498" y="3197"/>
                    <a:pt x="1552" y="3104"/>
                  </a:cubicBezTo>
                  <a:lnTo>
                    <a:pt x="2771" y="994"/>
                  </a:lnTo>
                  <a:cubicBezTo>
                    <a:pt x="2850" y="855"/>
                    <a:pt x="2802" y="677"/>
                    <a:pt x="2663" y="598"/>
                  </a:cubicBezTo>
                  <a:lnTo>
                    <a:pt x="1696" y="39"/>
                  </a:lnTo>
                  <a:cubicBezTo>
                    <a:pt x="1650" y="13"/>
                    <a:pt x="1600" y="0"/>
                    <a:pt x="15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84"/>
            <p:cNvSpPr/>
            <p:nvPr/>
          </p:nvSpPr>
          <p:spPr>
            <a:xfrm>
              <a:off x="6088778" y="2159561"/>
              <a:ext cx="247003" cy="316108"/>
            </a:xfrm>
            <a:custGeom>
              <a:avLst/>
              <a:gdLst/>
              <a:ahLst/>
              <a:cxnLst/>
              <a:rect l="l" t="t" r="r" b="b"/>
              <a:pathLst>
                <a:path w="9161" h="11724" extrusionOk="0">
                  <a:moveTo>
                    <a:pt x="3600" y="1"/>
                  </a:moveTo>
                  <a:cubicBezTo>
                    <a:pt x="1611" y="1"/>
                    <a:pt x="1" y="1611"/>
                    <a:pt x="1" y="3600"/>
                  </a:cubicBezTo>
                  <a:lnTo>
                    <a:pt x="1" y="8923"/>
                  </a:lnTo>
                  <a:cubicBezTo>
                    <a:pt x="1" y="9084"/>
                    <a:pt x="44" y="9243"/>
                    <a:pt x="125" y="9382"/>
                  </a:cubicBezTo>
                  <a:lnTo>
                    <a:pt x="1386" y="11533"/>
                  </a:lnTo>
                  <a:cubicBezTo>
                    <a:pt x="1454" y="11652"/>
                    <a:pt x="1581" y="11723"/>
                    <a:pt x="1717" y="11723"/>
                  </a:cubicBezTo>
                  <a:lnTo>
                    <a:pt x="7444" y="11723"/>
                  </a:lnTo>
                  <a:cubicBezTo>
                    <a:pt x="7579" y="11723"/>
                    <a:pt x="7706" y="11652"/>
                    <a:pt x="7775" y="11533"/>
                  </a:cubicBezTo>
                  <a:lnTo>
                    <a:pt x="9035" y="9382"/>
                  </a:lnTo>
                  <a:cubicBezTo>
                    <a:pt x="9116" y="9243"/>
                    <a:pt x="9159" y="9084"/>
                    <a:pt x="9159" y="8923"/>
                  </a:cubicBezTo>
                  <a:lnTo>
                    <a:pt x="9159" y="3549"/>
                  </a:lnTo>
                  <a:lnTo>
                    <a:pt x="9161" y="3549"/>
                  </a:lnTo>
                  <a:cubicBezTo>
                    <a:pt x="9161" y="1589"/>
                    <a:pt x="7547" y="1"/>
                    <a:pt x="55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84"/>
            <p:cNvSpPr/>
            <p:nvPr/>
          </p:nvSpPr>
          <p:spPr>
            <a:xfrm>
              <a:off x="6216257" y="2159534"/>
              <a:ext cx="119606" cy="319128"/>
            </a:xfrm>
            <a:custGeom>
              <a:avLst/>
              <a:gdLst/>
              <a:ahLst/>
              <a:cxnLst/>
              <a:rect l="l" t="t" r="r" b="b"/>
              <a:pathLst>
                <a:path w="4436" h="11836" extrusionOk="0">
                  <a:moveTo>
                    <a:pt x="1883" y="11723"/>
                  </a:moveTo>
                  <a:cubicBezTo>
                    <a:pt x="1943" y="11804"/>
                    <a:pt x="2001" y="11835"/>
                    <a:pt x="2052" y="11835"/>
                  </a:cubicBezTo>
                  <a:cubicBezTo>
                    <a:pt x="2117" y="11835"/>
                    <a:pt x="2172" y="11787"/>
                    <a:pt x="2211" y="11723"/>
                  </a:cubicBezTo>
                  <a:close/>
                  <a:moveTo>
                    <a:pt x="1" y="0"/>
                  </a:moveTo>
                  <a:cubicBezTo>
                    <a:pt x="1988" y="20"/>
                    <a:pt x="3600" y="1631"/>
                    <a:pt x="3699" y="3619"/>
                  </a:cubicBezTo>
                  <a:lnTo>
                    <a:pt x="3699" y="9075"/>
                  </a:lnTo>
                  <a:cubicBezTo>
                    <a:pt x="3600" y="9235"/>
                    <a:pt x="3558" y="9392"/>
                    <a:pt x="3477" y="9529"/>
                  </a:cubicBezTo>
                  <a:lnTo>
                    <a:pt x="2215" y="11715"/>
                  </a:lnTo>
                  <a:cubicBezTo>
                    <a:pt x="2214" y="11718"/>
                    <a:pt x="2212" y="11720"/>
                    <a:pt x="2211" y="11723"/>
                  </a:cubicBezTo>
                  <a:lnTo>
                    <a:pt x="2719" y="11723"/>
                  </a:lnTo>
                  <a:cubicBezTo>
                    <a:pt x="2779" y="11804"/>
                    <a:pt x="2837" y="11835"/>
                    <a:pt x="2889" y="11835"/>
                  </a:cubicBezTo>
                  <a:cubicBezTo>
                    <a:pt x="2956" y="11835"/>
                    <a:pt x="3012" y="11783"/>
                    <a:pt x="3051" y="11715"/>
                  </a:cubicBezTo>
                  <a:lnTo>
                    <a:pt x="4315" y="9529"/>
                  </a:lnTo>
                  <a:cubicBezTo>
                    <a:pt x="4395" y="9392"/>
                    <a:pt x="4436" y="9235"/>
                    <a:pt x="4431" y="9075"/>
                  </a:cubicBezTo>
                  <a:lnTo>
                    <a:pt x="4431" y="3619"/>
                  </a:lnTo>
                  <a:cubicBezTo>
                    <a:pt x="4436" y="1631"/>
                    <a:pt x="2824" y="20"/>
                    <a:pt x="837" y="20"/>
                  </a:cubicBezTo>
                  <a:lnTo>
                    <a:pt x="837" y="0"/>
                  </a:ln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84"/>
            <p:cNvSpPr/>
            <p:nvPr/>
          </p:nvSpPr>
          <p:spPr>
            <a:xfrm>
              <a:off x="6118410" y="2258297"/>
              <a:ext cx="69186" cy="79081"/>
            </a:xfrm>
            <a:custGeom>
              <a:avLst/>
              <a:gdLst/>
              <a:ahLst/>
              <a:cxnLst/>
              <a:rect l="l" t="t" r="r" b="b"/>
              <a:pathLst>
                <a:path w="2566" h="2933" extrusionOk="0">
                  <a:moveTo>
                    <a:pt x="1167" y="0"/>
                  </a:moveTo>
                  <a:cubicBezTo>
                    <a:pt x="523" y="0"/>
                    <a:pt x="1" y="524"/>
                    <a:pt x="1" y="1168"/>
                  </a:cubicBezTo>
                  <a:lnTo>
                    <a:pt x="1" y="1766"/>
                  </a:lnTo>
                  <a:cubicBezTo>
                    <a:pt x="1" y="2409"/>
                    <a:pt x="523" y="2933"/>
                    <a:pt x="1167" y="2933"/>
                  </a:cubicBezTo>
                  <a:lnTo>
                    <a:pt x="1399" y="2933"/>
                  </a:lnTo>
                  <a:cubicBezTo>
                    <a:pt x="2043" y="2933"/>
                    <a:pt x="2565" y="2409"/>
                    <a:pt x="2565" y="1765"/>
                  </a:cubicBezTo>
                  <a:lnTo>
                    <a:pt x="2565" y="1141"/>
                  </a:lnTo>
                  <a:cubicBezTo>
                    <a:pt x="2565" y="512"/>
                    <a:pt x="2034" y="0"/>
                    <a:pt x="13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84"/>
            <p:cNvSpPr/>
            <p:nvPr/>
          </p:nvSpPr>
          <p:spPr>
            <a:xfrm>
              <a:off x="6236937" y="2258297"/>
              <a:ext cx="69186" cy="79081"/>
            </a:xfrm>
            <a:custGeom>
              <a:avLst/>
              <a:gdLst/>
              <a:ahLst/>
              <a:cxnLst/>
              <a:rect l="l" t="t" r="r" b="b"/>
              <a:pathLst>
                <a:path w="2566" h="2933" extrusionOk="0">
                  <a:moveTo>
                    <a:pt x="1167" y="0"/>
                  </a:moveTo>
                  <a:cubicBezTo>
                    <a:pt x="523" y="0"/>
                    <a:pt x="1" y="524"/>
                    <a:pt x="1" y="1168"/>
                  </a:cubicBezTo>
                  <a:lnTo>
                    <a:pt x="1" y="1766"/>
                  </a:lnTo>
                  <a:cubicBezTo>
                    <a:pt x="1" y="2409"/>
                    <a:pt x="523" y="2933"/>
                    <a:pt x="1167" y="2933"/>
                  </a:cubicBezTo>
                  <a:lnTo>
                    <a:pt x="1399" y="2933"/>
                  </a:lnTo>
                  <a:cubicBezTo>
                    <a:pt x="2043" y="2933"/>
                    <a:pt x="2565" y="2409"/>
                    <a:pt x="2565" y="1765"/>
                  </a:cubicBezTo>
                  <a:lnTo>
                    <a:pt x="2565" y="1141"/>
                  </a:lnTo>
                  <a:cubicBezTo>
                    <a:pt x="2565" y="512"/>
                    <a:pt x="2036" y="0"/>
                    <a:pt x="138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84"/>
            <p:cNvSpPr/>
            <p:nvPr/>
          </p:nvSpPr>
          <p:spPr>
            <a:xfrm>
              <a:off x="6118410" y="2258324"/>
              <a:ext cx="79054" cy="88922"/>
            </a:xfrm>
            <a:custGeom>
              <a:avLst/>
              <a:gdLst/>
              <a:ahLst/>
              <a:cxnLst/>
              <a:rect l="l" t="t" r="r" b="b"/>
              <a:pathLst>
                <a:path w="2932" h="3298" extrusionOk="0">
                  <a:moveTo>
                    <a:pt x="1626" y="367"/>
                  </a:moveTo>
                  <a:cubicBezTo>
                    <a:pt x="2145" y="367"/>
                    <a:pt x="2567" y="787"/>
                    <a:pt x="2567" y="1306"/>
                  </a:cubicBezTo>
                  <a:lnTo>
                    <a:pt x="2567" y="1993"/>
                  </a:lnTo>
                  <a:cubicBezTo>
                    <a:pt x="2567" y="2511"/>
                    <a:pt x="2145" y="2932"/>
                    <a:pt x="1626" y="2932"/>
                  </a:cubicBezTo>
                  <a:lnTo>
                    <a:pt x="1308" y="2932"/>
                  </a:lnTo>
                  <a:cubicBezTo>
                    <a:pt x="789" y="2932"/>
                    <a:pt x="369" y="2511"/>
                    <a:pt x="369" y="1993"/>
                  </a:cubicBezTo>
                  <a:lnTo>
                    <a:pt x="369" y="1306"/>
                  </a:lnTo>
                  <a:lnTo>
                    <a:pt x="367" y="1306"/>
                  </a:lnTo>
                  <a:cubicBezTo>
                    <a:pt x="367" y="787"/>
                    <a:pt x="789" y="367"/>
                    <a:pt x="1308" y="367"/>
                  </a:cubicBezTo>
                  <a:close/>
                  <a:moveTo>
                    <a:pt x="1395" y="1"/>
                  </a:moveTo>
                  <a:cubicBezTo>
                    <a:pt x="624" y="1"/>
                    <a:pt x="1" y="624"/>
                    <a:pt x="1" y="1395"/>
                  </a:cubicBezTo>
                  <a:lnTo>
                    <a:pt x="1" y="1904"/>
                  </a:lnTo>
                  <a:cubicBezTo>
                    <a:pt x="1" y="2673"/>
                    <a:pt x="624" y="3296"/>
                    <a:pt x="1395" y="3298"/>
                  </a:cubicBezTo>
                  <a:lnTo>
                    <a:pt x="1562" y="3298"/>
                  </a:lnTo>
                  <a:cubicBezTo>
                    <a:pt x="2317" y="3298"/>
                    <a:pt x="2932" y="2701"/>
                    <a:pt x="2932" y="1967"/>
                  </a:cubicBezTo>
                  <a:lnTo>
                    <a:pt x="2932" y="1395"/>
                  </a:lnTo>
                  <a:cubicBezTo>
                    <a:pt x="2932" y="624"/>
                    <a:pt x="2308" y="1"/>
                    <a:pt x="1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84"/>
            <p:cNvSpPr/>
            <p:nvPr/>
          </p:nvSpPr>
          <p:spPr>
            <a:xfrm>
              <a:off x="6227069" y="2258324"/>
              <a:ext cx="79054" cy="88922"/>
            </a:xfrm>
            <a:custGeom>
              <a:avLst/>
              <a:gdLst/>
              <a:ahLst/>
              <a:cxnLst/>
              <a:rect l="l" t="t" r="r" b="b"/>
              <a:pathLst>
                <a:path w="2932" h="3298" extrusionOk="0">
                  <a:moveTo>
                    <a:pt x="1626" y="366"/>
                  </a:moveTo>
                  <a:cubicBezTo>
                    <a:pt x="2145" y="366"/>
                    <a:pt x="2566" y="787"/>
                    <a:pt x="2565" y="1306"/>
                  </a:cubicBezTo>
                  <a:lnTo>
                    <a:pt x="2565" y="1993"/>
                  </a:lnTo>
                  <a:cubicBezTo>
                    <a:pt x="2565" y="2511"/>
                    <a:pt x="2145" y="2932"/>
                    <a:pt x="1626" y="2932"/>
                  </a:cubicBezTo>
                  <a:lnTo>
                    <a:pt x="1306" y="2932"/>
                  </a:lnTo>
                  <a:cubicBezTo>
                    <a:pt x="787" y="2932"/>
                    <a:pt x="367" y="2511"/>
                    <a:pt x="367" y="1993"/>
                  </a:cubicBezTo>
                  <a:lnTo>
                    <a:pt x="367" y="1306"/>
                  </a:lnTo>
                  <a:cubicBezTo>
                    <a:pt x="367" y="787"/>
                    <a:pt x="787" y="366"/>
                    <a:pt x="1306" y="366"/>
                  </a:cubicBezTo>
                  <a:close/>
                  <a:moveTo>
                    <a:pt x="1394" y="1"/>
                  </a:moveTo>
                  <a:cubicBezTo>
                    <a:pt x="624" y="1"/>
                    <a:pt x="1" y="624"/>
                    <a:pt x="1" y="1395"/>
                  </a:cubicBezTo>
                  <a:lnTo>
                    <a:pt x="1" y="1904"/>
                  </a:lnTo>
                  <a:cubicBezTo>
                    <a:pt x="1" y="2673"/>
                    <a:pt x="624" y="3296"/>
                    <a:pt x="1394" y="3298"/>
                  </a:cubicBezTo>
                  <a:lnTo>
                    <a:pt x="1562" y="3298"/>
                  </a:lnTo>
                  <a:cubicBezTo>
                    <a:pt x="2317" y="3298"/>
                    <a:pt x="2931" y="2701"/>
                    <a:pt x="2931" y="1967"/>
                  </a:cubicBezTo>
                  <a:lnTo>
                    <a:pt x="2931" y="1395"/>
                  </a:lnTo>
                  <a:cubicBezTo>
                    <a:pt x="2931" y="624"/>
                    <a:pt x="2308" y="1"/>
                    <a:pt x="15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84"/>
            <p:cNvSpPr/>
            <p:nvPr/>
          </p:nvSpPr>
          <p:spPr>
            <a:xfrm>
              <a:off x="6157883" y="2377930"/>
              <a:ext cx="108767" cy="117476"/>
            </a:xfrm>
            <a:custGeom>
              <a:avLst/>
              <a:gdLst/>
              <a:ahLst/>
              <a:cxnLst/>
              <a:rect l="l" t="t" r="r" b="b"/>
              <a:pathLst>
                <a:path w="4034" h="4357" extrusionOk="0">
                  <a:moveTo>
                    <a:pt x="2016" y="1"/>
                  </a:moveTo>
                  <a:cubicBezTo>
                    <a:pt x="1560" y="1"/>
                    <a:pt x="1104" y="111"/>
                    <a:pt x="648" y="332"/>
                  </a:cubicBezTo>
                  <a:cubicBezTo>
                    <a:pt x="252" y="526"/>
                    <a:pt x="1" y="930"/>
                    <a:pt x="2" y="1372"/>
                  </a:cubicBezTo>
                  <a:lnTo>
                    <a:pt x="2" y="3357"/>
                  </a:lnTo>
                  <a:cubicBezTo>
                    <a:pt x="2" y="3908"/>
                    <a:pt x="449" y="4357"/>
                    <a:pt x="1003" y="4357"/>
                  </a:cubicBezTo>
                  <a:lnTo>
                    <a:pt x="3033" y="4357"/>
                  </a:lnTo>
                  <a:cubicBezTo>
                    <a:pt x="3585" y="4357"/>
                    <a:pt x="4033" y="3908"/>
                    <a:pt x="4033" y="3357"/>
                  </a:cubicBezTo>
                  <a:lnTo>
                    <a:pt x="4033" y="1369"/>
                  </a:lnTo>
                  <a:cubicBezTo>
                    <a:pt x="4030" y="919"/>
                    <a:pt x="3770" y="511"/>
                    <a:pt x="3364" y="321"/>
                  </a:cubicBezTo>
                  <a:cubicBezTo>
                    <a:pt x="2914" y="108"/>
                    <a:pt x="2465" y="1"/>
                    <a:pt x="20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84"/>
            <p:cNvSpPr/>
            <p:nvPr/>
          </p:nvSpPr>
          <p:spPr>
            <a:xfrm>
              <a:off x="6188620" y="2411579"/>
              <a:ext cx="46025" cy="44245"/>
            </a:xfrm>
            <a:custGeom>
              <a:avLst/>
              <a:gdLst/>
              <a:ahLst/>
              <a:cxnLst/>
              <a:rect l="l" t="t" r="r" b="b"/>
              <a:pathLst>
                <a:path w="1707" h="1641" extrusionOk="0">
                  <a:moveTo>
                    <a:pt x="885" y="0"/>
                  </a:moveTo>
                  <a:cubicBezTo>
                    <a:pt x="553" y="0"/>
                    <a:pt x="254" y="199"/>
                    <a:pt x="127" y="507"/>
                  </a:cubicBezTo>
                  <a:cubicBezTo>
                    <a:pt x="0" y="814"/>
                    <a:pt x="70" y="1167"/>
                    <a:pt x="305" y="1401"/>
                  </a:cubicBezTo>
                  <a:cubicBezTo>
                    <a:pt x="462" y="1557"/>
                    <a:pt x="672" y="1640"/>
                    <a:pt x="885" y="1640"/>
                  </a:cubicBezTo>
                  <a:cubicBezTo>
                    <a:pt x="991" y="1640"/>
                    <a:pt x="1098" y="1620"/>
                    <a:pt x="1199" y="1578"/>
                  </a:cubicBezTo>
                  <a:cubicBezTo>
                    <a:pt x="1506" y="1451"/>
                    <a:pt x="1706" y="1152"/>
                    <a:pt x="1706" y="820"/>
                  </a:cubicBezTo>
                  <a:cubicBezTo>
                    <a:pt x="1706" y="367"/>
                    <a:pt x="1338" y="0"/>
                    <a:pt x="8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84"/>
            <p:cNvSpPr/>
            <p:nvPr/>
          </p:nvSpPr>
          <p:spPr>
            <a:xfrm>
              <a:off x="6303642" y="2429509"/>
              <a:ext cx="42628" cy="49341"/>
            </a:xfrm>
            <a:custGeom>
              <a:avLst/>
              <a:gdLst/>
              <a:ahLst/>
              <a:cxnLst/>
              <a:rect l="l" t="t" r="r" b="b"/>
              <a:pathLst>
                <a:path w="1581" h="1830" extrusionOk="0">
                  <a:moveTo>
                    <a:pt x="794" y="1"/>
                  </a:moveTo>
                  <a:lnTo>
                    <a:pt x="0" y="1375"/>
                  </a:lnTo>
                  <a:lnTo>
                    <a:pt x="787" y="1829"/>
                  </a:lnTo>
                  <a:lnTo>
                    <a:pt x="1581" y="455"/>
                  </a:lnTo>
                  <a:lnTo>
                    <a:pt x="7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84"/>
            <p:cNvSpPr/>
            <p:nvPr/>
          </p:nvSpPr>
          <p:spPr>
            <a:xfrm>
              <a:off x="6078721" y="2429509"/>
              <a:ext cx="42628" cy="49341"/>
            </a:xfrm>
            <a:custGeom>
              <a:avLst/>
              <a:gdLst/>
              <a:ahLst/>
              <a:cxnLst/>
              <a:rect l="l" t="t" r="r" b="b"/>
              <a:pathLst>
                <a:path w="1581" h="1830" extrusionOk="0">
                  <a:moveTo>
                    <a:pt x="787" y="1"/>
                  </a:moveTo>
                  <a:lnTo>
                    <a:pt x="0" y="454"/>
                  </a:lnTo>
                  <a:lnTo>
                    <a:pt x="794" y="1829"/>
                  </a:lnTo>
                  <a:lnTo>
                    <a:pt x="1581" y="1375"/>
                  </a:lnTo>
                  <a:lnTo>
                    <a:pt x="7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4" name="Google Shape;3924;p84"/>
          <p:cNvSpPr/>
          <p:nvPr/>
        </p:nvSpPr>
        <p:spPr>
          <a:xfrm>
            <a:off x="6133212" y="3030665"/>
            <a:ext cx="286504" cy="19764"/>
          </a:xfrm>
          <a:custGeom>
            <a:avLst/>
            <a:gdLst/>
            <a:ahLst/>
            <a:cxnLst/>
            <a:rect l="l" t="t" r="r" b="b"/>
            <a:pathLst>
              <a:path w="10626" h="733" extrusionOk="0">
                <a:moveTo>
                  <a:pt x="1" y="0"/>
                </a:moveTo>
                <a:lnTo>
                  <a:pt x="1" y="733"/>
                </a:lnTo>
                <a:lnTo>
                  <a:pt x="10449" y="733"/>
                </a:lnTo>
                <a:cubicBezTo>
                  <a:pt x="10547" y="669"/>
                  <a:pt x="10626" y="589"/>
                  <a:pt x="10626" y="492"/>
                </a:cubicBezTo>
                <a:lnTo>
                  <a:pt x="10626" y="0"/>
                </a:ln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5" name="Google Shape;3925;p84"/>
          <p:cNvGrpSpPr/>
          <p:nvPr/>
        </p:nvGrpSpPr>
        <p:grpSpPr>
          <a:xfrm>
            <a:off x="6003819" y="2861826"/>
            <a:ext cx="415897" cy="188603"/>
            <a:chOff x="6003819" y="2861826"/>
            <a:chExt cx="415897" cy="188603"/>
          </a:xfrm>
        </p:grpSpPr>
        <p:sp>
          <p:nvSpPr>
            <p:cNvPr id="3926" name="Google Shape;3926;p84"/>
            <p:cNvSpPr/>
            <p:nvPr/>
          </p:nvSpPr>
          <p:spPr>
            <a:xfrm>
              <a:off x="6133212" y="2961479"/>
              <a:ext cx="286504" cy="88949"/>
            </a:xfrm>
            <a:custGeom>
              <a:avLst/>
              <a:gdLst/>
              <a:ahLst/>
              <a:cxnLst/>
              <a:rect l="l" t="t" r="r" b="b"/>
              <a:pathLst>
                <a:path w="10626" h="3299" extrusionOk="0">
                  <a:moveTo>
                    <a:pt x="10452" y="0"/>
                  </a:moveTo>
                  <a:cubicBezTo>
                    <a:pt x="10451" y="0"/>
                    <a:pt x="10450" y="0"/>
                    <a:pt x="10449" y="0"/>
                  </a:cubicBezTo>
                  <a:lnTo>
                    <a:pt x="1" y="0"/>
                  </a:lnTo>
                  <a:lnTo>
                    <a:pt x="1" y="3299"/>
                  </a:lnTo>
                  <a:lnTo>
                    <a:pt x="10626" y="3299"/>
                  </a:lnTo>
                  <a:lnTo>
                    <a:pt x="10626" y="174"/>
                  </a:lnTo>
                  <a:cubicBezTo>
                    <a:pt x="10624" y="78"/>
                    <a:pt x="10547" y="0"/>
                    <a:pt x="1045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84"/>
            <p:cNvSpPr/>
            <p:nvPr/>
          </p:nvSpPr>
          <p:spPr>
            <a:xfrm>
              <a:off x="6003819" y="2898171"/>
              <a:ext cx="238969" cy="152257"/>
            </a:xfrm>
            <a:custGeom>
              <a:avLst/>
              <a:gdLst/>
              <a:ahLst/>
              <a:cxnLst/>
              <a:rect l="l" t="t" r="r" b="b"/>
              <a:pathLst>
                <a:path w="8863" h="5647" extrusionOk="0">
                  <a:moveTo>
                    <a:pt x="4474" y="1"/>
                  </a:moveTo>
                  <a:lnTo>
                    <a:pt x="2351" y="852"/>
                  </a:lnTo>
                  <a:lnTo>
                    <a:pt x="64" y="5339"/>
                  </a:lnTo>
                  <a:cubicBezTo>
                    <a:pt x="0" y="5461"/>
                    <a:pt x="55" y="5647"/>
                    <a:pt x="156" y="5647"/>
                  </a:cubicBezTo>
                  <a:lnTo>
                    <a:pt x="8707" y="5647"/>
                  </a:lnTo>
                  <a:cubicBezTo>
                    <a:pt x="8807" y="5647"/>
                    <a:pt x="8862" y="5461"/>
                    <a:pt x="8799" y="5339"/>
                  </a:cubicBezTo>
                  <a:lnTo>
                    <a:pt x="6597" y="1019"/>
                  </a:lnTo>
                  <a:lnTo>
                    <a:pt x="44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84"/>
            <p:cNvSpPr/>
            <p:nvPr/>
          </p:nvSpPr>
          <p:spPr>
            <a:xfrm>
              <a:off x="6164111" y="2925646"/>
              <a:ext cx="78677" cy="124782"/>
            </a:xfrm>
            <a:custGeom>
              <a:avLst/>
              <a:gdLst/>
              <a:ahLst/>
              <a:cxnLst/>
              <a:rect l="l" t="t" r="r" b="b"/>
              <a:pathLst>
                <a:path w="2918" h="4628" extrusionOk="0">
                  <a:moveTo>
                    <a:pt x="652" y="0"/>
                  </a:moveTo>
                  <a:lnTo>
                    <a:pt x="0" y="268"/>
                  </a:lnTo>
                  <a:lnTo>
                    <a:pt x="2161" y="4333"/>
                  </a:lnTo>
                  <a:cubicBezTo>
                    <a:pt x="2223" y="4451"/>
                    <a:pt x="2168" y="4628"/>
                    <a:pt x="2069" y="4628"/>
                  </a:cubicBezTo>
                  <a:lnTo>
                    <a:pt x="2762" y="4628"/>
                  </a:lnTo>
                  <a:cubicBezTo>
                    <a:pt x="2862" y="4628"/>
                    <a:pt x="2917" y="4444"/>
                    <a:pt x="2854" y="4320"/>
                  </a:cubicBezTo>
                  <a:lnTo>
                    <a:pt x="652" y="0"/>
                  </a:ln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84"/>
            <p:cNvSpPr/>
            <p:nvPr/>
          </p:nvSpPr>
          <p:spPr>
            <a:xfrm>
              <a:off x="6067235" y="2861826"/>
              <a:ext cx="114510" cy="110519"/>
            </a:xfrm>
            <a:custGeom>
              <a:avLst/>
              <a:gdLst/>
              <a:ahLst/>
              <a:cxnLst/>
              <a:rect l="l" t="t" r="r" b="b"/>
              <a:pathLst>
                <a:path w="4247" h="4099" extrusionOk="0">
                  <a:moveTo>
                    <a:pt x="1217" y="0"/>
                  </a:moveTo>
                  <a:cubicBezTo>
                    <a:pt x="1137" y="0"/>
                    <a:pt x="1060" y="56"/>
                    <a:pt x="1008" y="159"/>
                  </a:cubicBezTo>
                  <a:lnTo>
                    <a:pt x="0" y="2135"/>
                  </a:lnTo>
                  <a:lnTo>
                    <a:pt x="286" y="2967"/>
                  </a:lnTo>
                  <a:cubicBezTo>
                    <a:pt x="299" y="3007"/>
                    <a:pt x="325" y="3029"/>
                    <a:pt x="352" y="3029"/>
                  </a:cubicBezTo>
                  <a:cubicBezTo>
                    <a:pt x="368" y="3029"/>
                    <a:pt x="385" y="3020"/>
                    <a:pt x="399" y="3001"/>
                  </a:cubicBezTo>
                  <a:lnTo>
                    <a:pt x="1109" y="2077"/>
                  </a:lnTo>
                  <a:cubicBezTo>
                    <a:pt x="1130" y="2049"/>
                    <a:pt x="1155" y="2036"/>
                    <a:pt x="1181" y="2036"/>
                  </a:cubicBezTo>
                  <a:cubicBezTo>
                    <a:pt x="1215" y="2036"/>
                    <a:pt x="1249" y="2061"/>
                    <a:pt x="1271" y="2110"/>
                  </a:cubicBezTo>
                  <a:lnTo>
                    <a:pt x="2150" y="4025"/>
                  </a:lnTo>
                  <a:cubicBezTo>
                    <a:pt x="2173" y="4074"/>
                    <a:pt x="2207" y="4099"/>
                    <a:pt x="2241" y="4099"/>
                  </a:cubicBezTo>
                  <a:cubicBezTo>
                    <a:pt x="2277" y="4099"/>
                    <a:pt x="2314" y="4071"/>
                    <a:pt x="2336" y="4015"/>
                  </a:cubicBezTo>
                  <a:lnTo>
                    <a:pt x="2872" y="2662"/>
                  </a:lnTo>
                  <a:cubicBezTo>
                    <a:pt x="2894" y="2607"/>
                    <a:pt x="2930" y="2578"/>
                    <a:pt x="2967" y="2578"/>
                  </a:cubicBezTo>
                  <a:cubicBezTo>
                    <a:pt x="2993" y="2578"/>
                    <a:pt x="3020" y="2592"/>
                    <a:pt x="3041" y="2623"/>
                  </a:cubicBezTo>
                  <a:lnTo>
                    <a:pt x="3633" y="3453"/>
                  </a:lnTo>
                  <a:cubicBezTo>
                    <a:pt x="3648" y="3473"/>
                    <a:pt x="3666" y="3482"/>
                    <a:pt x="3684" y="3482"/>
                  </a:cubicBezTo>
                  <a:cubicBezTo>
                    <a:pt x="3708" y="3482"/>
                    <a:pt x="3731" y="3465"/>
                    <a:pt x="3746" y="3432"/>
                  </a:cubicBezTo>
                  <a:lnTo>
                    <a:pt x="4246" y="2301"/>
                  </a:lnTo>
                  <a:lnTo>
                    <a:pt x="3316" y="477"/>
                  </a:lnTo>
                  <a:cubicBezTo>
                    <a:pt x="3271" y="387"/>
                    <a:pt x="3204" y="340"/>
                    <a:pt x="3137" y="340"/>
                  </a:cubicBezTo>
                  <a:cubicBezTo>
                    <a:pt x="3087" y="340"/>
                    <a:pt x="3037" y="365"/>
                    <a:pt x="2995" y="417"/>
                  </a:cubicBezTo>
                  <a:lnTo>
                    <a:pt x="2766" y="697"/>
                  </a:lnTo>
                  <a:cubicBezTo>
                    <a:pt x="2715" y="760"/>
                    <a:pt x="2652" y="793"/>
                    <a:pt x="2589" y="793"/>
                  </a:cubicBezTo>
                  <a:cubicBezTo>
                    <a:pt x="2553" y="793"/>
                    <a:pt x="2518" y="783"/>
                    <a:pt x="2484" y="761"/>
                  </a:cubicBezTo>
                  <a:lnTo>
                    <a:pt x="1316" y="30"/>
                  </a:lnTo>
                  <a:cubicBezTo>
                    <a:pt x="1284" y="10"/>
                    <a:pt x="1250" y="0"/>
                    <a:pt x="12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84"/>
            <p:cNvSpPr/>
            <p:nvPr/>
          </p:nvSpPr>
          <p:spPr>
            <a:xfrm>
              <a:off x="6138551" y="2870966"/>
              <a:ext cx="43194" cy="74929"/>
            </a:xfrm>
            <a:custGeom>
              <a:avLst/>
              <a:gdLst/>
              <a:ahLst/>
              <a:cxnLst/>
              <a:rect l="l" t="t" r="r" b="b"/>
              <a:pathLst>
                <a:path w="1602" h="2779" extrusionOk="0">
                  <a:moveTo>
                    <a:pt x="484" y="0"/>
                  </a:moveTo>
                  <a:cubicBezTo>
                    <a:pt x="481" y="0"/>
                    <a:pt x="477" y="0"/>
                    <a:pt x="474" y="1"/>
                  </a:cubicBezTo>
                  <a:cubicBezTo>
                    <a:pt x="425" y="10"/>
                    <a:pt x="380" y="36"/>
                    <a:pt x="348" y="77"/>
                  </a:cubicBezTo>
                  <a:lnTo>
                    <a:pt x="121" y="358"/>
                  </a:lnTo>
                  <a:cubicBezTo>
                    <a:pt x="90" y="397"/>
                    <a:pt x="48" y="428"/>
                    <a:pt x="0" y="445"/>
                  </a:cubicBezTo>
                  <a:lnTo>
                    <a:pt x="1240" y="2779"/>
                  </a:lnTo>
                  <a:lnTo>
                    <a:pt x="1601" y="1962"/>
                  </a:lnTo>
                  <a:lnTo>
                    <a:pt x="671" y="138"/>
                  </a:lnTo>
                  <a:cubicBezTo>
                    <a:pt x="658" y="110"/>
                    <a:pt x="640" y="86"/>
                    <a:pt x="621" y="63"/>
                  </a:cubicBezTo>
                  <a:cubicBezTo>
                    <a:pt x="585" y="23"/>
                    <a:pt x="536" y="0"/>
                    <a:pt x="484"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84"/>
            <p:cNvSpPr/>
            <p:nvPr/>
          </p:nvSpPr>
          <p:spPr>
            <a:xfrm>
              <a:off x="6252198" y="2949805"/>
              <a:ext cx="50689" cy="31465"/>
            </a:xfrm>
            <a:custGeom>
              <a:avLst/>
              <a:gdLst/>
              <a:ahLst/>
              <a:cxnLst/>
              <a:rect l="l" t="t" r="r" b="b"/>
              <a:pathLst>
                <a:path w="1880" h="1167" extrusionOk="0">
                  <a:moveTo>
                    <a:pt x="939" y="0"/>
                  </a:moveTo>
                  <a:cubicBezTo>
                    <a:pt x="891" y="0"/>
                    <a:pt x="843" y="21"/>
                    <a:pt x="812" y="64"/>
                  </a:cubicBezTo>
                  <a:lnTo>
                    <a:pt x="0" y="1166"/>
                  </a:lnTo>
                  <a:lnTo>
                    <a:pt x="1880" y="1166"/>
                  </a:lnTo>
                  <a:lnTo>
                    <a:pt x="1066" y="64"/>
                  </a:lnTo>
                  <a:cubicBezTo>
                    <a:pt x="1035" y="21"/>
                    <a:pt x="987" y="0"/>
                    <a:pt x="93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4"/>
            <p:cNvSpPr/>
            <p:nvPr/>
          </p:nvSpPr>
          <p:spPr>
            <a:xfrm>
              <a:off x="6349344" y="2981998"/>
              <a:ext cx="50501" cy="28931"/>
            </a:xfrm>
            <a:custGeom>
              <a:avLst/>
              <a:gdLst/>
              <a:ahLst/>
              <a:cxnLst/>
              <a:rect l="l" t="t" r="r" b="b"/>
              <a:pathLst>
                <a:path w="1873" h="1073" extrusionOk="0">
                  <a:moveTo>
                    <a:pt x="1278" y="1"/>
                  </a:moveTo>
                  <a:cubicBezTo>
                    <a:pt x="1237" y="1"/>
                    <a:pt x="1195" y="15"/>
                    <a:pt x="1161" y="45"/>
                  </a:cubicBezTo>
                  <a:lnTo>
                    <a:pt x="1" y="1073"/>
                  </a:lnTo>
                  <a:lnTo>
                    <a:pt x="1873" y="1073"/>
                  </a:lnTo>
                  <a:lnTo>
                    <a:pt x="1439" y="105"/>
                  </a:lnTo>
                  <a:cubicBezTo>
                    <a:pt x="1409" y="38"/>
                    <a:pt x="1344" y="1"/>
                    <a:pt x="127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4"/>
            <p:cNvSpPr/>
            <p:nvPr/>
          </p:nvSpPr>
          <p:spPr>
            <a:xfrm>
              <a:off x="6246104" y="2979194"/>
              <a:ext cx="90082" cy="11944"/>
            </a:xfrm>
            <a:custGeom>
              <a:avLst/>
              <a:gdLst/>
              <a:ahLst/>
              <a:cxnLst/>
              <a:rect l="l" t="t" r="r" b="b"/>
              <a:pathLst>
                <a:path w="3341" h="443" extrusionOk="0">
                  <a:moveTo>
                    <a:pt x="3237" y="0"/>
                  </a:moveTo>
                  <a:cubicBezTo>
                    <a:pt x="3202" y="0"/>
                    <a:pt x="3160" y="22"/>
                    <a:pt x="3115" y="76"/>
                  </a:cubicBezTo>
                  <a:lnTo>
                    <a:pt x="226" y="76"/>
                  </a:lnTo>
                  <a:cubicBezTo>
                    <a:pt x="181" y="22"/>
                    <a:pt x="140" y="0"/>
                    <a:pt x="105" y="0"/>
                  </a:cubicBezTo>
                  <a:cubicBezTo>
                    <a:pt x="42" y="0"/>
                    <a:pt x="0" y="71"/>
                    <a:pt x="0" y="151"/>
                  </a:cubicBezTo>
                  <a:cubicBezTo>
                    <a:pt x="0" y="275"/>
                    <a:pt x="101" y="377"/>
                    <a:pt x="226" y="442"/>
                  </a:cubicBezTo>
                  <a:lnTo>
                    <a:pt x="3115" y="442"/>
                  </a:lnTo>
                  <a:lnTo>
                    <a:pt x="3115" y="377"/>
                  </a:lnTo>
                  <a:cubicBezTo>
                    <a:pt x="3241" y="377"/>
                    <a:pt x="3341" y="275"/>
                    <a:pt x="3341" y="151"/>
                  </a:cubicBezTo>
                  <a:cubicBezTo>
                    <a:pt x="3341" y="70"/>
                    <a:pt x="3299" y="0"/>
                    <a:pt x="323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4"/>
            <p:cNvSpPr/>
            <p:nvPr/>
          </p:nvSpPr>
          <p:spPr>
            <a:xfrm>
              <a:off x="6326318" y="3010632"/>
              <a:ext cx="79620" cy="11270"/>
            </a:xfrm>
            <a:custGeom>
              <a:avLst/>
              <a:gdLst/>
              <a:ahLst/>
              <a:cxnLst/>
              <a:rect l="l" t="t" r="r" b="b"/>
              <a:pathLst>
                <a:path w="2953" h="418" extrusionOk="0">
                  <a:moveTo>
                    <a:pt x="168" y="0"/>
                  </a:moveTo>
                  <a:cubicBezTo>
                    <a:pt x="71" y="0"/>
                    <a:pt x="1" y="88"/>
                    <a:pt x="1" y="193"/>
                  </a:cubicBezTo>
                  <a:cubicBezTo>
                    <a:pt x="1" y="298"/>
                    <a:pt x="73" y="386"/>
                    <a:pt x="171" y="386"/>
                  </a:cubicBezTo>
                  <a:cubicBezTo>
                    <a:pt x="189" y="386"/>
                    <a:pt x="207" y="383"/>
                    <a:pt x="227" y="377"/>
                  </a:cubicBezTo>
                  <a:lnTo>
                    <a:pt x="2727" y="377"/>
                  </a:lnTo>
                  <a:lnTo>
                    <a:pt x="2727" y="417"/>
                  </a:lnTo>
                  <a:cubicBezTo>
                    <a:pt x="2851" y="417"/>
                    <a:pt x="2952" y="317"/>
                    <a:pt x="2952" y="193"/>
                  </a:cubicBezTo>
                  <a:cubicBezTo>
                    <a:pt x="2952" y="89"/>
                    <a:pt x="2881" y="0"/>
                    <a:pt x="2784" y="0"/>
                  </a:cubicBezTo>
                  <a:cubicBezTo>
                    <a:pt x="2766" y="0"/>
                    <a:pt x="2747" y="4"/>
                    <a:pt x="2727" y="11"/>
                  </a:cubicBezTo>
                  <a:lnTo>
                    <a:pt x="227" y="11"/>
                  </a:lnTo>
                  <a:cubicBezTo>
                    <a:pt x="206" y="3"/>
                    <a:pt x="187" y="0"/>
                    <a:pt x="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84"/>
            <p:cNvSpPr/>
            <p:nvPr/>
          </p:nvSpPr>
          <p:spPr>
            <a:xfrm>
              <a:off x="6265167" y="3010632"/>
              <a:ext cx="24536" cy="11270"/>
            </a:xfrm>
            <a:custGeom>
              <a:avLst/>
              <a:gdLst/>
              <a:ahLst/>
              <a:cxnLst/>
              <a:rect l="l" t="t" r="r" b="b"/>
              <a:pathLst>
                <a:path w="910" h="418" extrusionOk="0">
                  <a:moveTo>
                    <a:pt x="168" y="0"/>
                  </a:moveTo>
                  <a:cubicBezTo>
                    <a:pt x="72" y="0"/>
                    <a:pt x="1" y="88"/>
                    <a:pt x="1" y="193"/>
                  </a:cubicBezTo>
                  <a:cubicBezTo>
                    <a:pt x="1" y="298"/>
                    <a:pt x="73" y="386"/>
                    <a:pt x="171" y="386"/>
                  </a:cubicBezTo>
                  <a:cubicBezTo>
                    <a:pt x="189" y="386"/>
                    <a:pt x="207" y="383"/>
                    <a:pt x="226" y="377"/>
                  </a:cubicBezTo>
                  <a:lnTo>
                    <a:pt x="685" y="377"/>
                  </a:lnTo>
                  <a:lnTo>
                    <a:pt x="685" y="417"/>
                  </a:lnTo>
                  <a:cubicBezTo>
                    <a:pt x="810" y="417"/>
                    <a:pt x="910" y="317"/>
                    <a:pt x="910" y="193"/>
                  </a:cubicBezTo>
                  <a:cubicBezTo>
                    <a:pt x="910" y="89"/>
                    <a:pt x="839" y="0"/>
                    <a:pt x="743" y="0"/>
                  </a:cubicBezTo>
                  <a:cubicBezTo>
                    <a:pt x="725" y="0"/>
                    <a:pt x="705" y="4"/>
                    <a:pt x="685" y="11"/>
                  </a:cubicBezTo>
                  <a:lnTo>
                    <a:pt x="226" y="11"/>
                  </a:lnTo>
                  <a:cubicBezTo>
                    <a:pt x="206" y="3"/>
                    <a:pt x="187" y="0"/>
                    <a:pt x="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4"/>
            <p:cNvSpPr/>
            <p:nvPr/>
          </p:nvSpPr>
          <p:spPr>
            <a:xfrm>
              <a:off x="6251955" y="2866356"/>
              <a:ext cx="24455" cy="56109"/>
            </a:xfrm>
            <a:custGeom>
              <a:avLst/>
              <a:gdLst/>
              <a:ahLst/>
              <a:cxnLst/>
              <a:rect l="l" t="t" r="r" b="b"/>
              <a:pathLst>
                <a:path w="907" h="2081" extrusionOk="0">
                  <a:moveTo>
                    <a:pt x="650" y="0"/>
                  </a:moveTo>
                  <a:cubicBezTo>
                    <a:pt x="576" y="0"/>
                    <a:pt x="503" y="37"/>
                    <a:pt x="461" y="103"/>
                  </a:cubicBezTo>
                  <a:lnTo>
                    <a:pt x="190" y="509"/>
                  </a:lnTo>
                  <a:cubicBezTo>
                    <a:pt x="84" y="668"/>
                    <a:pt x="84" y="873"/>
                    <a:pt x="190" y="1030"/>
                  </a:cubicBezTo>
                  <a:lnTo>
                    <a:pt x="371" y="1302"/>
                  </a:lnTo>
                  <a:cubicBezTo>
                    <a:pt x="374" y="1308"/>
                    <a:pt x="374" y="1317"/>
                    <a:pt x="371" y="1323"/>
                  </a:cubicBezTo>
                  <a:lnTo>
                    <a:pt x="99" y="1730"/>
                  </a:lnTo>
                  <a:cubicBezTo>
                    <a:pt x="0" y="1879"/>
                    <a:pt x="106" y="2079"/>
                    <a:pt x="286" y="2081"/>
                  </a:cubicBezTo>
                  <a:lnTo>
                    <a:pt x="287" y="2081"/>
                  </a:lnTo>
                  <a:cubicBezTo>
                    <a:pt x="364" y="2079"/>
                    <a:pt x="432" y="2042"/>
                    <a:pt x="474" y="1979"/>
                  </a:cubicBezTo>
                  <a:lnTo>
                    <a:pt x="746" y="1573"/>
                  </a:lnTo>
                  <a:cubicBezTo>
                    <a:pt x="851" y="1416"/>
                    <a:pt x="851" y="1209"/>
                    <a:pt x="746" y="1052"/>
                  </a:cubicBezTo>
                  <a:lnTo>
                    <a:pt x="565" y="780"/>
                  </a:lnTo>
                  <a:cubicBezTo>
                    <a:pt x="561" y="774"/>
                    <a:pt x="561" y="767"/>
                    <a:pt x="565" y="759"/>
                  </a:cubicBezTo>
                  <a:lnTo>
                    <a:pt x="836" y="352"/>
                  </a:lnTo>
                  <a:cubicBezTo>
                    <a:pt x="906" y="249"/>
                    <a:pt x="879" y="107"/>
                    <a:pt x="775" y="38"/>
                  </a:cubicBezTo>
                  <a:cubicBezTo>
                    <a:pt x="736" y="13"/>
                    <a:pt x="693" y="0"/>
                    <a:pt x="65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84"/>
            <p:cNvSpPr/>
            <p:nvPr/>
          </p:nvSpPr>
          <p:spPr>
            <a:xfrm>
              <a:off x="6302860" y="2866463"/>
              <a:ext cx="24347" cy="56001"/>
            </a:xfrm>
            <a:custGeom>
              <a:avLst/>
              <a:gdLst/>
              <a:ahLst/>
              <a:cxnLst/>
              <a:rect l="l" t="t" r="r" b="b"/>
              <a:pathLst>
                <a:path w="903" h="2077" extrusionOk="0">
                  <a:moveTo>
                    <a:pt x="647" y="1"/>
                  </a:moveTo>
                  <a:cubicBezTo>
                    <a:pt x="575" y="1"/>
                    <a:pt x="504" y="35"/>
                    <a:pt x="461" y="99"/>
                  </a:cubicBezTo>
                  <a:lnTo>
                    <a:pt x="189" y="505"/>
                  </a:lnTo>
                  <a:cubicBezTo>
                    <a:pt x="84" y="664"/>
                    <a:pt x="84" y="869"/>
                    <a:pt x="189" y="1026"/>
                  </a:cubicBezTo>
                  <a:lnTo>
                    <a:pt x="370" y="1298"/>
                  </a:lnTo>
                  <a:cubicBezTo>
                    <a:pt x="374" y="1304"/>
                    <a:pt x="374" y="1313"/>
                    <a:pt x="370" y="1319"/>
                  </a:cubicBezTo>
                  <a:lnTo>
                    <a:pt x="99" y="1726"/>
                  </a:lnTo>
                  <a:cubicBezTo>
                    <a:pt x="1" y="1875"/>
                    <a:pt x="107" y="2075"/>
                    <a:pt x="286" y="2077"/>
                  </a:cubicBezTo>
                  <a:lnTo>
                    <a:pt x="288" y="2077"/>
                  </a:lnTo>
                  <a:cubicBezTo>
                    <a:pt x="363" y="2075"/>
                    <a:pt x="433" y="2038"/>
                    <a:pt x="475" y="1975"/>
                  </a:cubicBezTo>
                  <a:lnTo>
                    <a:pt x="745" y="1569"/>
                  </a:lnTo>
                  <a:cubicBezTo>
                    <a:pt x="850" y="1412"/>
                    <a:pt x="850" y="1205"/>
                    <a:pt x="745" y="1048"/>
                  </a:cubicBezTo>
                  <a:lnTo>
                    <a:pt x="564" y="776"/>
                  </a:lnTo>
                  <a:cubicBezTo>
                    <a:pt x="561" y="770"/>
                    <a:pt x="561" y="763"/>
                    <a:pt x="564" y="755"/>
                  </a:cubicBezTo>
                  <a:lnTo>
                    <a:pt x="836" y="348"/>
                  </a:lnTo>
                  <a:cubicBezTo>
                    <a:pt x="902" y="245"/>
                    <a:pt x="874" y="106"/>
                    <a:pt x="772" y="39"/>
                  </a:cubicBezTo>
                  <a:cubicBezTo>
                    <a:pt x="734" y="13"/>
                    <a:pt x="690" y="1"/>
                    <a:pt x="6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84"/>
            <p:cNvSpPr/>
            <p:nvPr/>
          </p:nvSpPr>
          <p:spPr>
            <a:xfrm>
              <a:off x="6353739" y="2866463"/>
              <a:ext cx="24374" cy="56001"/>
            </a:xfrm>
            <a:custGeom>
              <a:avLst/>
              <a:gdLst/>
              <a:ahLst/>
              <a:cxnLst/>
              <a:rect l="l" t="t" r="r" b="b"/>
              <a:pathLst>
                <a:path w="904" h="2077" extrusionOk="0">
                  <a:moveTo>
                    <a:pt x="647" y="1"/>
                  </a:moveTo>
                  <a:cubicBezTo>
                    <a:pt x="575" y="1"/>
                    <a:pt x="505" y="35"/>
                    <a:pt x="461" y="99"/>
                  </a:cubicBezTo>
                  <a:lnTo>
                    <a:pt x="191" y="505"/>
                  </a:lnTo>
                  <a:cubicBezTo>
                    <a:pt x="86" y="664"/>
                    <a:pt x="86" y="869"/>
                    <a:pt x="191" y="1026"/>
                  </a:cubicBezTo>
                  <a:lnTo>
                    <a:pt x="371" y="1298"/>
                  </a:lnTo>
                  <a:cubicBezTo>
                    <a:pt x="376" y="1304"/>
                    <a:pt x="376" y="1313"/>
                    <a:pt x="371" y="1319"/>
                  </a:cubicBezTo>
                  <a:lnTo>
                    <a:pt x="101" y="1726"/>
                  </a:lnTo>
                  <a:cubicBezTo>
                    <a:pt x="1" y="1875"/>
                    <a:pt x="108" y="2075"/>
                    <a:pt x="288" y="2077"/>
                  </a:cubicBezTo>
                  <a:lnTo>
                    <a:pt x="289" y="2077"/>
                  </a:lnTo>
                  <a:cubicBezTo>
                    <a:pt x="364" y="2075"/>
                    <a:pt x="434" y="2038"/>
                    <a:pt x="476" y="1975"/>
                  </a:cubicBezTo>
                  <a:lnTo>
                    <a:pt x="747" y="1569"/>
                  </a:lnTo>
                  <a:cubicBezTo>
                    <a:pt x="851" y="1412"/>
                    <a:pt x="851" y="1205"/>
                    <a:pt x="747" y="1048"/>
                  </a:cubicBezTo>
                  <a:lnTo>
                    <a:pt x="566" y="776"/>
                  </a:lnTo>
                  <a:cubicBezTo>
                    <a:pt x="561" y="770"/>
                    <a:pt x="561" y="763"/>
                    <a:pt x="566" y="755"/>
                  </a:cubicBezTo>
                  <a:lnTo>
                    <a:pt x="836" y="348"/>
                  </a:lnTo>
                  <a:cubicBezTo>
                    <a:pt x="904" y="245"/>
                    <a:pt x="875" y="106"/>
                    <a:pt x="772" y="39"/>
                  </a:cubicBezTo>
                  <a:cubicBezTo>
                    <a:pt x="734" y="13"/>
                    <a:pt x="690" y="1"/>
                    <a:pt x="6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9" name="Google Shape;3939;p84"/>
          <p:cNvSpPr/>
          <p:nvPr/>
        </p:nvSpPr>
        <p:spPr>
          <a:xfrm>
            <a:off x="6131175" y="3408649"/>
            <a:ext cx="139971" cy="32451"/>
          </a:xfrm>
          <a:custGeom>
            <a:avLst/>
            <a:gdLst/>
            <a:ahLst/>
            <a:cxnLst/>
            <a:rect l="l" t="t" r="r" b="b"/>
            <a:pathLst>
              <a:path w="5397" h="1324" extrusionOk="0">
                <a:moveTo>
                  <a:pt x="4752" y="0"/>
                </a:moveTo>
                <a:lnTo>
                  <a:pt x="379" y="793"/>
                </a:lnTo>
                <a:cubicBezTo>
                  <a:pt x="234" y="954"/>
                  <a:pt x="107" y="1132"/>
                  <a:pt x="0" y="1324"/>
                </a:cubicBezTo>
                <a:lnTo>
                  <a:pt x="5397" y="346"/>
                </a:lnTo>
                <a:cubicBezTo>
                  <a:pt x="5198" y="205"/>
                  <a:pt x="4981" y="89"/>
                  <a:pt x="4752"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0" name="Google Shape;3940;p84"/>
          <p:cNvGrpSpPr/>
          <p:nvPr/>
        </p:nvGrpSpPr>
        <p:grpSpPr>
          <a:xfrm>
            <a:off x="6078910" y="3400051"/>
            <a:ext cx="267292" cy="405947"/>
            <a:chOff x="6078910" y="3400051"/>
            <a:chExt cx="267292" cy="405947"/>
          </a:xfrm>
        </p:grpSpPr>
        <p:sp>
          <p:nvSpPr>
            <p:cNvPr id="3941" name="Google Shape;3941;p84"/>
            <p:cNvSpPr/>
            <p:nvPr/>
          </p:nvSpPr>
          <p:spPr>
            <a:xfrm>
              <a:off x="6088775" y="3647025"/>
              <a:ext cx="256251" cy="158081"/>
            </a:xfrm>
            <a:custGeom>
              <a:avLst/>
              <a:gdLst/>
              <a:ahLst/>
              <a:cxnLst/>
              <a:rect l="l" t="t" r="r" b="b"/>
              <a:pathLst>
                <a:path w="9160" h="5863" extrusionOk="0">
                  <a:moveTo>
                    <a:pt x="1991" y="1"/>
                  </a:moveTo>
                  <a:cubicBezTo>
                    <a:pt x="1737" y="1"/>
                    <a:pt x="1493" y="95"/>
                    <a:pt x="1305" y="267"/>
                  </a:cubicBezTo>
                  <a:lnTo>
                    <a:pt x="336" y="1154"/>
                  </a:lnTo>
                  <a:cubicBezTo>
                    <a:pt x="122" y="1348"/>
                    <a:pt x="1" y="1623"/>
                    <a:pt x="1" y="1912"/>
                  </a:cubicBezTo>
                  <a:lnTo>
                    <a:pt x="1" y="4504"/>
                  </a:lnTo>
                  <a:cubicBezTo>
                    <a:pt x="1" y="5091"/>
                    <a:pt x="470" y="5565"/>
                    <a:pt x="1051" y="5565"/>
                  </a:cubicBezTo>
                  <a:lnTo>
                    <a:pt x="4714" y="5862"/>
                  </a:lnTo>
                  <a:lnTo>
                    <a:pt x="7712" y="5862"/>
                  </a:lnTo>
                  <a:lnTo>
                    <a:pt x="8065" y="4472"/>
                  </a:lnTo>
                  <a:cubicBezTo>
                    <a:pt x="8105" y="4472"/>
                    <a:pt x="8137" y="4439"/>
                    <a:pt x="8137" y="4400"/>
                  </a:cubicBezTo>
                  <a:lnTo>
                    <a:pt x="9159" y="3715"/>
                  </a:lnTo>
                  <a:lnTo>
                    <a:pt x="9159" y="1918"/>
                  </a:lnTo>
                  <a:cubicBezTo>
                    <a:pt x="9159" y="1628"/>
                    <a:pt x="9038" y="1349"/>
                    <a:pt x="8823" y="1152"/>
                  </a:cubicBezTo>
                  <a:lnTo>
                    <a:pt x="8823" y="1151"/>
                  </a:lnTo>
                  <a:lnTo>
                    <a:pt x="7855" y="267"/>
                  </a:lnTo>
                  <a:cubicBezTo>
                    <a:pt x="7667" y="95"/>
                    <a:pt x="7423" y="1"/>
                    <a:pt x="7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4"/>
            <p:cNvSpPr/>
            <p:nvPr/>
          </p:nvSpPr>
          <p:spPr>
            <a:xfrm>
              <a:off x="6118410" y="3488947"/>
              <a:ext cx="187713" cy="74255"/>
            </a:xfrm>
            <a:custGeom>
              <a:avLst/>
              <a:gdLst/>
              <a:ahLst/>
              <a:cxnLst/>
              <a:rect l="l" t="t" r="r" b="b"/>
              <a:pathLst>
                <a:path w="6962" h="2754" extrusionOk="0">
                  <a:moveTo>
                    <a:pt x="1" y="1"/>
                  </a:moveTo>
                  <a:lnTo>
                    <a:pt x="1" y="2547"/>
                  </a:lnTo>
                  <a:lnTo>
                    <a:pt x="6961" y="2754"/>
                  </a:lnTo>
                  <a:lnTo>
                    <a:pt x="6961" y="1357"/>
                  </a:lnTo>
                  <a:lnTo>
                    <a:pt x="39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84"/>
            <p:cNvSpPr/>
            <p:nvPr/>
          </p:nvSpPr>
          <p:spPr>
            <a:xfrm>
              <a:off x="6286332" y="3488947"/>
              <a:ext cx="19790" cy="74255"/>
            </a:xfrm>
            <a:custGeom>
              <a:avLst/>
              <a:gdLst/>
              <a:ahLst/>
              <a:cxnLst/>
              <a:rect l="l" t="t" r="r" b="b"/>
              <a:pathLst>
                <a:path w="734" h="2754" extrusionOk="0">
                  <a:moveTo>
                    <a:pt x="1" y="1"/>
                  </a:moveTo>
                  <a:lnTo>
                    <a:pt x="1" y="2733"/>
                  </a:lnTo>
                  <a:lnTo>
                    <a:pt x="733" y="2754"/>
                  </a:lnTo>
                  <a:lnTo>
                    <a:pt x="733" y="1"/>
                  </a:ln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84"/>
            <p:cNvSpPr/>
            <p:nvPr/>
          </p:nvSpPr>
          <p:spPr>
            <a:xfrm>
              <a:off x="6260125" y="3646850"/>
              <a:ext cx="86077" cy="150821"/>
            </a:xfrm>
            <a:custGeom>
              <a:avLst/>
              <a:gdLst/>
              <a:ahLst/>
              <a:cxnLst/>
              <a:rect l="l" t="t" r="r" b="b"/>
              <a:pathLst>
                <a:path w="3171" h="5587" extrusionOk="0">
                  <a:moveTo>
                    <a:pt x="1921" y="5496"/>
                  </a:moveTo>
                  <a:cubicBezTo>
                    <a:pt x="1942" y="5564"/>
                    <a:pt x="1962" y="5587"/>
                    <a:pt x="1987" y="5587"/>
                  </a:cubicBezTo>
                  <a:cubicBezTo>
                    <a:pt x="2009" y="5587"/>
                    <a:pt x="2036" y="5570"/>
                    <a:pt x="2072" y="5551"/>
                  </a:cubicBezTo>
                  <a:lnTo>
                    <a:pt x="2072" y="5496"/>
                  </a:lnTo>
                  <a:close/>
                  <a:moveTo>
                    <a:pt x="1" y="1"/>
                  </a:moveTo>
                  <a:cubicBezTo>
                    <a:pt x="253" y="99"/>
                    <a:pt x="496" y="192"/>
                    <a:pt x="683" y="361"/>
                  </a:cubicBezTo>
                  <a:lnTo>
                    <a:pt x="1654" y="1242"/>
                  </a:lnTo>
                  <a:cubicBezTo>
                    <a:pt x="1870" y="1436"/>
                    <a:pt x="1994" y="1713"/>
                    <a:pt x="2072" y="2003"/>
                  </a:cubicBezTo>
                  <a:lnTo>
                    <a:pt x="2072" y="5496"/>
                  </a:lnTo>
                  <a:lnTo>
                    <a:pt x="2581" y="5496"/>
                  </a:lnTo>
                  <a:cubicBezTo>
                    <a:pt x="2602" y="5564"/>
                    <a:pt x="2622" y="5587"/>
                    <a:pt x="2635" y="5587"/>
                  </a:cubicBezTo>
                  <a:cubicBezTo>
                    <a:pt x="2646" y="5587"/>
                    <a:pt x="2653" y="5570"/>
                    <a:pt x="2653" y="5551"/>
                  </a:cubicBezTo>
                  <a:lnTo>
                    <a:pt x="3171" y="3787"/>
                  </a:lnTo>
                  <a:lnTo>
                    <a:pt x="3171" y="2003"/>
                  </a:lnTo>
                  <a:cubicBezTo>
                    <a:pt x="2948" y="1713"/>
                    <a:pt x="2825" y="1436"/>
                    <a:pt x="2610" y="1242"/>
                  </a:cubicBezTo>
                  <a:lnTo>
                    <a:pt x="1638" y="361"/>
                  </a:lnTo>
                  <a:cubicBezTo>
                    <a:pt x="1451" y="194"/>
                    <a:pt x="1207" y="99"/>
                    <a:pt x="955"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4"/>
            <p:cNvSpPr/>
            <p:nvPr/>
          </p:nvSpPr>
          <p:spPr>
            <a:xfrm>
              <a:off x="6296201" y="3745818"/>
              <a:ext cx="49422" cy="59291"/>
            </a:xfrm>
            <a:custGeom>
              <a:avLst/>
              <a:gdLst/>
              <a:ahLst/>
              <a:cxnLst/>
              <a:rect l="l" t="t" r="r" b="b"/>
              <a:pathLst>
                <a:path w="1833" h="2199" extrusionOk="0">
                  <a:moveTo>
                    <a:pt x="1" y="0"/>
                  </a:moveTo>
                  <a:lnTo>
                    <a:pt x="1" y="2198"/>
                  </a:lnTo>
                  <a:lnTo>
                    <a:pt x="1761" y="2198"/>
                  </a:lnTo>
                  <a:cubicBezTo>
                    <a:pt x="1801" y="2198"/>
                    <a:pt x="1833" y="2165"/>
                    <a:pt x="1833" y="2126"/>
                  </a:cubicBezTo>
                  <a:lnTo>
                    <a:pt x="18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4"/>
            <p:cNvSpPr/>
            <p:nvPr/>
          </p:nvSpPr>
          <p:spPr>
            <a:xfrm>
              <a:off x="6311947" y="3745818"/>
              <a:ext cx="33676" cy="60180"/>
            </a:xfrm>
            <a:custGeom>
              <a:avLst/>
              <a:gdLst/>
              <a:ahLst/>
              <a:cxnLst/>
              <a:rect l="l" t="t" r="r" b="b"/>
              <a:pathLst>
                <a:path w="1249" h="2232" extrusionOk="0">
                  <a:moveTo>
                    <a:pt x="0" y="2198"/>
                  </a:moveTo>
                  <a:cubicBezTo>
                    <a:pt x="15" y="2219"/>
                    <a:pt x="29" y="2228"/>
                    <a:pt x="45" y="2228"/>
                  </a:cubicBezTo>
                  <a:cubicBezTo>
                    <a:pt x="65" y="2228"/>
                    <a:pt x="88" y="2215"/>
                    <a:pt x="119" y="2198"/>
                  </a:cubicBezTo>
                  <a:close/>
                  <a:moveTo>
                    <a:pt x="150" y="0"/>
                  </a:moveTo>
                  <a:lnTo>
                    <a:pt x="150" y="2182"/>
                  </a:lnTo>
                  <a:cubicBezTo>
                    <a:pt x="139" y="2187"/>
                    <a:pt x="128" y="2193"/>
                    <a:pt x="119" y="2198"/>
                  </a:cubicBezTo>
                  <a:lnTo>
                    <a:pt x="954" y="2198"/>
                  </a:lnTo>
                  <a:cubicBezTo>
                    <a:pt x="969" y="2222"/>
                    <a:pt x="983" y="2231"/>
                    <a:pt x="995" y="2231"/>
                  </a:cubicBezTo>
                  <a:cubicBezTo>
                    <a:pt x="1010" y="2231"/>
                    <a:pt x="1021" y="2215"/>
                    <a:pt x="1024" y="2197"/>
                  </a:cubicBezTo>
                  <a:cubicBezTo>
                    <a:pt x="1024" y="2192"/>
                    <a:pt x="1026" y="2188"/>
                    <a:pt x="1249" y="2182"/>
                  </a:cubicBezTo>
                  <a:lnTo>
                    <a:pt x="1249" y="0"/>
                  </a:lnTo>
                  <a:close/>
                </a:path>
              </a:pathLst>
            </a:custGeom>
            <a:solidFill>
              <a:srgbClr val="EBA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4"/>
            <p:cNvSpPr/>
            <p:nvPr/>
          </p:nvSpPr>
          <p:spPr>
            <a:xfrm>
              <a:off x="6128305" y="3717912"/>
              <a:ext cx="15045" cy="87197"/>
            </a:xfrm>
            <a:custGeom>
              <a:avLst/>
              <a:gdLst/>
              <a:ahLst/>
              <a:cxnLst/>
              <a:rect l="l" t="t" r="r" b="b"/>
              <a:pathLst>
                <a:path w="558" h="3234" extrusionOk="0">
                  <a:moveTo>
                    <a:pt x="331" y="0"/>
                  </a:moveTo>
                  <a:cubicBezTo>
                    <a:pt x="204" y="0"/>
                    <a:pt x="102" y="102"/>
                    <a:pt x="0" y="228"/>
                  </a:cubicBezTo>
                  <a:lnTo>
                    <a:pt x="0" y="3233"/>
                  </a:lnTo>
                  <a:lnTo>
                    <a:pt x="367" y="3233"/>
                  </a:lnTo>
                  <a:lnTo>
                    <a:pt x="367" y="228"/>
                  </a:lnTo>
                  <a:cubicBezTo>
                    <a:pt x="558" y="102"/>
                    <a:pt x="456" y="0"/>
                    <a:pt x="331"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4"/>
            <p:cNvSpPr/>
            <p:nvPr/>
          </p:nvSpPr>
          <p:spPr>
            <a:xfrm>
              <a:off x="6286332" y="3717912"/>
              <a:ext cx="14128" cy="87197"/>
            </a:xfrm>
            <a:custGeom>
              <a:avLst/>
              <a:gdLst/>
              <a:ahLst/>
              <a:cxnLst/>
              <a:rect l="l" t="t" r="r" b="b"/>
              <a:pathLst>
                <a:path w="524" h="3234" extrusionOk="0">
                  <a:moveTo>
                    <a:pt x="297" y="0"/>
                  </a:moveTo>
                  <a:cubicBezTo>
                    <a:pt x="170" y="0"/>
                    <a:pt x="68" y="102"/>
                    <a:pt x="1" y="228"/>
                  </a:cubicBezTo>
                  <a:lnTo>
                    <a:pt x="1" y="3233"/>
                  </a:lnTo>
                  <a:lnTo>
                    <a:pt x="367" y="3233"/>
                  </a:lnTo>
                  <a:lnTo>
                    <a:pt x="367" y="228"/>
                  </a:lnTo>
                  <a:cubicBezTo>
                    <a:pt x="524" y="102"/>
                    <a:pt x="422" y="0"/>
                    <a:pt x="297"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84"/>
            <p:cNvSpPr/>
            <p:nvPr/>
          </p:nvSpPr>
          <p:spPr>
            <a:xfrm>
              <a:off x="6187569" y="3587764"/>
              <a:ext cx="49395" cy="86145"/>
            </a:xfrm>
            <a:custGeom>
              <a:avLst/>
              <a:gdLst/>
              <a:ahLst/>
              <a:cxnLst/>
              <a:rect l="l" t="t" r="r" b="b"/>
              <a:pathLst>
                <a:path w="1832" h="3195" extrusionOk="0">
                  <a:moveTo>
                    <a:pt x="0" y="1"/>
                  </a:moveTo>
                  <a:lnTo>
                    <a:pt x="0" y="2217"/>
                  </a:lnTo>
                  <a:cubicBezTo>
                    <a:pt x="0" y="2673"/>
                    <a:pt x="304" y="3099"/>
                    <a:pt x="752" y="3180"/>
                  </a:cubicBezTo>
                  <a:cubicBezTo>
                    <a:pt x="808" y="3190"/>
                    <a:pt x="863" y="3195"/>
                    <a:pt x="917" y="3195"/>
                  </a:cubicBezTo>
                  <a:cubicBezTo>
                    <a:pt x="1423" y="3195"/>
                    <a:pt x="1832" y="2768"/>
                    <a:pt x="1832" y="2241"/>
                  </a:cubicBezTo>
                  <a:lnTo>
                    <a:pt x="18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84"/>
            <p:cNvSpPr/>
            <p:nvPr/>
          </p:nvSpPr>
          <p:spPr>
            <a:xfrm>
              <a:off x="6098835" y="3548210"/>
              <a:ext cx="233846" cy="39581"/>
            </a:xfrm>
            <a:custGeom>
              <a:avLst/>
              <a:gdLst/>
              <a:ahLst/>
              <a:cxnLst/>
              <a:rect l="l" t="t" r="r" b="b"/>
              <a:pathLst>
                <a:path w="8673" h="1468" extrusionOk="0">
                  <a:moveTo>
                    <a:pt x="921" y="1"/>
                  </a:moveTo>
                  <a:cubicBezTo>
                    <a:pt x="397" y="1"/>
                    <a:pt x="0" y="554"/>
                    <a:pt x="283" y="1110"/>
                  </a:cubicBezTo>
                  <a:cubicBezTo>
                    <a:pt x="400" y="1338"/>
                    <a:pt x="648" y="1468"/>
                    <a:pt x="903" y="1468"/>
                  </a:cubicBezTo>
                  <a:lnTo>
                    <a:pt x="7752" y="1468"/>
                  </a:lnTo>
                  <a:cubicBezTo>
                    <a:pt x="8276" y="1466"/>
                    <a:pt x="8673" y="915"/>
                    <a:pt x="8392" y="360"/>
                  </a:cubicBezTo>
                  <a:cubicBezTo>
                    <a:pt x="8275" y="131"/>
                    <a:pt x="8025" y="1"/>
                    <a:pt x="777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84"/>
            <p:cNvSpPr/>
            <p:nvPr/>
          </p:nvSpPr>
          <p:spPr>
            <a:xfrm>
              <a:off x="6148042" y="3494339"/>
              <a:ext cx="128476" cy="132979"/>
            </a:xfrm>
            <a:custGeom>
              <a:avLst/>
              <a:gdLst/>
              <a:ahLst/>
              <a:cxnLst/>
              <a:rect l="l" t="t" r="r" b="b"/>
              <a:pathLst>
                <a:path w="4765" h="4932" extrusionOk="0">
                  <a:moveTo>
                    <a:pt x="1732" y="0"/>
                  </a:moveTo>
                  <a:cubicBezTo>
                    <a:pt x="1657" y="0"/>
                    <a:pt x="1584" y="28"/>
                    <a:pt x="1526" y="81"/>
                  </a:cubicBezTo>
                  <a:cubicBezTo>
                    <a:pt x="1143" y="423"/>
                    <a:pt x="684" y="695"/>
                    <a:pt x="198" y="887"/>
                  </a:cubicBezTo>
                  <a:cubicBezTo>
                    <a:pt x="80" y="930"/>
                    <a:pt x="2" y="1042"/>
                    <a:pt x="1" y="1169"/>
                  </a:cubicBezTo>
                  <a:lnTo>
                    <a:pt x="1" y="3707"/>
                  </a:lnTo>
                  <a:cubicBezTo>
                    <a:pt x="1" y="4382"/>
                    <a:pt x="548" y="4931"/>
                    <a:pt x="1224" y="4931"/>
                  </a:cubicBezTo>
                  <a:lnTo>
                    <a:pt x="3540" y="4931"/>
                  </a:lnTo>
                  <a:cubicBezTo>
                    <a:pt x="4216" y="4931"/>
                    <a:pt x="4763" y="4382"/>
                    <a:pt x="4763" y="3707"/>
                  </a:cubicBezTo>
                  <a:lnTo>
                    <a:pt x="4763" y="807"/>
                  </a:lnTo>
                  <a:lnTo>
                    <a:pt x="4765" y="807"/>
                  </a:lnTo>
                  <a:cubicBezTo>
                    <a:pt x="4765" y="677"/>
                    <a:pt x="4660" y="572"/>
                    <a:pt x="4531" y="572"/>
                  </a:cubicBezTo>
                  <a:cubicBezTo>
                    <a:pt x="4528" y="572"/>
                    <a:pt x="4525" y="572"/>
                    <a:pt x="4523" y="573"/>
                  </a:cubicBezTo>
                  <a:cubicBezTo>
                    <a:pt x="4443" y="576"/>
                    <a:pt x="4364" y="578"/>
                    <a:pt x="4285" y="578"/>
                  </a:cubicBezTo>
                  <a:cubicBezTo>
                    <a:pt x="3449" y="578"/>
                    <a:pt x="2624" y="391"/>
                    <a:pt x="1867" y="31"/>
                  </a:cubicBezTo>
                  <a:cubicBezTo>
                    <a:pt x="1824" y="10"/>
                    <a:pt x="1778" y="0"/>
                    <a:pt x="1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84"/>
            <p:cNvSpPr/>
            <p:nvPr/>
          </p:nvSpPr>
          <p:spPr>
            <a:xfrm>
              <a:off x="6191829" y="3490133"/>
              <a:ext cx="88572" cy="137131"/>
            </a:xfrm>
            <a:custGeom>
              <a:avLst/>
              <a:gdLst/>
              <a:ahLst/>
              <a:cxnLst/>
              <a:rect l="l" t="t" r="r" b="b"/>
              <a:pathLst>
                <a:path w="3285" h="5086" extrusionOk="0">
                  <a:moveTo>
                    <a:pt x="233" y="0"/>
                  </a:moveTo>
                  <a:cubicBezTo>
                    <a:pt x="158" y="0"/>
                    <a:pt x="83" y="28"/>
                    <a:pt x="25" y="80"/>
                  </a:cubicBezTo>
                  <a:cubicBezTo>
                    <a:pt x="17" y="87"/>
                    <a:pt x="8" y="95"/>
                    <a:pt x="1" y="101"/>
                  </a:cubicBezTo>
                  <a:cubicBezTo>
                    <a:pt x="721" y="416"/>
                    <a:pt x="1499" y="578"/>
                    <a:pt x="2284" y="578"/>
                  </a:cubicBezTo>
                  <a:cubicBezTo>
                    <a:pt x="2363" y="578"/>
                    <a:pt x="2441" y="576"/>
                    <a:pt x="2520" y="573"/>
                  </a:cubicBezTo>
                  <a:cubicBezTo>
                    <a:pt x="2522" y="573"/>
                    <a:pt x="2524" y="573"/>
                    <a:pt x="2526" y="573"/>
                  </a:cubicBezTo>
                  <a:cubicBezTo>
                    <a:pt x="2658" y="573"/>
                    <a:pt x="2766" y="677"/>
                    <a:pt x="2773" y="808"/>
                  </a:cubicBezTo>
                  <a:lnTo>
                    <a:pt x="2773" y="3707"/>
                  </a:lnTo>
                  <a:cubicBezTo>
                    <a:pt x="2764" y="4383"/>
                    <a:pt x="2217" y="4932"/>
                    <a:pt x="1541" y="5086"/>
                  </a:cubicBezTo>
                  <a:lnTo>
                    <a:pt x="2061" y="5086"/>
                  </a:lnTo>
                  <a:cubicBezTo>
                    <a:pt x="2737" y="4932"/>
                    <a:pt x="3284" y="4383"/>
                    <a:pt x="3139" y="3707"/>
                  </a:cubicBezTo>
                  <a:lnTo>
                    <a:pt x="3139" y="809"/>
                  </a:lnTo>
                  <a:cubicBezTo>
                    <a:pt x="3280" y="680"/>
                    <a:pt x="3179" y="574"/>
                    <a:pt x="3051" y="574"/>
                  </a:cubicBezTo>
                  <a:cubicBezTo>
                    <a:pt x="3048" y="574"/>
                    <a:pt x="3044" y="574"/>
                    <a:pt x="3041" y="575"/>
                  </a:cubicBezTo>
                  <a:lnTo>
                    <a:pt x="3042" y="575"/>
                  </a:lnTo>
                  <a:cubicBezTo>
                    <a:pt x="2964" y="578"/>
                    <a:pt x="2887" y="579"/>
                    <a:pt x="2809" y="579"/>
                  </a:cubicBezTo>
                  <a:cubicBezTo>
                    <a:pt x="1966" y="579"/>
                    <a:pt x="1133" y="393"/>
                    <a:pt x="369" y="32"/>
                  </a:cubicBezTo>
                  <a:cubicBezTo>
                    <a:pt x="325" y="11"/>
                    <a:pt x="279" y="0"/>
                    <a:pt x="233" y="0"/>
                  </a:cubicBezTo>
                  <a:close/>
                </a:path>
              </a:pathLst>
            </a:custGeom>
            <a:solidFill>
              <a:srgbClr val="EBA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84"/>
            <p:cNvSpPr/>
            <p:nvPr/>
          </p:nvSpPr>
          <p:spPr>
            <a:xfrm>
              <a:off x="6167050" y="3543761"/>
              <a:ext cx="29524" cy="13832"/>
            </a:xfrm>
            <a:custGeom>
              <a:avLst/>
              <a:gdLst/>
              <a:ahLst/>
              <a:cxnLst/>
              <a:rect l="l" t="t" r="r" b="b"/>
              <a:pathLst>
                <a:path w="1095" h="513" extrusionOk="0">
                  <a:moveTo>
                    <a:pt x="838" y="1"/>
                  </a:moveTo>
                  <a:cubicBezTo>
                    <a:pt x="811" y="1"/>
                    <a:pt x="783" y="6"/>
                    <a:pt x="755" y="16"/>
                  </a:cubicBezTo>
                  <a:cubicBezTo>
                    <a:pt x="688" y="43"/>
                    <a:pt x="617" y="57"/>
                    <a:pt x="545" y="57"/>
                  </a:cubicBezTo>
                  <a:cubicBezTo>
                    <a:pt x="474" y="57"/>
                    <a:pt x="402" y="43"/>
                    <a:pt x="335" y="16"/>
                  </a:cubicBezTo>
                  <a:cubicBezTo>
                    <a:pt x="309" y="7"/>
                    <a:pt x="282" y="2"/>
                    <a:pt x="256" y="2"/>
                  </a:cubicBezTo>
                  <a:cubicBezTo>
                    <a:pt x="165" y="2"/>
                    <a:pt x="80" y="58"/>
                    <a:pt x="45" y="148"/>
                  </a:cubicBezTo>
                  <a:cubicBezTo>
                    <a:pt x="0" y="263"/>
                    <a:pt x="56" y="392"/>
                    <a:pt x="169" y="440"/>
                  </a:cubicBezTo>
                  <a:cubicBezTo>
                    <a:pt x="289" y="487"/>
                    <a:pt x="416" y="511"/>
                    <a:pt x="544" y="513"/>
                  </a:cubicBezTo>
                  <a:cubicBezTo>
                    <a:pt x="673" y="511"/>
                    <a:pt x="800" y="487"/>
                    <a:pt x="920" y="440"/>
                  </a:cubicBezTo>
                  <a:cubicBezTo>
                    <a:pt x="1036" y="395"/>
                    <a:pt x="1095" y="263"/>
                    <a:pt x="1050" y="145"/>
                  </a:cubicBezTo>
                  <a:cubicBezTo>
                    <a:pt x="1015" y="56"/>
                    <a:pt x="929" y="1"/>
                    <a:pt x="8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84"/>
            <p:cNvSpPr/>
            <p:nvPr/>
          </p:nvSpPr>
          <p:spPr>
            <a:xfrm>
              <a:off x="6234942" y="3543761"/>
              <a:ext cx="29686" cy="13832"/>
            </a:xfrm>
            <a:custGeom>
              <a:avLst/>
              <a:gdLst/>
              <a:ahLst/>
              <a:cxnLst/>
              <a:rect l="l" t="t" r="r" b="b"/>
              <a:pathLst>
                <a:path w="1101" h="513" extrusionOk="0">
                  <a:moveTo>
                    <a:pt x="257" y="1"/>
                  </a:moveTo>
                  <a:cubicBezTo>
                    <a:pt x="166" y="1"/>
                    <a:pt x="79" y="56"/>
                    <a:pt x="45" y="145"/>
                  </a:cubicBezTo>
                  <a:cubicBezTo>
                    <a:pt x="0" y="263"/>
                    <a:pt x="59" y="395"/>
                    <a:pt x="175" y="440"/>
                  </a:cubicBezTo>
                  <a:cubicBezTo>
                    <a:pt x="295" y="487"/>
                    <a:pt x="422" y="511"/>
                    <a:pt x="550" y="513"/>
                  </a:cubicBezTo>
                  <a:cubicBezTo>
                    <a:pt x="679" y="511"/>
                    <a:pt x="806" y="487"/>
                    <a:pt x="926" y="440"/>
                  </a:cubicBezTo>
                  <a:cubicBezTo>
                    <a:pt x="1042" y="395"/>
                    <a:pt x="1101" y="263"/>
                    <a:pt x="1056" y="145"/>
                  </a:cubicBezTo>
                  <a:cubicBezTo>
                    <a:pt x="1020" y="56"/>
                    <a:pt x="935" y="1"/>
                    <a:pt x="844" y="1"/>
                  </a:cubicBezTo>
                  <a:cubicBezTo>
                    <a:pt x="817" y="1"/>
                    <a:pt x="788" y="6"/>
                    <a:pt x="761" y="16"/>
                  </a:cubicBezTo>
                  <a:cubicBezTo>
                    <a:pt x="693" y="43"/>
                    <a:pt x="621" y="57"/>
                    <a:pt x="550" y="57"/>
                  </a:cubicBezTo>
                  <a:cubicBezTo>
                    <a:pt x="478" y="57"/>
                    <a:pt x="407" y="43"/>
                    <a:pt x="340" y="16"/>
                  </a:cubicBezTo>
                  <a:cubicBezTo>
                    <a:pt x="312" y="6"/>
                    <a:pt x="284" y="1"/>
                    <a:pt x="2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84"/>
            <p:cNvSpPr/>
            <p:nvPr/>
          </p:nvSpPr>
          <p:spPr>
            <a:xfrm>
              <a:off x="6128305" y="3755687"/>
              <a:ext cx="108659" cy="49422"/>
            </a:xfrm>
            <a:custGeom>
              <a:avLst/>
              <a:gdLst/>
              <a:ahLst/>
              <a:cxnLst/>
              <a:rect l="l" t="t" r="r" b="b"/>
              <a:pathLst>
                <a:path w="4030" h="1833" extrusionOk="0">
                  <a:moveTo>
                    <a:pt x="0" y="0"/>
                  </a:moveTo>
                  <a:lnTo>
                    <a:pt x="0" y="1512"/>
                  </a:lnTo>
                  <a:lnTo>
                    <a:pt x="2384" y="1832"/>
                  </a:lnTo>
                  <a:lnTo>
                    <a:pt x="3460" y="1832"/>
                  </a:lnTo>
                  <a:cubicBezTo>
                    <a:pt x="3776" y="1832"/>
                    <a:pt x="4030" y="1578"/>
                    <a:pt x="4030" y="1264"/>
                  </a:cubicBezTo>
                  <a:lnTo>
                    <a:pt x="4030" y="622"/>
                  </a:lnTo>
                  <a:cubicBezTo>
                    <a:pt x="4030" y="279"/>
                    <a:pt x="3776" y="0"/>
                    <a:pt x="34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84"/>
            <p:cNvSpPr/>
            <p:nvPr/>
          </p:nvSpPr>
          <p:spPr>
            <a:xfrm>
              <a:off x="6161307" y="3643658"/>
              <a:ext cx="30279" cy="103105"/>
            </a:xfrm>
            <a:custGeom>
              <a:avLst/>
              <a:gdLst/>
              <a:ahLst/>
              <a:cxnLst/>
              <a:rect l="l" t="t" r="r" b="b"/>
              <a:pathLst>
                <a:path w="1123" h="3824" extrusionOk="0">
                  <a:moveTo>
                    <a:pt x="244" y="1"/>
                  </a:moveTo>
                  <a:cubicBezTo>
                    <a:pt x="231" y="1"/>
                    <a:pt x="217" y="2"/>
                    <a:pt x="203" y="5"/>
                  </a:cubicBezTo>
                  <a:cubicBezTo>
                    <a:pt x="82" y="27"/>
                    <a:pt x="1" y="144"/>
                    <a:pt x="20" y="265"/>
                  </a:cubicBezTo>
                  <a:lnTo>
                    <a:pt x="653" y="3638"/>
                  </a:lnTo>
                  <a:cubicBezTo>
                    <a:pt x="672" y="3746"/>
                    <a:pt x="766" y="3824"/>
                    <a:pt x="876" y="3824"/>
                  </a:cubicBezTo>
                  <a:cubicBezTo>
                    <a:pt x="891" y="3824"/>
                    <a:pt x="904" y="3822"/>
                    <a:pt x="917" y="3821"/>
                  </a:cubicBezTo>
                  <a:cubicBezTo>
                    <a:pt x="1042" y="3797"/>
                    <a:pt x="1122" y="3678"/>
                    <a:pt x="1100" y="3554"/>
                  </a:cubicBezTo>
                  <a:lnTo>
                    <a:pt x="467" y="183"/>
                  </a:lnTo>
                  <a:cubicBezTo>
                    <a:pt x="445" y="75"/>
                    <a:pt x="351" y="1"/>
                    <a:pt x="2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84"/>
            <p:cNvSpPr/>
            <p:nvPr/>
          </p:nvSpPr>
          <p:spPr>
            <a:xfrm>
              <a:off x="6078910" y="3735923"/>
              <a:ext cx="118554" cy="69186"/>
            </a:xfrm>
            <a:custGeom>
              <a:avLst/>
              <a:gdLst/>
              <a:ahLst/>
              <a:cxnLst/>
              <a:rect l="l" t="t" r="r" b="b"/>
              <a:pathLst>
                <a:path w="4397" h="2566" extrusionOk="0">
                  <a:moveTo>
                    <a:pt x="161" y="1"/>
                  </a:moveTo>
                  <a:cubicBezTo>
                    <a:pt x="72" y="1"/>
                    <a:pt x="1" y="77"/>
                    <a:pt x="1" y="173"/>
                  </a:cubicBezTo>
                  <a:lnTo>
                    <a:pt x="1" y="1441"/>
                  </a:lnTo>
                  <a:cubicBezTo>
                    <a:pt x="1" y="2061"/>
                    <a:pt x="505" y="2565"/>
                    <a:pt x="1125" y="2565"/>
                  </a:cubicBezTo>
                  <a:lnTo>
                    <a:pt x="4092" y="2565"/>
                  </a:lnTo>
                  <a:cubicBezTo>
                    <a:pt x="4261" y="2565"/>
                    <a:pt x="4397" y="2429"/>
                    <a:pt x="4397" y="2260"/>
                  </a:cubicBezTo>
                  <a:lnTo>
                    <a:pt x="4397" y="165"/>
                  </a:lnTo>
                  <a:cubicBezTo>
                    <a:pt x="4397" y="74"/>
                    <a:pt x="4323" y="1"/>
                    <a:pt x="42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84"/>
            <p:cNvSpPr/>
            <p:nvPr/>
          </p:nvSpPr>
          <p:spPr>
            <a:xfrm>
              <a:off x="6078910" y="3752424"/>
              <a:ext cx="118608" cy="52685"/>
            </a:xfrm>
            <a:custGeom>
              <a:avLst/>
              <a:gdLst/>
              <a:ahLst/>
              <a:cxnLst/>
              <a:rect l="l" t="t" r="r" b="b"/>
              <a:pathLst>
                <a:path w="4399" h="1954" extrusionOk="0">
                  <a:moveTo>
                    <a:pt x="1" y="0"/>
                  </a:moveTo>
                  <a:lnTo>
                    <a:pt x="1" y="890"/>
                  </a:lnTo>
                  <a:cubicBezTo>
                    <a:pt x="1" y="1478"/>
                    <a:pt x="478" y="1953"/>
                    <a:pt x="1064" y="1953"/>
                  </a:cubicBezTo>
                  <a:lnTo>
                    <a:pt x="4111" y="1953"/>
                  </a:lnTo>
                  <a:cubicBezTo>
                    <a:pt x="4270" y="1953"/>
                    <a:pt x="4398" y="1825"/>
                    <a:pt x="4398" y="1666"/>
                  </a:cubicBezTo>
                  <a:lnTo>
                    <a:pt x="4398" y="890"/>
                  </a:lnTo>
                  <a:cubicBezTo>
                    <a:pt x="4398" y="1072"/>
                    <a:pt x="4265" y="1220"/>
                    <a:pt x="4101" y="1220"/>
                  </a:cubicBezTo>
                  <a:lnTo>
                    <a:pt x="1103" y="1220"/>
                  </a:lnTo>
                  <a:cubicBezTo>
                    <a:pt x="494" y="1220"/>
                    <a:pt x="1" y="675"/>
                    <a:pt x="1"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84"/>
            <p:cNvSpPr/>
            <p:nvPr/>
          </p:nvSpPr>
          <p:spPr>
            <a:xfrm>
              <a:off x="6118410" y="3400051"/>
              <a:ext cx="187713" cy="126400"/>
            </a:xfrm>
            <a:custGeom>
              <a:avLst/>
              <a:gdLst/>
              <a:ahLst/>
              <a:cxnLst/>
              <a:rect l="l" t="t" r="r" b="b"/>
              <a:pathLst>
                <a:path w="6962" h="4688" extrusionOk="0">
                  <a:moveTo>
                    <a:pt x="2938" y="1"/>
                  </a:moveTo>
                  <a:lnTo>
                    <a:pt x="2938" y="2"/>
                  </a:lnTo>
                  <a:cubicBezTo>
                    <a:pt x="1315" y="2"/>
                    <a:pt x="1" y="1330"/>
                    <a:pt x="1" y="2968"/>
                  </a:cubicBezTo>
                  <a:lnTo>
                    <a:pt x="1" y="3416"/>
                  </a:lnTo>
                  <a:lnTo>
                    <a:pt x="6961" y="4687"/>
                  </a:lnTo>
                  <a:lnTo>
                    <a:pt x="6961" y="2966"/>
                  </a:lnTo>
                  <a:cubicBezTo>
                    <a:pt x="6961" y="1329"/>
                    <a:pt x="5635" y="1"/>
                    <a:pt x="39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84"/>
            <p:cNvSpPr/>
            <p:nvPr/>
          </p:nvSpPr>
          <p:spPr>
            <a:xfrm>
              <a:off x="6204043" y="3400051"/>
              <a:ext cx="102080" cy="126400"/>
            </a:xfrm>
            <a:custGeom>
              <a:avLst/>
              <a:gdLst/>
              <a:ahLst/>
              <a:cxnLst/>
              <a:rect l="l" t="t" r="r" b="b"/>
              <a:pathLst>
                <a:path w="3786" h="4688" extrusionOk="0">
                  <a:moveTo>
                    <a:pt x="1" y="1"/>
                  </a:moveTo>
                  <a:cubicBezTo>
                    <a:pt x="1686" y="1"/>
                    <a:pt x="3053" y="1329"/>
                    <a:pt x="3053" y="2965"/>
                  </a:cubicBezTo>
                  <a:lnTo>
                    <a:pt x="3053" y="4557"/>
                  </a:lnTo>
                  <a:lnTo>
                    <a:pt x="3785" y="4687"/>
                  </a:lnTo>
                  <a:lnTo>
                    <a:pt x="3785" y="2965"/>
                  </a:lnTo>
                  <a:cubicBezTo>
                    <a:pt x="3785" y="1329"/>
                    <a:pt x="2419" y="1"/>
                    <a:pt x="734"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84"/>
            <p:cNvSpPr/>
            <p:nvPr/>
          </p:nvSpPr>
          <p:spPr>
            <a:xfrm>
              <a:off x="6202225" y="3437550"/>
              <a:ext cx="96345" cy="26801"/>
            </a:xfrm>
            <a:custGeom>
              <a:avLst/>
              <a:gdLst/>
              <a:ahLst/>
              <a:cxnLst/>
              <a:rect l="l" t="t" r="r" b="b"/>
              <a:pathLst>
                <a:path w="4536" h="1197" extrusionOk="0">
                  <a:moveTo>
                    <a:pt x="4316" y="1"/>
                  </a:moveTo>
                  <a:lnTo>
                    <a:pt x="198" y="747"/>
                  </a:lnTo>
                  <a:cubicBezTo>
                    <a:pt x="82" y="766"/>
                    <a:pt x="1" y="872"/>
                    <a:pt x="11" y="990"/>
                  </a:cubicBezTo>
                  <a:cubicBezTo>
                    <a:pt x="22" y="1107"/>
                    <a:pt x="121" y="1197"/>
                    <a:pt x="239" y="1197"/>
                  </a:cubicBezTo>
                  <a:cubicBezTo>
                    <a:pt x="252" y="1197"/>
                    <a:pt x="266" y="1197"/>
                    <a:pt x="279" y="1194"/>
                  </a:cubicBezTo>
                  <a:lnTo>
                    <a:pt x="4536" y="424"/>
                  </a:lnTo>
                  <a:cubicBezTo>
                    <a:pt x="4475" y="277"/>
                    <a:pt x="4401" y="135"/>
                    <a:pt x="4316"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84"/>
            <p:cNvSpPr/>
            <p:nvPr/>
          </p:nvSpPr>
          <p:spPr>
            <a:xfrm>
              <a:off x="6119677" y="3446616"/>
              <a:ext cx="186473" cy="45486"/>
            </a:xfrm>
            <a:custGeom>
              <a:avLst/>
              <a:gdLst/>
              <a:ahLst/>
              <a:cxnLst/>
              <a:rect l="l" t="t" r="r" b="b"/>
              <a:pathLst>
                <a:path w="6916" h="1687" extrusionOk="0">
                  <a:moveTo>
                    <a:pt x="162" y="1"/>
                  </a:moveTo>
                  <a:cubicBezTo>
                    <a:pt x="96" y="140"/>
                    <a:pt x="44" y="284"/>
                    <a:pt x="2" y="433"/>
                  </a:cubicBezTo>
                  <a:lnTo>
                    <a:pt x="2" y="433"/>
                  </a:lnTo>
                  <a:lnTo>
                    <a:pt x="0" y="433"/>
                  </a:lnTo>
                  <a:lnTo>
                    <a:pt x="2" y="435"/>
                  </a:lnTo>
                  <a:cubicBezTo>
                    <a:pt x="2" y="434"/>
                    <a:pt x="2" y="434"/>
                    <a:pt x="2" y="433"/>
                  </a:cubicBezTo>
                  <a:lnTo>
                    <a:pt x="2" y="433"/>
                  </a:lnTo>
                  <a:lnTo>
                    <a:pt x="6916" y="1686"/>
                  </a:lnTo>
                  <a:lnTo>
                    <a:pt x="6916" y="1223"/>
                  </a:lnTo>
                  <a:lnTo>
                    <a:pt x="162" y="1"/>
                  </a:ln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3" name="Google Shape;3963;p84"/>
          <p:cNvGrpSpPr/>
          <p:nvPr/>
        </p:nvGrpSpPr>
        <p:grpSpPr>
          <a:xfrm>
            <a:off x="6664643" y="1575661"/>
            <a:ext cx="414926" cy="385995"/>
            <a:chOff x="6664643" y="1575661"/>
            <a:chExt cx="414926" cy="385995"/>
          </a:xfrm>
        </p:grpSpPr>
        <p:sp>
          <p:nvSpPr>
            <p:cNvPr id="3964" name="Google Shape;3964;p84"/>
            <p:cNvSpPr/>
            <p:nvPr/>
          </p:nvSpPr>
          <p:spPr>
            <a:xfrm>
              <a:off x="6664643" y="1833207"/>
              <a:ext cx="414926" cy="128449"/>
            </a:xfrm>
            <a:custGeom>
              <a:avLst/>
              <a:gdLst/>
              <a:ahLst/>
              <a:cxnLst/>
              <a:rect l="l" t="t" r="r" b="b"/>
              <a:pathLst>
                <a:path w="15389" h="4764" extrusionOk="0">
                  <a:moveTo>
                    <a:pt x="155" y="1"/>
                  </a:moveTo>
                  <a:cubicBezTo>
                    <a:pt x="70" y="1"/>
                    <a:pt x="1" y="70"/>
                    <a:pt x="1" y="155"/>
                  </a:cubicBezTo>
                  <a:lnTo>
                    <a:pt x="1" y="4608"/>
                  </a:lnTo>
                  <a:cubicBezTo>
                    <a:pt x="1" y="4694"/>
                    <a:pt x="70" y="4763"/>
                    <a:pt x="155" y="4763"/>
                  </a:cubicBezTo>
                  <a:lnTo>
                    <a:pt x="15233" y="4763"/>
                  </a:lnTo>
                  <a:cubicBezTo>
                    <a:pt x="15318" y="4763"/>
                    <a:pt x="15388" y="4693"/>
                    <a:pt x="15387" y="4606"/>
                  </a:cubicBezTo>
                  <a:lnTo>
                    <a:pt x="15387" y="155"/>
                  </a:lnTo>
                  <a:cubicBezTo>
                    <a:pt x="15387" y="70"/>
                    <a:pt x="15318" y="1"/>
                    <a:pt x="152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84"/>
            <p:cNvSpPr/>
            <p:nvPr/>
          </p:nvSpPr>
          <p:spPr>
            <a:xfrm>
              <a:off x="6664643" y="1833180"/>
              <a:ext cx="414872" cy="19764"/>
            </a:xfrm>
            <a:custGeom>
              <a:avLst/>
              <a:gdLst/>
              <a:ahLst/>
              <a:cxnLst/>
              <a:rect l="l" t="t" r="r" b="b"/>
              <a:pathLst>
                <a:path w="15387" h="733" extrusionOk="0">
                  <a:moveTo>
                    <a:pt x="155" y="0"/>
                  </a:moveTo>
                  <a:cubicBezTo>
                    <a:pt x="70" y="0"/>
                    <a:pt x="1" y="69"/>
                    <a:pt x="1" y="156"/>
                  </a:cubicBezTo>
                  <a:lnTo>
                    <a:pt x="1" y="733"/>
                  </a:lnTo>
                  <a:lnTo>
                    <a:pt x="15387" y="733"/>
                  </a:lnTo>
                  <a:lnTo>
                    <a:pt x="15387" y="156"/>
                  </a:lnTo>
                  <a:cubicBezTo>
                    <a:pt x="15387" y="69"/>
                    <a:pt x="15318" y="0"/>
                    <a:pt x="15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84"/>
            <p:cNvSpPr/>
            <p:nvPr/>
          </p:nvSpPr>
          <p:spPr>
            <a:xfrm>
              <a:off x="6686375" y="1575661"/>
              <a:ext cx="118311" cy="116586"/>
            </a:xfrm>
            <a:custGeom>
              <a:avLst/>
              <a:gdLst/>
              <a:ahLst/>
              <a:cxnLst/>
              <a:rect l="l" t="t" r="r" b="b"/>
              <a:pathLst>
                <a:path w="4388" h="4324" extrusionOk="0">
                  <a:moveTo>
                    <a:pt x="1345" y="0"/>
                  </a:moveTo>
                  <a:cubicBezTo>
                    <a:pt x="1291" y="0"/>
                    <a:pt x="1240" y="40"/>
                    <a:pt x="1236" y="101"/>
                  </a:cubicBezTo>
                  <a:cubicBezTo>
                    <a:pt x="1193" y="690"/>
                    <a:pt x="723" y="1160"/>
                    <a:pt x="134" y="1203"/>
                  </a:cubicBezTo>
                  <a:cubicBezTo>
                    <a:pt x="44" y="1209"/>
                    <a:pt x="1" y="1316"/>
                    <a:pt x="59" y="1383"/>
                  </a:cubicBezTo>
                  <a:cubicBezTo>
                    <a:pt x="446" y="1830"/>
                    <a:pt x="446" y="2494"/>
                    <a:pt x="59" y="2941"/>
                  </a:cubicBezTo>
                  <a:cubicBezTo>
                    <a:pt x="1" y="3008"/>
                    <a:pt x="44" y="3114"/>
                    <a:pt x="134" y="3122"/>
                  </a:cubicBezTo>
                  <a:cubicBezTo>
                    <a:pt x="723" y="3164"/>
                    <a:pt x="1193" y="3633"/>
                    <a:pt x="1234" y="4222"/>
                  </a:cubicBezTo>
                  <a:cubicBezTo>
                    <a:pt x="1240" y="4284"/>
                    <a:pt x="1291" y="4324"/>
                    <a:pt x="1345" y="4324"/>
                  </a:cubicBezTo>
                  <a:cubicBezTo>
                    <a:pt x="1369" y="4324"/>
                    <a:pt x="1394" y="4315"/>
                    <a:pt x="1415" y="4297"/>
                  </a:cubicBezTo>
                  <a:cubicBezTo>
                    <a:pt x="1639" y="4103"/>
                    <a:pt x="1917" y="4007"/>
                    <a:pt x="2194" y="4007"/>
                  </a:cubicBezTo>
                  <a:cubicBezTo>
                    <a:pt x="2472" y="4007"/>
                    <a:pt x="2750" y="4103"/>
                    <a:pt x="2973" y="4297"/>
                  </a:cubicBezTo>
                  <a:cubicBezTo>
                    <a:pt x="2994" y="4315"/>
                    <a:pt x="3019" y="4324"/>
                    <a:pt x="3044" y="4324"/>
                  </a:cubicBezTo>
                  <a:cubicBezTo>
                    <a:pt x="3097" y="4324"/>
                    <a:pt x="3149" y="4284"/>
                    <a:pt x="3153" y="4222"/>
                  </a:cubicBezTo>
                  <a:cubicBezTo>
                    <a:pt x="3196" y="3633"/>
                    <a:pt x="3664" y="3164"/>
                    <a:pt x="4255" y="3122"/>
                  </a:cubicBezTo>
                  <a:cubicBezTo>
                    <a:pt x="4343" y="3114"/>
                    <a:pt x="4388" y="3008"/>
                    <a:pt x="4330" y="2941"/>
                  </a:cubicBezTo>
                  <a:cubicBezTo>
                    <a:pt x="3942" y="2494"/>
                    <a:pt x="3942" y="1830"/>
                    <a:pt x="4330" y="1383"/>
                  </a:cubicBezTo>
                  <a:cubicBezTo>
                    <a:pt x="4388" y="1316"/>
                    <a:pt x="4344" y="1209"/>
                    <a:pt x="4255" y="1203"/>
                  </a:cubicBezTo>
                  <a:cubicBezTo>
                    <a:pt x="3666" y="1160"/>
                    <a:pt x="3196" y="690"/>
                    <a:pt x="3153" y="101"/>
                  </a:cubicBezTo>
                  <a:cubicBezTo>
                    <a:pt x="3149" y="40"/>
                    <a:pt x="3097" y="0"/>
                    <a:pt x="3044" y="0"/>
                  </a:cubicBezTo>
                  <a:cubicBezTo>
                    <a:pt x="3019" y="0"/>
                    <a:pt x="2994" y="8"/>
                    <a:pt x="2973" y="27"/>
                  </a:cubicBezTo>
                  <a:cubicBezTo>
                    <a:pt x="2750" y="220"/>
                    <a:pt x="2472" y="317"/>
                    <a:pt x="2194" y="317"/>
                  </a:cubicBezTo>
                  <a:cubicBezTo>
                    <a:pt x="1917" y="317"/>
                    <a:pt x="1639" y="220"/>
                    <a:pt x="1415" y="27"/>
                  </a:cubicBezTo>
                  <a:cubicBezTo>
                    <a:pt x="1394" y="8"/>
                    <a:pt x="1369" y="0"/>
                    <a:pt x="13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84"/>
            <p:cNvSpPr/>
            <p:nvPr/>
          </p:nvSpPr>
          <p:spPr>
            <a:xfrm>
              <a:off x="6721265" y="1611467"/>
              <a:ext cx="46753" cy="44973"/>
            </a:xfrm>
            <a:custGeom>
              <a:avLst/>
              <a:gdLst/>
              <a:ahLst/>
              <a:cxnLst/>
              <a:rect l="l" t="t" r="r" b="b"/>
              <a:pathLst>
                <a:path w="1734" h="1668" extrusionOk="0">
                  <a:moveTo>
                    <a:pt x="900" y="1"/>
                  </a:moveTo>
                  <a:cubicBezTo>
                    <a:pt x="562" y="1"/>
                    <a:pt x="259" y="203"/>
                    <a:pt x="130" y="515"/>
                  </a:cubicBezTo>
                  <a:cubicBezTo>
                    <a:pt x="0" y="826"/>
                    <a:pt x="72" y="1185"/>
                    <a:pt x="311" y="1423"/>
                  </a:cubicBezTo>
                  <a:cubicBezTo>
                    <a:pt x="470" y="1583"/>
                    <a:pt x="683" y="1667"/>
                    <a:pt x="900" y="1667"/>
                  </a:cubicBezTo>
                  <a:cubicBezTo>
                    <a:pt x="1007" y="1667"/>
                    <a:pt x="1116" y="1646"/>
                    <a:pt x="1219" y="1604"/>
                  </a:cubicBezTo>
                  <a:cubicBezTo>
                    <a:pt x="1530" y="1475"/>
                    <a:pt x="1733" y="1172"/>
                    <a:pt x="1733" y="834"/>
                  </a:cubicBezTo>
                  <a:cubicBezTo>
                    <a:pt x="1733" y="373"/>
                    <a:pt x="1361" y="1"/>
                    <a:pt x="9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84"/>
            <p:cNvSpPr/>
            <p:nvPr/>
          </p:nvSpPr>
          <p:spPr>
            <a:xfrm>
              <a:off x="6714200" y="1645494"/>
              <a:ext cx="337301" cy="247866"/>
            </a:xfrm>
            <a:custGeom>
              <a:avLst/>
              <a:gdLst/>
              <a:ahLst/>
              <a:cxnLst/>
              <a:rect l="l" t="t" r="r" b="b"/>
              <a:pathLst>
                <a:path w="12510" h="9193" extrusionOk="0">
                  <a:moveTo>
                    <a:pt x="5342" y="1"/>
                  </a:moveTo>
                  <a:cubicBezTo>
                    <a:pt x="5240" y="1"/>
                    <a:pt x="5146" y="55"/>
                    <a:pt x="5095" y="141"/>
                  </a:cubicBezTo>
                  <a:lnTo>
                    <a:pt x="2984" y="3664"/>
                  </a:lnTo>
                  <a:lnTo>
                    <a:pt x="1526" y="3664"/>
                  </a:lnTo>
                  <a:cubicBezTo>
                    <a:pt x="1526" y="3664"/>
                    <a:pt x="1408" y="3920"/>
                    <a:pt x="1381" y="3975"/>
                  </a:cubicBezTo>
                  <a:lnTo>
                    <a:pt x="1" y="6963"/>
                  </a:lnTo>
                  <a:lnTo>
                    <a:pt x="6077" y="6963"/>
                  </a:lnTo>
                  <a:cubicBezTo>
                    <a:pt x="6128" y="6921"/>
                    <a:pt x="6175" y="6904"/>
                    <a:pt x="6214" y="6904"/>
                  </a:cubicBezTo>
                  <a:cubicBezTo>
                    <a:pt x="6308" y="6904"/>
                    <a:pt x="6346" y="7012"/>
                    <a:pt x="6225" y="7136"/>
                  </a:cubicBezTo>
                  <a:lnTo>
                    <a:pt x="6225" y="7619"/>
                  </a:lnTo>
                  <a:cubicBezTo>
                    <a:pt x="6393" y="7900"/>
                    <a:pt x="6609" y="8142"/>
                    <a:pt x="6891" y="8156"/>
                  </a:cubicBezTo>
                  <a:cubicBezTo>
                    <a:pt x="6895" y="8156"/>
                    <a:pt x="6899" y="8156"/>
                    <a:pt x="6903" y="8156"/>
                  </a:cubicBezTo>
                  <a:cubicBezTo>
                    <a:pt x="7195" y="8156"/>
                    <a:pt x="7324" y="7634"/>
                    <a:pt x="7324" y="7634"/>
                  </a:cubicBezTo>
                  <a:lnTo>
                    <a:pt x="7324" y="7353"/>
                  </a:lnTo>
                  <a:cubicBezTo>
                    <a:pt x="7324" y="7049"/>
                    <a:pt x="7569" y="6803"/>
                    <a:pt x="7873" y="6803"/>
                  </a:cubicBezTo>
                  <a:cubicBezTo>
                    <a:pt x="8176" y="6803"/>
                    <a:pt x="8423" y="7049"/>
                    <a:pt x="8423" y="7353"/>
                  </a:cubicBezTo>
                  <a:lnTo>
                    <a:pt x="8423" y="8663"/>
                  </a:lnTo>
                  <a:cubicBezTo>
                    <a:pt x="8423" y="8941"/>
                    <a:pt x="8650" y="9179"/>
                    <a:pt x="8947" y="9192"/>
                  </a:cubicBezTo>
                  <a:cubicBezTo>
                    <a:pt x="8955" y="9193"/>
                    <a:pt x="8964" y="9193"/>
                    <a:pt x="8972" y="9193"/>
                  </a:cubicBezTo>
                  <a:cubicBezTo>
                    <a:pt x="9276" y="9193"/>
                    <a:pt x="9522" y="8963"/>
                    <a:pt x="9522" y="8678"/>
                  </a:cubicBezTo>
                  <a:lnTo>
                    <a:pt x="9522" y="7278"/>
                  </a:lnTo>
                  <a:cubicBezTo>
                    <a:pt x="9522" y="7103"/>
                    <a:pt x="9664" y="6963"/>
                    <a:pt x="9838" y="6963"/>
                  </a:cubicBezTo>
                  <a:lnTo>
                    <a:pt x="12510" y="6963"/>
                  </a:lnTo>
                  <a:lnTo>
                    <a:pt x="11523" y="3030"/>
                  </a:lnTo>
                  <a:cubicBezTo>
                    <a:pt x="11506" y="2970"/>
                    <a:pt x="11453" y="2932"/>
                    <a:pt x="11391" y="2932"/>
                  </a:cubicBezTo>
                  <a:lnTo>
                    <a:pt x="11055" y="2932"/>
                  </a:lnTo>
                  <a:cubicBezTo>
                    <a:pt x="11055" y="2932"/>
                    <a:pt x="10991" y="2785"/>
                    <a:pt x="10963" y="2785"/>
                  </a:cubicBezTo>
                  <a:cubicBezTo>
                    <a:pt x="10960" y="2785"/>
                    <a:pt x="10958" y="2786"/>
                    <a:pt x="10956" y="2788"/>
                  </a:cubicBezTo>
                  <a:lnTo>
                    <a:pt x="9987" y="3974"/>
                  </a:lnTo>
                  <a:lnTo>
                    <a:pt x="8150" y="294"/>
                  </a:lnTo>
                  <a:cubicBezTo>
                    <a:pt x="8111" y="216"/>
                    <a:pt x="8037" y="159"/>
                    <a:pt x="7951" y="141"/>
                  </a:cubicBezTo>
                  <a:cubicBezTo>
                    <a:pt x="7933" y="137"/>
                    <a:pt x="7892" y="1"/>
                    <a:pt x="7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84"/>
            <p:cNvSpPr/>
            <p:nvPr/>
          </p:nvSpPr>
          <p:spPr>
            <a:xfrm>
              <a:off x="7005361" y="1724496"/>
              <a:ext cx="45513" cy="108713"/>
            </a:xfrm>
            <a:custGeom>
              <a:avLst/>
              <a:gdLst/>
              <a:ahLst/>
              <a:cxnLst/>
              <a:rect l="l" t="t" r="r" b="b"/>
              <a:pathLst>
                <a:path w="1688" h="4032" extrusionOk="0">
                  <a:moveTo>
                    <a:pt x="403" y="1"/>
                  </a:moveTo>
                  <a:cubicBezTo>
                    <a:pt x="365" y="1"/>
                    <a:pt x="330" y="19"/>
                    <a:pt x="306" y="48"/>
                  </a:cubicBezTo>
                  <a:lnTo>
                    <a:pt x="1" y="422"/>
                  </a:lnTo>
                  <a:lnTo>
                    <a:pt x="851" y="4032"/>
                  </a:lnTo>
                  <a:lnTo>
                    <a:pt x="1687" y="4032"/>
                  </a:lnTo>
                  <a:lnTo>
                    <a:pt x="760" y="99"/>
                  </a:lnTo>
                  <a:cubicBezTo>
                    <a:pt x="747" y="41"/>
                    <a:pt x="696" y="1"/>
                    <a:pt x="638" y="1"/>
                  </a:cubicBezTo>
                  <a:close/>
                </a:path>
              </a:pathLst>
            </a:custGeom>
            <a:solidFill>
              <a:srgbClr val="9E99A3">
                <a:alpha val="31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84"/>
            <p:cNvSpPr/>
            <p:nvPr/>
          </p:nvSpPr>
          <p:spPr>
            <a:xfrm>
              <a:off x="6894013" y="1651237"/>
              <a:ext cx="89408" cy="140825"/>
            </a:xfrm>
            <a:custGeom>
              <a:avLst/>
              <a:gdLst/>
              <a:ahLst/>
              <a:cxnLst/>
              <a:rect l="l" t="t" r="r" b="b"/>
              <a:pathLst>
                <a:path w="3316" h="5223" extrusionOk="0">
                  <a:moveTo>
                    <a:pt x="1346" y="1"/>
                  </a:moveTo>
                  <a:cubicBezTo>
                    <a:pt x="1290" y="1"/>
                    <a:pt x="1234" y="31"/>
                    <a:pt x="1208" y="91"/>
                  </a:cubicBezTo>
                  <a:lnTo>
                    <a:pt x="39" y="2777"/>
                  </a:lnTo>
                  <a:cubicBezTo>
                    <a:pt x="0" y="2867"/>
                    <a:pt x="36" y="2970"/>
                    <a:pt x="121" y="3016"/>
                  </a:cubicBezTo>
                  <a:lnTo>
                    <a:pt x="1612" y="3824"/>
                  </a:lnTo>
                  <a:cubicBezTo>
                    <a:pt x="1684" y="3862"/>
                    <a:pt x="1733" y="3931"/>
                    <a:pt x="1750" y="4010"/>
                  </a:cubicBezTo>
                  <a:lnTo>
                    <a:pt x="1974" y="5141"/>
                  </a:lnTo>
                  <a:cubicBezTo>
                    <a:pt x="1984" y="5192"/>
                    <a:pt x="2028" y="5222"/>
                    <a:pt x="2073" y="5222"/>
                  </a:cubicBezTo>
                  <a:cubicBezTo>
                    <a:pt x="2102" y="5222"/>
                    <a:pt x="2131" y="5210"/>
                    <a:pt x="2152" y="5184"/>
                  </a:cubicBezTo>
                  <a:lnTo>
                    <a:pt x="3315" y="3761"/>
                  </a:lnTo>
                  <a:lnTo>
                    <a:pt x="3315" y="3759"/>
                  </a:lnTo>
                  <a:lnTo>
                    <a:pt x="1476" y="80"/>
                  </a:lnTo>
                  <a:cubicBezTo>
                    <a:pt x="1449" y="27"/>
                    <a:pt x="1398" y="1"/>
                    <a:pt x="1346" y="1"/>
                  </a:cubicBezTo>
                  <a:close/>
                </a:path>
              </a:pathLst>
            </a:custGeom>
            <a:solidFill>
              <a:srgbClr val="9E99A3">
                <a:alpha val="31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84"/>
            <p:cNvSpPr/>
            <p:nvPr/>
          </p:nvSpPr>
          <p:spPr>
            <a:xfrm>
              <a:off x="6714874" y="1881038"/>
              <a:ext cx="122760" cy="18388"/>
            </a:xfrm>
            <a:custGeom>
              <a:avLst/>
              <a:gdLst/>
              <a:ahLst/>
              <a:cxnLst/>
              <a:rect l="l" t="t" r="r" b="b"/>
              <a:pathLst>
                <a:path w="4553" h="682" extrusionOk="0">
                  <a:moveTo>
                    <a:pt x="3656" y="1"/>
                  </a:moveTo>
                  <a:cubicBezTo>
                    <a:pt x="3581" y="1"/>
                    <a:pt x="3507" y="29"/>
                    <a:pt x="3450" y="84"/>
                  </a:cubicBezTo>
                  <a:cubicBezTo>
                    <a:pt x="3315" y="214"/>
                    <a:pt x="3141" y="279"/>
                    <a:pt x="2966" y="279"/>
                  </a:cubicBezTo>
                  <a:cubicBezTo>
                    <a:pt x="2791" y="279"/>
                    <a:pt x="2617" y="214"/>
                    <a:pt x="2482" y="84"/>
                  </a:cubicBezTo>
                  <a:cubicBezTo>
                    <a:pt x="2424" y="29"/>
                    <a:pt x="2350" y="2"/>
                    <a:pt x="2276" y="2"/>
                  </a:cubicBezTo>
                  <a:cubicBezTo>
                    <a:pt x="2202" y="2"/>
                    <a:pt x="2129" y="29"/>
                    <a:pt x="2072" y="84"/>
                  </a:cubicBezTo>
                  <a:cubicBezTo>
                    <a:pt x="1937" y="214"/>
                    <a:pt x="1762" y="279"/>
                    <a:pt x="1587" y="279"/>
                  </a:cubicBezTo>
                  <a:cubicBezTo>
                    <a:pt x="1413" y="279"/>
                    <a:pt x="1238" y="214"/>
                    <a:pt x="1103" y="84"/>
                  </a:cubicBezTo>
                  <a:cubicBezTo>
                    <a:pt x="1045" y="29"/>
                    <a:pt x="971" y="2"/>
                    <a:pt x="898" y="2"/>
                  </a:cubicBezTo>
                  <a:cubicBezTo>
                    <a:pt x="824" y="2"/>
                    <a:pt x="750" y="29"/>
                    <a:pt x="693" y="84"/>
                  </a:cubicBezTo>
                  <a:cubicBezTo>
                    <a:pt x="563" y="209"/>
                    <a:pt x="390" y="280"/>
                    <a:pt x="209" y="280"/>
                  </a:cubicBezTo>
                  <a:cubicBezTo>
                    <a:pt x="206" y="280"/>
                    <a:pt x="203" y="280"/>
                    <a:pt x="201" y="280"/>
                  </a:cubicBezTo>
                  <a:cubicBezTo>
                    <a:pt x="91" y="280"/>
                    <a:pt x="1" y="369"/>
                    <a:pt x="1" y="480"/>
                  </a:cubicBezTo>
                  <a:cubicBezTo>
                    <a:pt x="1" y="592"/>
                    <a:pt x="92" y="682"/>
                    <a:pt x="203" y="682"/>
                  </a:cubicBezTo>
                  <a:cubicBezTo>
                    <a:pt x="205" y="682"/>
                    <a:pt x="207" y="682"/>
                    <a:pt x="209" y="682"/>
                  </a:cubicBezTo>
                  <a:cubicBezTo>
                    <a:pt x="410" y="520"/>
                    <a:pt x="654" y="440"/>
                    <a:pt x="898" y="440"/>
                  </a:cubicBezTo>
                  <a:cubicBezTo>
                    <a:pt x="1141" y="440"/>
                    <a:pt x="1386" y="520"/>
                    <a:pt x="1587" y="682"/>
                  </a:cubicBezTo>
                  <a:cubicBezTo>
                    <a:pt x="1789" y="520"/>
                    <a:pt x="2032" y="440"/>
                    <a:pt x="2276" y="440"/>
                  </a:cubicBezTo>
                  <a:cubicBezTo>
                    <a:pt x="2520" y="440"/>
                    <a:pt x="2764" y="520"/>
                    <a:pt x="2966" y="682"/>
                  </a:cubicBezTo>
                  <a:cubicBezTo>
                    <a:pt x="3167" y="520"/>
                    <a:pt x="3411" y="440"/>
                    <a:pt x="3655" y="440"/>
                  </a:cubicBezTo>
                  <a:cubicBezTo>
                    <a:pt x="3899" y="440"/>
                    <a:pt x="4143" y="520"/>
                    <a:pt x="4345" y="682"/>
                  </a:cubicBezTo>
                  <a:cubicBezTo>
                    <a:pt x="4346" y="682"/>
                    <a:pt x="4348" y="682"/>
                    <a:pt x="4350" y="682"/>
                  </a:cubicBezTo>
                  <a:cubicBezTo>
                    <a:pt x="4461" y="682"/>
                    <a:pt x="4552" y="592"/>
                    <a:pt x="4552" y="480"/>
                  </a:cubicBezTo>
                  <a:cubicBezTo>
                    <a:pt x="4552" y="369"/>
                    <a:pt x="4463" y="280"/>
                    <a:pt x="4353" y="280"/>
                  </a:cubicBezTo>
                  <a:cubicBezTo>
                    <a:pt x="4350" y="280"/>
                    <a:pt x="4347" y="280"/>
                    <a:pt x="4345" y="280"/>
                  </a:cubicBezTo>
                  <a:cubicBezTo>
                    <a:pt x="4165" y="280"/>
                    <a:pt x="3990" y="209"/>
                    <a:pt x="3862" y="84"/>
                  </a:cubicBezTo>
                  <a:cubicBezTo>
                    <a:pt x="3804" y="29"/>
                    <a:pt x="3730" y="1"/>
                    <a:pt x="36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84"/>
            <p:cNvSpPr/>
            <p:nvPr/>
          </p:nvSpPr>
          <p:spPr>
            <a:xfrm>
              <a:off x="6956054" y="1912908"/>
              <a:ext cx="85579" cy="18388"/>
            </a:xfrm>
            <a:custGeom>
              <a:avLst/>
              <a:gdLst/>
              <a:ahLst/>
              <a:cxnLst/>
              <a:rect l="l" t="t" r="r" b="b"/>
              <a:pathLst>
                <a:path w="3174" h="682" extrusionOk="0">
                  <a:moveTo>
                    <a:pt x="897" y="0"/>
                  </a:moveTo>
                  <a:cubicBezTo>
                    <a:pt x="823" y="0"/>
                    <a:pt x="749" y="28"/>
                    <a:pt x="691" y="85"/>
                  </a:cubicBezTo>
                  <a:cubicBezTo>
                    <a:pt x="561" y="209"/>
                    <a:pt x="388" y="279"/>
                    <a:pt x="207" y="279"/>
                  </a:cubicBezTo>
                  <a:cubicBezTo>
                    <a:pt x="204" y="279"/>
                    <a:pt x="201" y="279"/>
                    <a:pt x="199" y="279"/>
                  </a:cubicBezTo>
                  <a:cubicBezTo>
                    <a:pt x="89" y="279"/>
                    <a:pt x="0" y="368"/>
                    <a:pt x="0" y="479"/>
                  </a:cubicBezTo>
                  <a:cubicBezTo>
                    <a:pt x="0" y="591"/>
                    <a:pt x="90" y="681"/>
                    <a:pt x="201" y="681"/>
                  </a:cubicBezTo>
                  <a:cubicBezTo>
                    <a:pt x="203" y="681"/>
                    <a:pt x="205" y="681"/>
                    <a:pt x="207" y="681"/>
                  </a:cubicBezTo>
                  <a:cubicBezTo>
                    <a:pt x="409" y="520"/>
                    <a:pt x="653" y="439"/>
                    <a:pt x="897" y="439"/>
                  </a:cubicBezTo>
                  <a:cubicBezTo>
                    <a:pt x="1141" y="439"/>
                    <a:pt x="1384" y="520"/>
                    <a:pt x="1585" y="681"/>
                  </a:cubicBezTo>
                  <a:cubicBezTo>
                    <a:pt x="1787" y="520"/>
                    <a:pt x="2031" y="439"/>
                    <a:pt x="2275" y="439"/>
                  </a:cubicBezTo>
                  <a:cubicBezTo>
                    <a:pt x="2519" y="439"/>
                    <a:pt x="2763" y="520"/>
                    <a:pt x="2964" y="681"/>
                  </a:cubicBezTo>
                  <a:lnTo>
                    <a:pt x="2966" y="681"/>
                  </a:lnTo>
                  <a:cubicBezTo>
                    <a:pt x="2967" y="681"/>
                    <a:pt x="2969" y="681"/>
                    <a:pt x="2971" y="681"/>
                  </a:cubicBezTo>
                  <a:cubicBezTo>
                    <a:pt x="3082" y="681"/>
                    <a:pt x="3173" y="591"/>
                    <a:pt x="3173" y="479"/>
                  </a:cubicBezTo>
                  <a:cubicBezTo>
                    <a:pt x="3173" y="368"/>
                    <a:pt x="3084" y="279"/>
                    <a:pt x="2974" y="279"/>
                  </a:cubicBezTo>
                  <a:cubicBezTo>
                    <a:pt x="2971" y="279"/>
                    <a:pt x="2968" y="279"/>
                    <a:pt x="2966" y="279"/>
                  </a:cubicBezTo>
                  <a:cubicBezTo>
                    <a:pt x="2785" y="279"/>
                    <a:pt x="2611" y="209"/>
                    <a:pt x="2481" y="85"/>
                  </a:cubicBezTo>
                  <a:cubicBezTo>
                    <a:pt x="2424" y="28"/>
                    <a:pt x="2350" y="0"/>
                    <a:pt x="2276" y="0"/>
                  </a:cubicBezTo>
                  <a:cubicBezTo>
                    <a:pt x="2202" y="0"/>
                    <a:pt x="2128" y="28"/>
                    <a:pt x="2071" y="85"/>
                  </a:cubicBezTo>
                  <a:cubicBezTo>
                    <a:pt x="1936" y="214"/>
                    <a:pt x="1761" y="279"/>
                    <a:pt x="1587" y="279"/>
                  </a:cubicBezTo>
                  <a:cubicBezTo>
                    <a:pt x="1412" y="279"/>
                    <a:pt x="1238" y="214"/>
                    <a:pt x="1102" y="85"/>
                  </a:cubicBezTo>
                  <a:cubicBezTo>
                    <a:pt x="1046" y="28"/>
                    <a:pt x="972" y="0"/>
                    <a:pt x="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84"/>
            <p:cNvSpPr/>
            <p:nvPr/>
          </p:nvSpPr>
          <p:spPr>
            <a:xfrm>
              <a:off x="6818977" y="1753640"/>
              <a:ext cx="53116" cy="44515"/>
            </a:xfrm>
            <a:custGeom>
              <a:avLst/>
              <a:gdLst/>
              <a:ahLst/>
              <a:cxnLst/>
              <a:rect l="l" t="t" r="r" b="b"/>
              <a:pathLst>
                <a:path w="1970" h="1651" extrusionOk="0">
                  <a:moveTo>
                    <a:pt x="131" y="1"/>
                  </a:moveTo>
                  <a:cubicBezTo>
                    <a:pt x="54" y="1"/>
                    <a:pt x="1" y="75"/>
                    <a:pt x="1" y="160"/>
                  </a:cubicBezTo>
                  <a:cubicBezTo>
                    <a:pt x="1" y="271"/>
                    <a:pt x="203" y="386"/>
                    <a:pt x="203" y="386"/>
                  </a:cubicBezTo>
                  <a:lnTo>
                    <a:pt x="368" y="386"/>
                  </a:lnTo>
                  <a:cubicBezTo>
                    <a:pt x="369" y="386"/>
                    <a:pt x="370" y="386"/>
                    <a:pt x="371" y="386"/>
                  </a:cubicBezTo>
                  <a:cubicBezTo>
                    <a:pt x="443" y="386"/>
                    <a:pt x="502" y="442"/>
                    <a:pt x="505" y="515"/>
                  </a:cubicBezTo>
                  <a:lnTo>
                    <a:pt x="505" y="965"/>
                  </a:lnTo>
                  <a:cubicBezTo>
                    <a:pt x="505" y="1343"/>
                    <a:pt x="834" y="1651"/>
                    <a:pt x="1237" y="1651"/>
                  </a:cubicBezTo>
                  <a:cubicBezTo>
                    <a:pt x="1641" y="1651"/>
                    <a:pt x="1970" y="1343"/>
                    <a:pt x="1970" y="965"/>
                  </a:cubicBezTo>
                  <a:lnTo>
                    <a:pt x="1970" y="633"/>
                  </a:lnTo>
                  <a:cubicBezTo>
                    <a:pt x="1970" y="531"/>
                    <a:pt x="1888" y="449"/>
                    <a:pt x="1787" y="449"/>
                  </a:cubicBezTo>
                  <a:cubicBezTo>
                    <a:pt x="1686" y="449"/>
                    <a:pt x="1604" y="531"/>
                    <a:pt x="1604" y="633"/>
                  </a:cubicBezTo>
                  <a:lnTo>
                    <a:pt x="1604" y="939"/>
                  </a:lnTo>
                  <a:cubicBezTo>
                    <a:pt x="1604" y="939"/>
                    <a:pt x="1415" y="1223"/>
                    <a:pt x="1260" y="1223"/>
                  </a:cubicBezTo>
                  <a:cubicBezTo>
                    <a:pt x="1104" y="1223"/>
                    <a:pt x="977" y="1096"/>
                    <a:pt x="871" y="939"/>
                  </a:cubicBezTo>
                  <a:lnTo>
                    <a:pt x="871" y="489"/>
                  </a:lnTo>
                  <a:cubicBezTo>
                    <a:pt x="966" y="228"/>
                    <a:pt x="787" y="11"/>
                    <a:pt x="539" y="11"/>
                  </a:cubicBezTo>
                  <a:cubicBezTo>
                    <a:pt x="509" y="11"/>
                    <a:pt x="478" y="14"/>
                    <a:pt x="446" y="21"/>
                  </a:cubicBezTo>
                  <a:lnTo>
                    <a:pt x="203" y="21"/>
                  </a:lnTo>
                  <a:cubicBezTo>
                    <a:pt x="177" y="7"/>
                    <a:pt x="153" y="1"/>
                    <a:pt x="131" y="1"/>
                  </a:cubicBezTo>
                  <a:close/>
                </a:path>
              </a:pathLst>
            </a:custGeom>
            <a:solidFill>
              <a:srgbClr val="9E99A3">
                <a:alpha val="31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4" name="Google Shape;3974;p84"/>
          <p:cNvGrpSpPr/>
          <p:nvPr/>
        </p:nvGrpSpPr>
        <p:grpSpPr>
          <a:xfrm>
            <a:off x="6702957" y="2138476"/>
            <a:ext cx="338029" cy="411259"/>
            <a:chOff x="6702957" y="2138476"/>
            <a:chExt cx="338029" cy="411259"/>
          </a:xfrm>
        </p:grpSpPr>
        <p:sp>
          <p:nvSpPr>
            <p:cNvPr id="3975" name="Google Shape;3975;p84"/>
            <p:cNvSpPr/>
            <p:nvPr/>
          </p:nvSpPr>
          <p:spPr>
            <a:xfrm>
              <a:off x="6713634" y="2431774"/>
              <a:ext cx="311902" cy="117961"/>
            </a:xfrm>
            <a:custGeom>
              <a:avLst/>
              <a:gdLst/>
              <a:ahLst/>
              <a:cxnLst/>
              <a:rect l="l" t="t" r="r" b="b"/>
              <a:pathLst>
                <a:path w="11568" h="4375" extrusionOk="0">
                  <a:moveTo>
                    <a:pt x="5814" y="0"/>
                  </a:moveTo>
                  <a:lnTo>
                    <a:pt x="3069" y="442"/>
                  </a:lnTo>
                  <a:lnTo>
                    <a:pt x="83" y="4123"/>
                  </a:lnTo>
                  <a:cubicBezTo>
                    <a:pt x="1" y="4223"/>
                    <a:pt x="74" y="4374"/>
                    <a:pt x="204" y="4374"/>
                  </a:cubicBezTo>
                  <a:lnTo>
                    <a:pt x="11366" y="4374"/>
                  </a:lnTo>
                  <a:cubicBezTo>
                    <a:pt x="11367" y="4374"/>
                    <a:pt x="11367" y="4374"/>
                    <a:pt x="11368" y="4374"/>
                  </a:cubicBezTo>
                  <a:cubicBezTo>
                    <a:pt x="11497" y="4374"/>
                    <a:pt x="11567" y="4223"/>
                    <a:pt x="11486" y="4123"/>
                  </a:cubicBezTo>
                  <a:lnTo>
                    <a:pt x="11487" y="4123"/>
                  </a:lnTo>
                  <a:lnTo>
                    <a:pt x="8613" y="578"/>
                  </a:lnTo>
                  <a:lnTo>
                    <a:pt x="58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4"/>
            <p:cNvSpPr/>
            <p:nvPr/>
          </p:nvSpPr>
          <p:spPr>
            <a:xfrm>
              <a:off x="6933513" y="2447331"/>
              <a:ext cx="92050" cy="102404"/>
            </a:xfrm>
            <a:custGeom>
              <a:avLst/>
              <a:gdLst/>
              <a:ahLst/>
              <a:cxnLst/>
              <a:rect l="l" t="t" r="r" b="b"/>
              <a:pathLst>
                <a:path w="3414" h="3798" extrusionOk="0">
                  <a:moveTo>
                    <a:pt x="458" y="1"/>
                  </a:moveTo>
                  <a:lnTo>
                    <a:pt x="1" y="537"/>
                  </a:lnTo>
                  <a:lnTo>
                    <a:pt x="2447" y="3556"/>
                  </a:lnTo>
                  <a:cubicBezTo>
                    <a:pt x="2526" y="3653"/>
                    <a:pt x="2457" y="3797"/>
                    <a:pt x="2332" y="3797"/>
                  </a:cubicBezTo>
                  <a:lnTo>
                    <a:pt x="3211" y="3797"/>
                  </a:lnTo>
                  <a:cubicBezTo>
                    <a:pt x="3212" y="3797"/>
                    <a:pt x="3212" y="3797"/>
                    <a:pt x="3213" y="3797"/>
                  </a:cubicBezTo>
                  <a:cubicBezTo>
                    <a:pt x="3343" y="3797"/>
                    <a:pt x="3414" y="3646"/>
                    <a:pt x="3332" y="3546"/>
                  </a:cubicBezTo>
                  <a:lnTo>
                    <a:pt x="458" y="1"/>
                  </a:ln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84"/>
            <p:cNvSpPr/>
            <p:nvPr/>
          </p:nvSpPr>
          <p:spPr>
            <a:xfrm>
              <a:off x="6796355" y="2396885"/>
              <a:ext cx="149534" cy="90675"/>
            </a:xfrm>
            <a:custGeom>
              <a:avLst/>
              <a:gdLst/>
              <a:ahLst/>
              <a:cxnLst/>
              <a:rect l="l" t="t" r="r" b="b"/>
              <a:pathLst>
                <a:path w="5546" h="3363" extrusionOk="0">
                  <a:moveTo>
                    <a:pt x="1590" y="0"/>
                  </a:moveTo>
                  <a:cubicBezTo>
                    <a:pt x="1486" y="0"/>
                    <a:pt x="1385" y="47"/>
                    <a:pt x="1317" y="131"/>
                  </a:cubicBezTo>
                  <a:lnTo>
                    <a:pt x="1" y="1752"/>
                  </a:lnTo>
                  <a:lnTo>
                    <a:pt x="375" y="2435"/>
                  </a:lnTo>
                  <a:cubicBezTo>
                    <a:pt x="393" y="2468"/>
                    <a:pt x="427" y="2486"/>
                    <a:pt x="461" y="2486"/>
                  </a:cubicBezTo>
                  <a:cubicBezTo>
                    <a:pt x="483" y="2486"/>
                    <a:pt x="506" y="2479"/>
                    <a:pt x="524" y="2464"/>
                  </a:cubicBezTo>
                  <a:lnTo>
                    <a:pt x="523" y="2464"/>
                  </a:lnTo>
                  <a:lnTo>
                    <a:pt x="1450" y="1704"/>
                  </a:lnTo>
                  <a:cubicBezTo>
                    <a:pt x="1477" y="1681"/>
                    <a:pt x="1510" y="1670"/>
                    <a:pt x="1543" y="1670"/>
                  </a:cubicBezTo>
                  <a:cubicBezTo>
                    <a:pt x="1588" y="1670"/>
                    <a:pt x="1632" y="1691"/>
                    <a:pt x="1661" y="1731"/>
                  </a:cubicBezTo>
                  <a:lnTo>
                    <a:pt x="2807" y="3303"/>
                  </a:lnTo>
                  <a:cubicBezTo>
                    <a:pt x="2837" y="3343"/>
                    <a:pt x="2882" y="3363"/>
                    <a:pt x="2927" y="3363"/>
                  </a:cubicBezTo>
                  <a:cubicBezTo>
                    <a:pt x="2975" y="3363"/>
                    <a:pt x="3022" y="3340"/>
                    <a:pt x="3051" y="3295"/>
                  </a:cubicBezTo>
                  <a:lnTo>
                    <a:pt x="3751" y="2184"/>
                  </a:lnTo>
                  <a:cubicBezTo>
                    <a:pt x="3779" y="2139"/>
                    <a:pt x="3827" y="2115"/>
                    <a:pt x="3875" y="2115"/>
                  </a:cubicBezTo>
                  <a:cubicBezTo>
                    <a:pt x="3909" y="2115"/>
                    <a:pt x="3944" y="2127"/>
                    <a:pt x="3972" y="2151"/>
                  </a:cubicBezTo>
                  <a:lnTo>
                    <a:pt x="4745" y="2833"/>
                  </a:lnTo>
                  <a:cubicBezTo>
                    <a:pt x="4764" y="2850"/>
                    <a:pt x="4788" y="2858"/>
                    <a:pt x="4811" y="2858"/>
                  </a:cubicBezTo>
                  <a:cubicBezTo>
                    <a:pt x="4841" y="2858"/>
                    <a:pt x="4872" y="2843"/>
                    <a:pt x="4892" y="2817"/>
                  </a:cubicBezTo>
                  <a:lnTo>
                    <a:pt x="5545" y="1888"/>
                  </a:lnTo>
                  <a:lnTo>
                    <a:pt x="4331" y="391"/>
                  </a:lnTo>
                  <a:cubicBezTo>
                    <a:pt x="4271" y="318"/>
                    <a:pt x="4184" y="279"/>
                    <a:pt x="4095" y="279"/>
                  </a:cubicBezTo>
                  <a:cubicBezTo>
                    <a:pt x="4031" y="279"/>
                    <a:pt x="3966" y="300"/>
                    <a:pt x="3911" y="342"/>
                  </a:cubicBezTo>
                  <a:lnTo>
                    <a:pt x="3613" y="572"/>
                  </a:lnTo>
                  <a:cubicBezTo>
                    <a:pt x="3546" y="625"/>
                    <a:pt x="3465" y="651"/>
                    <a:pt x="3382" y="651"/>
                  </a:cubicBezTo>
                  <a:cubicBezTo>
                    <a:pt x="3335" y="651"/>
                    <a:pt x="3288" y="643"/>
                    <a:pt x="3243" y="625"/>
                  </a:cubicBezTo>
                  <a:lnTo>
                    <a:pt x="1719" y="25"/>
                  </a:lnTo>
                  <a:cubicBezTo>
                    <a:pt x="1677" y="8"/>
                    <a:pt x="1633" y="0"/>
                    <a:pt x="15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84"/>
            <p:cNvSpPr/>
            <p:nvPr/>
          </p:nvSpPr>
          <p:spPr>
            <a:xfrm>
              <a:off x="6891344" y="2404407"/>
              <a:ext cx="54545" cy="59317"/>
            </a:xfrm>
            <a:custGeom>
              <a:avLst/>
              <a:gdLst/>
              <a:ahLst/>
              <a:cxnLst/>
              <a:rect l="l" t="t" r="r" b="b"/>
              <a:pathLst>
                <a:path w="2023" h="2200" extrusionOk="0">
                  <a:moveTo>
                    <a:pt x="572" y="1"/>
                  </a:moveTo>
                  <a:cubicBezTo>
                    <a:pt x="506" y="1"/>
                    <a:pt x="441" y="22"/>
                    <a:pt x="386" y="65"/>
                  </a:cubicBezTo>
                  <a:lnTo>
                    <a:pt x="90" y="293"/>
                  </a:lnTo>
                  <a:cubicBezTo>
                    <a:pt x="83" y="299"/>
                    <a:pt x="75" y="304"/>
                    <a:pt x="68" y="308"/>
                  </a:cubicBezTo>
                  <a:cubicBezTo>
                    <a:pt x="104" y="340"/>
                    <a:pt x="1" y="220"/>
                    <a:pt x="1606" y="2200"/>
                  </a:cubicBezTo>
                  <a:lnTo>
                    <a:pt x="2022" y="1611"/>
                  </a:lnTo>
                  <a:lnTo>
                    <a:pt x="807" y="114"/>
                  </a:lnTo>
                  <a:cubicBezTo>
                    <a:pt x="787" y="90"/>
                    <a:pt x="766" y="69"/>
                    <a:pt x="741" y="53"/>
                  </a:cubicBezTo>
                  <a:cubicBezTo>
                    <a:pt x="690" y="18"/>
                    <a:pt x="631" y="1"/>
                    <a:pt x="572"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84"/>
            <p:cNvSpPr/>
            <p:nvPr/>
          </p:nvSpPr>
          <p:spPr>
            <a:xfrm>
              <a:off x="6781580" y="2138476"/>
              <a:ext cx="167491" cy="223573"/>
            </a:xfrm>
            <a:custGeom>
              <a:avLst/>
              <a:gdLst/>
              <a:ahLst/>
              <a:cxnLst/>
              <a:rect l="l" t="t" r="r" b="b"/>
              <a:pathLst>
                <a:path w="6212" h="8292" extrusionOk="0">
                  <a:moveTo>
                    <a:pt x="3491" y="1"/>
                  </a:moveTo>
                  <a:cubicBezTo>
                    <a:pt x="3148" y="1"/>
                    <a:pt x="2865" y="282"/>
                    <a:pt x="2822" y="645"/>
                  </a:cubicBezTo>
                  <a:cubicBezTo>
                    <a:pt x="2720" y="620"/>
                    <a:pt x="2617" y="608"/>
                    <a:pt x="2512" y="608"/>
                  </a:cubicBezTo>
                  <a:cubicBezTo>
                    <a:pt x="1802" y="608"/>
                    <a:pt x="1214" y="1183"/>
                    <a:pt x="1116" y="1934"/>
                  </a:cubicBezTo>
                  <a:cubicBezTo>
                    <a:pt x="446" y="2182"/>
                    <a:pt x="0" y="2967"/>
                    <a:pt x="203" y="3825"/>
                  </a:cubicBezTo>
                  <a:cubicBezTo>
                    <a:pt x="316" y="4302"/>
                    <a:pt x="654" y="4715"/>
                    <a:pt x="1116" y="4881"/>
                  </a:cubicBezTo>
                  <a:cubicBezTo>
                    <a:pt x="1260" y="4934"/>
                    <a:pt x="1412" y="4960"/>
                    <a:pt x="1565" y="4960"/>
                  </a:cubicBezTo>
                  <a:cubicBezTo>
                    <a:pt x="1656" y="4960"/>
                    <a:pt x="1747" y="4951"/>
                    <a:pt x="1836" y="4932"/>
                  </a:cubicBezTo>
                  <a:lnTo>
                    <a:pt x="1836" y="4932"/>
                  </a:lnTo>
                  <a:cubicBezTo>
                    <a:pt x="1836" y="4942"/>
                    <a:pt x="1835" y="4954"/>
                    <a:pt x="1835" y="4965"/>
                  </a:cubicBezTo>
                  <a:cubicBezTo>
                    <a:pt x="1835" y="5274"/>
                    <a:pt x="2062" y="5524"/>
                    <a:pt x="2343" y="5524"/>
                  </a:cubicBezTo>
                  <a:cubicBezTo>
                    <a:pt x="2424" y="5524"/>
                    <a:pt x="2503" y="5503"/>
                    <a:pt x="2575" y="5463"/>
                  </a:cubicBezTo>
                  <a:cubicBezTo>
                    <a:pt x="2580" y="5460"/>
                    <a:pt x="2585" y="5459"/>
                    <a:pt x="2590" y="5459"/>
                  </a:cubicBezTo>
                  <a:cubicBezTo>
                    <a:pt x="2608" y="5459"/>
                    <a:pt x="2625" y="5475"/>
                    <a:pt x="2624" y="5496"/>
                  </a:cubicBezTo>
                  <a:lnTo>
                    <a:pt x="2624" y="8205"/>
                  </a:lnTo>
                  <a:cubicBezTo>
                    <a:pt x="2624" y="8253"/>
                    <a:pt x="2663" y="8292"/>
                    <a:pt x="2711" y="8292"/>
                  </a:cubicBezTo>
                  <a:lnTo>
                    <a:pt x="3637" y="8292"/>
                  </a:lnTo>
                  <a:cubicBezTo>
                    <a:pt x="3684" y="8292"/>
                    <a:pt x="3723" y="8253"/>
                    <a:pt x="3723" y="8205"/>
                  </a:cubicBezTo>
                  <a:lnTo>
                    <a:pt x="3723" y="5982"/>
                  </a:lnTo>
                  <a:cubicBezTo>
                    <a:pt x="3721" y="5960"/>
                    <a:pt x="3738" y="5944"/>
                    <a:pt x="3756" y="5944"/>
                  </a:cubicBezTo>
                  <a:cubicBezTo>
                    <a:pt x="3764" y="5944"/>
                    <a:pt x="3772" y="5947"/>
                    <a:pt x="3779" y="5953"/>
                  </a:cubicBezTo>
                  <a:cubicBezTo>
                    <a:pt x="3868" y="6037"/>
                    <a:pt x="3986" y="6084"/>
                    <a:pt x="4108" y="6084"/>
                  </a:cubicBezTo>
                  <a:cubicBezTo>
                    <a:pt x="4125" y="6084"/>
                    <a:pt x="4142" y="6084"/>
                    <a:pt x="4158" y="6082"/>
                  </a:cubicBezTo>
                  <a:cubicBezTo>
                    <a:pt x="4368" y="6058"/>
                    <a:pt x="4546" y="5889"/>
                    <a:pt x="4598" y="5663"/>
                  </a:cubicBezTo>
                  <a:cubicBezTo>
                    <a:pt x="4619" y="5573"/>
                    <a:pt x="4619" y="5478"/>
                    <a:pt x="4598" y="5388"/>
                  </a:cubicBezTo>
                  <a:cubicBezTo>
                    <a:pt x="4590" y="5364"/>
                    <a:pt x="4608" y="5342"/>
                    <a:pt x="4632" y="5342"/>
                  </a:cubicBezTo>
                  <a:lnTo>
                    <a:pt x="4674" y="5342"/>
                  </a:lnTo>
                  <a:cubicBezTo>
                    <a:pt x="5215" y="5342"/>
                    <a:pt x="5655" y="4859"/>
                    <a:pt x="5655" y="4262"/>
                  </a:cubicBezTo>
                  <a:cubicBezTo>
                    <a:pt x="5655" y="3935"/>
                    <a:pt x="5525" y="3643"/>
                    <a:pt x="5316" y="3444"/>
                  </a:cubicBezTo>
                  <a:cubicBezTo>
                    <a:pt x="5280" y="3413"/>
                    <a:pt x="5290" y="3353"/>
                    <a:pt x="5337" y="3338"/>
                  </a:cubicBezTo>
                  <a:cubicBezTo>
                    <a:pt x="5848" y="3135"/>
                    <a:pt x="6211" y="2587"/>
                    <a:pt x="6193" y="1949"/>
                  </a:cubicBezTo>
                  <a:cubicBezTo>
                    <a:pt x="6174" y="1204"/>
                    <a:pt x="5624" y="593"/>
                    <a:pt x="4945" y="566"/>
                  </a:cubicBezTo>
                  <a:cubicBezTo>
                    <a:pt x="4928" y="565"/>
                    <a:pt x="4911" y="565"/>
                    <a:pt x="4894" y="565"/>
                  </a:cubicBezTo>
                  <a:cubicBezTo>
                    <a:pt x="4630" y="565"/>
                    <a:pt x="4375" y="651"/>
                    <a:pt x="4164" y="811"/>
                  </a:cubicBezTo>
                  <a:cubicBezTo>
                    <a:pt x="4166" y="790"/>
                    <a:pt x="4167" y="768"/>
                    <a:pt x="4167" y="745"/>
                  </a:cubicBezTo>
                  <a:cubicBezTo>
                    <a:pt x="4167" y="334"/>
                    <a:pt x="3865" y="1"/>
                    <a:pt x="3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84"/>
            <p:cNvSpPr/>
            <p:nvPr/>
          </p:nvSpPr>
          <p:spPr>
            <a:xfrm>
              <a:off x="6889484" y="2150879"/>
              <a:ext cx="70237" cy="148806"/>
            </a:xfrm>
            <a:custGeom>
              <a:avLst/>
              <a:gdLst/>
              <a:ahLst/>
              <a:cxnLst/>
              <a:rect l="l" t="t" r="r" b="b"/>
              <a:pathLst>
                <a:path w="2605" h="5519" extrusionOk="0">
                  <a:moveTo>
                    <a:pt x="1155" y="0"/>
                  </a:moveTo>
                  <a:cubicBezTo>
                    <a:pt x="1058" y="0"/>
                    <a:pt x="962" y="10"/>
                    <a:pt x="868" y="30"/>
                  </a:cubicBezTo>
                  <a:cubicBezTo>
                    <a:pt x="1504" y="160"/>
                    <a:pt x="1989" y="719"/>
                    <a:pt x="2009" y="1386"/>
                  </a:cubicBezTo>
                  <a:cubicBezTo>
                    <a:pt x="2027" y="1999"/>
                    <a:pt x="1652" y="2555"/>
                    <a:pt x="1076" y="2769"/>
                  </a:cubicBezTo>
                  <a:cubicBezTo>
                    <a:pt x="1027" y="2787"/>
                    <a:pt x="1013" y="2851"/>
                    <a:pt x="1052" y="2887"/>
                  </a:cubicBezTo>
                  <a:cubicBezTo>
                    <a:pt x="1390" y="3185"/>
                    <a:pt x="1507" y="3659"/>
                    <a:pt x="1348" y="4079"/>
                  </a:cubicBezTo>
                  <a:cubicBezTo>
                    <a:pt x="1190" y="4499"/>
                    <a:pt x="787" y="4777"/>
                    <a:pt x="337" y="4777"/>
                  </a:cubicBezTo>
                  <a:cubicBezTo>
                    <a:pt x="322" y="4777"/>
                    <a:pt x="307" y="4777"/>
                    <a:pt x="291" y="4775"/>
                  </a:cubicBezTo>
                  <a:cubicBezTo>
                    <a:pt x="267" y="4775"/>
                    <a:pt x="248" y="4798"/>
                    <a:pt x="254" y="4822"/>
                  </a:cubicBezTo>
                  <a:cubicBezTo>
                    <a:pt x="277" y="4913"/>
                    <a:pt x="277" y="5007"/>
                    <a:pt x="254" y="5098"/>
                  </a:cubicBezTo>
                  <a:cubicBezTo>
                    <a:pt x="216" y="5240"/>
                    <a:pt x="126" y="5362"/>
                    <a:pt x="1" y="5438"/>
                  </a:cubicBezTo>
                  <a:cubicBezTo>
                    <a:pt x="87" y="5490"/>
                    <a:pt x="186" y="5519"/>
                    <a:pt x="287" y="5519"/>
                  </a:cubicBezTo>
                  <a:cubicBezTo>
                    <a:pt x="307" y="5519"/>
                    <a:pt x="326" y="5518"/>
                    <a:pt x="346" y="5516"/>
                  </a:cubicBezTo>
                  <a:cubicBezTo>
                    <a:pt x="578" y="5490"/>
                    <a:pt x="771" y="5324"/>
                    <a:pt x="831" y="5098"/>
                  </a:cubicBezTo>
                  <a:cubicBezTo>
                    <a:pt x="853" y="5007"/>
                    <a:pt x="853" y="4913"/>
                    <a:pt x="831" y="4822"/>
                  </a:cubicBezTo>
                  <a:cubicBezTo>
                    <a:pt x="825" y="4798"/>
                    <a:pt x="843" y="4775"/>
                    <a:pt x="868" y="4775"/>
                  </a:cubicBezTo>
                  <a:cubicBezTo>
                    <a:pt x="883" y="4775"/>
                    <a:pt x="898" y="4777"/>
                    <a:pt x="914" y="4777"/>
                  </a:cubicBezTo>
                  <a:cubicBezTo>
                    <a:pt x="1363" y="4777"/>
                    <a:pt x="1765" y="4499"/>
                    <a:pt x="1924" y="4079"/>
                  </a:cubicBezTo>
                  <a:cubicBezTo>
                    <a:pt x="2084" y="3659"/>
                    <a:pt x="1966" y="3185"/>
                    <a:pt x="1629" y="2887"/>
                  </a:cubicBezTo>
                  <a:cubicBezTo>
                    <a:pt x="1589" y="2851"/>
                    <a:pt x="1602" y="2787"/>
                    <a:pt x="1652" y="2769"/>
                  </a:cubicBezTo>
                  <a:cubicBezTo>
                    <a:pt x="2227" y="2555"/>
                    <a:pt x="2604" y="1999"/>
                    <a:pt x="2585" y="1386"/>
                  </a:cubicBezTo>
                  <a:cubicBezTo>
                    <a:pt x="2564" y="640"/>
                    <a:pt x="1958" y="30"/>
                    <a:pt x="1212" y="1"/>
                  </a:cubicBezTo>
                  <a:cubicBezTo>
                    <a:pt x="1193" y="0"/>
                    <a:pt x="1174" y="0"/>
                    <a:pt x="1155" y="0"/>
                  </a:cubicBezTo>
                  <a:close/>
                </a:path>
              </a:pathLst>
            </a:custGeom>
            <a:solidFill>
              <a:srgbClr val="5C463F">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84"/>
            <p:cNvSpPr/>
            <p:nvPr/>
          </p:nvSpPr>
          <p:spPr>
            <a:xfrm>
              <a:off x="6870879" y="2294238"/>
              <a:ext cx="20977" cy="67811"/>
            </a:xfrm>
            <a:custGeom>
              <a:avLst/>
              <a:gdLst/>
              <a:ahLst/>
              <a:cxnLst/>
              <a:rect l="l" t="t" r="r" b="b"/>
              <a:pathLst>
                <a:path w="778" h="2515" extrusionOk="0">
                  <a:moveTo>
                    <a:pt x="22" y="0"/>
                  </a:moveTo>
                  <a:cubicBezTo>
                    <a:pt x="6" y="0"/>
                    <a:pt x="1" y="15"/>
                    <a:pt x="45" y="37"/>
                  </a:cubicBezTo>
                  <a:lnTo>
                    <a:pt x="45" y="2515"/>
                  </a:lnTo>
                  <a:lnTo>
                    <a:pt x="465" y="2515"/>
                  </a:lnTo>
                  <a:cubicBezTo>
                    <a:pt x="516" y="2409"/>
                    <a:pt x="559" y="2368"/>
                    <a:pt x="778" y="2316"/>
                  </a:cubicBezTo>
                  <a:lnTo>
                    <a:pt x="778" y="118"/>
                  </a:lnTo>
                  <a:cubicBezTo>
                    <a:pt x="526" y="127"/>
                    <a:pt x="493" y="134"/>
                    <a:pt x="461" y="137"/>
                  </a:cubicBezTo>
                  <a:lnTo>
                    <a:pt x="459" y="137"/>
                  </a:lnTo>
                  <a:cubicBezTo>
                    <a:pt x="441" y="139"/>
                    <a:pt x="422" y="140"/>
                    <a:pt x="404" y="140"/>
                  </a:cubicBezTo>
                  <a:cubicBezTo>
                    <a:pt x="273" y="140"/>
                    <a:pt x="144" y="94"/>
                    <a:pt x="43" y="9"/>
                  </a:cubicBezTo>
                  <a:cubicBezTo>
                    <a:pt x="36" y="3"/>
                    <a:pt x="28" y="0"/>
                    <a:pt x="22" y="0"/>
                  </a:cubicBezTo>
                  <a:close/>
                </a:path>
              </a:pathLst>
            </a:custGeom>
            <a:solidFill>
              <a:srgbClr val="5C463F">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84"/>
            <p:cNvSpPr/>
            <p:nvPr/>
          </p:nvSpPr>
          <p:spPr>
            <a:xfrm>
              <a:off x="6907953" y="2150825"/>
              <a:ext cx="12484" cy="2157"/>
            </a:xfrm>
            <a:custGeom>
              <a:avLst/>
              <a:gdLst/>
              <a:ahLst/>
              <a:cxnLst/>
              <a:rect l="l" t="t" r="r" b="b"/>
              <a:pathLst>
                <a:path w="463" h="80" extrusionOk="0">
                  <a:moveTo>
                    <a:pt x="463" y="0"/>
                  </a:moveTo>
                  <a:cubicBezTo>
                    <a:pt x="306" y="0"/>
                    <a:pt x="149" y="27"/>
                    <a:pt x="1" y="79"/>
                  </a:cubicBezTo>
                  <a:cubicBezTo>
                    <a:pt x="119" y="41"/>
                    <a:pt x="241" y="21"/>
                    <a:pt x="365" y="21"/>
                  </a:cubicBezTo>
                  <a:cubicBezTo>
                    <a:pt x="398" y="21"/>
                    <a:pt x="431" y="14"/>
                    <a:pt x="463" y="0"/>
                  </a:cubicBezTo>
                  <a:close/>
                </a:path>
              </a:pathLst>
            </a:custGeom>
            <a:solidFill>
              <a:srgbClr val="BED9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4"/>
            <p:cNvSpPr/>
            <p:nvPr/>
          </p:nvSpPr>
          <p:spPr>
            <a:xfrm>
              <a:off x="7000030" y="2299793"/>
              <a:ext cx="40956" cy="38017"/>
            </a:xfrm>
            <a:custGeom>
              <a:avLst/>
              <a:gdLst/>
              <a:ahLst/>
              <a:cxnLst/>
              <a:rect l="l" t="t" r="r" b="b"/>
              <a:pathLst>
                <a:path w="1519" h="1410" extrusionOk="0">
                  <a:moveTo>
                    <a:pt x="1277" y="1"/>
                  </a:moveTo>
                  <a:cubicBezTo>
                    <a:pt x="1260" y="1"/>
                    <a:pt x="1244" y="3"/>
                    <a:pt x="1227" y="8"/>
                  </a:cubicBezTo>
                  <a:lnTo>
                    <a:pt x="479" y="203"/>
                  </a:lnTo>
                  <a:cubicBezTo>
                    <a:pt x="418" y="220"/>
                    <a:pt x="369" y="265"/>
                    <a:pt x="346" y="325"/>
                  </a:cubicBezTo>
                  <a:lnTo>
                    <a:pt x="348" y="325"/>
                  </a:lnTo>
                  <a:lnTo>
                    <a:pt x="49" y="1148"/>
                  </a:lnTo>
                  <a:cubicBezTo>
                    <a:pt x="0" y="1280"/>
                    <a:pt x="101" y="1410"/>
                    <a:pt x="229" y="1410"/>
                  </a:cubicBezTo>
                  <a:cubicBezTo>
                    <a:pt x="248" y="1410"/>
                    <a:pt x="267" y="1407"/>
                    <a:pt x="286" y="1401"/>
                  </a:cubicBezTo>
                  <a:lnTo>
                    <a:pt x="1375" y="1075"/>
                  </a:lnTo>
                  <a:cubicBezTo>
                    <a:pt x="1462" y="1050"/>
                    <a:pt x="1518" y="967"/>
                    <a:pt x="1512" y="879"/>
                  </a:cubicBezTo>
                  <a:lnTo>
                    <a:pt x="1468" y="181"/>
                  </a:lnTo>
                  <a:cubicBezTo>
                    <a:pt x="1461" y="77"/>
                    <a:pt x="1375" y="1"/>
                    <a:pt x="12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84"/>
            <p:cNvSpPr/>
            <p:nvPr/>
          </p:nvSpPr>
          <p:spPr>
            <a:xfrm>
              <a:off x="6702957" y="2292836"/>
              <a:ext cx="49180" cy="29713"/>
            </a:xfrm>
            <a:custGeom>
              <a:avLst/>
              <a:gdLst/>
              <a:ahLst/>
              <a:cxnLst/>
              <a:rect l="l" t="t" r="r" b="b"/>
              <a:pathLst>
                <a:path w="1824" h="1102" extrusionOk="0">
                  <a:moveTo>
                    <a:pt x="229" y="1"/>
                  </a:moveTo>
                  <a:cubicBezTo>
                    <a:pt x="95" y="1"/>
                    <a:pt x="0" y="137"/>
                    <a:pt x="48" y="263"/>
                  </a:cubicBezTo>
                  <a:lnTo>
                    <a:pt x="293" y="931"/>
                  </a:lnTo>
                  <a:lnTo>
                    <a:pt x="295" y="932"/>
                  </a:lnTo>
                  <a:cubicBezTo>
                    <a:pt x="332" y="1033"/>
                    <a:pt x="427" y="1101"/>
                    <a:pt x="535" y="1101"/>
                  </a:cubicBezTo>
                  <a:cubicBezTo>
                    <a:pt x="536" y="1101"/>
                    <a:pt x="537" y="1101"/>
                    <a:pt x="539" y="1101"/>
                  </a:cubicBezTo>
                  <a:lnTo>
                    <a:pt x="1582" y="1101"/>
                  </a:lnTo>
                  <a:cubicBezTo>
                    <a:pt x="1730" y="1101"/>
                    <a:pt x="1823" y="944"/>
                    <a:pt x="1753" y="816"/>
                  </a:cubicBezTo>
                  <a:lnTo>
                    <a:pt x="1451" y="264"/>
                  </a:lnTo>
                  <a:cubicBezTo>
                    <a:pt x="1364" y="103"/>
                    <a:pt x="1195" y="1"/>
                    <a:pt x="10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84"/>
            <p:cNvSpPr/>
            <p:nvPr/>
          </p:nvSpPr>
          <p:spPr>
            <a:xfrm>
              <a:off x="6895388" y="2329721"/>
              <a:ext cx="81642" cy="53790"/>
            </a:xfrm>
            <a:custGeom>
              <a:avLst/>
              <a:gdLst/>
              <a:ahLst/>
              <a:cxnLst/>
              <a:rect l="l" t="t" r="r" b="b"/>
              <a:pathLst>
                <a:path w="3028" h="1995" extrusionOk="0">
                  <a:moveTo>
                    <a:pt x="2766" y="0"/>
                  </a:moveTo>
                  <a:cubicBezTo>
                    <a:pt x="2741" y="0"/>
                    <a:pt x="2715" y="4"/>
                    <a:pt x="2690" y="13"/>
                  </a:cubicBezTo>
                  <a:cubicBezTo>
                    <a:pt x="1736" y="349"/>
                    <a:pt x="869" y="889"/>
                    <a:pt x="148" y="1598"/>
                  </a:cubicBezTo>
                  <a:cubicBezTo>
                    <a:pt x="0" y="1743"/>
                    <a:pt x="103" y="1994"/>
                    <a:pt x="310" y="1994"/>
                  </a:cubicBezTo>
                  <a:lnTo>
                    <a:pt x="310" y="1994"/>
                  </a:lnTo>
                  <a:cubicBezTo>
                    <a:pt x="371" y="1994"/>
                    <a:pt x="429" y="1970"/>
                    <a:pt x="473" y="1928"/>
                  </a:cubicBezTo>
                  <a:cubicBezTo>
                    <a:pt x="1145" y="1269"/>
                    <a:pt x="1954" y="764"/>
                    <a:pt x="2843" y="451"/>
                  </a:cubicBezTo>
                  <a:cubicBezTo>
                    <a:pt x="2964" y="409"/>
                    <a:pt x="3028" y="276"/>
                    <a:pt x="2985" y="157"/>
                  </a:cubicBezTo>
                  <a:cubicBezTo>
                    <a:pt x="2951" y="61"/>
                    <a:pt x="2862" y="0"/>
                    <a:pt x="2766" y="0"/>
                  </a:cubicBezTo>
                  <a:close/>
                  <a:moveTo>
                    <a:pt x="310" y="1994"/>
                  </a:moveTo>
                  <a:cubicBezTo>
                    <a:pt x="310" y="1994"/>
                    <a:pt x="310" y="1994"/>
                    <a:pt x="310" y="1994"/>
                  </a:cubicBezTo>
                  <a:lnTo>
                    <a:pt x="311" y="1994"/>
                  </a:lnTo>
                  <a:cubicBezTo>
                    <a:pt x="311" y="1994"/>
                    <a:pt x="311" y="1994"/>
                    <a:pt x="310" y="1994"/>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84"/>
            <p:cNvSpPr/>
            <p:nvPr/>
          </p:nvSpPr>
          <p:spPr>
            <a:xfrm>
              <a:off x="6766615" y="2322252"/>
              <a:ext cx="61744" cy="42008"/>
            </a:xfrm>
            <a:custGeom>
              <a:avLst/>
              <a:gdLst/>
              <a:ahLst/>
              <a:cxnLst/>
              <a:rect l="l" t="t" r="r" b="b"/>
              <a:pathLst>
                <a:path w="2290" h="1558" extrusionOk="0">
                  <a:moveTo>
                    <a:pt x="260" y="1"/>
                  </a:moveTo>
                  <a:cubicBezTo>
                    <a:pt x="161" y="1"/>
                    <a:pt x="71" y="65"/>
                    <a:pt x="39" y="163"/>
                  </a:cubicBezTo>
                  <a:cubicBezTo>
                    <a:pt x="0" y="283"/>
                    <a:pt x="66" y="411"/>
                    <a:pt x="184" y="453"/>
                  </a:cubicBezTo>
                  <a:cubicBezTo>
                    <a:pt x="806" y="650"/>
                    <a:pt x="1367" y="1006"/>
                    <a:pt x="1811" y="1483"/>
                  </a:cubicBezTo>
                  <a:cubicBezTo>
                    <a:pt x="1856" y="1531"/>
                    <a:pt x="1917" y="1558"/>
                    <a:pt x="1982" y="1558"/>
                  </a:cubicBezTo>
                  <a:cubicBezTo>
                    <a:pt x="2185" y="1558"/>
                    <a:pt x="2290" y="1316"/>
                    <a:pt x="2152" y="1168"/>
                  </a:cubicBezTo>
                  <a:cubicBezTo>
                    <a:pt x="1653" y="631"/>
                    <a:pt x="1023" y="233"/>
                    <a:pt x="325" y="10"/>
                  </a:cubicBezTo>
                  <a:cubicBezTo>
                    <a:pt x="303" y="4"/>
                    <a:pt x="281" y="1"/>
                    <a:pt x="2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4"/>
            <p:cNvSpPr/>
            <p:nvPr/>
          </p:nvSpPr>
          <p:spPr>
            <a:xfrm>
              <a:off x="6928283" y="2282402"/>
              <a:ext cx="45378" cy="39689"/>
            </a:xfrm>
            <a:custGeom>
              <a:avLst/>
              <a:gdLst/>
              <a:ahLst/>
              <a:cxnLst/>
              <a:rect l="l" t="t" r="r" b="b"/>
              <a:pathLst>
                <a:path w="1683" h="1472" extrusionOk="0">
                  <a:moveTo>
                    <a:pt x="1417" y="0"/>
                  </a:moveTo>
                  <a:cubicBezTo>
                    <a:pt x="1385" y="0"/>
                    <a:pt x="1352" y="7"/>
                    <a:pt x="1321" y="22"/>
                  </a:cubicBezTo>
                  <a:cubicBezTo>
                    <a:pt x="811" y="256"/>
                    <a:pt x="383" y="639"/>
                    <a:pt x="93" y="1121"/>
                  </a:cubicBezTo>
                  <a:cubicBezTo>
                    <a:pt x="0" y="1275"/>
                    <a:pt x="111" y="1472"/>
                    <a:pt x="292" y="1472"/>
                  </a:cubicBezTo>
                  <a:cubicBezTo>
                    <a:pt x="373" y="1472"/>
                    <a:pt x="449" y="1429"/>
                    <a:pt x="491" y="1360"/>
                  </a:cubicBezTo>
                  <a:cubicBezTo>
                    <a:pt x="733" y="959"/>
                    <a:pt x="1089" y="639"/>
                    <a:pt x="1515" y="443"/>
                  </a:cubicBezTo>
                  <a:cubicBezTo>
                    <a:pt x="1632" y="389"/>
                    <a:pt x="1682" y="252"/>
                    <a:pt x="1629" y="135"/>
                  </a:cubicBezTo>
                  <a:cubicBezTo>
                    <a:pt x="1589" y="51"/>
                    <a:pt x="1505" y="0"/>
                    <a:pt x="14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8" name="Google Shape;3988;p84"/>
          <p:cNvGrpSpPr/>
          <p:nvPr/>
        </p:nvGrpSpPr>
        <p:grpSpPr>
          <a:xfrm>
            <a:off x="6669577" y="2747532"/>
            <a:ext cx="405031" cy="418081"/>
            <a:chOff x="6669577" y="2747532"/>
            <a:chExt cx="405031" cy="418081"/>
          </a:xfrm>
        </p:grpSpPr>
        <p:sp>
          <p:nvSpPr>
            <p:cNvPr id="3989" name="Google Shape;3989;p84"/>
            <p:cNvSpPr/>
            <p:nvPr/>
          </p:nvSpPr>
          <p:spPr>
            <a:xfrm>
              <a:off x="6738709" y="2780345"/>
              <a:ext cx="39527" cy="29659"/>
            </a:xfrm>
            <a:custGeom>
              <a:avLst/>
              <a:gdLst/>
              <a:ahLst/>
              <a:cxnLst/>
              <a:rect l="l" t="t" r="r" b="b"/>
              <a:pathLst>
                <a:path w="1466" h="1100" extrusionOk="0">
                  <a:moveTo>
                    <a:pt x="1" y="0"/>
                  </a:moveTo>
                  <a:lnTo>
                    <a:pt x="1" y="1099"/>
                  </a:lnTo>
                  <a:lnTo>
                    <a:pt x="1466" y="1099"/>
                  </a:lnTo>
                  <a:lnTo>
                    <a:pt x="14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84"/>
            <p:cNvSpPr/>
            <p:nvPr/>
          </p:nvSpPr>
          <p:spPr>
            <a:xfrm>
              <a:off x="6930170" y="2787463"/>
              <a:ext cx="116532" cy="12645"/>
            </a:xfrm>
            <a:custGeom>
              <a:avLst/>
              <a:gdLst/>
              <a:ahLst/>
              <a:cxnLst/>
              <a:rect l="l" t="t" r="r" b="b"/>
              <a:pathLst>
                <a:path w="4322" h="469" extrusionOk="0">
                  <a:moveTo>
                    <a:pt x="100" y="1"/>
                  </a:moveTo>
                  <a:cubicBezTo>
                    <a:pt x="40" y="1"/>
                    <a:pt x="1" y="71"/>
                    <a:pt x="1" y="150"/>
                  </a:cubicBezTo>
                  <a:cubicBezTo>
                    <a:pt x="1" y="279"/>
                    <a:pt x="105" y="385"/>
                    <a:pt x="235" y="469"/>
                  </a:cubicBezTo>
                  <a:lnTo>
                    <a:pt x="4087" y="469"/>
                  </a:lnTo>
                  <a:lnTo>
                    <a:pt x="4087" y="385"/>
                  </a:lnTo>
                  <a:cubicBezTo>
                    <a:pt x="4217" y="385"/>
                    <a:pt x="4322" y="279"/>
                    <a:pt x="4322" y="150"/>
                  </a:cubicBezTo>
                  <a:cubicBezTo>
                    <a:pt x="4322" y="71"/>
                    <a:pt x="4283" y="1"/>
                    <a:pt x="4223" y="1"/>
                  </a:cubicBezTo>
                  <a:cubicBezTo>
                    <a:pt x="4184" y="1"/>
                    <a:pt x="4138" y="29"/>
                    <a:pt x="4087" y="103"/>
                  </a:cubicBezTo>
                  <a:lnTo>
                    <a:pt x="235" y="103"/>
                  </a:lnTo>
                  <a:cubicBezTo>
                    <a:pt x="185" y="29"/>
                    <a:pt x="138" y="1"/>
                    <a:pt x="1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84"/>
            <p:cNvSpPr/>
            <p:nvPr/>
          </p:nvSpPr>
          <p:spPr>
            <a:xfrm>
              <a:off x="6669577" y="2947216"/>
              <a:ext cx="405031" cy="218396"/>
            </a:xfrm>
            <a:custGeom>
              <a:avLst/>
              <a:gdLst/>
              <a:ahLst/>
              <a:cxnLst/>
              <a:rect l="l" t="t" r="r" b="b"/>
              <a:pathLst>
                <a:path w="15022" h="8100" extrusionOk="0">
                  <a:moveTo>
                    <a:pt x="7511" y="0"/>
                  </a:moveTo>
                  <a:lnTo>
                    <a:pt x="0" y="304"/>
                  </a:lnTo>
                  <a:lnTo>
                    <a:pt x="0" y="7786"/>
                  </a:lnTo>
                  <a:cubicBezTo>
                    <a:pt x="0" y="7959"/>
                    <a:pt x="141" y="8100"/>
                    <a:pt x="314" y="8100"/>
                  </a:cubicBezTo>
                  <a:lnTo>
                    <a:pt x="14707" y="8100"/>
                  </a:lnTo>
                  <a:cubicBezTo>
                    <a:pt x="14881" y="8100"/>
                    <a:pt x="15021" y="7959"/>
                    <a:pt x="15021" y="7786"/>
                  </a:cubicBezTo>
                  <a:lnTo>
                    <a:pt x="15021" y="304"/>
                  </a:lnTo>
                  <a:lnTo>
                    <a:pt x="751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84"/>
            <p:cNvSpPr/>
            <p:nvPr/>
          </p:nvSpPr>
          <p:spPr>
            <a:xfrm>
              <a:off x="7026399" y="2958136"/>
              <a:ext cx="48209" cy="207476"/>
            </a:xfrm>
            <a:custGeom>
              <a:avLst/>
              <a:gdLst/>
              <a:ahLst/>
              <a:cxnLst/>
              <a:rect l="l" t="t" r="r" b="b"/>
              <a:pathLst>
                <a:path w="1788" h="7695" extrusionOk="0">
                  <a:moveTo>
                    <a:pt x="322" y="0"/>
                  </a:moveTo>
                  <a:lnTo>
                    <a:pt x="322" y="7385"/>
                  </a:lnTo>
                  <a:cubicBezTo>
                    <a:pt x="322" y="7556"/>
                    <a:pt x="179" y="7695"/>
                    <a:pt x="1" y="7695"/>
                  </a:cubicBezTo>
                  <a:lnTo>
                    <a:pt x="1473" y="7695"/>
                  </a:lnTo>
                  <a:cubicBezTo>
                    <a:pt x="1647" y="7695"/>
                    <a:pt x="1787" y="7554"/>
                    <a:pt x="1787" y="7381"/>
                  </a:cubicBezTo>
                  <a:lnTo>
                    <a:pt x="1787" y="0"/>
                  </a:ln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84"/>
            <p:cNvSpPr/>
            <p:nvPr/>
          </p:nvSpPr>
          <p:spPr>
            <a:xfrm>
              <a:off x="6669577" y="2888977"/>
              <a:ext cx="405031" cy="69186"/>
            </a:xfrm>
            <a:custGeom>
              <a:avLst/>
              <a:gdLst/>
              <a:ahLst/>
              <a:cxnLst/>
              <a:rect l="l" t="t" r="r" b="b"/>
              <a:pathLst>
                <a:path w="15022" h="2566" extrusionOk="0">
                  <a:moveTo>
                    <a:pt x="314" y="1"/>
                  </a:moveTo>
                  <a:cubicBezTo>
                    <a:pt x="141" y="1"/>
                    <a:pt x="0" y="141"/>
                    <a:pt x="0" y="315"/>
                  </a:cubicBezTo>
                  <a:lnTo>
                    <a:pt x="0" y="2565"/>
                  </a:lnTo>
                  <a:lnTo>
                    <a:pt x="15021" y="2565"/>
                  </a:lnTo>
                  <a:lnTo>
                    <a:pt x="15021" y="315"/>
                  </a:lnTo>
                  <a:cubicBezTo>
                    <a:pt x="15021" y="141"/>
                    <a:pt x="14881" y="1"/>
                    <a:pt x="147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84"/>
            <p:cNvSpPr/>
            <p:nvPr/>
          </p:nvSpPr>
          <p:spPr>
            <a:xfrm>
              <a:off x="7026399" y="2888977"/>
              <a:ext cx="48209" cy="69186"/>
            </a:xfrm>
            <a:custGeom>
              <a:avLst/>
              <a:gdLst/>
              <a:ahLst/>
              <a:cxnLst/>
              <a:rect l="l" t="t" r="r" b="b"/>
              <a:pathLst>
                <a:path w="1788" h="2566" extrusionOk="0">
                  <a:moveTo>
                    <a:pt x="1" y="1"/>
                  </a:moveTo>
                  <a:cubicBezTo>
                    <a:pt x="179" y="1"/>
                    <a:pt x="322" y="138"/>
                    <a:pt x="322" y="306"/>
                  </a:cubicBezTo>
                  <a:lnTo>
                    <a:pt x="322" y="2565"/>
                  </a:lnTo>
                  <a:lnTo>
                    <a:pt x="1787" y="2565"/>
                  </a:lnTo>
                  <a:lnTo>
                    <a:pt x="1787" y="306"/>
                  </a:lnTo>
                  <a:cubicBezTo>
                    <a:pt x="1787" y="138"/>
                    <a:pt x="1644" y="1"/>
                    <a:pt x="1466"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84"/>
            <p:cNvSpPr/>
            <p:nvPr/>
          </p:nvSpPr>
          <p:spPr>
            <a:xfrm>
              <a:off x="6728841" y="2927803"/>
              <a:ext cx="39527" cy="60019"/>
            </a:xfrm>
            <a:custGeom>
              <a:avLst/>
              <a:gdLst/>
              <a:ahLst/>
              <a:cxnLst/>
              <a:rect l="l" t="t" r="r" b="b"/>
              <a:pathLst>
                <a:path w="1466" h="2226" extrusionOk="0">
                  <a:moveTo>
                    <a:pt x="114" y="0"/>
                  </a:moveTo>
                  <a:cubicBezTo>
                    <a:pt x="61" y="0"/>
                    <a:pt x="24" y="53"/>
                    <a:pt x="24" y="116"/>
                  </a:cubicBezTo>
                  <a:lnTo>
                    <a:pt x="0" y="116"/>
                  </a:lnTo>
                  <a:lnTo>
                    <a:pt x="0" y="1931"/>
                  </a:lnTo>
                  <a:cubicBezTo>
                    <a:pt x="24" y="2018"/>
                    <a:pt x="95" y="2088"/>
                    <a:pt x="181" y="2226"/>
                  </a:cubicBezTo>
                  <a:lnTo>
                    <a:pt x="1183" y="2226"/>
                  </a:lnTo>
                  <a:cubicBezTo>
                    <a:pt x="1253" y="2106"/>
                    <a:pt x="1349" y="2006"/>
                    <a:pt x="1466" y="1931"/>
                  </a:cubicBezTo>
                  <a:lnTo>
                    <a:pt x="1466" y="116"/>
                  </a:lnTo>
                  <a:cubicBezTo>
                    <a:pt x="1375" y="53"/>
                    <a:pt x="1313" y="0"/>
                    <a:pt x="1253" y="0"/>
                  </a:cubicBezTo>
                  <a:cubicBezTo>
                    <a:pt x="1230" y="0"/>
                    <a:pt x="1207" y="8"/>
                    <a:pt x="1183" y="26"/>
                  </a:cubicBezTo>
                  <a:lnTo>
                    <a:pt x="181" y="26"/>
                  </a:lnTo>
                  <a:cubicBezTo>
                    <a:pt x="157" y="8"/>
                    <a:pt x="134" y="0"/>
                    <a:pt x="1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84"/>
            <p:cNvSpPr/>
            <p:nvPr/>
          </p:nvSpPr>
          <p:spPr>
            <a:xfrm>
              <a:off x="6975818" y="2927803"/>
              <a:ext cx="39473" cy="60019"/>
            </a:xfrm>
            <a:custGeom>
              <a:avLst/>
              <a:gdLst/>
              <a:ahLst/>
              <a:cxnLst/>
              <a:rect l="l" t="t" r="r" b="b"/>
              <a:pathLst>
                <a:path w="1464" h="2226" extrusionOk="0">
                  <a:moveTo>
                    <a:pt x="150" y="0"/>
                  </a:moveTo>
                  <a:cubicBezTo>
                    <a:pt x="97" y="0"/>
                    <a:pt x="60" y="53"/>
                    <a:pt x="60" y="116"/>
                  </a:cubicBezTo>
                  <a:lnTo>
                    <a:pt x="0" y="116"/>
                  </a:lnTo>
                  <a:lnTo>
                    <a:pt x="0" y="1931"/>
                  </a:lnTo>
                  <a:cubicBezTo>
                    <a:pt x="60" y="2018"/>
                    <a:pt x="130" y="2088"/>
                    <a:pt x="217" y="2226"/>
                  </a:cubicBezTo>
                  <a:lnTo>
                    <a:pt x="1219" y="2226"/>
                  </a:lnTo>
                  <a:cubicBezTo>
                    <a:pt x="1305" y="2088"/>
                    <a:pt x="1376" y="2018"/>
                    <a:pt x="1464" y="1931"/>
                  </a:cubicBezTo>
                  <a:lnTo>
                    <a:pt x="1464" y="116"/>
                  </a:lnTo>
                  <a:cubicBezTo>
                    <a:pt x="1400" y="53"/>
                    <a:pt x="1346" y="0"/>
                    <a:pt x="1288" y="0"/>
                  </a:cubicBezTo>
                  <a:cubicBezTo>
                    <a:pt x="1266" y="0"/>
                    <a:pt x="1243" y="8"/>
                    <a:pt x="1219" y="26"/>
                  </a:cubicBezTo>
                  <a:lnTo>
                    <a:pt x="217" y="26"/>
                  </a:lnTo>
                  <a:cubicBezTo>
                    <a:pt x="193" y="8"/>
                    <a:pt x="170" y="0"/>
                    <a:pt x="1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84"/>
            <p:cNvSpPr/>
            <p:nvPr/>
          </p:nvSpPr>
          <p:spPr>
            <a:xfrm>
              <a:off x="6817736" y="3005374"/>
              <a:ext cx="110250" cy="110870"/>
            </a:xfrm>
            <a:custGeom>
              <a:avLst/>
              <a:gdLst/>
              <a:ahLst/>
              <a:cxnLst/>
              <a:rect l="l" t="t" r="r" b="b"/>
              <a:pathLst>
                <a:path w="4089" h="4112" extrusionOk="0">
                  <a:moveTo>
                    <a:pt x="1400" y="22"/>
                  </a:moveTo>
                  <a:cubicBezTo>
                    <a:pt x="1396" y="22"/>
                    <a:pt x="1403" y="37"/>
                    <a:pt x="1430" y="81"/>
                  </a:cubicBezTo>
                  <a:lnTo>
                    <a:pt x="1455" y="81"/>
                  </a:lnTo>
                  <a:cubicBezTo>
                    <a:pt x="1437" y="60"/>
                    <a:pt x="1406" y="22"/>
                    <a:pt x="1400" y="22"/>
                  </a:cubicBezTo>
                  <a:close/>
                  <a:moveTo>
                    <a:pt x="2624" y="0"/>
                  </a:moveTo>
                  <a:cubicBezTo>
                    <a:pt x="2606" y="0"/>
                    <a:pt x="2574" y="23"/>
                    <a:pt x="2538" y="81"/>
                  </a:cubicBezTo>
                  <a:lnTo>
                    <a:pt x="1455" y="81"/>
                  </a:lnTo>
                  <a:cubicBezTo>
                    <a:pt x="1462" y="90"/>
                    <a:pt x="1467" y="96"/>
                    <a:pt x="1467" y="96"/>
                  </a:cubicBezTo>
                  <a:lnTo>
                    <a:pt x="1467" y="1023"/>
                  </a:lnTo>
                  <a:cubicBezTo>
                    <a:pt x="1467" y="1110"/>
                    <a:pt x="1397" y="1180"/>
                    <a:pt x="1310" y="1180"/>
                  </a:cubicBezTo>
                  <a:lnTo>
                    <a:pt x="157" y="1180"/>
                  </a:lnTo>
                  <a:cubicBezTo>
                    <a:pt x="71" y="1180"/>
                    <a:pt x="0" y="1251"/>
                    <a:pt x="2" y="1337"/>
                  </a:cubicBezTo>
                  <a:lnTo>
                    <a:pt x="2" y="2489"/>
                  </a:lnTo>
                  <a:cubicBezTo>
                    <a:pt x="2" y="2575"/>
                    <a:pt x="71" y="2646"/>
                    <a:pt x="157" y="2646"/>
                  </a:cubicBezTo>
                  <a:lnTo>
                    <a:pt x="942" y="2646"/>
                  </a:lnTo>
                  <a:cubicBezTo>
                    <a:pt x="1029" y="2646"/>
                    <a:pt x="1099" y="2716"/>
                    <a:pt x="1099" y="2803"/>
                  </a:cubicBezTo>
                  <a:lnTo>
                    <a:pt x="1099" y="3954"/>
                  </a:lnTo>
                  <a:cubicBezTo>
                    <a:pt x="1099" y="4041"/>
                    <a:pt x="1170" y="4111"/>
                    <a:pt x="1256" y="4111"/>
                  </a:cubicBezTo>
                  <a:lnTo>
                    <a:pt x="2409" y="4111"/>
                  </a:lnTo>
                  <a:cubicBezTo>
                    <a:pt x="2496" y="4111"/>
                    <a:pt x="2566" y="4041"/>
                    <a:pt x="2566" y="3954"/>
                  </a:cubicBezTo>
                  <a:lnTo>
                    <a:pt x="2566" y="2912"/>
                  </a:lnTo>
                  <a:cubicBezTo>
                    <a:pt x="2566" y="2912"/>
                    <a:pt x="2764" y="2756"/>
                    <a:pt x="2850" y="2646"/>
                  </a:cubicBezTo>
                  <a:lnTo>
                    <a:pt x="3933" y="2646"/>
                  </a:lnTo>
                  <a:cubicBezTo>
                    <a:pt x="3964" y="2686"/>
                    <a:pt x="3993" y="2703"/>
                    <a:pt x="4015" y="2703"/>
                  </a:cubicBezTo>
                  <a:cubicBezTo>
                    <a:pt x="4052" y="2703"/>
                    <a:pt x="4067" y="2654"/>
                    <a:pt x="4031" y="2599"/>
                  </a:cubicBezTo>
                  <a:lnTo>
                    <a:pt x="4031" y="1491"/>
                  </a:lnTo>
                  <a:cubicBezTo>
                    <a:pt x="4088" y="1405"/>
                    <a:pt x="4018" y="1334"/>
                    <a:pt x="3933" y="1334"/>
                  </a:cubicBezTo>
                  <a:lnTo>
                    <a:pt x="3933" y="1547"/>
                  </a:lnTo>
                  <a:lnTo>
                    <a:pt x="2850" y="1547"/>
                  </a:lnTo>
                  <a:cubicBezTo>
                    <a:pt x="2850" y="1547"/>
                    <a:pt x="2693" y="1264"/>
                    <a:pt x="2566" y="1177"/>
                  </a:cubicBezTo>
                  <a:lnTo>
                    <a:pt x="2566" y="96"/>
                  </a:lnTo>
                  <a:cubicBezTo>
                    <a:pt x="2641" y="45"/>
                    <a:pt x="2648" y="0"/>
                    <a:pt x="26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84"/>
            <p:cNvSpPr/>
            <p:nvPr/>
          </p:nvSpPr>
          <p:spPr>
            <a:xfrm>
              <a:off x="6778209" y="2760582"/>
              <a:ext cx="177872" cy="69159"/>
            </a:xfrm>
            <a:custGeom>
              <a:avLst/>
              <a:gdLst/>
              <a:ahLst/>
              <a:cxnLst/>
              <a:rect l="l" t="t" r="r" b="b"/>
              <a:pathLst>
                <a:path w="6597" h="2565" extrusionOk="0">
                  <a:moveTo>
                    <a:pt x="161" y="1"/>
                  </a:moveTo>
                  <a:cubicBezTo>
                    <a:pt x="74" y="1"/>
                    <a:pt x="2" y="69"/>
                    <a:pt x="1" y="158"/>
                  </a:cubicBezTo>
                  <a:lnTo>
                    <a:pt x="1" y="2408"/>
                  </a:lnTo>
                  <a:cubicBezTo>
                    <a:pt x="1" y="2495"/>
                    <a:pt x="71" y="2565"/>
                    <a:pt x="158" y="2565"/>
                  </a:cubicBezTo>
                  <a:lnTo>
                    <a:pt x="6019" y="2565"/>
                  </a:lnTo>
                  <a:cubicBezTo>
                    <a:pt x="6338" y="2565"/>
                    <a:pt x="6596" y="2306"/>
                    <a:pt x="6596" y="1988"/>
                  </a:cubicBezTo>
                  <a:lnTo>
                    <a:pt x="6596" y="578"/>
                  </a:lnTo>
                  <a:cubicBezTo>
                    <a:pt x="6596" y="259"/>
                    <a:pt x="6338" y="1"/>
                    <a:pt x="60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84"/>
            <p:cNvSpPr/>
            <p:nvPr/>
          </p:nvSpPr>
          <p:spPr>
            <a:xfrm>
              <a:off x="6778209" y="2793853"/>
              <a:ext cx="177872" cy="35887"/>
            </a:xfrm>
            <a:custGeom>
              <a:avLst/>
              <a:gdLst/>
              <a:ahLst/>
              <a:cxnLst/>
              <a:rect l="l" t="t" r="r" b="b"/>
              <a:pathLst>
                <a:path w="6597" h="1331" extrusionOk="0">
                  <a:moveTo>
                    <a:pt x="6596" y="0"/>
                  </a:moveTo>
                  <a:cubicBezTo>
                    <a:pt x="6596" y="331"/>
                    <a:pt x="6335" y="598"/>
                    <a:pt x="6009" y="598"/>
                  </a:cubicBezTo>
                  <a:lnTo>
                    <a:pt x="161" y="598"/>
                  </a:lnTo>
                  <a:cubicBezTo>
                    <a:pt x="71" y="598"/>
                    <a:pt x="1" y="525"/>
                    <a:pt x="1" y="435"/>
                  </a:cubicBezTo>
                  <a:lnTo>
                    <a:pt x="1" y="1174"/>
                  </a:lnTo>
                  <a:cubicBezTo>
                    <a:pt x="1" y="1261"/>
                    <a:pt x="71" y="1331"/>
                    <a:pt x="158" y="1331"/>
                  </a:cubicBezTo>
                  <a:lnTo>
                    <a:pt x="6019" y="1331"/>
                  </a:lnTo>
                  <a:cubicBezTo>
                    <a:pt x="6338" y="1331"/>
                    <a:pt x="6596" y="1072"/>
                    <a:pt x="6596" y="754"/>
                  </a:cubicBezTo>
                  <a:lnTo>
                    <a:pt x="65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4"/>
            <p:cNvSpPr/>
            <p:nvPr/>
          </p:nvSpPr>
          <p:spPr>
            <a:xfrm>
              <a:off x="6699209" y="2747532"/>
              <a:ext cx="39527" cy="92104"/>
            </a:xfrm>
            <a:custGeom>
              <a:avLst/>
              <a:gdLst/>
              <a:ahLst/>
              <a:cxnLst/>
              <a:rect l="l" t="t" r="r" b="b"/>
              <a:pathLst>
                <a:path w="1466" h="3416" extrusionOk="0">
                  <a:moveTo>
                    <a:pt x="147" y="0"/>
                  </a:moveTo>
                  <a:cubicBezTo>
                    <a:pt x="103" y="0"/>
                    <a:pt x="56" y="42"/>
                    <a:pt x="0" y="88"/>
                  </a:cubicBezTo>
                  <a:lnTo>
                    <a:pt x="0" y="3175"/>
                  </a:lnTo>
                  <a:cubicBezTo>
                    <a:pt x="105" y="3260"/>
                    <a:pt x="175" y="3330"/>
                    <a:pt x="262" y="3415"/>
                  </a:cubicBezTo>
                  <a:lnTo>
                    <a:pt x="1259" y="3415"/>
                  </a:lnTo>
                  <a:cubicBezTo>
                    <a:pt x="1346" y="3330"/>
                    <a:pt x="1415" y="3260"/>
                    <a:pt x="1466" y="3175"/>
                  </a:cubicBezTo>
                  <a:lnTo>
                    <a:pt x="1466" y="88"/>
                  </a:lnTo>
                  <a:lnTo>
                    <a:pt x="1415" y="88"/>
                  </a:lnTo>
                  <a:cubicBezTo>
                    <a:pt x="1415" y="42"/>
                    <a:pt x="1395" y="0"/>
                    <a:pt x="1363" y="0"/>
                  </a:cubicBezTo>
                  <a:cubicBezTo>
                    <a:pt x="1336" y="0"/>
                    <a:pt x="1300" y="31"/>
                    <a:pt x="1259" y="118"/>
                  </a:cubicBezTo>
                  <a:lnTo>
                    <a:pt x="262" y="118"/>
                  </a:lnTo>
                  <a:cubicBezTo>
                    <a:pt x="222" y="31"/>
                    <a:pt x="185" y="0"/>
                    <a:pt x="14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4"/>
            <p:cNvSpPr/>
            <p:nvPr/>
          </p:nvSpPr>
          <p:spPr>
            <a:xfrm>
              <a:off x="6894364" y="2760582"/>
              <a:ext cx="12699" cy="26828"/>
            </a:xfrm>
            <a:custGeom>
              <a:avLst/>
              <a:gdLst/>
              <a:ahLst/>
              <a:cxnLst/>
              <a:rect l="l" t="t" r="r" b="b"/>
              <a:pathLst>
                <a:path w="471" h="995" extrusionOk="0">
                  <a:moveTo>
                    <a:pt x="90" y="1"/>
                  </a:moveTo>
                  <a:lnTo>
                    <a:pt x="90" y="760"/>
                  </a:lnTo>
                  <a:cubicBezTo>
                    <a:pt x="1" y="890"/>
                    <a:pt x="105" y="995"/>
                    <a:pt x="236" y="995"/>
                  </a:cubicBezTo>
                  <a:cubicBezTo>
                    <a:pt x="366" y="995"/>
                    <a:pt x="470" y="890"/>
                    <a:pt x="457" y="760"/>
                  </a:cubicBezTo>
                  <a:lnTo>
                    <a:pt x="4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4"/>
            <p:cNvSpPr/>
            <p:nvPr/>
          </p:nvSpPr>
          <p:spPr>
            <a:xfrm>
              <a:off x="6857290" y="2760582"/>
              <a:ext cx="15746" cy="26828"/>
            </a:xfrm>
            <a:custGeom>
              <a:avLst/>
              <a:gdLst/>
              <a:ahLst/>
              <a:cxnLst/>
              <a:rect l="l" t="t" r="r" b="b"/>
              <a:pathLst>
                <a:path w="584" h="995" extrusionOk="0">
                  <a:moveTo>
                    <a:pt x="0" y="1"/>
                  </a:moveTo>
                  <a:lnTo>
                    <a:pt x="0" y="760"/>
                  </a:lnTo>
                  <a:cubicBezTo>
                    <a:pt x="114" y="890"/>
                    <a:pt x="218" y="995"/>
                    <a:pt x="349" y="995"/>
                  </a:cubicBezTo>
                  <a:cubicBezTo>
                    <a:pt x="479" y="995"/>
                    <a:pt x="583" y="890"/>
                    <a:pt x="366" y="760"/>
                  </a:cubicBezTo>
                  <a:lnTo>
                    <a:pt x="3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84"/>
            <p:cNvSpPr/>
            <p:nvPr/>
          </p:nvSpPr>
          <p:spPr>
            <a:xfrm>
              <a:off x="6826310" y="2760582"/>
              <a:ext cx="12726" cy="26828"/>
            </a:xfrm>
            <a:custGeom>
              <a:avLst/>
              <a:gdLst/>
              <a:ahLst/>
              <a:cxnLst/>
              <a:rect l="l" t="t" r="r" b="b"/>
              <a:pathLst>
                <a:path w="472" h="995" extrusionOk="0">
                  <a:moveTo>
                    <a:pt x="49" y="1"/>
                  </a:moveTo>
                  <a:lnTo>
                    <a:pt x="49" y="760"/>
                  </a:lnTo>
                  <a:cubicBezTo>
                    <a:pt x="1" y="890"/>
                    <a:pt x="107" y="995"/>
                    <a:pt x="236" y="995"/>
                  </a:cubicBezTo>
                  <a:lnTo>
                    <a:pt x="237" y="995"/>
                  </a:lnTo>
                  <a:cubicBezTo>
                    <a:pt x="366" y="995"/>
                    <a:pt x="472" y="890"/>
                    <a:pt x="415" y="760"/>
                  </a:cubicBezTo>
                  <a:lnTo>
                    <a:pt x="4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4" name="Google Shape;4004;p84"/>
          <p:cNvGrpSpPr/>
          <p:nvPr/>
        </p:nvGrpSpPr>
        <p:grpSpPr>
          <a:xfrm>
            <a:off x="6671600" y="3410809"/>
            <a:ext cx="395270" cy="385193"/>
            <a:chOff x="6671600" y="3410809"/>
            <a:chExt cx="395270" cy="385193"/>
          </a:xfrm>
        </p:grpSpPr>
        <p:sp>
          <p:nvSpPr>
            <p:cNvPr id="4005" name="Google Shape;4005;p84"/>
            <p:cNvSpPr/>
            <p:nvPr/>
          </p:nvSpPr>
          <p:spPr>
            <a:xfrm>
              <a:off x="6671600" y="3686717"/>
              <a:ext cx="395135" cy="59857"/>
            </a:xfrm>
            <a:custGeom>
              <a:avLst/>
              <a:gdLst/>
              <a:ahLst/>
              <a:cxnLst/>
              <a:rect l="l" t="t" r="r" b="b"/>
              <a:pathLst>
                <a:path w="14655" h="2220" extrusionOk="0">
                  <a:moveTo>
                    <a:pt x="8794" y="0"/>
                  </a:moveTo>
                  <a:cubicBezTo>
                    <a:pt x="8720" y="0"/>
                    <a:pt x="8647" y="24"/>
                    <a:pt x="8586" y="72"/>
                  </a:cubicBezTo>
                  <a:lnTo>
                    <a:pt x="8058" y="482"/>
                  </a:lnTo>
                  <a:cubicBezTo>
                    <a:pt x="7843" y="648"/>
                    <a:pt x="7586" y="731"/>
                    <a:pt x="7329" y="731"/>
                  </a:cubicBezTo>
                  <a:cubicBezTo>
                    <a:pt x="7072" y="731"/>
                    <a:pt x="6815" y="648"/>
                    <a:pt x="6600" y="482"/>
                  </a:cubicBezTo>
                  <a:lnTo>
                    <a:pt x="6071" y="72"/>
                  </a:lnTo>
                  <a:cubicBezTo>
                    <a:pt x="6009" y="25"/>
                    <a:pt x="5936" y="1"/>
                    <a:pt x="5863" y="1"/>
                  </a:cubicBezTo>
                  <a:cubicBezTo>
                    <a:pt x="5790" y="1"/>
                    <a:pt x="5717" y="25"/>
                    <a:pt x="5657" y="72"/>
                  </a:cubicBezTo>
                  <a:lnTo>
                    <a:pt x="5127" y="482"/>
                  </a:lnTo>
                  <a:cubicBezTo>
                    <a:pt x="4913" y="648"/>
                    <a:pt x="4656" y="731"/>
                    <a:pt x="4398" y="731"/>
                  </a:cubicBezTo>
                  <a:cubicBezTo>
                    <a:pt x="4141" y="731"/>
                    <a:pt x="3884" y="648"/>
                    <a:pt x="3669" y="482"/>
                  </a:cubicBezTo>
                  <a:lnTo>
                    <a:pt x="3140" y="72"/>
                  </a:lnTo>
                  <a:cubicBezTo>
                    <a:pt x="3080" y="25"/>
                    <a:pt x="3007" y="1"/>
                    <a:pt x="2934" y="1"/>
                  </a:cubicBezTo>
                  <a:cubicBezTo>
                    <a:pt x="2860" y="1"/>
                    <a:pt x="2787" y="25"/>
                    <a:pt x="2726" y="72"/>
                  </a:cubicBezTo>
                  <a:lnTo>
                    <a:pt x="2197" y="482"/>
                  </a:lnTo>
                  <a:cubicBezTo>
                    <a:pt x="1982" y="648"/>
                    <a:pt x="1725" y="731"/>
                    <a:pt x="1468" y="731"/>
                  </a:cubicBezTo>
                  <a:cubicBezTo>
                    <a:pt x="1210" y="731"/>
                    <a:pt x="953" y="648"/>
                    <a:pt x="739" y="482"/>
                  </a:cubicBezTo>
                  <a:lnTo>
                    <a:pt x="145" y="21"/>
                  </a:lnTo>
                  <a:lnTo>
                    <a:pt x="144" y="21"/>
                  </a:lnTo>
                  <a:cubicBezTo>
                    <a:pt x="127" y="8"/>
                    <a:pt x="108" y="3"/>
                    <a:pt x="89" y="3"/>
                  </a:cubicBezTo>
                  <a:cubicBezTo>
                    <a:pt x="43" y="3"/>
                    <a:pt x="1" y="39"/>
                    <a:pt x="2" y="93"/>
                  </a:cubicBezTo>
                  <a:lnTo>
                    <a:pt x="2" y="2219"/>
                  </a:lnTo>
                  <a:lnTo>
                    <a:pt x="14655" y="2219"/>
                  </a:lnTo>
                  <a:lnTo>
                    <a:pt x="14655" y="94"/>
                  </a:lnTo>
                  <a:cubicBezTo>
                    <a:pt x="14655" y="41"/>
                    <a:pt x="14611" y="4"/>
                    <a:pt x="14565" y="4"/>
                  </a:cubicBezTo>
                  <a:cubicBezTo>
                    <a:pt x="14547" y="4"/>
                    <a:pt x="14528" y="10"/>
                    <a:pt x="14511" y="23"/>
                  </a:cubicBezTo>
                  <a:lnTo>
                    <a:pt x="13919" y="482"/>
                  </a:lnTo>
                  <a:cubicBezTo>
                    <a:pt x="13705" y="648"/>
                    <a:pt x="13447" y="731"/>
                    <a:pt x="13190" y="731"/>
                  </a:cubicBezTo>
                  <a:cubicBezTo>
                    <a:pt x="12933" y="731"/>
                    <a:pt x="12676" y="648"/>
                    <a:pt x="12461" y="482"/>
                  </a:cubicBezTo>
                  <a:lnTo>
                    <a:pt x="11932" y="72"/>
                  </a:lnTo>
                  <a:cubicBezTo>
                    <a:pt x="11871" y="25"/>
                    <a:pt x="11797" y="1"/>
                    <a:pt x="11724" y="1"/>
                  </a:cubicBezTo>
                  <a:cubicBezTo>
                    <a:pt x="11651" y="1"/>
                    <a:pt x="11578" y="25"/>
                    <a:pt x="11516" y="72"/>
                  </a:cubicBezTo>
                  <a:lnTo>
                    <a:pt x="10989" y="482"/>
                  </a:lnTo>
                  <a:cubicBezTo>
                    <a:pt x="10774" y="648"/>
                    <a:pt x="10517" y="731"/>
                    <a:pt x="10260" y="731"/>
                  </a:cubicBezTo>
                  <a:cubicBezTo>
                    <a:pt x="10002" y="731"/>
                    <a:pt x="9745" y="648"/>
                    <a:pt x="9531" y="482"/>
                  </a:cubicBezTo>
                  <a:lnTo>
                    <a:pt x="9001" y="72"/>
                  </a:lnTo>
                  <a:cubicBezTo>
                    <a:pt x="8940" y="24"/>
                    <a:pt x="8867" y="0"/>
                    <a:pt x="87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84"/>
            <p:cNvSpPr/>
            <p:nvPr/>
          </p:nvSpPr>
          <p:spPr>
            <a:xfrm>
              <a:off x="6671707" y="3710417"/>
              <a:ext cx="395162" cy="46025"/>
            </a:xfrm>
            <a:custGeom>
              <a:avLst/>
              <a:gdLst/>
              <a:ahLst/>
              <a:cxnLst/>
              <a:rect l="l" t="t" r="r" b="b"/>
              <a:pathLst>
                <a:path w="14656" h="1707" extrusionOk="0">
                  <a:moveTo>
                    <a:pt x="1" y="0"/>
                  </a:moveTo>
                  <a:lnTo>
                    <a:pt x="1" y="1706"/>
                  </a:lnTo>
                  <a:lnTo>
                    <a:pt x="14655" y="1706"/>
                  </a:lnTo>
                  <a:lnTo>
                    <a:pt x="14655" y="2"/>
                  </a:lnTo>
                  <a:lnTo>
                    <a:pt x="13905" y="583"/>
                  </a:lnTo>
                  <a:cubicBezTo>
                    <a:pt x="13694" y="746"/>
                    <a:pt x="13442" y="828"/>
                    <a:pt x="13189" y="828"/>
                  </a:cubicBezTo>
                  <a:cubicBezTo>
                    <a:pt x="12937" y="828"/>
                    <a:pt x="12685" y="746"/>
                    <a:pt x="12475" y="583"/>
                  </a:cubicBezTo>
                  <a:lnTo>
                    <a:pt x="12472" y="582"/>
                  </a:lnTo>
                  <a:lnTo>
                    <a:pt x="11930" y="160"/>
                  </a:lnTo>
                  <a:cubicBezTo>
                    <a:pt x="11868" y="113"/>
                    <a:pt x="11795" y="90"/>
                    <a:pt x="11722" y="90"/>
                  </a:cubicBezTo>
                  <a:cubicBezTo>
                    <a:pt x="11649" y="90"/>
                    <a:pt x="11576" y="113"/>
                    <a:pt x="11515" y="160"/>
                  </a:cubicBezTo>
                  <a:lnTo>
                    <a:pt x="10986" y="570"/>
                  </a:lnTo>
                  <a:cubicBezTo>
                    <a:pt x="10772" y="736"/>
                    <a:pt x="10514" y="819"/>
                    <a:pt x="10257" y="819"/>
                  </a:cubicBezTo>
                  <a:cubicBezTo>
                    <a:pt x="10000" y="819"/>
                    <a:pt x="9743" y="736"/>
                    <a:pt x="9528" y="570"/>
                  </a:cubicBezTo>
                  <a:lnTo>
                    <a:pt x="8999" y="162"/>
                  </a:lnTo>
                  <a:cubicBezTo>
                    <a:pt x="8938" y="114"/>
                    <a:pt x="8864" y="90"/>
                    <a:pt x="8791" y="90"/>
                  </a:cubicBezTo>
                  <a:cubicBezTo>
                    <a:pt x="8718" y="90"/>
                    <a:pt x="8645" y="114"/>
                    <a:pt x="8585" y="162"/>
                  </a:cubicBezTo>
                  <a:lnTo>
                    <a:pt x="8055" y="570"/>
                  </a:lnTo>
                  <a:cubicBezTo>
                    <a:pt x="7841" y="736"/>
                    <a:pt x="7584" y="819"/>
                    <a:pt x="7326" y="819"/>
                  </a:cubicBezTo>
                  <a:cubicBezTo>
                    <a:pt x="7069" y="819"/>
                    <a:pt x="6812" y="736"/>
                    <a:pt x="6598" y="570"/>
                  </a:cubicBezTo>
                  <a:lnTo>
                    <a:pt x="6068" y="162"/>
                  </a:lnTo>
                  <a:cubicBezTo>
                    <a:pt x="6008" y="114"/>
                    <a:pt x="5935" y="90"/>
                    <a:pt x="5862" y="90"/>
                  </a:cubicBezTo>
                  <a:cubicBezTo>
                    <a:pt x="5789" y="90"/>
                    <a:pt x="5715" y="114"/>
                    <a:pt x="5654" y="162"/>
                  </a:cubicBezTo>
                  <a:lnTo>
                    <a:pt x="5125" y="570"/>
                  </a:lnTo>
                  <a:cubicBezTo>
                    <a:pt x="4910" y="736"/>
                    <a:pt x="4653" y="819"/>
                    <a:pt x="4396" y="819"/>
                  </a:cubicBezTo>
                  <a:cubicBezTo>
                    <a:pt x="4139" y="819"/>
                    <a:pt x="3881" y="736"/>
                    <a:pt x="3667" y="570"/>
                  </a:cubicBezTo>
                  <a:lnTo>
                    <a:pt x="3139" y="162"/>
                  </a:lnTo>
                  <a:cubicBezTo>
                    <a:pt x="3078" y="115"/>
                    <a:pt x="3004" y="91"/>
                    <a:pt x="2931" y="91"/>
                  </a:cubicBezTo>
                  <a:cubicBezTo>
                    <a:pt x="2858" y="91"/>
                    <a:pt x="2785" y="115"/>
                    <a:pt x="2723" y="162"/>
                  </a:cubicBezTo>
                  <a:lnTo>
                    <a:pt x="2194" y="570"/>
                  </a:lnTo>
                  <a:cubicBezTo>
                    <a:pt x="1980" y="736"/>
                    <a:pt x="1722" y="819"/>
                    <a:pt x="1465" y="819"/>
                  </a:cubicBezTo>
                  <a:cubicBezTo>
                    <a:pt x="1208" y="819"/>
                    <a:pt x="951" y="736"/>
                    <a:pt x="736" y="570"/>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4"/>
            <p:cNvSpPr/>
            <p:nvPr/>
          </p:nvSpPr>
          <p:spPr>
            <a:xfrm>
              <a:off x="6696351" y="3410809"/>
              <a:ext cx="346279" cy="355015"/>
            </a:xfrm>
            <a:custGeom>
              <a:avLst/>
              <a:gdLst/>
              <a:ahLst/>
              <a:cxnLst/>
              <a:rect l="l" t="t" r="r" b="b"/>
              <a:pathLst>
                <a:path w="12843" h="13167" extrusionOk="0">
                  <a:moveTo>
                    <a:pt x="11833" y="0"/>
                  </a:moveTo>
                  <a:cubicBezTo>
                    <a:pt x="11782" y="0"/>
                    <a:pt x="11730" y="7"/>
                    <a:pt x="11678" y="21"/>
                  </a:cubicBezTo>
                  <a:lnTo>
                    <a:pt x="512" y="3013"/>
                  </a:lnTo>
                  <a:cubicBezTo>
                    <a:pt x="192" y="3099"/>
                    <a:pt x="0" y="3428"/>
                    <a:pt x="87" y="3750"/>
                  </a:cubicBezTo>
                  <a:lnTo>
                    <a:pt x="229" y="4282"/>
                  </a:lnTo>
                  <a:cubicBezTo>
                    <a:pt x="469" y="5177"/>
                    <a:pt x="1280" y="5769"/>
                    <a:pt x="2165" y="5769"/>
                  </a:cubicBezTo>
                  <a:cubicBezTo>
                    <a:pt x="2337" y="5769"/>
                    <a:pt x="2512" y="5746"/>
                    <a:pt x="2686" y="5700"/>
                  </a:cubicBezTo>
                  <a:lnTo>
                    <a:pt x="3251" y="5549"/>
                  </a:lnTo>
                  <a:lnTo>
                    <a:pt x="3251" y="5549"/>
                  </a:lnTo>
                  <a:cubicBezTo>
                    <a:pt x="3224" y="5664"/>
                    <a:pt x="3227" y="5785"/>
                    <a:pt x="3257" y="5898"/>
                  </a:cubicBezTo>
                  <a:cubicBezTo>
                    <a:pt x="3403" y="6450"/>
                    <a:pt x="4218" y="6754"/>
                    <a:pt x="5340" y="6766"/>
                  </a:cubicBezTo>
                  <a:cubicBezTo>
                    <a:pt x="7527" y="10791"/>
                    <a:pt x="2328" y="9327"/>
                    <a:pt x="5542" y="12886"/>
                  </a:cubicBezTo>
                  <a:lnTo>
                    <a:pt x="6626" y="13167"/>
                  </a:lnTo>
                  <a:cubicBezTo>
                    <a:pt x="3885" y="9071"/>
                    <a:pt x="8858" y="11088"/>
                    <a:pt x="8574" y="6171"/>
                  </a:cubicBezTo>
                  <a:cubicBezTo>
                    <a:pt x="10340" y="5526"/>
                    <a:pt x="11521" y="4515"/>
                    <a:pt x="11313" y="3741"/>
                  </a:cubicBezTo>
                  <a:cubicBezTo>
                    <a:pt x="11282" y="3627"/>
                    <a:pt x="11223" y="3521"/>
                    <a:pt x="11143" y="3434"/>
                  </a:cubicBezTo>
                  <a:cubicBezTo>
                    <a:pt x="12210" y="3147"/>
                    <a:pt x="12843" y="2048"/>
                    <a:pt x="12557" y="979"/>
                  </a:cubicBezTo>
                  <a:lnTo>
                    <a:pt x="12414" y="447"/>
                  </a:lnTo>
                  <a:cubicBezTo>
                    <a:pt x="12342" y="177"/>
                    <a:pt x="12098" y="0"/>
                    <a:pt x="1183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4"/>
            <p:cNvSpPr/>
            <p:nvPr/>
          </p:nvSpPr>
          <p:spPr>
            <a:xfrm>
              <a:off x="6798135" y="3410809"/>
              <a:ext cx="244496" cy="355069"/>
            </a:xfrm>
            <a:custGeom>
              <a:avLst/>
              <a:gdLst/>
              <a:ahLst/>
              <a:cxnLst/>
              <a:rect l="l" t="t" r="r" b="b"/>
              <a:pathLst>
                <a:path w="9068" h="13169" extrusionOk="0">
                  <a:moveTo>
                    <a:pt x="8058" y="0"/>
                  </a:moveTo>
                  <a:cubicBezTo>
                    <a:pt x="8007" y="0"/>
                    <a:pt x="7955" y="7"/>
                    <a:pt x="7903" y="21"/>
                  </a:cubicBezTo>
                  <a:lnTo>
                    <a:pt x="7312" y="179"/>
                  </a:lnTo>
                  <a:cubicBezTo>
                    <a:pt x="7517" y="237"/>
                    <a:pt x="7674" y="400"/>
                    <a:pt x="7724" y="607"/>
                  </a:cubicBezTo>
                  <a:lnTo>
                    <a:pt x="7861" y="1142"/>
                  </a:lnTo>
                  <a:cubicBezTo>
                    <a:pt x="8129" y="2186"/>
                    <a:pt x="7561" y="3258"/>
                    <a:pt x="6586" y="3581"/>
                  </a:cubicBezTo>
                  <a:cubicBezTo>
                    <a:pt x="6548" y="3593"/>
                    <a:pt x="6533" y="3638"/>
                    <a:pt x="6554" y="3671"/>
                  </a:cubicBezTo>
                  <a:cubicBezTo>
                    <a:pt x="6607" y="3744"/>
                    <a:pt x="6645" y="3826"/>
                    <a:pt x="6666" y="3914"/>
                  </a:cubicBezTo>
                  <a:cubicBezTo>
                    <a:pt x="6867" y="4692"/>
                    <a:pt x="5943" y="5625"/>
                    <a:pt x="4249" y="6271"/>
                  </a:cubicBezTo>
                  <a:cubicBezTo>
                    <a:pt x="4612" y="9780"/>
                    <a:pt x="1" y="9041"/>
                    <a:pt x="2024" y="12953"/>
                  </a:cubicBezTo>
                  <a:lnTo>
                    <a:pt x="2849" y="13168"/>
                  </a:lnTo>
                  <a:cubicBezTo>
                    <a:pt x="108" y="9071"/>
                    <a:pt x="5083" y="11088"/>
                    <a:pt x="4797" y="6171"/>
                  </a:cubicBezTo>
                  <a:cubicBezTo>
                    <a:pt x="6565" y="5528"/>
                    <a:pt x="7744" y="4517"/>
                    <a:pt x="7537" y="3741"/>
                  </a:cubicBezTo>
                  <a:cubicBezTo>
                    <a:pt x="7505" y="3627"/>
                    <a:pt x="7447" y="3522"/>
                    <a:pt x="7366" y="3436"/>
                  </a:cubicBezTo>
                  <a:cubicBezTo>
                    <a:pt x="8434" y="3147"/>
                    <a:pt x="9068" y="2048"/>
                    <a:pt x="8781" y="981"/>
                  </a:cubicBezTo>
                  <a:lnTo>
                    <a:pt x="8782" y="979"/>
                  </a:lnTo>
                  <a:lnTo>
                    <a:pt x="8639" y="447"/>
                  </a:lnTo>
                  <a:cubicBezTo>
                    <a:pt x="8567" y="177"/>
                    <a:pt x="8323" y="0"/>
                    <a:pt x="8058"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84"/>
            <p:cNvSpPr/>
            <p:nvPr/>
          </p:nvSpPr>
          <p:spPr>
            <a:xfrm>
              <a:off x="6854291" y="3545482"/>
              <a:ext cx="86981" cy="45755"/>
            </a:xfrm>
            <a:custGeom>
              <a:avLst/>
              <a:gdLst/>
              <a:ahLst/>
              <a:cxnLst/>
              <a:rect l="l" t="t" r="r" b="b"/>
              <a:pathLst>
                <a:path w="3226" h="1697" extrusionOk="0">
                  <a:moveTo>
                    <a:pt x="2968" y="1"/>
                  </a:moveTo>
                  <a:cubicBezTo>
                    <a:pt x="2916" y="1"/>
                    <a:pt x="2863" y="19"/>
                    <a:pt x="2820" y="57"/>
                  </a:cubicBezTo>
                  <a:cubicBezTo>
                    <a:pt x="2164" y="549"/>
                    <a:pt x="1225" y="976"/>
                    <a:pt x="177" y="1257"/>
                  </a:cubicBezTo>
                  <a:cubicBezTo>
                    <a:pt x="69" y="1287"/>
                    <a:pt x="0" y="1392"/>
                    <a:pt x="14" y="1501"/>
                  </a:cubicBezTo>
                  <a:cubicBezTo>
                    <a:pt x="29" y="1612"/>
                    <a:pt x="123" y="1695"/>
                    <a:pt x="234" y="1697"/>
                  </a:cubicBezTo>
                  <a:cubicBezTo>
                    <a:pt x="253" y="1697"/>
                    <a:pt x="272" y="1694"/>
                    <a:pt x="292" y="1690"/>
                  </a:cubicBezTo>
                  <a:cubicBezTo>
                    <a:pt x="1395" y="1393"/>
                    <a:pt x="2388" y="940"/>
                    <a:pt x="3089" y="414"/>
                  </a:cubicBezTo>
                  <a:cubicBezTo>
                    <a:pt x="3199" y="344"/>
                    <a:pt x="3226" y="194"/>
                    <a:pt x="3148" y="91"/>
                  </a:cubicBezTo>
                  <a:cubicBezTo>
                    <a:pt x="3103" y="32"/>
                    <a:pt x="3036" y="1"/>
                    <a:pt x="2968"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84"/>
            <p:cNvSpPr/>
            <p:nvPr/>
          </p:nvSpPr>
          <p:spPr>
            <a:xfrm>
              <a:off x="6844753" y="3469695"/>
              <a:ext cx="56783" cy="23835"/>
            </a:xfrm>
            <a:custGeom>
              <a:avLst/>
              <a:gdLst/>
              <a:ahLst/>
              <a:cxnLst/>
              <a:rect l="l" t="t" r="r" b="b"/>
              <a:pathLst>
                <a:path w="2106" h="884" extrusionOk="0">
                  <a:moveTo>
                    <a:pt x="1855" y="1"/>
                  </a:moveTo>
                  <a:cubicBezTo>
                    <a:pt x="1831" y="1"/>
                    <a:pt x="1807" y="4"/>
                    <a:pt x="1784" y="12"/>
                  </a:cubicBezTo>
                  <a:lnTo>
                    <a:pt x="174" y="444"/>
                  </a:lnTo>
                  <a:cubicBezTo>
                    <a:pt x="67" y="476"/>
                    <a:pt x="0" y="579"/>
                    <a:pt x="15" y="688"/>
                  </a:cubicBezTo>
                  <a:cubicBezTo>
                    <a:pt x="29" y="797"/>
                    <a:pt x="120" y="879"/>
                    <a:pt x="229" y="884"/>
                  </a:cubicBezTo>
                  <a:lnTo>
                    <a:pt x="230" y="884"/>
                  </a:lnTo>
                  <a:cubicBezTo>
                    <a:pt x="251" y="884"/>
                    <a:pt x="271" y="882"/>
                    <a:pt x="289" y="876"/>
                  </a:cubicBezTo>
                  <a:lnTo>
                    <a:pt x="1901" y="444"/>
                  </a:lnTo>
                  <a:cubicBezTo>
                    <a:pt x="2026" y="419"/>
                    <a:pt x="2105" y="292"/>
                    <a:pt x="2073" y="168"/>
                  </a:cubicBezTo>
                  <a:cubicBezTo>
                    <a:pt x="2045" y="66"/>
                    <a:pt x="1953" y="1"/>
                    <a:pt x="1855"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84"/>
            <p:cNvSpPr/>
            <p:nvPr/>
          </p:nvSpPr>
          <p:spPr>
            <a:xfrm>
              <a:off x="6944172" y="3431364"/>
              <a:ext cx="91295" cy="33110"/>
            </a:xfrm>
            <a:custGeom>
              <a:avLst/>
              <a:gdLst/>
              <a:ahLst/>
              <a:cxnLst/>
              <a:rect l="l" t="t" r="r" b="b"/>
              <a:pathLst>
                <a:path w="3386" h="1228" extrusionOk="0">
                  <a:moveTo>
                    <a:pt x="3138" y="1"/>
                  </a:moveTo>
                  <a:cubicBezTo>
                    <a:pt x="3124" y="1"/>
                    <a:pt x="3110" y="2"/>
                    <a:pt x="3096" y="5"/>
                  </a:cubicBezTo>
                  <a:lnTo>
                    <a:pt x="177" y="788"/>
                  </a:lnTo>
                  <a:cubicBezTo>
                    <a:pt x="69" y="818"/>
                    <a:pt x="1" y="923"/>
                    <a:pt x="16" y="1032"/>
                  </a:cubicBezTo>
                  <a:cubicBezTo>
                    <a:pt x="31" y="1143"/>
                    <a:pt x="123" y="1226"/>
                    <a:pt x="234" y="1228"/>
                  </a:cubicBezTo>
                  <a:cubicBezTo>
                    <a:pt x="255" y="1228"/>
                    <a:pt x="274" y="1225"/>
                    <a:pt x="292" y="1220"/>
                  </a:cubicBezTo>
                  <a:lnTo>
                    <a:pt x="3211" y="438"/>
                  </a:lnTo>
                  <a:cubicBezTo>
                    <a:pt x="3323" y="399"/>
                    <a:pt x="3386" y="281"/>
                    <a:pt x="3356" y="168"/>
                  </a:cubicBezTo>
                  <a:cubicBezTo>
                    <a:pt x="3328" y="68"/>
                    <a:pt x="3238" y="1"/>
                    <a:pt x="3138"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84"/>
            <p:cNvSpPr/>
            <p:nvPr/>
          </p:nvSpPr>
          <p:spPr>
            <a:xfrm>
              <a:off x="6712063" y="3525432"/>
              <a:ext cx="64602" cy="25938"/>
            </a:xfrm>
            <a:custGeom>
              <a:avLst/>
              <a:gdLst/>
              <a:ahLst/>
              <a:cxnLst/>
              <a:rect l="l" t="t" r="r" b="b"/>
              <a:pathLst>
                <a:path w="2396" h="962" extrusionOk="0">
                  <a:moveTo>
                    <a:pt x="2148" y="1"/>
                  </a:moveTo>
                  <a:cubicBezTo>
                    <a:pt x="2133" y="1"/>
                    <a:pt x="2119" y="2"/>
                    <a:pt x="2104" y="5"/>
                  </a:cubicBezTo>
                  <a:lnTo>
                    <a:pt x="177" y="522"/>
                  </a:lnTo>
                  <a:cubicBezTo>
                    <a:pt x="69" y="552"/>
                    <a:pt x="0" y="657"/>
                    <a:pt x="15" y="768"/>
                  </a:cubicBezTo>
                  <a:cubicBezTo>
                    <a:pt x="30" y="877"/>
                    <a:pt x="123" y="960"/>
                    <a:pt x="234" y="962"/>
                  </a:cubicBezTo>
                  <a:cubicBezTo>
                    <a:pt x="253" y="962"/>
                    <a:pt x="273" y="959"/>
                    <a:pt x="292" y="954"/>
                  </a:cubicBezTo>
                  <a:lnTo>
                    <a:pt x="2221" y="437"/>
                  </a:lnTo>
                  <a:cubicBezTo>
                    <a:pt x="2333" y="400"/>
                    <a:pt x="2396" y="282"/>
                    <a:pt x="2364" y="168"/>
                  </a:cubicBezTo>
                  <a:cubicBezTo>
                    <a:pt x="2338" y="67"/>
                    <a:pt x="2248" y="1"/>
                    <a:pt x="2148"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84"/>
            <p:cNvSpPr/>
            <p:nvPr/>
          </p:nvSpPr>
          <p:spPr>
            <a:xfrm>
              <a:off x="6899621" y="3506418"/>
              <a:ext cx="65438" cy="26154"/>
            </a:xfrm>
            <a:custGeom>
              <a:avLst/>
              <a:gdLst/>
              <a:ahLst/>
              <a:cxnLst/>
              <a:rect l="l" t="t" r="r" b="b"/>
              <a:pathLst>
                <a:path w="2427" h="970" extrusionOk="0">
                  <a:moveTo>
                    <a:pt x="2177" y="0"/>
                  </a:moveTo>
                  <a:cubicBezTo>
                    <a:pt x="2153" y="0"/>
                    <a:pt x="2128" y="4"/>
                    <a:pt x="2104" y="12"/>
                  </a:cubicBezTo>
                  <a:lnTo>
                    <a:pt x="177" y="530"/>
                  </a:lnTo>
                  <a:cubicBezTo>
                    <a:pt x="69" y="560"/>
                    <a:pt x="0" y="664"/>
                    <a:pt x="15" y="773"/>
                  </a:cubicBezTo>
                  <a:cubicBezTo>
                    <a:pt x="29" y="884"/>
                    <a:pt x="123" y="968"/>
                    <a:pt x="233" y="969"/>
                  </a:cubicBezTo>
                  <a:cubicBezTo>
                    <a:pt x="253" y="969"/>
                    <a:pt x="272" y="966"/>
                    <a:pt x="292" y="962"/>
                  </a:cubicBezTo>
                  <a:lnTo>
                    <a:pt x="2221" y="445"/>
                  </a:lnTo>
                  <a:cubicBezTo>
                    <a:pt x="2348" y="419"/>
                    <a:pt x="2427" y="292"/>
                    <a:pt x="2393" y="166"/>
                  </a:cubicBezTo>
                  <a:cubicBezTo>
                    <a:pt x="2366" y="65"/>
                    <a:pt x="2275" y="0"/>
                    <a:pt x="2177"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84"/>
            <p:cNvSpPr/>
            <p:nvPr/>
          </p:nvSpPr>
          <p:spPr>
            <a:xfrm>
              <a:off x="6895874" y="3573906"/>
              <a:ext cx="92131" cy="57835"/>
            </a:xfrm>
            <a:custGeom>
              <a:avLst/>
              <a:gdLst/>
              <a:ahLst/>
              <a:cxnLst/>
              <a:rect l="l" t="t" r="r" b="b"/>
              <a:pathLst>
                <a:path w="3417" h="2145" extrusionOk="0">
                  <a:moveTo>
                    <a:pt x="2469" y="1"/>
                  </a:moveTo>
                  <a:cubicBezTo>
                    <a:pt x="2366" y="1"/>
                    <a:pt x="2273" y="73"/>
                    <a:pt x="2250" y="177"/>
                  </a:cubicBezTo>
                  <a:cubicBezTo>
                    <a:pt x="2223" y="291"/>
                    <a:pt x="2291" y="407"/>
                    <a:pt x="2404" y="440"/>
                  </a:cubicBezTo>
                  <a:cubicBezTo>
                    <a:pt x="2763" y="521"/>
                    <a:pt x="2908" y="651"/>
                    <a:pt x="2923" y="739"/>
                  </a:cubicBezTo>
                  <a:cubicBezTo>
                    <a:pt x="2937" y="827"/>
                    <a:pt x="2843" y="998"/>
                    <a:pt x="2527" y="1189"/>
                  </a:cubicBezTo>
                  <a:cubicBezTo>
                    <a:pt x="2194" y="1391"/>
                    <a:pt x="1726" y="1550"/>
                    <a:pt x="1211" y="1635"/>
                  </a:cubicBezTo>
                  <a:cubicBezTo>
                    <a:pt x="967" y="1676"/>
                    <a:pt x="722" y="1697"/>
                    <a:pt x="476" y="1697"/>
                  </a:cubicBezTo>
                  <a:cubicBezTo>
                    <a:pt x="395" y="1697"/>
                    <a:pt x="313" y="1695"/>
                    <a:pt x="232" y="1690"/>
                  </a:cubicBezTo>
                  <a:cubicBezTo>
                    <a:pt x="231" y="1690"/>
                    <a:pt x="230" y="1690"/>
                    <a:pt x="229" y="1690"/>
                  </a:cubicBezTo>
                  <a:cubicBezTo>
                    <a:pt x="112" y="1690"/>
                    <a:pt x="15" y="1782"/>
                    <a:pt x="8" y="1899"/>
                  </a:cubicBezTo>
                  <a:cubicBezTo>
                    <a:pt x="0" y="2018"/>
                    <a:pt x="85" y="2121"/>
                    <a:pt x="203" y="2136"/>
                  </a:cubicBezTo>
                  <a:cubicBezTo>
                    <a:pt x="290" y="2142"/>
                    <a:pt x="380" y="2145"/>
                    <a:pt x="471" y="2145"/>
                  </a:cubicBezTo>
                  <a:cubicBezTo>
                    <a:pt x="743" y="2145"/>
                    <a:pt x="1015" y="2121"/>
                    <a:pt x="1283" y="2077"/>
                  </a:cubicBezTo>
                  <a:cubicBezTo>
                    <a:pt x="1853" y="1983"/>
                    <a:pt x="2378" y="1805"/>
                    <a:pt x="2760" y="1572"/>
                  </a:cubicBezTo>
                  <a:cubicBezTo>
                    <a:pt x="3201" y="1303"/>
                    <a:pt x="3417" y="983"/>
                    <a:pt x="3364" y="667"/>
                  </a:cubicBezTo>
                  <a:cubicBezTo>
                    <a:pt x="3312" y="352"/>
                    <a:pt x="3007" y="117"/>
                    <a:pt x="2503" y="3"/>
                  </a:cubicBezTo>
                  <a:cubicBezTo>
                    <a:pt x="2492" y="2"/>
                    <a:pt x="2480" y="1"/>
                    <a:pt x="2469"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84"/>
            <p:cNvSpPr/>
            <p:nvPr/>
          </p:nvSpPr>
          <p:spPr>
            <a:xfrm>
              <a:off x="6810775" y="3620482"/>
              <a:ext cx="57727" cy="35321"/>
            </a:xfrm>
            <a:custGeom>
              <a:avLst/>
              <a:gdLst/>
              <a:ahLst/>
              <a:cxnLst/>
              <a:rect l="l" t="t" r="r" b="b"/>
              <a:pathLst>
                <a:path w="2141" h="1310" extrusionOk="0">
                  <a:moveTo>
                    <a:pt x="319" y="0"/>
                  </a:moveTo>
                  <a:cubicBezTo>
                    <a:pt x="241" y="0"/>
                    <a:pt x="165" y="41"/>
                    <a:pt x="123" y="115"/>
                  </a:cubicBezTo>
                  <a:cubicBezTo>
                    <a:pt x="40" y="237"/>
                    <a:pt x="1" y="385"/>
                    <a:pt x="13" y="533"/>
                  </a:cubicBezTo>
                  <a:cubicBezTo>
                    <a:pt x="58" y="998"/>
                    <a:pt x="614" y="1309"/>
                    <a:pt x="1349" y="1309"/>
                  </a:cubicBezTo>
                  <a:lnTo>
                    <a:pt x="1351" y="1308"/>
                  </a:lnTo>
                  <a:cubicBezTo>
                    <a:pt x="1436" y="1308"/>
                    <a:pt x="1523" y="1305"/>
                    <a:pt x="1613" y="1296"/>
                  </a:cubicBezTo>
                  <a:cubicBezTo>
                    <a:pt x="1729" y="1284"/>
                    <a:pt x="1846" y="1266"/>
                    <a:pt x="1960" y="1239"/>
                  </a:cubicBezTo>
                  <a:cubicBezTo>
                    <a:pt x="2073" y="1205"/>
                    <a:pt x="2140" y="1088"/>
                    <a:pt x="2114" y="973"/>
                  </a:cubicBezTo>
                  <a:cubicBezTo>
                    <a:pt x="2090" y="870"/>
                    <a:pt x="1998" y="801"/>
                    <a:pt x="1895" y="801"/>
                  </a:cubicBezTo>
                  <a:cubicBezTo>
                    <a:pt x="1883" y="801"/>
                    <a:pt x="1870" y="802"/>
                    <a:pt x="1858" y="804"/>
                  </a:cubicBezTo>
                  <a:cubicBezTo>
                    <a:pt x="1764" y="826"/>
                    <a:pt x="1666" y="841"/>
                    <a:pt x="1569" y="850"/>
                  </a:cubicBezTo>
                  <a:cubicBezTo>
                    <a:pt x="1498" y="857"/>
                    <a:pt x="1429" y="860"/>
                    <a:pt x="1362" y="860"/>
                  </a:cubicBezTo>
                  <a:cubicBezTo>
                    <a:pt x="860" y="860"/>
                    <a:pt x="477" y="680"/>
                    <a:pt x="458" y="491"/>
                  </a:cubicBezTo>
                  <a:cubicBezTo>
                    <a:pt x="457" y="444"/>
                    <a:pt x="470" y="397"/>
                    <a:pt x="499" y="358"/>
                  </a:cubicBezTo>
                  <a:cubicBezTo>
                    <a:pt x="576" y="254"/>
                    <a:pt x="550" y="107"/>
                    <a:pt x="442" y="37"/>
                  </a:cubicBezTo>
                  <a:cubicBezTo>
                    <a:pt x="404" y="12"/>
                    <a:pt x="361" y="0"/>
                    <a:pt x="319"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84"/>
            <p:cNvSpPr/>
            <p:nvPr/>
          </p:nvSpPr>
          <p:spPr>
            <a:xfrm>
              <a:off x="6671700" y="3730250"/>
              <a:ext cx="395162" cy="65752"/>
            </a:xfrm>
            <a:custGeom>
              <a:avLst/>
              <a:gdLst/>
              <a:ahLst/>
              <a:cxnLst/>
              <a:rect l="l" t="t" r="r" b="b"/>
              <a:pathLst>
                <a:path w="14656" h="2246" extrusionOk="0">
                  <a:moveTo>
                    <a:pt x="14654" y="1"/>
                  </a:moveTo>
                  <a:lnTo>
                    <a:pt x="13917" y="572"/>
                  </a:lnTo>
                  <a:cubicBezTo>
                    <a:pt x="13702" y="738"/>
                    <a:pt x="13445" y="821"/>
                    <a:pt x="13188" y="821"/>
                  </a:cubicBezTo>
                  <a:cubicBezTo>
                    <a:pt x="12931" y="821"/>
                    <a:pt x="12673" y="738"/>
                    <a:pt x="12459" y="572"/>
                  </a:cubicBezTo>
                  <a:lnTo>
                    <a:pt x="11930" y="162"/>
                  </a:lnTo>
                  <a:cubicBezTo>
                    <a:pt x="11869" y="115"/>
                    <a:pt x="11796" y="92"/>
                    <a:pt x="11723" y="92"/>
                  </a:cubicBezTo>
                  <a:cubicBezTo>
                    <a:pt x="11650" y="92"/>
                    <a:pt x="11577" y="115"/>
                    <a:pt x="11515" y="162"/>
                  </a:cubicBezTo>
                  <a:lnTo>
                    <a:pt x="10986" y="571"/>
                  </a:lnTo>
                  <a:cubicBezTo>
                    <a:pt x="10772" y="737"/>
                    <a:pt x="10514" y="821"/>
                    <a:pt x="10257" y="821"/>
                  </a:cubicBezTo>
                  <a:cubicBezTo>
                    <a:pt x="10000" y="821"/>
                    <a:pt x="9743" y="737"/>
                    <a:pt x="9528" y="571"/>
                  </a:cubicBezTo>
                  <a:lnTo>
                    <a:pt x="8999" y="162"/>
                  </a:lnTo>
                  <a:cubicBezTo>
                    <a:pt x="8938" y="115"/>
                    <a:pt x="8865" y="92"/>
                    <a:pt x="8792" y="92"/>
                  </a:cubicBezTo>
                  <a:cubicBezTo>
                    <a:pt x="8719" y="92"/>
                    <a:pt x="8646" y="115"/>
                    <a:pt x="8585" y="162"/>
                  </a:cubicBezTo>
                  <a:lnTo>
                    <a:pt x="8055" y="572"/>
                  </a:lnTo>
                  <a:cubicBezTo>
                    <a:pt x="7841" y="738"/>
                    <a:pt x="7584" y="821"/>
                    <a:pt x="7326" y="821"/>
                  </a:cubicBezTo>
                  <a:cubicBezTo>
                    <a:pt x="7069" y="821"/>
                    <a:pt x="6812" y="738"/>
                    <a:pt x="6598" y="572"/>
                  </a:cubicBezTo>
                  <a:lnTo>
                    <a:pt x="6070" y="162"/>
                  </a:lnTo>
                  <a:cubicBezTo>
                    <a:pt x="6008" y="115"/>
                    <a:pt x="5935" y="92"/>
                    <a:pt x="5862" y="92"/>
                  </a:cubicBezTo>
                  <a:cubicBezTo>
                    <a:pt x="5789" y="92"/>
                    <a:pt x="5715" y="115"/>
                    <a:pt x="5654" y="162"/>
                  </a:cubicBezTo>
                  <a:lnTo>
                    <a:pt x="5125" y="572"/>
                  </a:lnTo>
                  <a:cubicBezTo>
                    <a:pt x="4910" y="738"/>
                    <a:pt x="4653" y="821"/>
                    <a:pt x="4396" y="821"/>
                  </a:cubicBezTo>
                  <a:cubicBezTo>
                    <a:pt x="4139" y="821"/>
                    <a:pt x="3881" y="738"/>
                    <a:pt x="3667" y="572"/>
                  </a:cubicBezTo>
                  <a:lnTo>
                    <a:pt x="3139" y="162"/>
                  </a:lnTo>
                  <a:cubicBezTo>
                    <a:pt x="3078" y="115"/>
                    <a:pt x="3004" y="92"/>
                    <a:pt x="2931" y="92"/>
                  </a:cubicBezTo>
                  <a:cubicBezTo>
                    <a:pt x="2858" y="92"/>
                    <a:pt x="2785" y="115"/>
                    <a:pt x="2723" y="162"/>
                  </a:cubicBezTo>
                  <a:lnTo>
                    <a:pt x="2194" y="572"/>
                  </a:lnTo>
                  <a:cubicBezTo>
                    <a:pt x="1980" y="738"/>
                    <a:pt x="1722" y="821"/>
                    <a:pt x="1465" y="821"/>
                  </a:cubicBezTo>
                  <a:cubicBezTo>
                    <a:pt x="1208" y="821"/>
                    <a:pt x="951" y="738"/>
                    <a:pt x="736" y="572"/>
                  </a:cubicBezTo>
                  <a:lnTo>
                    <a:pt x="1" y="2"/>
                  </a:lnTo>
                  <a:lnTo>
                    <a:pt x="1" y="2043"/>
                  </a:lnTo>
                  <a:cubicBezTo>
                    <a:pt x="1" y="2154"/>
                    <a:pt x="90" y="2245"/>
                    <a:pt x="202" y="2245"/>
                  </a:cubicBezTo>
                  <a:lnTo>
                    <a:pt x="14457" y="2245"/>
                  </a:lnTo>
                  <a:cubicBezTo>
                    <a:pt x="14567" y="2244"/>
                    <a:pt x="14655" y="2154"/>
                    <a:pt x="14655" y="2043"/>
                  </a:cubicBezTo>
                  <a:lnTo>
                    <a:pt x="14654" y="2043"/>
                  </a:lnTo>
                  <a:lnTo>
                    <a:pt x="1465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84"/>
            <p:cNvSpPr/>
            <p:nvPr/>
          </p:nvSpPr>
          <p:spPr>
            <a:xfrm>
              <a:off x="6780151" y="3535472"/>
              <a:ext cx="81454" cy="30414"/>
            </a:xfrm>
            <a:custGeom>
              <a:avLst/>
              <a:gdLst/>
              <a:ahLst/>
              <a:cxnLst/>
              <a:rect l="l" t="t" r="r" b="b"/>
              <a:pathLst>
                <a:path w="3021" h="1128" extrusionOk="0">
                  <a:moveTo>
                    <a:pt x="2771" y="0"/>
                  </a:moveTo>
                  <a:cubicBezTo>
                    <a:pt x="2747" y="0"/>
                    <a:pt x="2723" y="4"/>
                    <a:pt x="2699" y="12"/>
                  </a:cubicBezTo>
                  <a:lnTo>
                    <a:pt x="175" y="688"/>
                  </a:lnTo>
                  <a:cubicBezTo>
                    <a:pt x="69" y="718"/>
                    <a:pt x="0" y="823"/>
                    <a:pt x="14" y="933"/>
                  </a:cubicBezTo>
                  <a:cubicBezTo>
                    <a:pt x="29" y="1044"/>
                    <a:pt x="121" y="1126"/>
                    <a:pt x="234" y="1128"/>
                  </a:cubicBezTo>
                  <a:cubicBezTo>
                    <a:pt x="253" y="1128"/>
                    <a:pt x="272" y="1125"/>
                    <a:pt x="292" y="1120"/>
                  </a:cubicBezTo>
                  <a:lnTo>
                    <a:pt x="2814" y="445"/>
                  </a:lnTo>
                  <a:cubicBezTo>
                    <a:pt x="2941" y="419"/>
                    <a:pt x="3021" y="292"/>
                    <a:pt x="2986" y="166"/>
                  </a:cubicBezTo>
                  <a:cubicBezTo>
                    <a:pt x="2960" y="66"/>
                    <a:pt x="2869" y="0"/>
                    <a:pt x="2771"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8" name="Google Shape;4018;p84"/>
          <p:cNvGrpSpPr/>
          <p:nvPr/>
        </p:nvGrpSpPr>
        <p:grpSpPr>
          <a:xfrm>
            <a:off x="7348682" y="1571455"/>
            <a:ext cx="365962" cy="395108"/>
            <a:chOff x="7348682" y="1571455"/>
            <a:chExt cx="365962" cy="395108"/>
          </a:xfrm>
        </p:grpSpPr>
        <p:sp>
          <p:nvSpPr>
            <p:cNvPr id="4019" name="Google Shape;4019;p84"/>
            <p:cNvSpPr/>
            <p:nvPr/>
          </p:nvSpPr>
          <p:spPr>
            <a:xfrm>
              <a:off x="7652630" y="1703490"/>
              <a:ext cx="19575" cy="58643"/>
            </a:xfrm>
            <a:custGeom>
              <a:avLst/>
              <a:gdLst/>
              <a:ahLst/>
              <a:cxnLst/>
              <a:rect l="l" t="t" r="r" b="b"/>
              <a:pathLst>
                <a:path w="726" h="2175" extrusionOk="0">
                  <a:moveTo>
                    <a:pt x="521" y="0"/>
                  </a:moveTo>
                  <a:cubicBezTo>
                    <a:pt x="430" y="0"/>
                    <a:pt x="351" y="65"/>
                    <a:pt x="334" y="157"/>
                  </a:cubicBezTo>
                  <a:lnTo>
                    <a:pt x="18" y="1951"/>
                  </a:lnTo>
                  <a:cubicBezTo>
                    <a:pt x="0" y="2055"/>
                    <a:pt x="69" y="2152"/>
                    <a:pt x="172" y="2171"/>
                  </a:cubicBezTo>
                  <a:cubicBezTo>
                    <a:pt x="182" y="2173"/>
                    <a:pt x="193" y="2174"/>
                    <a:pt x="204" y="2174"/>
                  </a:cubicBezTo>
                  <a:lnTo>
                    <a:pt x="204" y="2174"/>
                  </a:lnTo>
                  <a:cubicBezTo>
                    <a:pt x="297" y="2174"/>
                    <a:pt x="374" y="2108"/>
                    <a:pt x="390" y="2017"/>
                  </a:cubicBezTo>
                  <a:lnTo>
                    <a:pt x="707" y="223"/>
                  </a:lnTo>
                  <a:cubicBezTo>
                    <a:pt x="725" y="120"/>
                    <a:pt x="657" y="21"/>
                    <a:pt x="553" y="3"/>
                  </a:cubicBezTo>
                  <a:cubicBezTo>
                    <a:pt x="542" y="1"/>
                    <a:pt x="531" y="0"/>
                    <a:pt x="521" y="0"/>
                  </a:cubicBezTo>
                  <a:close/>
                  <a:moveTo>
                    <a:pt x="204" y="2174"/>
                  </a:moveTo>
                  <a:cubicBezTo>
                    <a:pt x="204" y="2174"/>
                    <a:pt x="204" y="2174"/>
                    <a:pt x="204" y="2174"/>
                  </a:cubicBezTo>
                  <a:lnTo>
                    <a:pt x="205" y="2174"/>
                  </a:lnTo>
                  <a:cubicBezTo>
                    <a:pt x="205" y="2174"/>
                    <a:pt x="205" y="2174"/>
                    <a:pt x="204" y="21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4"/>
            <p:cNvSpPr/>
            <p:nvPr/>
          </p:nvSpPr>
          <p:spPr>
            <a:xfrm>
              <a:off x="7639877" y="1637890"/>
              <a:ext cx="57026" cy="80160"/>
            </a:xfrm>
            <a:custGeom>
              <a:avLst/>
              <a:gdLst/>
              <a:ahLst/>
              <a:cxnLst/>
              <a:rect l="l" t="t" r="r" b="b"/>
              <a:pathLst>
                <a:path w="2115" h="2973" extrusionOk="0">
                  <a:moveTo>
                    <a:pt x="1374" y="1"/>
                  </a:moveTo>
                  <a:cubicBezTo>
                    <a:pt x="978" y="1"/>
                    <a:pt x="583" y="494"/>
                    <a:pt x="502" y="960"/>
                  </a:cubicBezTo>
                  <a:cubicBezTo>
                    <a:pt x="481" y="1081"/>
                    <a:pt x="503" y="1205"/>
                    <a:pt x="563" y="1313"/>
                  </a:cubicBezTo>
                  <a:cubicBezTo>
                    <a:pt x="612" y="1407"/>
                    <a:pt x="579" y="1524"/>
                    <a:pt x="488" y="1578"/>
                  </a:cubicBezTo>
                  <a:cubicBezTo>
                    <a:pt x="280" y="1706"/>
                    <a:pt x="129" y="1910"/>
                    <a:pt x="86" y="2156"/>
                  </a:cubicBezTo>
                  <a:cubicBezTo>
                    <a:pt x="1" y="2641"/>
                    <a:pt x="409" y="2840"/>
                    <a:pt x="940" y="2932"/>
                  </a:cubicBezTo>
                  <a:cubicBezTo>
                    <a:pt x="1079" y="2957"/>
                    <a:pt x="1212" y="2972"/>
                    <a:pt x="1335" y="2972"/>
                  </a:cubicBezTo>
                  <a:cubicBezTo>
                    <a:pt x="1681" y="2972"/>
                    <a:pt x="1943" y="2853"/>
                    <a:pt x="2007" y="2496"/>
                  </a:cubicBezTo>
                  <a:cubicBezTo>
                    <a:pt x="2051" y="2248"/>
                    <a:pt x="1977" y="2005"/>
                    <a:pt x="1826" y="1814"/>
                  </a:cubicBezTo>
                  <a:lnTo>
                    <a:pt x="1826" y="1816"/>
                  </a:lnTo>
                  <a:cubicBezTo>
                    <a:pt x="1759" y="1732"/>
                    <a:pt x="1768" y="1611"/>
                    <a:pt x="1847" y="1540"/>
                  </a:cubicBezTo>
                  <a:cubicBezTo>
                    <a:pt x="1941" y="1460"/>
                    <a:pt x="2004" y="1351"/>
                    <a:pt x="2027" y="1229"/>
                  </a:cubicBezTo>
                  <a:cubicBezTo>
                    <a:pt x="2115" y="732"/>
                    <a:pt x="1877" y="83"/>
                    <a:pt x="1456" y="8"/>
                  </a:cubicBezTo>
                  <a:cubicBezTo>
                    <a:pt x="1429" y="3"/>
                    <a:pt x="1401" y="1"/>
                    <a:pt x="13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84"/>
            <p:cNvSpPr/>
            <p:nvPr/>
          </p:nvSpPr>
          <p:spPr>
            <a:xfrm>
              <a:off x="7377262" y="1603378"/>
              <a:ext cx="163824" cy="173450"/>
            </a:xfrm>
            <a:custGeom>
              <a:avLst/>
              <a:gdLst/>
              <a:ahLst/>
              <a:cxnLst/>
              <a:rect l="l" t="t" r="r" b="b"/>
              <a:pathLst>
                <a:path w="6076" h="6433" extrusionOk="0">
                  <a:moveTo>
                    <a:pt x="5101" y="0"/>
                  </a:moveTo>
                  <a:lnTo>
                    <a:pt x="1" y="901"/>
                  </a:lnTo>
                  <a:lnTo>
                    <a:pt x="976" y="6433"/>
                  </a:lnTo>
                  <a:lnTo>
                    <a:pt x="3633" y="6248"/>
                  </a:lnTo>
                  <a:lnTo>
                    <a:pt x="6076" y="5533"/>
                  </a:lnTo>
                  <a:lnTo>
                    <a:pt x="51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84"/>
            <p:cNvSpPr/>
            <p:nvPr/>
          </p:nvSpPr>
          <p:spPr>
            <a:xfrm>
              <a:off x="7377262" y="1603324"/>
              <a:ext cx="140852" cy="42843"/>
            </a:xfrm>
            <a:custGeom>
              <a:avLst/>
              <a:gdLst/>
              <a:ahLst/>
              <a:cxnLst/>
              <a:rect l="l" t="t" r="r" b="b"/>
              <a:pathLst>
                <a:path w="5224" h="1589" extrusionOk="0">
                  <a:moveTo>
                    <a:pt x="5102" y="1"/>
                  </a:moveTo>
                  <a:lnTo>
                    <a:pt x="1" y="903"/>
                  </a:lnTo>
                  <a:lnTo>
                    <a:pt x="123" y="1589"/>
                  </a:lnTo>
                  <a:lnTo>
                    <a:pt x="5224" y="687"/>
                  </a:lnTo>
                  <a:lnTo>
                    <a:pt x="51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84"/>
            <p:cNvSpPr/>
            <p:nvPr/>
          </p:nvSpPr>
          <p:spPr>
            <a:xfrm>
              <a:off x="7356825" y="1571455"/>
              <a:ext cx="173153" cy="58563"/>
            </a:xfrm>
            <a:custGeom>
              <a:avLst/>
              <a:gdLst/>
              <a:ahLst/>
              <a:cxnLst/>
              <a:rect l="l" t="t" r="r" b="b"/>
              <a:pathLst>
                <a:path w="6422" h="2172" extrusionOk="0">
                  <a:moveTo>
                    <a:pt x="6165" y="0"/>
                  </a:moveTo>
                  <a:cubicBezTo>
                    <a:pt x="6160" y="0"/>
                    <a:pt x="6155" y="1"/>
                    <a:pt x="6149" y="2"/>
                  </a:cubicBezTo>
                  <a:lnTo>
                    <a:pt x="80" y="1071"/>
                  </a:lnTo>
                  <a:cubicBezTo>
                    <a:pt x="32" y="1080"/>
                    <a:pt x="1" y="1125"/>
                    <a:pt x="10" y="1172"/>
                  </a:cubicBezTo>
                  <a:lnTo>
                    <a:pt x="173" y="2099"/>
                  </a:lnTo>
                  <a:cubicBezTo>
                    <a:pt x="181" y="2141"/>
                    <a:pt x="217" y="2171"/>
                    <a:pt x="258" y="2171"/>
                  </a:cubicBezTo>
                  <a:cubicBezTo>
                    <a:pt x="264" y="2171"/>
                    <a:pt x="269" y="2171"/>
                    <a:pt x="274" y="2170"/>
                  </a:cubicBezTo>
                  <a:lnTo>
                    <a:pt x="6343" y="1099"/>
                  </a:lnTo>
                  <a:cubicBezTo>
                    <a:pt x="6390" y="1092"/>
                    <a:pt x="6421" y="1045"/>
                    <a:pt x="6414" y="999"/>
                  </a:cubicBezTo>
                  <a:lnTo>
                    <a:pt x="6251" y="72"/>
                  </a:lnTo>
                  <a:cubicBezTo>
                    <a:pt x="6243" y="30"/>
                    <a:pt x="6207" y="0"/>
                    <a:pt x="61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4"/>
            <p:cNvSpPr/>
            <p:nvPr/>
          </p:nvSpPr>
          <p:spPr>
            <a:xfrm>
              <a:off x="7450034" y="1722175"/>
              <a:ext cx="40659" cy="45270"/>
            </a:xfrm>
            <a:custGeom>
              <a:avLst/>
              <a:gdLst/>
              <a:ahLst/>
              <a:cxnLst/>
              <a:rect l="l" t="t" r="r" b="b"/>
              <a:pathLst>
                <a:path w="1508" h="1679" extrusionOk="0">
                  <a:moveTo>
                    <a:pt x="1200" y="1"/>
                  </a:moveTo>
                  <a:cubicBezTo>
                    <a:pt x="1195" y="1"/>
                    <a:pt x="1191" y="1"/>
                    <a:pt x="1186" y="2"/>
                  </a:cubicBezTo>
                  <a:lnTo>
                    <a:pt x="57" y="201"/>
                  </a:lnTo>
                  <a:cubicBezTo>
                    <a:pt x="23" y="206"/>
                    <a:pt x="1" y="236"/>
                    <a:pt x="5" y="270"/>
                  </a:cubicBezTo>
                  <a:lnTo>
                    <a:pt x="253" y="1679"/>
                  </a:lnTo>
                  <a:lnTo>
                    <a:pt x="1508" y="1457"/>
                  </a:lnTo>
                  <a:lnTo>
                    <a:pt x="1260" y="49"/>
                  </a:lnTo>
                  <a:cubicBezTo>
                    <a:pt x="1253" y="20"/>
                    <a:pt x="1228" y="1"/>
                    <a:pt x="1200" y="1"/>
                  </a:cubicBezTo>
                  <a:close/>
                </a:path>
              </a:pathLst>
            </a:custGeom>
            <a:solidFill>
              <a:srgbClr val="5D9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84"/>
            <p:cNvSpPr/>
            <p:nvPr/>
          </p:nvSpPr>
          <p:spPr>
            <a:xfrm>
              <a:off x="7414363" y="1648513"/>
              <a:ext cx="82802" cy="44407"/>
            </a:xfrm>
            <a:custGeom>
              <a:avLst/>
              <a:gdLst/>
              <a:ahLst/>
              <a:cxnLst/>
              <a:rect l="l" t="t" r="r" b="b"/>
              <a:pathLst>
                <a:path w="3071" h="1647" extrusionOk="0">
                  <a:moveTo>
                    <a:pt x="2824" y="0"/>
                  </a:moveTo>
                  <a:cubicBezTo>
                    <a:pt x="2820" y="0"/>
                    <a:pt x="2816" y="0"/>
                    <a:pt x="2813" y="1"/>
                  </a:cubicBezTo>
                  <a:lnTo>
                    <a:pt x="53" y="487"/>
                  </a:lnTo>
                  <a:cubicBezTo>
                    <a:pt x="21" y="493"/>
                    <a:pt x="0" y="523"/>
                    <a:pt x="6" y="554"/>
                  </a:cubicBezTo>
                  <a:lnTo>
                    <a:pt x="190" y="1599"/>
                  </a:lnTo>
                  <a:cubicBezTo>
                    <a:pt x="194" y="1627"/>
                    <a:pt x="219" y="1647"/>
                    <a:pt x="247" y="1647"/>
                  </a:cubicBezTo>
                  <a:cubicBezTo>
                    <a:pt x="250" y="1647"/>
                    <a:pt x="254" y="1647"/>
                    <a:pt x="257" y="1646"/>
                  </a:cubicBezTo>
                  <a:lnTo>
                    <a:pt x="3018" y="1160"/>
                  </a:lnTo>
                  <a:cubicBezTo>
                    <a:pt x="3049" y="1154"/>
                    <a:pt x="3070" y="1124"/>
                    <a:pt x="3064" y="1093"/>
                  </a:cubicBezTo>
                  <a:lnTo>
                    <a:pt x="2880" y="49"/>
                  </a:lnTo>
                  <a:cubicBezTo>
                    <a:pt x="2876" y="20"/>
                    <a:pt x="2851" y="0"/>
                    <a:pt x="2824" y="0"/>
                  </a:cubicBezTo>
                  <a:close/>
                </a:path>
              </a:pathLst>
            </a:custGeom>
            <a:solidFill>
              <a:srgbClr val="5D91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84"/>
            <p:cNvSpPr/>
            <p:nvPr/>
          </p:nvSpPr>
          <p:spPr>
            <a:xfrm>
              <a:off x="7447176" y="1649053"/>
              <a:ext cx="17148" cy="41387"/>
            </a:xfrm>
            <a:custGeom>
              <a:avLst/>
              <a:gdLst/>
              <a:ahLst/>
              <a:cxnLst/>
              <a:rect l="l" t="t" r="r" b="b"/>
              <a:pathLst>
                <a:path w="636" h="1535" extrusionOk="0">
                  <a:moveTo>
                    <a:pt x="166" y="1"/>
                  </a:moveTo>
                  <a:lnTo>
                    <a:pt x="0" y="262"/>
                  </a:lnTo>
                  <a:lnTo>
                    <a:pt x="205" y="1421"/>
                  </a:lnTo>
                  <a:lnTo>
                    <a:pt x="240" y="1535"/>
                  </a:lnTo>
                  <a:lnTo>
                    <a:pt x="468" y="1494"/>
                  </a:lnTo>
                  <a:lnTo>
                    <a:pt x="636" y="1345"/>
                  </a:lnTo>
                  <a:lnTo>
                    <a:pt x="431" y="186"/>
                  </a:lnTo>
                  <a:lnTo>
                    <a:pt x="16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84"/>
            <p:cNvSpPr/>
            <p:nvPr/>
          </p:nvSpPr>
          <p:spPr>
            <a:xfrm>
              <a:off x="7348682" y="1702735"/>
              <a:ext cx="25345" cy="62688"/>
            </a:xfrm>
            <a:custGeom>
              <a:avLst/>
              <a:gdLst/>
              <a:ahLst/>
              <a:cxnLst/>
              <a:rect l="l" t="t" r="r" b="b"/>
              <a:pathLst>
                <a:path w="940" h="2325" extrusionOk="0">
                  <a:moveTo>
                    <a:pt x="240" y="0"/>
                  </a:moveTo>
                  <a:cubicBezTo>
                    <a:pt x="185" y="0"/>
                    <a:pt x="130" y="21"/>
                    <a:pt x="87" y="62"/>
                  </a:cubicBezTo>
                  <a:cubicBezTo>
                    <a:pt x="1" y="148"/>
                    <a:pt x="1" y="285"/>
                    <a:pt x="84" y="372"/>
                  </a:cubicBezTo>
                  <a:lnTo>
                    <a:pt x="277" y="566"/>
                  </a:lnTo>
                  <a:cubicBezTo>
                    <a:pt x="286" y="575"/>
                    <a:pt x="289" y="590"/>
                    <a:pt x="283" y="604"/>
                  </a:cubicBezTo>
                  <a:lnTo>
                    <a:pt x="170" y="852"/>
                  </a:lnTo>
                  <a:cubicBezTo>
                    <a:pt x="89" y="1030"/>
                    <a:pt x="126" y="1238"/>
                    <a:pt x="262" y="1377"/>
                  </a:cubicBezTo>
                  <a:lnTo>
                    <a:pt x="455" y="1571"/>
                  </a:lnTo>
                  <a:cubicBezTo>
                    <a:pt x="464" y="1582"/>
                    <a:pt x="467" y="1597"/>
                    <a:pt x="461" y="1609"/>
                  </a:cubicBezTo>
                  <a:lnTo>
                    <a:pt x="274" y="2015"/>
                  </a:lnTo>
                  <a:cubicBezTo>
                    <a:pt x="208" y="2160"/>
                    <a:pt x="313" y="2325"/>
                    <a:pt x="473" y="2325"/>
                  </a:cubicBezTo>
                  <a:cubicBezTo>
                    <a:pt x="558" y="2325"/>
                    <a:pt x="636" y="2274"/>
                    <a:pt x="672" y="2196"/>
                  </a:cubicBezTo>
                  <a:lnTo>
                    <a:pt x="859" y="1791"/>
                  </a:lnTo>
                  <a:cubicBezTo>
                    <a:pt x="940" y="1613"/>
                    <a:pt x="902" y="1404"/>
                    <a:pt x="766" y="1265"/>
                  </a:cubicBezTo>
                  <a:lnTo>
                    <a:pt x="573" y="1070"/>
                  </a:lnTo>
                  <a:cubicBezTo>
                    <a:pt x="564" y="1061"/>
                    <a:pt x="561" y="1046"/>
                    <a:pt x="567" y="1033"/>
                  </a:cubicBezTo>
                  <a:lnTo>
                    <a:pt x="681" y="785"/>
                  </a:lnTo>
                  <a:cubicBezTo>
                    <a:pt x="762" y="607"/>
                    <a:pt x="724" y="399"/>
                    <a:pt x="587" y="260"/>
                  </a:cubicBezTo>
                  <a:lnTo>
                    <a:pt x="395" y="65"/>
                  </a:lnTo>
                  <a:cubicBezTo>
                    <a:pt x="353" y="22"/>
                    <a:pt x="297" y="0"/>
                    <a:pt x="24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84"/>
            <p:cNvSpPr/>
            <p:nvPr/>
          </p:nvSpPr>
          <p:spPr>
            <a:xfrm>
              <a:off x="7540898" y="1609903"/>
              <a:ext cx="26720" cy="62715"/>
            </a:xfrm>
            <a:custGeom>
              <a:avLst/>
              <a:gdLst/>
              <a:ahLst/>
              <a:cxnLst/>
              <a:rect l="l" t="t" r="r" b="b"/>
              <a:pathLst>
                <a:path w="991" h="2326" extrusionOk="0">
                  <a:moveTo>
                    <a:pt x="466" y="1"/>
                  </a:moveTo>
                  <a:cubicBezTo>
                    <a:pt x="383" y="1"/>
                    <a:pt x="304" y="48"/>
                    <a:pt x="267" y="128"/>
                  </a:cubicBezTo>
                  <a:lnTo>
                    <a:pt x="82" y="534"/>
                  </a:lnTo>
                  <a:cubicBezTo>
                    <a:pt x="1" y="712"/>
                    <a:pt x="38" y="920"/>
                    <a:pt x="174" y="1059"/>
                  </a:cubicBezTo>
                  <a:lnTo>
                    <a:pt x="366" y="1254"/>
                  </a:lnTo>
                  <a:cubicBezTo>
                    <a:pt x="376" y="1264"/>
                    <a:pt x="379" y="1279"/>
                    <a:pt x="373" y="1291"/>
                  </a:cubicBezTo>
                  <a:lnTo>
                    <a:pt x="260" y="1539"/>
                  </a:lnTo>
                  <a:cubicBezTo>
                    <a:pt x="179" y="1717"/>
                    <a:pt x="216" y="1927"/>
                    <a:pt x="352" y="2066"/>
                  </a:cubicBezTo>
                  <a:lnTo>
                    <a:pt x="545" y="2260"/>
                  </a:lnTo>
                  <a:cubicBezTo>
                    <a:pt x="585" y="2302"/>
                    <a:pt x="642" y="2324"/>
                    <a:pt x="701" y="2324"/>
                  </a:cubicBezTo>
                  <a:lnTo>
                    <a:pt x="698" y="2326"/>
                  </a:lnTo>
                  <a:cubicBezTo>
                    <a:pt x="892" y="2326"/>
                    <a:pt x="991" y="2091"/>
                    <a:pt x="853" y="1953"/>
                  </a:cubicBezTo>
                  <a:lnTo>
                    <a:pt x="662" y="1759"/>
                  </a:lnTo>
                  <a:cubicBezTo>
                    <a:pt x="653" y="1749"/>
                    <a:pt x="650" y="1734"/>
                    <a:pt x="656" y="1722"/>
                  </a:cubicBezTo>
                  <a:lnTo>
                    <a:pt x="769" y="1473"/>
                  </a:lnTo>
                  <a:cubicBezTo>
                    <a:pt x="850" y="1296"/>
                    <a:pt x="813" y="1088"/>
                    <a:pt x="677" y="947"/>
                  </a:cubicBezTo>
                  <a:lnTo>
                    <a:pt x="485" y="753"/>
                  </a:lnTo>
                  <a:cubicBezTo>
                    <a:pt x="475" y="744"/>
                    <a:pt x="472" y="729"/>
                    <a:pt x="478" y="715"/>
                  </a:cubicBezTo>
                  <a:lnTo>
                    <a:pt x="665" y="310"/>
                  </a:lnTo>
                  <a:cubicBezTo>
                    <a:pt x="714" y="201"/>
                    <a:pt x="666" y="71"/>
                    <a:pt x="557" y="20"/>
                  </a:cubicBezTo>
                  <a:cubicBezTo>
                    <a:pt x="528" y="7"/>
                    <a:pt x="497" y="1"/>
                    <a:pt x="4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84"/>
            <p:cNvSpPr/>
            <p:nvPr/>
          </p:nvSpPr>
          <p:spPr>
            <a:xfrm>
              <a:off x="7368931" y="1773026"/>
              <a:ext cx="345713" cy="193537"/>
            </a:xfrm>
            <a:custGeom>
              <a:avLst/>
              <a:gdLst/>
              <a:ahLst/>
              <a:cxnLst/>
              <a:rect l="l" t="t" r="r" b="b"/>
              <a:pathLst>
                <a:path w="12822" h="7178" extrusionOk="0">
                  <a:moveTo>
                    <a:pt x="9698" y="0"/>
                  </a:moveTo>
                  <a:lnTo>
                    <a:pt x="10159" y="1711"/>
                  </a:lnTo>
                  <a:cubicBezTo>
                    <a:pt x="10171" y="1756"/>
                    <a:pt x="10160" y="1804"/>
                    <a:pt x="10130" y="1839"/>
                  </a:cubicBezTo>
                  <a:lnTo>
                    <a:pt x="9145" y="3058"/>
                  </a:lnTo>
                  <a:cubicBezTo>
                    <a:pt x="9121" y="3087"/>
                    <a:pt x="9109" y="3124"/>
                    <a:pt x="9112" y="3160"/>
                  </a:cubicBezTo>
                  <a:lnTo>
                    <a:pt x="9239" y="4909"/>
                  </a:lnTo>
                  <a:cubicBezTo>
                    <a:pt x="9241" y="4945"/>
                    <a:pt x="9211" y="4971"/>
                    <a:pt x="9180" y="4971"/>
                  </a:cubicBezTo>
                  <a:cubicBezTo>
                    <a:pt x="9166" y="4971"/>
                    <a:pt x="9152" y="4966"/>
                    <a:pt x="9141" y="4954"/>
                  </a:cubicBezTo>
                  <a:lnTo>
                    <a:pt x="7013" y="2901"/>
                  </a:lnTo>
                  <a:lnTo>
                    <a:pt x="8321" y="1319"/>
                  </a:lnTo>
                  <a:lnTo>
                    <a:pt x="8333" y="1271"/>
                  </a:lnTo>
                  <a:lnTo>
                    <a:pt x="8161" y="265"/>
                  </a:lnTo>
                  <a:cubicBezTo>
                    <a:pt x="8157" y="236"/>
                    <a:pt x="8131" y="217"/>
                    <a:pt x="8102" y="217"/>
                  </a:cubicBezTo>
                  <a:cubicBezTo>
                    <a:pt x="8100" y="217"/>
                    <a:pt x="8097" y="217"/>
                    <a:pt x="8094" y="217"/>
                  </a:cubicBezTo>
                  <a:lnTo>
                    <a:pt x="0" y="1653"/>
                  </a:lnTo>
                  <a:lnTo>
                    <a:pt x="0" y="7032"/>
                  </a:lnTo>
                  <a:cubicBezTo>
                    <a:pt x="0" y="7113"/>
                    <a:pt x="64" y="7177"/>
                    <a:pt x="145" y="7177"/>
                  </a:cubicBezTo>
                  <a:lnTo>
                    <a:pt x="12677" y="7177"/>
                  </a:lnTo>
                  <a:cubicBezTo>
                    <a:pt x="12758" y="7177"/>
                    <a:pt x="12822" y="7113"/>
                    <a:pt x="12822" y="7032"/>
                  </a:cubicBezTo>
                  <a:lnTo>
                    <a:pt x="12822" y="555"/>
                  </a:lnTo>
                  <a:lnTo>
                    <a:pt x="96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84"/>
            <p:cNvSpPr/>
            <p:nvPr/>
          </p:nvSpPr>
          <p:spPr>
            <a:xfrm>
              <a:off x="7629928" y="1764749"/>
              <a:ext cx="84716" cy="36399"/>
            </a:xfrm>
            <a:custGeom>
              <a:avLst/>
              <a:gdLst/>
              <a:ahLst/>
              <a:cxnLst/>
              <a:rect l="l" t="t" r="r" b="b"/>
              <a:pathLst>
                <a:path w="3142" h="1350" extrusionOk="0">
                  <a:moveTo>
                    <a:pt x="1446" y="1"/>
                  </a:moveTo>
                  <a:lnTo>
                    <a:pt x="0" y="123"/>
                  </a:lnTo>
                  <a:lnTo>
                    <a:pt x="190" y="829"/>
                  </a:lnTo>
                  <a:lnTo>
                    <a:pt x="3142" y="1350"/>
                  </a:lnTo>
                  <a:lnTo>
                    <a:pt x="3142" y="678"/>
                  </a:lnTo>
                  <a:lnTo>
                    <a:pt x="14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4"/>
            <p:cNvSpPr/>
            <p:nvPr/>
          </p:nvSpPr>
          <p:spPr>
            <a:xfrm>
              <a:off x="7607872" y="1738272"/>
              <a:ext cx="106771" cy="44785"/>
            </a:xfrm>
            <a:custGeom>
              <a:avLst/>
              <a:gdLst/>
              <a:ahLst/>
              <a:cxnLst/>
              <a:rect l="l" t="t" r="r" b="b"/>
              <a:pathLst>
                <a:path w="3960" h="1661" extrusionOk="0">
                  <a:moveTo>
                    <a:pt x="588" y="0"/>
                  </a:moveTo>
                  <a:lnTo>
                    <a:pt x="518" y="18"/>
                  </a:lnTo>
                  <a:lnTo>
                    <a:pt x="44" y="404"/>
                  </a:lnTo>
                  <a:cubicBezTo>
                    <a:pt x="8" y="433"/>
                    <a:pt x="0" y="483"/>
                    <a:pt x="26" y="521"/>
                  </a:cubicBezTo>
                  <a:lnTo>
                    <a:pt x="346" y="995"/>
                  </a:lnTo>
                  <a:lnTo>
                    <a:pt x="404" y="1032"/>
                  </a:lnTo>
                  <a:lnTo>
                    <a:pt x="3960" y="1660"/>
                  </a:lnTo>
                  <a:lnTo>
                    <a:pt x="3960" y="669"/>
                  </a:lnTo>
                  <a:cubicBezTo>
                    <a:pt x="3960" y="625"/>
                    <a:pt x="3930" y="590"/>
                    <a:pt x="3888" y="582"/>
                  </a:cubicBezTo>
                  <a:lnTo>
                    <a:pt x="58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84"/>
            <p:cNvSpPr/>
            <p:nvPr/>
          </p:nvSpPr>
          <p:spPr>
            <a:xfrm>
              <a:off x="7359036" y="1748140"/>
              <a:ext cx="211116" cy="64548"/>
            </a:xfrm>
            <a:custGeom>
              <a:avLst/>
              <a:gdLst/>
              <a:ahLst/>
              <a:cxnLst/>
              <a:rect l="l" t="t" r="r" b="b"/>
              <a:pathLst>
                <a:path w="7830" h="2394" extrusionOk="0">
                  <a:moveTo>
                    <a:pt x="7546" y="0"/>
                  </a:moveTo>
                  <a:cubicBezTo>
                    <a:pt x="7543" y="0"/>
                    <a:pt x="7540" y="0"/>
                    <a:pt x="7537" y="1"/>
                  </a:cubicBezTo>
                  <a:lnTo>
                    <a:pt x="73" y="1317"/>
                  </a:lnTo>
                  <a:cubicBezTo>
                    <a:pt x="31" y="1324"/>
                    <a:pt x="1" y="1360"/>
                    <a:pt x="1" y="1403"/>
                  </a:cubicBezTo>
                  <a:lnTo>
                    <a:pt x="1" y="2393"/>
                  </a:lnTo>
                  <a:lnTo>
                    <a:pt x="4469" y="1948"/>
                  </a:lnTo>
                  <a:lnTo>
                    <a:pt x="7830" y="1013"/>
                  </a:lnTo>
                  <a:lnTo>
                    <a:pt x="7437" y="491"/>
                  </a:lnTo>
                  <a:cubicBezTo>
                    <a:pt x="7423" y="473"/>
                    <a:pt x="7420" y="449"/>
                    <a:pt x="7431" y="430"/>
                  </a:cubicBezTo>
                  <a:lnTo>
                    <a:pt x="7598" y="83"/>
                  </a:lnTo>
                  <a:cubicBezTo>
                    <a:pt x="7618" y="44"/>
                    <a:pt x="7588" y="0"/>
                    <a:pt x="75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84"/>
            <p:cNvSpPr/>
            <p:nvPr/>
          </p:nvSpPr>
          <p:spPr>
            <a:xfrm>
              <a:off x="7520595" y="1846310"/>
              <a:ext cx="41900" cy="88329"/>
            </a:xfrm>
            <a:custGeom>
              <a:avLst/>
              <a:gdLst/>
              <a:ahLst/>
              <a:cxnLst/>
              <a:rect l="l" t="t" r="r" b="b"/>
              <a:pathLst>
                <a:path w="1554" h="3276" extrusionOk="0">
                  <a:moveTo>
                    <a:pt x="1210" y="1"/>
                  </a:moveTo>
                  <a:lnTo>
                    <a:pt x="716" y="594"/>
                  </a:lnTo>
                  <a:cubicBezTo>
                    <a:pt x="600" y="733"/>
                    <a:pt x="577" y="929"/>
                    <a:pt x="658" y="1094"/>
                  </a:cubicBezTo>
                  <a:lnTo>
                    <a:pt x="1074" y="1939"/>
                  </a:lnTo>
                  <a:cubicBezTo>
                    <a:pt x="1078" y="1949"/>
                    <a:pt x="1077" y="1959"/>
                    <a:pt x="1069" y="1968"/>
                  </a:cubicBezTo>
                  <a:lnTo>
                    <a:pt x="136" y="2903"/>
                  </a:lnTo>
                  <a:cubicBezTo>
                    <a:pt x="0" y="3041"/>
                    <a:pt x="97" y="3275"/>
                    <a:pt x="292" y="3275"/>
                  </a:cubicBezTo>
                  <a:cubicBezTo>
                    <a:pt x="350" y="3275"/>
                    <a:pt x="405" y="3251"/>
                    <a:pt x="447" y="3211"/>
                  </a:cubicBezTo>
                  <a:lnTo>
                    <a:pt x="1379" y="2276"/>
                  </a:lnTo>
                  <a:cubicBezTo>
                    <a:pt x="1519" y="2136"/>
                    <a:pt x="1554" y="1924"/>
                    <a:pt x="1467" y="1746"/>
                  </a:cubicBezTo>
                  <a:lnTo>
                    <a:pt x="1050" y="901"/>
                  </a:lnTo>
                  <a:cubicBezTo>
                    <a:pt x="1045" y="892"/>
                    <a:pt x="1047" y="880"/>
                    <a:pt x="1053" y="872"/>
                  </a:cubicBezTo>
                  <a:lnTo>
                    <a:pt x="1525" y="304"/>
                  </a:lnTo>
                  <a:lnTo>
                    <a:pt x="121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84"/>
            <p:cNvSpPr/>
            <p:nvPr/>
          </p:nvSpPr>
          <p:spPr>
            <a:xfrm>
              <a:off x="7359036" y="1773943"/>
              <a:ext cx="224382" cy="57808"/>
            </a:xfrm>
            <a:custGeom>
              <a:avLst/>
              <a:gdLst/>
              <a:ahLst/>
              <a:cxnLst/>
              <a:rect l="l" t="t" r="r" b="b"/>
              <a:pathLst>
                <a:path w="8322" h="2144" extrusionOk="0">
                  <a:moveTo>
                    <a:pt x="8151" y="0"/>
                  </a:moveTo>
                  <a:cubicBezTo>
                    <a:pt x="8148" y="0"/>
                    <a:pt x="8145" y="0"/>
                    <a:pt x="8142" y="1"/>
                  </a:cubicBezTo>
                  <a:lnTo>
                    <a:pt x="1" y="1436"/>
                  </a:lnTo>
                  <a:lnTo>
                    <a:pt x="1" y="2143"/>
                  </a:lnTo>
                  <a:lnTo>
                    <a:pt x="928" y="1979"/>
                  </a:lnTo>
                  <a:lnTo>
                    <a:pt x="8275" y="687"/>
                  </a:lnTo>
                  <a:cubicBezTo>
                    <a:pt x="8279" y="686"/>
                    <a:pt x="8282" y="686"/>
                    <a:pt x="8286" y="686"/>
                  </a:cubicBezTo>
                  <a:cubicBezTo>
                    <a:pt x="8299" y="686"/>
                    <a:pt x="8311" y="691"/>
                    <a:pt x="8322" y="699"/>
                  </a:cubicBezTo>
                  <a:lnTo>
                    <a:pt x="8210" y="49"/>
                  </a:lnTo>
                  <a:cubicBezTo>
                    <a:pt x="8204" y="20"/>
                    <a:pt x="8179" y="0"/>
                    <a:pt x="815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84"/>
          <p:cNvGrpSpPr/>
          <p:nvPr/>
        </p:nvGrpSpPr>
        <p:grpSpPr>
          <a:xfrm>
            <a:off x="7359009" y="2124968"/>
            <a:ext cx="345767" cy="434635"/>
            <a:chOff x="7359009" y="2124968"/>
            <a:chExt cx="345767" cy="434635"/>
          </a:xfrm>
        </p:grpSpPr>
        <p:sp>
          <p:nvSpPr>
            <p:cNvPr id="4036" name="Google Shape;4036;p84"/>
            <p:cNvSpPr/>
            <p:nvPr/>
          </p:nvSpPr>
          <p:spPr>
            <a:xfrm>
              <a:off x="7359009" y="2292890"/>
              <a:ext cx="345767" cy="266713"/>
            </a:xfrm>
            <a:custGeom>
              <a:avLst/>
              <a:gdLst/>
              <a:ahLst/>
              <a:cxnLst/>
              <a:rect l="l" t="t" r="r" b="b"/>
              <a:pathLst>
                <a:path w="12824" h="9892" extrusionOk="0">
                  <a:moveTo>
                    <a:pt x="2200" y="0"/>
                  </a:moveTo>
                  <a:lnTo>
                    <a:pt x="2200" y="150"/>
                  </a:lnTo>
                  <a:lnTo>
                    <a:pt x="2396" y="528"/>
                  </a:lnTo>
                  <a:cubicBezTo>
                    <a:pt x="2396" y="621"/>
                    <a:pt x="2325" y="773"/>
                    <a:pt x="2254" y="838"/>
                  </a:cubicBezTo>
                  <a:lnTo>
                    <a:pt x="1527" y="1138"/>
                  </a:lnTo>
                  <a:lnTo>
                    <a:pt x="112" y="2399"/>
                  </a:lnTo>
                  <a:cubicBezTo>
                    <a:pt x="42" y="2462"/>
                    <a:pt x="0" y="2553"/>
                    <a:pt x="0" y="2647"/>
                  </a:cubicBezTo>
                  <a:lnTo>
                    <a:pt x="0" y="9693"/>
                  </a:lnTo>
                  <a:cubicBezTo>
                    <a:pt x="0" y="9802"/>
                    <a:pt x="90" y="9891"/>
                    <a:pt x="199" y="9891"/>
                  </a:cubicBezTo>
                  <a:lnTo>
                    <a:pt x="12625" y="9891"/>
                  </a:lnTo>
                  <a:cubicBezTo>
                    <a:pt x="12734" y="9891"/>
                    <a:pt x="12823" y="9802"/>
                    <a:pt x="12823" y="9693"/>
                  </a:cubicBezTo>
                  <a:lnTo>
                    <a:pt x="12823" y="2648"/>
                  </a:lnTo>
                  <a:cubicBezTo>
                    <a:pt x="12823" y="2553"/>
                    <a:pt x="12782" y="2463"/>
                    <a:pt x="12711" y="2400"/>
                  </a:cubicBezTo>
                  <a:lnTo>
                    <a:pt x="11297" y="1138"/>
                  </a:lnTo>
                  <a:lnTo>
                    <a:pt x="10634" y="965"/>
                  </a:lnTo>
                  <a:cubicBezTo>
                    <a:pt x="10563" y="901"/>
                    <a:pt x="10454" y="486"/>
                    <a:pt x="10454" y="392"/>
                  </a:cubicBezTo>
                  <a:lnTo>
                    <a:pt x="10455" y="392"/>
                  </a:lnTo>
                  <a:lnTo>
                    <a:pt x="10626" y="150"/>
                  </a:lnTo>
                  <a:lnTo>
                    <a:pt x="106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4"/>
            <p:cNvSpPr/>
            <p:nvPr/>
          </p:nvSpPr>
          <p:spPr>
            <a:xfrm>
              <a:off x="7359036" y="2431181"/>
              <a:ext cx="345740" cy="9895"/>
            </a:xfrm>
            <a:custGeom>
              <a:avLst/>
              <a:gdLst/>
              <a:ahLst/>
              <a:cxnLst/>
              <a:rect l="l" t="t" r="r" b="b"/>
              <a:pathLst>
                <a:path w="12823" h="367" extrusionOk="0">
                  <a:moveTo>
                    <a:pt x="1" y="0"/>
                  </a:moveTo>
                  <a:lnTo>
                    <a:pt x="1" y="366"/>
                  </a:lnTo>
                  <a:lnTo>
                    <a:pt x="12822" y="366"/>
                  </a:lnTo>
                  <a:lnTo>
                    <a:pt x="128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84"/>
            <p:cNvSpPr/>
            <p:nvPr/>
          </p:nvSpPr>
          <p:spPr>
            <a:xfrm>
              <a:off x="7359036" y="2500313"/>
              <a:ext cx="345740" cy="9895"/>
            </a:xfrm>
            <a:custGeom>
              <a:avLst/>
              <a:gdLst/>
              <a:ahLst/>
              <a:cxnLst/>
              <a:rect l="l" t="t" r="r" b="b"/>
              <a:pathLst>
                <a:path w="12823" h="367" extrusionOk="0">
                  <a:moveTo>
                    <a:pt x="1" y="0"/>
                  </a:moveTo>
                  <a:lnTo>
                    <a:pt x="1" y="367"/>
                  </a:lnTo>
                  <a:lnTo>
                    <a:pt x="12822" y="367"/>
                  </a:lnTo>
                  <a:lnTo>
                    <a:pt x="1282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84"/>
            <p:cNvSpPr/>
            <p:nvPr/>
          </p:nvSpPr>
          <p:spPr>
            <a:xfrm>
              <a:off x="7400935" y="2296314"/>
              <a:ext cx="271836" cy="99087"/>
            </a:xfrm>
            <a:custGeom>
              <a:avLst/>
              <a:gdLst/>
              <a:ahLst/>
              <a:cxnLst/>
              <a:rect l="l" t="t" r="r" b="b"/>
              <a:pathLst>
                <a:path w="10082" h="3675" extrusionOk="0">
                  <a:moveTo>
                    <a:pt x="645" y="0"/>
                  </a:moveTo>
                  <a:lnTo>
                    <a:pt x="645" y="244"/>
                  </a:lnTo>
                  <a:cubicBezTo>
                    <a:pt x="645" y="337"/>
                    <a:pt x="606" y="427"/>
                    <a:pt x="537" y="491"/>
                  </a:cubicBezTo>
                  <a:lnTo>
                    <a:pt x="0" y="992"/>
                  </a:lnTo>
                  <a:lnTo>
                    <a:pt x="5041" y="3674"/>
                  </a:lnTo>
                  <a:lnTo>
                    <a:pt x="10081" y="992"/>
                  </a:lnTo>
                  <a:lnTo>
                    <a:pt x="9544" y="491"/>
                  </a:lnTo>
                  <a:cubicBezTo>
                    <a:pt x="9476" y="427"/>
                    <a:pt x="9437" y="337"/>
                    <a:pt x="9437" y="244"/>
                  </a:cubicBezTo>
                  <a:lnTo>
                    <a:pt x="9437" y="0"/>
                  </a:lnTo>
                  <a:lnTo>
                    <a:pt x="5041" y="2318"/>
                  </a:lnTo>
                  <a:lnTo>
                    <a:pt x="6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84"/>
            <p:cNvSpPr/>
            <p:nvPr/>
          </p:nvSpPr>
          <p:spPr>
            <a:xfrm>
              <a:off x="7418299" y="2188464"/>
              <a:ext cx="237081" cy="171374"/>
            </a:xfrm>
            <a:custGeom>
              <a:avLst/>
              <a:gdLst/>
              <a:ahLst/>
              <a:cxnLst/>
              <a:rect l="l" t="t" r="r" b="b"/>
              <a:pathLst>
                <a:path w="8793" h="6356" extrusionOk="0">
                  <a:moveTo>
                    <a:pt x="4397" y="1"/>
                  </a:moveTo>
                  <a:lnTo>
                    <a:pt x="236" y="1279"/>
                  </a:lnTo>
                  <a:cubicBezTo>
                    <a:pt x="97" y="1321"/>
                    <a:pt x="1" y="1450"/>
                    <a:pt x="1" y="1596"/>
                  </a:cubicBezTo>
                  <a:lnTo>
                    <a:pt x="1" y="4038"/>
                  </a:lnTo>
                  <a:lnTo>
                    <a:pt x="4397" y="6355"/>
                  </a:lnTo>
                  <a:lnTo>
                    <a:pt x="8793" y="4038"/>
                  </a:lnTo>
                  <a:lnTo>
                    <a:pt x="8793" y="1601"/>
                  </a:lnTo>
                  <a:cubicBezTo>
                    <a:pt x="8793" y="1453"/>
                    <a:pt x="8697" y="1321"/>
                    <a:pt x="8555" y="1278"/>
                  </a:cubicBezTo>
                  <a:lnTo>
                    <a:pt x="43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84"/>
            <p:cNvSpPr/>
            <p:nvPr/>
          </p:nvSpPr>
          <p:spPr>
            <a:xfrm>
              <a:off x="7417409" y="2124968"/>
              <a:ext cx="229019" cy="159429"/>
            </a:xfrm>
            <a:custGeom>
              <a:avLst/>
              <a:gdLst/>
              <a:ahLst/>
              <a:cxnLst/>
              <a:rect l="l" t="t" r="r" b="b"/>
              <a:pathLst>
                <a:path w="8494" h="5913" extrusionOk="0">
                  <a:moveTo>
                    <a:pt x="2250" y="1"/>
                  </a:moveTo>
                  <a:cubicBezTo>
                    <a:pt x="1546" y="1"/>
                    <a:pt x="883" y="358"/>
                    <a:pt x="524" y="962"/>
                  </a:cubicBezTo>
                  <a:cubicBezTo>
                    <a:pt x="511" y="983"/>
                    <a:pt x="499" y="1006"/>
                    <a:pt x="487" y="1026"/>
                  </a:cubicBezTo>
                  <a:cubicBezTo>
                    <a:pt x="1" y="1916"/>
                    <a:pt x="234" y="3026"/>
                    <a:pt x="1034" y="3645"/>
                  </a:cubicBezTo>
                  <a:lnTo>
                    <a:pt x="3791" y="5757"/>
                  </a:lnTo>
                  <a:cubicBezTo>
                    <a:pt x="3926" y="5861"/>
                    <a:pt x="4087" y="5912"/>
                    <a:pt x="4247" y="5912"/>
                  </a:cubicBezTo>
                  <a:cubicBezTo>
                    <a:pt x="4408" y="5912"/>
                    <a:pt x="4569" y="5861"/>
                    <a:pt x="4703" y="5757"/>
                  </a:cubicBezTo>
                  <a:lnTo>
                    <a:pt x="7459" y="3645"/>
                  </a:lnTo>
                  <a:cubicBezTo>
                    <a:pt x="8261" y="3026"/>
                    <a:pt x="8494" y="1916"/>
                    <a:pt x="8008" y="1026"/>
                  </a:cubicBezTo>
                  <a:lnTo>
                    <a:pt x="8009" y="1026"/>
                  </a:lnTo>
                  <a:cubicBezTo>
                    <a:pt x="7997" y="1006"/>
                    <a:pt x="7986" y="983"/>
                    <a:pt x="7972" y="962"/>
                  </a:cubicBezTo>
                  <a:cubicBezTo>
                    <a:pt x="7613" y="358"/>
                    <a:pt x="6949" y="1"/>
                    <a:pt x="62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84"/>
            <p:cNvSpPr/>
            <p:nvPr/>
          </p:nvSpPr>
          <p:spPr>
            <a:xfrm>
              <a:off x="7525421" y="2224756"/>
              <a:ext cx="13050" cy="334847"/>
            </a:xfrm>
            <a:custGeom>
              <a:avLst/>
              <a:gdLst/>
              <a:ahLst/>
              <a:cxnLst/>
              <a:rect l="l" t="t" r="r" b="b"/>
              <a:pathLst>
                <a:path w="484" h="12419" extrusionOk="0">
                  <a:moveTo>
                    <a:pt x="243" y="0"/>
                  </a:moveTo>
                  <a:cubicBezTo>
                    <a:pt x="108" y="0"/>
                    <a:pt x="1" y="110"/>
                    <a:pt x="58" y="243"/>
                  </a:cubicBezTo>
                  <a:lnTo>
                    <a:pt x="58" y="12418"/>
                  </a:lnTo>
                  <a:lnTo>
                    <a:pt x="424" y="12418"/>
                  </a:lnTo>
                  <a:lnTo>
                    <a:pt x="424" y="243"/>
                  </a:lnTo>
                  <a:cubicBezTo>
                    <a:pt x="484" y="110"/>
                    <a:pt x="376" y="0"/>
                    <a:pt x="24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4"/>
            <p:cNvSpPr/>
            <p:nvPr/>
          </p:nvSpPr>
          <p:spPr>
            <a:xfrm>
              <a:off x="7507194" y="2421286"/>
              <a:ext cx="49449" cy="39581"/>
            </a:xfrm>
            <a:custGeom>
              <a:avLst/>
              <a:gdLst/>
              <a:ahLst/>
              <a:cxnLst/>
              <a:rect l="l" t="t" r="r" b="b"/>
              <a:pathLst>
                <a:path w="1834" h="1468" extrusionOk="0">
                  <a:moveTo>
                    <a:pt x="263" y="1"/>
                  </a:moveTo>
                  <a:cubicBezTo>
                    <a:pt x="117" y="1"/>
                    <a:pt x="1" y="117"/>
                    <a:pt x="1" y="262"/>
                  </a:cubicBezTo>
                  <a:lnTo>
                    <a:pt x="1" y="1206"/>
                  </a:lnTo>
                  <a:cubicBezTo>
                    <a:pt x="1" y="1351"/>
                    <a:pt x="117" y="1468"/>
                    <a:pt x="263" y="1468"/>
                  </a:cubicBezTo>
                  <a:lnTo>
                    <a:pt x="1572" y="1468"/>
                  </a:lnTo>
                  <a:cubicBezTo>
                    <a:pt x="1716" y="1468"/>
                    <a:pt x="1834" y="1351"/>
                    <a:pt x="1834" y="1206"/>
                  </a:cubicBezTo>
                  <a:lnTo>
                    <a:pt x="1834" y="262"/>
                  </a:lnTo>
                  <a:cubicBezTo>
                    <a:pt x="1834" y="119"/>
                    <a:pt x="1726" y="1"/>
                    <a:pt x="15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84"/>
            <p:cNvSpPr/>
            <p:nvPr/>
          </p:nvSpPr>
          <p:spPr>
            <a:xfrm>
              <a:off x="7507194" y="2490444"/>
              <a:ext cx="49449" cy="39554"/>
            </a:xfrm>
            <a:custGeom>
              <a:avLst/>
              <a:gdLst/>
              <a:ahLst/>
              <a:cxnLst/>
              <a:rect l="l" t="t" r="r" b="b"/>
              <a:pathLst>
                <a:path w="1834" h="1467" extrusionOk="0">
                  <a:moveTo>
                    <a:pt x="263" y="0"/>
                  </a:moveTo>
                  <a:cubicBezTo>
                    <a:pt x="117" y="0"/>
                    <a:pt x="1" y="118"/>
                    <a:pt x="1" y="262"/>
                  </a:cubicBezTo>
                  <a:lnTo>
                    <a:pt x="1" y="1205"/>
                  </a:lnTo>
                  <a:cubicBezTo>
                    <a:pt x="1" y="1350"/>
                    <a:pt x="117" y="1467"/>
                    <a:pt x="263" y="1467"/>
                  </a:cubicBezTo>
                  <a:lnTo>
                    <a:pt x="1572" y="1467"/>
                  </a:lnTo>
                  <a:cubicBezTo>
                    <a:pt x="1716" y="1467"/>
                    <a:pt x="1834" y="1350"/>
                    <a:pt x="1834" y="1205"/>
                  </a:cubicBezTo>
                  <a:lnTo>
                    <a:pt x="1834" y="262"/>
                  </a:lnTo>
                  <a:cubicBezTo>
                    <a:pt x="1834" y="117"/>
                    <a:pt x="1726" y="0"/>
                    <a:pt x="15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84"/>
            <p:cNvSpPr/>
            <p:nvPr/>
          </p:nvSpPr>
          <p:spPr>
            <a:xfrm>
              <a:off x="7464944" y="2164495"/>
              <a:ext cx="134004" cy="72583"/>
            </a:xfrm>
            <a:custGeom>
              <a:avLst/>
              <a:gdLst/>
              <a:ahLst/>
              <a:cxnLst/>
              <a:rect l="l" t="t" r="r" b="b"/>
              <a:pathLst>
                <a:path w="4970" h="2692" extrusionOk="0">
                  <a:moveTo>
                    <a:pt x="675" y="0"/>
                  </a:moveTo>
                  <a:cubicBezTo>
                    <a:pt x="460" y="0"/>
                    <a:pt x="264" y="103"/>
                    <a:pt x="165" y="271"/>
                  </a:cubicBezTo>
                  <a:cubicBezTo>
                    <a:pt x="161" y="278"/>
                    <a:pt x="156" y="284"/>
                    <a:pt x="153" y="292"/>
                  </a:cubicBezTo>
                  <a:cubicBezTo>
                    <a:pt x="1" y="568"/>
                    <a:pt x="73" y="914"/>
                    <a:pt x="322" y="1108"/>
                  </a:cubicBezTo>
                  <a:lnTo>
                    <a:pt x="2315" y="2633"/>
                  </a:lnTo>
                  <a:cubicBezTo>
                    <a:pt x="2366" y="2672"/>
                    <a:pt x="2425" y="2691"/>
                    <a:pt x="2485" y="2691"/>
                  </a:cubicBezTo>
                  <a:cubicBezTo>
                    <a:pt x="2545" y="2691"/>
                    <a:pt x="2606" y="2672"/>
                    <a:pt x="2656" y="2633"/>
                  </a:cubicBezTo>
                  <a:lnTo>
                    <a:pt x="4648" y="1108"/>
                  </a:lnTo>
                  <a:cubicBezTo>
                    <a:pt x="4898" y="914"/>
                    <a:pt x="4970" y="568"/>
                    <a:pt x="4818" y="292"/>
                  </a:cubicBezTo>
                  <a:cubicBezTo>
                    <a:pt x="4814" y="284"/>
                    <a:pt x="4810" y="278"/>
                    <a:pt x="4807" y="272"/>
                  </a:cubicBezTo>
                  <a:cubicBezTo>
                    <a:pt x="4708" y="103"/>
                    <a:pt x="4512" y="0"/>
                    <a:pt x="42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6" name="Google Shape;4046;p84"/>
          <p:cNvGrpSpPr/>
          <p:nvPr/>
        </p:nvGrpSpPr>
        <p:grpSpPr>
          <a:xfrm>
            <a:off x="7407460" y="2749123"/>
            <a:ext cx="247003" cy="414926"/>
            <a:chOff x="7407460" y="2749123"/>
            <a:chExt cx="247003" cy="414926"/>
          </a:xfrm>
        </p:grpSpPr>
        <p:sp>
          <p:nvSpPr>
            <p:cNvPr id="4047" name="Google Shape;4047;p84"/>
            <p:cNvSpPr/>
            <p:nvPr/>
          </p:nvSpPr>
          <p:spPr>
            <a:xfrm>
              <a:off x="7407460" y="2949211"/>
              <a:ext cx="246950" cy="214783"/>
            </a:xfrm>
            <a:custGeom>
              <a:avLst/>
              <a:gdLst/>
              <a:ahLst/>
              <a:cxnLst/>
              <a:rect l="l" t="t" r="r" b="b"/>
              <a:pathLst>
                <a:path w="9159" h="7966" extrusionOk="0">
                  <a:moveTo>
                    <a:pt x="4579" y="0"/>
                  </a:moveTo>
                  <a:cubicBezTo>
                    <a:pt x="3721" y="0"/>
                    <a:pt x="2863" y="201"/>
                    <a:pt x="2140" y="603"/>
                  </a:cubicBezTo>
                  <a:cubicBezTo>
                    <a:pt x="1500" y="959"/>
                    <a:pt x="1427" y="1649"/>
                    <a:pt x="1986" y="2073"/>
                  </a:cubicBezTo>
                  <a:lnTo>
                    <a:pt x="2176" y="2217"/>
                  </a:lnTo>
                  <a:cubicBezTo>
                    <a:pt x="2282" y="2297"/>
                    <a:pt x="2227" y="2471"/>
                    <a:pt x="2094" y="2471"/>
                  </a:cubicBezTo>
                  <a:lnTo>
                    <a:pt x="1852" y="2471"/>
                  </a:lnTo>
                  <a:cubicBezTo>
                    <a:pt x="1612" y="2471"/>
                    <a:pt x="1384" y="2561"/>
                    <a:pt x="1209" y="2722"/>
                  </a:cubicBezTo>
                  <a:lnTo>
                    <a:pt x="309" y="3555"/>
                  </a:lnTo>
                  <a:cubicBezTo>
                    <a:pt x="113" y="3736"/>
                    <a:pt x="1" y="3990"/>
                    <a:pt x="1" y="4258"/>
                  </a:cubicBezTo>
                  <a:lnTo>
                    <a:pt x="1" y="7875"/>
                  </a:lnTo>
                  <a:cubicBezTo>
                    <a:pt x="1" y="7926"/>
                    <a:pt x="41" y="7966"/>
                    <a:pt x="92" y="7966"/>
                  </a:cubicBezTo>
                  <a:lnTo>
                    <a:pt x="9068" y="7966"/>
                  </a:lnTo>
                  <a:cubicBezTo>
                    <a:pt x="9119" y="7966"/>
                    <a:pt x="9159" y="7926"/>
                    <a:pt x="9159" y="7875"/>
                  </a:cubicBezTo>
                  <a:lnTo>
                    <a:pt x="9159" y="4270"/>
                  </a:lnTo>
                  <a:lnTo>
                    <a:pt x="9159" y="4268"/>
                  </a:lnTo>
                  <a:cubicBezTo>
                    <a:pt x="9159" y="3996"/>
                    <a:pt x="9045" y="3734"/>
                    <a:pt x="8846" y="3549"/>
                  </a:cubicBezTo>
                  <a:lnTo>
                    <a:pt x="7951" y="2722"/>
                  </a:lnTo>
                  <a:cubicBezTo>
                    <a:pt x="7777" y="2562"/>
                    <a:pt x="7549" y="2471"/>
                    <a:pt x="7314" y="2471"/>
                  </a:cubicBezTo>
                  <a:cubicBezTo>
                    <a:pt x="7312" y="2471"/>
                    <a:pt x="7310" y="2471"/>
                    <a:pt x="7308" y="2471"/>
                  </a:cubicBezTo>
                  <a:lnTo>
                    <a:pt x="7064" y="2471"/>
                  </a:lnTo>
                  <a:cubicBezTo>
                    <a:pt x="6933" y="2471"/>
                    <a:pt x="6877" y="2297"/>
                    <a:pt x="6983" y="2217"/>
                  </a:cubicBezTo>
                  <a:lnTo>
                    <a:pt x="7172" y="2073"/>
                  </a:lnTo>
                  <a:cubicBezTo>
                    <a:pt x="7731" y="1650"/>
                    <a:pt x="7659" y="959"/>
                    <a:pt x="7019" y="603"/>
                  </a:cubicBezTo>
                  <a:cubicBezTo>
                    <a:pt x="6296" y="201"/>
                    <a:pt x="5438" y="0"/>
                    <a:pt x="457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84"/>
            <p:cNvSpPr/>
            <p:nvPr/>
          </p:nvSpPr>
          <p:spPr>
            <a:xfrm>
              <a:off x="7456855" y="3094836"/>
              <a:ext cx="158054" cy="29659"/>
            </a:xfrm>
            <a:custGeom>
              <a:avLst/>
              <a:gdLst/>
              <a:ahLst/>
              <a:cxnLst/>
              <a:rect l="l" t="t" r="r" b="b"/>
              <a:pathLst>
                <a:path w="5862" h="1100" extrusionOk="0">
                  <a:moveTo>
                    <a:pt x="0" y="1"/>
                  </a:moveTo>
                  <a:lnTo>
                    <a:pt x="0" y="1100"/>
                  </a:lnTo>
                  <a:lnTo>
                    <a:pt x="5862" y="1100"/>
                  </a:lnTo>
                  <a:lnTo>
                    <a:pt x="58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4"/>
            <p:cNvSpPr/>
            <p:nvPr/>
          </p:nvSpPr>
          <p:spPr>
            <a:xfrm>
              <a:off x="7605014" y="3069114"/>
              <a:ext cx="13778" cy="94935"/>
            </a:xfrm>
            <a:custGeom>
              <a:avLst/>
              <a:gdLst/>
              <a:ahLst/>
              <a:cxnLst/>
              <a:rect l="l" t="t" r="r" b="b"/>
              <a:pathLst>
                <a:path w="511" h="3521" extrusionOk="0">
                  <a:moveTo>
                    <a:pt x="281" y="1"/>
                  </a:moveTo>
                  <a:cubicBezTo>
                    <a:pt x="154" y="1"/>
                    <a:pt x="53" y="104"/>
                    <a:pt x="0" y="231"/>
                  </a:cubicBezTo>
                  <a:lnTo>
                    <a:pt x="0" y="3520"/>
                  </a:lnTo>
                  <a:lnTo>
                    <a:pt x="367" y="3520"/>
                  </a:lnTo>
                  <a:lnTo>
                    <a:pt x="367" y="231"/>
                  </a:lnTo>
                  <a:lnTo>
                    <a:pt x="510" y="231"/>
                  </a:lnTo>
                  <a:cubicBezTo>
                    <a:pt x="510" y="104"/>
                    <a:pt x="407" y="1"/>
                    <a:pt x="281" y="1"/>
                  </a:cubicBezTo>
                  <a:close/>
                </a:path>
              </a:pathLst>
            </a:custGeom>
            <a:solidFill>
              <a:srgbClr val="5C463F">
                <a:alpha val="50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4"/>
            <p:cNvSpPr/>
            <p:nvPr/>
          </p:nvSpPr>
          <p:spPr>
            <a:xfrm>
              <a:off x="7445046" y="3069114"/>
              <a:ext cx="12403" cy="94935"/>
            </a:xfrm>
            <a:custGeom>
              <a:avLst/>
              <a:gdLst/>
              <a:ahLst/>
              <a:cxnLst/>
              <a:rect l="l" t="t" r="r" b="b"/>
              <a:pathLst>
                <a:path w="460" h="3521" extrusionOk="0">
                  <a:moveTo>
                    <a:pt x="229" y="1"/>
                  </a:moveTo>
                  <a:cubicBezTo>
                    <a:pt x="102" y="1"/>
                    <a:pt x="0" y="104"/>
                    <a:pt x="72" y="231"/>
                  </a:cubicBezTo>
                  <a:lnTo>
                    <a:pt x="72" y="3520"/>
                  </a:lnTo>
                  <a:lnTo>
                    <a:pt x="438" y="3520"/>
                  </a:lnTo>
                  <a:lnTo>
                    <a:pt x="438" y="231"/>
                  </a:lnTo>
                  <a:lnTo>
                    <a:pt x="459" y="231"/>
                  </a:lnTo>
                  <a:cubicBezTo>
                    <a:pt x="459" y="104"/>
                    <a:pt x="356" y="1"/>
                    <a:pt x="229" y="1"/>
                  </a:cubicBezTo>
                  <a:close/>
                </a:path>
              </a:pathLst>
            </a:custGeom>
            <a:solidFill>
              <a:srgbClr val="5C463F">
                <a:alpha val="50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84"/>
            <p:cNvSpPr/>
            <p:nvPr/>
          </p:nvSpPr>
          <p:spPr>
            <a:xfrm>
              <a:off x="7478857" y="2966764"/>
              <a:ext cx="106097" cy="88599"/>
            </a:xfrm>
            <a:custGeom>
              <a:avLst/>
              <a:gdLst/>
              <a:ahLst/>
              <a:cxnLst/>
              <a:rect l="l" t="t" r="r" b="b"/>
              <a:pathLst>
                <a:path w="3935" h="3286" extrusionOk="0">
                  <a:moveTo>
                    <a:pt x="1968" y="1"/>
                  </a:moveTo>
                  <a:cubicBezTo>
                    <a:pt x="1432" y="1"/>
                    <a:pt x="896" y="171"/>
                    <a:pt x="446" y="510"/>
                  </a:cubicBezTo>
                  <a:cubicBezTo>
                    <a:pt x="46" y="812"/>
                    <a:pt x="1" y="1395"/>
                    <a:pt x="351" y="1756"/>
                  </a:cubicBezTo>
                  <a:lnTo>
                    <a:pt x="1744" y="3191"/>
                  </a:lnTo>
                  <a:cubicBezTo>
                    <a:pt x="1805" y="3254"/>
                    <a:pt x="1887" y="3285"/>
                    <a:pt x="1968" y="3285"/>
                  </a:cubicBezTo>
                  <a:cubicBezTo>
                    <a:pt x="2049" y="3285"/>
                    <a:pt x="2130" y="3254"/>
                    <a:pt x="2191" y="3191"/>
                  </a:cubicBezTo>
                  <a:lnTo>
                    <a:pt x="3586" y="1756"/>
                  </a:lnTo>
                  <a:cubicBezTo>
                    <a:pt x="3935" y="1395"/>
                    <a:pt x="3890" y="812"/>
                    <a:pt x="3489" y="510"/>
                  </a:cubicBezTo>
                  <a:cubicBezTo>
                    <a:pt x="3039" y="171"/>
                    <a:pt x="2503" y="1"/>
                    <a:pt x="1968" y="1"/>
                  </a:cubicBezTo>
                  <a:close/>
                </a:path>
              </a:pathLst>
            </a:custGeom>
            <a:solidFill>
              <a:srgbClr val="5C463F">
                <a:alpha val="50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4"/>
            <p:cNvSpPr/>
            <p:nvPr/>
          </p:nvSpPr>
          <p:spPr>
            <a:xfrm>
              <a:off x="7488051" y="2964823"/>
              <a:ext cx="85768" cy="88976"/>
            </a:xfrm>
            <a:custGeom>
              <a:avLst/>
              <a:gdLst/>
              <a:ahLst/>
              <a:cxnLst/>
              <a:rect l="l" t="t" r="r" b="b"/>
              <a:pathLst>
                <a:path w="3181" h="3300" extrusionOk="0">
                  <a:moveTo>
                    <a:pt x="1591" y="0"/>
                  </a:moveTo>
                  <a:cubicBezTo>
                    <a:pt x="1282" y="0"/>
                    <a:pt x="973" y="50"/>
                    <a:pt x="675" y="148"/>
                  </a:cubicBezTo>
                  <a:lnTo>
                    <a:pt x="675" y="1524"/>
                  </a:lnTo>
                  <a:cubicBezTo>
                    <a:pt x="675" y="1727"/>
                    <a:pt x="510" y="1892"/>
                    <a:pt x="307" y="1892"/>
                  </a:cubicBezTo>
                  <a:lnTo>
                    <a:pt x="1" y="1892"/>
                  </a:lnTo>
                  <a:lnTo>
                    <a:pt x="1375" y="3212"/>
                  </a:lnTo>
                  <a:cubicBezTo>
                    <a:pt x="1435" y="3271"/>
                    <a:pt x="1513" y="3300"/>
                    <a:pt x="1591" y="3300"/>
                  </a:cubicBezTo>
                  <a:cubicBezTo>
                    <a:pt x="1669" y="3300"/>
                    <a:pt x="1746" y="3271"/>
                    <a:pt x="1807" y="3212"/>
                  </a:cubicBezTo>
                  <a:lnTo>
                    <a:pt x="3181" y="1892"/>
                  </a:lnTo>
                  <a:lnTo>
                    <a:pt x="2874" y="1892"/>
                  </a:lnTo>
                  <a:cubicBezTo>
                    <a:pt x="2671" y="1892"/>
                    <a:pt x="2507" y="1727"/>
                    <a:pt x="2507" y="1524"/>
                  </a:cubicBezTo>
                  <a:lnTo>
                    <a:pt x="2507" y="148"/>
                  </a:lnTo>
                  <a:cubicBezTo>
                    <a:pt x="2210" y="50"/>
                    <a:pt x="1901" y="0"/>
                    <a:pt x="15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84"/>
            <p:cNvSpPr/>
            <p:nvPr/>
          </p:nvSpPr>
          <p:spPr>
            <a:xfrm>
              <a:off x="7446960" y="2867650"/>
              <a:ext cx="177818" cy="59291"/>
            </a:xfrm>
            <a:custGeom>
              <a:avLst/>
              <a:gdLst/>
              <a:ahLst/>
              <a:cxnLst/>
              <a:rect l="l" t="t" r="r" b="b"/>
              <a:pathLst>
                <a:path w="6595" h="2199" extrusionOk="0">
                  <a:moveTo>
                    <a:pt x="1" y="1"/>
                  </a:moveTo>
                  <a:lnTo>
                    <a:pt x="1" y="2199"/>
                  </a:lnTo>
                  <a:lnTo>
                    <a:pt x="6595" y="2199"/>
                  </a:lnTo>
                  <a:lnTo>
                    <a:pt x="65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84"/>
            <p:cNvSpPr/>
            <p:nvPr/>
          </p:nvSpPr>
          <p:spPr>
            <a:xfrm>
              <a:off x="7446960" y="2749123"/>
              <a:ext cx="167949" cy="79054"/>
            </a:xfrm>
            <a:custGeom>
              <a:avLst/>
              <a:gdLst/>
              <a:ahLst/>
              <a:cxnLst/>
              <a:rect l="l" t="t" r="r" b="b"/>
              <a:pathLst>
                <a:path w="6229" h="2932" extrusionOk="0">
                  <a:moveTo>
                    <a:pt x="2362" y="1"/>
                  </a:moveTo>
                  <a:cubicBezTo>
                    <a:pt x="1058" y="1"/>
                    <a:pt x="1" y="1059"/>
                    <a:pt x="1" y="2365"/>
                  </a:cubicBezTo>
                  <a:lnTo>
                    <a:pt x="1" y="2932"/>
                  </a:lnTo>
                  <a:lnTo>
                    <a:pt x="6229" y="2932"/>
                  </a:lnTo>
                  <a:lnTo>
                    <a:pt x="6229" y="2365"/>
                  </a:lnTo>
                  <a:cubicBezTo>
                    <a:pt x="6229" y="1058"/>
                    <a:pt x="5170" y="1"/>
                    <a:pt x="3865" y="1"/>
                  </a:cubicBezTo>
                  <a:lnTo>
                    <a:pt x="2365" y="1"/>
                  </a:lnTo>
                  <a:cubicBezTo>
                    <a:pt x="2364" y="1"/>
                    <a:pt x="2363" y="1"/>
                    <a:pt x="23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4"/>
            <p:cNvSpPr/>
            <p:nvPr/>
          </p:nvSpPr>
          <p:spPr>
            <a:xfrm>
              <a:off x="7431699" y="2907177"/>
              <a:ext cx="200439" cy="39527"/>
            </a:xfrm>
            <a:custGeom>
              <a:avLst/>
              <a:gdLst/>
              <a:ahLst/>
              <a:cxnLst/>
              <a:rect l="l" t="t" r="r" b="b"/>
              <a:pathLst>
                <a:path w="7434" h="1466" extrusionOk="0">
                  <a:moveTo>
                    <a:pt x="657" y="0"/>
                  </a:moveTo>
                  <a:cubicBezTo>
                    <a:pt x="293" y="84"/>
                    <a:pt x="0" y="379"/>
                    <a:pt x="0" y="740"/>
                  </a:cubicBezTo>
                  <a:cubicBezTo>
                    <a:pt x="0" y="1104"/>
                    <a:pt x="293" y="1397"/>
                    <a:pt x="657" y="1466"/>
                  </a:cubicBezTo>
                  <a:lnTo>
                    <a:pt x="6777" y="1466"/>
                  </a:lnTo>
                  <a:lnTo>
                    <a:pt x="6777" y="1397"/>
                  </a:lnTo>
                  <a:cubicBezTo>
                    <a:pt x="7139" y="1397"/>
                    <a:pt x="7433" y="1104"/>
                    <a:pt x="7433" y="740"/>
                  </a:cubicBezTo>
                  <a:cubicBezTo>
                    <a:pt x="7433" y="379"/>
                    <a:pt x="7139" y="84"/>
                    <a:pt x="67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84"/>
            <p:cNvSpPr/>
            <p:nvPr/>
          </p:nvSpPr>
          <p:spPr>
            <a:xfrm>
              <a:off x="7466724" y="2857782"/>
              <a:ext cx="128503" cy="118608"/>
            </a:xfrm>
            <a:custGeom>
              <a:avLst/>
              <a:gdLst/>
              <a:ahLst/>
              <a:cxnLst/>
              <a:rect l="l" t="t" r="r" b="b"/>
              <a:pathLst>
                <a:path w="4766" h="4399" extrusionOk="0">
                  <a:moveTo>
                    <a:pt x="1" y="1"/>
                  </a:moveTo>
                  <a:lnTo>
                    <a:pt x="1" y="3202"/>
                  </a:lnTo>
                  <a:cubicBezTo>
                    <a:pt x="1" y="3863"/>
                    <a:pt x="536" y="4398"/>
                    <a:pt x="1197" y="4398"/>
                  </a:cubicBezTo>
                  <a:lnTo>
                    <a:pt x="3570" y="4398"/>
                  </a:lnTo>
                  <a:cubicBezTo>
                    <a:pt x="4229" y="4398"/>
                    <a:pt x="4766" y="3863"/>
                    <a:pt x="4766" y="3202"/>
                  </a:cubicBezTo>
                  <a:lnTo>
                    <a:pt x="47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84"/>
            <p:cNvSpPr/>
            <p:nvPr/>
          </p:nvSpPr>
          <p:spPr>
            <a:xfrm>
              <a:off x="7543998" y="2857782"/>
              <a:ext cx="51202" cy="118554"/>
            </a:xfrm>
            <a:custGeom>
              <a:avLst/>
              <a:gdLst/>
              <a:ahLst/>
              <a:cxnLst/>
              <a:rect l="l" t="t" r="r" b="b"/>
              <a:pathLst>
                <a:path w="1899" h="4397" extrusionOk="0">
                  <a:moveTo>
                    <a:pt x="1164" y="1"/>
                  </a:moveTo>
                  <a:lnTo>
                    <a:pt x="1164" y="3214"/>
                  </a:lnTo>
                  <a:cubicBezTo>
                    <a:pt x="1164" y="3869"/>
                    <a:pt x="644" y="4397"/>
                    <a:pt x="1" y="4397"/>
                  </a:cubicBezTo>
                  <a:lnTo>
                    <a:pt x="702" y="4397"/>
                  </a:lnTo>
                  <a:cubicBezTo>
                    <a:pt x="1363" y="4397"/>
                    <a:pt x="1898" y="3861"/>
                    <a:pt x="1898" y="3200"/>
                  </a:cubicBezTo>
                  <a:lnTo>
                    <a:pt x="1898" y="1"/>
                  </a:lnTo>
                  <a:close/>
                </a:path>
              </a:pathLst>
            </a:custGeom>
            <a:solidFill>
              <a:srgbClr val="EB5D37">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4"/>
            <p:cNvSpPr/>
            <p:nvPr/>
          </p:nvSpPr>
          <p:spPr>
            <a:xfrm>
              <a:off x="7494252" y="2902485"/>
              <a:ext cx="12403" cy="13913"/>
            </a:xfrm>
            <a:custGeom>
              <a:avLst/>
              <a:gdLst/>
              <a:ahLst/>
              <a:cxnLst/>
              <a:rect l="l" t="t" r="r" b="b"/>
              <a:pathLst>
                <a:path w="460" h="516" extrusionOk="0">
                  <a:moveTo>
                    <a:pt x="230" y="1"/>
                  </a:moveTo>
                  <a:cubicBezTo>
                    <a:pt x="104" y="1"/>
                    <a:pt x="1" y="104"/>
                    <a:pt x="79" y="231"/>
                  </a:cubicBezTo>
                  <a:lnTo>
                    <a:pt x="79" y="285"/>
                  </a:lnTo>
                  <a:cubicBezTo>
                    <a:pt x="1" y="412"/>
                    <a:pt x="104" y="515"/>
                    <a:pt x="230" y="515"/>
                  </a:cubicBezTo>
                  <a:lnTo>
                    <a:pt x="230" y="514"/>
                  </a:lnTo>
                  <a:cubicBezTo>
                    <a:pt x="357" y="514"/>
                    <a:pt x="460" y="411"/>
                    <a:pt x="445" y="285"/>
                  </a:cubicBezTo>
                  <a:lnTo>
                    <a:pt x="445" y="231"/>
                  </a:lnTo>
                  <a:cubicBezTo>
                    <a:pt x="460" y="104"/>
                    <a:pt x="357" y="1"/>
                    <a:pt x="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84"/>
            <p:cNvSpPr/>
            <p:nvPr/>
          </p:nvSpPr>
          <p:spPr>
            <a:xfrm>
              <a:off x="7555619" y="2902485"/>
              <a:ext cx="13940" cy="13913"/>
            </a:xfrm>
            <a:custGeom>
              <a:avLst/>
              <a:gdLst/>
              <a:ahLst/>
              <a:cxnLst/>
              <a:rect l="l" t="t" r="r" b="b"/>
              <a:pathLst>
                <a:path w="517" h="516" extrusionOk="0">
                  <a:moveTo>
                    <a:pt x="288" y="1"/>
                  </a:moveTo>
                  <a:cubicBezTo>
                    <a:pt x="161" y="1"/>
                    <a:pt x="57" y="104"/>
                    <a:pt x="1" y="231"/>
                  </a:cubicBezTo>
                  <a:lnTo>
                    <a:pt x="1" y="285"/>
                  </a:lnTo>
                  <a:cubicBezTo>
                    <a:pt x="57" y="412"/>
                    <a:pt x="161" y="515"/>
                    <a:pt x="288" y="515"/>
                  </a:cubicBezTo>
                  <a:lnTo>
                    <a:pt x="288" y="514"/>
                  </a:lnTo>
                  <a:cubicBezTo>
                    <a:pt x="413" y="514"/>
                    <a:pt x="516" y="411"/>
                    <a:pt x="367" y="285"/>
                  </a:cubicBezTo>
                  <a:lnTo>
                    <a:pt x="367" y="231"/>
                  </a:lnTo>
                  <a:cubicBezTo>
                    <a:pt x="516" y="104"/>
                    <a:pt x="415" y="1"/>
                    <a:pt x="2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84"/>
            <p:cNvSpPr/>
            <p:nvPr/>
          </p:nvSpPr>
          <p:spPr>
            <a:xfrm>
              <a:off x="7417328" y="2847913"/>
              <a:ext cx="237135" cy="29659"/>
            </a:xfrm>
            <a:custGeom>
              <a:avLst/>
              <a:gdLst/>
              <a:ahLst/>
              <a:cxnLst/>
              <a:rect l="l" t="t" r="r" b="b"/>
              <a:pathLst>
                <a:path w="8795" h="1100" extrusionOk="0">
                  <a:moveTo>
                    <a:pt x="287" y="0"/>
                  </a:moveTo>
                  <a:cubicBezTo>
                    <a:pt x="130" y="0"/>
                    <a:pt x="1" y="121"/>
                    <a:pt x="1" y="271"/>
                  </a:cubicBezTo>
                  <a:lnTo>
                    <a:pt x="1" y="815"/>
                  </a:lnTo>
                  <a:cubicBezTo>
                    <a:pt x="1" y="972"/>
                    <a:pt x="128" y="1099"/>
                    <a:pt x="285" y="1099"/>
                  </a:cubicBezTo>
                  <a:lnTo>
                    <a:pt x="8510" y="1099"/>
                  </a:lnTo>
                  <a:cubicBezTo>
                    <a:pt x="8667" y="1099"/>
                    <a:pt x="8794" y="972"/>
                    <a:pt x="8794" y="815"/>
                  </a:cubicBezTo>
                  <a:lnTo>
                    <a:pt x="8794" y="284"/>
                  </a:lnTo>
                  <a:cubicBezTo>
                    <a:pt x="8794" y="127"/>
                    <a:pt x="8667" y="0"/>
                    <a:pt x="85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84"/>
            <p:cNvSpPr/>
            <p:nvPr/>
          </p:nvSpPr>
          <p:spPr>
            <a:xfrm>
              <a:off x="7437092" y="2779159"/>
              <a:ext cx="187767" cy="88707"/>
            </a:xfrm>
            <a:custGeom>
              <a:avLst/>
              <a:gdLst/>
              <a:ahLst/>
              <a:cxnLst/>
              <a:rect l="l" t="t" r="r" b="b"/>
              <a:pathLst>
                <a:path w="6964" h="3290" extrusionOk="0">
                  <a:moveTo>
                    <a:pt x="3482" y="1"/>
                  </a:moveTo>
                  <a:cubicBezTo>
                    <a:pt x="2427" y="1"/>
                    <a:pt x="1372" y="279"/>
                    <a:pt x="318" y="835"/>
                  </a:cubicBezTo>
                  <a:cubicBezTo>
                    <a:pt x="123" y="938"/>
                    <a:pt x="1" y="1142"/>
                    <a:pt x="2" y="1363"/>
                  </a:cubicBezTo>
                  <a:lnTo>
                    <a:pt x="1" y="1363"/>
                  </a:lnTo>
                  <a:lnTo>
                    <a:pt x="1" y="2758"/>
                  </a:lnTo>
                  <a:cubicBezTo>
                    <a:pt x="1" y="2869"/>
                    <a:pt x="57" y="2972"/>
                    <a:pt x="150" y="3033"/>
                  </a:cubicBezTo>
                  <a:lnTo>
                    <a:pt x="461" y="3237"/>
                  </a:lnTo>
                  <a:cubicBezTo>
                    <a:pt x="515" y="3271"/>
                    <a:pt x="578" y="3289"/>
                    <a:pt x="641" y="3289"/>
                  </a:cubicBezTo>
                  <a:cubicBezTo>
                    <a:pt x="684" y="3289"/>
                    <a:pt x="728" y="3281"/>
                    <a:pt x="769" y="3264"/>
                  </a:cubicBezTo>
                  <a:cubicBezTo>
                    <a:pt x="1673" y="2896"/>
                    <a:pt x="2577" y="2712"/>
                    <a:pt x="3482" y="2712"/>
                  </a:cubicBezTo>
                  <a:cubicBezTo>
                    <a:pt x="4386" y="2712"/>
                    <a:pt x="5291" y="2896"/>
                    <a:pt x="6195" y="3264"/>
                  </a:cubicBezTo>
                  <a:cubicBezTo>
                    <a:pt x="6237" y="3281"/>
                    <a:pt x="6280" y="3289"/>
                    <a:pt x="6324" y="3289"/>
                  </a:cubicBezTo>
                  <a:cubicBezTo>
                    <a:pt x="6386" y="3289"/>
                    <a:pt x="6448" y="3272"/>
                    <a:pt x="6502" y="3237"/>
                  </a:cubicBezTo>
                  <a:lnTo>
                    <a:pt x="6780" y="3056"/>
                  </a:lnTo>
                  <a:cubicBezTo>
                    <a:pt x="6907" y="2972"/>
                    <a:pt x="6962" y="2869"/>
                    <a:pt x="6962" y="2758"/>
                  </a:cubicBezTo>
                  <a:lnTo>
                    <a:pt x="6962" y="1369"/>
                  </a:lnTo>
                  <a:cubicBezTo>
                    <a:pt x="6964" y="1146"/>
                    <a:pt x="6843" y="941"/>
                    <a:pt x="6647" y="835"/>
                  </a:cubicBezTo>
                  <a:cubicBezTo>
                    <a:pt x="5592" y="279"/>
                    <a:pt x="4537" y="1"/>
                    <a:pt x="34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84"/>
            <p:cNvSpPr/>
            <p:nvPr/>
          </p:nvSpPr>
          <p:spPr>
            <a:xfrm>
              <a:off x="7437092" y="2832194"/>
              <a:ext cx="187740" cy="36103"/>
            </a:xfrm>
            <a:custGeom>
              <a:avLst/>
              <a:gdLst/>
              <a:ahLst/>
              <a:cxnLst/>
              <a:rect l="l" t="t" r="r" b="b"/>
              <a:pathLst>
                <a:path w="6963" h="1339" extrusionOk="0">
                  <a:moveTo>
                    <a:pt x="3482" y="0"/>
                  </a:moveTo>
                  <a:cubicBezTo>
                    <a:pt x="2577" y="0"/>
                    <a:pt x="1672" y="184"/>
                    <a:pt x="768" y="552"/>
                  </a:cubicBezTo>
                  <a:cubicBezTo>
                    <a:pt x="727" y="569"/>
                    <a:pt x="683" y="577"/>
                    <a:pt x="640" y="577"/>
                  </a:cubicBezTo>
                  <a:cubicBezTo>
                    <a:pt x="577" y="577"/>
                    <a:pt x="514" y="559"/>
                    <a:pt x="460" y="523"/>
                  </a:cubicBezTo>
                  <a:lnTo>
                    <a:pt x="147" y="319"/>
                  </a:lnTo>
                  <a:cubicBezTo>
                    <a:pt x="56" y="259"/>
                    <a:pt x="1" y="157"/>
                    <a:pt x="1" y="48"/>
                  </a:cubicBezTo>
                  <a:lnTo>
                    <a:pt x="1" y="808"/>
                  </a:lnTo>
                  <a:cubicBezTo>
                    <a:pt x="1" y="918"/>
                    <a:pt x="57" y="1021"/>
                    <a:pt x="150" y="1083"/>
                  </a:cubicBezTo>
                  <a:lnTo>
                    <a:pt x="461" y="1286"/>
                  </a:lnTo>
                  <a:cubicBezTo>
                    <a:pt x="515" y="1321"/>
                    <a:pt x="578" y="1338"/>
                    <a:pt x="641" y="1338"/>
                  </a:cubicBezTo>
                  <a:cubicBezTo>
                    <a:pt x="684" y="1338"/>
                    <a:pt x="728" y="1330"/>
                    <a:pt x="769" y="1313"/>
                  </a:cubicBezTo>
                  <a:cubicBezTo>
                    <a:pt x="1673" y="945"/>
                    <a:pt x="2577" y="761"/>
                    <a:pt x="3482" y="761"/>
                  </a:cubicBezTo>
                  <a:cubicBezTo>
                    <a:pt x="4386" y="761"/>
                    <a:pt x="5291" y="945"/>
                    <a:pt x="6195" y="1313"/>
                  </a:cubicBezTo>
                  <a:cubicBezTo>
                    <a:pt x="6236" y="1330"/>
                    <a:pt x="6279" y="1338"/>
                    <a:pt x="6323" y="1338"/>
                  </a:cubicBezTo>
                  <a:cubicBezTo>
                    <a:pt x="6385" y="1338"/>
                    <a:pt x="6448" y="1321"/>
                    <a:pt x="6502" y="1286"/>
                  </a:cubicBezTo>
                  <a:lnTo>
                    <a:pt x="6780" y="1105"/>
                  </a:lnTo>
                  <a:cubicBezTo>
                    <a:pt x="6907" y="1021"/>
                    <a:pt x="6962" y="918"/>
                    <a:pt x="6962" y="808"/>
                  </a:cubicBezTo>
                  <a:lnTo>
                    <a:pt x="6962" y="48"/>
                  </a:lnTo>
                  <a:cubicBezTo>
                    <a:pt x="6962" y="157"/>
                    <a:pt x="6907" y="259"/>
                    <a:pt x="6816" y="319"/>
                  </a:cubicBezTo>
                  <a:lnTo>
                    <a:pt x="6502" y="523"/>
                  </a:lnTo>
                  <a:cubicBezTo>
                    <a:pt x="6448" y="559"/>
                    <a:pt x="6385" y="577"/>
                    <a:pt x="6322" y="577"/>
                  </a:cubicBezTo>
                  <a:cubicBezTo>
                    <a:pt x="6279" y="577"/>
                    <a:pt x="6236" y="569"/>
                    <a:pt x="6195" y="552"/>
                  </a:cubicBezTo>
                  <a:cubicBezTo>
                    <a:pt x="5291" y="184"/>
                    <a:pt x="4386" y="0"/>
                    <a:pt x="3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4"/>
            <p:cNvSpPr/>
            <p:nvPr/>
          </p:nvSpPr>
          <p:spPr>
            <a:xfrm>
              <a:off x="7580209" y="2787787"/>
              <a:ext cx="44650" cy="78623"/>
            </a:xfrm>
            <a:custGeom>
              <a:avLst/>
              <a:gdLst/>
              <a:ahLst/>
              <a:cxnLst/>
              <a:rect l="l" t="t" r="r" b="b"/>
              <a:pathLst>
                <a:path w="1656" h="2916" extrusionOk="0">
                  <a:moveTo>
                    <a:pt x="1" y="1"/>
                  </a:moveTo>
                  <a:lnTo>
                    <a:pt x="1" y="1"/>
                  </a:lnTo>
                  <a:cubicBezTo>
                    <a:pt x="206" y="97"/>
                    <a:pt x="410" y="203"/>
                    <a:pt x="617" y="322"/>
                  </a:cubicBezTo>
                  <a:cubicBezTo>
                    <a:pt x="805" y="430"/>
                    <a:pt x="922" y="647"/>
                    <a:pt x="922" y="880"/>
                  </a:cubicBezTo>
                  <a:lnTo>
                    <a:pt x="922" y="2357"/>
                  </a:lnTo>
                  <a:cubicBezTo>
                    <a:pt x="923" y="2471"/>
                    <a:pt x="871" y="2577"/>
                    <a:pt x="780" y="2644"/>
                  </a:cubicBezTo>
                  <a:lnTo>
                    <a:pt x="602" y="2773"/>
                  </a:lnTo>
                  <a:cubicBezTo>
                    <a:pt x="705" y="2809"/>
                    <a:pt x="808" y="2848"/>
                    <a:pt x="911" y="2890"/>
                  </a:cubicBezTo>
                  <a:cubicBezTo>
                    <a:pt x="952" y="2907"/>
                    <a:pt x="995" y="2915"/>
                    <a:pt x="1038" y="2915"/>
                  </a:cubicBezTo>
                  <a:cubicBezTo>
                    <a:pt x="1101" y="2915"/>
                    <a:pt x="1164" y="2897"/>
                    <a:pt x="1218" y="2863"/>
                  </a:cubicBezTo>
                  <a:lnTo>
                    <a:pt x="1505" y="2674"/>
                  </a:lnTo>
                  <a:cubicBezTo>
                    <a:pt x="1599" y="2613"/>
                    <a:pt x="1654" y="2510"/>
                    <a:pt x="1654" y="2399"/>
                  </a:cubicBezTo>
                  <a:lnTo>
                    <a:pt x="1654" y="1062"/>
                  </a:lnTo>
                  <a:cubicBezTo>
                    <a:pt x="1656" y="850"/>
                    <a:pt x="1538" y="654"/>
                    <a:pt x="1351" y="554"/>
                  </a:cubicBezTo>
                  <a:lnTo>
                    <a:pt x="1349" y="554"/>
                  </a:lnTo>
                  <a:cubicBezTo>
                    <a:pt x="919" y="325"/>
                    <a:pt x="467" y="140"/>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4"/>
            <p:cNvSpPr/>
            <p:nvPr/>
          </p:nvSpPr>
          <p:spPr>
            <a:xfrm>
              <a:off x="7525745" y="3053071"/>
              <a:ext cx="12376" cy="110924"/>
            </a:xfrm>
            <a:custGeom>
              <a:avLst/>
              <a:gdLst/>
              <a:ahLst/>
              <a:cxnLst/>
              <a:rect l="l" t="t" r="r" b="b"/>
              <a:pathLst>
                <a:path w="459" h="4114" extrusionOk="0">
                  <a:moveTo>
                    <a:pt x="16" y="1"/>
                  </a:moveTo>
                  <a:cubicBezTo>
                    <a:pt x="4" y="26"/>
                    <a:pt x="1" y="56"/>
                    <a:pt x="10" y="84"/>
                  </a:cubicBezTo>
                  <a:lnTo>
                    <a:pt x="10" y="4114"/>
                  </a:lnTo>
                  <a:lnTo>
                    <a:pt x="376" y="4114"/>
                  </a:lnTo>
                  <a:lnTo>
                    <a:pt x="376" y="84"/>
                  </a:lnTo>
                  <a:lnTo>
                    <a:pt x="458" y="84"/>
                  </a:lnTo>
                  <a:cubicBezTo>
                    <a:pt x="458" y="56"/>
                    <a:pt x="452" y="27"/>
                    <a:pt x="442" y="1"/>
                  </a:cubicBezTo>
                  <a:cubicBezTo>
                    <a:pt x="382" y="57"/>
                    <a:pt x="305" y="85"/>
                    <a:pt x="229" y="85"/>
                  </a:cubicBezTo>
                  <a:cubicBezTo>
                    <a:pt x="152" y="85"/>
                    <a:pt x="75" y="57"/>
                    <a:pt x="16" y="1"/>
                  </a:cubicBezTo>
                  <a:close/>
                </a:path>
              </a:pathLst>
            </a:custGeom>
            <a:solidFill>
              <a:srgbClr val="5C463F">
                <a:alpha val="504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84"/>
          <p:cNvGrpSpPr/>
          <p:nvPr/>
        </p:nvGrpSpPr>
        <p:grpSpPr>
          <a:xfrm>
            <a:off x="7324389" y="3440172"/>
            <a:ext cx="414980" cy="326300"/>
            <a:chOff x="7324389" y="3440172"/>
            <a:chExt cx="414980" cy="326300"/>
          </a:xfrm>
        </p:grpSpPr>
        <p:sp>
          <p:nvSpPr>
            <p:cNvPr id="4066" name="Google Shape;4066;p84"/>
            <p:cNvSpPr/>
            <p:nvPr/>
          </p:nvSpPr>
          <p:spPr>
            <a:xfrm>
              <a:off x="7527605" y="3709392"/>
              <a:ext cx="35779" cy="57080"/>
            </a:xfrm>
            <a:custGeom>
              <a:avLst/>
              <a:gdLst/>
              <a:ahLst/>
              <a:cxnLst/>
              <a:rect l="l" t="t" r="r" b="b"/>
              <a:pathLst>
                <a:path w="1327" h="2117" extrusionOk="0">
                  <a:moveTo>
                    <a:pt x="1069" y="0"/>
                  </a:moveTo>
                  <a:cubicBezTo>
                    <a:pt x="1028" y="0"/>
                    <a:pt x="986" y="12"/>
                    <a:pt x="948" y="35"/>
                  </a:cubicBezTo>
                  <a:cubicBezTo>
                    <a:pt x="323" y="435"/>
                    <a:pt x="0" y="1097"/>
                    <a:pt x="38" y="1903"/>
                  </a:cubicBezTo>
                  <a:cubicBezTo>
                    <a:pt x="44" y="2022"/>
                    <a:pt x="141" y="2117"/>
                    <a:pt x="262" y="2117"/>
                  </a:cubicBezTo>
                  <a:lnTo>
                    <a:pt x="274" y="2117"/>
                  </a:lnTo>
                  <a:cubicBezTo>
                    <a:pt x="398" y="2111"/>
                    <a:pt x="494" y="2006"/>
                    <a:pt x="488" y="1880"/>
                  </a:cubicBezTo>
                  <a:cubicBezTo>
                    <a:pt x="467" y="1430"/>
                    <a:pt x="572" y="811"/>
                    <a:pt x="1191" y="417"/>
                  </a:cubicBezTo>
                  <a:cubicBezTo>
                    <a:pt x="1295" y="349"/>
                    <a:pt x="1327" y="210"/>
                    <a:pt x="1259" y="104"/>
                  </a:cubicBezTo>
                  <a:cubicBezTo>
                    <a:pt x="1216" y="37"/>
                    <a:pt x="1143" y="0"/>
                    <a:pt x="10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4"/>
            <p:cNvSpPr/>
            <p:nvPr/>
          </p:nvSpPr>
          <p:spPr>
            <a:xfrm>
              <a:off x="7527848" y="3637456"/>
              <a:ext cx="100570" cy="96741"/>
            </a:xfrm>
            <a:custGeom>
              <a:avLst/>
              <a:gdLst/>
              <a:ahLst/>
              <a:cxnLst/>
              <a:rect l="l" t="t" r="r" b="b"/>
              <a:pathLst>
                <a:path w="3730" h="3588" extrusionOk="0">
                  <a:moveTo>
                    <a:pt x="2259" y="1"/>
                  </a:moveTo>
                  <a:cubicBezTo>
                    <a:pt x="2042" y="1"/>
                    <a:pt x="1824" y="16"/>
                    <a:pt x="1620" y="84"/>
                  </a:cubicBezTo>
                  <a:cubicBezTo>
                    <a:pt x="1392" y="160"/>
                    <a:pt x="1183" y="311"/>
                    <a:pt x="1081" y="526"/>
                  </a:cubicBezTo>
                  <a:cubicBezTo>
                    <a:pt x="1026" y="644"/>
                    <a:pt x="1010" y="779"/>
                    <a:pt x="1034" y="908"/>
                  </a:cubicBezTo>
                  <a:cubicBezTo>
                    <a:pt x="781" y="966"/>
                    <a:pt x="539" y="1084"/>
                    <a:pt x="376" y="1275"/>
                  </a:cubicBezTo>
                  <a:cubicBezTo>
                    <a:pt x="207" y="1473"/>
                    <a:pt x="147" y="1742"/>
                    <a:pt x="196" y="1992"/>
                  </a:cubicBezTo>
                  <a:cubicBezTo>
                    <a:pt x="96" y="2143"/>
                    <a:pt x="39" y="2319"/>
                    <a:pt x="30" y="2500"/>
                  </a:cubicBezTo>
                  <a:cubicBezTo>
                    <a:pt x="0" y="3037"/>
                    <a:pt x="391" y="3506"/>
                    <a:pt x="923" y="3578"/>
                  </a:cubicBezTo>
                  <a:cubicBezTo>
                    <a:pt x="969" y="3584"/>
                    <a:pt x="1016" y="3587"/>
                    <a:pt x="1061" y="3587"/>
                  </a:cubicBezTo>
                  <a:cubicBezTo>
                    <a:pt x="1541" y="3587"/>
                    <a:pt x="1966" y="3253"/>
                    <a:pt x="2070" y="2772"/>
                  </a:cubicBezTo>
                  <a:cubicBezTo>
                    <a:pt x="2088" y="2690"/>
                    <a:pt x="2095" y="2605"/>
                    <a:pt x="2092" y="2519"/>
                  </a:cubicBezTo>
                  <a:cubicBezTo>
                    <a:pt x="2092" y="2501"/>
                    <a:pt x="2104" y="2485"/>
                    <a:pt x="2121" y="2482"/>
                  </a:cubicBezTo>
                  <a:cubicBezTo>
                    <a:pt x="2321" y="2437"/>
                    <a:pt x="2500" y="2327"/>
                    <a:pt x="2632" y="2168"/>
                  </a:cubicBezTo>
                  <a:cubicBezTo>
                    <a:pt x="2804" y="1954"/>
                    <a:pt x="2865" y="1660"/>
                    <a:pt x="2807" y="1392"/>
                  </a:cubicBezTo>
                  <a:cubicBezTo>
                    <a:pt x="2802" y="1374"/>
                    <a:pt x="2813" y="1355"/>
                    <a:pt x="2831" y="1349"/>
                  </a:cubicBezTo>
                  <a:cubicBezTo>
                    <a:pt x="2967" y="1301"/>
                    <a:pt x="3094" y="1232"/>
                    <a:pt x="3208" y="1145"/>
                  </a:cubicBezTo>
                  <a:cubicBezTo>
                    <a:pt x="3463" y="948"/>
                    <a:pt x="3643" y="629"/>
                    <a:pt x="3709" y="306"/>
                  </a:cubicBezTo>
                  <a:cubicBezTo>
                    <a:pt x="3730" y="203"/>
                    <a:pt x="3656" y="105"/>
                    <a:pt x="3552" y="94"/>
                  </a:cubicBezTo>
                  <a:cubicBezTo>
                    <a:pt x="3145" y="48"/>
                    <a:pt x="2737" y="7"/>
                    <a:pt x="2327" y="1"/>
                  </a:cubicBezTo>
                  <a:cubicBezTo>
                    <a:pt x="2304" y="1"/>
                    <a:pt x="2282" y="1"/>
                    <a:pt x="22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84"/>
            <p:cNvSpPr/>
            <p:nvPr/>
          </p:nvSpPr>
          <p:spPr>
            <a:xfrm>
              <a:off x="7547611" y="3638400"/>
              <a:ext cx="80807" cy="95825"/>
            </a:xfrm>
            <a:custGeom>
              <a:avLst/>
              <a:gdLst/>
              <a:ahLst/>
              <a:cxnLst/>
              <a:rect l="l" t="t" r="r" b="b"/>
              <a:pathLst>
                <a:path w="2997" h="3554" extrusionOk="0">
                  <a:moveTo>
                    <a:pt x="2238" y="1"/>
                  </a:moveTo>
                  <a:cubicBezTo>
                    <a:pt x="2309" y="38"/>
                    <a:pt x="2348" y="117"/>
                    <a:pt x="2331" y="197"/>
                  </a:cubicBezTo>
                  <a:cubicBezTo>
                    <a:pt x="2265" y="529"/>
                    <a:pt x="2084" y="853"/>
                    <a:pt x="1829" y="1055"/>
                  </a:cubicBezTo>
                  <a:cubicBezTo>
                    <a:pt x="1715" y="1145"/>
                    <a:pt x="1588" y="1215"/>
                    <a:pt x="1452" y="1264"/>
                  </a:cubicBezTo>
                  <a:cubicBezTo>
                    <a:pt x="1434" y="1270"/>
                    <a:pt x="1424" y="1290"/>
                    <a:pt x="1428" y="1308"/>
                  </a:cubicBezTo>
                  <a:cubicBezTo>
                    <a:pt x="1485" y="1581"/>
                    <a:pt x="1425" y="1882"/>
                    <a:pt x="1252" y="2102"/>
                  </a:cubicBezTo>
                  <a:cubicBezTo>
                    <a:pt x="1123" y="2262"/>
                    <a:pt x="942" y="2375"/>
                    <a:pt x="740" y="2422"/>
                  </a:cubicBezTo>
                  <a:cubicBezTo>
                    <a:pt x="724" y="2426"/>
                    <a:pt x="710" y="2441"/>
                    <a:pt x="712" y="2460"/>
                  </a:cubicBezTo>
                  <a:cubicBezTo>
                    <a:pt x="728" y="2925"/>
                    <a:pt x="440" y="3347"/>
                    <a:pt x="0" y="3500"/>
                  </a:cubicBezTo>
                  <a:cubicBezTo>
                    <a:pt x="109" y="3536"/>
                    <a:pt x="219" y="3553"/>
                    <a:pt x="327" y="3553"/>
                  </a:cubicBezTo>
                  <a:cubicBezTo>
                    <a:pt x="799" y="3553"/>
                    <a:pt x="1231" y="3227"/>
                    <a:pt x="1337" y="2739"/>
                  </a:cubicBezTo>
                  <a:cubicBezTo>
                    <a:pt x="1355" y="2655"/>
                    <a:pt x="1362" y="2570"/>
                    <a:pt x="1359" y="2484"/>
                  </a:cubicBezTo>
                  <a:cubicBezTo>
                    <a:pt x="1359" y="2466"/>
                    <a:pt x="1371" y="2452"/>
                    <a:pt x="1388" y="2447"/>
                  </a:cubicBezTo>
                  <a:cubicBezTo>
                    <a:pt x="1588" y="2402"/>
                    <a:pt x="1769" y="2292"/>
                    <a:pt x="1899" y="2135"/>
                  </a:cubicBezTo>
                  <a:cubicBezTo>
                    <a:pt x="2071" y="1919"/>
                    <a:pt x="2132" y="1625"/>
                    <a:pt x="2074" y="1357"/>
                  </a:cubicBezTo>
                  <a:cubicBezTo>
                    <a:pt x="2069" y="1339"/>
                    <a:pt x="2080" y="1321"/>
                    <a:pt x="2098" y="1315"/>
                  </a:cubicBezTo>
                  <a:cubicBezTo>
                    <a:pt x="2234" y="1267"/>
                    <a:pt x="2361" y="1198"/>
                    <a:pt x="2475" y="1110"/>
                  </a:cubicBezTo>
                  <a:cubicBezTo>
                    <a:pt x="2730" y="913"/>
                    <a:pt x="2910" y="596"/>
                    <a:pt x="2976" y="271"/>
                  </a:cubicBezTo>
                  <a:cubicBezTo>
                    <a:pt x="2997" y="168"/>
                    <a:pt x="2923" y="70"/>
                    <a:pt x="2819" y="59"/>
                  </a:cubicBezTo>
                  <a:cubicBezTo>
                    <a:pt x="2626" y="37"/>
                    <a:pt x="2433" y="17"/>
                    <a:pt x="2238"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84"/>
            <p:cNvSpPr/>
            <p:nvPr/>
          </p:nvSpPr>
          <p:spPr>
            <a:xfrm>
              <a:off x="7555053" y="3649562"/>
              <a:ext cx="30360" cy="12295"/>
            </a:xfrm>
            <a:custGeom>
              <a:avLst/>
              <a:gdLst/>
              <a:ahLst/>
              <a:cxnLst/>
              <a:rect l="l" t="t" r="r" b="b"/>
              <a:pathLst>
                <a:path w="1126" h="456" extrusionOk="0">
                  <a:moveTo>
                    <a:pt x="662" y="0"/>
                  </a:moveTo>
                  <a:cubicBezTo>
                    <a:pt x="473" y="0"/>
                    <a:pt x="281" y="9"/>
                    <a:pt x="90" y="43"/>
                  </a:cubicBezTo>
                  <a:cubicBezTo>
                    <a:pt x="84" y="55"/>
                    <a:pt x="78" y="65"/>
                    <a:pt x="72" y="77"/>
                  </a:cubicBezTo>
                  <a:cubicBezTo>
                    <a:pt x="17" y="195"/>
                    <a:pt x="1" y="328"/>
                    <a:pt x="25" y="456"/>
                  </a:cubicBezTo>
                  <a:cubicBezTo>
                    <a:pt x="58" y="448"/>
                    <a:pt x="90" y="439"/>
                    <a:pt x="125" y="433"/>
                  </a:cubicBezTo>
                  <a:cubicBezTo>
                    <a:pt x="293" y="400"/>
                    <a:pt x="470" y="391"/>
                    <a:pt x="647" y="391"/>
                  </a:cubicBezTo>
                  <a:cubicBezTo>
                    <a:pt x="740" y="391"/>
                    <a:pt x="832" y="393"/>
                    <a:pt x="923" y="396"/>
                  </a:cubicBezTo>
                  <a:cubicBezTo>
                    <a:pt x="924" y="396"/>
                    <a:pt x="925" y="396"/>
                    <a:pt x="926" y="396"/>
                  </a:cubicBezTo>
                  <a:cubicBezTo>
                    <a:pt x="1032" y="396"/>
                    <a:pt x="1121" y="311"/>
                    <a:pt x="1122" y="204"/>
                  </a:cubicBezTo>
                  <a:cubicBezTo>
                    <a:pt x="1125" y="97"/>
                    <a:pt x="1040" y="7"/>
                    <a:pt x="932" y="5"/>
                  </a:cubicBezTo>
                  <a:lnTo>
                    <a:pt x="932" y="4"/>
                  </a:lnTo>
                  <a:cubicBezTo>
                    <a:pt x="843" y="2"/>
                    <a:pt x="753" y="0"/>
                    <a:pt x="662"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4"/>
            <p:cNvSpPr/>
            <p:nvPr/>
          </p:nvSpPr>
          <p:spPr>
            <a:xfrm>
              <a:off x="7632894" y="3709392"/>
              <a:ext cx="35806" cy="57080"/>
            </a:xfrm>
            <a:custGeom>
              <a:avLst/>
              <a:gdLst/>
              <a:ahLst/>
              <a:cxnLst/>
              <a:rect l="l" t="t" r="r" b="b"/>
              <a:pathLst>
                <a:path w="1328" h="2117" extrusionOk="0">
                  <a:moveTo>
                    <a:pt x="1070" y="0"/>
                  </a:moveTo>
                  <a:cubicBezTo>
                    <a:pt x="1028" y="0"/>
                    <a:pt x="986" y="12"/>
                    <a:pt x="949" y="35"/>
                  </a:cubicBezTo>
                  <a:cubicBezTo>
                    <a:pt x="324" y="435"/>
                    <a:pt x="1" y="1097"/>
                    <a:pt x="38" y="1903"/>
                  </a:cubicBezTo>
                  <a:cubicBezTo>
                    <a:pt x="43" y="2022"/>
                    <a:pt x="143" y="2117"/>
                    <a:pt x="263" y="2117"/>
                  </a:cubicBezTo>
                  <a:lnTo>
                    <a:pt x="275" y="2117"/>
                  </a:lnTo>
                  <a:cubicBezTo>
                    <a:pt x="399" y="2111"/>
                    <a:pt x="494" y="2006"/>
                    <a:pt x="488" y="1880"/>
                  </a:cubicBezTo>
                  <a:cubicBezTo>
                    <a:pt x="468" y="1430"/>
                    <a:pt x="572" y="811"/>
                    <a:pt x="1191" y="417"/>
                  </a:cubicBezTo>
                  <a:cubicBezTo>
                    <a:pt x="1296" y="349"/>
                    <a:pt x="1327" y="210"/>
                    <a:pt x="1260" y="104"/>
                  </a:cubicBezTo>
                  <a:cubicBezTo>
                    <a:pt x="1217" y="37"/>
                    <a:pt x="1144" y="0"/>
                    <a:pt x="10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84"/>
            <p:cNvSpPr/>
            <p:nvPr/>
          </p:nvSpPr>
          <p:spPr>
            <a:xfrm>
              <a:off x="7633136" y="3637456"/>
              <a:ext cx="100597" cy="96768"/>
            </a:xfrm>
            <a:custGeom>
              <a:avLst/>
              <a:gdLst/>
              <a:ahLst/>
              <a:cxnLst/>
              <a:rect l="l" t="t" r="r" b="b"/>
              <a:pathLst>
                <a:path w="3731" h="3589" extrusionOk="0">
                  <a:moveTo>
                    <a:pt x="2260" y="1"/>
                  </a:moveTo>
                  <a:cubicBezTo>
                    <a:pt x="2044" y="1"/>
                    <a:pt x="1826" y="16"/>
                    <a:pt x="1620" y="84"/>
                  </a:cubicBezTo>
                  <a:cubicBezTo>
                    <a:pt x="1395" y="160"/>
                    <a:pt x="1184" y="311"/>
                    <a:pt x="1082" y="526"/>
                  </a:cubicBezTo>
                  <a:cubicBezTo>
                    <a:pt x="1027" y="644"/>
                    <a:pt x="1010" y="779"/>
                    <a:pt x="1036" y="908"/>
                  </a:cubicBezTo>
                  <a:cubicBezTo>
                    <a:pt x="781" y="966"/>
                    <a:pt x="539" y="1084"/>
                    <a:pt x="376" y="1275"/>
                  </a:cubicBezTo>
                  <a:cubicBezTo>
                    <a:pt x="209" y="1473"/>
                    <a:pt x="147" y="1742"/>
                    <a:pt x="197" y="1992"/>
                  </a:cubicBezTo>
                  <a:cubicBezTo>
                    <a:pt x="98" y="2143"/>
                    <a:pt x="40" y="2319"/>
                    <a:pt x="31" y="2500"/>
                  </a:cubicBezTo>
                  <a:cubicBezTo>
                    <a:pt x="1" y="3038"/>
                    <a:pt x="391" y="3508"/>
                    <a:pt x="925" y="3580"/>
                  </a:cubicBezTo>
                  <a:cubicBezTo>
                    <a:pt x="971" y="3586"/>
                    <a:pt x="1018" y="3589"/>
                    <a:pt x="1063" y="3589"/>
                  </a:cubicBezTo>
                  <a:cubicBezTo>
                    <a:pt x="1543" y="3589"/>
                    <a:pt x="1968" y="3254"/>
                    <a:pt x="2070" y="2772"/>
                  </a:cubicBezTo>
                  <a:cubicBezTo>
                    <a:pt x="2088" y="2690"/>
                    <a:pt x="2096" y="2605"/>
                    <a:pt x="2093" y="2519"/>
                  </a:cubicBezTo>
                  <a:cubicBezTo>
                    <a:pt x="2093" y="2501"/>
                    <a:pt x="2105" y="2485"/>
                    <a:pt x="2123" y="2482"/>
                  </a:cubicBezTo>
                  <a:cubicBezTo>
                    <a:pt x="2323" y="2437"/>
                    <a:pt x="2502" y="2327"/>
                    <a:pt x="2633" y="2168"/>
                  </a:cubicBezTo>
                  <a:cubicBezTo>
                    <a:pt x="2805" y="1954"/>
                    <a:pt x="2866" y="1660"/>
                    <a:pt x="2808" y="1392"/>
                  </a:cubicBezTo>
                  <a:cubicBezTo>
                    <a:pt x="2805" y="1374"/>
                    <a:pt x="2815" y="1355"/>
                    <a:pt x="2831" y="1349"/>
                  </a:cubicBezTo>
                  <a:cubicBezTo>
                    <a:pt x="2968" y="1301"/>
                    <a:pt x="3095" y="1232"/>
                    <a:pt x="3210" y="1145"/>
                  </a:cubicBezTo>
                  <a:cubicBezTo>
                    <a:pt x="3464" y="948"/>
                    <a:pt x="3643" y="629"/>
                    <a:pt x="3711" y="306"/>
                  </a:cubicBezTo>
                  <a:cubicBezTo>
                    <a:pt x="3730" y="203"/>
                    <a:pt x="3658" y="105"/>
                    <a:pt x="3554" y="94"/>
                  </a:cubicBezTo>
                  <a:cubicBezTo>
                    <a:pt x="3145" y="48"/>
                    <a:pt x="2737" y="7"/>
                    <a:pt x="2328" y="1"/>
                  </a:cubicBezTo>
                  <a:cubicBezTo>
                    <a:pt x="2305" y="1"/>
                    <a:pt x="2283" y="1"/>
                    <a:pt x="226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84"/>
            <p:cNvSpPr/>
            <p:nvPr/>
          </p:nvSpPr>
          <p:spPr>
            <a:xfrm>
              <a:off x="7652900" y="3638400"/>
              <a:ext cx="80834" cy="95825"/>
            </a:xfrm>
            <a:custGeom>
              <a:avLst/>
              <a:gdLst/>
              <a:ahLst/>
              <a:cxnLst/>
              <a:rect l="l" t="t" r="r" b="b"/>
              <a:pathLst>
                <a:path w="2998" h="3554" extrusionOk="0">
                  <a:moveTo>
                    <a:pt x="2239" y="1"/>
                  </a:moveTo>
                  <a:lnTo>
                    <a:pt x="2239" y="1"/>
                  </a:lnTo>
                  <a:cubicBezTo>
                    <a:pt x="2311" y="38"/>
                    <a:pt x="2348" y="117"/>
                    <a:pt x="2333" y="197"/>
                  </a:cubicBezTo>
                  <a:cubicBezTo>
                    <a:pt x="2266" y="529"/>
                    <a:pt x="2086" y="853"/>
                    <a:pt x="1831" y="1055"/>
                  </a:cubicBezTo>
                  <a:cubicBezTo>
                    <a:pt x="1717" y="1145"/>
                    <a:pt x="1590" y="1215"/>
                    <a:pt x="1454" y="1264"/>
                  </a:cubicBezTo>
                  <a:cubicBezTo>
                    <a:pt x="1435" y="1270"/>
                    <a:pt x="1426" y="1290"/>
                    <a:pt x="1430" y="1308"/>
                  </a:cubicBezTo>
                  <a:cubicBezTo>
                    <a:pt x="1487" y="1581"/>
                    <a:pt x="1426" y="1882"/>
                    <a:pt x="1254" y="2102"/>
                  </a:cubicBezTo>
                  <a:cubicBezTo>
                    <a:pt x="1124" y="2262"/>
                    <a:pt x="944" y="2375"/>
                    <a:pt x="742" y="2422"/>
                  </a:cubicBezTo>
                  <a:cubicBezTo>
                    <a:pt x="724" y="2426"/>
                    <a:pt x="712" y="2441"/>
                    <a:pt x="714" y="2460"/>
                  </a:cubicBezTo>
                  <a:cubicBezTo>
                    <a:pt x="729" y="2925"/>
                    <a:pt x="440" y="3347"/>
                    <a:pt x="1" y="3500"/>
                  </a:cubicBezTo>
                  <a:cubicBezTo>
                    <a:pt x="110" y="3536"/>
                    <a:pt x="220" y="3553"/>
                    <a:pt x="329" y="3553"/>
                  </a:cubicBezTo>
                  <a:cubicBezTo>
                    <a:pt x="801" y="3553"/>
                    <a:pt x="1233" y="3227"/>
                    <a:pt x="1337" y="2739"/>
                  </a:cubicBezTo>
                  <a:cubicBezTo>
                    <a:pt x="1357" y="2655"/>
                    <a:pt x="1364" y="2570"/>
                    <a:pt x="1361" y="2484"/>
                  </a:cubicBezTo>
                  <a:cubicBezTo>
                    <a:pt x="1360" y="2466"/>
                    <a:pt x="1372" y="2452"/>
                    <a:pt x="1390" y="2447"/>
                  </a:cubicBezTo>
                  <a:cubicBezTo>
                    <a:pt x="1590" y="2402"/>
                    <a:pt x="1769" y="2292"/>
                    <a:pt x="1900" y="2135"/>
                  </a:cubicBezTo>
                  <a:cubicBezTo>
                    <a:pt x="2073" y="1919"/>
                    <a:pt x="2133" y="1625"/>
                    <a:pt x="2076" y="1357"/>
                  </a:cubicBezTo>
                  <a:cubicBezTo>
                    <a:pt x="2072" y="1339"/>
                    <a:pt x="2082" y="1321"/>
                    <a:pt x="2100" y="1315"/>
                  </a:cubicBezTo>
                  <a:cubicBezTo>
                    <a:pt x="2235" y="1267"/>
                    <a:pt x="2362" y="1198"/>
                    <a:pt x="2477" y="1110"/>
                  </a:cubicBezTo>
                  <a:cubicBezTo>
                    <a:pt x="2731" y="913"/>
                    <a:pt x="2912" y="596"/>
                    <a:pt x="2978" y="271"/>
                  </a:cubicBezTo>
                  <a:cubicBezTo>
                    <a:pt x="2997" y="168"/>
                    <a:pt x="2925" y="70"/>
                    <a:pt x="2821" y="59"/>
                  </a:cubicBezTo>
                  <a:cubicBezTo>
                    <a:pt x="2626" y="37"/>
                    <a:pt x="2433" y="17"/>
                    <a:pt x="2239"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84"/>
            <p:cNvSpPr/>
            <p:nvPr/>
          </p:nvSpPr>
          <p:spPr>
            <a:xfrm>
              <a:off x="7660368" y="3649562"/>
              <a:ext cx="30333" cy="12295"/>
            </a:xfrm>
            <a:custGeom>
              <a:avLst/>
              <a:gdLst/>
              <a:ahLst/>
              <a:cxnLst/>
              <a:rect l="l" t="t" r="r" b="b"/>
              <a:pathLst>
                <a:path w="1125" h="456" extrusionOk="0">
                  <a:moveTo>
                    <a:pt x="662" y="0"/>
                  </a:moveTo>
                  <a:cubicBezTo>
                    <a:pt x="473" y="0"/>
                    <a:pt x="282" y="9"/>
                    <a:pt x="91" y="43"/>
                  </a:cubicBezTo>
                  <a:cubicBezTo>
                    <a:pt x="84" y="55"/>
                    <a:pt x="78" y="65"/>
                    <a:pt x="72" y="77"/>
                  </a:cubicBezTo>
                  <a:cubicBezTo>
                    <a:pt x="17" y="195"/>
                    <a:pt x="0" y="328"/>
                    <a:pt x="24" y="456"/>
                  </a:cubicBezTo>
                  <a:cubicBezTo>
                    <a:pt x="57" y="448"/>
                    <a:pt x="90" y="439"/>
                    <a:pt x="124" y="433"/>
                  </a:cubicBezTo>
                  <a:cubicBezTo>
                    <a:pt x="293" y="400"/>
                    <a:pt x="470" y="391"/>
                    <a:pt x="648" y="391"/>
                  </a:cubicBezTo>
                  <a:cubicBezTo>
                    <a:pt x="740" y="391"/>
                    <a:pt x="832" y="393"/>
                    <a:pt x="923" y="396"/>
                  </a:cubicBezTo>
                  <a:cubicBezTo>
                    <a:pt x="924" y="396"/>
                    <a:pt x="925" y="396"/>
                    <a:pt x="926" y="396"/>
                  </a:cubicBezTo>
                  <a:cubicBezTo>
                    <a:pt x="1032" y="396"/>
                    <a:pt x="1120" y="311"/>
                    <a:pt x="1123" y="204"/>
                  </a:cubicBezTo>
                  <a:cubicBezTo>
                    <a:pt x="1125" y="97"/>
                    <a:pt x="1039" y="7"/>
                    <a:pt x="932" y="5"/>
                  </a:cubicBezTo>
                  <a:lnTo>
                    <a:pt x="932" y="4"/>
                  </a:lnTo>
                  <a:cubicBezTo>
                    <a:pt x="843" y="2"/>
                    <a:pt x="752" y="0"/>
                    <a:pt x="662"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84"/>
            <p:cNvSpPr/>
            <p:nvPr/>
          </p:nvSpPr>
          <p:spPr>
            <a:xfrm>
              <a:off x="7558127" y="3551041"/>
              <a:ext cx="161128" cy="47211"/>
            </a:xfrm>
            <a:custGeom>
              <a:avLst/>
              <a:gdLst/>
              <a:ahLst/>
              <a:cxnLst/>
              <a:rect l="l" t="t" r="r" b="b"/>
              <a:pathLst>
                <a:path w="5976" h="1751" extrusionOk="0">
                  <a:moveTo>
                    <a:pt x="4987" y="0"/>
                  </a:moveTo>
                  <a:cubicBezTo>
                    <a:pt x="4780" y="0"/>
                    <a:pt x="4571" y="78"/>
                    <a:pt x="4407" y="241"/>
                  </a:cubicBezTo>
                  <a:cubicBezTo>
                    <a:pt x="4317" y="330"/>
                    <a:pt x="4317" y="473"/>
                    <a:pt x="4405" y="561"/>
                  </a:cubicBezTo>
                  <a:cubicBezTo>
                    <a:pt x="4449" y="605"/>
                    <a:pt x="4507" y="628"/>
                    <a:pt x="4565" y="628"/>
                  </a:cubicBezTo>
                  <a:cubicBezTo>
                    <a:pt x="4623" y="628"/>
                    <a:pt x="4681" y="605"/>
                    <a:pt x="4725" y="561"/>
                  </a:cubicBezTo>
                  <a:cubicBezTo>
                    <a:pt x="4801" y="485"/>
                    <a:pt x="4895" y="451"/>
                    <a:pt x="4986" y="451"/>
                  </a:cubicBezTo>
                  <a:cubicBezTo>
                    <a:pt x="5178" y="451"/>
                    <a:pt x="5362" y="600"/>
                    <a:pt x="5362" y="825"/>
                  </a:cubicBezTo>
                  <a:cubicBezTo>
                    <a:pt x="5362" y="1031"/>
                    <a:pt x="5195" y="1198"/>
                    <a:pt x="4988" y="1384"/>
                  </a:cubicBezTo>
                  <a:lnTo>
                    <a:pt x="226" y="1384"/>
                  </a:lnTo>
                  <a:cubicBezTo>
                    <a:pt x="177" y="1311"/>
                    <a:pt x="131" y="1282"/>
                    <a:pt x="94" y="1282"/>
                  </a:cubicBezTo>
                  <a:cubicBezTo>
                    <a:pt x="37" y="1282"/>
                    <a:pt x="0" y="1349"/>
                    <a:pt x="0" y="1424"/>
                  </a:cubicBezTo>
                  <a:cubicBezTo>
                    <a:pt x="0" y="1548"/>
                    <a:pt x="101" y="1650"/>
                    <a:pt x="226" y="1750"/>
                  </a:cubicBezTo>
                  <a:lnTo>
                    <a:pt x="4988" y="1750"/>
                  </a:lnTo>
                  <a:lnTo>
                    <a:pt x="4990" y="1650"/>
                  </a:lnTo>
                  <a:cubicBezTo>
                    <a:pt x="5576" y="1650"/>
                    <a:pt x="5975" y="1052"/>
                    <a:pt x="5751" y="509"/>
                  </a:cubicBezTo>
                  <a:cubicBezTo>
                    <a:pt x="5615" y="181"/>
                    <a:pt x="5304" y="0"/>
                    <a:pt x="498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84"/>
            <p:cNvSpPr/>
            <p:nvPr/>
          </p:nvSpPr>
          <p:spPr>
            <a:xfrm>
              <a:off x="7520298" y="3497008"/>
              <a:ext cx="139315" cy="44461"/>
            </a:xfrm>
            <a:custGeom>
              <a:avLst/>
              <a:gdLst/>
              <a:ahLst/>
              <a:cxnLst/>
              <a:rect l="l" t="t" r="r" b="b"/>
              <a:pathLst>
                <a:path w="5167" h="1649" extrusionOk="0">
                  <a:moveTo>
                    <a:pt x="4178" y="0"/>
                  </a:moveTo>
                  <a:cubicBezTo>
                    <a:pt x="3971" y="0"/>
                    <a:pt x="3761" y="77"/>
                    <a:pt x="3597" y="242"/>
                  </a:cubicBezTo>
                  <a:cubicBezTo>
                    <a:pt x="3501" y="327"/>
                    <a:pt x="3497" y="478"/>
                    <a:pt x="3588" y="569"/>
                  </a:cubicBezTo>
                  <a:cubicBezTo>
                    <a:pt x="3632" y="613"/>
                    <a:pt x="3690" y="635"/>
                    <a:pt x="3747" y="635"/>
                  </a:cubicBezTo>
                  <a:cubicBezTo>
                    <a:pt x="3810" y="635"/>
                    <a:pt x="3872" y="609"/>
                    <a:pt x="3917" y="559"/>
                  </a:cubicBezTo>
                  <a:cubicBezTo>
                    <a:pt x="3993" y="483"/>
                    <a:pt x="4086" y="449"/>
                    <a:pt x="4177" y="449"/>
                  </a:cubicBezTo>
                  <a:cubicBezTo>
                    <a:pt x="4369" y="449"/>
                    <a:pt x="4554" y="599"/>
                    <a:pt x="4554" y="823"/>
                  </a:cubicBezTo>
                  <a:cubicBezTo>
                    <a:pt x="4555" y="1026"/>
                    <a:pt x="4392" y="1190"/>
                    <a:pt x="4191" y="1190"/>
                  </a:cubicBezTo>
                  <a:cubicBezTo>
                    <a:pt x="4187" y="1190"/>
                    <a:pt x="4184" y="1190"/>
                    <a:pt x="4180" y="1190"/>
                  </a:cubicBezTo>
                  <a:lnTo>
                    <a:pt x="227" y="1190"/>
                  </a:lnTo>
                  <a:cubicBezTo>
                    <a:pt x="101" y="1196"/>
                    <a:pt x="2" y="1297"/>
                    <a:pt x="1" y="1423"/>
                  </a:cubicBezTo>
                  <a:cubicBezTo>
                    <a:pt x="1" y="1514"/>
                    <a:pt x="54" y="1591"/>
                    <a:pt x="132" y="1591"/>
                  </a:cubicBezTo>
                  <a:cubicBezTo>
                    <a:pt x="161" y="1591"/>
                    <a:pt x="193" y="1581"/>
                    <a:pt x="227" y="1556"/>
                  </a:cubicBezTo>
                  <a:lnTo>
                    <a:pt x="4180" y="1556"/>
                  </a:lnTo>
                  <a:lnTo>
                    <a:pt x="4180" y="1649"/>
                  </a:lnTo>
                  <a:cubicBezTo>
                    <a:pt x="4768" y="1649"/>
                    <a:pt x="5167" y="1052"/>
                    <a:pt x="4941" y="509"/>
                  </a:cubicBezTo>
                  <a:cubicBezTo>
                    <a:pt x="4805" y="181"/>
                    <a:pt x="4494" y="0"/>
                    <a:pt x="41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84"/>
            <p:cNvSpPr/>
            <p:nvPr/>
          </p:nvSpPr>
          <p:spPr>
            <a:xfrm>
              <a:off x="7432185" y="3440172"/>
              <a:ext cx="139315" cy="44488"/>
            </a:xfrm>
            <a:custGeom>
              <a:avLst/>
              <a:gdLst/>
              <a:ahLst/>
              <a:cxnLst/>
              <a:rect l="l" t="t" r="r" b="b"/>
              <a:pathLst>
                <a:path w="5167" h="1650" extrusionOk="0">
                  <a:moveTo>
                    <a:pt x="4178" y="1"/>
                  </a:moveTo>
                  <a:cubicBezTo>
                    <a:pt x="3971" y="1"/>
                    <a:pt x="3761" y="78"/>
                    <a:pt x="3596" y="243"/>
                  </a:cubicBezTo>
                  <a:cubicBezTo>
                    <a:pt x="3508" y="330"/>
                    <a:pt x="3508" y="473"/>
                    <a:pt x="3596" y="561"/>
                  </a:cubicBezTo>
                  <a:cubicBezTo>
                    <a:pt x="3640" y="606"/>
                    <a:pt x="3698" y="628"/>
                    <a:pt x="3755" y="628"/>
                  </a:cubicBezTo>
                  <a:cubicBezTo>
                    <a:pt x="3813" y="628"/>
                    <a:pt x="3871" y="606"/>
                    <a:pt x="3915" y="561"/>
                  </a:cubicBezTo>
                  <a:cubicBezTo>
                    <a:pt x="3991" y="486"/>
                    <a:pt x="4085" y="452"/>
                    <a:pt x="4177" y="452"/>
                  </a:cubicBezTo>
                  <a:cubicBezTo>
                    <a:pt x="4369" y="452"/>
                    <a:pt x="4552" y="600"/>
                    <a:pt x="4553" y="825"/>
                  </a:cubicBezTo>
                  <a:cubicBezTo>
                    <a:pt x="4553" y="989"/>
                    <a:pt x="4446" y="1129"/>
                    <a:pt x="4299" y="1129"/>
                  </a:cubicBezTo>
                  <a:cubicBezTo>
                    <a:pt x="4261" y="1129"/>
                    <a:pt x="4221" y="1120"/>
                    <a:pt x="4179" y="1100"/>
                  </a:cubicBezTo>
                  <a:lnTo>
                    <a:pt x="224" y="1100"/>
                  </a:lnTo>
                  <a:cubicBezTo>
                    <a:pt x="100" y="1198"/>
                    <a:pt x="0" y="1300"/>
                    <a:pt x="0" y="1424"/>
                  </a:cubicBezTo>
                  <a:cubicBezTo>
                    <a:pt x="0" y="1500"/>
                    <a:pt x="37" y="1567"/>
                    <a:pt x="94" y="1567"/>
                  </a:cubicBezTo>
                  <a:cubicBezTo>
                    <a:pt x="131" y="1567"/>
                    <a:pt x="176" y="1538"/>
                    <a:pt x="224" y="1466"/>
                  </a:cubicBezTo>
                  <a:lnTo>
                    <a:pt x="4179" y="1466"/>
                  </a:lnTo>
                  <a:lnTo>
                    <a:pt x="4179" y="1650"/>
                  </a:lnTo>
                  <a:cubicBezTo>
                    <a:pt x="4767" y="1650"/>
                    <a:pt x="5166" y="1053"/>
                    <a:pt x="4940" y="509"/>
                  </a:cubicBezTo>
                  <a:cubicBezTo>
                    <a:pt x="4805" y="181"/>
                    <a:pt x="4494" y="1"/>
                    <a:pt x="417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84"/>
            <p:cNvSpPr/>
            <p:nvPr/>
          </p:nvSpPr>
          <p:spPr>
            <a:xfrm>
              <a:off x="7389449" y="3519199"/>
              <a:ext cx="49638" cy="50015"/>
            </a:xfrm>
            <a:custGeom>
              <a:avLst/>
              <a:gdLst/>
              <a:ahLst/>
              <a:cxnLst/>
              <a:rect l="l" t="t" r="r" b="b"/>
              <a:pathLst>
                <a:path w="1841" h="1855" extrusionOk="0">
                  <a:moveTo>
                    <a:pt x="1067" y="0"/>
                  </a:moveTo>
                  <a:cubicBezTo>
                    <a:pt x="1035" y="0"/>
                    <a:pt x="1003" y="17"/>
                    <a:pt x="986" y="47"/>
                  </a:cubicBezTo>
                  <a:lnTo>
                    <a:pt x="0" y="1754"/>
                  </a:lnTo>
                  <a:lnTo>
                    <a:pt x="1048" y="1855"/>
                  </a:lnTo>
                  <a:lnTo>
                    <a:pt x="1815" y="527"/>
                  </a:lnTo>
                  <a:cubicBezTo>
                    <a:pt x="1841" y="482"/>
                    <a:pt x="1826" y="424"/>
                    <a:pt x="1781" y="398"/>
                  </a:cubicBezTo>
                  <a:lnTo>
                    <a:pt x="1114" y="12"/>
                  </a:lnTo>
                  <a:cubicBezTo>
                    <a:pt x="1099" y="4"/>
                    <a:pt x="1083"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84"/>
            <p:cNvSpPr/>
            <p:nvPr/>
          </p:nvSpPr>
          <p:spPr>
            <a:xfrm>
              <a:off x="7363242" y="3556515"/>
              <a:ext cx="161047" cy="103833"/>
            </a:xfrm>
            <a:custGeom>
              <a:avLst/>
              <a:gdLst/>
              <a:ahLst/>
              <a:cxnLst/>
              <a:rect l="l" t="t" r="r" b="b"/>
              <a:pathLst>
                <a:path w="5973" h="3851" extrusionOk="0">
                  <a:moveTo>
                    <a:pt x="182" y="1"/>
                  </a:moveTo>
                  <a:cubicBezTo>
                    <a:pt x="118" y="1"/>
                    <a:pt x="63" y="50"/>
                    <a:pt x="57" y="115"/>
                  </a:cubicBezTo>
                  <a:lnTo>
                    <a:pt x="6" y="705"/>
                  </a:lnTo>
                  <a:cubicBezTo>
                    <a:pt x="0" y="774"/>
                    <a:pt x="51" y="834"/>
                    <a:pt x="120" y="840"/>
                  </a:cubicBezTo>
                  <a:lnTo>
                    <a:pt x="3260" y="1112"/>
                  </a:lnTo>
                  <a:cubicBezTo>
                    <a:pt x="3332" y="1118"/>
                    <a:pt x="3398" y="1155"/>
                    <a:pt x="3438" y="1214"/>
                  </a:cubicBezTo>
                  <a:lnTo>
                    <a:pt x="5243" y="3797"/>
                  </a:lnTo>
                  <a:cubicBezTo>
                    <a:pt x="5266" y="3832"/>
                    <a:pt x="5305" y="3851"/>
                    <a:pt x="5344" y="3851"/>
                  </a:cubicBezTo>
                  <a:cubicBezTo>
                    <a:pt x="5369" y="3851"/>
                    <a:pt x="5394" y="3843"/>
                    <a:pt x="5416" y="3827"/>
                  </a:cubicBezTo>
                  <a:lnTo>
                    <a:pt x="5902" y="3489"/>
                  </a:lnTo>
                  <a:cubicBezTo>
                    <a:pt x="5957" y="3449"/>
                    <a:pt x="5972" y="3371"/>
                    <a:pt x="5932" y="3316"/>
                  </a:cubicBezTo>
                  <a:lnTo>
                    <a:pt x="3951" y="476"/>
                  </a:lnTo>
                  <a:cubicBezTo>
                    <a:pt x="3879" y="375"/>
                    <a:pt x="3765" y="309"/>
                    <a:pt x="3641" y="299"/>
                  </a:cubicBezTo>
                  <a:lnTo>
                    <a:pt x="193" y="1"/>
                  </a:lnTo>
                  <a:cubicBezTo>
                    <a:pt x="190" y="1"/>
                    <a:pt x="186" y="1"/>
                    <a:pt x="1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4"/>
            <p:cNvSpPr/>
            <p:nvPr/>
          </p:nvSpPr>
          <p:spPr>
            <a:xfrm>
              <a:off x="7343640" y="3634194"/>
              <a:ext cx="148752" cy="126211"/>
            </a:xfrm>
            <a:custGeom>
              <a:avLst/>
              <a:gdLst/>
              <a:ahLst/>
              <a:cxnLst/>
              <a:rect l="l" t="t" r="r" b="b"/>
              <a:pathLst>
                <a:path w="5517" h="4681" extrusionOk="0">
                  <a:moveTo>
                    <a:pt x="3422" y="0"/>
                  </a:moveTo>
                  <a:cubicBezTo>
                    <a:pt x="3417" y="0"/>
                    <a:pt x="3412" y="0"/>
                    <a:pt x="3407" y="1"/>
                  </a:cubicBezTo>
                  <a:lnTo>
                    <a:pt x="837" y="457"/>
                  </a:lnTo>
                  <a:cubicBezTo>
                    <a:pt x="802" y="463"/>
                    <a:pt x="775" y="489"/>
                    <a:pt x="766" y="523"/>
                  </a:cubicBezTo>
                  <a:lnTo>
                    <a:pt x="22" y="3298"/>
                  </a:lnTo>
                  <a:cubicBezTo>
                    <a:pt x="1" y="3379"/>
                    <a:pt x="49" y="3461"/>
                    <a:pt x="128" y="3482"/>
                  </a:cubicBezTo>
                  <a:lnTo>
                    <a:pt x="4581" y="4675"/>
                  </a:lnTo>
                  <a:cubicBezTo>
                    <a:pt x="4594" y="4679"/>
                    <a:pt x="4607" y="4681"/>
                    <a:pt x="4620" y="4681"/>
                  </a:cubicBezTo>
                  <a:cubicBezTo>
                    <a:pt x="4686" y="4681"/>
                    <a:pt x="4747" y="4637"/>
                    <a:pt x="4764" y="4569"/>
                  </a:cubicBezTo>
                  <a:lnTo>
                    <a:pt x="5508" y="1794"/>
                  </a:lnTo>
                  <a:cubicBezTo>
                    <a:pt x="5517" y="1760"/>
                    <a:pt x="5505" y="1724"/>
                    <a:pt x="5479" y="1701"/>
                  </a:cubicBezTo>
                  <a:lnTo>
                    <a:pt x="3482" y="21"/>
                  </a:lnTo>
                  <a:cubicBezTo>
                    <a:pt x="3465" y="7"/>
                    <a:pt x="3444" y="0"/>
                    <a:pt x="34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84"/>
            <p:cNvSpPr/>
            <p:nvPr/>
          </p:nvSpPr>
          <p:spPr>
            <a:xfrm>
              <a:off x="7388317" y="3689709"/>
              <a:ext cx="49773" cy="59506"/>
            </a:xfrm>
            <a:custGeom>
              <a:avLst/>
              <a:gdLst/>
              <a:ahLst/>
              <a:cxnLst/>
              <a:rect l="l" t="t" r="r" b="b"/>
              <a:pathLst>
                <a:path w="1846" h="2207" extrusionOk="0">
                  <a:moveTo>
                    <a:pt x="1044" y="0"/>
                  </a:moveTo>
                  <a:cubicBezTo>
                    <a:pt x="726" y="0"/>
                    <a:pt x="435" y="212"/>
                    <a:pt x="349" y="535"/>
                  </a:cubicBezTo>
                  <a:lnTo>
                    <a:pt x="0" y="1833"/>
                  </a:lnTo>
                  <a:lnTo>
                    <a:pt x="1394" y="2207"/>
                  </a:lnTo>
                  <a:lnTo>
                    <a:pt x="1742" y="909"/>
                  </a:lnTo>
                  <a:cubicBezTo>
                    <a:pt x="1846" y="523"/>
                    <a:pt x="1617" y="128"/>
                    <a:pt x="1232" y="25"/>
                  </a:cubicBezTo>
                  <a:cubicBezTo>
                    <a:pt x="1170" y="8"/>
                    <a:pt x="1106" y="0"/>
                    <a:pt x="10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84"/>
            <p:cNvSpPr/>
            <p:nvPr/>
          </p:nvSpPr>
          <p:spPr>
            <a:xfrm>
              <a:off x="7324389" y="3755633"/>
              <a:ext cx="414980" cy="10839"/>
            </a:xfrm>
            <a:custGeom>
              <a:avLst/>
              <a:gdLst/>
              <a:ahLst/>
              <a:cxnLst/>
              <a:rect l="l" t="t" r="r" b="b"/>
              <a:pathLst>
                <a:path w="15391" h="402" extrusionOk="0">
                  <a:moveTo>
                    <a:pt x="146" y="0"/>
                  </a:moveTo>
                  <a:cubicBezTo>
                    <a:pt x="62" y="0"/>
                    <a:pt x="3" y="81"/>
                    <a:pt x="3" y="177"/>
                  </a:cubicBezTo>
                  <a:cubicBezTo>
                    <a:pt x="0" y="295"/>
                    <a:pt x="96" y="392"/>
                    <a:pt x="213" y="392"/>
                  </a:cubicBezTo>
                  <a:cubicBezTo>
                    <a:pt x="218" y="392"/>
                    <a:pt x="224" y="392"/>
                    <a:pt x="229" y="391"/>
                  </a:cubicBezTo>
                  <a:lnTo>
                    <a:pt x="15165" y="391"/>
                  </a:lnTo>
                  <a:lnTo>
                    <a:pt x="15165" y="402"/>
                  </a:lnTo>
                  <a:cubicBezTo>
                    <a:pt x="15289" y="402"/>
                    <a:pt x="15390" y="301"/>
                    <a:pt x="15390" y="177"/>
                  </a:cubicBezTo>
                  <a:cubicBezTo>
                    <a:pt x="15390" y="81"/>
                    <a:pt x="15331" y="0"/>
                    <a:pt x="15247" y="0"/>
                  </a:cubicBezTo>
                  <a:cubicBezTo>
                    <a:pt x="15222" y="0"/>
                    <a:pt x="15194" y="8"/>
                    <a:pt x="15165" y="25"/>
                  </a:cubicBezTo>
                  <a:lnTo>
                    <a:pt x="229" y="25"/>
                  </a:lnTo>
                  <a:cubicBezTo>
                    <a:pt x="200" y="8"/>
                    <a:pt x="172" y="0"/>
                    <a:pt x="14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2" name="Google Shape;4082;p84"/>
          <p:cNvGrpSpPr/>
          <p:nvPr/>
        </p:nvGrpSpPr>
        <p:grpSpPr>
          <a:xfrm>
            <a:off x="7984296" y="1629909"/>
            <a:ext cx="434662" cy="278226"/>
            <a:chOff x="7984296" y="1629909"/>
            <a:chExt cx="434662" cy="278226"/>
          </a:xfrm>
        </p:grpSpPr>
        <p:sp>
          <p:nvSpPr>
            <p:cNvPr id="4083" name="Google Shape;4083;p84"/>
            <p:cNvSpPr/>
            <p:nvPr/>
          </p:nvSpPr>
          <p:spPr>
            <a:xfrm>
              <a:off x="8369509" y="1629909"/>
              <a:ext cx="14506" cy="29362"/>
            </a:xfrm>
            <a:custGeom>
              <a:avLst/>
              <a:gdLst/>
              <a:ahLst/>
              <a:cxnLst/>
              <a:rect l="l" t="t" r="r" b="b"/>
              <a:pathLst>
                <a:path w="538" h="1089" extrusionOk="0">
                  <a:moveTo>
                    <a:pt x="295" y="0"/>
                  </a:moveTo>
                  <a:cubicBezTo>
                    <a:pt x="160" y="0"/>
                    <a:pt x="51" y="109"/>
                    <a:pt x="0" y="244"/>
                  </a:cubicBezTo>
                  <a:lnTo>
                    <a:pt x="0" y="845"/>
                  </a:lnTo>
                  <a:cubicBezTo>
                    <a:pt x="51" y="980"/>
                    <a:pt x="160" y="1089"/>
                    <a:pt x="295" y="1089"/>
                  </a:cubicBezTo>
                  <a:cubicBezTo>
                    <a:pt x="430" y="1089"/>
                    <a:pt x="537" y="980"/>
                    <a:pt x="367" y="845"/>
                  </a:cubicBezTo>
                  <a:lnTo>
                    <a:pt x="367" y="244"/>
                  </a:lnTo>
                  <a:cubicBezTo>
                    <a:pt x="537" y="109"/>
                    <a:pt x="428" y="0"/>
                    <a:pt x="2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4"/>
            <p:cNvSpPr/>
            <p:nvPr/>
          </p:nvSpPr>
          <p:spPr>
            <a:xfrm>
              <a:off x="8068877" y="1629909"/>
              <a:ext cx="14209" cy="29362"/>
            </a:xfrm>
            <a:custGeom>
              <a:avLst/>
              <a:gdLst/>
              <a:ahLst/>
              <a:cxnLst/>
              <a:rect l="l" t="t" r="r" b="b"/>
              <a:pathLst>
                <a:path w="527" h="1089" extrusionOk="0">
                  <a:moveTo>
                    <a:pt x="244" y="0"/>
                  </a:moveTo>
                  <a:cubicBezTo>
                    <a:pt x="110" y="0"/>
                    <a:pt x="0" y="109"/>
                    <a:pt x="160" y="244"/>
                  </a:cubicBezTo>
                  <a:lnTo>
                    <a:pt x="160" y="845"/>
                  </a:lnTo>
                  <a:cubicBezTo>
                    <a:pt x="2" y="980"/>
                    <a:pt x="110" y="1089"/>
                    <a:pt x="244" y="1089"/>
                  </a:cubicBezTo>
                  <a:cubicBezTo>
                    <a:pt x="379" y="1089"/>
                    <a:pt x="488" y="980"/>
                    <a:pt x="527" y="845"/>
                  </a:cubicBezTo>
                  <a:lnTo>
                    <a:pt x="527" y="244"/>
                  </a:lnTo>
                  <a:cubicBezTo>
                    <a:pt x="488" y="109"/>
                    <a:pt x="379" y="0"/>
                    <a:pt x="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4"/>
            <p:cNvSpPr/>
            <p:nvPr/>
          </p:nvSpPr>
          <p:spPr>
            <a:xfrm>
              <a:off x="8310246" y="1640182"/>
              <a:ext cx="79054" cy="80699"/>
            </a:xfrm>
            <a:custGeom>
              <a:avLst/>
              <a:gdLst/>
              <a:ahLst/>
              <a:cxnLst/>
              <a:rect l="l" t="t" r="r" b="b"/>
              <a:pathLst>
                <a:path w="2932" h="2993" extrusionOk="0">
                  <a:moveTo>
                    <a:pt x="1467" y="1"/>
                  </a:moveTo>
                  <a:cubicBezTo>
                    <a:pt x="1393" y="1"/>
                    <a:pt x="1318" y="18"/>
                    <a:pt x="1250" y="51"/>
                  </a:cubicBezTo>
                  <a:lnTo>
                    <a:pt x="0" y="676"/>
                  </a:lnTo>
                  <a:lnTo>
                    <a:pt x="0" y="2665"/>
                  </a:lnTo>
                  <a:lnTo>
                    <a:pt x="1466" y="2993"/>
                  </a:lnTo>
                  <a:lnTo>
                    <a:pt x="2931" y="2665"/>
                  </a:lnTo>
                  <a:lnTo>
                    <a:pt x="2931" y="676"/>
                  </a:lnTo>
                  <a:lnTo>
                    <a:pt x="1683" y="51"/>
                  </a:lnTo>
                  <a:cubicBezTo>
                    <a:pt x="1615" y="18"/>
                    <a:pt x="1541" y="1"/>
                    <a:pt x="14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84"/>
            <p:cNvSpPr/>
            <p:nvPr/>
          </p:nvSpPr>
          <p:spPr>
            <a:xfrm>
              <a:off x="8295416" y="1635221"/>
              <a:ext cx="114024" cy="36480"/>
            </a:xfrm>
            <a:custGeom>
              <a:avLst/>
              <a:gdLst/>
              <a:ahLst/>
              <a:cxnLst/>
              <a:rect l="l" t="t" r="r" b="b"/>
              <a:pathLst>
                <a:path w="4229" h="1353" extrusionOk="0">
                  <a:moveTo>
                    <a:pt x="2121" y="1"/>
                  </a:moveTo>
                  <a:cubicBezTo>
                    <a:pt x="2010" y="1"/>
                    <a:pt x="1898" y="26"/>
                    <a:pt x="1796" y="77"/>
                  </a:cubicBezTo>
                  <a:lnTo>
                    <a:pt x="169" y="892"/>
                  </a:lnTo>
                  <a:cubicBezTo>
                    <a:pt x="48" y="952"/>
                    <a:pt x="0" y="1098"/>
                    <a:pt x="60" y="1218"/>
                  </a:cubicBezTo>
                  <a:cubicBezTo>
                    <a:pt x="103" y="1303"/>
                    <a:pt x="189" y="1352"/>
                    <a:pt x="278" y="1352"/>
                  </a:cubicBezTo>
                  <a:cubicBezTo>
                    <a:pt x="315" y="1352"/>
                    <a:pt x="351" y="1344"/>
                    <a:pt x="386" y="1327"/>
                  </a:cubicBezTo>
                  <a:lnTo>
                    <a:pt x="2014" y="512"/>
                  </a:lnTo>
                  <a:cubicBezTo>
                    <a:pt x="2048" y="496"/>
                    <a:pt x="2085" y="487"/>
                    <a:pt x="2121" y="487"/>
                  </a:cubicBezTo>
                  <a:cubicBezTo>
                    <a:pt x="2158" y="487"/>
                    <a:pt x="2194" y="496"/>
                    <a:pt x="2228" y="512"/>
                  </a:cubicBezTo>
                  <a:lnTo>
                    <a:pt x="3856" y="1327"/>
                  </a:lnTo>
                  <a:cubicBezTo>
                    <a:pt x="3889" y="1343"/>
                    <a:pt x="3927" y="1352"/>
                    <a:pt x="3964" y="1352"/>
                  </a:cubicBezTo>
                  <a:cubicBezTo>
                    <a:pt x="4078" y="1352"/>
                    <a:pt x="4176" y="1275"/>
                    <a:pt x="4202" y="1165"/>
                  </a:cubicBezTo>
                  <a:cubicBezTo>
                    <a:pt x="4229" y="1055"/>
                    <a:pt x="4175" y="941"/>
                    <a:pt x="4073" y="892"/>
                  </a:cubicBezTo>
                  <a:lnTo>
                    <a:pt x="2446" y="77"/>
                  </a:lnTo>
                  <a:cubicBezTo>
                    <a:pt x="2344" y="26"/>
                    <a:pt x="2233" y="1"/>
                    <a:pt x="212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84"/>
            <p:cNvSpPr/>
            <p:nvPr/>
          </p:nvSpPr>
          <p:spPr>
            <a:xfrm>
              <a:off x="8339877" y="1677309"/>
              <a:ext cx="29659" cy="33083"/>
            </a:xfrm>
            <a:custGeom>
              <a:avLst/>
              <a:gdLst/>
              <a:ahLst/>
              <a:cxnLst/>
              <a:rect l="l" t="t" r="r" b="b"/>
              <a:pathLst>
                <a:path w="1100" h="1227" extrusionOk="0">
                  <a:moveTo>
                    <a:pt x="549" y="1"/>
                  </a:moveTo>
                  <a:cubicBezTo>
                    <a:pt x="246" y="1"/>
                    <a:pt x="0" y="225"/>
                    <a:pt x="0" y="502"/>
                  </a:cubicBezTo>
                  <a:lnTo>
                    <a:pt x="0" y="1227"/>
                  </a:lnTo>
                  <a:lnTo>
                    <a:pt x="1099" y="1227"/>
                  </a:lnTo>
                  <a:lnTo>
                    <a:pt x="1099" y="502"/>
                  </a:lnTo>
                  <a:cubicBezTo>
                    <a:pt x="1099" y="225"/>
                    <a:pt x="853" y="1"/>
                    <a:pt x="5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4"/>
            <p:cNvSpPr/>
            <p:nvPr/>
          </p:nvSpPr>
          <p:spPr>
            <a:xfrm>
              <a:off x="8013928" y="1640182"/>
              <a:ext cx="79054" cy="80699"/>
            </a:xfrm>
            <a:custGeom>
              <a:avLst/>
              <a:gdLst/>
              <a:ahLst/>
              <a:cxnLst/>
              <a:rect l="l" t="t" r="r" b="b"/>
              <a:pathLst>
                <a:path w="2932" h="2993" extrusionOk="0">
                  <a:moveTo>
                    <a:pt x="1465" y="1"/>
                  </a:moveTo>
                  <a:cubicBezTo>
                    <a:pt x="1391" y="1"/>
                    <a:pt x="1317" y="18"/>
                    <a:pt x="1249" y="51"/>
                  </a:cubicBezTo>
                  <a:lnTo>
                    <a:pt x="0" y="676"/>
                  </a:lnTo>
                  <a:lnTo>
                    <a:pt x="0" y="2665"/>
                  </a:lnTo>
                  <a:lnTo>
                    <a:pt x="1466" y="2993"/>
                  </a:lnTo>
                  <a:lnTo>
                    <a:pt x="2931" y="2665"/>
                  </a:lnTo>
                  <a:lnTo>
                    <a:pt x="2931" y="676"/>
                  </a:lnTo>
                  <a:lnTo>
                    <a:pt x="1681" y="51"/>
                  </a:lnTo>
                  <a:cubicBezTo>
                    <a:pt x="1613" y="18"/>
                    <a:pt x="1539" y="1"/>
                    <a:pt x="1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84"/>
            <p:cNvSpPr/>
            <p:nvPr/>
          </p:nvSpPr>
          <p:spPr>
            <a:xfrm>
              <a:off x="7993409" y="1635221"/>
              <a:ext cx="114024" cy="36480"/>
            </a:xfrm>
            <a:custGeom>
              <a:avLst/>
              <a:gdLst/>
              <a:ahLst/>
              <a:cxnLst/>
              <a:rect l="l" t="t" r="r" b="b"/>
              <a:pathLst>
                <a:path w="4229" h="1353" extrusionOk="0">
                  <a:moveTo>
                    <a:pt x="2121" y="1"/>
                  </a:moveTo>
                  <a:cubicBezTo>
                    <a:pt x="2010" y="1"/>
                    <a:pt x="1899" y="26"/>
                    <a:pt x="1796" y="77"/>
                  </a:cubicBezTo>
                  <a:lnTo>
                    <a:pt x="169" y="892"/>
                  </a:lnTo>
                  <a:cubicBezTo>
                    <a:pt x="50" y="952"/>
                    <a:pt x="0" y="1098"/>
                    <a:pt x="60" y="1218"/>
                  </a:cubicBezTo>
                  <a:cubicBezTo>
                    <a:pt x="103" y="1303"/>
                    <a:pt x="189" y="1352"/>
                    <a:pt x="279" y="1352"/>
                  </a:cubicBezTo>
                  <a:cubicBezTo>
                    <a:pt x="315" y="1352"/>
                    <a:pt x="352" y="1344"/>
                    <a:pt x="386" y="1327"/>
                  </a:cubicBezTo>
                  <a:lnTo>
                    <a:pt x="2014" y="512"/>
                  </a:lnTo>
                  <a:cubicBezTo>
                    <a:pt x="2048" y="496"/>
                    <a:pt x="2085" y="487"/>
                    <a:pt x="2121" y="487"/>
                  </a:cubicBezTo>
                  <a:cubicBezTo>
                    <a:pt x="2158" y="487"/>
                    <a:pt x="2195" y="496"/>
                    <a:pt x="2228" y="512"/>
                  </a:cubicBezTo>
                  <a:lnTo>
                    <a:pt x="3857" y="1327"/>
                  </a:lnTo>
                  <a:cubicBezTo>
                    <a:pt x="3889" y="1343"/>
                    <a:pt x="3927" y="1352"/>
                    <a:pt x="3966" y="1352"/>
                  </a:cubicBezTo>
                  <a:cubicBezTo>
                    <a:pt x="4078" y="1352"/>
                    <a:pt x="4177" y="1275"/>
                    <a:pt x="4203" y="1165"/>
                  </a:cubicBezTo>
                  <a:cubicBezTo>
                    <a:pt x="4229" y="1055"/>
                    <a:pt x="4175" y="941"/>
                    <a:pt x="4073" y="892"/>
                  </a:cubicBezTo>
                  <a:lnTo>
                    <a:pt x="2447" y="77"/>
                  </a:lnTo>
                  <a:cubicBezTo>
                    <a:pt x="2344" y="26"/>
                    <a:pt x="2233" y="1"/>
                    <a:pt x="21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84"/>
            <p:cNvSpPr/>
            <p:nvPr/>
          </p:nvSpPr>
          <p:spPr>
            <a:xfrm>
              <a:off x="8033691" y="1677309"/>
              <a:ext cx="29659" cy="33083"/>
            </a:xfrm>
            <a:custGeom>
              <a:avLst/>
              <a:gdLst/>
              <a:ahLst/>
              <a:cxnLst/>
              <a:rect l="l" t="t" r="r" b="b"/>
              <a:pathLst>
                <a:path w="1100" h="1227" extrusionOk="0">
                  <a:moveTo>
                    <a:pt x="549" y="1"/>
                  </a:moveTo>
                  <a:cubicBezTo>
                    <a:pt x="245" y="1"/>
                    <a:pt x="0" y="225"/>
                    <a:pt x="0" y="502"/>
                  </a:cubicBezTo>
                  <a:lnTo>
                    <a:pt x="0" y="1227"/>
                  </a:lnTo>
                  <a:lnTo>
                    <a:pt x="1099" y="1227"/>
                  </a:lnTo>
                  <a:lnTo>
                    <a:pt x="1099" y="502"/>
                  </a:lnTo>
                  <a:cubicBezTo>
                    <a:pt x="1099" y="225"/>
                    <a:pt x="852" y="1"/>
                    <a:pt x="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4"/>
            <p:cNvSpPr/>
            <p:nvPr/>
          </p:nvSpPr>
          <p:spPr>
            <a:xfrm>
              <a:off x="7984296" y="1740887"/>
              <a:ext cx="434662" cy="167087"/>
            </a:xfrm>
            <a:custGeom>
              <a:avLst/>
              <a:gdLst/>
              <a:ahLst/>
              <a:cxnLst/>
              <a:rect l="l" t="t" r="r" b="b"/>
              <a:pathLst>
                <a:path w="16121" h="6197" extrusionOk="0">
                  <a:moveTo>
                    <a:pt x="2789" y="1"/>
                  </a:moveTo>
                  <a:lnTo>
                    <a:pt x="0" y="312"/>
                  </a:lnTo>
                  <a:lnTo>
                    <a:pt x="0" y="6034"/>
                  </a:lnTo>
                  <a:cubicBezTo>
                    <a:pt x="0" y="6124"/>
                    <a:pt x="72" y="6197"/>
                    <a:pt x="162" y="6197"/>
                  </a:cubicBezTo>
                  <a:lnTo>
                    <a:pt x="15958" y="6197"/>
                  </a:lnTo>
                  <a:cubicBezTo>
                    <a:pt x="16047" y="6197"/>
                    <a:pt x="16121" y="6124"/>
                    <a:pt x="16121" y="6034"/>
                  </a:cubicBezTo>
                  <a:lnTo>
                    <a:pt x="16121" y="312"/>
                  </a:lnTo>
                  <a:lnTo>
                    <a:pt x="13743" y="1"/>
                  </a:lnTo>
                  <a:lnTo>
                    <a:pt x="10990" y="312"/>
                  </a:lnTo>
                  <a:lnTo>
                    <a:pt x="10990" y="2695"/>
                  </a:lnTo>
                  <a:cubicBezTo>
                    <a:pt x="10990" y="3392"/>
                    <a:pt x="10659" y="4048"/>
                    <a:pt x="10098" y="4462"/>
                  </a:cubicBezTo>
                  <a:lnTo>
                    <a:pt x="9405" y="4972"/>
                  </a:lnTo>
                  <a:cubicBezTo>
                    <a:pt x="9295" y="5053"/>
                    <a:pt x="9160" y="5098"/>
                    <a:pt x="9023" y="5098"/>
                  </a:cubicBezTo>
                  <a:lnTo>
                    <a:pt x="7931" y="5098"/>
                  </a:lnTo>
                  <a:cubicBezTo>
                    <a:pt x="7800" y="5098"/>
                    <a:pt x="7671" y="5058"/>
                    <a:pt x="7563" y="4983"/>
                  </a:cubicBezTo>
                  <a:lnTo>
                    <a:pt x="6807" y="4459"/>
                  </a:lnTo>
                  <a:cubicBezTo>
                    <a:pt x="6216" y="4050"/>
                    <a:pt x="5863" y="3375"/>
                    <a:pt x="5863" y="2656"/>
                  </a:cubicBezTo>
                  <a:lnTo>
                    <a:pt x="5863" y="312"/>
                  </a:lnTo>
                  <a:lnTo>
                    <a:pt x="278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84"/>
            <p:cNvSpPr/>
            <p:nvPr/>
          </p:nvSpPr>
          <p:spPr>
            <a:xfrm>
              <a:off x="8389866" y="1744122"/>
              <a:ext cx="29093" cy="164013"/>
            </a:xfrm>
            <a:custGeom>
              <a:avLst/>
              <a:gdLst/>
              <a:ahLst/>
              <a:cxnLst/>
              <a:rect l="l" t="t" r="r" b="b"/>
              <a:pathLst>
                <a:path w="1079" h="6083" extrusionOk="0">
                  <a:moveTo>
                    <a:pt x="1" y="6077"/>
                  </a:moveTo>
                  <a:cubicBezTo>
                    <a:pt x="13" y="6080"/>
                    <a:pt x="25" y="6082"/>
                    <a:pt x="37" y="6082"/>
                  </a:cubicBezTo>
                  <a:cubicBezTo>
                    <a:pt x="50" y="6082"/>
                    <a:pt x="62" y="6080"/>
                    <a:pt x="75" y="6077"/>
                  </a:cubicBezTo>
                  <a:close/>
                  <a:moveTo>
                    <a:pt x="346" y="0"/>
                  </a:moveTo>
                  <a:lnTo>
                    <a:pt x="346" y="5941"/>
                  </a:lnTo>
                  <a:cubicBezTo>
                    <a:pt x="214" y="6005"/>
                    <a:pt x="140" y="6060"/>
                    <a:pt x="75" y="6077"/>
                  </a:cubicBezTo>
                  <a:lnTo>
                    <a:pt x="916" y="6077"/>
                  </a:lnTo>
                  <a:cubicBezTo>
                    <a:pt x="928" y="6080"/>
                    <a:pt x="940" y="6082"/>
                    <a:pt x="952" y="6082"/>
                  </a:cubicBezTo>
                  <a:cubicBezTo>
                    <a:pt x="1024" y="6082"/>
                    <a:pt x="1079" y="6018"/>
                    <a:pt x="1079" y="5941"/>
                  </a:cubicBezTo>
                  <a:lnTo>
                    <a:pt x="1079" y="159"/>
                  </a:lnTo>
                  <a:lnTo>
                    <a:pt x="346" y="0"/>
                  </a:ln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84"/>
            <p:cNvSpPr/>
            <p:nvPr/>
          </p:nvSpPr>
          <p:spPr>
            <a:xfrm>
              <a:off x="8112691" y="1744958"/>
              <a:ext cx="80267" cy="133464"/>
            </a:xfrm>
            <a:custGeom>
              <a:avLst/>
              <a:gdLst/>
              <a:ahLst/>
              <a:cxnLst/>
              <a:rect l="l" t="t" r="r" b="b"/>
              <a:pathLst>
                <a:path w="2977" h="4950" extrusionOk="0">
                  <a:moveTo>
                    <a:pt x="1" y="1"/>
                  </a:moveTo>
                  <a:lnTo>
                    <a:pt x="1" y="2531"/>
                  </a:lnTo>
                  <a:cubicBezTo>
                    <a:pt x="35" y="3236"/>
                    <a:pt x="375" y="3900"/>
                    <a:pt x="949" y="4311"/>
                  </a:cubicBezTo>
                  <a:lnTo>
                    <a:pt x="1684" y="4841"/>
                  </a:lnTo>
                  <a:cubicBezTo>
                    <a:pt x="1779" y="4912"/>
                    <a:pt x="1894" y="4949"/>
                    <a:pt x="2012" y="4949"/>
                  </a:cubicBezTo>
                  <a:cubicBezTo>
                    <a:pt x="2028" y="4949"/>
                    <a:pt x="2045" y="4948"/>
                    <a:pt x="2061" y="4947"/>
                  </a:cubicBezTo>
                  <a:lnTo>
                    <a:pt x="2878" y="4947"/>
                  </a:lnTo>
                  <a:cubicBezTo>
                    <a:pt x="2778" y="4938"/>
                    <a:pt x="2682" y="4902"/>
                    <a:pt x="2601" y="4841"/>
                  </a:cubicBezTo>
                  <a:lnTo>
                    <a:pt x="2600" y="4841"/>
                  </a:lnTo>
                  <a:lnTo>
                    <a:pt x="1864" y="4311"/>
                  </a:lnTo>
                  <a:cubicBezTo>
                    <a:pt x="1290" y="3900"/>
                    <a:pt x="950" y="3236"/>
                    <a:pt x="733" y="2531"/>
                  </a:cubicBezTo>
                  <a:lnTo>
                    <a:pt x="733" y="128"/>
                  </a:lnTo>
                  <a:lnTo>
                    <a:pt x="1" y="1"/>
                  </a:lnTo>
                  <a:close/>
                  <a:moveTo>
                    <a:pt x="2878" y="4947"/>
                  </a:moveTo>
                  <a:cubicBezTo>
                    <a:pt x="2894" y="4948"/>
                    <a:pt x="2911" y="4949"/>
                    <a:pt x="2927" y="4949"/>
                  </a:cubicBezTo>
                  <a:cubicBezTo>
                    <a:pt x="2943" y="4949"/>
                    <a:pt x="2960" y="4948"/>
                    <a:pt x="2976" y="4947"/>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84"/>
            <p:cNvSpPr/>
            <p:nvPr/>
          </p:nvSpPr>
          <p:spPr>
            <a:xfrm>
              <a:off x="8280614" y="1710365"/>
              <a:ext cx="138318" cy="39554"/>
            </a:xfrm>
            <a:custGeom>
              <a:avLst/>
              <a:gdLst/>
              <a:ahLst/>
              <a:cxnLst/>
              <a:rect l="l" t="t" r="r" b="b"/>
              <a:pathLst>
                <a:path w="5130" h="1467" extrusionOk="0">
                  <a:moveTo>
                    <a:pt x="163" y="1"/>
                  </a:moveTo>
                  <a:cubicBezTo>
                    <a:pt x="74" y="1"/>
                    <a:pt x="0" y="74"/>
                    <a:pt x="0" y="164"/>
                  </a:cubicBezTo>
                  <a:lnTo>
                    <a:pt x="0" y="1466"/>
                  </a:lnTo>
                  <a:lnTo>
                    <a:pt x="5129" y="1466"/>
                  </a:lnTo>
                  <a:lnTo>
                    <a:pt x="5129" y="164"/>
                  </a:lnTo>
                  <a:cubicBezTo>
                    <a:pt x="5129" y="74"/>
                    <a:pt x="5057" y="1"/>
                    <a:pt x="49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84"/>
            <p:cNvSpPr/>
            <p:nvPr/>
          </p:nvSpPr>
          <p:spPr>
            <a:xfrm>
              <a:off x="8389839" y="1710365"/>
              <a:ext cx="29093" cy="39554"/>
            </a:xfrm>
            <a:custGeom>
              <a:avLst/>
              <a:gdLst/>
              <a:ahLst/>
              <a:cxnLst/>
              <a:rect l="l" t="t" r="r" b="b"/>
              <a:pathLst>
                <a:path w="1079" h="1467" extrusionOk="0">
                  <a:moveTo>
                    <a:pt x="0" y="1"/>
                  </a:moveTo>
                  <a:cubicBezTo>
                    <a:pt x="90" y="16"/>
                    <a:pt x="163" y="89"/>
                    <a:pt x="345" y="179"/>
                  </a:cubicBezTo>
                  <a:lnTo>
                    <a:pt x="345" y="1466"/>
                  </a:lnTo>
                  <a:lnTo>
                    <a:pt x="1078" y="1466"/>
                  </a:lnTo>
                  <a:lnTo>
                    <a:pt x="1078" y="179"/>
                  </a:lnTo>
                  <a:cubicBezTo>
                    <a:pt x="1078" y="156"/>
                    <a:pt x="1074" y="135"/>
                    <a:pt x="1066" y="114"/>
                  </a:cubicBezTo>
                  <a:cubicBezTo>
                    <a:pt x="1050" y="76"/>
                    <a:pt x="1018" y="46"/>
                    <a:pt x="979" y="29"/>
                  </a:cubicBezTo>
                  <a:cubicBezTo>
                    <a:pt x="957" y="22"/>
                    <a:pt x="936" y="13"/>
                    <a:pt x="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84"/>
            <p:cNvSpPr/>
            <p:nvPr/>
          </p:nvSpPr>
          <p:spPr>
            <a:xfrm>
              <a:off x="7984296" y="1710365"/>
              <a:ext cx="158054" cy="39554"/>
            </a:xfrm>
            <a:custGeom>
              <a:avLst/>
              <a:gdLst/>
              <a:ahLst/>
              <a:cxnLst/>
              <a:rect l="l" t="t" r="r" b="b"/>
              <a:pathLst>
                <a:path w="5862" h="1467" extrusionOk="0">
                  <a:moveTo>
                    <a:pt x="162" y="1"/>
                  </a:moveTo>
                  <a:cubicBezTo>
                    <a:pt x="72" y="1"/>
                    <a:pt x="0" y="74"/>
                    <a:pt x="0" y="164"/>
                  </a:cubicBezTo>
                  <a:lnTo>
                    <a:pt x="0" y="1466"/>
                  </a:lnTo>
                  <a:lnTo>
                    <a:pt x="5862" y="1466"/>
                  </a:lnTo>
                  <a:lnTo>
                    <a:pt x="5862" y="164"/>
                  </a:lnTo>
                  <a:cubicBezTo>
                    <a:pt x="5862" y="74"/>
                    <a:pt x="5789" y="1"/>
                    <a:pt x="56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4"/>
            <p:cNvSpPr/>
            <p:nvPr/>
          </p:nvSpPr>
          <p:spPr>
            <a:xfrm>
              <a:off x="8109240" y="1710365"/>
              <a:ext cx="29093" cy="39554"/>
            </a:xfrm>
            <a:custGeom>
              <a:avLst/>
              <a:gdLst/>
              <a:ahLst/>
              <a:cxnLst/>
              <a:rect l="l" t="t" r="r" b="b"/>
              <a:pathLst>
                <a:path w="1079" h="1467" extrusionOk="0">
                  <a:moveTo>
                    <a:pt x="0" y="1"/>
                  </a:moveTo>
                  <a:cubicBezTo>
                    <a:pt x="90" y="16"/>
                    <a:pt x="162" y="89"/>
                    <a:pt x="162" y="179"/>
                  </a:cubicBezTo>
                  <a:lnTo>
                    <a:pt x="129" y="179"/>
                  </a:lnTo>
                  <a:lnTo>
                    <a:pt x="129" y="1466"/>
                  </a:lnTo>
                  <a:lnTo>
                    <a:pt x="861" y="1466"/>
                  </a:lnTo>
                  <a:lnTo>
                    <a:pt x="861" y="179"/>
                  </a:lnTo>
                  <a:cubicBezTo>
                    <a:pt x="1078" y="156"/>
                    <a:pt x="1074" y="134"/>
                    <a:pt x="1065" y="114"/>
                  </a:cubicBezTo>
                  <a:cubicBezTo>
                    <a:pt x="1048" y="76"/>
                    <a:pt x="1018" y="46"/>
                    <a:pt x="980" y="29"/>
                  </a:cubicBezTo>
                  <a:cubicBezTo>
                    <a:pt x="957" y="22"/>
                    <a:pt x="936" y="13"/>
                    <a:pt x="9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4"/>
            <p:cNvSpPr/>
            <p:nvPr/>
          </p:nvSpPr>
          <p:spPr>
            <a:xfrm>
              <a:off x="8161275" y="1828950"/>
              <a:ext cx="100578" cy="49400"/>
            </a:xfrm>
            <a:custGeom>
              <a:avLst/>
              <a:gdLst/>
              <a:ahLst/>
              <a:cxnLst/>
              <a:rect l="l" t="t" r="r" b="b"/>
              <a:pathLst>
                <a:path w="3467" h="1832" extrusionOk="0">
                  <a:moveTo>
                    <a:pt x="1749" y="1"/>
                  </a:moveTo>
                  <a:cubicBezTo>
                    <a:pt x="1694" y="1"/>
                    <a:pt x="1639" y="7"/>
                    <a:pt x="1585" y="20"/>
                  </a:cubicBezTo>
                  <a:cubicBezTo>
                    <a:pt x="1279" y="93"/>
                    <a:pt x="1046" y="388"/>
                    <a:pt x="1022" y="703"/>
                  </a:cubicBezTo>
                  <a:cubicBezTo>
                    <a:pt x="937" y="677"/>
                    <a:pt x="852" y="664"/>
                    <a:pt x="767" y="664"/>
                  </a:cubicBezTo>
                  <a:cubicBezTo>
                    <a:pt x="450" y="664"/>
                    <a:pt x="149" y="840"/>
                    <a:pt x="1" y="1137"/>
                  </a:cubicBezTo>
                  <a:cubicBezTo>
                    <a:pt x="20" y="1152"/>
                    <a:pt x="41" y="1167"/>
                    <a:pt x="62" y="1181"/>
                  </a:cubicBezTo>
                  <a:lnTo>
                    <a:pt x="832" y="1735"/>
                  </a:lnTo>
                  <a:cubicBezTo>
                    <a:pt x="920" y="1798"/>
                    <a:pt x="1025" y="1832"/>
                    <a:pt x="1134" y="1832"/>
                  </a:cubicBezTo>
                  <a:lnTo>
                    <a:pt x="2261" y="1832"/>
                  </a:lnTo>
                  <a:cubicBezTo>
                    <a:pt x="2369" y="1832"/>
                    <a:pt x="2475" y="1798"/>
                    <a:pt x="2562" y="1735"/>
                  </a:cubicBezTo>
                  <a:lnTo>
                    <a:pt x="3404" y="1129"/>
                  </a:lnTo>
                  <a:lnTo>
                    <a:pt x="3467" y="977"/>
                  </a:lnTo>
                  <a:cubicBezTo>
                    <a:pt x="3431" y="811"/>
                    <a:pt x="3345" y="660"/>
                    <a:pt x="3223" y="545"/>
                  </a:cubicBezTo>
                  <a:cubicBezTo>
                    <a:pt x="3080" y="413"/>
                    <a:pt x="2842" y="309"/>
                    <a:pt x="2632" y="309"/>
                  </a:cubicBezTo>
                  <a:cubicBezTo>
                    <a:pt x="2550" y="309"/>
                    <a:pt x="2472" y="325"/>
                    <a:pt x="2406" y="361"/>
                  </a:cubicBezTo>
                  <a:cubicBezTo>
                    <a:pt x="2271" y="138"/>
                    <a:pt x="2009"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4"/>
            <p:cNvSpPr/>
            <p:nvPr/>
          </p:nvSpPr>
          <p:spPr>
            <a:xfrm>
              <a:off x="8364440" y="1779875"/>
              <a:ext cx="14964" cy="16636"/>
            </a:xfrm>
            <a:custGeom>
              <a:avLst/>
              <a:gdLst/>
              <a:ahLst/>
              <a:cxnLst/>
              <a:rect l="l" t="t" r="r" b="b"/>
              <a:pathLst>
                <a:path w="555" h="617" extrusionOk="0">
                  <a:moveTo>
                    <a:pt x="244" y="1"/>
                  </a:moveTo>
                  <a:cubicBezTo>
                    <a:pt x="109" y="1"/>
                    <a:pt x="0" y="108"/>
                    <a:pt x="188" y="243"/>
                  </a:cubicBezTo>
                  <a:lnTo>
                    <a:pt x="188" y="374"/>
                  </a:lnTo>
                  <a:cubicBezTo>
                    <a:pt x="0" y="507"/>
                    <a:pt x="109" y="617"/>
                    <a:pt x="244" y="617"/>
                  </a:cubicBezTo>
                  <a:cubicBezTo>
                    <a:pt x="378" y="617"/>
                    <a:pt x="487" y="507"/>
                    <a:pt x="555" y="374"/>
                  </a:cubicBezTo>
                  <a:lnTo>
                    <a:pt x="555" y="243"/>
                  </a:lnTo>
                  <a:cubicBezTo>
                    <a:pt x="486" y="110"/>
                    <a:pt x="378" y="1"/>
                    <a:pt x="244"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84"/>
            <p:cNvSpPr/>
            <p:nvPr/>
          </p:nvSpPr>
          <p:spPr>
            <a:xfrm>
              <a:off x="8339877" y="1832640"/>
              <a:ext cx="14047" cy="16636"/>
            </a:xfrm>
            <a:custGeom>
              <a:avLst/>
              <a:gdLst/>
              <a:ahLst/>
              <a:cxnLst/>
              <a:rect l="l" t="t" r="r" b="b"/>
              <a:pathLst>
                <a:path w="521" h="617" extrusionOk="0">
                  <a:moveTo>
                    <a:pt x="277" y="1"/>
                  </a:moveTo>
                  <a:cubicBezTo>
                    <a:pt x="142" y="1"/>
                    <a:pt x="33" y="110"/>
                    <a:pt x="0" y="245"/>
                  </a:cubicBezTo>
                  <a:lnTo>
                    <a:pt x="0" y="375"/>
                  </a:lnTo>
                  <a:cubicBezTo>
                    <a:pt x="33" y="508"/>
                    <a:pt x="142" y="617"/>
                    <a:pt x="277" y="617"/>
                  </a:cubicBezTo>
                  <a:cubicBezTo>
                    <a:pt x="412" y="617"/>
                    <a:pt x="521" y="508"/>
                    <a:pt x="367" y="375"/>
                  </a:cubicBezTo>
                  <a:lnTo>
                    <a:pt x="367" y="245"/>
                  </a:lnTo>
                  <a:cubicBezTo>
                    <a:pt x="519" y="110"/>
                    <a:pt x="412" y="1"/>
                    <a:pt x="277"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84"/>
            <p:cNvSpPr/>
            <p:nvPr/>
          </p:nvSpPr>
          <p:spPr>
            <a:xfrm>
              <a:off x="8369509" y="1854453"/>
              <a:ext cx="14506" cy="16636"/>
            </a:xfrm>
            <a:custGeom>
              <a:avLst/>
              <a:gdLst/>
              <a:ahLst/>
              <a:cxnLst/>
              <a:rect l="l" t="t" r="r" b="b"/>
              <a:pathLst>
                <a:path w="538" h="617" extrusionOk="0">
                  <a:moveTo>
                    <a:pt x="295" y="1"/>
                  </a:moveTo>
                  <a:cubicBezTo>
                    <a:pt x="160" y="1"/>
                    <a:pt x="51" y="108"/>
                    <a:pt x="0" y="243"/>
                  </a:cubicBezTo>
                  <a:lnTo>
                    <a:pt x="0" y="375"/>
                  </a:lnTo>
                  <a:cubicBezTo>
                    <a:pt x="51" y="508"/>
                    <a:pt x="160" y="617"/>
                    <a:pt x="295" y="617"/>
                  </a:cubicBezTo>
                  <a:cubicBezTo>
                    <a:pt x="430" y="617"/>
                    <a:pt x="537" y="508"/>
                    <a:pt x="367" y="375"/>
                  </a:cubicBezTo>
                  <a:lnTo>
                    <a:pt x="367" y="243"/>
                  </a:lnTo>
                  <a:cubicBezTo>
                    <a:pt x="537" y="108"/>
                    <a:pt x="428" y="1"/>
                    <a:pt x="295"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84"/>
            <p:cNvSpPr/>
            <p:nvPr/>
          </p:nvSpPr>
          <p:spPr>
            <a:xfrm>
              <a:off x="8300377" y="1868689"/>
              <a:ext cx="16097" cy="16609"/>
            </a:xfrm>
            <a:custGeom>
              <a:avLst/>
              <a:gdLst/>
              <a:ahLst/>
              <a:cxnLst/>
              <a:rect l="l" t="t" r="r" b="b"/>
              <a:pathLst>
                <a:path w="597" h="616" extrusionOk="0">
                  <a:moveTo>
                    <a:pt x="353" y="1"/>
                  </a:moveTo>
                  <a:cubicBezTo>
                    <a:pt x="218" y="1"/>
                    <a:pt x="109" y="108"/>
                    <a:pt x="0" y="243"/>
                  </a:cubicBezTo>
                  <a:lnTo>
                    <a:pt x="0" y="373"/>
                  </a:lnTo>
                  <a:cubicBezTo>
                    <a:pt x="109" y="507"/>
                    <a:pt x="218" y="615"/>
                    <a:pt x="353" y="615"/>
                  </a:cubicBezTo>
                  <a:cubicBezTo>
                    <a:pt x="488" y="615"/>
                    <a:pt x="597" y="507"/>
                    <a:pt x="366" y="373"/>
                  </a:cubicBezTo>
                  <a:lnTo>
                    <a:pt x="366" y="243"/>
                  </a:lnTo>
                  <a:cubicBezTo>
                    <a:pt x="595" y="108"/>
                    <a:pt x="488" y="1"/>
                    <a:pt x="353"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84"/>
            <p:cNvSpPr/>
            <p:nvPr/>
          </p:nvSpPr>
          <p:spPr>
            <a:xfrm>
              <a:off x="8310246" y="1799962"/>
              <a:ext cx="15989" cy="16636"/>
            </a:xfrm>
            <a:custGeom>
              <a:avLst/>
              <a:gdLst/>
              <a:ahLst/>
              <a:cxnLst/>
              <a:rect l="l" t="t" r="r" b="b"/>
              <a:pathLst>
                <a:path w="593" h="617" extrusionOk="0">
                  <a:moveTo>
                    <a:pt x="349" y="0"/>
                  </a:moveTo>
                  <a:cubicBezTo>
                    <a:pt x="216" y="0"/>
                    <a:pt x="107" y="108"/>
                    <a:pt x="0" y="242"/>
                  </a:cubicBezTo>
                  <a:lnTo>
                    <a:pt x="0" y="372"/>
                  </a:lnTo>
                  <a:cubicBezTo>
                    <a:pt x="107" y="507"/>
                    <a:pt x="214" y="616"/>
                    <a:pt x="349" y="616"/>
                  </a:cubicBezTo>
                  <a:cubicBezTo>
                    <a:pt x="483" y="616"/>
                    <a:pt x="593" y="507"/>
                    <a:pt x="367" y="372"/>
                  </a:cubicBezTo>
                  <a:lnTo>
                    <a:pt x="367" y="242"/>
                  </a:lnTo>
                  <a:cubicBezTo>
                    <a:pt x="593" y="109"/>
                    <a:pt x="483" y="0"/>
                    <a:pt x="349" y="0"/>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84"/>
            <p:cNvSpPr/>
            <p:nvPr/>
          </p:nvSpPr>
          <p:spPr>
            <a:xfrm>
              <a:off x="8057553" y="1778149"/>
              <a:ext cx="15611" cy="16636"/>
            </a:xfrm>
            <a:custGeom>
              <a:avLst/>
              <a:gdLst/>
              <a:ahLst/>
              <a:cxnLst/>
              <a:rect l="l" t="t" r="r" b="b"/>
              <a:pathLst>
                <a:path w="579" h="617" extrusionOk="0">
                  <a:moveTo>
                    <a:pt x="243" y="0"/>
                  </a:moveTo>
                  <a:cubicBezTo>
                    <a:pt x="109" y="0"/>
                    <a:pt x="0" y="109"/>
                    <a:pt x="214" y="242"/>
                  </a:cubicBezTo>
                  <a:lnTo>
                    <a:pt x="214" y="373"/>
                  </a:lnTo>
                  <a:cubicBezTo>
                    <a:pt x="0" y="507"/>
                    <a:pt x="109" y="616"/>
                    <a:pt x="243" y="616"/>
                  </a:cubicBezTo>
                  <a:cubicBezTo>
                    <a:pt x="377" y="616"/>
                    <a:pt x="486" y="507"/>
                    <a:pt x="579" y="373"/>
                  </a:cubicBezTo>
                  <a:lnTo>
                    <a:pt x="579" y="242"/>
                  </a:lnTo>
                  <a:cubicBezTo>
                    <a:pt x="486" y="109"/>
                    <a:pt x="377" y="0"/>
                    <a:pt x="243" y="0"/>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84"/>
            <p:cNvSpPr/>
            <p:nvPr/>
          </p:nvSpPr>
          <p:spPr>
            <a:xfrm>
              <a:off x="8072275" y="1865184"/>
              <a:ext cx="13104" cy="16636"/>
            </a:xfrm>
            <a:custGeom>
              <a:avLst/>
              <a:gdLst/>
              <a:ahLst/>
              <a:cxnLst/>
              <a:rect l="l" t="t" r="r" b="b"/>
              <a:pathLst>
                <a:path w="486" h="617" extrusionOk="0">
                  <a:moveTo>
                    <a:pt x="244" y="0"/>
                  </a:moveTo>
                  <a:cubicBezTo>
                    <a:pt x="109" y="0"/>
                    <a:pt x="0" y="110"/>
                    <a:pt x="34" y="243"/>
                  </a:cubicBezTo>
                  <a:lnTo>
                    <a:pt x="34" y="373"/>
                  </a:lnTo>
                  <a:cubicBezTo>
                    <a:pt x="0" y="507"/>
                    <a:pt x="109" y="617"/>
                    <a:pt x="244" y="617"/>
                  </a:cubicBezTo>
                  <a:cubicBezTo>
                    <a:pt x="377" y="617"/>
                    <a:pt x="486" y="507"/>
                    <a:pt x="401" y="373"/>
                  </a:cubicBezTo>
                  <a:lnTo>
                    <a:pt x="401" y="243"/>
                  </a:lnTo>
                  <a:cubicBezTo>
                    <a:pt x="486" y="110"/>
                    <a:pt x="377" y="0"/>
                    <a:pt x="244" y="0"/>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84"/>
            <p:cNvSpPr/>
            <p:nvPr/>
          </p:nvSpPr>
          <p:spPr>
            <a:xfrm>
              <a:off x="8038410" y="1842239"/>
              <a:ext cx="15045" cy="16636"/>
            </a:xfrm>
            <a:custGeom>
              <a:avLst/>
              <a:gdLst/>
              <a:ahLst/>
              <a:cxnLst/>
              <a:rect l="l" t="t" r="r" b="b"/>
              <a:pathLst>
                <a:path w="558" h="617" extrusionOk="0">
                  <a:moveTo>
                    <a:pt x="244" y="1"/>
                  </a:moveTo>
                  <a:cubicBezTo>
                    <a:pt x="109" y="1"/>
                    <a:pt x="0" y="110"/>
                    <a:pt x="191" y="244"/>
                  </a:cubicBezTo>
                  <a:lnTo>
                    <a:pt x="191" y="374"/>
                  </a:lnTo>
                  <a:cubicBezTo>
                    <a:pt x="0" y="508"/>
                    <a:pt x="109" y="617"/>
                    <a:pt x="244" y="617"/>
                  </a:cubicBezTo>
                  <a:cubicBezTo>
                    <a:pt x="378" y="617"/>
                    <a:pt x="486" y="508"/>
                    <a:pt x="558" y="374"/>
                  </a:cubicBezTo>
                  <a:lnTo>
                    <a:pt x="558" y="244"/>
                  </a:lnTo>
                  <a:cubicBezTo>
                    <a:pt x="486" y="110"/>
                    <a:pt x="377" y="1"/>
                    <a:pt x="244"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84"/>
            <p:cNvSpPr/>
            <p:nvPr/>
          </p:nvSpPr>
          <p:spPr>
            <a:xfrm>
              <a:off x="8092011" y="1821073"/>
              <a:ext cx="13131" cy="16636"/>
            </a:xfrm>
            <a:custGeom>
              <a:avLst/>
              <a:gdLst/>
              <a:ahLst/>
              <a:cxnLst/>
              <a:rect l="l" t="t" r="r" b="b"/>
              <a:pathLst>
                <a:path w="487" h="617" extrusionOk="0">
                  <a:moveTo>
                    <a:pt x="244" y="1"/>
                  </a:moveTo>
                  <a:cubicBezTo>
                    <a:pt x="110" y="1"/>
                    <a:pt x="1" y="108"/>
                    <a:pt x="35" y="243"/>
                  </a:cubicBezTo>
                  <a:lnTo>
                    <a:pt x="35" y="373"/>
                  </a:lnTo>
                  <a:cubicBezTo>
                    <a:pt x="1" y="508"/>
                    <a:pt x="110" y="617"/>
                    <a:pt x="244" y="617"/>
                  </a:cubicBezTo>
                  <a:cubicBezTo>
                    <a:pt x="379" y="617"/>
                    <a:pt x="487" y="508"/>
                    <a:pt x="401" y="373"/>
                  </a:cubicBezTo>
                  <a:lnTo>
                    <a:pt x="401" y="243"/>
                  </a:lnTo>
                  <a:cubicBezTo>
                    <a:pt x="487" y="110"/>
                    <a:pt x="379" y="1"/>
                    <a:pt x="244"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84"/>
            <p:cNvSpPr/>
            <p:nvPr/>
          </p:nvSpPr>
          <p:spPr>
            <a:xfrm>
              <a:off x="8017433" y="1799962"/>
              <a:ext cx="16285" cy="16636"/>
            </a:xfrm>
            <a:custGeom>
              <a:avLst/>
              <a:gdLst/>
              <a:ahLst/>
              <a:cxnLst/>
              <a:rect l="l" t="t" r="r" b="b"/>
              <a:pathLst>
                <a:path w="604" h="617" extrusionOk="0">
                  <a:moveTo>
                    <a:pt x="244" y="0"/>
                  </a:moveTo>
                  <a:cubicBezTo>
                    <a:pt x="110" y="0"/>
                    <a:pt x="1" y="108"/>
                    <a:pt x="237" y="242"/>
                  </a:cubicBezTo>
                  <a:lnTo>
                    <a:pt x="237" y="372"/>
                  </a:lnTo>
                  <a:cubicBezTo>
                    <a:pt x="1" y="507"/>
                    <a:pt x="110" y="616"/>
                    <a:pt x="244" y="616"/>
                  </a:cubicBezTo>
                  <a:cubicBezTo>
                    <a:pt x="379" y="616"/>
                    <a:pt x="488" y="507"/>
                    <a:pt x="603" y="372"/>
                  </a:cubicBezTo>
                  <a:lnTo>
                    <a:pt x="603" y="242"/>
                  </a:lnTo>
                  <a:cubicBezTo>
                    <a:pt x="486" y="109"/>
                    <a:pt x="379" y="0"/>
                    <a:pt x="244" y="0"/>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9" name="Google Shape;4109;p84"/>
          <p:cNvGrpSpPr/>
          <p:nvPr/>
        </p:nvGrpSpPr>
        <p:grpSpPr>
          <a:xfrm>
            <a:off x="7984296" y="2129012"/>
            <a:ext cx="434635" cy="426439"/>
            <a:chOff x="7984296" y="2129012"/>
            <a:chExt cx="434635" cy="426439"/>
          </a:xfrm>
        </p:grpSpPr>
        <p:sp>
          <p:nvSpPr>
            <p:cNvPr id="4110" name="Google Shape;4110;p84"/>
            <p:cNvSpPr/>
            <p:nvPr/>
          </p:nvSpPr>
          <p:spPr>
            <a:xfrm>
              <a:off x="7998370" y="2129012"/>
              <a:ext cx="203810" cy="203863"/>
            </a:xfrm>
            <a:custGeom>
              <a:avLst/>
              <a:gdLst/>
              <a:ahLst/>
              <a:cxnLst/>
              <a:rect l="l" t="t" r="r" b="b"/>
              <a:pathLst>
                <a:path w="7559" h="7561" extrusionOk="0">
                  <a:moveTo>
                    <a:pt x="3779" y="0"/>
                  </a:moveTo>
                  <a:cubicBezTo>
                    <a:pt x="1724" y="0"/>
                    <a:pt x="47" y="1644"/>
                    <a:pt x="3" y="3698"/>
                  </a:cubicBezTo>
                  <a:cubicBezTo>
                    <a:pt x="2" y="3728"/>
                    <a:pt x="2" y="3752"/>
                    <a:pt x="2" y="3783"/>
                  </a:cubicBezTo>
                  <a:cubicBezTo>
                    <a:pt x="0" y="5869"/>
                    <a:pt x="1693" y="7560"/>
                    <a:pt x="3779" y="7560"/>
                  </a:cubicBezTo>
                  <a:cubicBezTo>
                    <a:pt x="3780" y="7560"/>
                    <a:pt x="3781" y="7560"/>
                    <a:pt x="3782" y="7560"/>
                  </a:cubicBezTo>
                  <a:cubicBezTo>
                    <a:pt x="5868" y="7560"/>
                    <a:pt x="7559" y="5868"/>
                    <a:pt x="7557" y="3782"/>
                  </a:cubicBezTo>
                  <a:cubicBezTo>
                    <a:pt x="7557" y="3752"/>
                    <a:pt x="7556" y="3728"/>
                    <a:pt x="7556" y="3698"/>
                  </a:cubicBezTo>
                  <a:cubicBezTo>
                    <a:pt x="7512" y="1644"/>
                    <a:pt x="5835" y="0"/>
                    <a:pt x="37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84"/>
            <p:cNvSpPr/>
            <p:nvPr/>
          </p:nvSpPr>
          <p:spPr>
            <a:xfrm>
              <a:off x="8063808" y="2264633"/>
              <a:ext cx="72907" cy="43491"/>
            </a:xfrm>
            <a:custGeom>
              <a:avLst/>
              <a:gdLst/>
              <a:ahLst/>
              <a:cxnLst/>
              <a:rect l="l" t="t" r="r" b="b"/>
              <a:pathLst>
                <a:path w="2704" h="1613" extrusionOk="0">
                  <a:moveTo>
                    <a:pt x="754" y="0"/>
                  </a:moveTo>
                  <a:cubicBezTo>
                    <a:pt x="721" y="0"/>
                    <a:pt x="689" y="18"/>
                    <a:pt x="673" y="48"/>
                  </a:cubicBezTo>
                  <a:lnTo>
                    <a:pt x="27" y="1177"/>
                  </a:lnTo>
                  <a:cubicBezTo>
                    <a:pt x="0" y="1225"/>
                    <a:pt x="18" y="1283"/>
                    <a:pt x="67" y="1309"/>
                  </a:cubicBezTo>
                  <a:cubicBezTo>
                    <a:pt x="471" y="1511"/>
                    <a:pt x="911" y="1612"/>
                    <a:pt x="1352" y="1612"/>
                  </a:cubicBezTo>
                  <a:cubicBezTo>
                    <a:pt x="1792" y="1612"/>
                    <a:pt x="2233" y="1511"/>
                    <a:pt x="2638" y="1309"/>
                  </a:cubicBezTo>
                  <a:cubicBezTo>
                    <a:pt x="2686" y="1283"/>
                    <a:pt x="2703" y="1225"/>
                    <a:pt x="2677" y="1177"/>
                  </a:cubicBezTo>
                  <a:lnTo>
                    <a:pt x="2032" y="48"/>
                  </a:lnTo>
                  <a:cubicBezTo>
                    <a:pt x="2015" y="18"/>
                    <a:pt x="1983" y="0"/>
                    <a:pt x="1950" y="0"/>
                  </a:cubicBezTo>
                  <a:cubicBezTo>
                    <a:pt x="1937" y="0"/>
                    <a:pt x="1924" y="3"/>
                    <a:pt x="1911" y="9"/>
                  </a:cubicBezTo>
                  <a:cubicBezTo>
                    <a:pt x="1733" y="88"/>
                    <a:pt x="1542" y="128"/>
                    <a:pt x="1352" y="128"/>
                  </a:cubicBezTo>
                  <a:cubicBezTo>
                    <a:pt x="1161" y="128"/>
                    <a:pt x="970" y="88"/>
                    <a:pt x="793" y="9"/>
                  </a:cubicBezTo>
                  <a:cubicBezTo>
                    <a:pt x="780" y="3"/>
                    <a:pt x="767" y="0"/>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4"/>
            <p:cNvSpPr/>
            <p:nvPr/>
          </p:nvSpPr>
          <p:spPr>
            <a:xfrm>
              <a:off x="8120726" y="2164630"/>
              <a:ext cx="56675" cy="63308"/>
            </a:xfrm>
            <a:custGeom>
              <a:avLst/>
              <a:gdLst/>
              <a:ahLst/>
              <a:cxnLst/>
              <a:rect l="l" t="t" r="r" b="b"/>
              <a:pathLst>
                <a:path w="2102" h="2348" extrusionOk="0">
                  <a:moveTo>
                    <a:pt x="761" y="1"/>
                  </a:moveTo>
                  <a:cubicBezTo>
                    <a:pt x="728" y="1"/>
                    <a:pt x="697" y="18"/>
                    <a:pt x="679" y="49"/>
                  </a:cubicBezTo>
                  <a:lnTo>
                    <a:pt x="24" y="1172"/>
                  </a:lnTo>
                  <a:cubicBezTo>
                    <a:pt x="0" y="1214"/>
                    <a:pt x="12" y="1268"/>
                    <a:pt x="53" y="1297"/>
                  </a:cubicBezTo>
                  <a:cubicBezTo>
                    <a:pt x="365" y="1525"/>
                    <a:pt x="567" y="1875"/>
                    <a:pt x="609" y="2259"/>
                  </a:cubicBezTo>
                  <a:cubicBezTo>
                    <a:pt x="615" y="2308"/>
                    <a:pt x="654" y="2346"/>
                    <a:pt x="703" y="2347"/>
                  </a:cubicBezTo>
                  <a:lnTo>
                    <a:pt x="2004" y="2347"/>
                  </a:lnTo>
                  <a:cubicBezTo>
                    <a:pt x="2058" y="2347"/>
                    <a:pt x="2101" y="2301"/>
                    <a:pt x="2098" y="2247"/>
                  </a:cubicBezTo>
                  <a:cubicBezTo>
                    <a:pt x="2046" y="1341"/>
                    <a:pt x="1569" y="514"/>
                    <a:pt x="812" y="16"/>
                  </a:cubicBezTo>
                  <a:cubicBezTo>
                    <a:pt x="796" y="6"/>
                    <a:pt x="778" y="1"/>
                    <a:pt x="7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84"/>
            <p:cNvSpPr/>
            <p:nvPr/>
          </p:nvSpPr>
          <p:spPr>
            <a:xfrm>
              <a:off x="8023149" y="2164630"/>
              <a:ext cx="56729" cy="63308"/>
            </a:xfrm>
            <a:custGeom>
              <a:avLst/>
              <a:gdLst/>
              <a:ahLst/>
              <a:cxnLst/>
              <a:rect l="l" t="t" r="r" b="b"/>
              <a:pathLst>
                <a:path w="2104" h="2348" extrusionOk="0">
                  <a:moveTo>
                    <a:pt x="1343" y="1"/>
                  </a:moveTo>
                  <a:cubicBezTo>
                    <a:pt x="1325" y="1"/>
                    <a:pt x="1307" y="5"/>
                    <a:pt x="1291" y="16"/>
                  </a:cubicBezTo>
                  <a:cubicBezTo>
                    <a:pt x="533" y="514"/>
                    <a:pt x="56" y="1342"/>
                    <a:pt x="5" y="2248"/>
                  </a:cubicBezTo>
                  <a:cubicBezTo>
                    <a:pt x="1" y="2301"/>
                    <a:pt x="44" y="2347"/>
                    <a:pt x="97" y="2347"/>
                  </a:cubicBezTo>
                  <a:cubicBezTo>
                    <a:pt x="98" y="2347"/>
                    <a:pt x="99" y="2347"/>
                    <a:pt x="100" y="2347"/>
                  </a:cubicBezTo>
                  <a:lnTo>
                    <a:pt x="1399" y="2347"/>
                  </a:lnTo>
                  <a:cubicBezTo>
                    <a:pt x="1448" y="2346"/>
                    <a:pt x="1487" y="2308"/>
                    <a:pt x="1493" y="2259"/>
                  </a:cubicBezTo>
                  <a:cubicBezTo>
                    <a:pt x="1535" y="1873"/>
                    <a:pt x="1737" y="1523"/>
                    <a:pt x="2052" y="1296"/>
                  </a:cubicBezTo>
                  <a:cubicBezTo>
                    <a:pt x="2091" y="1268"/>
                    <a:pt x="2103" y="1214"/>
                    <a:pt x="2079" y="1172"/>
                  </a:cubicBezTo>
                  <a:lnTo>
                    <a:pt x="1424" y="47"/>
                  </a:lnTo>
                  <a:cubicBezTo>
                    <a:pt x="1407" y="17"/>
                    <a:pt x="1375" y="1"/>
                    <a:pt x="1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84"/>
            <p:cNvSpPr/>
            <p:nvPr/>
          </p:nvSpPr>
          <p:spPr>
            <a:xfrm>
              <a:off x="8083707" y="2218635"/>
              <a:ext cx="28931" cy="24779"/>
            </a:xfrm>
            <a:custGeom>
              <a:avLst/>
              <a:gdLst/>
              <a:ahLst/>
              <a:cxnLst/>
              <a:rect l="l" t="t" r="r" b="b"/>
              <a:pathLst>
                <a:path w="1073" h="919" extrusionOk="0">
                  <a:moveTo>
                    <a:pt x="614" y="0"/>
                  </a:moveTo>
                  <a:cubicBezTo>
                    <a:pt x="206" y="0"/>
                    <a:pt x="1" y="494"/>
                    <a:pt x="289" y="782"/>
                  </a:cubicBezTo>
                  <a:cubicBezTo>
                    <a:pt x="383" y="876"/>
                    <a:pt x="498" y="918"/>
                    <a:pt x="611" y="918"/>
                  </a:cubicBezTo>
                  <a:cubicBezTo>
                    <a:pt x="847" y="918"/>
                    <a:pt x="1073" y="735"/>
                    <a:pt x="1073" y="459"/>
                  </a:cubicBezTo>
                  <a:cubicBezTo>
                    <a:pt x="1073" y="205"/>
                    <a:pt x="868" y="0"/>
                    <a:pt x="6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4"/>
            <p:cNvSpPr/>
            <p:nvPr/>
          </p:nvSpPr>
          <p:spPr>
            <a:xfrm>
              <a:off x="8228118" y="2429887"/>
              <a:ext cx="107176" cy="125564"/>
            </a:xfrm>
            <a:custGeom>
              <a:avLst/>
              <a:gdLst/>
              <a:ahLst/>
              <a:cxnLst/>
              <a:rect l="l" t="t" r="r" b="b"/>
              <a:pathLst>
                <a:path w="3975" h="4657" extrusionOk="0">
                  <a:moveTo>
                    <a:pt x="1324" y="1"/>
                  </a:moveTo>
                  <a:cubicBezTo>
                    <a:pt x="1281" y="1"/>
                    <a:pt x="1238" y="12"/>
                    <a:pt x="1200" y="36"/>
                  </a:cubicBezTo>
                  <a:cubicBezTo>
                    <a:pt x="1088" y="105"/>
                    <a:pt x="1055" y="250"/>
                    <a:pt x="1124" y="361"/>
                  </a:cubicBezTo>
                  <a:lnTo>
                    <a:pt x="1947" y="1440"/>
                  </a:lnTo>
                  <a:lnTo>
                    <a:pt x="1947" y="2982"/>
                  </a:lnTo>
                  <a:lnTo>
                    <a:pt x="1297" y="2588"/>
                  </a:lnTo>
                  <a:lnTo>
                    <a:pt x="1384" y="1860"/>
                  </a:lnTo>
                  <a:cubicBezTo>
                    <a:pt x="1397" y="1730"/>
                    <a:pt x="1306" y="1615"/>
                    <a:pt x="1177" y="1599"/>
                  </a:cubicBezTo>
                  <a:cubicBezTo>
                    <a:pt x="1168" y="1598"/>
                    <a:pt x="1159" y="1597"/>
                    <a:pt x="1150" y="1597"/>
                  </a:cubicBezTo>
                  <a:cubicBezTo>
                    <a:pt x="1032" y="1597"/>
                    <a:pt x="929" y="1684"/>
                    <a:pt x="914" y="1803"/>
                  </a:cubicBezTo>
                  <a:lnTo>
                    <a:pt x="863" y="2246"/>
                  </a:lnTo>
                  <a:lnTo>
                    <a:pt x="822" y="2212"/>
                  </a:lnTo>
                  <a:lnTo>
                    <a:pt x="479" y="1566"/>
                  </a:lnTo>
                  <a:cubicBezTo>
                    <a:pt x="437" y="1484"/>
                    <a:pt x="355" y="1439"/>
                    <a:pt x="270" y="1439"/>
                  </a:cubicBezTo>
                  <a:cubicBezTo>
                    <a:pt x="233" y="1439"/>
                    <a:pt x="196" y="1447"/>
                    <a:pt x="161" y="1466"/>
                  </a:cubicBezTo>
                  <a:cubicBezTo>
                    <a:pt x="46" y="1527"/>
                    <a:pt x="1" y="1670"/>
                    <a:pt x="62" y="1786"/>
                  </a:cubicBezTo>
                  <a:lnTo>
                    <a:pt x="427" y="2476"/>
                  </a:lnTo>
                  <a:cubicBezTo>
                    <a:pt x="442" y="2506"/>
                    <a:pt x="463" y="2532"/>
                    <a:pt x="488" y="2551"/>
                  </a:cubicBezTo>
                  <a:lnTo>
                    <a:pt x="1949" y="3583"/>
                  </a:lnTo>
                  <a:lnTo>
                    <a:pt x="1949" y="4420"/>
                  </a:lnTo>
                  <a:cubicBezTo>
                    <a:pt x="1792" y="4552"/>
                    <a:pt x="1898" y="4656"/>
                    <a:pt x="2028" y="4656"/>
                  </a:cubicBezTo>
                  <a:cubicBezTo>
                    <a:pt x="2160" y="4656"/>
                    <a:pt x="2264" y="4550"/>
                    <a:pt x="2315" y="4420"/>
                  </a:cubicBezTo>
                  <a:lnTo>
                    <a:pt x="2315" y="2508"/>
                  </a:lnTo>
                  <a:lnTo>
                    <a:pt x="3885" y="796"/>
                  </a:lnTo>
                  <a:cubicBezTo>
                    <a:pt x="3975" y="701"/>
                    <a:pt x="3972" y="552"/>
                    <a:pt x="3876" y="462"/>
                  </a:cubicBezTo>
                  <a:cubicBezTo>
                    <a:pt x="3831" y="419"/>
                    <a:pt x="3773" y="398"/>
                    <a:pt x="3715" y="398"/>
                  </a:cubicBezTo>
                  <a:cubicBezTo>
                    <a:pt x="3652" y="398"/>
                    <a:pt x="3589" y="422"/>
                    <a:pt x="3543" y="471"/>
                  </a:cubicBezTo>
                  <a:lnTo>
                    <a:pt x="3541" y="471"/>
                  </a:lnTo>
                  <a:lnTo>
                    <a:pt x="3042" y="999"/>
                  </a:lnTo>
                  <a:lnTo>
                    <a:pt x="2719" y="477"/>
                  </a:lnTo>
                  <a:cubicBezTo>
                    <a:pt x="2674" y="405"/>
                    <a:pt x="2597" y="365"/>
                    <a:pt x="2518" y="365"/>
                  </a:cubicBezTo>
                  <a:cubicBezTo>
                    <a:pt x="2476" y="365"/>
                    <a:pt x="2433" y="377"/>
                    <a:pt x="2395" y="401"/>
                  </a:cubicBezTo>
                  <a:cubicBezTo>
                    <a:pt x="2282" y="470"/>
                    <a:pt x="2249" y="615"/>
                    <a:pt x="2318" y="725"/>
                  </a:cubicBezTo>
                  <a:lnTo>
                    <a:pt x="2707" y="1353"/>
                  </a:lnTo>
                  <a:lnTo>
                    <a:pt x="2314" y="1820"/>
                  </a:lnTo>
                  <a:lnTo>
                    <a:pt x="2314" y="1371"/>
                  </a:lnTo>
                  <a:cubicBezTo>
                    <a:pt x="2264" y="1328"/>
                    <a:pt x="2252" y="1285"/>
                    <a:pt x="2229" y="1247"/>
                  </a:cubicBezTo>
                  <a:lnTo>
                    <a:pt x="1524" y="112"/>
                  </a:lnTo>
                  <a:cubicBezTo>
                    <a:pt x="1480" y="40"/>
                    <a:pt x="1402"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84"/>
            <p:cNvSpPr/>
            <p:nvPr/>
          </p:nvSpPr>
          <p:spPr>
            <a:xfrm>
              <a:off x="8341900" y="2447547"/>
              <a:ext cx="58563" cy="107904"/>
            </a:xfrm>
            <a:custGeom>
              <a:avLst/>
              <a:gdLst/>
              <a:ahLst/>
              <a:cxnLst/>
              <a:rect l="l" t="t" r="r" b="b"/>
              <a:pathLst>
                <a:path w="2172" h="4002" extrusionOk="0">
                  <a:moveTo>
                    <a:pt x="749" y="0"/>
                  </a:moveTo>
                  <a:cubicBezTo>
                    <a:pt x="618" y="0"/>
                    <a:pt x="658" y="236"/>
                    <a:pt x="658" y="236"/>
                  </a:cubicBezTo>
                  <a:lnTo>
                    <a:pt x="658" y="1015"/>
                  </a:lnTo>
                  <a:cubicBezTo>
                    <a:pt x="658" y="1084"/>
                    <a:pt x="688" y="1150"/>
                    <a:pt x="740" y="1195"/>
                  </a:cubicBezTo>
                  <a:lnTo>
                    <a:pt x="1343" y="1711"/>
                  </a:lnTo>
                  <a:lnTo>
                    <a:pt x="1047" y="2334"/>
                  </a:lnTo>
                  <a:cubicBezTo>
                    <a:pt x="1032" y="2366"/>
                    <a:pt x="1024" y="2398"/>
                    <a:pt x="1024" y="2433"/>
                  </a:cubicBezTo>
                  <a:lnTo>
                    <a:pt x="405" y="2010"/>
                  </a:lnTo>
                  <a:cubicBezTo>
                    <a:pt x="364" y="1981"/>
                    <a:pt x="317" y="1968"/>
                    <a:pt x="271" y="1968"/>
                  </a:cubicBezTo>
                  <a:cubicBezTo>
                    <a:pt x="195" y="1968"/>
                    <a:pt x="120" y="2004"/>
                    <a:pt x="75" y="2071"/>
                  </a:cubicBezTo>
                  <a:cubicBezTo>
                    <a:pt x="0" y="2180"/>
                    <a:pt x="29" y="2328"/>
                    <a:pt x="136" y="2401"/>
                  </a:cubicBezTo>
                  <a:lnTo>
                    <a:pt x="1024" y="3007"/>
                  </a:lnTo>
                  <a:lnTo>
                    <a:pt x="1024" y="3765"/>
                  </a:lnTo>
                  <a:cubicBezTo>
                    <a:pt x="1024" y="3765"/>
                    <a:pt x="983" y="4001"/>
                    <a:pt x="1113" y="4001"/>
                  </a:cubicBezTo>
                  <a:cubicBezTo>
                    <a:pt x="1244" y="4001"/>
                    <a:pt x="1391" y="3765"/>
                    <a:pt x="1391" y="3765"/>
                  </a:cubicBezTo>
                  <a:lnTo>
                    <a:pt x="1391" y="2493"/>
                  </a:lnTo>
                  <a:lnTo>
                    <a:pt x="2114" y="968"/>
                  </a:lnTo>
                  <a:cubicBezTo>
                    <a:pt x="2171" y="848"/>
                    <a:pt x="2120" y="706"/>
                    <a:pt x="2002" y="651"/>
                  </a:cubicBezTo>
                  <a:cubicBezTo>
                    <a:pt x="1969" y="635"/>
                    <a:pt x="1934" y="627"/>
                    <a:pt x="1900" y="627"/>
                  </a:cubicBezTo>
                  <a:cubicBezTo>
                    <a:pt x="1810" y="627"/>
                    <a:pt x="1725" y="678"/>
                    <a:pt x="1685" y="764"/>
                  </a:cubicBezTo>
                  <a:lnTo>
                    <a:pt x="1445" y="1270"/>
                  </a:lnTo>
                  <a:lnTo>
                    <a:pt x="1024" y="909"/>
                  </a:lnTo>
                  <a:lnTo>
                    <a:pt x="1024" y="236"/>
                  </a:lnTo>
                  <a:cubicBezTo>
                    <a:pt x="1024" y="236"/>
                    <a:pt x="879" y="0"/>
                    <a:pt x="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84"/>
            <p:cNvSpPr/>
            <p:nvPr/>
          </p:nvSpPr>
          <p:spPr>
            <a:xfrm>
              <a:off x="8041591" y="2464399"/>
              <a:ext cx="12753" cy="81535"/>
            </a:xfrm>
            <a:custGeom>
              <a:avLst/>
              <a:gdLst/>
              <a:ahLst/>
              <a:cxnLst/>
              <a:rect l="l" t="t" r="r" b="b"/>
              <a:pathLst>
                <a:path w="473" h="3024" extrusionOk="0">
                  <a:moveTo>
                    <a:pt x="236" y="0"/>
                  </a:moveTo>
                  <a:cubicBezTo>
                    <a:pt x="106" y="0"/>
                    <a:pt x="0" y="106"/>
                    <a:pt x="73" y="236"/>
                  </a:cubicBezTo>
                  <a:lnTo>
                    <a:pt x="73" y="2786"/>
                  </a:lnTo>
                  <a:cubicBezTo>
                    <a:pt x="0" y="2917"/>
                    <a:pt x="106" y="3022"/>
                    <a:pt x="236" y="3022"/>
                  </a:cubicBezTo>
                  <a:lnTo>
                    <a:pt x="236" y="3023"/>
                  </a:lnTo>
                  <a:cubicBezTo>
                    <a:pt x="368" y="3023"/>
                    <a:pt x="473" y="2917"/>
                    <a:pt x="440" y="2787"/>
                  </a:cubicBezTo>
                  <a:lnTo>
                    <a:pt x="440" y="236"/>
                  </a:lnTo>
                  <a:cubicBezTo>
                    <a:pt x="473" y="106"/>
                    <a:pt x="368" y="0"/>
                    <a:pt x="2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4"/>
            <p:cNvSpPr/>
            <p:nvPr/>
          </p:nvSpPr>
          <p:spPr>
            <a:xfrm>
              <a:off x="8002442" y="2389928"/>
              <a:ext cx="91106" cy="102296"/>
            </a:xfrm>
            <a:custGeom>
              <a:avLst/>
              <a:gdLst/>
              <a:ahLst/>
              <a:cxnLst/>
              <a:rect l="l" t="t" r="r" b="b"/>
              <a:pathLst>
                <a:path w="3379" h="3794" extrusionOk="0">
                  <a:moveTo>
                    <a:pt x="1688" y="0"/>
                  </a:moveTo>
                  <a:lnTo>
                    <a:pt x="27" y="3021"/>
                  </a:lnTo>
                  <a:cubicBezTo>
                    <a:pt x="0" y="3070"/>
                    <a:pt x="23" y="3133"/>
                    <a:pt x="75" y="3155"/>
                  </a:cubicBezTo>
                  <a:lnTo>
                    <a:pt x="1617" y="3780"/>
                  </a:lnTo>
                  <a:cubicBezTo>
                    <a:pt x="1640" y="3789"/>
                    <a:pt x="1664" y="3794"/>
                    <a:pt x="1688" y="3794"/>
                  </a:cubicBezTo>
                  <a:cubicBezTo>
                    <a:pt x="1713" y="3794"/>
                    <a:pt x="1737" y="3789"/>
                    <a:pt x="1760" y="3780"/>
                  </a:cubicBezTo>
                  <a:lnTo>
                    <a:pt x="3302" y="3155"/>
                  </a:lnTo>
                  <a:cubicBezTo>
                    <a:pt x="3356" y="3133"/>
                    <a:pt x="3378" y="3070"/>
                    <a:pt x="3350" y="3021"/>
                  </a:cubicBezTo>
                  <a:lnTo>
                    <a:pt x="168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84"/>
            <p:cNvSpPr/>
            <p:nvPr/>
          </p:nvSpPr>
          <p:spPr>
            <a:xfrm>
              <a:off x="8013442" y="2389928"/>
              <a:ext cx="69078" cy="76061"/>
            </a:xfrm>
            <a:custGeom>
              <a:avLst/>
              <a:gdLst/>
              <a:ahLst/>
              <a:cxnLst/>
              <a:rect l="l" t="t" r="r" b="b"/>
              <a:pathLst>
                <a:path w="2562" h="2821" extrusionOk="0">
                  <a:moveTo>
                    <a:pt x="1280" y="0"/>
                  </a:moveTo>
                  <a:lnTo>
                    <a:pt x="1" y="2329"/>
                  </a:lnTo>
                  <a:lnTo>
                    <a:pt x="1149" y="2795"/>
                  </a:lnTo>
                  <a:cubicBezTo>
                    <a:pt x="1191" y="2812"/>
                    <a:pt x="1236" y="2821"/>
                    <a:pt x="1281" y="2821"/>
                  </a:cubicBezTo>
                  <a:cubicBezTo>
                    <a:pt x="1326" y="2821"/>
                    <a:pt x="1370" y="2812"/>
                    <a:pt x="1412" y="2795"/>
                  </a:cubicBezTo>
                  <a:lnTo>
                    <a:pt x="2562" y="2329"/>
                  </a:lnTo>
                  <a:lnTo>
                    <a:pt x="128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84"/>
            <p:cNvSpPr/>
            <p:nvPr/>
          </p:nvSpPr>
          <p:spPr>
            <a:xfrm>
              <a:off x="8006189" y="2347139"/>
              <a:ext cx="83503" cy="100948"/>
            </a:xfrm>
            <a:custGeom>
              <a:avLst/>
              <a:gdLst/>
              <a:ahLst/>
              <a:cxnLst/>
              <a:rect l="l" t="t" r="r" b="b"/>
              <a:pathLst>
                <a:path w="3097" h="3744" extrusionOk="0">
                  <a:moveTo>
                    <a:pt x="1548" y="1"/>
                  </a:moveTo>
                  <a:cubicBezTo>
                    <a:pt x="1514" y="1"/>
                    <a:pt x="1480" y="19"/>
                    <a:pt x="1463" y="55"/>
                  </a:cubicBezTo>
                  <a:lnTo>
                    <a:pt x="1464" y="55"/>
                  </a:lnTo>
                  <a:lnTo>
                    <a:pt x="24" y="3039"/>
                  </a:lnTo>
                  <a:cubicBezTo>
                    <a:pt x="0" y="3089"/>
                    <a:pt x="24" y="3148"/>
                    <a:pt x="75" y="3169"/>
                  </a:cubicBezTo>
                  <a:lnTo>
                    <a:pt x="1442" y="3723"/>
                  </a:lnTo>
                  <a:cubicBezTo>
                    <a:pt x="1476" y="3737"/>
                    <a:pt x="1513" y="3744"/>
                    <a:pt x="1549" y="3744"/>
                  </a:cubicBezTo>
                  <a:cubicBezTo>
                    <a:pt x="1586" y="3744"/>
                    <a:pt x="1623" y="3737"/>
                    <a:pt x="1657" y="3723"/>
                  </a:cubicBezTo>
                  <a:lnTo>
                    <a:pt x="3024" y="3169"/>
                  </a:lnTo>
                  <a:cubicBezTo>
                    <a:pt x="3075" y="3148"/>
                    <a:pt x="3097" y="3089"/>
                    <a:pt x="3073" y="3039"/>
                  </a:cubicBezTo>
                  <a:lnTo>
                    <a:pt x="1635" y="55"/>
                  </a:lnTo>
                  <a:cubicBezTo>
                    <a:pt x="1617" y="19"/>
                    <a:pt x="1582" y="1"/>
                    <a:pt x="15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84"/>
            <p:cNvSpPr/>
            <p:nvPr/>
          </p:nvSpPr>
          <p:spPr>
            <a:xfrm>
              <a:off x="8016678" y="2514980"/>
              <a:ext cx="192189" cy="38934"/>
            </a:xfrm>
            <a:custGeom>
              <a:avLst/>
              <a:gdLst/>
              <a:ahLst/>
              <a:cxnLst/>
              <a:rect l="l" t="t" r="r" b="b"/>
              <a:pathLst>
                <a:path w="7128" h="1444" extrusionOk="0">
                  <a:moveTo>
                    <a:pt x="3563" y="1"/>
                  </a:moveTo>
                  <a:cubicBezTo>
                    <a:pt x="1936" y="1"/>
                    <a:pt x="546" y="600"/>
                    <a:pt x="0" y="1444"/>
                  </a:cubicBezTo>
                  <a:lnTo>
                    <a:pt x="7128" y="1444"/>
                  </a:lnTo>
                  <a:cubicBezTo>
                    <a:pt x="6581" y="600"/>
                    <a:pt x="5192" y="1"/>
                    <a:pt x="35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84"/>
            <p:cNvSpPr/>
            <p:nvPr/>
          </p:nvSpPr>
          <p:spPr>
            <a:xfrm>
              <a:off x="8097296" y="2514980"/>
              <a:ext cx="111571" cy="38934"/>
            </a:xfrm>
            <a:custGeom>
              <a:avLst/>
              <a:gdLst/>
              <a:ahLst/>
              <a:cxnLst/>
              <a:rect l="l" t="t" r="r" b="b"/>
              <a:pathLst>
                <a:path w="4138" h="1444" extrusionOk="0">
                  <a:moveTo>
                    <a:pt x="573" y="1"/>
                  </a:moveTo>
                  <a:cubicBezTo>
                    <a:pt x="379" y="1"/>
                    <a:pt x="188" y="10"/>
                    <a:pt x="1" y="26"/>
                  </a:cubicBezTo>
                  <a:cubicBezTo>
                    <a:pt x="1288" y="147"/>
                    <a:pt x="2351" y="700"/>
                    <a:pt x="2801" y="1444"/>
                  </a:cubicBezTo>
                  <a:lnTo>
                    <a:pt x="4138" y="1444"/>
                  </a:lnTo>
                  <a:cubicBezTo>
                    <a:pt x="3591" y="600"/>
                    <a:pt x="2202" y="1"/>
                    <a:pt x="573"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84"/>
            <p:cNvSpPr/>
            <p:nvPr/>
          </p:nvSpPr>
          <p:spPr>
            <a:xfrm>
              <a:off x="8166751" y="2147374"/>
              <a:ext cx="185044" cy="100301"/>
            </a:xfrm>
            <a:custGeom>
              <a:avLst/>
              <a:gdLst/>
              <a:ahLst/>
              <a:cxnLst/>
              <a:rect l="l" t="t" r="r" b="b"/>
              <a:pathLst>
                <a:path w="6863" h="3720" extrusionOk="0">
                  <a:moveTo>
                    <a:pt x="4481" y="0"/>
                  </a:moveTo>
                  <a:cubicBezTo>
                    <a:pt x="3713" y="0"/>
                    <a:pt x="3068" y="584"/>
                    <a:pt x="2994" y="1353"/>
                  </a:cubicBezTo>
                  <a:cubicBezTo>
                    <a:pt x="2817" y="1154"/>
                    <a:pt x="2565" y="1041"/>
                    <a:pt x="2300" y="1041"/>
                  </a:cubicBezTo>
                  <a:cubicBezTo>
                    <a:pt x="2277" y="1041"/>
                    <a:pt x="2253" y="1041"/>
                    <a:pt x="2229" y="1043"/>
                  </a:cubicBezTo>
                  <a:cubicBezTo>
                    <a:pt x="1631" y="1090"/>
                    <a:pt x="1233" y="1683"/>
                    <a:pt x="1418" y="2254"/>
                  </a:cubicBezTo>
                  <a:lnTo>
                    <a:pt x="765" y="2254"/>
                  </a:lnTo>
                  <a:cubicBezTo>
                    <a:pt x="369" y="2254"/>
                    <a:pt x="29" y="2564"/>
                    <a:pt x="16" y="2960"/>
                  </a:cubicBezTo>
                  <a:cubicBezTo>
                    <a:pt x="1" y="3376"/>
                    <a:pt x="333" y="3720"/>
                    <a:pt x="749" y="3720"/>
                  </a:cubicBezTo>
                  <a:lnTo>
                    <a:pt x="6115" y="3720"/>
                  </a:lnTo>
                  <a:cubicBezTo>
                    <a:pt x="6531" y="3720"/>
                    <a:pt x="6863" y="3376"/>
                    <a:pt x="6848" y="2960"/>
                  </a:cubicBezTo>
                  <a:cubicBezTo>
                    <a:pt x="6834" y="2564"/>
                    <a:pt x="6495" y="2254"/>
                    <a:pt x="6098" y="2254"/>
                  </a:cubicBezTo>
                  <a:lnTo>
                    <a:pt x="5819" y="2254"/>
                  </a:lnTo>
                  <a:cubicBezTo>
                    <a:pt x="5795" y="2254"/>
                    <a:pt x="5780" y="2228"/>
                    <a:pt x="5792" y="2207"/>
                  </a:cubicBezTo>
                  <a:cubicBezTo>
                    <a:pt x="5921" y="1973"/>
                    <a:pt x="5982" y="1709"/>
                    <a:pt x="5973" y="1441"/>
                  </a:cubicBezTo>
                  <a:cubicBezTo>
                    <a:pt x="5944" y="660"/>
                    <a:pt x="5306" y="24"/>
                    <a:pt x="4524" y="1"/>
                  </a:cubicBezTo>
                  <a:cubicBezTo>
                    <a:pt x="4510" y="1"/>
                    <a:pt x="4495" y="0"/>
                    <a:pt x="44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84"/>
            <p:cNvSpPr/>
            <p:nvPr/>
          </p:nvSpPr>
          <p:spPr>
            <a:xfrm>
              <a:off x="8277944" y="2147374"/>
              <a:ext cx="73823" cy="100301"/>
            </a:xfrm>
            <a:custGeom>
              <a:avLst/>
              <a:gdLst/>
              <a:ahLst/>
              <a:cxnLst/>
              <a:rect l="l" t="t" r="r" b="b"/>
              <a:pathLst>
                <a:path w="2738" h="3720" extrusionOk="0">
                  <a:moveTo>
                    <a:pt x="359" y="1"/>
                  </a:moveTo>
                  <a:cubicBezTo>
                    <a:pt x="239" y="1"/>
                    <a:pt x="117" y="16"/>
                    <a:pt x="1" y="43"/>
                  </a:cubicBezTo>
                  <a:cubicBezTo>
                    <a:pt x="953" y="275"/>
                    <a:pt x="1427" y="1347"/>
                    <a:pt x="959" y="2207"/>
                  </a:cubicBezTo>
                  <a:cubicBezTo>
                    <a:pt x="947" y="2229"/>
                    <a:pt x="962" y="2254"/>
                    <a:pt x="986" y="2254"/>
                  </a:cubicBezTo>
                  <a:lnTo>
                    <a:pt x="1264" y="2254"/>
                  </a:lnTo>
                  <a:cubicBezTo>
                    <a:pt x="1662" y="2254"/>
                    <a:pt x="2000" y="2564"/>
                    <a:pt x="2015" y="2960"/>
                  </a:cubicBezTo>
                  <a:cubicBezTo>
                    <a:pt x="2030" y="3376"/>
                    <a:pt x="1698" y="3720"/>
                    <a:pt x="1282" y="3720"/>
                  </a:cubicBezTo>
                  <a:lnTo>
                    <a:pt x="1989" y="3720"/>
                  </a:lnTo>
                  <a:cubicBezTo>
                    <a:pt x="2404" y="3720"/>
                    <a:pt x="2737" y="3376"/>
                    <a:pt x="2721" y="2960"/>
                  </a:cubicBezTo>
                  <a:cubicBezTo>
                    <a:pt x="2707" y="2564"/>
                    <a:pt x="2369" y="2254"/>
                    <a:pt x="1971" y="2254"/>
                  </a:cubicBezTo>
                  <a:lnTo>
                    <a:pt x="1693" y="2254"/>
                  </a:lnTo>
                  <a:cubicBezTo>
                    <a:pt x="1669" y="2254"/>
                    <a:pt x="1654" y="2229"/>
                    <a:pt x="1666" y="2207"/>
                  </a:cubicBezTo>
                  <a:cubicBezTo>
                    <a:pt x="1785" y="1990"/>
                    <a:pt x="1846" y="1748"/>
                    <a:pt x="1847" y="1501"/>
                  </a:cubicBezTo>
                  <a:cubicBezTo>
                    <a:pt x="1850" y="693"/>
                    <a:pt x="1200" y="22"/>
                    <a:pt x="393" y="1"/>
                  </a:cubicBezTo>
                  <a:cubicBezTo>
                    <a:pt x="381" y="1"/>
                    <a:pt x="370" y="1"/>
                    <a:pt x="359" y="1"/>
                  </a:cubicBezTo>
                  <a:close/>
                </a:path>
              </a:pathLst>
            </a:custGeom>
            <a:solidFill>
              <a:srgbClr val="9E99A3">
                <a:alpha val="31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84"/>
            <p:cNvSpPr/>
            <p:nvPr/>
          </p:nvSpPr>
          <p:spPr>
            <a:xfrm>
              <a:off x="8226743" y="2349754"/>
              <a:ext cx="40309" cy="56082"/>
            </a:xfrm>
            <a:custGeom>
              <a:avLst/>
              <a:gdLst/>
              <a:ahLst/>
              <a:cxnLst/>
              <a:rect l="l" t="t" r="r" b="b"/>
              <a:pathLst>
                <a:path w="1495" h="2080" extrusionOk="0">
                  <a:moveTo>
                    <a:pt x="271" y="1"/>
                  </a:moveTo>
                  <a:cubicBezTo>
                    <a:pt x="231" y="1"/>
                    <a:pt x="190" y="11"/>
                    <a:pt x="153" y="33"/>
                  </a:cubicBezTo>
                  <a:cubicBezTo>
                    <a:pt x="40" y="97"/>
                    <a:pt x="1" y="242"/>
                    <a:pt x="67" y="354"/>
                  </a:cubicBezTo>
                  <a:lnTo>
                    <a:pt x="995" y="1961"/>
                  </a:lnTo>
                  <a:cubicBezTo>
                    <a:pt x="1037" y="2035"/>
                    <a:pt x="1115" y="2080"/>
                    <a:pt x="1200" y="2080"/>
                  </a:cubicBezTo>
                  <a:cubicBezTo>
                    <a:pt x="1381" y="2080"/>
                    <a:pt x="1495" y="1882"/>
                    <a:pt x="1403" y="1725"/>
                  </a:cubicBezTo>
                  <a:lnTo>
                    <a:pt x="475" y="118"/>
                  </a:lnTo>
                  <a:cubicBezTo>
                    <a:pt x="432" y="43"/>
                    <a:pt x="353" y="1"/>
                    <a:pt x="2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84"/>
            <p:cNvSpPr/>
            <p:nvPr/>
          </p:nvSpPr>
          <p:spPr>
            <a:xfrm>
              <a:off x="8195466" y="2295479"/>
              <a:ext cx="31708" cy="41253"/>
            </a:xfrm>
            <a:custGeom>
              <a:avLst/>
              <a:gdLst/>
              <a:ahLst/>
              <a:cxnLst/>
              <a:rect l="l" t="t" r="r" b="b"/>
              <a:pathLst>
                <a:path w="1176" h="1530" extrusionOk="0">
                  <a:moveTo>
                    <a:pt x="270" y="0"/>
                  </a:moveTo>
                  <a:cubicBezTo>
                    <a:pt x="230" y="0"/>
                    <a:pt x="189" y="10"/>
                    <a:pt x="152" y="31"/>
                  </a:cubicBezTo>
                  <a:cubicBezTo>
                    <a:pt x="39" y="97"/>
                    <a:pt x="1" y="241"/>
                    <a:pt x="66" y="354"/>
                  </a:cubicBezTo>
                  <a:lnTo>
                    <a:pt x="676" y="1412"/>
                  </a:lnTo>
                  <a:cubicBezTo>
                    <a:pt x="718" y="1485"/>
                    <a:pt x="796" y="1530"/>
                    <a:pt x="881" y="1530"/>
                  </a:cubicBezTo>
                  <a:cubicBezTo>
                    <a:pt x="1062" y="1530"/>
                    <a:pt x="1176" y="1332"/>
                    <a:pt x="1085" y="1175"/>
                  </a:cubicBezTo>
                  <a:lnTo>
                    <a:pt x="474" y="118"/>
                  </a:lnTo>
                  <a:cubicBezTo>
                    <a:pt x="430" y="42"/>
                    <a:pt x="351" y="0"/>
                    <a:pt x="2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84"/>
            <p:cNvSpPr/>
            <p:nvPr/>
          </p:nvSpPr>
          <p:spPr>
            <a:xfrm>
              <a:off x="8301779" y="2384697"/>
              <a:ext cx="26747" cy="32679"/>
            </a:xfrm>
            <a:custGeom>
              <a:avLst/>
              <a:gdLst/>
              <a:ahLst/>
              <a:cxnLst/>
              <a:rect l="l" t="t" r="r" b="b"/>
              <a:pathLst>
                <a:path w="992" h="1212" extrusionOk="0">
                  <a:moveTo>
                    <a:pt x="271" y="1"/>
                  </a:moveTo>
                  <a:cubicBezTo>
                    <a:pt x="231" y="1"/>
                    <a:pt x="190" y="11"/>
                    <a:pt x="153" y="33"/>
                  </a:cubicBezTo>
                  <a:cubicBezTo>
                    <a:pt x="39" y="97"/>
                    <a:pt x="0" y="242"/>
                    <a:pt x="66" y="354"/>
                  </a:cubicBezTo>
                  <a:lnTo>
                    <a:pt x="492" y="1093"/>
                  </a:lnTo>
                  <a:cubicBezTo>
                    <a:pt x="534" y="1166"/>
                    <a:pt x="613" y="1211"/>
                    <a:pt x="698" y="1211"/>
                  </a:cubicBezTo>
                  <a:lnTo>
                    <a:pt x="698" y="1211"/>
                  </a:lnTo>
                  <a:cubicBezTo>
                    <a:pt x="878" y="1211"/>
                    <a:pt x="992" y="1014"/>
                    <a:pt x="902" y="857"/>
                  </a:cubicBezTo>
                  <a:lnTo>
                    <a:pt x="476" y="120"/>
                  </a:lnTo>
                  <a:cubicBezTo>
                    <a:pt x="432" y="44"/>
                    <a:pt x="352" y="1"/>
                    <a:pt x="271" y="1"/>
                  </a:cubicBezTo>
                  <a:close/>
                  <a:moveTo>
                    <a:pt x="698" y="1211"/>
                  </a:moveTo>
                  <a:lnTo>
                    <a:pt x="698" y="1211"/>
                  </a:lnTo>
                  <a:cubicBezTo>
                    <a:pt x="698" y="1211"/>
                    <a:pt x="697" y="1211"/>
                    <a:pt x="697" y="1211"/>
                  </a:cubicBezTo>
                  <a:lnTo>
                    <a:pt x="699" y="1211"/>
                  </a:lnTo>
                  <a:cubicBezTo>
                    <a:pt x="698" y="1211"/>
                    <a:pt x="698" y="1211"/>
                    <a:pt x="698" y="121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84"/>
            <p:cNvSpPr/>
            <p:nvPr/>
          </p:nvSpPr>
          <p:spPr>
            <a:xfrm>
              <a:off x="8267861" y="2325919"/>
              <a:ext cx="36130" cy="48910"/>
            </a:xfrm>
            <a:custGeom>
              <a:avLst/>
              <a:gdLst/>
              <a:ahLst/>
              <a:cxnLst/>
              <a:rect l="l" t="t" r="r" b="b"/>
              <a:pathLst>
                <a:path w="1340" h="1814" extrusionOk="0">
                  <a:moveTo>
                    <a:pt x="269" y="0"/>
                  </a:moveTo>
                  <a:cubicBezTo>
                    <a:pt x="230" y="0"/>
                    <a:pt x="189" y="10"/>
                    <a:pt x="152" y="31"/>
                  </a:cubicBezTo>
                  <a:cubicBezTo>
                    <a:pt x="40" y="97"/>
                    <a:pt x="1" y="242"/>
                    <a:pt x="65" y="354"/>
                  </a:cubicBezTo>
                  <a:lnTo>
                    <a:pt x="840" y="1694"/>
                  </a:lnTo>
                  <a:cubicBezTo>
                    <a:pt x="882" y="1767"/>
                    <a:pt x="959" y="1812"/>
                    <a:pt x="1045" y="1812"/>
                  </a:cubicBezTo>
                  <a:lnTo>
                    <a:pt x="1045" y="1814"/>
                  </a:lnTo>
                  <a:cubicBezTo>
                    <a:pt x="1226" y="1812"/>
                    <a:pt x="1339" y="1615"/>
                    <a:pt x="1248" y="1458"/>
                  </a:cubicBezTo>
                  <a:lnTo>
                    <a:pt x="475" y="118"/>
                  </a:lnTo>
                  <a:cubicBezTo>
                    <a:pt x="431" y="43"/>
                    <a:pt x="351" y="0"/>
                    <a:pt x="2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84"/>
            <p:cNvSpPr/>
            <p:nvPr/>
          </p:nvSpPr>
          <p:spPr>
            <a:xfrm>
              <a:off x="8243810" y="2284235"/>
              <a:ext cx="21867" cy="24239"/>
            </a:xfrm>
            <a:custGeom>
              <a:avLst/>
              <a:gdLst/>
              <a:ahLst/>
              <a:cxnLst/>
              <a:rect l="l" t="t" r="r" b="b"/>
              <a:pathLst>
                <a:path w="811" h="899" extrusionOk="0">
                  <a:moveTo>
                    <a:pt x="269" y="0"/>
                  </a:moveTo>
                  <a:cubicBezTo>
                    <a:pt x="229" y="0"/>
                    <a:pt x="188" y="10"/>
                    <a:pt x="151" y="31"/>
                  </a:cubicBezTo>
                  <a:cubicBezTo>
                    <a:pt x="39" y="97"/>
                    <a:pt x="0" y="241"/>
                    <a:pt x="65" y="354"/>
                  </a:cubicBezTo>
                  <a:lnTo>
                    <a:pt x="311" y="780"/>
                  </a:lnTo>
                  <a:cubicBezTo>
                    <a:pt x="353" y="854"/>
                    <a:pt x="431" y="899"/>
                    <a:pt x="516" y="899"/>
                  </a:cubicBezTo>
                  <a:cubicBezTo>
                    <a:pt x="697" y="897"/>
                    <a:pt x="811" y="701"/>
                    <a:pt x="720" y="544"/>
                  </a:cubicBezTo>
                  <a:lnTo>
                    <a:pt x="474" y="118"/>
                  </a:lnTo>
                  <a:cubicBezTo>
                    <a:pt x="430" y="43"/>
                    <a:pt x="351" y="0"/>
                    <a:pt x="2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84"/>
            <p:cNvSpPr/>
            <p:nvPr/>
          </p:nvSpPr>
          <p:spPr>
            <a:xfrm>
              <a:off x="8217117" y="2410312"/>
              <a:ext cx="21840" cy="24104"/>
            </a:xfrm>
            <a:custGeom>
              <a:avLst/>
              <a:gdLst/>
              <a:ahLst/>
              <a:cxnLst/>
              <a:rect l="l" t="t" r="r" b="b"/>
              <a:pathLst>
                <a:path w="810" h="894" extrusionOk="0">
                  <a:moveTo>
                    <a:pt x="271" y="0"/>
                  </a:moveTo>
                  <a:cubicBezTo>
                    <a:pt x="231" y="0"/>
                    <a:pt x="190" y="11"/>
                    <a:pt x="153" y="32"/>
                  </a:cubicBezTo>
                  <a:cubicBezTo>
                    <a:pt x="39" y="97"/>
                    <a:pt x="0" y="242"/>
                    <a:pt x="66" y="354"/>
                  </a:cubicBezTo>
                  <a:lnTo>
                    <a:pt x="310" y="776"/>
                  </a:lnTo>
                  <a:cubicBezTo>
                    <a:pt x="351" y="848"/>
                    <a:pt x="427" y="894"/>
                    <a:pt x="511" y="894"/>
                  </a:cubicBezTo>
                  <a:cubicBezTo>
                    <a:pt x="512" y="894"/>
                    <a:pt x="513" y="894"/>
                    <a:pt x="515" y="894"/>
                  </a:cubicBezTo>
                  <a:lnTo>
                    <a:pt x="513" y="894"/>
                  </a:lnTo>
                  <a:cubicBezTo>
                    <a:pt x="696" y="894"/>
                    <a:pt x="809" y="698"/>
                    <a:pt x="718" y="541"/>
                  </a:cubicBezTo>
                  <a:lnTo>
                    <a:pt x="476" y="118"/>
                  </a:lnTo>
                  <a:cubicBezTo>
                    <a:pt x="432" y="43"/>
                    <a:pt x="352" y="0"/>
                    <a:pt x="2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84"/>
            <p:cNvSpPr/>
            <p:nvPr/>
          </p:nvSpPr>
          <p:spPr>
            <a:xfrm>
              <a:off x="8167048" y="2323681"/>
              <a:ext cx="50447" cy="73662"/>
            </a:xfrm>
            <a:custGeom>
              <a:avLst/>
              <a:gdLst/>
              <a:ahLst/>
              <a:cxnLst/>
              <a:rect l="l" t="t" r="r" b="b"/>
              <a:pathLst>
                <a:path w="1871" h="2732" extrusionOk="0">
                  <a:moveTo>
                    <a:pt x="272" y="1"/>
                  </a:moveTo>
                  <a:cubicBezTo>
                    <a:pt x="232" y="1"/>
                    <a:pt x="191" y="11"/>
                    <a:pt x="154" y="32"/>
                  </a:cubicBezTo>
                  <a:cubicBezTo>
                    <a:pt x="39" y="98"/>
                    <a:pt x="0" y="246"/>
                    <a:pt x="71" y="360"/>
                  </a:cubicBezTo>
                  <a:lnTo>
                    <a:pt x="1371" y="2613"/>
                  </a:lnTo>
                  <a:cubicBezTo>
                    <a:pt x="1413" y="2686"/>
                    <a:pt x="1493" y="2731"/>
                    <a:pt x="1576" y="2731"/>
                  </a:cubicBezTo>
                  <a:cubicBezTo>
                    <a:pt x="1757" y="2731"/>
                    <a:pt x="1871" y="2534"/>
                    <a:pt x="1780" y="2377"/>
                  </a:cubicBezTo>
                  <a:lnTo>
                    <a:pt x="479" y="123"/>
                  </a:lnTo>
                  <a:cubicBezTo>
                    <a:pt x="436" y="45"/>
                    <a:pt x="355" y="1"/>
                    <a:pt x="2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84"/>
            <p:cNvSpPr/>
            <p:nvPr/>
          </p:nvSpPr>
          <p:spPr>
            <a:xfrm>
              <a:off x="8360396" y="2391249"/>
              <a:ext cx="22999" cy="26127"/>
            </a:xfrm>
            <a:custGeom>
              <a:avLst/>
              <a:gdLst/>
              <a:ahLst/>
              <a:cxnLst/>
              <a:rect l="l" t="t" r="r" b="b"/>
              <a:pathLst>
                <a:path w="853" h="969" extrusionOk="0">
                  <a:moveTo>
                    <a:pt x="271" y="0"/>
                  </a:moveTo>
                  <a:cubicBezTo>
                    <a:pt x="231" y="0"/>
                    <a:pt x="190" y="10"/>
                    <a:pt x="153" y="32"/>
                  </a:cubicBezTo>
                  <a:cubicBezTo>
                    <a:pt x="39" y="96"/>
                    <a:pt x="1" y="241"/>
                    <a:pt x="66" y="354"/>
                  </a:cubicBezTo>
                  <a:lnTo>
                    <a:pt x="353" y="850"/>
                  </a:lnTo>
                  <a:cubicBezTo>
                    <a:pt x="395" y="923"/>
                    <a:pt x="473" y="968"/>
                    <a:pt x="557" y="968"/>
                  </a:cubicBezTo>
                  <a:lnTo>
                    <a:pt x="557" y="968"/>
                  </a:lnTo>
                  <a:cubicBezTo>
                    <a:pt x="739" y="968"/>
                    <a:pt x="853" y="771"/>
                    <a:pt x="762" y="614"/>
                  </a:cubicBezTo>
                  <a:lnTo>
                    <a:pt x="475" y="117"/>
                  </a:lnTo>
                  <a:cubicBezTo>
                    <a:pt x="431" y="42"/>
                    <a:pt x="352" y="0"/>
                    <a:pt x="271" y="0"/>
                  </a:cubicBezTo>
                  <a:close/>
                  <a:moveTo>
                    <a:pt x="557" y="968"/>
                  </a:moveTo>
                  <a:cubicBezTo>
                    <a:pt x="557" y="968"/>
                    <a:pt x="557" y="968"/>
                    <a:pt x="557" y="968"/>
                  </a:cubicBezTo>
                  <a:lnTo>
                    <a:pt x="558" y="968"/>
                  </a:lnTo>
                  <a:cubicBezTo>
                    <a:pt x="558" y="968"/>
                    <a:pt x="558" y="968"/>
                    <a:pt x="557" y="96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84"/>
            <p:cNvSpPr/>
            <p:nvPr/>
          </p:nvSpPr>
          <p:spPr>
            <a:xfrm>
              <a:off x="8333379" y="2344416"/>
              <a:ext cx="27448" cy="33838"/>
            </a:xfrm>
            <a:custGeom>
              <a:avLst/>
              <a:gdLst/>
              <a:ahLst/>
              <a:cxnLst/>
              <a:rect l="l" t="t" r="r" b="b"/>
              <a:pathLst>
                <a:path w="1018" h="1255" extrusionOk="0">
                  <a:moveTo>
                    <a:pt x="271" y="0"/>
                  </a:moveTo>
                  <a:cubicBezTo>
                    <a:pt x="231" y="0"/>
                    <a:pt x="190" y="11"/>
                    <a:pt x="153" y="32"/>
                  </a:cubicBezTo>
                  <a:cubicBezTo>
                    <a:pt x="40" y="97"/>
                    <a:pt x="1" y="241"/>
                    <a:pt x="66" y="355"/>
                  </a:cubicBezTo>
                  <a:lnTo>
                    <a:pt x="518" y="1137"/>
                  </a:lnTo>
                  <a:cubicBezTo>
                    <a:pt x="560" y="1210"/>
                    <a:pt x="639" y="1255"/>
                    <a:pt x="723" y="1255"/>
                  </a:cubicBezTo>
                  <a:cubicBezTo>
                    <a:pt x="904" y="1253"/>
                    <a:pt x="1017" y="1057"/>
                    <a:pt x="928" y="900"/>
                  </a:cubicBezTo>
                  <a:lnTo>
                    <a:pt x="476" y="118"/>
                  </a:lnTo>
                  <a:cubicBezTo>
                    <a:pt x="432" y="42"/>
                    <a:pt x="352" y="0"/>
                    <a:pt x="27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84"/>
            <p:cNvSpPr/>
            <p:nvPr/>
          </p:nvSpPr>
          <p:spPr>
            <a:xfrm>
              <a:off x="8298760" y="2284370"/>
              <a:ext cx="35294" cy="47481"/>
            </a:xfrm>
            <a:custGeom>
              <a:avLst/>
              <a:gdLst/>
              <a:ahLst/>
              <a:cxnLst/>
              <a:rect l="l" t="t" r="r" b="b"/>
              <a:pathLst>
                <a:path w="1309" h="1761" extrusionOk="0">
                  <a:moveTo>
                    <a:pt x="269" y="0"/>
                  </a:moveTo>
                  <a:cubicBezTo>
                    <a:pt x="229" y="0"/>
                    <a:pt x="189" y="11"/>
                    <a:pt x="151" y="32"/>
                  </a:cubicBezTo>
                  <a:cubicBezTo>
                    <a:pt x="39" y="95"/>
                    <a:pt x="0" y="237"/>
                    <a:pt x="62" y="349"/>
                  </a:cubicBezTo>
                  <a:lnTo>
                    <a:pt x="809" y="1643"/>
                  </a:lnTo>
                  <a:cubicBezTo>
                    <a:pt x="851" y="1716"/>
                    <a:pt x="929" y="1761"/>
                    <a:pt x="1014" y="1761"/>
                  </a:cubicBezTo>
                  <a:cubicBezTo>
                    <a:pt x="1195" y="1761"/>
                    <a:pt x="1309" y="1565"/>
                    <a:pt x="1217" y="1406"/>
                  </a:cubicBezTo>
                  <a:lnTo>
                    <a:pt x="470" y="113"/>
                  </a:lnTo>
                  <a:cubicBezTo>
                    <a:pt x="426" y="41"/>
                    <a:pt x="349" y="0"/>
                    <a:pt x="2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84"/>
            <p:cNvSpPr/>
            <p:nvPr/>
          </p:nvSpPr>
          <p:spPr>
            <a:xfrm>
              <a:off x="7984296" y="2543668"/>
              <a:ext cx="434635" cy="11783"/>
            </a:xfrm>
            <a:custGeom>
              <a:avLst/>
              <a:gdLst/>
              <a:ahLst/>
              <a:cxnLst/>
              <a:rect l="l" t="t" r="r" b="b"/>
              <a:pathLst>
                <a:path w="16120" h="437" extrusionOk="0">
                  <a:moveTo>
                    <a:pt x="172" y="1"/>
                  </a:moveTo>
                  <a:cubicBezTo>
                    <a:pt x="72" y="1"/>
                    <a:pt x="0" y="92"/>
                    <a:pt x="0" y="200"/>
                  </a:cubicBezTo>
                  <a:cubicBezTo>
                    <a:pt x="0" y="307"/>
                    <a:pt x="69" y="395"/>
                    <a:pt x="165" y="395"/>
                  </a:cubicBezTo>
                  <a:cubicBezTo>
                    <a:pt x="187" y="395"/>
                    <a:pt x="212" y="390"/>
                    <a:pt x="237" y="380"/>
                  </a:cubicBezTo>
                  <a:lnTo>
                    <a:pt x="15884" y="380"/>
                  </a:lnTo>
                  <a:lnTo>
                    <a:pt x="15884" y="436"/>
                  </a:lnTo>
                  <a:cubicBezTo>
                    <a:pt x="16014" y="436"/>
                    <a:pt x="16119" y="330"/>
                    <a:pt x="16119" y="200"/>
                  </a:cubicBezTo>
                  <a:cubicBezTo>
                    <a:pt x="16119" y="92"/>
                    <a:pt x="16047" y="1"/>
                    <a:pt x="15948" y="1"/>
                  </a:cubicBezTo>
                  <a:cubicBezTo>
                    <a:pt x="15928" y="1"/>
                    <a:pt x="15907" y="5"/>
                    <a:pt x="15884" y="13"/>
                  </a:cubicBezTo>
                  <a:lnTo>
                    <a:pt x="237" y="13"/>
                  </a:lnTo>
                  <a:cubicBezTo>
                    <a:pt x="214" y="5"/>
                    <a:pt x="192" y="1"/>
                    <a:pt x="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6" name="Google Shape;4136;p84"/>
          <p:cNvGrpSpPr/>
          <p:nvPr/>
        </p:nvGrpSpPr>
        <p:grpSpPr>
          <a:xfrm>
            <a:off x="7970033" y="2754515"/>
            <a:ext cx="444612" cy="399611"/>
            <a:chOff x="7970033" y="2754515"/>
            <a:chExt cx="444612" cy="399611"/>
          </a:xfrm>
        </p:grpSpPr>
        <p:sp>
          <p:nvSpPr>
            <p:cNvPr id="4137" name="Google Shape;4137;p84"/>
            <p:cNvSpPr/>
            <p:nvPr/>
          </p:nvSpPr>
          <p:spPr>
            <a:xfrm>
              <a:off x="7970033" y="2754515"/>
              <a:ext cx="435660" cy="396915"/>
            </a:xfrm>
            <a:custGeom>
              <a:avLst/>
              <a:gdLst/>
              <a:ahLst/>
              <a:cxnLst/>
              <a:rect l="l" t="t" r="r" b="b"/>
              <a:pathLst>
                <a:path w="16158" h="14721" extrusionOk="0">
                  <a:moveTo>
                    <a:pt x="8079" y="1"/>
                  </a:moveTo>
                  <a:cubicBezTo>
                    <a:pt x="6196" y="1"/>
                    <a:pt x="4312" y="719"/>
                    <a:pt x="2874" y="2156"/>
                  </a:cubicBezTo>
                  <a:cubicBezTo>
                    <a:pt x="0" y="5030"/>
                    <a:pt x="0" y="9690"/>
                    <a:pt x="2874" y="12566"/>
                  </a:cubicBezTo>
                  <a:cubicBezTo>
                    <a:pt x="4254" y="13946"/>
                    <a:pt x="6128" y="14720"/>
                    <a:pt x="8079" y="14720"/>
                  </a:cubicBezTo>
                  <a:cubicBezTo>
                    <a:pt x="10032" y="14720"/>
                    <a:pt x="11904" y="13946"/>
                    <a:pt x="13284" y="12566"/>
                  </a:cubicBezTo>
                  <a:cubicBezTo>
                    <a:pt x="16158" y="9690"/>
                    <a:pt x="16158" y="5030"/>
                    <a:pt x="13284" y="2156"/>
                  </a:cubicBezTo>
                  <a:cubicBezTo>
                    <a:pt x="11847" y="719"/>
                    <a:pt x="9963" y="1"/>
                    <a:pt x="8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84"/>
            <p:cNvSpPr/>
            <p:nvPr/>
          </p:nvSpPr>
          <p:spPr>
            <a:xfrm>
              <a:off x="7999745" y="2856865"/>
              <a:ext cx="386723" cy="294592"/>
            </a:xfrm>
            <a:custGeom>
              <a:avLst/>
              <a:gdLst/>
              <a:ahLst/>
              <a:cxnLst/>
              <a:rect l="l" t="t" r="r" b="b"/>
              <a:pathLst>
                <a:path w="14343" h="10926" extrusionOk="0">
                  <a:moveTo>
                    <a:pt x="13421" y="0"/>
                  </a:moveTo>
                  <a:cubicBezTo>
                    <a:pt x="13676" y="758"/>
                    <a:pt x="13806" y="1552"/>
                    <a:pt x="13804" y="2352"/>
                  </a:cubicBezTo>
                  <a:cubicBezTo>
                    <a:pt x="13804" y="6418"/>
                    <a:pt x="10509" y="9715"/>
                    <a:pt x="6443" y="9715"/>
                  </a:cubicBezTo>
                  <a:cubicBezTo>
                    <a:pt x="3671" y="9715"/>
                    <a:pt x="1256" y="8182"/>
                    <a:pt x="0" y="5917"/>
                  </a:cubicBezTo>
                  <a:lnTo>
                    <a:pt x="0" y="5917"/>
                  </a:lnTo>
                  <a:cubicBezTo>
                    <a:pt x="983" y="8830"/>
                    <a:pt x="3735" y="10926"/>
                    <a:pt x="6978" y="10926"/>
                  </a:cubicBezTo>
                  <a:cubicBezTo>
                    <a:pt x="11044" y="10926"/>
                    <a:pt x="14341" y="7630"/>
                    <a:pt x="14341" y="3565"/>
                  </a:cubicBezTo>
                  <a:cubicBezTo>
                    <a:pt x="14342" y="2318"/>
                    <a:pt x="14025" y="1090"/>
                    <a:pt x="13421"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84"/>
            <p:cNvSpPr/>
            <p:nvPr/>
          </p:nvSpPr>
          <p:spPr>
            <a:xfrm>
              <a:off x="7995593" y="2818228"/>
              <a:ext cx="270218" cy="334416"/>
            </a:xfrm>
            <a:custGeom>
              <a:avLst/>
              <a:gdLst/>
              <a:ahLst/>
              <a:cxnLst/>
              <a:rect l="l" t="t" r="r" b="b"/>
              <a:pathLst>
                <a:path w="10022" h="12403" extrusionOk="0">
                  <a:moveTo>
                    <a:pt x="1863" y="1"/>
                  </a:moveTo>
                  <a:cubicBezTo>
                    <a:pt x="698" y="1344"/>
                    <a:pt x="0" y="3141"/>
                    <a:pt x="40" y="5109"/>
                  </a:cubicBezTo>
                  <a:lnTo>
                    <a:pt x="2102" y="6400"/>
                  </a:lnTo>
                  <a:cubicBezTo>
                    <a:pt x="2243" y="6489"/>
                    <a:pt x="2328" y="6644"/>
                    <a:pt x="2328" y="6810"/>
                  </a:cubicBezTo>
                  <a:lnTo>
                    <a:pt x="2328" y="8135"/>
                  </a:lnTo>
                  <a:cubicBezTo>
                    <a:pt x="2328" y="8362"/>
                    <a:pt x="2488" y="8560"/>
                    <a:pt x="2711" y="8607"/>
                  </a:cubicBezTo>
                  <a:lnTo>
                    <a:pt x="4472" y="8984"/>
                  </a:lnTo>
                  <a:cubicBezTo>
                    <a:pt x="4704" y="9033"/>
                    <a:pt x="4843" y="9246"/>
                    <a:pt x="4849" y="9484"/>
                  </a:cubicBezTo>
                  <a:cubicBezTo>
                    <a:pt x="4851" y="9587"/>
                    <a:pt x="4884" y="9687"/>
                    <a:pt x="4942" y="9771"/>
                  </a:cubicBezTo>
                  <a:lnTo>
                    <a:pt x="5341" y="10331"/>
                  </a:lnTo>
                  <a:cubicBezTo>
                    <a:pt x="5525" y="10592"/>
                    <a:pt x="5625" y="10903"/>
                    <a:pt x="5625" y="11221"/>
                  </a:cubicBezTo>
                  <a:lnTo>
                    <a:pt x="5625" y="12247"/>
                  </a:lnTo>
                  <a:cubicBezTo>
                    <a:pt x="6121" y="12351"/>
                    <a:pt x="6624" y="12403"/>
                    <a:pt x="7127" y="12403"/>
                  </a:cubicBezTo>
                  <a:cubicBezTo>
                    <a:pt x="7767" y="12403"/>
                    <a:pt x="8407" y="12319"/>
                    <a:pt x="9030" y="12151"/>
                  </a:cubicBezTo>
                  <a:lnTo>
                    <a:pt x="9674" y="11290"/>
                  </a:lnTo>
                  <a:cubicBezTo>
                    <a:pt x="9900" y="10988"/>
                    <a:pt x="10021" y="10621"/>
                    <a:pt x="10021" y="10243"/>
                  </a:cubicBezTo>
                  <a:lnTo>
                    <a:pt x="10021" y="9750"/>
                  </a:lnTo>
                  <a:cubicBezTo>
                    <a:pt x="10021" y="9422"/>
                    <a:pt x="9757" y="9158"/>
                    <a:pt x="9429" y="9158"/>
                  </a:cubicBezTo>
                  <a:lnTo>
                    <a:pt x="7282" y="9158"/>
                  </a:lnTo>
                  <a:cubicBezTo>
                    <a:pt x="7108" y="9158"/>
                    <a:pt x="6945" y="9023"/>
                    <a:pt x="6953" y="8850"/>
                  </a:cubicBezTo>
                  <a:cubicBezTo>
                    <a:pt x="6959" y="8694"/>
                    <a:pt x="6863" y="8558"/>
                    <a:pt x="6726" y="8521"/>
                  </a:cubicBezTo>
                  <a:lnTo>
                    <a:pt x="6726" y="8525"/>
                  </a:lnTo>
                  <a:lnTo>
                    <a:pt x="3786" y="7739"/>
                  </a:lnTo>
                  <a:cubicBezTo>
                    <a:pt x="3574" y="7682"/>
                    <a:pt x="3427" y="7490"/>
                    <a:pt x="3427" y="7272"/>
                  </a:cubicBezTo>
                  <a:lnTo>
                    <a:pt x="3427" y="6689"/>
                  </a:lnTo>
                  <a:cubicBezTo>
                    <a:pt x="3427" y="6584"/>
                    <a:pt x="3460" y="6484"/>
                    <a:pt x="3523" y="6400"/>
                  </a:cubicBezTo>
                  <a:lnTo>
                    <a:pt x="3710" y="6149"/>
                  </a:lnTo>
                  <a:cubicBezTo>
                    <a:pt x="3805" y="6020"/>
                    <a:pt x="3951" y="5953"/>
                    <a:pt x="4098" y="5953"/>
                  </a:cubicBezTo>
                  <a:cubicBezTo>
                    <a:pt x="4216" y="5953"/>
                    <a:pt x="4335" y="5996"/>
                    <a:pt x="4429" y="6085"/>
                  </a:cubicBezTo>
                  <a:lnTo>
                    <a:pt x="4870" y="6501"/>
                  </a:lnTo>
                  <a:cubicBezTo>
                    <a:pt x="4950" y="6576"/>
                    <a:pt x="5048" y="6612"/>
                    <a:pt x="5145" y="6612"/>
                  </a:cubicBezTo>
                  <a:cubicBezTo>
                    <a:pt x="5295" y="6612"/>
                    <a:pt x="5441" y="6527"/>
                    <a:pt x="5518" y="6370"/>
                  </a:cubicBezTo>
                  <a:cubicBezTo>
                    <a:pt x="5589" y="6224"/>
                    <a:pt x="5582" y="6052"/>
                    <a:pt x="5498" y="5913"/>
                  </a:cubicBezTo>
                  <a:lnTo>
                    <a:pt x="4555" y="4358"/>
                  </a:lnTo>
                  <a:cubicBezTo>
                    <a:pt x="4486" y="4243"/>
                    <a:pt x="4465" y="4107"/>
                    <a:pt x="4495" y="3977"/>
                  </a:cubicBezTo>
                  <a:lnTo>
                    <a:pt x="5250" y="781"/>
                  </a:lnTo>
                  <a:lnTo>
                    <a:pt x="5259" y="701"/>
                  </a:lnTo>
                  <a:lnTo>
                    <a:pt x="5259" y="349"/>
                  </a:lnTo>
                  <a:cubicBezTo>
                    <a:pt x="5259" y="156"/>
                    <a:pt x="5103" y="1"/>
                    <a:pt x="491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84"/>
            <p:cNvSpPr/>
            <p:nvPr/>
          </p:nvSpPr>
          <p:spPr>
            <a:xfrm>
              <a:off x="8146718" y="3098476"/>
              <a:ext cx="119498" cy="55651"/>
            </a:xfrm>
            <a:custGeom>
              <a:avLst/>
              <a:gdLst/>
              <a:ahLst/>
              <a:cxnLst/>
              <a:rect l="l" t="t" r="r" b="b"/>
              <a:pathLst>
                <a:path w="4432" h="2064" extrusionOk="0">
                  <a:moveTo>
                    <a:pt x="4431" y="0"/>
                  </a:moveTo>
                  <a:lnTo>
                    <a:pt x="4431" y="0"/>
                  </a:lnTo>
                  <a:cubicBezTo>
                    <a:pt x="3375" y="559"/>
                    <a:pt x="2197" y="852"/>
                    <a:pt x="1001" y="852"/>
                  </a:cubicBezTo>
                  <a:cubicBezTo>
                    <a:pt x="998" y="852"/>
                    <a:pt x="995" y="852"/>
                    <a:pt x="992" y="852"/>
                  </a:cubicBezTo>
                  <a:cubicBezTo>
                    <a:pt x="660" y="852"/>
                    <a:pt x="330" y="830"/>
                    <a:pt x="1" y="785"/>
                  </a:cubicBezTo>
                  <a:lnTo>
                    <a:pt x="1" y="785"/>
                  </a:lnTo>
                  <a:cubicBezTo>
                    <a:pt x="26" y="969"/>
                    <a:pt x="11" y="1030"/>
                    <a:pt x="16" y="1908"/>
                  </a:cubicBezTo>
                  <a:cubicBezTo>
                    <a:pt x="514" y="2011"/>
                    <a:pt x="1021" y="2064"/>
                    <a:pt x="1529" y="2064"/>
                  </a:cubicBezTo>
                  <a:lnTo>
                    <a:pt x="1532" y="2064"/>
                  </a:lnTo>
                  <a:cubicBezTo>
                    <a:pt x="2176" y="2064"/>
                    <a:pt x="2816" y="1980"/>
                    <a:pt x="3438" y="1814"/>
                  </a:cubicBezTo>
                  <a:lnTo>
                    <a:pt x="4084" y="953"/>
                  </a:lnTo>
                  <a:cubicBezTo>
                    <a:pt x="4292" y="677"/>
                    <a:pt x="4413" y="346"/>
                    <a:pt x="4431"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84"/>
            <p:cNvSpPr/>
            <p:nvPr/>
          </p:nvSpPr>
          <p:spPr>
            <a:xfrm>
              <a:off x="8193013" y="2803964"/>
              <a:ext cx="187416" cy="187362"/>
            </a:xfrm>
            <a:custGeom>
              <a:avLst/>
              <a:gdLst/>
              <a:ahLst/>
              <a:cxnLst/>
              <a:rect l="l" t="t" r="r" b="b"/>
              <a:pathLst>
                <a:path w="6951" h="6949" extrusionOk="0">
                  <a:moveTo>
                    <a:pt x="3475" y="0"/>
                  </a:moveTo>
                  <a:cubicBezTo>
                    <a:pt x="1560" y="0"/>
                    <a:pt x="0" y="1559"/>
                    <a:pt x="0" y="3475"/>
                  </a:cubicBezTo>
                  <a:cubicBezTo>
                    <a:pt x="0" y="5391"/>
                    <a:pt x="1560" y="6949"/>
                    <a:pt x="3475" y="6949"/>
                  </a:cubicBezTo>
                  <a:cubicBezTo>
                    <a:pt x="5392" y="6949"/>
                    <a:pt x="6950" y="5391"/>
                    <a:pt x="6950" y="3475"/>
                  </a:cubicBezTo>
                  <a:cubicBezTo>
                    <a:pt x="6950" y="1559"/>
                    <a:pt x="5392" y="0"/>
                    <a:pt x="34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84"/>
            <p:cNvSpPr/>
            <p:nvPr/>
          </p:nvSpPr>
          <p:spPr>
            <a:xfrm>
              <a:off x="8319116" y="2859507"/>
              <a:ext cx="28338" cy="64225"/>
            </a:xfrm>
            <a:custGeom>
              <a:avLst/>
              <a:gdLst/>
              <a:ahLst/>
              <a:cxnLst/>
              <a:rect l="l" t="t" r="r" b="b"/>
              <a:pathLst>
                <a:path w="1051" h="2382" extrusionOk="0">
                  <a:moveTo>
                    <a:pt x="263" y="0"/>
                  </a:moveTo>
                  <a:cubicBezTo>
                    <a:pt x="211" y="0"/>
                    <a:pt x="159" y="18"/>
                    <a:pt x="116" y="53"/>
                  </a:cubicBezTo>
                  <a:cubicBezTo>
                    <a:pt x="17" y="132"/>
                    <a:pt x="0" y="278"/>
                    <a:pt x="78" y="378"/>
                  </a:cubicBezTo>
                  <a:cubicBezTo>
                    <a:pt x="461" y="850"/>
                    <a:pt x="552" y="1495"/>
                    <a:pt x="316" y="2055"/>
                  </a:cubicBezTo>
                  <a:cubicBezTo>
                    <a:pt x="265" y="2175"/>
                    <a:pt x="322" y="2313"/>
                    <a:pt x="440" y="2362"/>
                  </a:cubicBezTo>
                  <a:cubicBezTo>
                    <a:pt x="470" y="2374"/>
                    <a:pt x="500" y="2381"/>
                    <a:pt x="531" y="2381"/>
                  </a:cubicBezTo>
                  <a:cubicBezTo>
                    <a:pt x="625" y="2381"/>
                    <a:pt x="711" y="2324"/>
                    <a:pt x="748" y="2238"/>
                  </a:cubicBezTo>
                  <a:cubicBezTo>
                    <a:pt x="1050" y="1519"/>
                    <a:pt x="933" y="690"/>
                    <a:pt x="441" y="83"/>
                  </a:cubicBezTo>
                  <a:cubicBezTo>
                    <a:pt x="395" y="29"/>
                    <a:pt x="330" y="0"/>
                    <a:pt x="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84"/>
            <p:cNvSpPr/>
            <p:nvPr/>
          </p:nvSpPr>
          <p:spPr>
            <a:xfrm>
              <a:off x="8236099" y="2917530"/>
              <a:ext cx="76196" cy="37208"/>
            </a:xfrm>
            <a:custGeom>
              <a:avLst/>
              <a:gdLst/>
              <a:ahLst/>
              <a:cxnLst/>
              <a:rect l="l" t="t" r="r" b="b"/>
              <a:pathLst>
                <a:path w="2826" h="1380" extrusionOk="0">
                  <a:moveTo>
                    <a:pt x="265" y="1"/>
                  </a:moveTo>
                  <a:cubicBezTo>
                    <a:pt x="225" y="1"/>
                    <a:pt x="183" y="11"/>
                    <a:pt x="146" y="33"/>
                  </a:cubicBezTo>
                  <a:cubicBezTo>
                    <a:pt x="37" y="99"/>
                    <a:pt x="1" y="240"/>
                    <a:pt x="62" y="350"/>
                  </a:cubicBezTo>
                  <a:cubicBezTo>
                    <a:pt x="446" y="986"/>
                    <a:pt x="1134" y="1376"/>
                    <a:pt x="1877" y="1378"/>
                  </a:cubicBezTo>
                  <a:lnTo>
                    <a:pt x="1877" y="1379"/>
                  </a:lnTo>
                  <a:cubicBezTo>
                    <a:pt x="2142" y="1379"/>
                    <a:pt x="2405" y="1330"/>
                    <a:pt x="2652" y="1233"/>
                  </a:cubicBezTo>
                  <a:cubicBezTo>
                    <a:pt x="2768" y="1183"/>
                    <a:pt x="2825" y="1049"/>
                    <a:pt x="2779" y="931"/>
                  </a:cubicBezTo>
                  <a:cubicBezTo>
                    <a:pt x="2743" y="839"/>
                    <a:pt x="2654" y="782"/>
                    <a:pt x="2560" y="782"/>
                  </a:cubicBezTo>
                  <a:cubicBezTo>
                    <a:pt x="2533" y="782"/>
                    <a:pt x="2506" y="786"/>
                    <a:pt x="2480" y="796"/>
                  </a:cubicBezTo>
                  <a:cubicBezTo>
                    <a:pt x="2283" y="873"/>
                    <a:pt x="2079" y="910"/>
                    <a:pt x="1878" y="910"/>
                  </a:cubicBezTo>
                  <a:cubicBezTo>
                    <a:pt x="1313" y="910"/>
                    <a:pt x="770" y="619"/>
                    <a:pt x="464" y="110"/>
                  </a:cubicBezTo>
                  <a:cubicBezTo>
                    <a:pt x="419" y="39"/>
                    <a:pt x="343" y="1"/>
                    <a:pt x="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84"/>
            <p:cNvSpPr/>
            <p:nvPr/>
          </p:nvSpPr>
          <p:spPr>
            <a:xfrm>
              <a:off x="8230544" y="2840606"/>
              <a:ext cx="67056" cy="50258"/>
            </a:xfrm>
            <a:custGeom>
              <a:avLst/>
              <a:gdLst/>
              <a:ahLst/>
              <a:cxnLst/>
              <a:rect l="l" t="t" r="r" b="b"/>
              <a:pathLst>
                <a:path w="2487" h="1864" extrusionOk="0">
                  <a:moveTo>
                    <a:pt x="2083" y="1"/>
                  </a:moveTo>
                  <a:cubicBezTo>
                    <a:pt x="1126" y="1"/>
                    <a:pt x="287" y="644"/>
                    <a:pt x="39" y="1569"/>
                  </a:cubicBezTo>
                  <a:cubicBezTo>
                    <a:pt x="0" y="1717"/>
                    <a:pt x="113" y="1864"/>
                    <a:pt x="267" y="1864"/>
                  </a:cubicBezTo>
                  <a:cubicBezTo>
                    <a:pt x="373" y="1864"/>
                    <a:pt x="465" y="1792"/>
                    <a:pt x="492" y="1690"/>
                  </a:cubicBezTo>
                  <a:cubicBezTo>
                    <a:pt x="685" y="970"/>
                    <a:pt x="1339" y="470"/>
                    <a:pt x="2083" y="469"/>
                  </a:cubicBezTo>
                  <a:cubicBezTo>
                    <a:pt x="2130" y="469"/>
                    <a:pt x="2177" y="472"/>
                    <a:pt x="2222" y="475"/>
                  </a:cubicBezTo>
                  <a:cubicBezTo>
                    <a:pt x="2229" y="475"/>
                    <a:pt x="2235" y="475"/>
                    <a:pt x="2242" y="475"/>
                  </a:cubicBezTo>
                  <a:cubicBezTo>
                    <a:pt x="2362" y="475"/>
                    <a:pt x="2465" y="383"/>
                    <a:pt x="2475" y="261"/>
                  </a:cubicBezTo>
                  <a:cubicBezTo>
                    <a:pt x="2487" y="132"/>
                    <a:pt x="2391" y="19"/>
                    <a:pt x="2261" y="8"/>
                  </a:cubicBezTo>
                  <a:cubicBezTo>
                    <a:pt x="2203" y="4"/>
                    <a:pt x="2143" y="1"/>
                    <a:pt x="20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84"/>
            <p:cNvSpPr/>
            <p:nvPr/>
          </p:nvSpPr>
          <p:spPr>
            <a:xfrm>
              <a:off x="8266782" y="2877923"/>
              <a:ext cx="40956" cy="39015"/>
            </a:xfrm>
            <a:custGeom>
              <a:avLst/>
              <a:gdLst/>
              <a:ahLst/>
              <a:cxnLst/>
              <a:rect l="l" t="t" r="r" b="b"/>
              <a:pathLst>
                <a:path w="1519" h="1447" extrusionOk="0">
                  <a:moveTo>
                    <a:pt x="738" y="0"/>
                  </a:moveTo>
                  <a:cubicBezTo>
                    <a:pt x="357" y="0"/>
                    <a:pt x="37" y="299"/>
                    <a:pt x="17" y="685"/>
                  </a:cubicBezTo>
                  <a:cubicBezTo>
                    <a:pt x="1" y="976"/>
                    <a:pt x="162" y="1250"/>
                    <a:pt x="425" y="1375"/>
                  </a:cubicBezTo>
                  <a:cubicBezTo>
                    <a:pt x="526" y="1424"/>
                    <a:pt x="633" y="1447"/>
                    <a:pt x="739" y="1447"/>
                  </a:cubicBezTo>
                  <a:cubicBezTo>
                    <a:pt x="914" y="1447"/>
                    <a:pt x="1087" y="1384"/>
                    <a:pt x="1222" y="1263"/>
                  </a:cubicBezTo>
                  <a:cubicBezTo>
                    <a:pt x="1439" y="1067"/>
                    <a:pt x="1518" y="761"/>
                    <a:pt x="1421" y="484"/>
                  </a:cubicBezTo>
                  <a:cubicBezTo>
                    <a:pt x="1325" y="208"/>
                    <a:pt x="1071" y="18"/>
                    <a:pt x="780" y="1"/>
                  </a:cubicBezTo>
                  <a:cubicBezTo>
                    <a:pt x="766" y="0"/>
                    <a:pt x="752" y="0"/>
                    <a:pt x="7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84"/>
            <p:cNvSpPr/>
            <p:nvPr/>
          </p:nvSpPr>
          <p:spPr>
            <a:xfrm>
              <a:off x="8280209" y="2803964"/>
              <a:ext cx="132143" cy="45863"/>
            </a:xfrm>
            <a:custGeom>
              <a:avLst/>
              <a:gdLst/>
              <a:ahLst/>
              <a:cxnLst/>
              <a:rect l="l" t="t" r="r" b="b"/>
              <a:pathLst>
                <a:path w="4901" h="1701" extrusionOk="0">
                  <a:moveTo>
                    <a:pt x="233" y="0"/>
                  </a:moveTo>
                  <a:cubicBezTo>
                    <a:pt x="105" y="0"/>
                    <a:pt x="0" y="105"/>
                    <a:pt x="0" y="234"/>
                  </a:cubicBezTo>
                  <a:cubicBezTo>
                    <a:pt x="0" y="365"/>
                    <a:pt x="107" y="469"/>
                    <a:pt x="236" y="469"/>
                  </a:cubicBezTo>
                  <a:cubicBezTo>
                    <a:pt x="238" y="469"/>
                    <a:pt x="239" y="469"/>
                    <a:pt x="241" y="468"/>
                  </a:cubicBezTo>
                  <a:cubicBezTo>
                    <a:pt x="1295" y="468"/>
                    <a:pt x="2726" y="605"/>
                    <a:pt x="4455" y="1666"/>
                  </a:cubicBezTo>
                  <a:cubicBezTo>
                    <a:pt x="4491" y="1689"/>
                    <a:pt x="4534" y="1701"/>
                    <a:pt x="4576" y="1701"/>
                  </a:cubicBezTo>
                  <a:cubicBezTo>
                    <a:pt x="4812" y="1701"/>
                    <a:pt x="4900" y="1390"/>
                    <a:pt x="4700" y="1267"/>
                  </a:cubicBezTo>
                  <a:cubicBezTo>
                    <a:pt x="3908" y="779"/>
                    <a:pt x="3124" y="445"/>
                    <a:pt x="2308" y="240"/>
                  </a:cubicBezTo>
                  <a:cubicBezTo>
                    <a:pt x="1653" y="77"/>
                    <a:pt x="996" y="0"/>
                    <a:pt x="241" y="0"/>
                  </a:cubicBezTo>
                  <a:cubicBezTo>
                    <a:pt x="239" y="0"/>
                    <a:pt x="236" y="0"/>
                    <a:pt x="2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84"/>
            <p:cNvSpPr/>
            <p:nvPr/>
          </p:nvSpPr>
          <p:spPr>
            <a:xfrm>
              <a:off x="8216524" y="2770369"/>
              <a:ext cx="121520" cy="71828"/>
            </a:xfrm>
            <a:custGeom>
              <a:avLst/>
              <a:gdLst/>
              <a:ahLst/>
              <a:cxnLst/>
              <a:rect l="l" t="t" r="r" b="b"/>
              <a:pathLst>
                <a:path w="4507" h="2664" extrusionOk="0">
                  <a:moveTo>
                    <a:pt x="4248" y="1"/>
                  </a:moveTo>
                  <a:cubicBezTo>
                    <a:pt x="4231" y="1"/>
                    <a:pt x="4212" y="3"/>
                    <a:pt x="4194" y="7"/>
                  </a:cubicBezTo>
                  <a:cubicBezTo>
                    <a:pt x="3290" y="224"/>
                    <a:pt x="2499" y="539"/>
                    <a:pt x="1776" y="973"/>
                  </a:cubicBezTo>
                  <a:cubicBezTo>
                    <a:pt x="1199" y="1320"/>
                    <a:pt x="680" y="1729"/>
                    <a:pt x="147" y="2263"/>
                  </a:cubicBezTo>
                  <a:cubicBezTo>
                    <a:pt x="0" y="2411"/>
                    <a:pt x="103" y="2662"/>
                    <a:pt x="313" y="2664"/>
                  </a:cubicBezTo>
                  <a:cubicBezTo>
                    <a:pt x="374" y="2664"/>
                    <a:pt x="434" y="2639"/>
                    <a:pt x="478" y="2595"/>
                  </a:cubicBezTo>
                  <a:cubicBezTo>
                    <a:pt x="1223" y="1849"/>
                    <a:pt x="2331" y="934"/>
                    <a:pt x="4303" y="463"/>
                  </a:cubicBezTo>
                  <a:cubicBezTo>
                    <a:pt x="4429" y="432"/>
                    <a:pt x="4507" y="306"/>
                    <a:pt x="4475" y="180"/>
                  </a:cubicBezTo>
                  <a:cubicBezTo>
                    <a:pt x="4450" y="73"/>
                    <a:pt x="4354" y="1"/>
                    <a:pt x="42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84"/>
            <p:cNvSpPr/>
            <p:nvPr/>
          </p:nvSpPr>
          <p:spPr>
            <a:xfrm>
              <a:off x="8193040" y="2774306"/>
              <a:ext cx="46834" cy="129663"/>
            </a:xfrm>
            <a:custGeom>
              <a:avLst/>
              <a:gdLst/>
              <a:ahLst/>
              <a:cxnLst/>
              <a:rect l="l" t="t" r="r" b="b"/>
              <a:pathLst>
                <a:path w="1737" h="4809" extrusionOk="0">
                  <a:moveTo>
                    <a:pt x="1467" y="1"/>
                  </a:moveTo>
                  <a:cubicBezTo>
                    <a:pt x="1387" y="1"/>
                    <a:pt x="1309" y="42"/>
                    <a:pt x="1266" y="117"/>
                  </a:cubicBezTo>
                  <a:cubicBezTo>
                    <a:pt x="780" y="909"/>
                    <a:pt x="443" y="1693"/>
                    <a:pt x="240" y="2509"/>
                  </a:cubicBezTo>
                  <a:cubicBezTo>
                    <a:pt x="76" y="3162"/>
                    <a:pt x="1" y="3819"/>
                    <a:pt x="1" y="4575"/>
                  </a:cubicBezTo>
                  <a:cubicBezTo>
                    <a:pt x="1" y="4704"/>
                    <a:pt x="105" y="4809"/>
                    <a:pt x="234" y="4809"/>
                  </a:cubicBezTo>
                  <a:lnTo>
                    <a:pt x="236" y="4809"/>
                  </a:lnTo>
                  <a:cubicBezTo>
                    <a:pt x="364" y="4809"/>
                    <a:pt x="469" y="4704"/>
                    <a:pt x="469" y="4574"/>
                  </a:cubicBezTo>
                  <a:cubicBezTo>
                    <a:pt x="469" y="3521"/>
                    <a:pt x="605" y="2089"/>
                    <a:pt x="1665" y="362"/>
                  </a:cubicBezTo>
                  <a:cubicBezTo>
                    <a:pt x="1737" y="251"/>
                    <a:pt x="1702" y="105"/>
                    <a:pt x="1590" y="36"/>
                  </a:cubicBezTo>
                  <a:cubicBezTo>
                    <a:pt x="1552" y="12"/>
                    <a:pt x="1509" y="1"/>
                    <a:pt x="14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84"/>
            <p:cNvSpPr/>
            <p:nvPr/>
          </p:nvSpPr>
          <p:spPr>
            <a:xfrm>
              <a:off x="8158824" y="2846970"/>
              <a:ext cx="74551" cy="118770"/>
            </a:xfrm>
            <a:custGeom>
              <a:avLst/>
              <a:gdLst/>
              <a:ahLst/>
              <a:cxnLst/>
              <a:rect l="l" t="t" r="r" b="b"/>
              <a:pathLst>
                <a:path w="2765" h="4405" extrusionOk="0">
                  <a:moveTo>
                    <a:pt x="257" y="0"/>
                  </a:moveTo>
                  <a:cubicBezTo>
                    <a:pt x="239" y="0"/>
                    <a:pt x="221" y="3"/>
                    <a:pt x="202" y="7"/>
                  </a:cubicBezTo>
                  <a:cubicBezTo>
                    <a:pt x="77" y="37"/>
                    <a:pt x="0" y="164"/>
                    <a:pt x="30" y="289"/>
                  </a:cubicBezTo>
                  <a:cubicBezTo>
                    <a:pt x="246" y="1193"/>
                    <a:pt x="563" y="1985"/>
                    <a:pt x="996" y="2707"/>
                  </a:cubicBezTo>
                  <a:cubicBezTo>
                    <a:pt x="1343" y="3284"/>
                    <a:pt x="1753" y="3802"/>
                    <a:pt x="2287" y="4337"/>
                  </a:cubicBezTo>
                  <a:cubicBezTo>
                    <a:pt x="2330" y="4380"/>
                    <a:pt x="2390" y="4404"/>
                    <a:pt x="2453" y="4404"/>
                  </a:cubicBezTo>
                  <a:cubicBezTo>
                    <a:pt x="2660" y="4404"/>
                    <a:pt x="2765" y="4153"/>
                    <a:pt x="2618" y="4005"/>
                  </a:cubicBezTo>
                  <a:cubicBezTo>
                    <a:pt x="1872" y="3260"/>
                    <a:pt x="957" y="2153"/>
                    <a:pt x="485" y="180"/>
                  </a:cubicBezTo>
                  <a:cubicBezTo>
                    <a:pt x="459" y="73"/>
                    <a:pt x="364" y="0"/>
                    <a:pt x="2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84"/>
            <p:cNvSpPr/>
            <p:nvPr/>
          </p:nvSpPr>
          <p:spPr>
            <a:xfrm>
              <a:off x="8162437" y="2945437"/>
              <a:ext cx="130418" cy="45944"/>
            </a:xfrm>
            <a:custGeom>
              <a:avLst/>
              <a:gdLst/>
              <a:ahLst/>
              <a:cxnLst/>
              <a:rect l="l" t="t" r="r" b="b"/>
              <a:pathLst>
                <a:path w="4837" h="1704" extrusionOk="0">
                  <a:moveTo>
                    <a:pt x="270" y="0"/>
                  </a:moveTo>
                  <a:cubicBezTo>
                    <a:pt x="191" y="0"/>
                    <a:pt x="114" y="40"/>
                    <a:pt x="70" y="112"/>
                  </a:cubicBezTo>
                  <a:cubicBezTo>
                    <a:pt x="1" y="225"/>
                    <a:pt x="38" y="371"/>
                    <a:pt x="152" y="437"/>
                  </a:cubicBezTo>
                  <a:cubicBezTo>
                    <a:pt x="944" y="923"/>
                    <a:pt x="1726" y="1259"/>
                    <a:pt x="2544" y="1464"/>
                  </a:cubicBezTo>
                  <a:cubicBezTo>
                    <a:pt x="3198" y="1627"/>
                    <a:pt x="3854" y="1703"/>
                    <a:pt x="4609" y="1703"/>
                  </a:cubicBezTo>
                  <a:lnTo>
                    <a:pt x="4609" y="1702"/>
                  </a:lnTo>
                  <a:cubicBezTo>
                    <a:pt x="4736" y="1699"/>
                    <a:pt x="4836" y="1594"/>
                    <a:pt x="4836" y="1469"/>
                  </a:cubicBezTo>
                  <a:cubicBezTo>
                    <a:pt x="4836" y="1341"/>
                    <a:pt x="4736" y="1238"/>
                    <a:pt x="4609" y="1234"/>
                  </a:cubicBezTo>
                  <a:cubicBezTo>
                    <a:pt x="3555" y="1234"/>
                    <a:pt x="2124" y="1098"/>
                    <a:pt x="397" y="38"/>
                  </a:cubicBezTo>
                  <a:cubicBezTo>
                    <a:pt x="358" y="12"/>
                    <a:pt x="314" y="0"/>
                    <a:pt x="27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84"/>
            <p:cNvSpPr/>
            <p:nvPr/>
          </p:nvSpPr>
          <p:spPr>
            <a:xfrm>
              <a:off x="8235748" y="2953094"/>
              <a:ext cx="119713" cy="71828"/>
            </a:xfrm>
            <a:custGeom>
              <a:avLst/>
              <a:gdLst/>
              <a:ahLst/>
              <a:cxnLst/>
              <a:rect l="l" t="t" r="r" b="b"/>
              <a:pathLst>
                <a:path w="4440" h="2664" extrusionOk="0">
                  <a:moveTo>
                    <a:pt x="4182" y="1"/>
                  </a:moveTo>
                  <a:cubicBezTo>
                    <a:pt x="4122" y="1"/>
                    <a:pt x="4062" y="24"/>
                    <a:pt x="4016" y="69"/>
                  </a:cubicBezTo>
                  <a:cubicBezTo>
                    <a:pt x="3270" y="815"/>
                    <a:pt x="2162" y="1730"/>
                    <a:pt x="192" y="2203"/>
                  </a:cubicBezTo>
                  <a:cubicBezTo>
                    <a:pt x="77" y="2230"/>
                    <a:pt x="0" y="2339"/>
                    <a:pt x="14" y="2457"/>
                  </a:cubicBezTo>
                  <a:cubicBezTo>
                    <a:pt x="27" y="2575"/>
                    <a:pt x="127" y="2663"/>
                    <a:pt x="245" y="2663"/>
                  </a:cubicBezTo>
                  <a:cubicBezTo>
                    <a:pt x="263" y="2663"/>
                    <a:pt x="283" y="2662"/>
                    <a:pt x="301" y="2657"/>
                  </a:cubicBezTo>
                  <a:cubicBezTo>
                    <a:pt x="1205" y="2441"/>
                    <a:pt x="1995" y="2125"/>
                    <a:pt x="2717" y="1691"/>
                  </a:cubicBezTo>
                  <a:cubicBezTo>
                    <a:pt x="3296" y="1345"/>
                    <a:pt x="3813" y="935"/>
                    <a:pt x="4347" y="401"/>
                  </a:cubicBezTo>
                  <a:cubicBezTo>
                    <a:pt x="4440" y="308"/>
                    <a:pt x="4440" y="160"/>
                    <a:pt x="4347" y="69"/>
                  </a:cubicBezTo>
                  <a:cubicBezTo>
                    <a:pt x="4301" y="24"/>
                    <a:pt x="4241" y="1"/>
                    <a:pt x="41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84"/>
            <p:cNvSpPr/>
            <p:nvPr/>
          </p:nvSpPr>
          <p:spPr>
            <a:xfrm>
              <a:off x="8332948" y="2891485"/>
              <a:ext cx="47427" cy="129393"/>
            </a:xfrm>
            <a:custGeom>
              <a:avLst/>
              <a:gdLst/>
              <a:ahLst/>
              <a:cxnLst/>
              <a:rect l="l" t="t" r="r" b="b"/>
              <a:pathLst>
                <a:path w="1759" h="4799" extrusionOk="0">
                  <a:moveTo>
                    <a:pt x="1525" y="1"/>
                  </a:moveTo>
                  <a:cubicBezTo>
                    <a:pt x="1398" y="1"/>
                    <a:pt x="1295" y="102"/>
                    <a:pt x="1291" y="228"/>
                  </a:cubicBezTo>
                  <a:cubicBezTo>
                    <a:pt x="1291" y="1282"/>
                    <a:pt x="1156" y="2713"/>
                    <a:pt x="94" y="4441"/>
                  </a:cubicBezTo>
                  <a:cubicBezTo>
                    <a:pt x="0" y="4597"/>
                    <a:pt x="111" y="4797"/>
                    <a:pt x="294" y="4799"/>
                  </a:cubicBezTo>
                  <a:lnTo>
                    <a:pt x="294" y="4799"/>
                  </a:lnTo>
                  <a:cubicBezTo>
                    <a:pt x="376" y="4798"/>
                    <a:pt x="451" y="4755"/>
                    <a:pt x="494" y="4687"/>
                  </a:cubicBezTo>
                  <a:cubicBezTo>
                    <a:pt x="980" y="3894"/>
                    <a:pt x="1316" y="3111"/>
                    <a:pt x="1519" y="2294"/>
                  </a:cubicBezTo>
                  <a:cubicBezTo>
                    <a:pt x="1684" y="1641"/>
                    <a:pt x="1759" y="984"/>
                    <a:pt x="1759" y="228"/>
                  </a:cubicBezTo>
                  <a:cubicBezTo>
                    <a:pt x="1756" y="102"/>
                    <a:pt x="1652" y="1"/>
                    <a:pt x="1525" y="1"/>
                  </a:cubicBezTo>
                  <a:close/>
                  <a:moveTo>
                    <a:pt x="294" y="4799"/>
                  </a:moveTo>
                  <a:cubicBezTo>
                    <a:pt x="294" y="4799"/>
                    <a:pt x="294" y="4799"/>
                    <a:pt x="293" y="4799"/>
                  </a:cubicBezTo>
                  <a:lnTo>
                    <a:pt x="295" y="4799"/>
                  </a:lnTo>
                  <a:cubicBezTo>
                    <a:pt x="295" y="4799"/>
                    <a:pt x="295" y="4799"/>
                    <a:pt x="294" y="479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84"/>
            <p:cNvSpPr/>
            <p:nvPr/>
          </p:nvSpPr>
          <p:spPr>
            <a:xfrm>
              <a:off x="8341576" y="2829525"/>
              <a:ext cx="73068" cy="118797"/>
            </a:xfrm>
            <a:custGeom>
              <a:avLst/>
              <a:gdLst/>
              <a:ahLst/>
              <a:cxnLst/>
              <a:rect l="l" t="t" r="r" b="b"/>
              <a:pathLst>
                <a:path w="2710" h="4406" extrusionOk="0">
                  <a:moveTo>
                    <a:pt x="257" y="1"/>
                  </a:moveTo>
                  <a:cubicBezTo>
                    <a:pt x="197" y="1"/>
                    <a:pt x="137" y="24"/>
                    <a:pt x="91" y="69"/>
                  </a:cubicBezTo>
                  <a:cubicBezTo>
                    <a:pt x="0" y="160"/>
                    <a:pt x="0" y="308"/>
                    <a:pt x="91" y="401"/>
                  </a:cubicBezTo>
                  <a:cubicBezTo>
                    <a:pt x="836" y="1146"/>
                    <a:pt x="1753" y="2255"/>
                    <a:pt x="2224" y="4226"/>
                  </a:cubicBezTo>
                  <a:cubicBezTo>
                    <a:pt x="2249" y="4332"/>
                    <a:pt x="2343" y="4405"/>
                    <a:pt x="2451" y="4405"/>
                  </a:cubicBezTo>
                  <a:cubicBezTo>
                    <a:pt x="2469" y="4405"/>
                    <a:pt x="2488" y="4404"/>
                    <a:pt x="2506" y="4399"/>
                  </a:cubicBezTo>
                  <a:cubicBezTo>
                    <a:pt x="2632" y="4370"/>
                    <a:pt x="2710" y="4242"/>
                    <a:pt x="2680" y="4117"/>
                  </a:cubicBezTo>
                  <a:cubicBezTo>
                    <a:pt x="2463" y="3214"/>
                    <a:pt x="2147" y="2423"/>
                    <a:pt x="1714" y="1699"/>
                  </a:cubicBezTo>
                  <a:cubicBezTo>
                    <a:pt x="1367" y="1122"/>
                    <a:pt x="957" y="605"/>
                    <a:pt x="422" y="69"/>
                  </a:cubicBezTo>
                  <a:cubicBezTo>
                    <a:pt x="376" y="24"/>
                    <a:pt x="316" y="1"/>
                    <a:pt x="2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4" name="Google Shape;4154;p84"/>
          <p:cNvGrpSpPr/>
          <p:nvPr/>
        </p:nvGrpSpPr>
        <p:grpSpPr>
          <a:xfrm>
            <a:off x="4689290" y="1568812"/>
            <a:ext cx="378068" cy="392844"/>
            <a:chOff x="4689290" y="1568812"/>
            <a:chExt cx="378068" cy="392844"/>
          </a:xfrm>
        </p:grpSpPr>
        <p:sp>
          <p:nvSpPr>
            <p:cNvPr id="4155" name="Google Shape;4155;p84"/>
            <p:cNvSpPr/>
            <p:nvPr/>
          </p:nvSpPr>
          <p:spPr>
            <a:xfrm>
              <a:off x="4699967" y="1724521"/>
              <a:ext cx="167976" cy="237135"/>
            </a:xfrm>
            <a:custGeom>
              <a:avLst/>
              <a:gdLst/>
              <a:ahLst/>
              <a:cxnLst/>
              <a:rect l="l" t="t" r="r" b="b"/>
              <a:pathLst>
                <a:path w="6230" h="8795" extrusionOk="0">
                  <a:moveTo>
                    <a:pt x="158" y="1"/>
                  </a:moveTo>
                  <a:cubicBezTo>
                    <a:pt x="71" y="2"/>
                    <a:pt x="1" y="72"/>
                    <a:pt x="2" y="159"/>
                  </a:cubicBezTo>
                  <a:lnTo>
                    <a:pt x="2" y="8654"/>
                  </a:lnTo>
                  <a:cubicBezTo>
                    <a:pt x="2" y="8731"/>
                    <a:pt x="65" y="8794"/>
                    <a:pt x="143" y="8794"/>
                  </a:cubicBezTo>
                  <a:lnTo>
                    <a:pt x="6089" y="8794"/>
                  </a:lnTo>
                  <a:cubicBezTo>
                    <a:pt x="6167" y="8794"/>
                    <a:pt x="6230" y="8731"/>
                    <a:pt x="6230" y="8654"/>
                  </a:cubicBezTo>
                  <a:lnTo>
                    <a:pt x="6230" y="156"/>
                  </a:lnTo>
                  <a:cubicBezTo>
                    <a:pt x="6230" y="71"/>
                    <a:pt x="6161" y="1"/>
                    <a:pt x="60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84"/>
            <p:cNvSpPr/>
            <p:nvPr/>
          </p:nvSpPr>
          <p:spPr>
            <a:xfrm>
              <a:off x="4844054" y="1724521"/>
              <a:ext cx="23943" cy="237135"/>
            </a:xfrm>
            <a:custGeom>
              <a:avLst/>
              <a:gdLst/>
              <a:ahLst/>
              <a:cxnLst/>
              <a:rect l="l" t="t" r="r" b="b"/>
              <a:pathLst>
                <a:path w="888" h="8795" extrusionOk="0">
                  <a:moveTo>
                    <a:pt x="1" y="1"/>
                  </a:moveTo>
                  <a:cubicBezTo>
                    <a:pt x="86" y="2"/>
                    <a:pt x="155" y="74"/>
                    <a:pt x="153" y="159"/>
                  </a:cubicBezTo>
                  <a:lnTo>
                    <a:pt x="153" y="8794"/>
                  </a:lnTo>
                  <a:lnTo>
                    <a:pt x="745" y="8794"/>
                  </a:lnTo>
                  <a:cubicBezTo>
                    <a:pt x="823" y="8794"/>
                    <a:pt x="886" y="8731"/>
                    <a:pt x="886" y="8654"/>
                  </a:cubicBezTo>
                  <a:lnTo>
                    <a:pt x="886" y="159"/>
                  </a:lnTo>
                  <a:cubicBezTo>
                    <a:pt x="887" y="74"/>
                    <a:pt x="818" y="2"/>
                    <a:pt x="7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84"/>
            <p:cNvSpPr/>
            <p:nvPr/>
          </p:nvSpPr>
          <p:spPr>
            <a:xfrm>
              <a:off x="4689290" y="1568812"/>
              <a:ext cx="227644" cy="96472"/>
            </a:xfrm>
            <a:custGeom>
              <a:avLst/>
              <a:gdLst/>
              <a:ahLst/>
              <a:cxnLst/>
              <a:rect l="l" t="t" r="r" b="b"/>
              <a:pathLst>
                <a:path w="8443" h="3578" extrusionOk="0">
                  <a:moveTo>
                    <a:pt x="3903" y="1"/>
                  </a:moveTo>
                  <a:cubicBezTo>
                    <a:pt x="3894" y="1"/>
                    <a:pt x="3886" y="1"/>
                    <a:pt x="3877" y="1"/>
                  </a:cubicBezTo>
                  <a:cubicBezTo>
                    <a:pt x="2962" y="13"/>
                    <a:pt x="2186" y="675"/>
                    <a:pt x="2031" y="1577"/>
                  </a:cubicBezTo>
                  <a:cubicBezTo>
                    <a:pt x="2017" y="1659"/>
                    <a:pt x="1945" y="1711"/>
                    <a:pt x="1868" y="1711"/>
                  </a:cubicBezTo>
                  <a:cubicBezTo>
                    <a:pt x="1842" y="1711"/>
                    <a:pt x="1816" y="1705"/>
                    <a:pt x="1792" y="1694"/>
                  </a:cubicBezTo>
                  <a:cubicBezTo>
                    <a:pt x="1624" y="1615"/>
                    <a:pt x="1443" y="1575"/>
                    <a:pt x="1261" y="1575"/>
                  </a:cubicBezTo>
                  <a:cubicBezTo>
                    <a:pt x="1158" y="1575"/>
                    <a:pt x="1056" y="1588"/>
                    <a:pt x="956" y="1613"/>
                  </a:cubicBezTo>
                  <a:cubicBezTo>
                    <a:pt x="513" y="1725"/>
                    <a:pt x="169" y="2075"/>
                    <a:pt x="66" y="2519"/>
                  </a:cubicBezTo>
                  <a:cubicBezTo>
                    <a:pt x="0" y="2796"/>
                    <a:pt x="32" y="3086"/>
                    <a:pt x="154" y="3341"/>
                  </a:cubicBezTo>
                  <a:cubicBezTo>
                    <a:pt x="226" y="3489"/>
                    <a:pt x="383" y="3578"/>
                    <a:pt x="549" y="3578"/>
                  </a:cubicBezTo>
                  <a:lnTo>
                    <a:pt x="8247" y="3578"/>
                  </a:lnTo>
                  <a:cubicBezTo>
                    <a:pt x="8350" y="3578"/>
                    <a:pt x="8436" y="3497"/>
                    <a:pt x="8441" y="3392"/>
                  </a:cubicBezTo>
                  <a:cubicBezTo>
                    <a:pt x="8442" y="3367"/>
                    <a:pt x="8442" y="3341"/>
                    <a:pt x="8442" y="3316"/>
                  </a:cubicBezTo>
                  <a:cubicBezTo>
                    <a:pt x="8442" y="2318"/>
                    <a:pt x="7625" y="1574"/>
                    <a:pt x="6704" y="1574"/>
                  </a:cubicBezTo>
                  <a:cubicBezTo>
                    <a:pt x="6498" y="1574"/>
                    <a:pt x="6286" y="1612"/>
                    <a:pt x="6077" y="1692"/>
                  </a:cubicBezTo>
                  <a:cubicBezTo>
                    <a:pt x="6048" y="1704"/>
                    <a:pt x="6019" y="1709"/>
                    <a:pt x="5990" y="1709"/>
                  </a:cubicBezTo>
                  <a:cubicBezTo>
                    <a:pt x="5885" y="1709"/>
                    <a:pt x="5788" y="1637"/>
                    <a:pt x="5766" y="1526"/>
                  </a:cubicBezTo>
                  <a:cubicBezTo>
                    <a:pt x="5588" y="637"/>
                    <a:pt x="4807" y="1"/>
                    <a:pt x="39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84"/>
            <p:cNvSpPr/>
            <p:nvPr/>
          </p:nvSpPr>
          <p:spPr>
            <a:xfrm>
              <a:off x="4739467" y="1764021"/>
              <a:ext cx="29713" cy="29713"/>
            </a:xfrm>
            <a:custGeom>
              <a:avLst/>
              <a:gdLst/>
              <a:ahLst/>
              <a:cxnLst/>
              <a:rect l="l" t="t" r="r" b="b"/>
              <a:pathLst>
                <a:path w="1102" h="1102" extrusionOk="0">
                  <a:moveTo>
                    <a:pt x="94" y="1"/>
                  </a:moveTo>
                  <a:cubicBezTo>
                    <a:pt x="43" y="1"/>
                    <a:pt x="1" y="43"/>
                    <a:pt x="1" y="95"/>
                  </a:cubicBezTo>
                  <a:lnTo>
                    <a:pt x="2" y="95"/>
                  </a:lnTo>
                  <a:lnTo>
                    <a:pt x="2" y="1007"/>
                  </a:lnTo>
                  <a:cubicBezTo>
                    <a:pt x="2" y="1060"/>
                    <a:pt x="44" y="1101"/>
                    <a:pt x="95" y="1101"/>
                  </a:cubicBezTo>
                  <a:lnTo>
                    <a:pt x="1007" y="1101"/>
                  </a:lnTo>
                  <a:cubicBezTo>
                    <a:pt x="1060" y="1101"/>
                    <a:pt x="1101" y="1060"/>
                    <a:pt x="1101" y="1007"/>
                  </a:cubicBezTo>
                  <a:lnTo>
                    <a:pt x="1101" y="95"/>
                  </a:lnTo>
                  <a:cubicBezTo>
                    <a:pt x="1101" y="43"/>
                    <a:pt x="1060" y="1"/>
                    <a:pt x="10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84"/>
            <p:cNvSpPr/>
            <p:nvPr/>
          </p:nvSpPr>
          <p:spPr>
            <a:xfrm>
              <a:off x="4798784" y="1764021"/>
              <a:ext cx="29659" cy="29713"/>
            </a:xfrm>
            <a:custGeom>
              <a:avLst/>
              <a:gdLst/>
              <a:ahLst/>
              <a:cxnLst/>
              <a:rect l="l" t="t" r="r" b="b"/>
              <a:pathLst>
                <a:path w="1100" h="1102" extrusionOk="0">
                  <a:moveTo>
                    <a:pt x="93" y="1"/>
                  </a:moveTo>
                  <a:cubicBezTo>
                    <a:pt x="42" y="1"/>
                    <a:pt x="0" y="43"/>
                    <a:pt x="0" y="95"/>
                  </a:cubicBezTo>
                  <a:lnTo>
                    <a:pt x="0" y="1007"/>
                  </a:lnTo>
                  <a:cubicBezTo>
                    <a:pt x="0" y="1060"/>
                    <a:pt x="42" y="1101"/>
                    <a:pt x="93" y="1101"/>
                  </a:cubicBezTo>
                  <a:lnTo>
                    <a:pt x="1007" y="1101"/>
                  </a:lnTo>
                  <a:cubicBezTo>
                    <a:pt x="1058" y="1101"/>
                    <a:pt x="1099" y="1060"/>
                    <a:pt x="1099" y="1007"/>
                  </a:cubicBezTo>
                  <a:lnTo>
                    <a:pt x="1099" y="95"/>
                  </a:lnTo>
                  <a:cubicBezTo>
                    <a:pt x="1099" y="43"/>
                    <a:pt x="1058" y="1"/>
                    <a:pt x="10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84"/>
            <p:cNvSpPr/>
            <p:nvPr/>
          </p:nvSpPr>
          <p:spPr>
            <a:xfrm>
              <a:off x="4739467" y="1833207"/>
              <a:ext cx="29713" cy="29659"/>
            </a:xfrm>
            <a:custGeom>
              <a:avLst/>
              <a:gdLst/>
              <a:ahLst/>
              <a:cxnLst/>
              <a:rect l="l" t="t" r="r" b="b"/>
              <a:pathLst>
                <a:path w="1102" h="1100" extrusionOk="0">
                  <a:moveTo>
                    <a:pt x="94" y="1"/>
                  </a:moveTo>
                  <a:cubicBezTo>
                    <a:pt x="43" y="1"/>
                    <a:pt x="1" y="41"/>
                    <a:pt x="1" y="93"/>
                  </a:cubicBezTo>
                  <a:lnTo>
                    <a:pt x="2" y="93"/>
                  </a:lnTo>
                  <a:lnTo>
                    <a:pt x="2" y="1007"/>
                  </a:lnTo>
                  <a:cubicBezTo>
                    <a:pt x="2" y="1058"/>
                    <a:pt x="44" y="1100"/>
                    <a:pt x="95" y="1100"/>
                  </a:cubicBezTo>
                  <a:lnTo>
                    <a:pt x="1007" y="1100"/>
                  </a:lnTo>
                  <a:cubicBezTo>
                    <a:pt x="1060" y="1100"/>
                    <a:pt x="1101" y="1058"/>
                    <a:pt x="1101" y="1007"/>
                  </a:cubicBezTo>
                  <a:lnTo>
                    <a:pt x="1101" y="93"/>
                  </a:lnTo>
                  <a:cubicBezTo>
                    <a:pt x="1101" y="41"/>
                    <a:pt x="1060" y="1"/>
                    <a:pt x="10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84"/>
            <p:cNvSpPr/>
            <p:nvPr/>
          </p:nvSpPr>
          <p:spPr>
            <a:xfrm>
              <a:off x="4798784" y="1833207"/>
              <a:ext cx="29686" cy="29659"/>
            </a:xfrm>
            <a:custGeom>
              <a:avLst/>
              <a:gdLst/>
              <a:ahLst/>
              <a:cxnLst/>
              <a:rect l="l" t="t" r="r" b="b"/>
              <a:pathLst>
                <a:path w="1101" h="1100" extrusionOk="0">
                  <a:moveTo>
                    <a:pt x="93" y="1"/>
                  </a:moveTo>
                  <a:cubicBezTo>
                    <a:pt x="42" y="1"/>
                    <a:pt x="0" y="41"/>
                    <a:pt x="0" y="93"/>
                  </a:cubicBezTo>
                  <a:lnTo>
                    <a:pt x="0" y="1007"/>
                  </a:lnTo>
                  <a:cubicBezTo>
                    <a:pt x="0" y="1058"/>
                    <a:pt x="42" y="1100"/>
                    <a:pt x="93" y="1100"/>
                  </a:cubicBezTo>
                  <a:lnTo>
                    <a:pt x="1007" y="1100"/>
                  </a:lnTo>
                  <a:cubicBezTo>
                    <a:pt x="1059" y="1100"/>
                    <a:pt x="1101" y="1058"/>
                    <a:pt x="1101" y="1007"/>
                  </a:cubicBezTo>
                  <a:lnTo>
                    <a:pt x="1101" y="93"/>
                  </a:lnTo>
                  <a:cubicBezTo>
                    <a:pt x="1101" y="41"/>
                    <a:pt x="1059" y="1"/>
                    <a:pt x="10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84"/>
            <p:cNvSpPr/>
            <p:nvPr/>
          </p:nvSpPr>
          <p:spPr>
            <a:xfrm>
              <a:off x="4739467" y="1892443"/>
              <a:ext cx="29713" cy="29686"/>
            </a:xfrm>
            <a:custGeom>
              <a:avLst/>
              <a:gdLst/>
              <a:ahLst/>
              <a:cxnLst/>
              <a:rect l="l" t="t" r="r" b="b"/>
              <a:pathLst>
                <a:path w="1102" h="1101" extrusionOk="0">
                  <a:moveTo>
                    <a:pt x="94" y="0"/>
                  </a:moveTo>
                  <a:cubicBezTo>
                    <a:pt x="43" y="0"/>
                    <a:pt x="1" y="42"/>
                    <a:pt x="1" y="94"/>
                  </a:cubicBezTo>
                  <a:lnTo>
                    <a:pt x="2" y="94"/>
                  </a:lnTo>
                  <a:lnTo>
                    <a:pt x="2" y="1008"/>
                  </a:lnTo>
                  <a:cubicBezTo>
                    <a:pt x="2" y="1059"/>
                    <a:pt x="44" y="1101"/>
                    <a:pt x="95" y="1101"/>
                  </a:cubicBezTo>
                  <a:lnTo>
                    <a:pt x="1007" y="1101"/>
                  </a:lnTo>
                  <a:cubicBezTo>
                    <a:pt x="1060" y="1101"/>
                    <a:pt x="1101" y="1059"/>
                    <a:pt x="1101" y="1008"/>
                  </a:cubicBezTo>
                  <a:lnTo>
                    <a:pt x="1101" y="94"/>
                  </a:lnTo>
                  <a:cubicBezTo>
                    <a:pt x="1101" y="42"/>
                    <a:pt x="1060" y="0"/>
                    <a:pt x="10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84"/>
            <p:cNvSpPr/>
            <p:nvPr/>
          </p:nvSpPr>
          <p:spPr>
            <a:xfrm>
              <a:off x="4798784" y="1892443"/>
              <a:ext cx="29659" cy="29686"/>
            </a:xfrm>
            <a:custGeom>
              <a:avLst/>
              <a:gdLst/>
              <a:ahLst/>
              <a:cxnLst/>
              <a:rect l="l" t="t" r="r" b="b"/>
              <a:pathLst>
                <a:path w="1100" h="1101" extrusionOk="0">
                  <a:moveTo>
                    <a:pt x="93" y="0"/>
                  </a:moveTo>
                  <a:cubicBezTo>
                    <a:pt x="42" y="0"/>
                    <a:pt x="0" y="42"/>
                    <a:pt x="0" y="94"/>
                  </a:cubicBezTo>
                  <a:lnTo>
                    <a:pt x="0" y="1008"/>
                  </a:lnTo>
                  <a:cubicBezTo>
                    <a:pt x="0" y="1059"/>
                    <a:pt x="42" y="1101"/>
                    <a:pt x="93" y="1101"/>
                  </a:cubicBezTo>
                  <a:lnTo>
                    <a:pt x="1007" y="1101"/>
                  </a:lnTo>
                  <a:cubicBezTo>
                    <a:pt x="1058" y="1101"/>
                    <a:pt x="1099" y="1059"/>
                    <a:pt x="1099" y="1008"/>
                  </a:cubicBezTo>
                  <a:lnTo>
                    <a:pt x="1099" y="94"/>
                  </a:lnTo>
                  <a:cubicBezTo>
                    <a:pt x="1099" y="42"/>
                    <a:pt x="1058" y="0"/>
                    <a:pt x="10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84"/>
            <p:cNvSpPr/>
            <p:nvPr/>
          </p:nvSpPr>
          <p:spPr>
            <a:xfrm>
              <a:off x="4759284" y="1694889"/>
              <a:ext cx="59291" cy="29659"/>
            </a:xfrm>
            <a:custGeom>
              <a:avLst/>
              <a:gdLst/>
              <a:ahLst/>
              <a:cxnLst/>
              <a:rect l="l" t="t" r="r" b="b"/>
              <a:pathLst>
                <a:path w="2199" h="1100" extrusionOk="0">
                  <a:moveTo>
                    <a:pt x="156" y="1"/>
                  </a:moveTo>
                  <a:cubicBezTo>
                    <a:pt x="69" y="1"/>
                    <a:pt x="0" y="71"/>
                    <a:pt x="0" y="156"/>
                  </a:cubicBezTo>
                  <a:lnTo>
                    <a:pt x="0" y="1100"/>
                  </a:lnTo>
                  <a:lnTo>
                    <a:pt x="2198" y="1100"/>
                  </a:lnTo>
                  <a:lnTo>
                    <a:pt x="2198" y="156"/>
                  </a:lnTo>
                  <a:cubicBezTo>
                    <a:pt x="2198" y="71"/>
                    <a:pt x="2128" y="1"/>
                    <a:pt x="20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84"/>
            <p:cNvSpPr/>
            <p:nvPr/>
          </p:nvSpPr>
          <p:spPr>
            <a:xfrm>
              <a:off x="4829980" y="1611036"/>
              <a:ext cx="237378" cy="133276"/>
            </a:xfrm>
            <a:custGeom>
              <a:avLst/>
              <a:gdLst/>
              <a:ahLst/>
              <a:cxnLst/>
              <a:rect l="l" t="t" r="r" b="b"/>
              <a:pathLst>
                <a:path w="8804" h="4943" extrusionOk="0">
                  <a:moveTo>
                    <a:pt x="2882" y="0"/>
                  </a:moveTo>
                  <a:cubicBezTo>
                    <a:pt x="2652" y="0"/>
                    <a:pt x="2411" y="48"/>
                    <a:pt x="2169" y="153"/>
                  </a:cubicBezTo>
                  <a:cubicBezTo>
                    <a:pt x="1831" y="300"/>
                    <a:pt x="1560" y="570"/>
                    <a:pt x="1414" y="910"/>
                  </a:cubicBezTo>
                  <a:cubicBezTo>
                    <a:pt x="1189" y="1431"/>
                    <a:pt x="1230" y="1946"/>
                    <a:pt x="1441" y="2357"/>
                  </a:cubicBezTo>
                  <a:cubicBezTo>
                    <a:pt x="596" y="2457"/>
                    <a:pt x="1" y="3369"/>
                    <a:pt x="455" y="4292"/>
                  </a:cubicBezTo>
                  <a:cubicBezTo>
                    <a:pt x="659" y="4702"/>
                    <a:pt x="1097" y="4942"/>
                    <a:pt x="1554" y="4942"/>
                  </a:cubicBezTo>
                  <a:lnTo>
                    <a:pt x="7864" y="4942"/>
                  </a:lnTo>
                  <a:cubicBezTo>
                    <a:pt x="8115" y="4942"/>
                    <a:pt x="8358" y="4818"/>
                    <a:pt x="8482" y="4600"/>
                  </a:cubicBezTo>
                  <a:cubicBezTo>
                    <a:pt x="8696" y="4219"/>
                    <a:pt x="8803" y="3788"/>
                    <a:pt x="8794" y="3351"/>
                  </a:cubicBezTo>
                  <a:cubicBezTo>
                    <a:pt x="8766" y="2065"/>
                    <a:pt x="7727" y="1013"/>
                    <a:pt x="6441" y="969"/>
                  </a:cubicBezTo>
                  <a:cubicBezTo>
                    <a:pt x="6412" y="968"/>
                    <a:pt x="6383" y="968"/>
                    <a:pt x="6354" y="968"/>
                  </a:cubicBezTo>
                  <a:cubicBezTo>
                    <a:pt x="5633" y="968"/>
                    <a:pt x="4948" y="1288"/>
                    <a:pt x="4486" y="1846"/>
                  </a:cubicBezTo>
                  <a:cubicBezTo>
                    <a:pt x="4497" y="1769"/>
                    <a:pt x="4501" y="1695"/>
                    <a:pt x="4501" y="1618"/>
                  </a:cubicBezTo>
                  <a:cubicBezTo>
                    <a:pt x="4501" y="725"/>
                    <a:pt x="3776" y="0"/>
                    <a:pt x="2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84"/>
            <p:cNvSpPr/>
            <p:nvPr/>
          </p:nvSpPr>
          <p:spPr>
            <a:xfrm>
              <a:off x="4906338" y="1895355"/>
              <a:ext cx="26235" cy="23673"/>
            </a:xfrm>
            <a:custGeom>
              <a:avLst/>
              <a:gdLst/>
              <a:ahLst/>
              <a:cxnLst/>
              <a:rect l="l" t="t" r="r" b="b"/>
              <a:pathLst>
                <a:path w="973" h="878" extrusionOk="0">
                  <a:moveTo>
                    <a:pt x="733" y="0"/>
                  </a:moveTo>
                  <a:cubicBezTo>
                    <a:pt x="678" y="0"/>
                    <a:pt x="622" y="22"/>
                    <a:pt x="579" y="64"/>
                  </a:cubicBezTo>
                  <a:lnTo>
                    <a:pt x="138" y="505"/>
                  </a:lnTo>
                  <a:cubicBezTo>
                    <a:pt x="1" y="643"/>
                    <a:pt x="98" y="878"/>
                    <a:pt x="292" y="878"/>
                  </a:cubicBezTo>
                  <a:cubicBezTo>
                    <a:pt x="351" y="878"/>
                    <a:pt x="406" y="854"/>
                    <a:pt x="446" y="813"/>
                  </a:cubicBezTo>
                  <a:lnTo>
                    <a:pt x="887" y="372"/>
                  </a:lnTo>
                  <a:cubicBezTo>
                    <a:pt x="973" y="287"/>
                    <a:pt x="973" y="149"/>
                    <a:pt x="887" y="64"/>
                  </a:cubicBezTo>
                  <a:cubicBezTo>
                    <a:pt x="845" y="22"/>
                    <a:pt x="789" y="0"/>
                    <a:pt x="7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84"/>
            <p:cNvSpPr/>
            <p:nvPr/>
          </p:nvSpPr>
          <p:spPr>
            <a:xfrm>
              <a:off x="5010925" y="1864860"/>
              <a:ext cx="26181" cy="23646"/>
            </a:xfrm>
            <a:custGeom>
              <a:avLst/>
              <a:gdLst/>
              <a:ahLst/>
              <a:cxnLst/>
              <a:rect l="l" t="t" r="r" b="b"/>
              <a:pathLst>
                <a:path w="971" h="877" extrusionOk="0">
                  <a:moveTo>
                    <a:pt x="732" y="1"/>
                  </a:moveTo>
                  <a:cubicBezTo>
                    <a:pt x="676" y="1"/>
                    <a:pt x="620" y="22"/>
                    <a:pt x="577" y="65"/>
                  </a:cubicBezTo>
                  <a:lnTo>
                    <a:pt x="138" y="504"/>
                  </a:lnTo>
                  <a:cubicBezTo>
                    <a:pt x="0" y="642"/>
                    <a:pt x="98" y="877"/>
                    <a:pt x="292" y="877"/>
                  </a:cubicBezTo>
                  <a:cubicBezTo>
                    <a:pt x="349" y="877"/>
                    <a:pt x="404" y="854"/>
                    <a:pt x="446" y="812"/>
                  </a:cubicBezTo>
                  <a:lnTo>
                    <a:pt x="886" y="373"/>
                  </a:lnTo>
                  <a:cubicBezTo>
                    <a:pt x="971" y="288"/>
                    <a:pt x="971" y="150"/>
                    <a:pt x="886" y="65"/>
                  </a:cubicBezTo>
                  <a:cubicBezTo>
                    <a:pt x="843" y="22"/>
                    <a:pt x="787" y="1"/>
                    <a:pt x="7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84"/>
            <p:cNvSpPr/>
            <p:nvPr/>
          </p:nvSpPr>
          <p:spPr>
            <a:xfrm>
              <a:off x="5003430" y="1798317"/>
              <a:ext cx="26181" cy="23646"/>
            </a:xfrm>
            <a:custGeom>
              <a:avLst/>
              <a:gdLst/>
              <a:ahLst/>
              <a:cxnLst/>
              <a:rect l="l" t="t" r="r" b="b"/>
              <a:pathLst>
                <a:path w="971" h="877" extrusionOk="0">
                  <a:moveTo>
                    <a:pt x="731" y="0"/>
                  </a:moveTo>
                  <a:cubicBezTo>
                    <a:pt x="676" y="0"/>
                    <a:pt x="620" y="22"/>
                    <a:pt x="577" y="64"/>
                  </a:cubicBezTo>
                  <a:lnTo>
                    <a:pt x="138" y="504"/>
                  </a:lnTo>
                  <a:cubicBezTo>
                    <a:pt x="0" y="641"/>
                    <a:pt x="97" y="876"/>
                    <a:pt x="292" y="876"/>
                  </a:cubicBezTo>
                  <a:cubicBezTo>
                    <a:pt x="350" y="876"/>
                    <a:pt x="405" y="852"/>
                    <a:pt x="446" y="812"/>
                  </a:cubicBezTo>
                  <a:lnTo>
                    <a:pt x="885" y="372"/>
                  </a:lnTo>
                  <a:cubicBezTo>
                    <a:pt x="971" y="287"/>
                    <a:pt x="971" y="149"/>
                    <a:pt x="885" y="64"/>
                  </a:cubicBezTo>
                  <a:cubicBezTo>
                    <a:pt x="843" y="22"/>
                    <a:pt x="787" y="0"/>
                    <a:pt x="7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84"/>
            <p:cNvSpPr/>
            <p:nvPr/>
          </p:nvSpPr>
          <p:spPr>
            <a:xfrm>
              <a:off x="4956892" y="1897566"/>
              <a:ext cx="26235" cy="23646"/>
            </a:xfrm>
            <a:custGeom>
              <a:avLst/>
              <a:gdLst/>
              <a:ahLst/>
              <a:cxnLst/>
              <a:rect l="l" t="t" r="r" b="b"/>
              <a:pathLst>
                <a:path w="973" h="877" extrusionOk="0">
                  <a:moveTo>
                    <a:pt x="733" y="1"/>
                  </a:moveTo>
                  <a:cubicBezTo>
                    <a:pt x="678" y="1"/>
                    <a:pt x="622" y="22"/>
                    <a:pt x="579" y="64"/>
                  </a:cubicBezTo>
                  <a:lnTo>
                    <a:pt x="138" y="506"/>
                  </a:lnTo>
                  <a:cubicBezTo>
                    <a:pt x="1" y="642"/>
                    <a:pt x="98" y="876"/>
                    <a:pt x="292" y="876"/>
                  </a:cubicBezTo>
                  <a:cubicBezTo>
                    <a:pt x="351" y="876"/>
                    <a:pt x="406" y="854"/>
                    <a:pt x="446" y="814"/>
                  </a:cubicBezTo>
                  <a:lnTo>
                    <a:pt x="887" y="372"/>
                  </a:lnTo>
                  <a:cubicBezTo>
                    <a:pt x="973" y="287"/>
                    <a:pt x="973" y="150"/>
                    <a:pt x="887" y="64"/>
                  </a:cubicBezTo>
                  <a:cubicBezTo>
                    <a:pt x="845" y="22"/>
                    <a:pt x="789" y="1"/>
                    <a:pt x="7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84"/>
            <p:cNvSpPr/>
            <p:nvPr/>
          </p:nvSpPr>
          <p:spPr>
            <a:xfrm>
              <a:off x="4961827" y="1840082"/>
              <a:ext cx="26181" cy="23673"/>
            </a:xfrm>
            <a:custGeom>
              <a:avLst/>
              <a:gdLst/>
              <a:ahLst/>
              <a:cxnLst/>
              <a:rect l="l" t="t" r="r" b="b"/>
              <a:pathLst>
                <a:path w="971" h="878" extrusionOk="0">
                  <a:moveTo>
                    <a:pt x="731" y="0"/>
                  </a:moveTo>
                  <a:cubicBezTo>
                    <a:pt x="676" y="0"/>
                    <a:pt x="620" y="22"/>
                    <a:pt x="577" y="64"/>
                  </a:cubicBezTo>
                  <a:lnTo>
                    <a:pt x="138" y="504"/>
                  </a:lnTo>
                  <a:cubicBezTo>
                    <a:pt x="0" y="641"/>
                    <a:pt x="97" y="876"/>
                    <a:pt x="292" y="876"/>
                  </a:cubicBezTo>
                  <a:lnTo>
                    <a:pt x="292" y="878"/>
                  </a:lnTo>
                  <a:cubicBezTo>
                    <a:pt x="349" y="878"/>
                    <a:pt x="404" y="854"/>
                    <a:pt x="446" y="813"/>
                  </a:cubicBezTo>
                  <a:lnTo>
                    <a:pt x="885" y="372"/>
                  </a:lnTo>
                  <a:cubicBezTo>
                    <a:pt x="971" y="287"/>
                    <a:pt x="971" y="149"/>
                    <a:pt x="885" y="64"/>
                  </a:cubicBezTo>
                  <a:cubicBezTo>
                    <a:pt x="843" y="22"/>
                    <a:pt x="787" y="0"/>
                    <a:pt x="73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4"/>
            <p:cNvSpPr/>
            <p:nvPr/>
          </p:nvSpPr>
          <p:spPr>
            <a:xfrm>
              <a:off x="4913240" y="1696048"/>
              <a:ext cx="77841" cy="163851"/>
            </a:xfrm>
            <a:custGeom>
              <a:avLst/>
              <a:gdLst/>
              <a:ahLst/>
              <a:cxnLst/>
              <a:rect l="l" t="t" r="r" b="b"/>
              <a:pathLst>
                <a:path w="2887" h="6077" extrusionOk="0">
                  <a:moveTo>
                    <a:pt x="2762" y="1"/>
                  </a:moveTo>
                  <a:cubicBezTo>
                    <a:pt x="2740" y="1"/>
                    <a:pt x="2717" y="9"/>
                    <a:pt x="2698" y="29"/>
                  </a:cubicBezTo>
                  <a:lnTo>
                    <a:pt x="60" y="2636"/>
                  </a:lnTo>
                  <a:cubicBezTo>
                    <a:pt x="0" y="2695"/>
                    <a:pt x="3" y="2796"/>
                    <a:pt x="69" y="2849"/>
                  </a:cubicBezTo>
                  <a:lnTo>
                    <a:pt x="909" y="3558"/>
                  </a:lnTo>
                  <a:cubicBezTo>
                    <a:pt x="995" y="3630"/>
                    <a:pt x="1022" y="3751"/>
                    <a:pt x="977" y="3854"/>
                  </a:cubicBezTo>
                  <a:lnTo>
                    <a:pt x="41" y="5945"/>
                  </a:lnTo>
                  <a:cubicBezTo>
                    <a:pt x="8" y="6013"/>
                    <a:pt x="64" y="6076"/>
                    <a:pt x="125" y="6076"/>
                  </a:cubicBezTo>
                  <a:cubicBezTo>
                    <a:pt x="147" y="6076"/>
                    <a:pt x="171" y="6068"/>
                    <a:pt x="190" y="6048"/>
                  </a:cubicBezTo>
                  <a:lnTo>
                    <a:pt x="2825" y="3441"/>
                  </a:lnTo>
                  <a:cubicBezTo>
                    <a:pt x="2886" y="3380"/>
                    <a:pt x="2882" y="3282"/>
                    <a:pt x="2817" y="3226"/>
                  </a:cubicBezTo>
                  <a:lnTo>
                    <a:pt x="1979" y="2519"/>
                  </a:lnTo>
                  <a:cubicBezTo>
                    <a:pt x="1892" y="2447"/>
                    <a:pt x="1865" y="2326"/>
                    <a:pt x="1911" y="2223"/>
                  </a:cubicBezTo>
                  <a:lnTo>
                    <a:pt x="2847" y="133"/>
                  </a:lnTo>
                  <a:cubicBezTo>
                    <a:pt x="2879" y="64"/>
                    <a:pt x="2823" y="1"/>
                    <a:pt x="27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2" name="Google Shape;4172;p84"/>
          <p:cNvGrpSpPr/>
          <p:nvPr/>
        </p:nvGrpSpPr>
        <p:grpSpPr>
          <a:xfrm>
            <a:off x="4665428" y="2219148"/>
            <a:ext cx="424821" cy="246275"/>
            <a:chOff x="4665428" y="2219148"/>
            <a:chExt cx="424821" cy="246275"/>
          </a:xfrm>
        </p:grpSpPr>
        <p:sp>
          <p:nvSpPr>
            <p:cNvPr id="4173" name="Google Shape;4173;p84"/>
            <p:cNvSpPr/>
            <p:nvPr/>
          </p:nvSpPr>
          <p:spPr>
            <a:xfrm>
              <a:off x="4959427" y="2250020"/>
              <a:ext cx="118635" cy="155061"/>
            </a:xfrm>
            <a:custGeom>
              <a:avLst/>
              <a:gdLst/>
              <a:ahLst/>
              <a:cxnLst/>
              <a:rect l="l" t="t" r="r" b="b"/>
              <a:pathLst>
                <a:path w="4400" h="5751" extrusionOk="0">
                  <a:moveTo>
                    <a:pt x="1516" y="1"/>
                  </a:moveTo>
                  <a:cubicBezTo>
                    <a:pt x="1490" y="1"/>
                    <a:pt x="1464" y="7"/>
                    <a:pt x="1441" y="20"/>
                  </a:cubicBezTo>
                  <a:lnTo>
                    <a:pt x="1" y="853"/>
                  </a:lnTo>
                  <a:lnTo>
                    <a:pt x="1178" y="3425"/>
                  </a:lnTo>
                  <a:lnTo>
                    <a:pt x="2828" y="5750"/>
                  </a:lnTo>
                  <a:lnTo>
                    <a:pt x="4400" y="4844"/>
                  </a:lnTo>
                  <a:lnTo>
                    <a:pt x="1647" y="76"/>
                  </a:lnTo>
                  <a:cubicBezTo>
                    <a:pt x="1619" y="27"/>
                    <a:pt x="1568" y="1"/>
                    <a:pt x="15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84"/>
            <p:cNvSpPr/>
            <p:nvPr/>
          </p:nvSpPr>
          <p:spPr>
            <a:xfrm>
              <a:off x="5020200" y="2277683"/>
              <a:ext cx="48128" cy="43005"/>
            </a:xfrm>
            <a:custGeom>
              <a:avLst/>
              <a:gdLst/>
              <a:ahLst/>
              <a:cxnLst/>
              <a:rect l="l" t="t" r="r" b="b"/>
              <a:pathLst>
                <a:path w="1785" h="1595" extrusionOk="0">
                  <a:moveTo>
                    <a:pt x="0" y="1"/>
                  </a:moveTo>
                  <a:lnTo>
                    <a:pt x="917" y="1595"/>
                  </a:lnTo>
                  <a:lnTo>
                    <a:pt x="1726" y="1127"/>
                  </a:lnTo>
                  <a:cubicBezTo>
                    <a:pt x="1769" y="1101"/>
                    <a:pt x="1784" y="1047"/>
                    <a:pt x="1759" y="1004"/>
                  </a:cubicBezTo>
                  <a:lnTo>
                    <a:pt x="1222" y="72"/>
                  </a:lnTo>
                  <a:cubicBezTo>
                    <a:pt x="1196" y="29"/>
                    <a:pt x="1149" y="1"/>
                    <a:pt x="10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84"/>
            <p:cNvSpPr/>
            <p:nvPr/>
          </p:nvSpPr>
          <p:spPr>
            <a:xfrm>
              <a:off x="4892102" y="2237105"/>
              <a:ext cx="143602" cy="200709"/>
            </a:xfrm>
            <a:custGeom>
              <a:avLst/>
              <a:gdLst/>
              <a:ahLst/>
              <a:cxnLst/>
              <a:rect l="l" t="t" r="r" b="b"/>
              <a:pathLst>
                <a:path w="5326" h="7444" extrusionOk="0">
                  <a:moveTo>
                    <a:pt x="1642" y="1"/>
                  </a:moveTo>
                  <a:cubicBezTo>
                    <a:pt x="1616" y="1"/>
                    <a:pt x="1590" y="7"/>
                    <a:pt x="1566" y="21"/>
                  </a:cubicBezTo>
                  <a:lnTo>
                    <a:pt x="1167" y="251"/>
                  </a:lnTo>
                  <a:cubicBezTo>
                    <a:pt x="298" y="752"/>
                    <a:pt x="1" y="1863"/>
                    <a:pt x="503" y="2732"/>
                  </a:cubicBezTo>
                  <a:lnTo>
                    <a:pt x="3223" y="7443"/>
                  </a:lnTo>
                  <a:lnTo>
                    <a:pt x="5325" y="6229"/>
                  </a:lnTo>
                  <a:lnTo>
                    <a:pt x="1773" y="76"/>
                  </a:lnTo>
                  <a:cubicBezTo>
                    <a:pt x="1745" y="28"/>
                    <a:pt x="1694" y="1"/>
                    <a:pt x="16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84"/>
            <p:cNvSpPr/>
            <p:nvPr/>
          </p:nvSpPr>
          <p:spPr>
            <a:xfrm>
              <a:off x="4892102" y="2237563"/>
              <a:ext cx="103159" cy="200250"/>
            </a:xfrm>
            <a:custGeom>
              <a:avLst/>
              <a:gdLst/>
              <a:ahLst/>
              <a:cxnLst/>
              <a:rect l="l" t="t" r="r" b="b"/>
              <a:pathLst>
                <a:path w="3826" h="7427" extrusionOk="0">
                  <a:moveTo>
                    <a:pt x="1574" y="1"/>
                  </a:moveTo>
                  <a:cubicBezTo>
                    <a:pt x="1571" y="2"/>
                    <a:pt x="1569" y="2"/>
                    <a:pt x="1566" y="4"/>
                  </a:cubicBezTo>
                  <a:lnTo>
                    <a:pt x="1167" y="234"/>
                  </a:lnTo>
                  <a:cubicBezTo>
                    <a:pt x="298" y="735"/>
                    <a:pt x="1" y="1846"/>
                    <a:pt x="503" y="2715"/>
                  </a:cubicBezTo>
                  <a:lnTo>
                    <a:pt x="3223" y="7426"/>
                  </a:lnTo>
                  <a:lnTo>
                    <a:pt x="3826" y="7078"/>
                  </a:lnTo>
                  <a:lnTo>
                    <a:pt x="1107" y="2366"/>
                  </a:lnTo>
                  <a:cubicBezTo>
                    <a:pt x="611" y="1508"/>
                    <a:pt x="822" y="457"/>
                    <a:pt x="1574"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84"/>
            <p:cNvSpPr/>
            <p:nvPr/>
          </p:nvSpPr>
          <p:spPr>
            <a:xfrm>
              <a:off x="4993049" y="2288522"/>
              <a:ext cx="19224" cy="19683"/>
            </a:xfrm>
            <a:custGeom>
              <a:avLst/>
              <a:gdLst/>
              <a:ahLst/>
              <a:cxnLst/>
              <a:rect l="l" t="t" r="r" b="b"/>
              <a:pathLst>
                <a:path w="713" h="730" extrusionOk="0">
                  <a:moveTo>
                    <a:pt x="270" y="1"/>
                  </a:moveTo>
                  <a:cubicBezTo>
                    <a:pt x="230" y="1"/>
                    <a:pt x="189" y="11"/>
                    <a:pt x="152" y="32"/>
                  </a:cubicBezTo>
                  <a:cubicBezTo>
                    <a:pt x="43" y="97"/>
                    <a:pt x="1" y="236"/>
                    <a:pt x="61" y="348"/>
                  </a:cubicBezTo>
                  <a:lnTo>
                    <a:pt x="210" y="609"/>
                  </a:lnTo>
                  <a:cubicBezTo>
                    <a:pt x="254" y="683"/>
                    <a:pt x="331" y="728"/>
                    <a:pt x="417" y="729"/>
                  </a:cubicBezTo>
                  <a:cubicBezTo>
                    <a:pt x="599" y="728"/>
                    <a:pt x="713" y="530"/>
                    <a:pt x="621" y="372"/>
                  </a:cubicBezTo>
                  <a:lnTo>
                    <a:pt x="472" y="110"/>
                  </a:lnTo>
                  <a:cubicBezTo>
                    <a:pt x="426" y="40"/>
                    <a:pt x="349"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4"/>
            <p:cNvSpPr/>
            <p:nvPr/>
          </p:nvSpPr>
          <p:spPr>
            <a:xfrm>
              <a:off x="5018124" y="2332121"/>
              <a:ext cx="19629" cy="20168"/>
            </a:xfrm>
            <a:custGeom>
              <a:avLst/>
              <a:gdLst/>
              <a:ahLst/>
              <a:cxnLst/>
              <a:rect l="l" t="t" r="r" b="b"/>
              <a:pathLst>
                <a:path w="728" h="748" extrusionOk="0">
                  <a:moveTo>
                    <a:pt x="275" y="1"/>
                  </a:moveTo>
                  <a:cubicBezTo>
                    <a:pt x="234" y="1"/>
                    <a:pt x="193" y="11"/>
                    <a:pt x="155" y="33"/>
                  </a:cubicBezTo>
                  <a:cubicBezTo>
                    <a:pt x="38" y="100"/>
                    <a:pt x="1" y="253"/>
                    <a:pt x="74" y="367"/>
                  </a:cubicBezTo>
                  <a:lnTo>
                    <a:pt x="225" y="628"/>
                  </a:lnTo>
                  <a:cubicBezTo>
                    <a:pt x="267" y="702"/>
                    <a:pt x="346" y="748"/>
                    <a:pt x="432" y="748"/>
                  </a:cubicBezTo>
                  <a:cubicBezTo>
                    <a:pt x="614" y="748"/>
                    <a:pt x="728" y="549"/>
                    <a:pt x="636" y="391"/>
                  </a:cubicBezTo>
                  <a:lnTo>
                    <a:pt x="485" y="129"/>
                  </a:lnTo>
                  <a:cubicBezTo>
                    <a:pt x="444" y="48"/>
                    <a:pt x="361" y="1"/>
                    <a:pt x="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84"/>
            <p:cNvSpPr/>
            <p:nvPr/>
          </p:nvSpPr>
          <p:spPr>
            <a:xfrm>
              <a:off x="4685218" y="2219202"/>
              <a:ext cx="218046" cy="177090"/>
            </a:xfrm>
            <a:custGeom>
              <a:avLst/>
              <a:gdLst/>
              <a:ahLst/>
              <a:cxnLst/>
              <a:rect l="l" t="t" r="r" b="b"/>
              <a:pathLst>
                <a:path w="8087" h="6568" extrusionOk="0">
                  <a:moveTo>
                    <a:pt x="4433" y="1"/>
                  </a:moveTo>
                  <a:cubicBezTo>
                    <a:pt x="4391" y="1"/>
                    <a:pt x="4350" y="21"/>
                    <a:pt x="4325" y="57"/>
                  </a:cubicBezTo>
                  <a:lnTo>
                    <a:pt x="2648" y="2475"/>
                  </a:lnTo>
                  <a:cubicBezTo>
                    <a:pt x="2607" y="2535"/>
                    <a:pt x="2545" y="2578"/>
                    <a:pt x="2475" y="2596"/>
                  </a:cubicBezTo>
                  <a:lnTo>
                    <a:pt x="833" y="3015"/>
                  </a:lnTo>
                  <a:cubicBezTo>
                    <a:pt x="676" y="3055"/>
                    <a:pt x="558" y="3183"/>
                    <a:pt x="531" y="3343"/>
                  </a:cubicBezTo>
                  <a:lnTo>
                    <a:pt x="0" y="6567"/>
                  </a:lnTo>
                  <a:lnTo>
                    <a:pt x="8087" y="6567"/>
                  </a:lnTo>
                  <a:lnTo>
                    <a:pt x="7494" y="3934"/>
                  </a:lnTo>
                  <a:cubicBezTo>
                    <a:pt x="7466" y="3804"/>
                    <a:pt x="7387" y="3692"/>
                    <a:pt x="7275" y="3620"/>
                  </a:cubicBezTo>
                  <a:lnTo>
                    <a:pt x="6638" y="3213"/>
                  </a:lnTo>
                  <a:cubicBezTo>
                    <a:pt x="6508" y="3130"/>
                    <a:pt x="6422" y="2991"/>
                    <a:pt x="6407" y="2837"/>
                  </a:cubicBezTo>
                  <a:lnTo>
                    <a:pt x="6247" y="1183"/>
                  </a:lnTo>
                  <a:cubicBezTo>
                    <a:pt x="6237" y="1066"/>
                    <a:pt x="6170" y="963"/>
                    <a:pt x="6068" y="905"/>
                  </a:cubicBezTo>
                  <a:lnTo>
                    <a:pt x="4498" y="18"/>
                  </a:lnTo>
                  <a:cubicBezTo>
                    <a:pt x="4477" y="6"/>
                    <a:pt x="4455" y="1"/>
                    <a:pt x="44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4"/>
            <p:cNvSpPr/>
            <p:nvPr/>
          </p:nvSpPr>
          <p:spPr>
            <a:xfrm>
              <a:off x="4829063" y="2232467"/>
              <a:ext cx="74201" cy="163824"/>
            </a:xfrm>
            <a:custGeom>
              <a:avLst/>
              <a:gdLst/>
              <a:ahLst/>
              <a:cxnLst/>
              <a:rect l="l" t="t" r="r" b="b"/>
              <a:pathLst>
                <a:path w="2752" h="6076" extrusionOk="0">
                  <a:moveTo>
                    <a:pt x="0" y="0"/>
                  </a:moveTo>
                  <a:lnTo>
                    <a:pt x="0" y="0"/>
                  </a:lnTo>
                  <a:cubicBezTo>
                    <a:pt x="44" y="54"/>
                    <a:pt x="71" y="120"/>
                    <a:pt x="77" y="188"/>
                  </a:cubicBezTo>
                  <a:lnTo>
                    <a:pt x="256" y="2345"/>
                  </a:lnTo>
                  <a:cubicBezTo>
                    <a:pt x="271" y="2499"/>
                    <a:pt x="355" y="2638"/>
                    <a:pt x="486" y="2721"/>
                  </a:cubicBezTo>
                  <a:lnTo>
                    <a:pt x="1123" y="3128"/>
                  </a:lnTo>
                  <a:cubicBezTo>
                    <a:pt x="1235" y="3200"/>
                    <a:pt x="1313" y="3312"/>
                    <a:pt x="1343" y="3442"/>
                  </a:cubicBezTo>
                  <a:lnTo>
                    <a:pt x="1935" y="6075"/>
                  </a:lnTo>
                  <a:lnTo>
                    <a:pt x="2752" y="6075"/>
                  </a:lnTo>
                  <a:lnTo>
                    <a:pt x="2159" y="3442"/>
                  </a:lnTo>
                  <a:cubicBezTo>
                    <a:pt x="2131" y="3312"/>
                    <a:pt x="2052" y="3200"/>
                    <a:pt x="1940" y="3128"/>
                  </a:cubicBezTo>
                  <a:lnTo>
                    <a:pt x="1303" y="2721"/>
                  </a:lnTo>
                  <a:cubicBezTo>
                    <a:pt x="1173" y="2638"/>
                    <a:pt x="1087" y="2499"/>
                    <a:pt x="1072" y="2345"/>
                  </a:cubicBezTo>
                  <a:lnTo>
                    <a:pt x="912" y="691"/>
                  </a:lnTo>
                  <a:cubicBezTo>
                    <a:pt x="902" y="574"/>
                    <a:pt x="835" y="471"/>
                    <a:pt x="733" y="413"/>
                  </a:cubicBezTo>
                  <a:lnTo>
                    <a:pt x="0" y="0"/>
                  </a:lnTo>
                  <a:close/>
                </a:path>
              </a:pathLst>
            </a:custGeom>
            <a:solidFill>
              <a:srgbClr val="5C463F">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4"/>
            <p:cNvSpPr/>
            <p:nvPr/>
          </p:nvSpPr>
          <p:spPr>
            <a:xfrm>
              <a:off x="4754323" y="2219148"/>
              <a:ext cx="49395" cy="121924"/>
            </a:xfrm>
            <a:custGeom>
              <a:avLst/>
              <a:gdLst/>
              <a:ahLst/>
              <a:cxnLst/>
              <a:rect l="l" t="t" r="r" b="b"/>
              <a:pathLst>
                <a:path w="1832" h="4522" extrusionOk="0">
                  <a:moveTo>
                    <a:pt x="1765" y="1"/>
                  </a:moveTo>
                  <a:lnTo>
                    <a:pt x="66" y="2450"/>
                  </a:lnTo>
                  <a:cubicBezTo>
                    <a:pt x="48" y="2477"/>
                    <a:pt x="26" y="2499"/>
                    <a:pt x="0" y="2519"/>
                  </a:cubicBezTo>
                  <a:lnTo>
                    <a:pt x="0" y="4458"/>
                  </a:lnTo>
                  <a:cubicBezTo>
                    <a:pt x="0" y="4495"/>
                    <a:pt x="31" y="4521"/>
                    <a:pt x="64" y="4521"/>
                  </a:cubicBezTo>
                  <a:cubicBezTo>
                    <a:pt x="76" y="4521"/>
                    <a:pt x="89" y="4518"/>
                    <a:pt x="100" y="4510"/>
                  </a:cubicBezTo>
                  <a:lnTo>
                    <a:pt x="1790" y="3362"/>
                  </a:lnTo>
                  <a:lnTo>
                    <a:pt x="1832" y="3283"/>
                  </a:lnTo>
                  <a:lnTo>
                    <a:pt x="1832" y="22"/>
                  </a:lnTo>
                  <a:lnTo>
                    <a:pt x="1765" y="1"/>
                  </a:lnTo>
                  <a:close/>
                </a:path>
              </a:pathLst>
            </a:custGeom>
            <a:solidFill>
              <a:srgbClr val="5C463F">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4"/>
            <p:cNvSpPr/>
            <p:nvPr/>
          </p:nvSpPr>
          <p:spPr>
            <a:xfrm>
              <a:off x="4665428" y="2365096"/>
              <a:ext cx="424767" cy="100327"/>
            </a:xfrm>
            <a:custGeom>
              <a:avLst/>
              <a:gdLst/>
              <a:ahLst/>
              <a:cxnLst/>
              <a:rect l="l" t="t" r="r" b="b"/>
              <a:pathLst>
                <a:path w="15754" h="3721" extrusionOk="0">
                  <a:moveTo>
                    <a:pt x="159" y="1"/>
                  </a:moveTo>
                  <a:cubicBezTo>
                    <a:pt x="74" y="1"/>
                    <a:pt x="0" y="69"/>
                    <a:pt x="0" y="160"/>
                  </a:cubicBezTo>
                  <a:lnTo>
                    <a:pt x="0" y="3562"/>
                  </a:lnTo>
                  <a:cubicBezTo>
                    <a:pt x="0" y="3649"/>
                    <a:pt x="72" y="3721"/>
                    <a:pt x="159" y="3721"/>
                  </a:cubicBezTo>
                  <a:lnTo>
                    <a:pt x="15595" y="3721"/>
                  </a:lnTo>
                  <a:cubicBezTo>
                    <a:pt x="15684" y="3721"/>
                    <a:pt x="15754" y="3649"/>
                    <a:pt x="15754" y="3562"/>
                  </a:cubicBezTo>
                  <a:lnTo>
                    <a:pt x="15754" y="160"/>
                  </a:lnTo>
                  <a:cubicBezTo>
                    <a:pt x="15754" y="69"/>
                    <a:pt x="15680" y="1"/>
                    <a:pt x="15596" y="1"/>
                  </a:cubicBezTo>
                  <a:cubicBezTo>
                    <a:pt x="15581" y="1"/>
                    <a:pt x="15565" y="3"/>
                    <a:pt x="15549" y="8"/>
                  </a:cubicBezTo>
                  <a:lnTo>
                    <a:pt x="14396" y="361"/>
                  </a:lnTo>
                  <a:cubicBezTo>
                    <a:pt x="14197" y="422"/>
                    <a:pt x="13990" y="453"/>
                    <a:pt x="13784" y="453"/>
                  </a:cubicBezTo>
                  <a:cubicBezTo>
                    <a:pt x="13578" y="453"/>
                    <a:pt x="13372" y="422"/>
                    <a:pt x="13173" y="361"/>
                  </a:cubicBezTo>
                  <a:lnTo>
                    <a:pt x="12427" y="133"/>
                  </a:lnTo>
                  <a:cubicBezTo>
                    <a:pt x="12227" y="72"/>
                    <a:pt x="12021" y="41"/>
                    <a:pt x="11815" y="41"/>
                  </a:cubicBezTo>
                  <a:cubicBezTo>
                    <a:pt x="11609" y="41"/>
                    <a:pt x="11403" y="72"/>
                    <a:pt x="11204" y="133"/>
                  </a:cubicBezTo>
                  <a:lnTo>
                    <a:pt x="10458" y="361"/>
                  </a:lnTo>
                  <a:cubicBezTo>
                    <a:pt x="10258" y="422"/>
                    <a:pt x="10052" y="453"/>
                    <a:pt x="9846" y="453"/>
                  </a:cubicBezTo>
                  <a:cubicBezTo>
                    <a:pt x="9640" y="453"/>
                    <a:pt x="9434" y="422"/>
                    <a:pt x="9235" y="361"/>
                  </a:cubicBezTo>
                  <a:lnTo>
                    <a:pt x="8489" y="133"/>
                  </a:lnTo>
                  <a:cubicBezTo>
                    <a:pt x="8289" y="72"/>
                    <a:pt x="8083" y="41"/>
                    <a:pt x="7877" y="41"/>
                  </a:cubicBezTo>
                  <a:cubicBezTo>
                    <a:pt x="7670" y="41"/>
                    <a:pt x="7464" y="72"/>
                    <a:pt x="7266" y="133"/>
                  </a:cubicBezTo>
                  <a:lnTo>
                    <a:pt x="6519" y="361"/>
                  </a:lnTo>
                  <a:cubicBezTo>
                    <a:pt x="6321" y="422"/>
                    <a:pt x="6115" y="453"/>
                    <a:pt x="5908" y="453"/>
                  </a:cubicBezTo>
                  <a:cubicBezTo>
                    <a:pt x="5702" y="453"/>
                    <a:pt x="5496" y="422"/>
                    <a:pt x="5296" y="361"/>
                  </a:cubicBezTo>
                  <a:lnTo>
                    <a:pt x="4550" y="133"/>
                  </a:lnTo>
                  <a:cubicBezTo>
                    <a:pt x="4351" y="72"/>
                    <a:pt x="4145" y="41"/>
                    <a:pt x="3939" y="41"/>
                  </a:cubicBezTo>
                  <a:cubicBezTo>
                    <a:pt x="3733" y="41"/>
                    <a:pt x="3527" y="72"/>
                    <a:pt x="3327" y="133"/>
                  </a:cubicBezTo>
                  <a:lnTo>
                    <a:pt x="2581" y="361"/>
                  </a:lnTo>
                  <a:cubicBezTo>
                    <a:pt x="2381" y="422"/>
                    <a:pt x="2175" y="453"/>
                    <a:pt x="1969" y="453"/>
                  </a:cubicBezTo>
                  <a:cubicBezTo>
                    <a:pt x="1763" y="453"/>
                    <a:pt x="1557" y="422"/>
                    <a:pt x="1358" y="361"/>
                  </a:cubicBezTo>
                  <a:lnTo>
                    <a:pt x="205" y="8"/>
                  </a:lnTo>
                  <a:lnTo>
                    <a:pt x="207" y="8"/>
                  </a:lnTo>
                  <a:cubicBezTo>
                    <a:pt x="191" y="3"/>
                    <a:pt x="175" y="1"/>
                    <a:pt x="15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84"/>
            <p:cNvSpPr/>
            <p:nvPr/>
          </p:nvSpPr>
          <p:spPr>
            <a:xfrm>
              <a:off x="4665428" y="2366714"/>
              <a:ext cx="424821" cy="35698"/>
            </a:xfrm>
            <a:custGeom>
              <a:avLst/>
              <a:gdLst/>
              <a:ahLst/>
              <a:cxnLst/>
              <a:rect l="l" t="t" r="r" b="b"/>
              <a:pathLst>
                <a:path w="15756" h="1324" extrusionOk="0">
                  <a:moveTo>
                    <a:pt x="15754" y="1026"/>
                  </a:moveTo>
                  <a:lnTo>
                    <a:pt x="15754" y="1030"/>
                  </a:lnTo>
                  <a:cubicBezTo>
                    <a:pt x="15754" y="1029"/>
                    <a:pt x="15754" y="1027"/>
                    <a:pt x="15754" y="1026"/>
                  </a:cubicBezTo>
                  <a:close/>
                  <a:moveTo>
                    <a:pt x="15597" y="0"/>
                  </a:moveTo>
                  <a:cubicBezTo>
                    <a:pt x="15581" y="0"/>
                    <a:pt x="15565" y="2"/>
                    <a:pt x="15549" y="8"/>
                  </a:cubicBezTo>
                  <a:lnTo>
                    <a:pt x="14396" y="361"/>
                  </a:lnTo>
                  <a:cubicBezTo>
                    <a:pt x="14197" y="422"/>
                    <a:pt x="13990" y="452"/>
                    <a:pt x="13784" y="452"/>
                  </a:cubicBezTo>
                  <a:cubicBezTo>
                    <a:pt x="13578" y="452"/>
                    <a:pt x="13372" y="422"/>
                    <a:pt x="13173" y="361"/>
                  </a:cubicBezTo>
                  <a:lnTo>
                    <a:pt x="12427" y="133"/>
                  </a:lnTo>
                  <a:cubicBezTo>
                    <a:pt x="12227" y="72"/>
                    <a:pt x="12021" y="41"/>
                    <a:pt x="11815" y="41"/>
                  </a:cubicBezTo>
                  <a:cubicBezTo>
                    <a:pt x="11609" y="41"/>
                    <a:pt x="11403" y="72"/>
                    <a:pt x="11204" y="133"/>
                  </a:cubicBezTo>
                  <a:lnTo>
                    <a:pt x="10458" y="361"/>
                  </a:lnTo>
                  <a:cubicBezTo>
                    <a:pt x="10258" y="422"/>
                    <a:pt x="10052" y="452"/>
                    <a:pt x="9846" y="452"/>
                  </a:cubicBezTo>
                  <a:cubicBezTo>
                    <a:pt x="9640" y="452"/>
                    <a:pt x="9434" y="422"/>
                    <a:pt x="9235" y="361"/>
                  </a:cubicBezTo>
                  <a:lnTo>
                    <a:pt x="8489" y="133"/>
                  </a:lnTo>
                  <a:cubicBezTo>
                    <a:pt x="8289" y="72"/>
                    <a:pt x="8083" y="41"/>
                    <a:pt x="7877" y="41"/>
                  </a:cubicBezTo>
                  <a:cubicBezTo>
                    <a:pt x="7670" y="41"/>
                    <a:pt x="7464" y="72"/>
                    <a:pt x="7266" y="133"/>
                  </a:cubicBezTo>
                  <a:lnTo>
                    <a:pt x="6519" y="361"/>
                  </a:lnTo>
                  <a:cubicBezTo>
                    <a:pt x="6321" y="422"/>
                    <a:pt x="6115" y="452"/>
                    <a:pt x="5908" y="452"/>
                  </a:cubicBezTo>
                  <a:cubicBezTo>
                    <a:pt x="5702" y="452"/>
                    <a:pt x="5496" y="422"/>
                    <a:pt x="5296" y="361"/>
                  </a:cubicBezTo>
                  <a:lnTo>
                    <a:pt x="4550" y="133"/>
                  </a:lnTo>
                  <a:cubicBezTo>
                    <a:pt x="4351" y="72"/>
                    <a:pt x="4145" y="41"/>
                    <a:pt x="3939" y="41"/>
                  </a:cubicBezTo>
                  <a:cubicBezTo>
                    <a:pt x="3733" y="41"/>
                    <a:pt x="3527" y="72"/>
                    <a:pt x="3327" y="133"/>
                  </a:cubicBezTo>
                  <a:lnTo>
                    <a:pt x="2581" y="361"/>
                  </a:lnTo>
                  <a:cubicBezTo>
                    <a:pt x="2382" y="422"/>
                    <a:pt x="2176" y="452"/>
                    <a:pt x="1970" y="452"/>
                  </a:cubicBezTo>
                  <a:cubicBezTo>
                    <a:pt x="1764" y="452"/>
                    <a:pt x="1557" y="422"/>
                    <a:pt x="1358" y="361"/>
                  </a:cubicBezTo>
                  <a:lnTo>
                    <a:pt x="205" y="8"/>
                  </a:lnTo>
                  <a:cubicBezTo>
                    <a:pt x="189" y="3"/>
                    <a:pt x="174" y="1"/>
                    <a:pt x="158" y="1"/>
                  </a:cubicBezTo>
                  <a:cubicBezTo>
                    <a:pt x="74" y="1"/>
                    <a:pt x="0" y="69"/>
                    <a:pt x="0" y="160"/>
                  </a:cubicBezTo>
                  <a:lnTo>
                    <a:pt x="0" y="1030"/>
                  </a:lnTo>
                  <a:cubicBezTo>
                    <a:pt x="0" y="939"/>
                    <a:pt x="74" y="871"/>
                    <a:pt x="158" y="871"/>
                  </a:cubicBezTo>
                  <a:cubicBezTo>
                    <a:pt x="174" y="871"/>
                    <a:pt x="189" y="873"/>
                    <a:pt x="205" y="878"/>
                  </a:cubicBezTo>
                  <a:lnTo>
                    <a:pt x="1358" y="1232"/>
                  </a:lnTo>
                  <a:cubicBezTo>
                    <a:pt x="1557" y="1293"/>
                    <a:pt x="1764" y="1323"/>
                    <a:pt x="1970" y="1323"/>
                  </a:cubicBezTo>
                  <a:cubicBezTo>
                    <a:pt x="2176" y="1323"/>
                    <a:pt x="2382" y="1293"/>
                    <a:pt x="2581" y="1232"/>
                  </a:cubicBezTo>
                  <a:lnTo>
                    <a:pt x="3327" y="1003"/>
                  </a:lnTo>
                  <a:cubicBezTo>
                    <a:pt x="3527" y="942"/>
                    <a:pt x="3733" y="912"/>
                    <a:pt x="3939" y="912"/>
                  </a:cubicBezTo>
                  <a:cubicBezTo>
                    <a:pt x="4145" y="912"/>
                    <a:pt x="4351" y="942"/>
                    <a:pt x="4550" y="1003"/>
                  </a:cubicBezTo>
                  <a:lnTo>
                    <a:pt x="5296" y="1232"/>
                  </a:lnTo>
                  <a:cubicBezTo>
                    <a:pt x="5496" y="1293"/>
                    <a:pt x="5702" y="1323"/>
                    <a:pt x="5908" y="1323"/>
                  </a:cubicBezTo>
                  <a:cubicBezTo>
                    <a:pt x="6115" y="1323"/>
                    <a:pt x="6321" y="1293"/>
                    <a:pt x="6519" y="1232"/>
                  </a:cubicBezTo>
                  <a:lnTo>
                    <a:pt x="7266" y="1003"/>
                  </a:lnTo>
                  <a:cubicBezTo>
                    <a:pt x="7464" y="942"/>
                    <a:pt x="7671" y="912"/>
                    <a:pt x="7877" y="912"/>
                  </a:cubicBezTo>
                  <a:cubicBezTo>
                    <a:pt x="8083" y="912"/>
                    <a:pt x="8290" y="942"/>
                    <a:pt x="8489" y="1003"/>
                  </a:cubicBezTo>
                  <a:lnTo>
                    <a:pt x="9235" y="1232"/>
                  </a:lnTo>
                  <a:cubicBezTo>
                    <a:pt x="9434" y="1293"/>
                    <a:pt x="9640" y="1323"/>
                    <a:pt x="9846" y="1323"/>
                  </a:cubicBezTo>
                  <a:cubicBezTo>
                    <a:pt x="10053" y="1323"/>
                    <a:pt x="10259" y="1293"/>
                    <a:pt x="10458" y="1232"/>
                  </a:cubicBezTo>
                  <a:lnTo>
                    <a:pt x="11204" y="1003"/>
                  </a:lnTo>
                  <a:cubicBezTo>
                    <a:pt x="11403" y="942"/>
                    <a:pt x="11609" y="912"/>
                    <a:pt x="11815" y="912"/>
                  </a:cubicBezTo>
                  <a:cubicBezTo>
                    <a:pt x="12021" y="912"/>
                    <a:pt x="12227" y="942"/>
                    <a:pt x="12427" y="1003"/>
                  </a:cubicBezTo>
                  <a:lnTo>
                    <a:pt x="13173" y="1232"/>
                  </a:lnTo>
                  <a:cubicBezTo>
                    <a:pt x="13373" y="1293"/>
                    <a:pt x="13579" y="1323"/>
                    <a:pt x="13785" y="1323"/>
                  </a:cubicBezTo>
                  <a:cubicBezTo>
                    <a:pt x="13991" y="1323"/>
                    <a:pt x="14197" y="1293"/>
                    <a:pt x="14396" y="1232"/>
                  </a:cubicBezTo>
                  <a:lnTo>
                    <a:pt x="15549" y="878"/>
                  </a:lnTo>
                  <a:cubicBezTo>
                    <a:pt x="15565" y="873"/>
                    <a:pt x="15581" y="871"/>
                    <a:pt x="15596" y="871"/>
                  </a:cubicBezTo>
                  <a:cubicBezTo>
                    <a:pt x="15679" y="871"/>
                    <a:pt x="15753" y="937"/>
                    <a:pt x="15754" y="1026"/>
                  </a:cubicBezTo>
                  <a:lnTo>
                    <a:pt x="15754" y="1026"/>
                  </a:lnTo>
                  <a:lnTo>
                    <a:pt x="15754" y="159"/>
                  </a:lnTo>
                  <a:cubicBezTo>
                    <a:pt x="15755" y="69"/>
                    <a:pt x="15681" y="0"/>
                    <a:pt x="155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84"/>
            <p:cNvSpPr/>
            <p:nvPr/>
          </p:nvSpPr>
          <p:spPr>
            <a:xfrm>
              <a:off x="4720971" y="2408883"/>
              <a:ext cx="103644" cy="17148"/>
            </a:xfrm>
            <a:custGeom>
              <a:avLst/>
              <a:gdLst/>
              <a:ahLst/>
              <a:cxnLst/>
              <a:rect l="l" t="t" r="r" b="b"/>
              <a:pathLst>
                <a:path w="3844" h="636" extrusionOk="0">
                  <a:moveTo>
                    <a:pt x="1549" y="1"/>
                  </a:moveTo>
                  <a:cubicBezTo>
                    <a:pt x="1447" y="1"/>
                    <a:pt x="1344" y="16"/>
                    <a:pt x="1245" y="47"/>
                  </a:cubicBezTo>
                  <a:lnTo>
                    <a:pt x="959" y="135"/>
                  </a:lnTo>
                  <a:cubicBezTo>
                    <a:pt x="905" y="151"/>
                    <a:pt x="850" y="159"/>
                    <a:pt x="794" y="159"/>
                  </a:cubicBezTo>
                  <a:cubicBezTo>
                    <a:pt x="738" y="159"/>
                    <a:pt x="682" y="151"/>
                    <a:pt x="627" y="135"/>
                  </a:cubicBezTo>
                  <a:lnTo>
                    <a:pt x="342" y="47"/>
                  </a:lnTo>
                  <a:cubicBezTo>
                    <a:pt x="317" y="38"/>
                    <a:pt x="291" y="34"/>
                    <a:pt x="267" y="34"/>
                  </a:cubicBezTo>
                  <a:cubicBezTo>
                    <a:pt x="165" y="34"/>
                    <a:pt x="72" y="100"/>
                    <a:pt x="41" y="204"/>
                  </a:cubicBezTo>
                  <a:cubicBezTo>
                    <a:pt x="1" y="331"/>
                    <a:pt x="74" y="465"/>
                    <a:pt x="202" y="501"/>
                  </a:cubicBezTo>
                  <a:lnTo>
                    <a:pt x="488" y="589"/>
                  </a:lnTo>
                  <a:cubicBezTo>
                    <a:pt x="587" y="619"/>
                    <a:pt x="690" y="634"/>
                    <a:pt x="793" y="634"/>
                  </a:cubicBezTo>
                  <a:cubicBezTo>
                    <a:pt x="896" y="634"/>
                    <a:pt x="998" y="619"/>
                    <a:pt x="1098" y="589"/>
                  </a:cubicBezTo>
                  <a:lnTo>
                    <a:pt x="1384" y="501"/>
                  </a:lnTo>
                  <a:cubicBezTo>
                    <a:pt x="1438" y="485"/>
                    <a:pt x="1493" y="476"/>
                    <a:pt x="1549" y="476"/>
                  </a:cubicBezTo>
                  <a:cubicBezTo>
                    <a:pt x="1605" y="476"/>
                    <a:pt x="1660" y="485"/>
                    <a:pt x="1714" y="501"/>
                  </a:cubicBezTo>
                  <a:lnTo>
                    <a:pt x="2000" y="589"/>
                  </a:lnTo>
                  <a:cubicBezTo>
                    <a:pt x="2099" y="620"/>
                    <a:pt x="2202" y="635"/>
                    <a:pt x="2305" y="635"/>
                  </a:cubicBezTo>
                  <a:cubicBezTo>
                    <a:pt x="2408" y="635"/>
                    <a:pt x="2510" y="620"/>
                    <a:pt x="2610" y="589"/>
                  </a:cubicBezTo>
                  <a:lnTo>
                    <a:pt x="2895" y="501"/>
                  </a:lnTo>
                  <a:cubicBezTo>
                    <a:pt x="2949" y="485"/>
                    <a:pt x="3005" y="476"/>
                    <a:pt x="3061" y="476"/>
                  </a:cubicBezTo>
                  <a:cubicBezTo>
                    <a:pt x="3116" y="476"/>
                    <a:pt x="3172" y="485"/>
                    <a:pt x="3226" y="501"/>
                  </a:cubicBezTo>
                  <a:lnTo>
                    <a:pt x="3513" y="589"/>
                  </a:lnTo>
                  <a:cubicBezTo>
                    <a:pt x="3534" y="595"/>
                    <a:pt x="3556" y="598"/>
                    <a:pt x="3577" y="598"/>
                  </a:cubicBezTo>
                  <a:cubicBezTo>
                    <a:pt x="3679" y="598"/>
                    <a:pt x="3774" y="532"/>
                    <a:pt x="3806" y="429"/>
                  </a:cubicBezTo>
                  <a:cubicBezTo>
                    <a:pt x="3843" y="305"/>
                    <a:pt x="3776" y="175"/>
                    <a:pt x="3652" y="135"/>
                  </a:cubicBezTo>
                  <a:lnTo>
                    <a:pt x="3366" y="47"/>
                  </a:lnTo>
                  <a:cubicBezTo>
                    <a:pt x="3267" y="16"/>
                    <a:pt x="3164" y="1"/>
                    <a:pt x="3061" y="1"/>
                  </a:cubicBezTo>
                  <a:cubicBezTo>
                    <a:pt x="2959" y="1"/>
                    <a:pt x="2856" y="16"/>
                    <a:pt x="2756" y="47"/>
                  </a:cubicBezTo>
                  <a:lnTo>
                    <a:pt x="2471" y="135"/>
                  </a:lnTo>
                  <a:cubicBezTo>
                    <a:pt x="2417" y="151"/>
                    <a:pt x="2361" y="159"/>
                    <a:pt x="2306" y="159"/>
                  </a:cubicBezTo>
                  <a:cubicBezTo>
                    <a:pt x="2250" y="159"/>
                    <a:pt x="2194" y="151"/>
                    <a:pt x="2140" y="135"/>
                  </a:cubicBezTo>
                  <a:lnTo>
                    <a:pt x="1853" y="47"/>
                  </a:lnTo>
                  <a:cubicBezTo>
                    <a:pt x="1755" y="16"/>
                    <a:pt x="1652" y="1"/>
                    <a:pt x="1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84"/>
            <p:cNvSpPr/>
            <p:nvPr/>
          </p:nvSpPr>
          <p:spPr>
            <a:xfrm>
              <a:off x="4894043" y="2423523"/>
              <a:ext cx="124081" cy="17148"/>
            </a:xfrm>
            <a:custGeom>
              <a:avLst/>
              <a:gdLst/>
              <a:ahLst/>
              <a:cxnLst/>
              <a:rect l="l" t="t" r="r" b="b"/>
              <a:pathLst>
                <a:path w="4602" h="636" extrusionOk="0">
                  <a:moveTo>
                    <a:pt x="2299" y="0"/>
                  </a:moveTo>
                  <a:cubicBezTo>
                    <a:pt x="2196" y="0"/>
                    <a:pt x="2094" y="16"/>
                    <a:pt x="1995" y="46"/>
                  </a:cubicBezTo>
                  <a:lnTo>
                    <a:pt x="1708" y="135"/>
                  </a:lnTo>
                  <a:cubicBezTo>
                    <a:pt x="1654" y="151"/>
                    <a:pt x="1599" y="159"/>
                    <a:pt x="1543" y="159"/>
                  </a:cubicBezTo>
                  <a:cubicBezTo>
                    <a:pt x="1487" y="159"/>
                    <a:pt x="1432" y="151"/>
                    <a:pt x="1378" y="135"/>
                  </a:cubicBezTo>
                  <a:lnTo>
                    <a:pt x="1092" y="46"/>
                  </a:lnTo>
                  <a:cubicBezTo>
                    <a:pt x="993" y="16"/>
                    <a:pt x="890" y="1"/>
                    <a:pt x="787" y="1"/>
                  </a:cubicBezTo>
                  <a:cubicBezTo>
                    <a:pt x="684" y="1"/>
                    <a:pt x="582" y="16"/>
                    <a:pt x="482" y="46"/>
                  </a:cubicBezTo>
                  <a:lnTo>
                    <a:pt x="197" y="135"/>
                  </a:lnTo>
                  <a:cubicBezTo>
                    <a:pt x="71" y="173"/>
                    <a:pt x="1" y="306"/>
                    <a:pt x="40" y="432"/>
                  </a:cubicBezTo>
                  <a:cubicBezTo>
                    <a:pt x="70" y="534"/>
                    <a:pt x="164" y="600"/>
                    <a:pt x="265" y="600"/>
                  </a:cubicBezTo>
                  <a:cubicBezTo>
                    <a:pt x="288" y="600"/>
                    <a:pt x="312" y="596"/>
                    <a:pt x="336" y="589"/>
                  </a:cubicBezTo>
                  <a:lnTo>
                    <a:pt x="623" y="502"/>
                  </a:lnTo>
                  <a:cubicBezTo>
                    <a:pt x="676" y="485"/>
                    <a:pt x="731" y="477"/>
                    <a:pt x="787" y="477"/>
                  </a:cubicBezTo>
                  <a:cubicBezTo>
                    <a:pt x="843" y="477"/>
                    <a:pt x="899" y="485"/>
                    <a:pt x="953" y="502"/>
                  </a:cubicBezTo>
                  <a:lnTo>
                    <a:pt x="1239" y="589"/>
                  </a:lnTo>
                  <a:cubicBezTo>
                    <a:pt x="1338" y="620"/>
                    <a:pt x="1441" y="635"/>
                    <a:pt x="1544" y="635"/>
                  </a:cubicBezTo>
                  <a:cubicBezTo>
                    <a:pt x="1647" y="635"/>
                    <a:pt x="1749" y="620"/>
                    <a:pt x="1849" y="589"/>
                  </a:cubicBezTo>
                  <a:lnTo>
                    <a:pt x="2134" y="502"/>
                  </a:lnTo>
                  <a:cubicBezTo>
                    <a:pt x="2188" y="485"/>
                    <a:pt x="2244" y="477"/>
                    <a:pt x="2300" y="477"/>
                  </a:cubicBezTo>
                  <a:cubicBezTo>
                    <a:pt x="2355" y="477"/>
                    <a:pt x="2411" y="485"/>
                    <a:pt x="2465" y="502"/>
                  </a:cubicBezTo>
                  <a:lnTo>
                    <a:pt x="2750" y="589"/>
                  </a:lnTo>
                  <a:cubicBezTo>
                    <a:pt x="2849" y="619"/>
                    <a:pt x="2952" y="635"/>
                    <a:pt x="3055" y="635"/>
                  </a:cubicBezTo>
                  <a:cubicBezTo>
                    <a:pt x="3159" y="635"/>
                    <a:pt x="3262" y="619"/>
                    <a:pt x="3360" y="589"/>
                  </a:cubicBezTo>
                  <a:lnTo>
                    <a:pt x="3646" y="502"/>
                  </a:lnTo>
                  <a:cubicBezTo>
                    <a:pt x="3700" y="485"/>
                    <a:pt x="3756" y="477"/>
                    <a:pt x="3811" y="477"/>
                  </a:cubicBezTo>
                  <a:cubicBezTo>
                    <a:pt x="3867" y="477"/>
                    <a:pt x="3923" y="485"/>
                    <a:pt x="3976" y="502"/>
                  </a:cubicBezTo>
                  <a:lnTo>
                    <a:pt x="4264" y="589"/>
                  </a:lnTo>
                  <a:cubicBezTo>
                    <a:pt x="4288" y="597"/>
                    <a:pt x="4312" y="600"/>
                    <a:pt x="4336" y="600"/>
                  </a:cubicBezTo>
                  <a:cubicBezTo>
                    <a:pt x="4437" y="600"/>
                    <a:pt x="4531" y="535"/>
                    <a:pt x="4563" y="432"/>
                  </a:cubicBezTo>
                  <a:cubicBezTo>
                    <a:pt x="4601" y="306"/>
                    <a:pt x="4530" y="172"/>
                    <a:pt x="4403" y="135"/>
                  </a:cubicBezTo>
                  <a:lnTo>
                    <a:pt x="4116" y="46"/>
                  </a:lnTo>
                  <a:cubicBezTo>
                    <a:pt x="4017" y="16"/>
                    <a:pt x="3914" y="1"/>
                    <a:pt x="3812" y="1"/>
                  </a:cubicBezTo>
                  <a:cubicBezTo>
                    <a:pt x="3709" y="1"/>
                    <a:pt x="3606" y="16"/>
                    <a:pt x="3507" y="46"/>
                  </a:cubicBezTo>
                  <a:lnTo>
                    <a:pt x="3221" y="135"/>
                  </a:lnTo>
                  <a:cubicBezTo>
                    <a:pt x="3168" y="151"/>
                    <a:pt x="3112" y="159"/>
                    <a:pt x="3056" y="159"/>
                  </a:cubicBezTo>
                  <a:cubicBezTo>
                    <a:pt x="3000" y="159"/>
                    <a:pt x="2945" y="151"/>
                    <a:pt x="2891" y="135"/>
                  </a:cubicBezTo>
                  <a:lnTo>
                    <a:pt x="2604" y="46"/>
                  </a:lnTo>
                  <a:cubicBezTo>
                    <a:pt x="2504" y="16"/>
                    <a:pt x="2402" y="0"/>
                    <a:pt x="22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84"/>
          <p:cNvGrpSpPr/>
          <p:nvPr/>
        </p:nvGrpSpPr>
        <p:grpSpPr>
          <a:xfrm>
            <a:off x="4665428" y="2751819"/>
            <a:ext cx="424767" cy="409506"/>
            <a:chOff x="4665428" y="2751819"/>
            <a:chExt cx="424767" cy="409506"/>
          </a:xfrm>
        </p:grpSpPr>
        <p:sp>
          <p:nvSpPr>
            <p:cNvPr id="4187" name="Google Shape;4187;p84"/>
            <p:cNvSpPr/>
            <p:nvPr/>
          </p:nvSpPr>
          <p:spPr>
            <a:xfrm>
              <a:off x="4760201" y="2763467"/>
              <a:ext cx="231230" cy="78757"/>
            </a:xfrm>
            <a:custGeom>
              <a:avLst/>
              <a:gdLst/>
              <a:ahLst/>
              <a:cxnLst/>
              <a:rect l="l" t="t" r="r" b="b"/>
              <a:pathLst>
                <a:path w="8576" h="2921" extrusionOk="0">
                  <a:moveTo>
                    <a:pt x="3052" y="0"/>
                  </a:moveTo>
                  <a:cubicBezTo>
                    <a:pt x="2997" y="0"/>
                    <a:pt x="2943" y="2"/>
                    <a:pt x="2888" y="7"/>
                  </a:cubicBezTo>
                  <a:cubicBezTo>
                    <a:pt x="2076" y="79"/>
                    <a:pt x="1402" y="662"/>
                    <a:pt x="1215" y="1455"/>
                  </a:cubicBezTo>
                  <a:lnTo>
                    <a:pt x="745" y="1455"/>
                  </a:lnTo>
                  <a:cubicBezTo>
                    <a:pt x="741" y="1455"/>
                    <a:pt x="738" y="1455"/>
                    <a:pt x="734" y="1455"/>
                  </a:cubicBezTo>
                  <a:cubicBezTo>
                    <a:pt x="329" y="1455"/>
                    <a:pt x="0" y="1781"/>
                    <a:pt x="0" y="2187"/>
                  </a:cubicBezTo>
                  <a:cubicBezTo>
                    <a:pt x="0" y="2593"/>
                    <a:pt x="329" y="2920"/>
                    <a:pt x="734" y="2920"/>
                  </a:cubicBezTo>
                  <a:cubicBezTo>
                    <a:pt x="738" y="2920"/>
                    <a:pt x="741" y="2920"/>
                    <a:pt x="745" y="2920"/>
                  </a:cubicBezTo>
                  <a:lnTo>
                    <a:pt x="8576" y="2920"/>
                  </a:lnTo>
                  <a:lnTo>
                    <a:pt x="8576" y="1455"/>
                  </a:lnTo>
                  <a:lnTo>
                    <a:pt x="6354" y="1455"/>
                  </a:lnTo>
                  <a:cubicBezTo>
                    <a:pt x="6315" y="1090"/>
                    <a:pt x="6044" y="792"/>
                    <a:pt x="5685" y="722"/>
                  </a:cubicBezTo>
                  <a:cubicBezTo>
                    <a:pt x="5631" y="711"/>
                    <a:pt x="5576" y="706"/>
                    <a:pt x="5521" y="706"/>
                  </a:cubicBezTo>
                  <a:cubicBezTo>
                    <a:pt x="5220" y="706"/>
                    <a:pt x="4935" y="870"/>
                    <a:pt x="4787" y="1142"/>
                  </a:cubicBezTo>
                  <a:cubicBezTo>
                    <a:pt x="4487" y="445"/>
                    <a:pt x="3801" y="0"/>
                    <a:pt x="305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84"/>
            <p:cNvSpPr/>
            <p:nvPr/>
          </p:nvSpPr>
          <p:spPr>
            <a:xfrm>
              <a:off x="4665428" y="3039778"/>
              <a:ext cx="424767" cy="118554"/>
            </a:xfrm>
            <a:custGeom>
              <a:avLst/>
              <a:gdLst/>
              <a:ahLst/>
              <a:cxnLst/>
              <a:rect l="l" t="t" r="r" b="b"/>
              <a:pathLst>
                <a:path w="15754" h="4397" extrusionOk="0">
                  <a:moveTo>
                    <a:pt x="159" y="0"/>
                  </a:moveTo>
                  <a:cubicBezTo>
                    <a:pt x="72" y="0"/>
                    <a:pt x="0" y="70"/>
                    <a:pt x="0" y="159"/>
                  </a:cubicBezTo>
                  <a:lnTo>
                    <a:pt x="0" y="4238"/>
                  </a:lnTo>
                  <a:cubicBezTo>
                    <a:pt x="0" y="4324"/>
                    <a:pt x="72" y="4396"/>
                    <a:pt x="159" y="4396"/>
                  </a:cubicBezTo>
                  <a:lnTo>
                    <a:pt x="15595" y="4396"/>
                  </a:lnTo>
                  <a:cubicBezTo>
                    <a:pt x="15682" y="4396"/>
                    <a:pt x="15754" y="4324"/>
                    <a:pt x="15754" y="4238"/>
                  </a:cubicBezTo>
                  <a:lnTo>
                    <a:pt x="15754" y="159"/>
                  </a:lnTo>
                  <a:cubicBezTo>
                    <a:pt x="15754" y="70"/>
                    <a:pt x="15684" y="0"/>
                    <a:pt x="155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84"/>
            <p:cNvSpPr/>
            <p:nvPr/>
          </p:nvSpPr>
          <p:spPr>
            <a:xfrm>
              <a:off x="4665428" y="3138542"/>
              <a:ext cx="424767" cy="22783"/>
            </a:xfrm>
            <a:custGeom>
              <a:avLst/>
              <a:gdLst/>
              <a:ahLst/>
              <a:cxnLst/>
              <a:rect l="l" t="t" r="r" b="b"/>
              <a:pathLst>
                <a:path w="15754" h="845" extrusionOk="0">
                  <a:moveTo>
                    <a:pt x="0" y="0"/>
                  </a:moveTo>
                  <a:lnTo>
                    <a:pt x="0" y="754"/>
                  </a:lnTo>
                  <a:cubicBezTo>
                    <a:pt x="0" y="802"/>
                    <a:pt x="21" y="845"/>
                    <a:pt x="55" y="845"/>
                  </a:cubicBezTo>
                  <a:cubicBezTo>
                    <a:pt x="83" y="845"/>
                    <a:pt x="119" y="815"/>
                    <a:pt x="159" y="733"/>
                  </a:cubicBezTo>
                  <a:lnTo>
                    <a:pt x="15595" y="733"/>
                  </a:lnTo>
                  <a:cubicBezTo>
                    <a:pt x="15636" y="815"/>
                    <a:pt x="15672" y="845"/>
                    <a:pt x="15700" y="845"/>
                  </a:cubicBezTo>
                  <a:cubicBezTo>
                    <a:pt x="15733" y="845"/>
                    <a:pt x="15754" y="802"/>
                    <a:pt x="15754" y="754"/>
                  </a:cubicBezTo>
                  <a:lnTo>
                    <a:pt x="1575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4"/>
            <p:cNvSpPr/>
            <p:nvPr/>
          </p:nvSpPr>
          <p:spPr>
            <a:xfrm>
              <a:off x="4714850" y="2935541"/>
              <a:ext cx="197554" cy="163231"/>
            </a:xfrm>
            <a:custGeom>
              <a:avLst/>
              <a:gdLst/>
              <a:ahLst/>
              <a:cxnLst/>
              <a:rect l="l" t="t" r="r" b="b"/>
              <a:pathLst>
                <a:path w="7327" h="6054" extrusionOk="0">
                  <a:moveTo>
                    <a:pt x="3665" y="0"/>
                  </a:moveTo>
                  <a:cubicBezTo>
                    <a:pt x="3614" y="0"/>
                    <a:pt x="3562" y="11"/>
                    <a:pt x="3514" y="34"/>
                  </a:cubicBezTo>
                  <a:lnTo>
                    <a:pt x="0" y="1677"/>
                  </a:lnTo>
                  <a:lnTo>
                    <a:pt x="0" y="5962"/>
                  </a:lnTo>
                  <a:cubicBezTo>
                    <a:pt x="232" y="6012"/>
                    <a:pt x="465" y="6054"/>
                    <a:pt x="598" y="6054"/>
                  </a:cubicBezTo>
                  <a:cubicBezTo>
                    <a:pt x="927" y="6054"/>
                    <a:pt x="1536" y="5793"/>
                    <a:pt x="1875" y="5793"/>
                  </a:cubicBezTo>
                  <a:cubicBezTo>
                    <a:pt x="1882" y="5793"/>
                    <a:pt x="1888" y="5793"/>
                    <a:pt x="1895" y="5793"/>
                  </a:cubicBezTo>
                  <a:cubicBezTo>
                    <a:pt x="2073" y="5799"/>
                    <a:pt x="2331" y="5873"/>
                    <a:pt x="2586" y="5938"/>
                  </a:cubicBezTo>
                  <a:cubicBezTo>
                    <a:pt x="2811" y="5998"/>
                    <a:pt x="3033" y="6054"/>
                    <a:pt x="3190" y="6054"/>
                  </a:cubicBezTo>
                  <a:cubicBezTo>
                    <a:pt x="3526" y="6054"/>
                    <a:pt x="4150" y="5804"/>
                    <a:pt x="4486" y="5793"/>
                  </a:cubicBezTo>
                  <a:cubicBezTo>
                    <a:pt x="4571" y="5793"/>
                    <a:pt x="4656" y="5802"/>
                    <a:pt x="4740" y="5820"/>
                  </a:cubicBezTo>
                  <a:cubicBezTo>
                    <a:pt x="5080" y="5888"/>
                    <a:pt x="5519" y="6054"/>
                    <a:pt x="5782" y="6054"/>
                  </a:cubicBezTo>
                  <a:cubicBezTo>
                    <a:pt x="6117" y="6054"/>
                    <a:pt x="6742" y="5793"/>
                    <a:pt x="7079" y="5793"/>
                  </a:cubicBezTo>
                  <a:cubicBezTo>
                    <a:pt x="7161" y="5796"/>
                    <a:pt x="7245" y="5807"/>
                    <a:pt x="7327" y="5825"/>
                  </a:cubicBezTo>
                  <a:lnTo>
                    <a:pt x="7327" y="1677"/>
                  </a:lnTo>
                  <a:lnTo>
                    <a:pt x="3815" y="34"/>
                  </a:lnTo>
                  <a:cubicBezTo>
                    <a:pt x="3768" y="11"/>
                    <a:pt x="3716" y="0"/>
                    <a:pt x="36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4"/>
            <p:cNvSpPr/>
            <p:nvPr/>
          </p:nvSpPr>
          <p:spPr>
            <a:xfrm>
              <a:off x="4714796" y="2936377"/>
              <a:ext cx="197608" cy="66597"/>
            </a:xfrm>
            <a:custGeom>
              <a:avLst/>
              <a:gdLst/>
              <a:ahLst/>
              <a:cxnLst/>
              <a:rect l="l" t="t" r="r" b="b"/>
              <a:pathLst>
                <a:path w="7329" h="2470" extrusionOk="0">
                  <a:moveTo>
                    <a:pt x="3665" y="1"/>
                  </a:moveTo>
                  <a:cubicBezTo>
                    <a:pt x="3613" y="1"/>
                    <a:pt x="3560" y="12"/>
                    <a:pt x="3512" y="34"/>
                  </a:cubicBezTo>
                  <a:lnTo>
                    <a:pt x="1" y="1676"/>
                  </a:lnTo>
                  <a:lnTo>
                    <a:pt x="1" y="2470"/>
                  </a:lnTo>
                  <a:lnTo>
                    <a:pt x="3515" y="827"/>
                  </a:lnTo>
                  <a:cubicBezTo>
                    <a:pt x="3562" y="804"/>
                    <a:pt x="3614" y="793"/>
                    <a:pt x="3665" y="793"/>
                  </a:cubicBezTo>
                  <a:cubicBezTo>
                    <a:pt x="3716" y="793"/>
                    <a:pt x="3767" y="804"/>
                    <a:pt x="3815" y="827"/>
                  </a:cubicBezTo>
                  <a:lnTo>
                    <a:pt x="7329" y="2470"/>
                  </a:lnTo>
                  <a:lnTo>
                    <a:pt x="7329" y="1676"/>
                  </a:lnTo>
                  <a:lnTo>
                    <a:pt x="3818" y="34"/>
                  </a:lnTo>
                  <a:cubicBezTo>
                    <a:pt x="3770" y="12"/>
                    <a:pt x="3717" y="1"/>
                    <a:pt x="3665" y="1"/>
                  </a:cubicBezTo>
                  <a:close/>
                </a:path>
              </a:pathLst>
            </a:custGeom>
            <a:solidFill>
              <a:srgbClr val="5C463F">
                <a:alpha val="437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84"/>
            <p:cNvSpPr/>
            <p:nvPr/>
          </p:nvSpPr>
          <p:spPr>
            <a:xfrm>
              <a:off x="4783955" y="2995830"/>
              <a:ext cx="59291" cy="103428"/>
            </a:xfrm>
            <a:custGeom>
              <a:avLst/>
              <a:gdLst/>
              <a:ahLst/>
              <a:cxnLst/>
              <a:rect l="l" t="t" r="r" b="b"/>
              <a:pathLst>
                <a:path w="2199" h="3836" extrusionOk="0">
                  <a:moveTo>
                    <a:pt x="1100" y="1"/>
                  </a:moveTo>
                  <a:cubicBezTo>
                    <a:pt x="979" y="1"/>
                    <a:pt x="855" y="20"/>
                    <a:pt x="728" y="62"/>
                  </a:cubicBezTo>
                  <a:cubicBezTo>
                    <a:pt x="284" y="207"/>
                    <a:pt x="0" y="646"/>
                    <a:pt x="0" y="1114"/>
                  </a:cubicBezTo>
                  <a:lnTo>
                    <a:pt x="0" y="3719"/>
                  </a:lnTo>
                  <a:cubicBezTo>
                    <a:pt x="230" y="3780"/>
                    <a:pt x="456" y="3836"/>
                    <a:pt x="616" y="3836"/>
                  </a:cubicBezTo>
                  <a:cubicBezTo>
                    <a:pt x="959" y="3836"/>
                    <a:pt x="1597" y="3583"/>
                    <a:pt x="1939" y="3571"/>
                  </a:cubicBezTo>
                  <a:cubicBezTo>
                    <a:pt x="2026" y="3571"/>
                    <a:pt x="2113" y="3580"/>
                    <a:pt x="2198" y="3599"/>
                  </a:cubicBezTo>
                  <a:lnTo>
                    <a:pt x="2198" y="1099"/>
                  </a:lnTo>
                  <a:cubicBezTo>
                    <a:pt x="2198" y="493"/>
                    <a:pt x="1706" y="1"/>
                    <a:pt x="1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4"/>
            <p:cNvSpPr/>
            <p:nvPr/>
          </p:nvSpPr>
          <p:spPr>
            <a:xfrm>
              <a:off x="4690341" y="3084051"/>
              <a:ext cx="288310" cy="19764"/>
            </a:xfrm>
            <a:custGeom>
              <a:avLst/>
              <a:gdLst/>
              <a:ahLst/>
              <a:cxnLst/>
              <a:rect l="l" t="t" r="r" b="b"/>
              <a:pathLst>
                <a:path w="10693" h="733" extrusionOk="0">
                  <a:moveTo>
                    <a:pt x="2795" y="1"/>
                  </a:moveTo>
                  <a:cubicBezTo>
                    <a:pt x="2593" y="1"/>
                    <a:pt x="2350" y="67"/>
                    <a:pt x="2094" y="139"/>
                  </a:cubicBezTo>
                  <a:cubicBezTo>
                    <a:pt x="1883" y="197"/>
                    <a:pt x="1666" y="257"/>
                    <a:pt x="1539" y="257"/>
                  </a:cubicBezTo>
                  <a:cubicBezTo>
                    <a:pt x="1483" y="257"/>
                    <a:pt x="1341" y="247"/>
                    <a:pt x="999" y="173"/>
                  </a:cubicBezTo>
                  <a:cubicBezTo>
                    <a:pt x="666" y="102"/>
                    <a:pt x="329" y="10"/>
                    <a:pt x="326" y="10"/>
                  </a:cubicBezTo>
                  <a:cubicBezTo>
                    <a:pt x="305" y="5"/>
                    <a:pt x="284" y="2"/>
                    <a:pt x="264" y="2"/>
                  </a:cubicBezTo>
                  <a:cubicBezTo>
                    <a:pt x="159" y="2"/>
                    <a:pt x="63" y="72"/>
                    <a:pt x="35" y="178"/>
                  </a:cubicBezTo>
                  <a:cubicBezTo>
                    <a:pt x="0" y="305"/>
                    <a:pt x="75" y="435"/>
                    <a:pt x="202" y="469"/>
                  </a:cubicBezTo>
                  <a:cubicBezTo>
                    <a:pt x="217" y="472"/>
                    <a:pt x="553" y="562"/>
                    <a:pt x="900" y="637"/>
                  </a:cubicBezTo>
                  <a:cubicBezTo>
                    <a:pt x="1198" y="700"/>
                    <a:pt x="1407" y="731"/>
                    <a:pt x="1539" y="731"/>
                  </a:cubicBezTo>
                  <a:cubicBezTo>
                    <a:pt x="1730" y="731"/>
                    <a:pt x="1968" y="665"/>
                    <a:pt x="2219" y="596"/>
                  </a:cubicBezTo>
                  <a:cubicBezTo>
                    <a:pt x="2427" y="539"/>
                    <a:pt x="2662" y="475"/>
                    <a:pt x="2796" y="475"/>
                  </a:cubicBezTo>
                  <a:cubicBezTo>
                    <a:pt x="2799" y="475"/>
                    <a:pt x="2802" y="475"/>
                    <a:pt x="2805" y="475"/>
                  </a:cubicBezTo>
                  <a:cubicBezTo>
                    <a:pt x="2938" y="480"/>
                    <a:pt x="3157" y="538"/>
                    <a:pt x="3367" y="593"/>
                  </a:cubicBezTo>
                  <a:lnTo>
                    <a:pt x="3432" y="611"/>
                  </a:lnTo>
                  <a:cubicBezTo>
                    <a:pt x="3673" y="674"/>
                    <a:pt x="3904" y="731"/>
                    <a:pt x="4087" y="731"/>
                  </a:cubicBezTo>
                  <a:cubicBezTo>
                    <a:pt x="4287" y="731"/>
                    <a:pt x="4540" y="664"/>
                    <a:pt x="4807" y="593"/>
                  </a:cubicBezTo>
                  <a:cubicBezTo>
                    <a:pt x="5018" y="538"/>
                    <a:pt x="5235" y="480"/>
                    <a:pt x="5368" y="475"/>
                  </a:cubicBezTo>
                  <a:cubicBezTo>
                    <a:pt x="5434" y="477"/>
                    <a:pt x="5500" y="484"/>
                    <a:pt x="5564" y="498"/>
                  </a:cubicBezTo>
                  <a:cubicBezTo>
                    <a:pt x="5682" y="522"/>
                    <a:pt x="5821" y="559"/>
                    <a:pt x="5956" y="596"/>
                  </a:cubicBezTo>
                  <a:cubicBezTo>
                    <a:pt x="6205" y="665"/>
                    <a:pt x="6442" y="731"/>
                    <a:pt x="6635" y="731"/>
                  </a:cubicBezTo>
                  <a:cubicBezTo>
                    <a:pt x="6830" y="731"/>
                    <a:pt x="7076" y="665"/>
                    <a:pt x="7333" y="595"/>
                  </a:cubicBezTo>
                  <a:cubicBezTo>
                    <a:pt x="7551" y="537"/>
                    <a:pt x="7775" y="475"/>
                    <a:pt x="7909" y="475"/>
                  </a:cubicBezTo>
                  <a:cubicBezTo>
                    <a:pt x="7974" y="478"/>
                    <a:pt x="8040" y="487"/>
                    <a:pt x="8106" y="501"/>
                  </a:cubicBezTo>
                  <a:cubicBezTo>
                    <a:pt x="8220" y="523"/>
                    <a:pt x="8353" y="559"/>
                    <a:pt x="8481" y="595"/>
                  </a:cubicBezTo>
                  <a:cubicBezTo>
                    <a:pt x="8741" y="665"/>
                    <a:pt x="8985" y="731"/>
                    <a:pt x="9182" y="731"/>
                  </a:cubicBezTo>
                  <a:lnTo>
                    <a:pt x="9181" y="733"/>
                  </a:lnTo>
                  <a:cubicBezTo>
                    <a:pt x="9378" y="733"/>
                    <a:pt x="9622" y="667"/>
                    <a:pt x="9881" y="596"/>
                  </a:cubicBezTo>
                  <a:cubicBezTo>
                    <a:pt x="10098" y="538"/>
                    <a:pt x="10322" y="477"/>
                    <a:pt x="10455" y="477"/>
                  </a:cubicBezTo>
                  <a:cubicBezTo>
                    <a:pt x="10586" y="477"/>
                    <a:pt x="10693" y="371"/>
                    <a:pt x="10693" y="239"/>
                  </a:cubicBezTo>
                  <a:cubicBezTo>
                    <a:pt x="10693" y="109"/>
                    <a:pt x="10586" y="1"/>
                    <a:pt x="10455" y="1"/>
                  </a:cubicBezTo>
                  <a:cubicBezTo>
                    <a:pt x="10259" y="1"/>
                    <a:pt x="10015" y="67"/>
                    <a:pt x="9757" y="137"/>
                  </a:cubicBezTo>
                  <a:cubicBezTo>
                    <a:pt x="9540" y="196"/>
                    <a:pt x="9316" y="257"/>
                    <a:pt x="9181" y="257"/>
                  </a:cubicBezTo>
                  <a:cubicBezTo>
                    <a:pt x="9048" y="257"/>
                    <a:pt x="8822" y="196"/>
                    <a:pt x="8604" y="137"/>
                  </a:cubicBezTo>
                  <a:cubicBezTo>
                    <a:pt x="8468" y="100"/>
                    <a:pt x="8327" y="63"/>
                    <a:pt x="8199" y="36"/>
                  </a:cubicBezTo>
                  <a:cubicBezTo>
                    <a:pt x="8103" y="15"/>
                    <a:pt x="8006" y="4"/>
                    <a:pt x="7907" y="1"/>
                  </a:cubicBezTo>
                  <a:cubicBezTo>
                    <a:pt x="7711" y="1"/>
                    <a:pt x="7466" y="67"/>
                    <a:pt x="7209" y="137"/>
                  </a:cubicBezTo>
                  <a:cubicBezTo>
                    <a:pt x="6990" y="196"/>
                    <a:pt x="6766" y="257"/>
                    <a:pt x="6633" y="257"/>
                  </a:cubicBezTo>
                  <a:cubicBezTo>
                    <a:pt x="6506" y="257"/>
                    <a:pt x="6289" y="197"/>
                    <a:pt x="6080" y="139"/>
                  </a:cubicBezTo>
                  <a:cubicBezTo>
                    <a:pt x="5938" y="100"/>
                    <a:pt x="5790" y="60"/>
                    <a:pt x="5654" y="33"/>
                  </a:cubicBezTo>
                  <a:cubicBezTo>
                    <a:pt x="5555" y="12"/>
                    <a:pt x="5453" y="1"/>
                    <a:pt x="5352" y="1"/>
                  </a:cubicBezTo>
                  <a:cubicBezTo>
                    <a:pt x="5165" y="7"/>
                    <a:pt x="4932" y="70"/>
                    <a:pt x="4685" y="134"/>
                  </a:cubicBezTo>
                  <a:cubicBezTo>
                    <a:pt x="4461" y="194"/>
                    <a:pt x="4226" y="257"/>
                    <a:pt x="4087" y="257"/>
                  </a:cubicBezTo>
                  <a:cubicBezTo>
                    <a:pt x="3961" y="257"/>
                    <a:pt x="3753" y="205"/>
                    <a:pt x="3553" y="152"/>
                  </a:cubicBezTo>
                  <a:lnTo>
                    <a:pt x="3489" y="136"/>
                  </a:lnTo>
                  <a:cubicBezTo>
                    <a:pt x="3240" y="70"/>
                    <a:pt x="3007" y="7"/>
                    <a:pt x="2820" y="1"/>
                  </a:cubicBezTo>
                  <a:cubicBezTo>
                    <a:pt x="2812" y="1"/>
                    <a:pt x="2803" y="1"/>
                    <a:pt x="2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4"/>
            <p:cNvSpPr/>
            <p:nvPr/>
          </p:nvSpPr>
          <p:spPr>
            <a:xfrm>
              <a:off x="4973178" y="3107616"/>
              <a:ext cx="86765" cy="17795"/>
            </a:xfrm>
            <a:custGeom>
              <a:avLst/>
              <a:gdLst/>
              <a:ahLst/>
              <a:cxnLst/>
              <a:rect l="l" t="t" r="r" b="b"/>
              <a:pathLst>
                <a:path w="3218" h="660" extrusionOk="0">
                  <a:moveTo>
                    <a:pt x="1152" y="1"/>
                  </a:moveTo>
                  <a:cubicBezTo>
                    <a:pt x="1003" y="1"/>
                    <a:pt x="823" y="50"/>
                    <a:pt x="633" y="101"/>
                  </a:cubicBezTo>
                  <a:cubicBezTo>
                    <a:pt x="488" y="140"/>
                    <a:pt x="325" y="184"/>
                    <a:pt x="239" y="184"/>
                  </a:cubicBezTo>
                  <a:cubicBezTo>
                    <a:pt x="107" y="184"/>
                    <a:pt x="1" y="291"/>
                    <a:pt x="1" y="422"/>
                  </a:cubicBezTo>
                  <a:cubicBezTo>
                    <a:pt x="1" y="552"/>
                    <a:pt x="107" y="660"/>
                    <a:pt x="239" y="660"/>
                  </a:cubicBezTo>
                  <a:cubicBezTo>
                    <a:pt x="388" y="660"/>
                    <a:pt x="567" y="611"/>
                    <a:pt x="757" y="560"/>
                  </a:cubicBezTo>
                  <a:cubicBezTo>
                    <a:pt x="901" y="521"/>
                    <a:pt x="1065" y="478"/>
                    <a:pt x="1152" y="478"/>
                  </a:cubicBezTo>
                  <a:cubicBezTo>
                    <a:pt x="1194" y="478"/>
                    <a:pt x="1237" y="484"/>
                    <a:pt x="1279" y="494"/>
                  </a:cubicBezTo>
                  <a:cubicBezTo>
                    <a:pt x="1358" y="509"/>
                    <a:pt x="1450" y="534"/>
                    <a:pt x="1545" y="560"/>
                  </a:cubicBezTo>
                  <a:cubicBezTo>
                    <a:pt x="1735" y="611"/>
                    <a:pt x="1916" y="660"/>
                    <a:pt x="2066" y="660"/>
                  </a:cubicBezTo>
                  <a:cubicBezTo>
                    <a:pt x="2215" y="660"/>
                    <a:pt x="2395" y="611"/>
                    <a:pt x="2585" y="560"/>
                  </a:cubicBezTo>
                  <a:cubicBezTo>
                    <a:pt x="2728" y="521"/>
                    <a:pt x="2893" y="476"/>
                    <a:pt x="2979" y="476"/>
                  </a:cubicBezTo>
                  <a:cubicBezTo>
                    <a:pt x="3111" y="476"/>
                    <a:pt x="3217" y="370"/>
                    <a:pt x="3217" y="238"/>
                  </a:cubicBezTo>
                  <a:cubicBezTo>
                    <a:pt x="3217" y="108"/>
                    <a:pt x="3111" y="1"/>
                    <a:pt x="2979" y="1"/>
                  </a:cubicBezTo>
                  <a:cubicBezTo>
                    <a:pt x="2830" y="1"/>
                    <a:pt x="2650" y="50"/>
                    <a:pt x="2460" y="101"/>
                  </a:cubicBezTo>
                  <a:cubicBezTo>
                    <a:pt x="2315" y="140"/>
                    <a:pt x="2152" y="184"/>
                    <a:pt x="2066" y="184"/>
                  </a:cubicBezTo>
                  <a:cubicBezTo>
                    <a:pt x="1979" y="184"/>
                    <a:pt x="1815" y="140"/>
                    <a:pt x="1669" y="101"/>
                  </a:cubicBezTo>
                  <a:cubicBezTo>
                    <a:pt x="1571" y="74"/>
                    <a:pt x="1468" y="45"/>
                    <a:pt x="1373" y="27"/>
                  </a:cubicBezTo>
                  <a:cubicBezTo>
                    <a:pt x="1300" y="11"/>
                    <a:pt x="1227" y="2"/>
                    <a:pt x="1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4"/>
            <p:cNvSpPr/>
            <p:nvPr/>
          </p:nvSpPr>
          <p:spPr>
            <a:xfrm>
              <a:off x="4724691" y="2882425"/>
              <a:ext cx="39527" cy="80537"/>
            </a:xfrm>
            <a:custGeom>
              <a:avLst/>
              <a:gdLst/>
              <a:ahLst/>
              <a:cxnLst/>
              <a:rect l="l" t="t" r="r" b="b"/>
              <a:pathLst>
                <a:path w="1466" h="2987" extrusionOk="0">
                  <a:moveTo>
                    <a:pt x="1465" y="0"/>
                  </a:moveTo>
                  <a:lnTo>
                    <a:pt x="0" y="685"/>
                  </a:lnTo>
                  <a:lnTo>
                    <a:pt x="0" y="2986"/>
                  </a:lnTo>
                  <a:lnTo>
                    <a:pt x="1465" y="2189"/>
                  </a:lnTo>
                  <a:lnTo>
                    <a:pt x="14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4"/>
            <p:cNvSpPr/>
            <p:nvPr/>
          </p:nvSpPr>
          <p:spPr>
            <a:xfrm>
              <a:off x="4678451" y="2900922"/>
              <a:ext cx="269248" cy="90217"/>
            </a:xfrm>
            <a:custGeom>
              <a:avLst/>
              <a:gdLst/>
              <a:ahLst/>
              <a:cxnLst/>
              <a:rect l="l" t="t" r="r" b="b"/>
              <a:pathLst>
                <a:path w="9986" h="3346" extrusionOk="0">
                  <a:moveTo>
                    <a:pt x="4993" y="1"/>
                  </a:moveTo>
                  <a:cubicBezTo>
                    <a:pt x="4903" y="1"/>
                    <a:pt x="4814" y="20"/>
                    <a:pt x="4731" y="59"/>
                  </a:cubicBezTo>
                  <a:lnTo>
                    <a:pt x="132" y="2210"/>
                  </a:lnTo>
                  <a:cubicBezTo>
                    <a:pt x="39" y="2252"/>
                    <a:pt x="0" y="2361"/>
                    <a:pt x="42" y="2453"/>
                  </a:cubicBezTo>
                  <a:lnTo>
                    <a:pt x="411" y="3241"/>
                  </a:lnTo>
                  <a:cubicBezTo>
                    <a:pt x="442" y="3307"/>
                    <a:pt x="508" y="3346"/>
                    <a:pt x="577" y="3346"/>
                  </a:cubicBezTo>
                  <a:cubicBezTo>
                    <a:pt x="603" y="3346"/>
                    <a:pt x="629" y="3340"/>
                    <a:pt x="654" y="3329"/>
                  </a:cubicBezTo>
                  <a:lnTo>
                    <a:pt x="4842" y="1370"/>
                  </a:lnTo>
                  <a:cubicBezTo>
                    <a:pt x="4890" y="1348"/>
                    <a:pt x="4941" y="1336"/>
                    <a:pt x="4992" y="1336"/>
                  </a:cubicBezTo>
                  <a:cubicBezTo>
                    <a:pt x="5043" y="1336"/>
                    <a:pt x="5094" y="1348"/>
                    <a:pt x="5142" y="1370"/>
                  </a:cubicBezTo>
                  <a:lnTo>
                    <a:pt x="9330" y="3329"/>
                  </a:lnTo>
                  <a:lnTo>
                    <a:pt x="9332" y="3329"/>
                  </a:lnTo>
                  <a:cubicBezTo>
                    <a:pt x="9357" y="3340"/>
                    <a:pt x="9383" y="3346"/>
                    <a:pt x="9409" y="3346"/>
                  </a:cubicBezTo>
                  <a:cubicBezTo>
                    <a:pt x="9478" y="3346"/>
                    <a:pt x="9544" y="3307"/>
                    <a:pt x="9574" y="3241"/>
                  </a:cubicBezTo>
                  <a:lnTo>
                    <a:pt x="9943" y="2453"/>
                  </a:lnTo>
                  <a:cubicBezTo>
                    <a:pt x="9985" y="2361"/>
                    <a:pt x="9946" y="2252"/>
                    <a:pt x="9855" y="2210"/>
                  </a:cubicBezTo>
                  <a:lnTo>
                    <a:pt x="5254" y="59"/>
                  </a:lnTo>
                  <a:cubicBezTo>
                    <a:pt x="5171" y="20"/>
                    <a:pt x="5082" y="1"/>
                    <a:pt x="499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84"/>
            <p:cNvSpPr/>
            <p:nvPr/>
          </p:nvSpPr>
          <p:spPr>
            <a:xfrm>
              <a:off x="4704523" y="2872449"/>
              <a:ext cx="79647" cy="42493"/>
            </a:xfrm>
            <a:custGeom>
              <a:avLst/>
              <a:gdLst/>
              <a:ahLst/>
              <a:cxnLst/>
              <a:rect l="l" t="t" r="r" b="b"/>
              <a:pathLst>
                <a:path w="2954" h="1576" extrusionOk="0">
                  <a:moveTo>
                    <a:pt x="2680" y="0"/>
                  </a:moveTo>
                  <a:cubicBezTo>
                    <a:pt x="2642" y="0"/>
                    <a:pt x="2604" y="10"/>
                    <a:pt x="2568" y="29"/>
                  </a:cubicBezTo>
                  <a:lnTo>
                    <a:pt x="231" y="1122"/>
                  </a:lnTo>
                  <a:cubicBezTo>
                    <a:pt x="1" y="1230"/>
                    <a:pt x="77" y="1575"/>
                    <a:pt x="331" y="1575"/>
                  </a:cubicBezTo>
                  <a:cubicBezTo>
                    <a:pt x="365" y="1574"/>
                    <a:pt x="400" y="1566"/>
                    <a:pt x="431" y="1553"/>
                  </a:cubicBezTo>
                  <a:lnTo>
                    <a:pt x="2768" y="458"/>
                  </a:lnTo>
                  <a:cubicBezTo>
                    <a:pt x="2895" y="408"/>
                    <a:pt x="2954" y="261"/>
                    <a:pt x="2895" y="137"/>
                  </a:cubicBezTo>
                  <a:cubicBezTo>
                    <a:pt x="2854" y="51"/>
                    <a:pt x="2769" y="0"/>
                    <a:pt x="26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4"/>
            <p:cNvSpPr/>
            <p:nvPr/>
          </p:nvSpPr>
          <p:spPr>
            <a:xfrm>
              <a:off x="4892479" y="2751819"/>
              <a:ext cx="185071" cy="100301"/>
            </a:xfrm>
            <a:custGeom>
              <a:avLst/>
              <a:gdLst/>
              <a:ahLst/>
              <a:cxnLst/>
              <a:rect l="l" t="t" r="r" b="b"/>
              <a:pathLst>
                <a:path w="6864" h="3720" extrusionOk="0">
                  <a:moveTo>
                    <a:pt x="4482" y="1"/>
                  </a:moveTo>
                  <a:cubicBezTo>
                    <a:pt x="3715" y="1"/>
                    <a:pt x="3069" y="584"/>
                    <a:pt x="2995" y="1351"/>
                  </a:cubicBezTo>
                  <a:cubicBezTo>
                    <a:pt x="2814" y="1148"/>
                    <a:pt x="2560" y="1040"/>
                    <a:pt x="2302" y="1040"/>
                  </a:cubicBezTo>
                  <a:cubicBezTo>
                    <a:pt x="2144" y="1040"/>
                    <a:pt x="1985" y="1080"/>
                    <a:pt x="1841" y="1163"/>
                  </a:cubicBezTo>
                  <a:cubicBezTo>
                    <a:pt x="1461" y="1381"/>
                    <a:pt x="1285" y="1836"/>
                    <a:pt x="1419" y="2253"/>
                  </a:cubicBezTo>
                  <a:lnTo>
                    <a:pt x="766" y="2253"/>
                  </a:lnTo>
                  <a:cubicBezTo>
                    <a:pt x="370" y="2253"/>
                    <a:pt x="30" y="2562"/>
                    <a:pt x="17" y="2959"/>
                  </a:cubicBezTo>
                  <a:cubicBezTo>
                    <a:pt x="0" y="3374"/>
                    <a:pt x="332" y="3718"/>
                    <a:pt x="748" y="3720"/>
                  </a:cubicBezTo>
                  <a:lnTo>
                    <a:pt x="6116" y="3720"/>
                  </a:lnTo>
                  <a:cubicBezTo>
                    <a:pt x="6532" y="3720"/>
                    <a:pt x="6863" y="3374"/>
                    <a:pt x="6849" y="2960"/>
                  </a:cubicBezTo>
                  <a:cubicBezTo>
                    <a:pt x="6834" y="2562"/>
                    <a:pt x="6496" y="2254"/>
                    <a:pt x="6098" y="2254"/>
                  </a:cubicBezTo>
                  <a:lnTo>
                    <a:pt x="5821" y="2254"/>
                  </a:lnTo>
                  <a:cubicBezTo>
                    <a:pt x="5796" y="2253"/>
                    <a:pt x="5781" y="2228"/>
                    <a:pt x="5793" y="2207"/>
                  </a:cubicBezTo>
                  <a:cubicBezTo>
                    <a:pt x="5921" y="1972"/>
                    <a:pt x="5984" y="1707"/>
                    <a:pt x="5974" y="1440"/>
                  </a:cubicBezTo>
                  <a:cubicBezTo>
                    <a:pt x="5945" y="659"/>
                    <a:pt x="5307" y="24"/>
                    <a:pt x="4525" y="1"/>
                  </a:cubicBezTo>
                  <a:cubicBezTo>
                    <a:pt x="4510" y="1"/>
                    <a:pt x="4496" y="1"/>
                    <a:pt x="44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4"/>
            <p:cNvSpPr/>
            <p:nvPr/>
          </p:nvSpPr>
          <p:spPr>
            <a:xfrm>
              <a:off x="5004077" y="2751819"/>
              <a:ext cx="73796" cy="100274"/>
            </a:xfrm>
            <a:custGeom>
              <a:avLst/>
              <a:gdLst/>
              <a:ahLst/>
              <a:cxnLst/>
              <a:rect l="l" t="t" r="r" b="b"/>
              <a:pathLst>
                <a:path w="2737" h="3719" extrusionOk="0">
                  <a:moveTo>
                    <a:pt x="347" y="0"/>
                  </a:moveTo>
                  <a:cubicBezTo>
                    <a:pt x="230" y="0"/>
                    <a:pt x="114" y="15"/>
                    <a:pt x="0" y="43"/>
                  </a:cubicBezTo>
                  <a:cubicBezTo>
                    <a:pt x="953" y="273"/>
                    <a:pt x="1428" y="1345"/>
                    <a:pt x="959" y="2207"/>
                  </a:cubicBezTo>
                  <a:cubicBezTo>
                    <a:pt x="947" y="2228"/>
                    <a:pt x="963" y="2253"/>
                    <a:pt x="987" y="2253"/>
                  </a:cubicBezTo>
                  <a:lnTo>
                    <a:pt x="1265" y="2253"/>
                  </a:lnTo>
                  <a:cubicBezTo>
                    <a:pt x="1663" y="2253"/>
                    <a:pt x="2001" y="2562"/>
                    <a:pt x="2014" y="2959"/>
                  </a:cubicBezTo>
                  <a:cubicBezTo>
                    <a:pt x="2031" y="3374"/>
                    <a:pt x="1697" y="3718"/>
                    <a:pt x="1283" y="3718"/>
                  </a:cubicBezTo>
                  <a:lnTo>
                    <a:pt x="1989" y="3718"/>
                  </a:lnTo>
                  <a:cubicBezTo>
                    <a:pt x="2404" y="3718"/>
                    <a:pt x="2736" y="3374"/>
                    <a:pt x="2721" y="2959"/>
                  </a:cubicBezTo>
                  <a:cubicBezTo>
                    <a:pt x="2708" y="2562"/>
                    <a:pt x="2370" y="2253"/>
                    <a:pt x="1972" y="2253"/>
                  </a:cubicBezTo>
                  <a:lnTo>
                    <a:pt x="1694" y="2253"/>
                  </a:lnTo>
                  <a:cubicBezTo>
                    <a:pt x="1669" y="2253"/>
                    <a:pt x="1654" y="2228"/>
                    <a:pt x="1666" y="2207"/>
                  </a:cubicBezTo>
                  <a:cubicBezTo>
                    <a:pt x="1784" y="1988"/>
                    <a:pt x="1847" y="1746"/>
                    <a:pt x="1848" y="1499"/>
                  </a:cubicBezTo>
                  <a:cubicBezTo>
                    <a:pt x="1851" y="692"/>
                    <a:pt x="1199" y="21"/>
                    <a:pt x="393" y="1"/>
                  </a:cubicBezTo>
                  <a:cubicBezTo>
                    <a:pt x="378" y="1"/>
                    <a:pt x="362" y="0"/>
                    <a:pt x="347"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84"/>
            <p:cNvSpPr/>
            <p:nvPr/>
          </p:nvSpPr>
          <p:spPr>
            <a:xfrm>
              <a:off x="5026617" y="3000548"/>
              <a:ext cx="18766" cy="23754"/>
            </a:xfrm>
            <a:custGeom>
              <a:avLst/>
              <a:gdLst/>
              <a:ahLst/>
              <a:cxnLst/>
              <a:rect l="l" t="t" r="r" b="b"/>
              <a:pathLst>
                <a:path w="696" h="881" extrusionOk="0">
                  <a:moveTo>
                    <a:pt x="427" y="1"/>
                  </a:moveTo>
                  <a:cubicBezTo>
                    <a:pt x="330" y="1"/>
                    <a:pt x="238" y="61"/>
                    <a:pt x="203" y="157"/>
                  </a:cubicBezTo>
                  <a:lnTo>
                    <a:pt x="55" y="562"/>
                  </a:lnTo>
                  <a:cubicBezTo>
                    <a:pt x="0" y="718"/>
                    <a:pt x="115" y="880"/>
                    <a:pt x="279" y="881"/>
                  </a:cubicBezTo>
                  <a:lnTo>
                    <a:pt x="279" y="881"/>
                  </a:lnTo>
                  <a:cubicBezTo>
                    <a:pt x="379" y="881"/>
                    <a:pt x="468" y="818"/>
                    <a:pt x="502" y="725"/>
                  </a:cubicBezTo>
                  <a:lnTo>
                    <a:pt x="650" y="320"/>
                  </a:lnTo>
                  <a:cubicBezTo>
                    <a:pt x="695" y="196"/>
                    <a:pt x="631" y="60"/>
                    <a:pt x="508" y="15"/>
                  </a:cubicBezTo>
                  <a:cubicBezTo>
                    <a:pt x="482" y="5"/>
                    <a:pt x="454" y="1"/>
                    <a:pt x="427" y="1"/>
                  </a:cubicBezTo>
                  <a:close/>
                  <a:moveTo>
                    <a:pt x="279" y="881"/>
                  </a:moveTo>
                  <a:cubicBezTo>
                    <a:pt x="279" y="881"/>
                    <a:pt x="278" y="881"/>
                    <a:pt x="278" y="881"/>
                  </a:cubicBezTo>
                  <a:lnTo>
                    <a:pt x="280" y="881"/>
                  </a:lnTo>
                  <a:cubicBezTo>
                    <a:pt x="279" y="881"/>
                    <a:pt x="279" y="881"/>
                    <a:pt x="279" y="88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84"/>
            <p:cNvSpPr/>
            <p:nvPr/>
          </p:nvSpPr>
          <p:spPr>
            <a:xfrm>
              <a:off x="5041123" y="2958352"/>
              <a:ext cx="19602" cy="26989"/>
            </a:xfrm>
            <a:custGeom>
              <a:avLst/>
              <a:gdLst/>
              <a:ahLst/>
              <a:cxnLst/>
              <a:rect l="l" t="t" r="r" b="b"/>
              <a:pathLst>
                <a:path w="727" h="1001" extrusionOk="0">
                  <a:moveTo>
                    <a:pt x="459" y="0"/>
                  </a:moveTo>
                  <a:cubicBezTo>
                    <a:pt x="362" y="0"/>
                    <a:pt x="270" y="61"/>
                    <a:pt x="235" y="157"/>
                  </a:cubicBezTo>
                  <a:lnTo>
                    <a:pt x="45" y="680"/>
                  </a:lnTo>
                  <a:cubicBezTo>
                    <a:pt x="0" y="804"/>
                    <a:pt x="65" y="940"/>
                    <a:pt x="187" y="985"/>
                  </a:cubicBezTo>
                  <a:cubicBezTo>
                    <a:pt x="214" y="994"/>
                    <a:pt x="241" y="1000"/>
                    <a:pt x="269" y="1000"/>
                  </a:cubicBezTo>
                  <a:lnTo>
                    <a:pt x="269" y="1000"/>
                  </a:lnTo>
                  <a:cubicBezTo>
                    <a:pt x="369" y="1000"/>
                    <a:pt x="458" y="937"/>
                    <a:pt x="492" y="843"/>
                  </a:cubicBezTo>
                  <a:lnTo>
                    <a:pt x="682" y="320"/>
                  </a:lnTo>
                  <a:cubicBezTo>
                    <a:pt x="727" y="196"/>
                    <a:pt x="664" y="60"/>
                    <a:pt x="540" y="15"/>
                  </a:cubicBezTo>
                  <a:cubicBezTo>
                    <a:pt x="514" y="5"/>
                    <a:pt x="486" y="0"/>
                    <a:pt x="459" y="0"/>
                  </a:cubicBezTo>
                  <a:close/>
                  <a:moveTo>
                    <a:pt x="269" y="1000"/>
                  </a:moveTo>
                  <a:cubicBezTo>
                    <a:pt x="268" y="1000"/>
                    <a:pt x="268" y="1000"/>
                    <a:pt x="268" y="1000"/>
                  </a:cubicBezTo>
                  <a:lnTo>
                    <a:pt x="269" y="1000"/>
                  </a:lnTo>
                  <a:cubicBezTo>
                    <a:pt x="269" y="1000"/>
                    <a:pt x="269" y="1000"/>
                    <a:pt x="269" y="100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4"/>
            <p:cNvSpPr/>
            <p:nvPr/>
          </p:nvSpPr>
          <p:spPr>
            <a:xfrm>
              <a:off x="4910301" y="2877437"/>
              <a:ext cx="24698" cy="40713"/>
            </a:xfrm>
            <a:custGeom>
              <a:avLst/>
              <a:gdLst/>
              <a:ahLst/>
              <a:cxnLst/>
              <a:rect l="l" t="t" r="r" b="b"/>
              <a:pathLst>
                <a:path w="916" h="1510" extrusionOk="0">
                  <a:moveTo>
                    <a:pt x="644" y="0"/>
                  </a:moveTo>
                  <a:cubicBezTo>
                    <a:pt x="545" y="0"/>
                    <a:pt x="452" y="63"/>
                    <a:pt x="419" y="163"/>
                  </a:cubicBezTo>
                  <a:lnTo>
                    <a:pt x="45" y="1190"/>
                  </a:lnTo>
                  <a:cubicBezTo>
                    <a:pt x="0" y="1314"/>
                    <a:pt x="65" y="1450"/>
                    <a:pt x="187" y="1495"/>
                  </a:cubicBezTo>
                  <a:cubicBezTo>
                    <a:pt x="213" y="1504"/>
                    <a:pt x="241" y="1510"/>
                    <a:pt x="268" y="1510"/>
                  </a:cubicBezTo>
                  <a:cubicBezTo>
                    <a:pt x="368" y="1510"/>
                    <a:pt x="458" y="1447"/>
                    <a:pt x="492" y="1354"/>
                  </a:cubicBezTo>
                  <a:lnTo>
                    <a:pt x="866" y="324"/>
                  </a:lnTo>
                  <a:cubicBezTo>
                    <a:pt x="915" y="200"/>
                    <a:pt x="851" y="60"/>
                    <a:pt x="725" y="15"/>
                  </a:cubicBezTo>
                  <a:cubicBezTo>
                    <a:pt x="698" y="5"/>
                    <a:pt x="671" y="0"/>
                    <a:pt x="64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4"/>
            <p:cNvSpPr/>
            <p:nvPr/>
          </p:nvSpPr>
          <p:spPr>
            <a:xfrm>
              <a:off x="5056465" y="2898225"/>
              <a:ext cx="26154" cy="44866"/>
            </a:xfrm>
            <a:custGeom>
              <a:avLst/>
              <a:gdLst/>
              <a:ahLst/>
              <a:cxnLst/>
              <a:rect l="l" t="t" r="r" b="b"/>
              <a:pathLst>
                <a:path w="970" h="1664" extrusionOk="0">
                  <a:moveTo>
                    <a:pt x="702" y="1"/>
                  </a:moveTo>
                  <a:cubicBezTo>
                    <a:pt x="604" y="1"/>
                    <a:pt x="513" y="61"/>
                    <a:pt x="478" y="157"/>
                  </a:cubicBezTo>
                  <a:lnTo>
                    <a:pt x="46" y="1345"/>
                  </a:lnTo>
                  <a:cubicBezTo>
                    <a:pt x="1" y="1467"/>
                    <a:pt x="65" y="1603"/>
                    <a:pt x="188" y="1650"/>
                  </a:cubicBezTo>
                  <a:cubicBezTo>
                    <a:pt x="215" y="1658"/>
                    <a:pt x="241" y="1663"/>
                    <a:pt x="269" y="1663"/>
                  </a:cubicBezTo>
                  <a:lnTo>
                    <a:pt x="269" y="1663"/>
                  </a:lnTo>
                  <a:cubicBezTo>
                    <a:pt x="369" y="1663"/>
                    <a:pt x="459" y="1601"/>
                    <a:pt x="493" y="1506"/>
                  </a:cubicBezTo>
                  <a:lnTo>
                    <a:pt x="925" y="320"/>
                  </a:lnTo>
                  <a:cubicBezTo>
                    <a:pt x="970" y="196"/>
                    <a:pt x="906" y="60"/>
                    <a:pt x="783" y="15"/>
                  </a:cubicBezTo>
                  <a:cubicBezTo>
                    <a:pt x="756" y="6"/>
                    <a:pt x="729" y="1"/>
                    <a:pt x="702" y="1"/>
                  </a:cubicBezTo>
                  <a:close/>
                  <a:moveTo>
                    <a:pt x="269" y="1663"/>
                  </a:moveTo>
                  <a:cubicBezTo>
                    <a:pt x="269" y="1663"/>
                    <a:pt x="269" y="1663"/>
                    <a:pt x="269" y="1663"/>
                  </a:cubicBezTo>
                  <a:lnTo>
                    <a:pt x="270" y="1663"/>
                  </a:lnTo>
                  <a:cubicBezTo>
                    <a:pt x="270" y="1663"/>
                    <a:pt x="270" y="1663"/>
                    <a:pt x="269" y="166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84"/>
            <p:cNvSpPr/>
            <p:nvPr/>
          </p:nvSpPr>
          <p:spPr>
            <a:xfrm>
              <a:off x="4978786" y="2971294"/>
              <a:ext cx="20465" cy="29227"/>
            </a:xfrm>
            <a:custGeom>
              <a:avLst/>
              <a:gdLst/>
              <a:ahLst/>
              <a:cxnLst/>
              <a:rect l="l" t="t" r="r" b="b"/>
              <a:pathLst>
                <a:path w="759" h="1084" extrusionOk="0">
                  <a:moveTo>
                    <a:pt x="491" y="0"/>
                  </a:moveTo>
                  <a:cubicBezTo>
                    <a:pt x="393" y="0"/>
                    <a:pt x="302" y="61"/>
                    <a:pt x="267" y="157"/>
                  </a:cubicBezTo>
                  <a:lnTo>
                    <a:pt x="45" y="765"/>
                  </a:lnTo>
                  <a:cubicBezTo>
                    <a:pt x="1" y="888"/>
                    <a:pt x="63" y="1024"/>
                    <a:pt x="188" y="1069"/>
                  </a:cubicBezTo>
                  <a:cubicBezTo>
                    <a:pt x="213" y="1079"/>
                    <a:pt x="241" y="1084"/>
                    <a:pt x="268" y="1084"/>
                  </a:cubicBezTo>
                  <a:cubicBezTo>
                    <a:pt x="368" y="1084"/>
                    <a:pt x="458" y="1021"/>
                    <a:pt x="493" y="927"/>
                  </a:cubicBezTo>
                  <a:lnTo>
                    <a:pt x="714" y="320"/>
                  </a:lnTo>
                  <a:cubicBezTo>
                    <a:pt x="759" y="196"/>
                    <a:pt x="694" y="59"/>
                    <a:pt x="572" y="15"/>
                  </a:cubicBezTo>
                  <a:cubicBezTo>
                    <a:pt x="545" y="5"/>
                    <a:pt x="518" y="0"/>
                    <a:pt x="49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4"/>
            <p:cNvSpPr/>
            <p:nvPr/>
          </p:nvSpPr>
          <p:spPr>
            <a:xfrm>
              <a:off x="4994990" y="2920038"/>
              <a:ext cx="22891" cy="35968"/>
            </a:xfrm>
            <a:custGeom>
              <a:avLst/>
              <a:gdLst/>
              <a:ahLst/>
              <a:cxnLst/>
              <a:rect l="l" t="t" r="r" b="b"/>
              <a:pathLst>
                <a:path w="849" h="1334" extrusionOk="0">
                  <a:moveTo>
                    <a:pt x="580" y="1"/>
                  </a:moveTo>
                  <a:cubicBezTo>
                    <a:pt x="484" y="1"/>
                    <a:pt x="393" y="60"/>
                    <a:pt x="357" y="157"/>
                  </a:cubicBezTo>
                  <a:lnTo>
                    <a:pt x="46" y="1016"/>
                  </a:lnTo>
                  <a:cubicBezTo>
                    <a:pt x="1" y="1138"/>
                    <a:pt x="64" y="1276"/>
                    <a:pt x="188" y="1321"/>
                  </a:cubicBezTo>
                  <a:cubicBezTo>
                    <a:pt x="213" y="1329"/>
                    <a:pt x="239" y="1334"/>
                    <a:pt x="268" y="1334"/>
                  </a:cubicBezTo>
                  <a:lnTo>
                    <a:pt x="268" y="1334"/>
                  </a:lnTo>
                  <a:cubicBezTo>
                    <a:pt x="367" y="1334"/>
                    <a:pt x="457" y="1272"/>
                    <a:pt x="491" y="1178"/>
                  </a:cubicBezTo>
                  <a:lnTo>
                    <a:pt x="804" y="319"/>
                  </a:lnTo>
                  <a:cubicBezTo>
                    <a:pt x="849" y="196"/>
                    <a:pt x="786" y="60"/>
                    <a:pt x="662" y="15"/>
                  </a:cubicBezTo>
                  <a:cubicBezTo>
                    <a:pt x="635" y="5"/>
                    <a:pt x="607" y="1"/>
                    <a:pt x="580" y="1"/>
                  </a:cubicBezTo>
                  <a:close/>
                  <a:moveTo>
                    <a:pt x="268" y="1334"/>
                  </a:moveTo>
                  <a:lnTo>
                    <a:pt x="268" y="1334"/>
                  </a:lnTo>
                  <a:cubicBezTo>
                    <a:pt x="267" y="1334"/>
                    <a:pt x="267" y="1334"/>
                    <a:pt x="267" y="1334"/>
                  </a:cubicBezTo>
                  <a:lnTo>
                    <a:pt x="268" y="1334"/>
                  </a:lnTo>
                  <a:cubicBezTo>
                    <a:pt x="268" y="1334"/>
                    <a:pt x="268" y="1334"/>
                    <a:pt x="268" y="1334"/>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4"/>
            <p:cNvSpPr/>
            <p:nvPr/>
          </p:nvSpPr>
          <p:spPr>
            <a:xfrm>
              <a:off x="5013298" y="2874363"/>
              <a:ext cx="21246" cy="30414"/>
            </a:xfrm>
            <a:custGeom>
              <a:avLst/>
              <a:gdLst/>
              <a:ahLst/>
              <a:cxnLst/>
              <a:rect l="l" t="t" r="r" b="b"/>
              <a:pathLst>
                <a:path w="788" h="1128" extrusionOk="0">
                  <a:moveTo>
                    <a:pt x="518" y="1"/>
                  </a:moveTo>
                  <a:cubicBezTo>
                    <a:pt x="420" y="1"/>
                    <a:pt x="327" y="62"/>
                    <a:pt x="292" y="160"/>
                  </a:cubicBezTo>
                  <a:lnTo>
                    <a:pt x="57" y="808"/>
                  </a:lnTo>
                  <a:cubicBezTo>
                    <a:pt x="1" y="963"/>
                    <a:pt x="115" y="1127"/>
                    <a:pt x="281" y="1128"/>
                  </a:cubicBezTo>
                  <a:lnTo>
                    <a:pt x="281" y="1128"/>
                  </a:lnTo>
                  <a:cubicBezTo>
                    <a:pt x="381" y="1127"/>
                    <a:pt x="470" y="1065"/>
                    <a:pt x="504" y="971"/>
                  </a:cubicBezTo>
                  <a:lnTo>
                    <a:pt x="739" y="323"/>
                  </a:lnTo>
                  <a:cubicBezTo>
                    <a:pt x="787" y="199"/>
                    <a:pt x="723" y="61"/>
                    <a:pt x="599" y="15"/>
                  </a:cubicBezTo>
                  <a:cubicBezTo>
                    <a:pt x="572" y="5"/>
                    <a:pt x="544" y="1"/>
                    <a:pt x="518" y="1"/>
                  </a:cubicBezTo>
                  <a:close/>
                  <a:moveTo>
                    <a:pt x="281" y="1128"/>
                  </a:moveTo>
                  <a:cubicBezTo>
                    <a:pt x="281" y="1128"/>
                    <a:pt x="280" y="1128"/>
                    <a:pt x="280" y="1128"/>
                  </a:cubicBezTo>
                  <a:lnTo>
                    <a:pt x="282" y="1128"/>
                  </a:lnTo>
                  <a:cubicBezTo>
                    <a:pt x="281" y="1128"/>
                    <a:pt x="281" y="1128"/>
                    <a:pt x="281" y="112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84"/>
            <p:cNvSpPr/>
            <p:nvPr/>
          </p:nvSpPr>
          <p:spPr>
            <a:xfrm>
              <a:off x="4944004" y="2916263"/>
              <a:ext cx="21381" cy="31681"/>
            </a:xfrm>
            <a:custGeom>
              <a:avLst/>
              <a:gdLst/>
              <a:ahLst/>
              <a:cxnLst/>
              <a:rect l="l" t="t" r="r" b="b"/>
              <a:pathLst>
                <a:path w="793" h="1175" extrusionOk="0">
                  <a:moveTo>
                    <a:pt x="524" y="0"/>
                  </a:moveTo>
                  <a:cubicBezTo>
                    <a:pt x="427" y="0"/>
                    <a:pt x="336" y="60"/>
                    <a:pt x="301" y="157"/>
                  </a:cubicBezTo>
                  <a:lnTo>
                    <a:pt x="47" y="856"/>
                  </a:lnTo>
                  <a:cubicBezTo>
                    <a:pt x="0" y="979"/>
                    <a:pt x="65" y="1117"/>
                    <a:pt x="189" y="1161"/>
                  </a:cubicBezTo>
                  <a:cubicBezTo>
                    <a:pt x="214" y="1170"/>
                    <a:pt x="240" y="1175"/>
                    <a:pt x="269" y="1175"/>
                  </a:cubicBezTo>
                  <a:lnTo>
                    <a:pt x="269" y="1175"/>
                  </a:lnTo>
                  <a:cubicBezTo>
                    <a:pt x="369" y="1175"/>
                    <a:pt x="458" y="1113"/>
                    <a:pt x="492" y="1019"/>
                  </a:cubicBezTo>
                  <a:lnTo>
                    <a:pt x="748" y="320"/>
                  </a:lnTo>
                  <a:cubicBezTo>
                    <a:pt x="793" y="196"/>
                    <a:pt x="728" y="60"/>
                    <a:pt x="606" y="15"/>
                  </a:cubicBezTo>
                  <a:cubicBezTo>
                    <a:pt x="579" y="5"/>
                    <a:pt x="551" y="0"/>
                    <a:pt x="524" y="0"/>
                  </a:cubicBezTo>
                  <a:close/>
                  <a:moveTo>
                    <a:pt x="269" y="1175"/>
                  </a:moveTo>
                  <a:lnTo>
                    <a:pt x="269" y="1175"/>
                  </a:lnTo>
                  <a:cubicBezTo>
                    <a:pt x="268" y="1175"/>
                    <a:pt x="268" y="1175"/>
                    <a:pt x="268" y="1175"/>
                  </a:cubicBezTo>
                  <a:lnTo>
                    <a:pt x="269" y="1175"/>
                  </a:lnTo>
                  <a:cubicBezTo>
                    <a:pt x="269" y="1175"/>
                    <a:pt x="269" y="1175"/>
                    <a:pt x="269" y="1175"/>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4"/>
            <p:cNvSpPr/>
            <p:nvPr/>
          </p:nvSpPr>
          <p:spPr>
            <a:xfrm>
              <a:off x="4963633" y="2874040"/>
              <a:ext cx="17067" cy="20006"/>
            </a:xfrm>
            <a:custGeom>
              <a:avLst/>
              <a:gdLst/>
              <a:ahLst/>
              <a:cxnLst/>
              <a:rect l="l" t="t" r="r" b="b"/>
              <a:pathLst>
                <a:path w="633" h="742" extrusionOk="0">
                  <a:moveTo>
                    <a:pt x="365" y="0"/>
                  </a:moveTo>
                  <a:cubicBezTo>
                    <a:pt x="269" y="0"/>
                    <a:pt x="180" y="58"/>
                    <a:pt x="144" y="153"/>
                  </a:cubicBezTo>
                  <a:lnTo>
                    <a:pt x="45" y="422"/>
                  </a:lnTo>
                  <a:cubicBezTo>
                    <a:pt x="0" y="546"/>
                    <a:pt x="65" y="682"/>
                    <a:pt x="187" y="727"/>
                  </a:cubicBezTo>
                  <a:cubicBezTo>
                    <a:pt x="214" y="737"/>
                    <a:pt x="241" y="742"/>
                    <a:pt x="269" y="742"/>
                  </a:cubicBezTo>
                  <a:lnTo>
                    <a:pt x="269" y="742"/>
                  </a:lnTo>
                  <a:cubicBezTo>
                    <a:pt x="369" y="742"/>
                    <a:pt x="458" y="679"/>
                    <a:pt x="492" y="585"/>
                  </a:cubicBezTo>
                  <a:lnTo>
                    <a:pt x="591" y="316"/>
                  </a:lnTo>
                  <a:cubicBezTo>
                    <a:pt x="633" y="193"/>
                    <a:pt x="569" y="59"/>
                    <a:pt x="448" y="15"/>
                  </a:cubicBezTo>
                  <a:cubicBezTo>
                    <a:pt x="420" y="5"/>
                    <a:pt x="392" y="0"/>
                    <a:pt x="365" y="0"/>
                  </a:cubicBezTo>
                  <a:close/>
                  <a:moveTo>
                    <a:pt x="269" y="742"/>
                  </a:moveTo>
                  <a:lnTo>
                    <a:pt x="269" y="742"/>
                  </a:lnTo>
                  <a:cubicBezTo>
                    <a:pt x="269" y="742"/>
                    <a:pt x="268" y="742"/>
                    <a:pt x="268" y="742"/>
                  </a:cubicBezTo>
                  <a:lnTo>
                    <a:pt x="270" y="742"/>
                  </a:lnTo>
                  <a:cubicBezTo>
                    <a:pt x="269" y="742"/>
                    <a:pt x="269" y="742"/>
                    <a:pt x="269" y="74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4"/>
            <p:cNvSpPr/>
            <p:nvPr/>
          </p:nvSpPr>
          <p:spPr>
            <a:xfrm>
              <a:off x="4860070" y="2863848"/>
              <a:ext cx="20869" cy="30198"/>
            </a:xfrm>
            <a:custGeom>
              <a:avLst/>
              <a:gdLst/>
              <a:ahLst/>
              <a:cxnLst/>
              <a:rect l="l" t="t" r="r" b="b"/>
              <a:pathLst>
                <a:path w="774" h="1120" extrusionOk="0">
                  <a:moveTo>
                    <a:pt x="505" y="1"/>
                  </a:moveTo>
                  <a:cubicBezTo>
                    <a:pt x="405" y="1"/>
                    <a:pt x="311" y="64"/>
                    <a:pt x="278" y="164"/>
                  </a:cubicBezTo>
                  <a:lnTo>
                    <a:pt x="47" y="800"/>
                  </a:lnTo>
                  <a:cubicBezTo>
                    <a:pt x="0" y="924"/>
                    <a:pt x="64" y="1060"/>
                    <a:pt x="189" y="1105"/>
                  </a:cubicBezTo>
                  <a:cubicBezTo>
                    <a:pt x="214" y="1114"/>
                    <a:pt x="241" y="1120"/>
                    <a:pt x="269" y="1120"/>
                  </a:cubicBezTo>
                  <a:cubicBezTo>
                    <a:pt x="369" y="1120"/>
                    <a:pt x="458" y="1057"/>
                    <a:pt x="494" y="963"/>
                  </a:cubicBezTo>
                  <a:lnTo>
                    <a:pt x="724" y="326"/>
                  </a:lnTo>
                  <a:cubicBezTo>
                    <a:pt x="773" y="202"/>
                    <a:pt x="710" y="61"/>
                    <a:pt x="585" y="15"/>
                  </a:cubicBezTo>
                  <a:cubicBezTo>
                    <a:pt x="558" y="5"/>
                    <a:pt x="531" y="1"/>
                    <a:pt x="5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84"/>
          <p:cNvGrpSpPr/>
          <p:nvPr/>
        </p:nvGrpSpPr>
        <p:grpSpPr>
          <a:xfrm>
            <a:off x="4675781" y="3425935"/>
            <a:ext cx="404060" cy="354773"/>
            <a:chOff x="4675781" y="3425935"/>
            <a:chExt cx="404060" cy="354773"/>
          </a:xfrm>
        </p:grpSpPr>
        <p:sp>
          <p:nvSpPr>
            <p:cNvPr id="4211" name="Google Shape;4211;p84"/>
            <p:cNvSpPr/>
            <p:nvPr/>
          </p:nvSpPr>
          <p:spPr>
            <a:xfrm>
              <a:off x="4675781" y="3425935"/>
              <a:ext cx="197123" cy="354206"/>
            </a:xfrm>
            <a:custGeom>
              <a:avLst/>
              <a:gdLst/>
              <a:ahLst/>
              <a:cxnLst/>
              <a:rect l="l" t="t" r="r" b="b"/>
              <a:pathLst>
                <a:path w="7311" h="13137" extrusionOk="0">
                  <a:moveTo>
                    <a:pt x="0" y="1"/>
                  </a:moveTo>
                  <a:lnTo>
                    <a:pt x="2746" y="4848"/>
                  </a:lnTo>
                  <a:cubicBezTo>
                    <a:pt x="2849" y="5031"/>
                    <a:pt x="2846" y="5254"/>
                    <a:pt x="2740" y="5435"/>
                  </a:cubicBezTo>
                  <a:lnTo>
                    <a:pt x="1968" y="6732"/>
                  </a:lnTo>
                  <a:cubicBezTo>
                    <a:pt x="1943" y="6776"/>
                    <a:pt x="1920" y="6821"/>
                    <a:pt x="1902" y="6867"/>
                  </a:cubicBezTo>
                  <a:lnTo>
                    <a:pt x="1095" y="8936"/>
                  </a:lnTo>
                  <a:cubicBezTo>
                    <a:pt x="1040" y="9077"/>
                    <a:pt x="1101" y="9240"/>
                    <a:pt x="1233" y="9300"/>
                  </a:cubicBezTo>
                  <a:lnTo>
                    <a:pt x="1454" y="9400"/>
                  </a:lnTo>
                  <a:cubicBezTo>
                    <a:pt x="1527" y="9433"/>
                    <a:pt x="1604" y="9449"/>
                    <a:pt x="1679" y="9449"/>
                  </a:cubicBezTo>
                  <a:cubicBezTo>
                    <a:pt x="1907" y="9449"/>
                    <a:pt x="2123" y="9304"/>
                    <a:pt x="2218" y="9065"/>
                  </a:cubicBezTo>
                  <a:lnTo>
                    <a:pt x="2800" y="7573"/>
                  </a:lnTo>
                  <a:cubicBezTo>
                    <a:pt x="2808" y="7549"/>
                    <a:pt x="2831" y="7534"/>
                    <a:pt x="2854" y="7534"/>
                  </a:cubicBezTo>
                  <a:cubicBezTo>
                    <a:pt x="2859" y="7534"/>
                    <a:pt x="2864" y="7534"/>
                    <a:pt x="2868" y="7535"/>
                  </a:cubicBezTo>
                  <a:cubicBezTo>
                    <a:pt x="2897" y="7544"/>
                    <a:pt x="2915" y="7571"/>
                    <a:pt x="2913" y="7601"/>
                  </a:cubicBezTo>
                  <a:lnTo>
                    <a:pt x="2913" y="12021"/>
                  </a:lnTo>
                  <a:cubicBezTo>
                    <a:pt x="2913" y="12343"/>
                    <a:pt x="3145" y="12618"/>
                    <a:pt x="3444" y="12628"/>
                  </a:cubicBezTo>
                  <a:cubicBezTo>
                    <a:pt x="3451" y="12628"/>
                    <a:pt x="3457" y="12629"/>
                    <a:pt x="3464" y="12629"/>
                  </a:cubicBezTo>
                  <a:cubicBezTo>
                    <a:pt x="3767" y="12629"/>
                    <a:pt x="4012" y="12364"/>
                    <a:pt x="4012" y="12036"/>
                  </a:cubicBezTo>
                  <a:lnTo>
                    <a:pt x="4012" y="12586"/>
                  </a:lnTo>
                  <a:cubicBezTo>
                    <a:pt x="4012" y="12891"/>
                    <a:pt x="4260" y="13137"/>
                    <a:pt x="4563" y="13137"/>
                  </a:cubicBezTo>
                  <a:cubicBezTo>
                    <a:pt x="4569" y="13137"/>
                    <a:pt x="4576" y="13137"/>
                    <a:pt x="4582" y="13137"/>
                  </a:cubicBezTo>
                  <a:cubicBezTo>
                    <a:pt x="4879" y="13126"/>
                    <a:pt x="5111" y="12872"/>
                    <a:pt x="5111" y="12573"/>
                  </a:cubicBezTo>
                  <a:lnTo>
                    <a:pt x="5111" y="11867"/>
                  </a:lnTo>
                  <a:cubicBezTo>
                    <a:pt x="5111" y="12172"/>
                    <a:pt x="5359" y="12416"/>
                    <a:pt x="5662" y="12416"/>
                  </a:cubicBezTo>
                  <a:cubicBezTo>
                    <a:pt x="5668" y="12416"/>
                    <a:pt x="5675" y="12416"/>
                    <a:pt x="5681" y="12416"/>
                  </a:cubicBezTo>
                  <a:cubicBezTo>
                    <a:pt x="5978" y="12407"/>
                    <a:pt x="6212" y="12151"/>
                    <a:pt x="6212" y="11852"/>
                  </a:cubicBezTo>
                  <a:lnTo>
                    <a:pt x="6212" y="11090"/>
                  </a:lnTo>
                  <a:cubicBezTo>
                    <a:pt x="6212" y="11416"/>
                    <a:pt x="6456" y="11681"/>
                    <a:pt x="6760" y="11681"/>
                  </a:cubicBezTo>
                  <a:cubicBezTo>
                    <a:pt x="6766" y="11681"/>
                    <a:pt x="6773" y="11680"/>
                    <a:pt x="6780" y="11680"/>
                  </a:cubicBezTo>
                  <a:cubicBezTo>
                    <a:pt x="7077" y="11670"/>
                    <a:pt x="7311" y="11395"/>
                    <a:pt x="7311" y="11073"/>
                  </a:cubicBezTo>
                  <a:lnTo>
                    <a:pt x="7311" y="6792"/>
                  </a:lnTo>
                  <a:cubicBezTo>
                    <a:pt x="7311" y="6462"/>
                    <a:pt x="7219" y="6136"/>
                    <a:pt x="7046" y="5855"/>
                  </a:cubicBezTo>
                  <a:lnTo>
                    <a:pt x="3800" y="195"/>
                  </a:lnTo>
                  <a:cubicBezTo>
                    <a:pt x="3736" y="77"/>
                    <a:pt x="3613" y="2"/>
                    <a:pt x="34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4"/>
            <p:cNvSpPr/>
            <p:nvPr/>
          </p:nvSpPr>
          <p:spPr>
            <a:xfrm>
              <a:off x="4813587" y="3668571"/>
              <a:ext cx="20087" cy="92454"/>
            </a:xfrm>
            <a:custGeom>
              <a:avLst/>
              <a:gdLst/>
              <a:ahLst/>
              <a:cxnLst/>
              <a:rect l="l" t="t" r="r" b="b"/>
              <a:pathLst>
                <a:path w="745" h="3429" extrusionOk="0">
                  <a:moveTo>
                    <a:pt x="153" y="0"/>
                  </a:moveTo>
                  <a:cubicBezTo>
                    <a:pt x="70" y="0"/>
                    <a:pt x="5" y="66"/>
                    <a:pt x="0" y="147"/>
                  </a:cubicBezTo>
                  <a:lnTo>
                    <a:pt x="0" y="2804"/>
                  </a:lnTo>
                  <a:cubicBezTo>
                    <a:pt x="5" y="3073"/>
                    <a:pt x="172" y="3318"/>
                    <a:pt x="426" y="3402"/>
                  </a:cubicBezTo>
                  <a:cubicBezTo>
                    <a:pt x="482" y="3420"/>
                    <a:pt x="540" y="3429"/>
                    <a:pt x="599" y="3429"/>
                  </a:cubicBezTo>
                  <a:cubicBezTo>
                    <a:pt x="648" y="3429"/>
                    <a:pt x="697" y="3422"/>
                    <a:pt x="745" y="3409"/>
                  </a:cubicBezTo>
                  <a:cubicBezTo>
                    <a:pt x="489" y="3345"/>
                    <a:pt x="299" y="3113"/>
                    <a:pt x="366" y="2837"/>
                  </a:cubicBezTo>
                  <a:lnTo>
                    <a:pt x="366" y="147"/>
                  </a:lnTo>
                  <a:cubicBezTo>
                    <a:pt x="299" y="66"/>
                    <a:pt x="233" y="0"/>
                    <a:pt x="153" y="0"/>
                  </a:cubicBezTo>
                  <a:close/>
                </a:path>
              </a:pathLst>
            </a:custGeom>
            <a:solidFill>
              <a:srgbClr val="EB5D37">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4"/>
            <p:cNvSpPr/>
            <p:nvPr/>
          </p:nvSpPr>
          <p:spPr>
            <a:xfrm>
              <a:off x="4843219" y="3648403"/>
              <a:ext cx="22379" cy="92508"/>
            </a:xfrm>
            <a:custGeom>
              <a:avLst/>
              <a:gdLst/>
              <a:ahLst/>
              <a:cxnLst/>
              <a:rect l="l" t="t" r="r" b="b"/>
              <a:pathLst>
                <a:path w="830" h="3431" extrusionOk="0">
                  <a:moveTo>
                    <a:pt x="238" y="1"/>
                  </a:moveTo>
                  <a:cubicBezTo>
                    <a:pt x="156" y="1"/>
                    <a:pt x="90" y="66"/>
                    <a:pt x="0" y="147"/>
                  </a:cubicBezTo>
                  <a:lnTo>
                    <a:pt x="0" y="2804"/>
                  </a:lnTo>
                  <a:cubicBezTo>
                    <a:pt x="90" y="3073"/>
                    <a:pt x="257" y="3319"/>
                    <a:pt x="512" y="3402"/>
                  </a:cubicBezTo>
                  <a:cubicBezTo>
                    <a:pt x="568" y="3421"/>
                    <a:pt x="627" y="3431"/>
                    <a:pt x="686" y="3431"/>
                  </a:cubicBezTo>
                  <a:cubicBezTo>
                    <a:pt x="734" y="3431"/>
                    <a:pt x="783" y="3424"/>
                    <a:pt x="830" y="3411"/>
                  </a:cubicBezTo>
                  <a:cubicBezTo>
                    <a:pt x="574" y="3345"/>
                    <a:pt x="384" y="3114"/>
                    <a:pt x="368" y="2837"/>
                  </a:cubicBezTo>
                  <a:lnTo>
                    <a:pt x="368" y="147"/>
                  </a:lnTo>
                  <a:cubicBezTo>
                    <a:pt x="384" y="66"/>
                    <a:pt x="319" y="1"/>
                    <a:pt x="238" y="1"/>
                  </a:cubicBezTo>
                  <a:close/>
                </a:path>
              </a:pathLst>
            </a:custGeom>
            <a:solidFill>
              <a:srgbClr val="EB5D37">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4"/>
            <p:cNvSpPr/>
            <p:nvPr/>
          </p:nvSpPr>
          <p:spPr>
            <a:xfrm>
              <a:off x="4781798" y="3688065"/>
              <a:ext cx="19952" cy="92508"/>
            </a:xfrm>
            <a:custGeom>
              <a:avLst/>
              <a:gdLst/>
              <a:ahLst/>
              <a:cxnLst/>
              <a:rect l="l" t="t" r="r" b="b"/>
              <a:pathLst>
                <a:path w="740" h="3431" extrusionOk="0">
                  <a:moveTo>
                    <a:pt x="147" y="1"/>
                  </a:moveTo>
                  <a:cubicBezTo>
                    <a:pt x="67" y="1"/>
                    <a:pt x="1" y="67"/>
                    <a:pt x="82" y="149"/>
                  </a:cubicBezTo>
                  <a:lnTo>
                    <a:pt x="82" y="2805"/>
                  </a:lnTo>
                  <a:cubicBezTo>
                    <a:pt x="1" y="3074"/>
                    <a:pt x="167" y="3320"/>
                    <a:pt x="423" y="3403"/>
                  </a:cubicBezTo>
                  <a:cubicBezTo>
                    <a:pt x="479" y="3421"/>
                    <a:pt x="537" y="3431"/>
                    <a:pt x="596" y="3431"/>
                  </a:cubicBezTo>
                  <a:cubicBezTo>
                    <a:pt x="644" y="3431"/>
                    <a:pt x="692" y="3424"/>
                    <a:pt x="740" y="3412"/>
                  </a:cubicBezTo>
                  <a:cubicBezTo>
                    <a:pt x="484" y="3346"/>
                    <a:pt x="295" y="3114"/>
                    <a:pt x="448" y="2839"/>
                  </a:cubicBezTo>
                  <a:lnTo>
                    <a:pt x="448" y="149"/>
                  </a:lnTo>
                  <a:cubicBezTo>
                    <a:pt x="295" y="67"/>
                    <a:pt x="230" y="1"/>
                    <a:pt x="147" y="1"/>
                  </a:cubicBezTo>
                  <a:close/>
                </a:path>
              </a:pathLst>
            </a:custGeom>
            <a:solidFill>
              <a:srgbClr val="EB5D37">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4"/>
            <p:cNvSpPr/>
            <p:nvPr/>
          </p:nvSpPr>
          <p:spPr>
            <a:xfrm>
              <a:off x="4882719" y="3425935"/>
              <a:ext cx="197123" cy="354206"/>
            </a:xfrm>
            <a:custGeom>
              <a:avLst/>
              <a:gdLst/>
              <a:ahLst/>
              <a:cxnLst/>
              <a:rect l="l" t="t" r="r" b="b"/>
              <a:pathLst>
                <a:path w="7311" h="13137" extrusionOk="0">
                  <a:moveTo>
                    <a:pt x="3834" y="1"/>
                  </a:moveTo>
                  <a:cubicBezTo>
                    <a:pt x="3700" y="2"/>
                    <a:pt x="3576" y="77"/>
                    <a:pt x="3511" y="195"/>
                  </a:cubicBezTo>
                  <a:lnTo>
                    <a:pt x="265" y="5855"/>
                  </a:lnTo>
                  <a:cubicBezTo>
                    <a:pt x="92" y="6136"/>
                    <a:pt x="0" y="6462"/>
                    <a:pt x="2" y="6792"/>
                  </a:cubicBezTo>
                  <a:lnTo>
                    <a:pt x="2" y="11073"/>
                  </a:lnTo>
                  <a:cubicBezTo>
                    <a:pt x="2" y="11395"/>
                    <a:pt x="234" y="11670"/>
                    <a:pt x="533" y="11680"/>
                  </a:cubicBezTo>
                  <a:cubicBezTo>
                    <a:pt x="539" y="11680"/>
                    <a:pt x="546" y="11681"/>
                    <a:pt x="553" y="11681"/>
                  </a:cubicBezTo>
                  <a:cubicBezTo>
                    <a:pt x="855" y="11681"/>
                    <a:pt x="1101" y="11416"/>
                    <a:pt x="1101" y="11090"/>
                  </a:cubicBezTo>
                  <a:lnTo>
                    <a:pt x="1101" y="11852"/>
                  </a:lnTo>
                  <a:cubicBezTo>
                    <a:pt x="1101" y="12151"/>
                    <a:pt x="1333" y="12407"/>
                    <a:pt x="1632" y="12416"/>
                  </a:cubicBezTo>
                  <a:cubicBezTo>
                    <a:pt x="1638" y="12416"/>
                    <a:pt x="1644" y="12416"/>
                    <a:pt x="1651" y="12416"/>
                  </a:cubicBezTo>
                  <a:cubicBezTo>
                    <a:pt x="1952" y="12416"/>
                    <a:pt x="2200" y="12172"/>
                    <a:pt x="2200" y="11867"/>
                  </a:cubicBezTo>
                  <a:lnTo>
                    <a:pt x="2200" y="12573"/>
                  </a:lnTo>
                  <a:cubicBezTo>
                    <a:pt x="2200" y="12872"/>
                    <a:pt x="2432" y="13126"/>
                    <a:pt x="2731" y="13137"/>
                  </a:cubicBezTo>
                  <a:cubicBezTo>
                    <a:pt x="2737" y="13137"/>
                    <a:pt x="2743" y="13137"/>
                    <a:pt x="2750" y="13137"/>
                  </a:cubicBezTo>
                  <a:cubicBezTo>
                    <a:pt x="3051" y="13137"/>
                    <a:pt x="3299" y="12891"/>
                    <a:pt x="3299" y="12586"/>
                  </a:cubicBezTo>
                  <a:lnTo>
                    <a:pt x="3299" y="12036"/>
                  </a:lnTo>
                  <a:cubicBezTo>
                    <a:pt x="3299" y="12364"/>
                    <a:pt x="3544" y="12629"/>
                    <a:pt x="3847" y="12629"/>
                  </a:cubicBezTo>
                  <a:cubicBezTo>
                    <a:pt x="3854" y="12629"/>
                    <a:pt x="3860" y="12628"/>
                    <a:pt x="3867" y="12628"/>
                  </a:cubicBezTo>
                  <a:cubicBezTo>
                    <a:pt x="4166" y="12618"/>
                    <a:pt x="4398" y="12343"/>
                    <a:pt x="4398" y="12021"/>
                  </a:cubicBezTo>
                  <a:lnTo>
                    <a:pt x="4398" y="7601"/>
                  </a:lnTo>
                  <a:cubicBezTo>
                    <a:pt x="4396" y="7571"/>
                    <a:pt x="4414" y="7544"/>
                    <a:pt x="4443" y="7535"/>
                  </a:cubicBezTo>
                  <a:cubicBezTo>
                    <a:pt x="4447" y="7534"/>
                    <a:pt x="4452" y="7534"/>
                    <a:pt x="4457" y="7534"/>
                  </a:cubicBezTo>
                  <a:cubicBezTo>
                    <a:pt x="4480" y="7534"/>
                    <a:pt x="4503" y="7549"/>
                    <a:pt x="4512" y="7573"/>
                  </a:cubicBezTo>
                  <a:lnTo>
                    <a:pt x="5093" y="9065"/>
                  </a:lnTo>
                  <a:cubicBezTo>
                    <a:pt x="5188" y="9304"/>
                    <a:pt x="5405" y="9449"/>
                    <a:pt x="5632" y="9449"/>
                  </a:cubicBezTo>
                  <a:cubicBezTo>
                    <a:pt x="5707" y="9449"/>
                    <a:pt x="5784" y="9433"/>
                    <a:pt x="5857" y="9400"/>
                  </a:cubicBezTo>
                  <a:lnTo>
                    <a:pt x="6079" y="9300"/>
                  </a:lnTo>
                  <a:cubicBezTo>
                    <a:pt x="6210" y="9240"/>
                    <a:pt x="6272" y="9077"/>
                    <a:pt x="6216" y="8936"/>
                  </a:cubicBezTo>
                  <a:lnTo>
                    <a:pt x="5409" y="6867"/>
                  </a:lnTo>
                  <a:cubicBezTo>
                    <a:pt x="5391" y="6821"/>
                    <a:pt x="5368" y="6776"/>
                    <a:pt x="5343" y="6732"/>
                  </a:cubicBezTo>
                  <a:lnTo>
                    <a:pt x="4571" y="5435"/>
                  </a:lnTo>
                  <a:cubicBezTo>
                    <a:pt x="4465" y="5254"/>
                    <a:pt x="4462" y="5031"/>
                    <a:pt x="4565" y="4848"/>
                  </a:cubicBezTo>
                  <a:lnTo>
                    <a:pt x="73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4"/>
            <p:cNvSpPr/>
            <p:nvPr/>
          </p:nvSpPr>
          <p:spPr>
            <a:xfrm>
              <a:off x="4889810" y="3648538"/>
              <a:ext cx="22595" cy="92508"/>
            </a:xfrm>
            <a:custGeom>
              <a:avLst/>
              <a:gdLst/>
              <a:ahLst/>
              <a:cxnLst/>
              <a:rect l="l" t="t" r="r" b="b"/>
              <a:pathLst>
                <a:path w="838" h="3431" extrusionOk="0">
                  <a:moveTo>
                    <a:pt x="593" y="0"/>
                  </a:moveTo>
                  <a:cubicBezTo>
                    <a:pt x="511" y="0"/>
                    <a:pt x="445" y="66"/>
                    <a:pt x="472" y="148"/>
                  </a:cubicBezTo>
                  <a:lnTo>
                    <a:pt x="472" y="2838"/>
                  </a:lnTo>
                  <a:cubicBezTo>
                    <a:pt x="445" y="3115"/>
                    <a:pt x="256" y="3345"/>
                    <a:pt x="1" y="3411"/>
                  </a:cubicBezTo>
                  <a:cubicBezTo>
                    <a:pt x="48" y="3424"/>
                    <a:pt x="97" y="3430"/>
                    <a:pt x="145" y="3430"/>
                  </a:cubicBezTo>
                  <a:cubicBezTo>
                    <a:pt x="203" y="3430"/>
                    <a:pt x="262" y="3421"/>
                    <a:pt x="318" y="3403"/>
                  </a:cubicBezTo>
                  <a:cubicBezTo>
                    <a:pt x="573" y="3320"/>
                    <a:pt x="739" y="3073"/>
                    <a:pt x="838" y="2805"/>
                  </a:cubicBezTo>
                  <a:lnTo>
                    <a:pt x="838" y="148"/>
                  </a:lnTo>
                  <a:cubicBezTo>
                    <a:pt x="739" y="66"/>
                    <a:pt x="674" y="0"/>
                    <a:pt x="593" y="0"/>
                  </a:cubicBezTo>
                  <a:close/>
                </a:path>
              </a:pathLst>
            </a:custGeom>
            <a:solidFill>
              <a:srgbClr val="EB5D37">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4"/>
            <p:cNvSpPr/>
            <p:nvPr/>
          </p:nvSpPr>
          <p:spPr>
            <a:xfrm>
              <a:off x="4921733" y="3668679"/>
              <a:ext cx="20357" cy="92508"/>
            </a:xfrm>
            <a:custGeom>
              <a:avLst/>
              <a:gdLst/>
              <a:ahLst/>
              <a:cxnLst/>
              <a:rect l="l" t="t" r="r" b="b"/>
              <a:pathLst>
                <a:path w="755" h="3431" extrusionOk="0">
                  <a:moveTo>
                    <a:pt x="593" y="1"/>
                  </a:moveTo>
                  <a:cubicBezTo>
                    <a:pt x="511" y="1"/>
                    <a:pt x="445" y="67"/>
                    <a:pt x="387" y="149"/>
                  </a:cubicBezTo>
                  <a:lnTo>
                    <a:pt x="387" y="2839"/>
                  </a:lnTo>
                  <a:cubicBezTo>
                    <a:pt x="446" y="3114"/>
                    <a:pt x="257" y="3346"/>
                    <a:pt x="1" y="3411"/>
                  </a:cubicBezTo>
                  <a:cubicBezTo>
                    <a:pt x="48" y="3424"/>
                    <a:pt x="97" y="3431"/>
                    <a:pt x="145" y="3431"/>
                  </a:cubicBezTo>
                  <a:cubicBezTo>
                    <a:pt x="204" y="3431"/>
                    <a:pt x="263" y="3421"/>
                    <a:pt x="319" y="3402"/>
                  </a:cubicBezTo>
                  <a:cubicBezTo>
                    <a:pt x="575" y="3320"/>
                    <a:pt x="741" y="3073"/>
                    <a:pt x="754" y="2804"/>
                  </a:cubicBezTo>
                  <a:lnTo>
                    <a:pt x="754" y="149"/>
                  </a:lnTo>
                  <a:cubicBezTo>
                    <a:pt x="741" y="67"/>
                    <a:pt x="675" y="1"/>
                    <a:pt x="594" y="1"/>
                  </a:cubicBezTo>
                  <a:close/>
                </a:path>
              </a:pathLst>
            </a:custGeom>
            <a:solidFill>
              <a:srgbClr val="EB5D37">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4"/>
            <p:cNvSpPr/>
            <p:nvPr/>
          </p:nvSpPr>
          <p:spPr>
            <a:xfrm>
              <a:off x="4953684" y="3688227"/>
              <a:ext cx="19979" cy="92481"/>
            </a:xfrm>
            <a:custGeom>
              <a:avLst/>
              <a:gdLst/>
              <a:ahLst/>
              <a:cxnLst/>
              <a:rect l="l" t="t" r="r" b="b"/>
              <a:pathLst>
                <a:path w="741" h="3430" extrusionOk="0">
                  <a:moveTo>
                    <a:pt x="592" y="1"/>
                  </a:moveTo>
                  <a:cubicBezTo>
                    <a:pt x="510" y="1"/>
                    <a:pt x="444" y="67"/>
                    <a:pt x="301" y="147"/>
                  </a:cubicBezTo>
                  <a:lnTo>
                    <a:pt x="301" y="2837"/>
                  </a:lnTo>
                  <a:cubicBezTo>
                    <a:pt x="444" y="3114"/>
                    <a:pt x="256" y="3346"/>
                    <a:pt x="0" y="3410"/>
                  </a:cubicBezTo>
                  <a:cubicBezTo>
                    <a:pt x="48" y="3423"/>
                    <a:pt x="97" y="3429"/>
                    <a:pt x="146" y="3429"/>
                  </a:cubicBezTo>
                  <a:cubicBezTo>
                    <a:pt x="203" y="3429"/>
                    <a:pt x="261" y="3420"/>
                    <a:pt x="317" y="3403"/>
                  </a:cubicBezTo>
                  <a:cubicBezTo>
                    <a:pt x="573" y="3319"/>
                    <a:pt x="740" y="3074"/>
                    <a:pt x="667" y="2804"/>
                  </a:cubicBezTo>
                  <a:lnTo>
                    <a:pt x="667" y="147"/>
                  </a:lnTo>
                  <a:cubicBezTo>
                    <a:pt x="740" y="67"/>
                    <a:pt x="673" y="1"/>
                    <a:pt x="592" y="1"/>
                  </a:cubicBezTo>
                  <a:close/>
                </a:path>
              </a:pathLst>
            </a:custGeom>
            <a:solidFill>
              <a:srgbClr val="EB5D37">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4"/>
            <p:cNvSpPr/>
            <p:nvPr/>
          </p:nvSpPr>
          <p:spPr>
            <a:xfrm>
              <a:off x="4771417" y="3525750"/>
              <a:ext cx="212788" cy="173962"/>
            </a:xfrm>
            <a:custGeom>
              <a:avLst/>
              <a:gdLst/>
              <a:ahLst/>
              <a:cxnLst/>
              <a:rect l="l" t="t" r="r" b="b"/>
              <a:pathLst>
                <a:path w="7892" h="6452" extrusionOk="0">
                  <a:moveTo>
                    <a:pt x="2402" y="0"/>
                  </a:moveTo>
                  <a:cubicBezTo>
                    <a:pt x="1834" y="0"/>
                    <a:pt x="1269" y="221"/>
                    <a:pt x="845" y="652"/>
                  </a:cubicBezTo>
                  <a:cubicBezTo>
                    <a:pt x="0" y="1510"/>
                    <a:pt x="24" y="2897"/>
                    <a:pt x="876" y="3750"/>
                  </a:cubicBezTo>
                  <a:lnTo>
                    <a:pt x="3320" y="6193"/>
                  </a:lnTo>
                  <a:cubicBezTo>
                    <a:pt x="3493" y="6366"/>
                    <a:pt x="3720" y="6452"/>
                    <a:pt x="3946" y="6452"/>
                  </a:cubicBezTo>
                  <a:cubicBezTo>
                    <a:pt x="4173" y="6452"/>
                    <a:pt x="4399" y="6366"/>
                    <a:pt x="4573" y="6193"/>
                  </a:cubicBezTo>
                  <a:lnTo>
                    <a:pt x="7016" y="3748"/>
                  </a:lnTo>
                  <a:cubicBezTo>
                    <a:pt x="7868" y="2897"/>
                    <a:pt x="7892" y="1510"/>
                    <a:pt x="7047" y="652"/>
                  </a:cubicBezTo>
                  <a:cubicBezTo>
                    <a:pt x="6623" y="221"/>
                    <a:pt x="6058" y="0"/>
                    <a:pt x="5490" y="0"/>
                  </a:cubicBezTo>
                  <a:cubicBezTo>
                    <a:pt x="5037" y="0"/>
                    <a:pt x="4582" y="141"/>
                    <a:pt x="4194" y="427"/>
                  </a:cubicBezTo>
                  <a:cubicBezTo>
                    <a:pt x="4120" y="481"/>
                    <a:pt x="4033" y="508"/>
                    <a:pt x="3946" y="508"/>
                  </a:cubicBezTo>
                  <a:cubicBezTo>
                    <a:pt x="3859" y="508"/>
                    <a:pt x="3772" y="481"/>
                    <a:pt x="3698" y="427"/>
                  </a:cubicBezTo>
                  <a:cubicBezTo>
                    <a:pt x="3310" y="141"/>
                    <a:pt x="2855" y="0"/>
                    <a:pt x="24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4"/>
            <p:cNvSpPr/>
            <p:nvPr/>
          </p:nvSpPr>
          <p:spPr>
            <a:xfrm>
              <a:off x="4865112" y="3525724"/>
              <a:ext cx="119093" cy="173989"/>
            </a:xfrm>
            <a:custGeom>
              <a:avLst/>
              <a:gdLst/>
              <a:ahLst/>
              <a:cxnLst/>
              <a:rect l="l" t="t" r="r" b="b"/>
              <a:pathLst>
                <a:path w="4417" h="6453" extrusionOk="0">
                  <a:moveTo>
                    <a:pt x="2015" y="1"/>
                  </a:moveTo>
                  <a:cubicBezTo>
                    <a:pt x="1846" y="1"/>
                    <a:pt x="1677" y="20"/>
                    <a:pt x="1509" y="60"/>
                  </a:cubicBezTo>
                  <a:cubicBezTo>
                    <a:pt x="1893" y="158"/>
                    <a:pt x="2243" y="362"/>
                    <a:pt x="2514" y="653"/>
                  </a:cubicBezTo>
                  <a:cubicBezTo>
                    <a:pt x="3321" y="1511"/>
                    <a:pt x="3299" y="2898"/>
                    <a:pt x="2484" y="3751"/>
                  </a:cubicBezTo>
                  <a:lnTo>
                    <a:pt x="147" y="6194"/>
                  </a:lnTo>
                  <a:cubicBezTo>
                    <a:pt x="103" y="6240"/>
                    <a:pt x="52" y="6282"/>
                    <a:pt x="0" y="6317"/>
                  </a:cubicBezTo>
                  <a:cubicBezTo>
                    <a:pt x="145" y="6408"/>
                    <a:pt x="308" y="6452"/>
                    <a:pt x="471" y="6452"/>
                  </a:cubicBezTo>
                  <a:cubicBezTo>
                    <a:pt x="699" y="6452"/>
                    <a:pt x="926" y="6364"/>
                    <a:pt x="1098" y="6194"/>
                  </a:cubicBezTo>
                  <a:lnTo>
                    <a:pt x="3541" y="3749"/>
                  </a:lnTo>
                  <a:cubicBezTo>
                    <a:pt x="4393" y="2898"/>
                    <a:pt x="4417" y="1511"/>
                    <a:pt x="3572" y="653"/>
                  </a:cubicBezTo>
                  <a:cubicBezTo>
                    <a:pt x="3157" y="231"/>
                    <a:pt x="2593" y="1"/>
                    <a:pt x="2015"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4"/>
            <p:cNvSpPr/>
            <p:nvPr/>
          </p:nvSpPr>
          <p:spPr>
            <a:xfrm>
              <a:off x="4841628" y="3574094"/>
              <a:ext cx="72367" cy="79108"/>
            </a:xfrm>
            <a:custGeom>
              <a:avLst/>
              <a:gdLst/>
              <a:ahLst/>
              <a:cxnLst/>
              <a:rect l="l" t="t" r="r" b="b"/>
              <a:pathLst>
                <a:path w="2684" h="2934" extrusionOk="0">
                  <a:moveTo>
                    <a:pt x="1172" y="1"/>
                  </a:moveTo>
                  <a:cubicBezTo>
                    <a:pt x="505" y="1"/>
                    <a:pt x="1" y="717"/>
                    <a:pt x="393" y="1421"/>
                  </a:cubicBezTo>
                  <a:cubicBezTo>
                    <a:pt x="541" y="1688"/>
                    <a:pt x="840" y="1833"/>
                    <a:pt x="1143" y="1833"/>
                  </a:cubicBezTo>
                  <a:lnTo>
                    <a:pt x="1550" y="1833"/>
                  </a:lnTo>
                  <a:cubicBezTo>
                    <a:pt x="1753" y="1833"/>
                    <a:pt x="1916" y="1997"/>
                    <a:pt x="1916" y="2199"/>
                  </a:cubicBezTo>
                  <a:cubicBezTo>
                    <a:pt x="1916" y="2401"/>
                    <a:pt x="1753" y="2565"/>
                    <a:pt x="1550" y="2565"/>
                  </a:cubicBezTo>
                  <a:lnTo>
                    <a:pt x="783" y="2565"/>
                  </a:lnTo>
                  <a:cubicBezTo>
                    <a:pt x="783" y="2565"/>
                    <a:pt x="721" y="2547"/>
                    <a:pt x="660" y="2547"/>
                  </a:cubicBezTo>
                  <a:cubicBezTo>
                    <a:pt x="602" y="2547"/>
                    <a:pt x="545" y="2564"/>
                    <a:pt x="545" y="2628"/>
                  </a:cubicBezTo>
                  <a:cubicBezTo>
                    <a:pt x="545" y="2760"/>
                    <a:pt x="783" y="2933"/>
                    <a:pt x="783" y="2933"/>
                  </a:cubicBezTo>
                  <a:lnTo>
                    <a:pt x="1513" y="2933"/>
                  </a:lnTo>
                  <a:cubicBezTo>
                    <a:pt x="2179" y="2933"/>
                    <a:pt x="2683" y="2217"/>
                    <a:pt x="2292" y="1513"/>
                  </a:cubicBezTo>
                  <a:cubicBezTo>
                    <a:pt x="2144" y="1246"/>
                    <a:pt x="1844" y="1101"/>
                    <a:pt x="1541" y="1101"/>
                  </a:cubicBezTo>
                  <a:lnTo>
                    <a:pt x="1134" y="1101"/>
                  </a:lnTo>
                  <a:cubicBezTo>
                    <a:pt x="935" y="1097"/>
                    <a:pt x="775" y="934"/>
                    <a:pt x="775" y="735"/>
                  </a:cubicBezTo>
                  <a:cubicBezTo>
                    <a:pt x="775" y="535"/>
                    <a:pt x="935" y="373"/>
                    <a:pt x="1134" y="369"/>
                  </a:cubicBezTo>
                  <a:lnTo>
                    <a:pt x="1901" y="369"/>
                  </a:lnTo>
                  <a:cubicBezTo>
                    <a:pt x="1901" y="369"/>
                    <a:pt x="2139" y="369"/>
                    <a:pt x="2139" y="237"/>
                  </a:cubicBezTo>
                  <a:cubicBezTo>
                    <a:pt x="2139" y="106"/>
                    <a:pt x="1901" y="1"/>
                    <a:pt x="19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84"/>
            <p:cNvSpPr/>
            <p:nvPr/>
          </p:nvSpPr>
          <p:spPr>
            <a:xfrm>
              <a:off x="4871394" y="3561718"/>
              <a:ext cx="12834" cy="34836"/>
            </a:xfrm>
            <a:custGeom>
              <a:avLst/>
              <a:gdLst/>
              <a:ahLst/>
              <a:cxnLst/>
              <a:rect l="l" t="t" r="r" b="b"/>
              <a:pathLst>
                <a:path w="476" h="1292" extrusionOk="0">
                  <a:moveTo>
                    <a:pt x="238" y="1"/>
                  </a:moveTo>
                  <a:cubicBezTo>
                    <a:pt x="106" y="1"/>
                    <a:pt x="0" y="109"/>
                    <a:pt x="56" y="239"/>
                  </a:cubicBezTo>
                  <a:lnTo>
                    <a:pt x="56" y="1054"/>
                  </a:lnTo>
                  <a:cubicBezTo>
                    <a:pt x="0" y="1184"/>
                    <a:pt x="108" y="1291"/>
                    <a:pt x="238" y="1291"/>
                  </a:cubicBezTo>
                  <a:cubicBezTo>
                    <a:pt x="370" y="1291"/>
                    <a:pt x="476" y="1184"/>
                    <a:pt x="422" y="1054"/>
                  </a:cubicBezTo>
                  <a:lnTo>
                    <a:pt x="422" y="239"/>
                  </a:lnTo>
                  <a:cubicBezTo>
                    <a:pt x="476" y="107"/>
                    <a:pt x="370" y="1"/>
                    <a:pt x="2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84"/>
            <p:cNvSpPr/>
            <p:nvPr/>
          </p:nvSpPr>
          <p:spPr>
            <a:xfrm>
              <a:off x="4871394" y="3628963"/>
              <a:ext cx="12834" cy="34782"/>
            </a:xfrm>
            <a:custGeom>
              <a:avLst/>
              <a:gdLst/>
              <a:ahLst/>
              <a:cxnLst/>
              <a:rect l="l" t="t" r="r" b="b"/>
              <a:pathLst>
                <a:path w="476" h="1290" extrusionOk="0">
                  <a:moveTo>
                    <a:pt x="238" y="1"/>
                  </a:moveTo>
                  <a:cubicBezTo>
                    <a:pt x="106" y="1"/>
                    <a:pt x="0" y="107"/>
                    <a:pt x="56" y="239"/>
                  </a:cubicBezTo>
                  <a:lnTo>
                    <a:pt x="56" y="1052"/>
                  </a:lnTo>
                  <a:cubicBezTo>
                    <a:pt x="0" y="1184"/>
                    <a:pt x="108" y="1290"/>
                    <a:pt x="238" y="1290"/>
                  </a:cubicBezTo>
                  <a:cubicBezTo>
                    <a:pt x="370" y="1290"/>
                    <a:pt x="476" y="1184"/>
                    <a:pt x="422" y="1052"/>
                  </a:cubicBezTo>
                  <a:lnTo>
                    <a:pt x="422" y="239"/>
                  </a:lnTo>
                  <a:cubicBezTo>
                    <a:pt x="476" y="107"/>
                    <a:pt x="370" y="1"/>
                    <a:pt x="2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4" name="Google Shape;4224;p84"/>
          <p:cNvGrpSpPr/>
          <p:nvPr/>
        </p:nvGrpSpPr>
        <p:grpSpPr>
          <a:xfrm>
            <a:off x="4665428" y="4039818"/>
            <a:ext cx="424767" cy="349731"/>
            <a:chOff x="4665428" y="4039818"/>
            <a:chExt cx="424767" cy="349731"/>
          </a:xfrm>
        </p:grpSpPr>
        <p:sp>
          <p:nvSpPr>
            <p:cNvPr id="4225" name="Google Shape;4225;p84"/>
            <p:cNvSpPr/>
            <p:nvPr/>
          </p:nvSpPr>
          <p:spPr>
            <a:xfrm>
              <a:off x="5007285" y="4183069"/>
              <a:ext cx="80861" cy="185071"/>
            </a:xfrm>
            <a:custGeom>
              <a:avLst/>
              <a:gdLst/>
              <a:ahLst/>
              <a:cxnLst/>
              <a:rect l="l" t="t" r="r" b="b"/>
              <a:pathLst>
                <a:path w="2999" h="6864" extrusionOk="0">
                  <a:moveTo>
                    <a:pt x="1635" y="0"/>
                  </a:moveTo>
                  <a:cubicBezTo>
                    <a:pt x="1506" y="0"/>
                    <a:pt x="1616" y="265"/>
                    <a:pt x="1616" y="265"/>
                  </a:cubicBezTo>
                  <a:lnTo>
                    <a:pt x="1616" y="1593"/>
                  </a:lnTo>
                  <a:lnTo>
                    <a:pt x="905" y="1316"/>
                  </a:lnTo>
                  <a:lnTo>
                    <a:pt x="475" y="162"/>
                  </a:lnTo>
                  <a:cubicBezTo>
                    <a:pt x="437" y="61"/>
                    <a:pt x="352" y="1"/>
                    <a:pt x="263" y="1"/>
                  </a:cubicBezTo>
                  <a:cubicBezTo>
                    <a:pt x="232" y="1"/>
                    <a:pt x="201" y="8"/>
                    <a:pt x="171" y="23"/>
                  </a:cubicBezTo>
                  <a:cubicBezTo>
                    <a:pt x="55" y="80"/>
                    <a:pt x="1" y="237"/>
                    <a:pt x="50" y="371"/>
                  </a:cubicBezTo>
                  <a:lnTo>
                    <a:pt x="488" y="1545"/>
                  </a:lnTo>
                  <a:cubicBezTo>
                    <a:pt x="524" y="1647"/>
                    <a:pt x="596" y="1732"/>
                    <a:pt x="690" y="1786"/>
                  </a:cubicBezTo>
                  <a:lnTo>
                    <a:pt x="1616" y="2182"/>
                  </a:lnTo>
                  <a:lnTo>
                    <a:pt x="1616" y="2910"/>
                  </a:lnTo>
                  <a:cubicBezTo>
                    <a:pt x="1403" y="2943"/>
                    <a:pt x="1394" y="2973"/>
                    <a:pt x="1379" y="3000"/>
                  </a:cubicBezTo>
                  <a:lnTo>
                    <a:pt x="600" y="4323"/>
                  </a:lnTo>
                  <a:cubicBezTo>
                    <a:pt x="533" y="4437"/>
                    <a:pt x="424" y="4710"/>
                    <a:pt x="424" y="4710"/>
                  </a:cubicBezTo>
                  <a:lnTo>
                    <a:pt x="424" y="6597"/>
                  </a:lnTo>
                  <a:cubicBezTo>
                    <a:pt x="424" y="6597"/>
                    <a:pt x="600" y="6864"/>
                    <a:pt x="727" y="6864"/>
                  </a:cubicBezTo>
                  <a:cubicBezTo>
                    <a:pt x="855" y="6864"/>
                    <a:pt x="822" y="6597"/>
                    <a:pt x="822" y="6597"/>
                  </a:cubicBezTo>
                  <a:lnTo>
                    <a:pt x="822" y="4710"/>
                  </a:lnTo>
                  <a:cubicBezTo>
                    <a:pt x="822" y="4710"/>
                    <a:pt x="967" y="4648"/>
                    <a:pt x="982" y="4621"/>
                  </a:cubicBezTo>
                  <a:lnTo>
                    <a:pt x="1335" y="4023"/>
                  </a:lnTo>
                  <a:lnTo>
                    <a:pt x="1916" y="4356"/>
                  </a:lnTo>
                  <a:cubicBezTo>
                    <a:pt x="1960" y="4381"/>
                    <a:pt x="2009" y="4395"/>
                    <a:pt x="2060" y="4395"/>
                  </a:cubicBezTo>
                  <a:cubicBezTo>
                    <a:pt x="2175" y="4395"/>
                    <a:pt x="2284" y="4325"/>
                    <a:pt x="2344" y="4202"/>
                  </a:cubicBezTo>
                  <a:lnTo>
                    <a:pt x="2937" y="2956"/>
                  </a:lnTo>
                  <a:cubicBezTo>
                    <a:pt x="2999" y="2828"/>
                    <a:pt x="2957" y="2666"/>
                    <a:pt x="2846" y="2596"/>
                  </a:cubicBezTo>
                  <a:lnTo>
                    <a:pt x="2848" y="2595"/>
                  </a:lnTo>
                  <a:cubicBezTo>
                    <a:pt x="2813" y="2573"/>
                    <a:pt x="2775" y="2562"/>
                    <a:pt x="2737" y="2562"/>
                  </a:cubicBezTo>
                  <a:cubicBezTo>
                    <a:pt x="2655" y="2562"/>
                    <a:pt x="2576" y="2612"/>
                    <a:pt x="2534" y="2699"/>
                  </a:cubicBezTo>
                  <a:lnTo>
                    <a:pt x="2004" y="3812"/>
                  </a:lnTo>
                  <a:lnTo>
                    <a:pt x="1596" y="3579"/>
                  </a:lnTo>
                  <a:lnTo>
                    <a:pt x="1762" y="3297"/>
                  </a:lnTo>
                  <a:cubicBezTo>
                    <a:pt x="1829" y="3184"/>
                    <a:pt x="2013" y="2910"/>
                    <a:pt x="2013" y="2910"/>
                  </a:cubicBezTo>
                  <a:lnTo>
                    <a:pt x="2013" y="265"/>
                  </a:lnTo>
                  <a:cubicBezTo>
                    <a:pt x="2013" y="265"/>
                    <a:pt x="1762" y="0"/>
                    <a:pt x="16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84"/>
            <p:cNvSpPr/>
            <p:nvPr/>
          </p:nvSpPr>
          <p:spPr>
            <a:xfrm>
              <a:off x="4687726" y="4304508"/>
              <a:ext cx="380198" cy="72691"/>
            </a:xfrm>
            <a:custGeom>
              <a:avLst/>
              <a:gdLst/>
              <a:ahLst/>
              <a:cxnLst/>
              <a:rect l="l" t="t" r="r" b="b"/>
              <a:pathLst>
                <a:path w="14101" h="2696" extrusionOk="0">
                  <a:moveTo>
                    <a:pt x="7050" y="0"/>
                  </a:moveTo>
                  <a:cubicBezTo>
                    <a:pt x="4389" y="0"/>
                    <a:pt x="1939" y="1008"/>
                    <a:pt x="0" y="2696"/>
                  </a:cubicBezTo>
                  <a:lnTo>
                    <a:pt x="14100" y="2696"/>
                  </a:lnTo>
                  <a:cubicBezTo>
                    <a:pt x="12161" y="1008"/>
                    <a:pt x="9712" y="0"/>
                    <a:pt x="70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84"/>
            <p:cNvSpPr/>
            <p:nvPr/>
          </p:nvSpPr>
          <p:spPr>
            <a:xfrm>
              <a:off x="4759931" y="4039818"/>
              <a:ext cx="256252" cy="337382"/>
            </a:xfrm>
            <a:custGeom>
              <a:avLst/>
              <a:gdLst/>
              <a:ahLst/>
              <a:cxnLst/>
              <a:rect l="l" t="t" r="r" b="b"/>
              <a:pathLst>
                <a:path w="9504" h="12513" extrusionOk="0">
                  <a:moveTo>
                    <a:pt x="3274" y="1"/>
                  </a:moveTo>
                  <a:cubicBezTo>
                    <a:pt x="3223" y="1"/>
                    <a:pt x="3195" y="72"/>
                    <a:pt x="3230" y="119"/>
                  </a:cubicBezTo>
                  <a:cubicBezTo>
                    <a:pt x="3605" y="645"/>
                    <a:pt x="3813" y="1323"/>
                    <a:pt x="3862" y="2001"/>
                  </a:cubicBezTo>
                  <a:cubicBezTo>
                    <a:pt x="3895" y="2465"/>
                    <a:pt x="3814" y="2993"/>
                    <a:pt x="3487" y="3262"/>
                  </a:cubicBezTo>
                  <a:cubicBezTo>
                    <a:pt x="3361" y="3363"/>
                    <a:pt x="3209" y="3413"/>
                    <a:pt x="3058" y="3413"/>
                  </a:cubicBezTo>
                  <a:cubicBezTo>
                    <a:pt x="2885" y="3413"/>
                    <a:pt x="2713" y="3348"/>
                    <a:pt x="2581" y="3220"/>
                  </a:cubicBezTo>
                  <a:cubicBezTo>
                    <a:pt x="2376" y="3020"/>
                    <a:pt x="2286" y="2685"/>
                    <a:pt x="2340" y="2384"/>
                  </a:cubicBezTo>
                  <a:cubicBezTo>
                    <a:pt x="2349" y="2335"/>
                    <a:pt x="2316" y="2294"/>
                    <a:pt x="2279" y="2294"/>
                  </a:cubicBezTo>
                  <a:cubicBezTo>
                    <a:pt x="2268" y="2294"/>
                    <a:pt x="2257" y="2298"/>
                    <a:pt x="2246" y="2307"/>
                  </a:cubicBezTo>
                  <a:cubicBezTo>
                    <a:pt x="1035" y="3275"/>
                    <a:pt x="0" y="6520"/>
                    <a:pt x="843" y="9276"/>
                  </a:cubicBezTo>
                  <a:cubicBezTo>
                    <a:pt x="951" y="9627"/>
                    <a:pt x="1089" y="9967"/>
                    <a:pt x="1257" y="10293"/>
                  </a:cubicBezTo>
                  <a:cubicBezTo>
                    <a:pt x="1914" y="10086"/>
                    <a:pt x="2590" y="9946"/>
                    <a:pt x="3275" y="9874"/>
                  </a:cubicBezTo>
                  <a:lnTo>
                    <a:pt x="3575" y="12513"/>
                  </a:lnTo>
                  <a:lnTo>
                    <a:pt x="7732" y="12513"/>
                  </a:lnTo>
                  <a:cubicBezTo>
                    <a:pt x="8101" y="12052"/>
                    <a:pt x="8468" y="11447"/>
                    <a:pt x="8741" y="10774"/>
                  </a:cubicBezTo>
                  <a:cubicBezTo>
                    <a:pt x="9368" y="9228"/>
                    <a:pt x="9504" y="7320"/>
                    <a:pt x="8068" y="5982"/>
                  </a:cubicBezTo>
                  <a:cubicBezTo>
                    <a:pt x="8057" y="5971"/>
                    <a:pt x="8043" y="5967"/>
                    <a:pt x="8030" y="5967"/>
                  </a:cubicBezTo>
                  <a:cubicBezTo>
                    <a:pt x="7994" y="5967"/>
                    <a:pt x="7960" y="5999"/>
                    <a:pt x="7965" y="6043"/>
                  </a:cubicBezTo>
                  <a:cubicBezTo>
                    <a:pt x="8010" y="6448"/>
                    <a:pt x="7895" y="6791"/>
                    <a:pt x="7703" y="6952"/>
                  </a:cubicBezTo>
                  <a:cubicBezTo>
                    <a:pt x="7586" y="7050"/>
                    <a:pt x="7456" y="7093"/>
                    <a:pt x="7326" y="7093"/>
                  </a:cubicBezTo>
                  <a:cubicBezTo>
                    <a:pt x="7061" y="7093"/>
                    <a:pt x="6794" y="6915"/>
                    <a:pt x="6627" y="6658"/>
                  </a:cubicBezTo>
                  <a:cubicBezTo>
                    <a:pt x="6181" y="5968"/>
                    <a:pt x="6438" y="5074"/>
                    <a:pt x="6477" y="4300"/>
                  </a:cubicBezTo>
                  <a:cubicBezTo>
                    <a:pt x="6534" y="3231"/>
                    <a:pt x="6204" y="2142"/>
                    <a:pt x="5583" y="1344"/>
                  </a:cubicBezTo>
                  <a:cubicBezTo>
                    <a:pt x="4997" y="587"/>
                    <a:pt x="4157" y="100"/>
                    <a:pt x="3281" y="1"/>
                  </a:cubicBezTo>
                  <a:cubicBezTo>
                    <a:pt x="3278" y="1"/>
                    <a:pt x="3276" y="1"/>
                    <a:pt x="32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4"/>
            <p:cNvSpPr/>
            <p:nvPr/>
          </p:nvSpPr>
          <p:spPr>
            <a:xfrm>
              <a:off x="4846023" y="4044779"/>
              <a:ext cx="93856" cy="191218"/>
            </a:xfrm>
            <a:custGeom>
              <a:avLst/>
              <a:gdLst/>
              <a:ahLst/>
              <a:cxnLst/>
              <a:rect l="l" t="t" r="r" b="b"/>
              <a:pathLst>
                <a:path w="3481" h="7092" extrusionOk="0">
                  <a:moveTo>
                    <a:pt x="80" y="0"/>
                  </a:moveTo>
                  <a:cubicBezTo>
                    <a:pt x="30" y="0"/>
                    <a:pt x="1" y="69"/>
                    <a:pt x="34" y="116"/>
                  </a:cubicBezTo>
                  <a:cubicBezTo>
                    <a:pt x="104" y="215"/>
                    <a:pt x="167" y="316"/>
                    <a:pt x="225" y="422"/>
                  </a:cubicBezTo>
                  <a:cubicBezTo>
                    <a:pt x="621" y="660"/>
                    <a:pt x="970" y="973"/>
                    <a:pt x="1248" y="1342"/>
                  </a:cubicBezTo>
                  <a:cubicBezTo>
                    <a:pt x="1853" y="2140"/>
                    <a:pt x="2175" y="3229"/>
                    <a:pt x="2121" y="4298"/>
                  </a:cubicBezTo>
                  <a:cubicBezTo>
                    <a:pt x="2081" y="5073"/>
                    <a:pt x="1829" y="5968"/>
                    <a:pt x="2266" y="6658"/>
                  </a:cubicBezTo>
                  <a:cubicBezTo>
                    <a:pt x="2429" y="6914"/>
                    <a:pt x="2689" y="7091"/>
                    <a:pt x="2948" y="7091"/>
                  </a:cubicBezTo>
                  <a:cubicBezTo>
                    <a:pt x="3075" y="7091"/>
                    <a:pt x="3202" y="7048"/>
                    <a:pt x="3317" y="6951"/>
                  </a:cubicBezTo>
                  <a:cubicBezTo>
                    <a:pt x="3386" y="6888"/>
                    <a:pt x="3443" y="6810"/>
                    <a:pt x="3480" y="6723"/>
                  </a:cubicBezTo>
                  <a:cubicBezTo>
                    <a:pt x="3464" y="6702"/>
                    <a:pt x="3447" y="6680"/>
                    <a:pt x="3432" y="6658"/>
                  </a:cubicBezTo>
                  <a:cubicBezTo>
                    <a:pt x="2987" y="5968"/>
                    <a:pt x="3244" y="5073"/>
                    <a:pt x="3283" y="4298"/>
                  </a:cubicBezTo>
                  <a:cubicBezTo>
                    <a:pt x="3340" y="3229"/>
                    <a:pt x="3009" y="2140"/>
                    <a:pt x="2389" y="1342"/>
                  </a:cubicBezTo>
                  <a:cubicBezTo>
                    <a:pt x="1803" y="587"/>
                    <a:pt x="962" y="99"/>
                    <a:pt x="86" y="1"/>
                  </a:cubicBezTo>
                  <a:cubicBezTo>
                    <a:pt x="84" y="1"/>
                    <a:pt x="82" y="0"/>
                    <a:pt x="80"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84"/>
            <p:cNvSpPr/>
            <p:nvPr/>
          </p:nvSpPr>
          <p:spPr>
            <a:xfrm>
              <a:off x="4936266" y="4200622"/>
              <a:ext cx="79971" cy="176577"/>
            </a:xfrm>
            <a:custGeom>
              <a:avLst/>
              <a:gdLst/>
              <a:ahLst/>
              <a:cxnLst/>
              <a:rect l="l" t="t" r="r" b="b"/>
              <a:pathLst>
                <a:path w="2966" h="6549" extrusionOk="0">
                  <a:moveTo>
                    <a:pt x="1485" y="0"/>
                  </a:moveTo>
                  <a:cubicBezTo>
                    <a:pt x="1451" y="0"/>
                    <a:pt x="1419" y="34"/>
                    <a:pt x="1424" y="81"/>
                  </a:cubicBezTo>
                  <a:cubicBezTo>
                    <a:pt x="1468" y="484"/>
                    <a:pt x="1353" y="828"/>
                    <a:pt x="1162" y="988"/>
                  </a:cubicBezTo>
                  <a:cubicBezTo>
                    <a:pt x="1135" y="1011"/>
                    <a:pt x="1107" y="1032"/>
                    <a:pt x="1077" y="1048"/>
                  </a:cubicBezTo>
                  <a:cubicBezTo>
                    <a:pt x="1640" y="2237"/>
                    <a:pt x="1454" y="3629"/>
                    <a:pt x="986" y="4812"/>
                  </a:cubicBezTo>
                  <a:cubicBezTo>
                    <a:pt x="718" y="5484"/>
                    <a:pt x="361" y="6090"/>
                    <a:pt x="0" y="6549"/>
                  </a:cubicBezTo>
                  <a:lnTo>
                    <a:pt x="1192" y="6549"/>
                  </a:lnTo>
                  <a:cubicBezTo>
                    <a:pt x="1563" y="6090"/>
                    <a:pt x="1929" y="5484"/>
                    <a:pt x="2201" y="4812"/>
                  </a:cubicBezTo>
                  <a:cubicBezTo>
                    <a:pt x="2829" y="3264"/>
                    <a:pt x="2965" y="1355"/>
                    <a:pt x="1525" y="16"/>
                  </a:cubicBezTo>
                  <a:lnTo>
                    <a:pt x="1524" y="16"/>
                  </a:lnTo>
                  <a:cubicBezTo>
                    <a:pt x="1512" y="5"/>
                    <a:pt x="1498" y="0"/>
                    <a:pt x="1485"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4"/>
            <p:cNvSpPr/>
            <p:nvPr/>
          </p:nvSpPr>
          <p:spPr>
            <a:xfrm>
              <a:off x="4812239" y="4267812"/>
              <a:ext cx="110304" cy="109387"/>
            </a:xfrm>
            <a:custGeom>
              <a:avLst/>
              <a:gdLst/>
              <a:ahLst/>
              <a:cxnLst/>
              <a:rect l="l" t="t" r="r" b="b"/>
              <a:pathLst>
                <a:path w="4091" h="4057" extrusionOk="0">
                  <a:moveTo>
                    <a:pt x="1283" y="0"/>
                  </a:moveTo>
                  <a:cubicBezTo>
                    <a:pt x="1255" y="0"/>
                    <a:pt x="1227" y="9"/>
                    <a:pt x="1203" y="27"/>
                  </a:cubicBezTo>
                  <a:cubicBezTo>
                    <a:pt x="488" y="540"/>
                    <a:pt x="2" y="1560"/>
                    <a:pt x="2" y="2735"/>
                  </a:cubicBezTo>
                  <a:cubicBezTo>
                    <a:pt x="1" y="3185"/>
                    <a:pt x="76" y="3632"/>
                    <a:pt x="224" y="4057"/>
                  </a:cubicBezTo>
                  <a:lnTo>
                    <a:pt x="3009" y="4057"/>
                  </a:lnTo>
                  <a:cubicBezTo>
                    <a:pt x="3923" y="2945"/>
                    <a:pt x="4090" y="1775"/>
                    <a:pt x="3256" y="519"/>
                  </a:cubicBezTo>
                  <a:cubicBezTo>
                    <a:pt x="3231" y="481"/>
                    <a:pt x="3194" y="463"/>
                    <a:pt x="3158" y="463"/>
                  </a:cubicBezTo>
                  <a:cubicBezTo>
                    <a:pt x="3108" y="463"/>
                    <a:pt x="3059" y="497"/>
                    <a:pt x="3039" y="558"/>
                  </a:cubicBezTo>
                  <a:cubicBezTo>
                    <a:pt x="2917" y="933"/>
                    <a:pt x="2743" y="1342"/>
                    <a:pt x="2519" y="1666"/>
                  </a:cubicBezTo>
                  <a:cubicBezTo>
                    <a:pt x="2507" y="1683"/>
                    <a:pt x="2491" y="1691"/>
                    <a:pt x="2474" y="1691"/>
                  </a:cubicBezTo>
                  <a:cubicBezTo>
                    <a:pt x="2449" y="1691"/>
                    <a:pt x="2423" y="1672"/>
                    <a:pt x="2414" y="1639"/>
                  </a:cubicBezTo>
                  <a:cubicBezTo>
                    <a:pt x="2218" y="944"/>
                    <a:pt x="1843" y="371"/>
                    <a:pt x="1363" y="27"/>
                  </a:cubicBezTo>
                  <a:cubicBezTo>
                    <a:pt x="1339" y="9"/>
                    <a:pt x="1311" y="0"/>
                    <a:pt x="12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84"/>
            <p:cNvSpPr/>
            <p:nvPr/>
          </p:nvSpPr>
          <p:spPr>
            <a:xfrm>
              <a:off x="4841843" y="4272693"/>
              <a:ext cx="38287" cy="50986"/>
            </a:xfrm>
            <a:custGeom>
              <a:avLst/>
              <a:gdLst/>
              <a:ahLst/>
              <a:cxnLst/>
              <a:rect l="l" t="t" r="r" b="b"/>
              <a:pathLst>
                <a:path w="1420" h="1891" extrusionOk="0">
                  <a:moveTo>
                    <a:pt x="185" y="0"/>
                  </a:moveTo>
                  <a:cubicBezTo>
                    <a:pt x="157" y="0"/>
                    <a:pt x="129" y="9"/>
                    <a:pt x="105" y="27"/>
                  </a:cubicBezTo>
                  <a:cubicBezTo>
                    <a:pt x="69" y="53"/>
                    <a:pt x="35" y="80"/>
                    <a:pt x="0" y="106"/>
                  </a:cubicBezTo>
                  <a:cubicBezTo>
                    <a:pt x="456" y="480"/>
                    <a:pt x="1020" y="1195"/>
                    <a:pt x="1199" y="1841"/>
                  </a:cubicBezTo>
                  <a:cubicBezTo>
                    <a:pt x="1208" y="1873"/>
                    <a:pt x="1232" y="1890"/>
                    <a:pt x="1257" y="1890"/>
                  </a:cubicBezTo>
                  <a:cubicBezTo>
                    <a:pt x="1273" y="1890"/>
                    <a:pt x="1291" y="1882"/>
                    <a:pt x="1304" y="1865"/>
                  </a:cubicBezTo>
                  <a:cubicBezTo>
                    <a:pt x="1351" y="1804"/>
                    <a:pt x="1389" y="1738"/>
                    <a:pt x="1419" y="1668"/>
                  </a:cubicBezTo>
                  <a:lnTo>
                    <a:pt x="1419" y="1668"/>
                  </a:lnTo>
                  <a:cubicBezTo>
                    <a:pt x="1407" y="1682"/>
                    <a:pt x="1391" y="1689"/>
                    <a:pt x="1375" y="1689"/>
                  </a:cubicBezTo>
                  <a:cubicBezTo>
                    <a:pt x="1350" y="1689"/>
                    <a:pt x="1325" y="1672"/>
                    <a:pt x="1316" y="1641"/>
                  </a:cubicBezTo>
                  <a:cubicBezTo>
                    <a:pt x="1122" y="945"/>
                    <a:pt x="745" y="371"/>
                    <a:pt x="265" y="27"/>
                  </a:cubicBezTo>
                  <a:cubicBezTo>
                    <a:pt x="241" y="9"/>
                    <a:pt x="213" y="0"/>
                    <a:pt x="1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84"/>
            <p:cNvSpPr/>
            <p:nvPr/>
          </p:nvSpPr>
          <p:spPr>
            <a:xfrm>
              <a:off x="4876841" y="4280269"/>
              <a:ext cx="45701" cy="96930"/>
            </a:xfrm>
            <a:custGeom>
              <a:avLst/>
              <a:gdLst/>
              <a:ahLst/>
              <a:cxnLst/>
              <a:rect l="l" t="t" r="r" b="b"/>
              <a:pathLst>
                <a:path w="1695" h="3595" extrusionOk="0">
                  <a:moveTo>
                    <a:pt x="762" y="0"/>
                  </a:moveTo>
                  <a:cubicBezTo>
                    <a:pt x="712" y="0"/>
                    <a:pt x="663" y="34"/>
                    <a:pt x="643" y="96"/>
                  </a:cubicBezTo>
                  <a:cubicBezTo>
                    <a:pt x="600" y="229"/>
                    <a:pt x="549" y="365"/>
                    <a:pt x="494" y="501"/>
                  </a:cubicBezTo>
                  <a:cubicBezTo>
                    <a:pt x="1011" y="1590"/>
                    <a:pt x="791" y="2614"/>
                    <a:pt x="0" y="3595"/>
                  </a:cubicBezTo>
                  <a:lnTo>
                    <a:pt x="613" y="3595"/>
                  </a:lnTo>
                  <a:cubicBezTo>
                    <a:pt x="1527" y="2481"/>
                    <a:pt x="1694" y="1312"/>
                    <a:pt x="860" y="57"/>
                  </a:cubicBezTo>
                  <a:cubicBezTo>
                    <a:pt x="835" y="19"/>
                    <a:pt x="798" y="0"/>
                    <a:pt x="7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4"/>
            <p:cNvSpPr/>
            <p:nvPr/>
          </p:nvSpPr>
          <p:spPr>
            <a:xfrm>
              <a:off x="4748391" y="4282938"/>
              <a:ext cx="13400" cy="78919"/>
            </a:xfrm>
            <a:custGeom>
              <a:avLst/>
              <a:gdLst/>
              <a:ahLst/>
              <a:cxnLst/>
              <a:rect l="l" t="t" r="r" b="b"/>
              <a:pathLst>
                <a:path w="497" h="2927" extrusionOk="0">
                  <a:moveTo>
                    <a:pt x="231" y="0"/>
                  </a:moveTo>
                  <a:cubicBezTo>
                    <a:pt x="104" y="0"/>
                    <a:pt x="0" y="118"/>
                    <a:pt x="101" y="265"/>
                  </a:cubicBezTo>
                  <a:lnTo>
                    <a:pt x="101" y="2660"/>
                  </a:lnTo>
                  <a:cubicBezTo>
                    <a:pt x="0" y="2807"/>
                    <a:pt x="104" y="2926"/>
                    <a:pt x="231" y="2926"/>
                  </a:cubicBezTo>
                  <a:cubicBezTo>
                    <a:pt x="358" y="2926"/>
                    <a:pt x="462" y="2807"/>
                    <a:pt x="497" y="2660"/>
                  </a:cubicBezTo>
                  <a:lnTo>
                    <a:pt x="497" y="265"/>
                  </a:lnTo>
                  <a:cubicBezTo>
                    <a:pt x="462" y="118"/>
                    <a:pt x="358" y="0"/>
                    <a:pt x="231" y="0"/>
                  </a:cubicBezTo>
                  <a:close/>
                </a:path>
              </a:pathLst>
            </a:custGeom>
            <a:solidFill>
              <a:srgbClr val="BE69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84"/>
            <p:cNvSpPr/>
            <p:nvPr/>
          </p:nvSpPr>
          <p:spPr>
            <a:xfrm>
              <a:off x="4710779" y="4156970"/>
              <a:ext cx="87655" cy="146379"/>
            </a:xfrm>
            <a:custGeom>
              <a:avLst/>
              <a:gdLst/>
              <a:ahLst/>
              <a:cxnLst/>
              <a:rect l="l" t="t" r="r" b="b"/>
              <a:pathLst>
                <a:path w="3251" h="5429" extrusionOk="0">
                  <a:moveTo>
                    <a:pt x="1625" y="0"/>
                  </a:moveTo>
                  <a:cubicBezTo>
                    <a:pt x="1496" y="0"/>
                    <a:pt x="1367" y="86"/>
                    <a:pt x="1321" y="258"/>
                  </a:cubicBezTo>
                  <a:lnTo>
                    <a:pt x="1322" y="258"/>
                  </a:lnTo>
                  <a:lnTo>
                    <a:pt x="56" y="5007"/>
                  </a:lnTo>
                  <a:cubicBezTo>
                    <a:pt x="0" y="5216"/>
                    <a:pt x="136" y="5429"/>
                    <a:pt x="326" y="5429"/>
                  </a:cubicBezTo>
                  <a:lnTo>
                    <a:pt x="2923" y="5429"/>
                  </a:lnTo>
                  <a:cubicBezTo>
                    <a:pt x="3115" y="5429"/>
                    <a:pt x="3251" y="5216"/>
                    <a:pt x="3194" y="5007"/>
                  </a:cubicBezTo>
                  <a:lnTo>
                    <a:pt x="1929" y="258"/>
                  </a:lnTo>
                  <a:cubicBezTo>
                    <a:pt x="1883" y="86"/>
                    <a:pt x="1754" y="0"/>
                    <a:pt x="16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84"/>
            <p:cNvSpPr/>
            <p:nvPr/>
          </p:nvSpPr>
          <p:spPr>
            <a:xfrm>
              <a:off x="4745533" y="4156970"/>
              <a:ext cx="52954" cy="146379"/>
            </a:xfrm>
            <a:custGeom>
              <a:avLst/>
              <a:gdLst/>
              <a:ahLst/>
              <a:cxnLst/>
              <a:rect l="l" t="t" r="r" b="b"/>
              <a:pathLst>
                <a:path w="1964" h="5429" extrusionOk="0">
                  <a:moveTo>
                    <a:pt x="337" y="0"/>
                  </a:moveTo>
                  <a:cubicBezTo>
                    <a:pt x="208" y="0"/>
                    <a:pt x="79" y="86"/>
                    <a:pt x="33" y="258"/>
                  </a:cubicBezTo>
                  <a:lnTo>
                    <a:pt x="0" y="384"/>
                  </a:lnTo>
                  <a:lnTo>
                    <a:pt x="1234" y="5007"/>
                  </a:lnTo>
                  <a:cubicBezTo>
                    <a:pt x="1289" y="5216"/>
                    <a:pt x="1153" y="5429"/>
                    <a:pt x="963" y="5429"/>
                  </a:cubicBezTo>
                  <a:lnTo>
                    <a:pt x="1637" y="5429"/>
                  </a:lnTo>
                  <a:cubicBezTo>
                    <a:pt x="1827" y="5429"/>
                    <a:pt x="1963" y="5216"/>
                    <a:pt x="1907" y="5007"/>
                  </a:cubicBezTo>
                  <a:lnTo>
                    <a:pt x="640" y="258"/>
                  </a:lnTo>
                  <a:cubicBezTo>
                    <a:pt x="595" y="86"/>
                    <a:pt x="466" y="0"/>
                    <a:pt x="337"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84"/>
            <p:cNvSpPr/>
            <p:nvPr/>
          </p:nvSpPr>
          <p:spPr>
            <a:xfrm>
              <a:off x="4665428" y="4376444"/>
              <a:ext cx="424767" cy="13104"/>
            </a:xfrm>
            <a:custGeom>
              <a:avLst/>
              <a:gdLst/>
              <a:ahLst/>
              <a:cxnLst/>
              <a:rect l="l" t="t" r="r" b="b"/>
              <a:pathLst>
                <a:path w="15754" h="486" extrusionOk="0">
                  <a:moveTo>
                    <a:pt x="148" y="0"/>
                  </a:moveTo>
                  <a:cubicBezTo>
                    <a:pt x="61" y="0"/>
                    <a:pt x="0" y="96"/>
                    <a:pt x="0" y="209"/>
                  </a:cubicBezTo>
                  <a:cubicBezTo>
                    <a:pt x="0" y="355"/>
                    <a:pt x="103" y="475"/>
                    <a:pt x="232" y="486"/>
                  </a:cubicBezTo>
                  <a:lnTo>
                    <a:pt x="15524" y="486"/>
                  </a:lnTo>
                  <a:lnTo>
                    <a:pt x="15524" y="475"/>
                  </a:lnTo>
                  <a:cubicBezTo>
                    <a:pt x="15651" y="475"/>
                    <a:pt x="15754" y="355"/>
                    <a:pt x="15754" y="209"/>
                  </a:cubicBezTo>
                  <a:cubicBezTo>
                    <a:pt x="15754" y="96"/>
                    <a:pt x="15693" y="0"/>
                    <a:pt x="15607" y="0"/>
                  </a:cubicBezTo>
                  <a:cubicBezTo>
                    <a:pt x="15581" y="0"/>
                    <a:pt x="15553" y="9"/>
                    <a:pt x="15524" y="28"/>
                  </a:cubicBezTo>
                  <a:lnTo>
                    <a:pt x="232" y="28"/>
                  </a:lnTo>
                  <a:cubicBezTo>
                    <a:pt x="202" y="9"/>
                    <a:pt x="174" y="0"/>
                    <a:pt x="14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7" name="Google Shape;4237;p84"/>
          <p:cNvGrpSpPr/>
          <p:nvPr/>
        </p:nvGrpSpPr>
        <p:grpSpPr>
          <a:xfrm>
            <a:off x="4024125" y="1576362"/>
            <a:ext cx="369952" cy="384566"/>
            <a:chOff x="4024125" y="1576362"/>
            <a:chExt cx="369952" cy="384566"/>
          </a:xfrm>
        </p:grpSpPr>
        <p:sp>
          <p:nvSpPr>
            <p:cNvPr id="4238" name="Google Shape;4238;p84"/>
            <p:cNvSpPr/>
            <p:nvPr/>
          </p:nvSpPr>
          <p:spPr>
            <a:xfrm>
              <a:off x="4024125" y="1576362"/>
              <a:ext cx="178707" cy="176119"/>
            </a:xfrm>
            <a:custGeom>
              <a:avLst/>
              <a:gdLst/>
              <a:ahLst/>
              <a:cxnLst/>
              <a:rect l="l" t="t" r="r" b="b"/>
              <a:pathLst>
                <a:path w="6628" h="6532" extrusionOk="0">
                  <a:moveTo>
                    <a:pt x="2031" y="1"/>
                  </a:moveTo>
                  <a:cubicBezTo>
                    <a:pt x="1950" y="1"/>
                    <a:pt x="1872" y="61"/>
                    <a:pt x="1865" y="153"/>
                  </a:cubicBezTo>
                  <a:cubicBezTo>
                    <a:pt x="1799" y="1044"/>
                    <a:pt x="1092" y="1752"/>
                    <a:pt x="201" y="1817"/>
                  </a:cubicBezTo>
                  <a:cubicBezTo>
                    <a:pt x="66" y="1828"/>
                    <a:pt x="0" y="1988"/>
                    <a:pt x="89" y="2089"/>
                  </a:cubicBezTo>
                  <a:cubicBezTo>
                    <a:pt x="673" y="2765"/>
                    <a:pt x="673" y="3767"/>
                    <a:pt x="89" y="4441"/>
                  </a:cubicBezTo>
                  <a:cubicBezTo>
                    <a:pt x="0" y="4545"/>
                    <a:pt x="66" y="4703"/>
                    <a:pt x="201" y="4715"/>
                  </a:cubicBezTo>
                  <a:cubicBezTo>
                    <a:pt x="1092" y="4779"/>
                    <a:pt x="1799" y="5488"/>
                    <a:pt x="1865" y="6378"/>
                  </a:cubicBezTo>
                  <a:cubicBezTo>
                    <a:pt x="1872" y="6471"/>
                    <a:pt x="1949" y="6532"/>
                    <a:pt x="2030" y="6532"/>
                  </a:cubicBezTo>
                  <a:cubicBezTo>
                    <a:pt x="2067" y="6532"/>
                    <a:pt x="2105" y="6519"/>
                    <a:pt x="2137" y="6491"/>
                  </a:cubicBezTo>
                  <a:cubicBezTo>
                    <a:pt x="2475" y="6200"/>
                    <a:pt x="2894" y="6054"/>
                    <a:pt x="3314" y="6054"/>
                  </a:cubicBezTo>
                  <a:cubicBezTo>
                    <a:pt x="3733" y="6054"/>
                    <a:pt x="4153" y="6200"/>
                    <a:pt x="4491" y="6491"/>
                  </a:cubicBezTo>
                  <a:cubicBezTo>
                    <a:pt x="4523" y="6519"/>
                    <a:pt x="4560" y="6532"/>
                    <a:pt x="4597" y="6532"/>
                  </a:cubicBezTo>
                  <a:cubicBezTo>
                    <a:pt x="4678" y="6532"/>
                    <a:pt x="4756" y="6472"/>
                    <a:pt x="4763" y="6379"/>
                  </a:cubicBezTo>
                  <a:cubicBezTo>
                    <a:pt x="4827" y="5488"/>
                    <a:pt x="5536" y="4781"/>
                    <a:pt x="6427" y="4717"/>
                  </a:cubicBezTo>
                  <a:cubicBezTo>
                    <a:pt x="6562" y="4706"/>
                    <a:pt x="6627" y="4546"/>
                    <a:pt x="6539" y="4443"/>
                  </a:cubicBezTo>
                  <a:cubicBezTo>
                    <a:pt x="5954" y="3767"/>
                    <a:pt x="5954" y="2765"/>
                    <a:pt x="6539" y="2089"/>
                  </a:cubicBezTo>
                  <a:cubicBezTo>
                    <a:pt x="6627" y="1988"/>
                    <a:pt x="6562" y="1828"/>
                    <a:pt x="6427" y="1817"/>
                  </a:cubicBezTo>
                  <a:cubicBezTo>
                    <a:pt x="5536" y="1752"/>
                    <a:pt x="4827" y="1044"/>
                    <a:pt x="4763" y="153"/>
                  </a:cubicBezTo>
                  <a:cubicBezTo>
                    <a:pt x="4756" y="61"/>
                    <a:pt x="4678" y="1"/>
                    <a:pt x="4597" y="1"/>
                  </a:cubicBezTo>
                  <a:cubicBezTo>
                    <a:pt x="4559" y="1"/>
                    <a:pt x="4522" y="13"/>
                    <a:pt x="4489" y="41"/>
                  </a:cubicBezTo>
                  <a:cubicBezTo>
                    <a:pt x="4152" y="333"/>
                    <a:pt x="3733" y="479"/>
                    <a:pt x="3314" y="479"/>
                  </a:cubicBezTo>
                  <a:cubicBezTo>
                    <a:pt x="2894" y="479"/>
                    <a:pt x="2475" y="333"/>
                    <a:pt x="2137" y="41"/>
                  </a:cubicBezTo>
                  <a:cubicBezTo>
                    <a:pt x="2105" y="13"/>
                    <a:pt x="2068" y="1"/>
                    <a:pt x="203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84"/>
            <p:cNvSpPr/>
            <p:nvPr/>
          </p:nvSpPr>
          <p:spPr>
            <a:xfrm>
              <a:off x="4067103" y="1621443"/>
              <a:ext cx="89354" cy="85983"/>
            </a:xfrm>
            <a:custGeom>
              <a:avLst/>
              <a:gdLst/>
              <a:ahLst/>
              <a:cxnLst/>
              <a:rect l="l" t="t" r="r" b="b"/>
              <a:pathLst>
                <a:path w="3314" h="3189" extrusionOk="0">
                  <a:moveTo>
                    <a:pt x="1720" y="0"/>
                  </a:moveTo>
                  <a:cubicBezTo>
                    <a:pt x="1075" y="0"/>
                    <a:pt x="494" y="389"/>
                    <a:pt x="247" y="984"/>
                  </a:cubicBezTo>
                  <a:cubicBezTo>
                    <a:pt x="0" y="1581"/>
                    <a:pt x="136" y="2266"/>
                    <a:pt x="592" y="2722"/>
                  </a:cubicBezTo>
                  <a:cubicBezTo>
                    <a:pt x="897" y="3027"/>
                    <a:pt x="1305" y="3188"/>
                    <a:pt x="1720" y="3188"/>
                  </a:cubicBezTo>
                  <a:cubicBezTo>
                    <a:pt x="1925" y="3188"/>
                    <a:pt x="2132" y="3149"/>
                    <a:pt x="2330" y="3067"/>
                  </a:cubicBezTo>
                  <a:cubicBezTo>
                    <a:pt x="2925" y="2820"/>
                    <a:pt x="3314" y="2240"/>
                    <a:pt x="3314" y="1594"/>
                  </a:cubicBezTo>
                  <a:cubicBezTo>
                    <a:pt x="3314" y="715"/>
                    <a:pt x="2601" y="0"/>
                    <a:pt x="17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84"/>
            <p:cNvSpPr/>
            <p:nvPr/>
          </p:nvSpPr>
          <p:spPr>
            <a:xfrm>
              <a:off x="4068721" y="1639885"/>
              <a:ext cx="292786" cy="321042"/>
            </a:xfrm>
            <a:custGeom>
              <a:avLst/>
              <a:gdLst/>
              <a:ahLst/>
              <a:cxnLst/>
              <a:rect l="l" t="t" r="r" b="b"/>
              <a:pathLst>
                <a:path w="10859" h="11907" extrusionOk="0">
                  <a:moveTo>
                    <a:pt x="5841" y="0"/>
                  </a:moveTo>
                  <a:cubicBezTo>
                    <a:pt x="5209" y="0"/>
                    <a:pt x="4550" y="117"/>
                    <a:pt x="3883" y="372"/>
                  </a:cubicBezTo>
                  <a:cubicBezTo>
                    <a:pt x="2645" y="849"/>
                    <a:pt x="1669" y="1827"/>
                    <a:pt x="1195" y="3065"/>
                  </a:cubicBezTo>
                  <a:cubicBezTo>
                    <a:pt x="0" y="6205"/>
                    <a:pt x="1856" y="9189"/>
                    <a:pt x="4620" y="9882"/>
                  </a:cubicBezTo>
                  <a:lnTo>
                    <a:pt x="4620" y="11368"/>
                  </a:lnTo>
                  <a:cubicBezTo>
                    <a:pt x="4625" y="11667"/>
                    <a:pt x="4870" y="11906"/>
                    <a:pt x="5169" y="11906"/>
                  </a:cubicBezTo>
                  <a:cubicBezTo>
                    <a:pt x="5470" y="11906"/>
                    <a:pt x="5713" y="11667"/>
                    <a:pt x="5719" y="11368"/>
                  </a:cubicBezTo>
                  <a:lnTo>
                    <a:pt x="5719" y="10297"/>
                  </a:lnTo>
                  <a:cubicBezTo>
                    <a:pt x="5719" y="10028"/>
                    <a:pt x="5924" y="9802"/>
                    <a:pt x="6192" y="9775"/>
                  </a:cubicBezTo>
                  <a:lnTo>
                    <a:pt x="6225" y="9772"/>
                  </a:lnTo>
                  <a:cubicBezTo>
                    <a:pt x="6243" y="9771"/>
                    <a:pt x="6261" y="9770"/>
                    <a:pt x="6279" y="9770"/>
                  </a:cubicBezTo>
                  <a:cubicBezTo>
                    <a:pt x="6574" y="9770"/>
                    <a:pt x="6818" y="10009"/>
                    <a:pt x="6818" y="10311"/>
                  </a:cubicBezTo>
                  <a:lnTo>
                    <a:pt x="6818" y="10590"/>
                  </a:lnTo>
                  <a:cubicBezTo>
                    <a:pt x="6818" y="10590"/>
                    <a:pt x="7267" y="11172"/>
                    <a:pt x="7587" y="11172"/>
                  </a:cubicBezTo>
                  <a:cubicBezTo>
                    <a:pt x="7908" y="11172"/>
                    <a:pt x="8284" y="10590"/>
                    <a:pt x="8284" y="10590"/>
                  </a:cubicBezTo>
                  <a:lnTo>
                    <a:pt x="8284" y="9397"/>
                  </a:lnTo>
                  <a:cubicBezTo>
                    <a:pt x="9873" y="8512"/>
                    <a:pt x="10859" y="6836"/>
                    <a:pt x="10857" y="5016"/>
                  </a:cubicBezTo>
                  <a:cubicBezTo>
                    <a:pt x="10857" y="2247"/>
                    <a:pt x="8611" y="0"/>
                    <a:pt x="58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4"/>
            <p:cNvSpPr/>
            <p:nvPr/>
          </p:nvSpPr>
          <p:spPr>
            <a:xfrm>
              <a:off x="4215127" y="1646168"/>
              <a:ext cx="140016" cy="294970"/>
            </a:xfrm>
            <a:custGeom>
              <a:avLst/>
              <a:gdLst/>
              <a:ahLst/>
              <a:cxnLst/>
              <a:rect l="l" t="t" r="r" b="b"/>
              <a:pathLst>
                <a:path w="5193" h="10940" extrusionOk="0">
                  <a:moveTo>
                    <a:pt x="416" y="1"/>
                  </a:moveTo>
                  <a:cubicBezTo>
                    <a:pt x="371" y="1"/>
                    <a:pt x="326" y="2"/>
                    <a:pt x="280" y="3"/>
                  </a:cubicBezTo>
                  <a:lnTo>
                    <a:pt x="279" y="3"/>
                  </a:lnTo>
                  <a:cubicBezTo>
                    <a:pt x="186" y="6"/>
                    <a:pt x="92" y="10"/>
                    <a:pt x="1" y="18"/>
                  </a:cubicBezTo>
                  <a:cubicBezTo>
                    <a:pt x="2447" y="227"/>
                    <a:pt x="4368" y="2277"/>
                    <a:pt x="4368" y="4777"/>
                  </a:cubicBezTo>
                  <a:cubicBezTo>
                    <a:pt x="4368" y="6423"/>
                    <a:pt x="3522" y="7953"/>
                    <a:pt x="2127" y="8826"/>
                  </a:cubicBezTo>
                  <a:cubicBezTo>
                    <a:pt x="1996" y="8908"/>
                    <a:pt x="1918" y="9052"/>
                    <a:pt x="2121" y="9206"/>
                  </a:cubicBezTo>
                  <a:lnTo>
                    <a:pt x="2121" y="10357"/>
                  </a:lnTo>
                  <a:cubicBezTo>
                    <a:pt x="1918" y="10519"/>
                    <a:pt x="1852" y="10664"/>
                    <a:pt x="1747" y="10769"/>
                  </a:cubicBezTo>
                  <a:cubicBezTo>
                    <a:pt x="1857" y="10878"/>
                    <a:pt x="2004" y="10939"/>
                    <a:pt x="2159" y="10939"/>
                  </a:cubicBezTo>
                  <a:cubicBezTo>
                    <a:pt x="2161" y="10939"/>
                    <a:pt x="2163" y="10939"/>
                    <a:pt x="2164" y="10939"/>
                  </a:cubicBezTo>
                  <a:cubicBezTo>
                    <a:pt x="2486" y="10936"/>
                    <a:pt x="2740" y="10664"/>
                    <a:pt x="2855" y="10342"/>
                  </a:cubicBezTo>
                  <a:lnTo>
                    <a:pt x="2855" y="8950"/>
                  </a:lnTo>
                  <a:cubicBezTo>
                    <a:pt x="4202" y="8134"/>
                    <a:pt x="5192" y="6571"/>
                    <a:pt x="5192" y="4777"/>
                  </a:cubicBezTo>
                  <a:cubicBezTo>
                    <a:pt x="5192" y="2140"/>
                    <a:pt x="3053" y="1"/>
                    <a:pt x="41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4"/>
            <p:cNvSpPr/>
            <p:nvPr/>
          </p:nvSpPr>
          <p:spPr>
            <a:xfrm>
              <a:off x="4246053" y="1746603"/>
              <a:ext cx="114860" cy="112595"/>
            </a:xfrm>
            <a:custGeom>
              <a:avLst/>
              <a:gdLst/>
              <a:ahLst/>
              <a:cxnLst/>
              <a:rect l="l" t="t" r="r" b="b"/>
              <a:pathLst>
                <a:path w="4260" h="4176" extrusionOk="0">
                  <a:moveTo>
                    <a:pt x="3927" y="1"/>
                  </a:moveTo>
                  <a:lnTo>
                    <a:pt x="629" y="303"/>
                  </a:lnTo>
                  <a:cubicBezTo>
                    <a:pt x="376" y="327"/>
                    <a:pt x="174" y="518"/>
                    <a:pt x="137" y="768"/>
                  </a:cubicBezTo>
                  <a:lnTo>
                    <a:pt x="135" y="768"/>
                  </a:lnTo>
                  <a:lnTo>
                    <a:pt x="38" y="1424"/>
                  </a:lnTo>
                  <a:cubicBezTo>
                    <a:pt x="1" y="1679"/>
                    <a:pt x="144" y="1925"/>
                    <a:pt x="384" y="2017"/>
                  </a:cubicBezTo>
                  <a:lnTo>
                    <a:pt x="1759" y="2544"/>
                  </a:lnTo>
                  <a:cubicBezTo>
                    <a:pt x="2122" y="2682"/>
                    <a:pt x="2408" y="2968"/>
                    <a:pt x="2550" y="3329"/>
                  </a:cubicBezTo>
                  <a:lnTo>
                    <a:pt x="2881" y="4176"/>
                  </a:lnTo>
                  <a:cubicBezTo>
                    <a:pt x="3872" y="3029"/>
                    <a:pt x="4259" y="1480"/>
                    <a:pt x="39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84"/>
            <p:cNvSpPr/>
            <p:nvPr/>
          </p:nvSpPr>
          <p:spPr>
            <a:xfrm>
              <a:off x="4312408" y="1746603"/>
              <a:ext cx="39824" cy="112595"/>
            </a:xfrm>
            <a:custGeom>
              <a:avLst/>
              <a:gdLst/>
              <a:ahLst/>
              <a:cxnLst/>
              <a:rect l="l" t="t" r="r" b="b"/>
              <a:pathLst>
                <a:path w="1477" h="4176" extrusionOk="0">
                  <a:moveTo>
                    <a:pt x="1339" y="1"/>
                  </a:moveTo>
                  <a:lnTo>
                    <a:pt x="533" y="76"/>
                  </a:lnTo>
                  <a:cubicBezTo>
                    <a:pt x="771" y="1221"/>
                    <a:pt x="583" y="2413"/>
                    <a:pt x="1" y="3428"/>
                  </a:cubicBezTo>
                  <a:lnTo>
                    <a:pt x="292" y="4176"/>
                  </a:lnTo>
                  <a:cubicBezTo>
                    <a:pt x="895" y="3480"/>
                    <a:pt x="1284" y="2627"/>
                    <a:pt x="1411" y="1715"/>
                  </a:cubicBezTo>
                  <a:cubicBezTo>
                    <a:pt x="1424" y="1616"/>
                    <a:pt x="1438" y="1486"/>
                    <a:pt x="1444" y="1387"/>
                  </a:cubicBezTo>
                  <a:cubicBezTo>
                    <a:pt x="1477" y="924"/>
                    <a:pt x="1441" y="457"/>
                    <a:pt x="1339" y="2"/>
                  </a:cubicBezTo>
                  <a:lnTo>
                    <a:pt x="1339" y="1"/>
                  </a:lnTo>
                  <a:close/>
                </a:path>
              </a:pathLst>
            </a:custGeom>
            <a:solidFill>
              <a:srgbClr val="61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4"/>
            <p:cNvSpPr/>
            <p:nvPr/>
          </p:nvSpPr>
          <p:spPr>
            <a:xfrm>
              <a:off x="4099997" y="1664421"/>
              <a:ext cx="122949" cy="171212"/>
            </a:xfrm>
            <a:custGeom>
              <a:avLst/>
              <a:gdLst/>
              <a:ahLst/>
              <a:cxnLst/>
              <a:rect l="l" t="t" r="r" b="b"/>
              <a:pathLst>
                <a:path w="4560" h="6350" extrusionOk="0">
                  <a:moveTo>
                    <a:pt x="2327" y="0"/>
                  </a:moveTo>
                  <a:cubicBezTo>
                    <a:pt x="884" y="863"/>
                    <a:pt x="2" y="2419"/>
                    <a:pt x="2" y="4100"/>
                  </a:cubicBezTo>
                  <a:cubicBezTo>
                    <a:pt x="0" y="4780"/>
                    <a:pt x="146" y="5453"/>
                    <a:pt x="427" y="6072"/>
                  </a:cubicBezTo>
                  <a:lnTo>
                    <a:pt x="937" y="5132"/>
                  </a:lnTo>
                  <a:cubicBezTo>
                    <a:pt x="1000" y="5014"/>
                    <a:pt x="1118" y="4952"/>
                    <a:pt x="1238" y="4952"/>
                  </a:cubicBezTo>
                  <a:cubicBezTo>
                    <a:pt x="1337" y="4952"/>
                    <a:pt x="1437" y="4995"/>
                    <a:pt x="1506" y="5083"/>
                  </a:cubicBezTo>
                  <a:lnTo>
                    <a:pt x="2351" y="6158"/>
                  </a:lnTo>
                  <a:cubicBezTo>
                    <a:pt x="2452" y="6284"/>
                    <a:pt x="2601" y="6349"/>
                    <a:pt x="2751" y="6349"/>
                  </a:cubicBezTo>
                  <a:cubicBezTo>
                    <a:pt x="2861" y="6349"/>
                    <a:pt x="2972" y="6314"/>
                    <a:pt x="3066" y="6241"/>
                  </a:cubicBezTo>
                  <a:cubicBezTo>
                    <a:pt x="3287" y="6069"/>
                    <a:pt x="3329" y="5752"/>
                    <a:pt x="3158" y="5530"/>
                  </a:cubicBezTo>
                  <a:lnTo>
                    <a:pt x="2333" y="4455"/>
                  </a:lnTo>
                  <a:cubicBezTo>
                    <a:pt x="2167" y="4238"/>
                    <a:pt x="2248" y="3924"/>
                    <a:pt x="2498" y="3813"/>
                  </a:cubicBezTo>
                  <a:lnTo>
                    <a:pt x="4205" y="3061"/>
                  </a:lnTo>
                  <a:cubicBezTo>
                    <a:pt x="4420" y="2967"/>
                    <a:pt x="4559" y="2753"/>
                    <a:pt x="4559" y="2518"/>
                  </a:cubicBezTo>
                  <a:lnTo>
                    <a:pt x="4559" y="1446"/>
                  </a:lnTo>
                  <a:cubicBezTo>
                    <a:pt x="4559" y="1234"/>
                    <a:pt x="4447" y="1038"/>
                    <a:pt x="4263" y="932"/>
                  </a:cubicBezTo>
                  <a:lnTo>
                    <a:pt x="3625" y="561"/>
                  </a:lnTo>
                  <a:cubicBezTo>
                    <a:pt x="3215" y="323"/>
                    <a:pt x="2780" y="135"/>
                    <a:pt x="232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4"/>
            <p:cNvSpPr/>
            <p:nvPr/>
          </p:nvSpPr>
          <p:spPr>
            <a:xfrm>
              <a:off x="4286443" y="1586284"/>
              <a:ext cx="107634" cy="224652"/>
            </a:xfrm>
            <a:custGeom>
              <a:avLst/>
              <a:gdLst/>
              <a:ahLst/>
              <a:cxnLst/>
              <a:rect l="l" t="t" r="r" b="b"/>
              <a:pathLst>
                <a:path w="3992" h="8332" extrusionOk="0">
                  <a:moveTo>
                    <a:pt x="1444" y="0"/>
                  </a:moveTo>
                  <a:cubicBezTo>
                    <a:pt x="964" y="0"/>
                    <a:pt x="575" y="390"/>
                    <a:pt x="575" y="871"/>
                  </a:cubicBezTo>
                  <a:lnTo>
                    <a:pt x="575" y="4963"/>
                  </a:lnTo>
                  <a:cubicBezTo>
                    <a:pt x="192" y="5419"/>
                    <a:pt x="1" y="6055"/>
                    <a:pt x="136" y="6732"/>
                  </a:cubicBezTo>
                  <a:cubicBezTo>
                    <a:pt x="285" y="7489"/>
                    <a:pt x="867" y="8120"/>
                    <a:pt x="1620" y="8286"/>
                  </a:cubicBezTo>
                  <a:cubicBezTo>
                    <a:pt x="1763" y="8317"/>
                    <a:pt x="1904" y="8332"/>
                    <a:pt x="2042" y="8332"/>
                  </a:cubicBezTo>
                  <a:cubicBezTo>
                    <a:pt x="3116" y="8332"/>
                    <a:pt x="3990" y="7420"/>
                    <a:pt x="3990" y="6300"/>
                  </a:cubicBezTo>
                  <a:cubicBezTo>
                    <a:pt x="3992" y="5812"/>
                    <a:pt x="3820" y="5338"/>
                    <a:pt x="3506" y="4963"/>
                  </a:cubicBezTo>
                  <a:lnTo>
                    <a:pt x="3506" y="871"/>
                  </a:lnTo>
                  <a:cubicBezTo>
                    <a:pt x="3506" y="390"/>
                    <a:pt x="3119" y="0"/>
                    <a:pt x="2638" y="0"/>
                  </a:cubicBezTo>
                  <a:cubicBezTo>
                    <a:pt x="2637" y="0"/>
                    <a:pt x="2636" y="0"/>
                    <a:pt x="2636" y="0"/>
                  </a:cubicBezTo>
                  <a:lnTo>
                    <a:pt x="1447" y="0"/>
                  </a:lnTo>
                  <a:cubicBezTo>
                    <a:pt x="1446" y="0"/>
                    <a:pt x="1445" y="0"/>
                    <a:pt x="14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84"/>
            <p:cNvSpPr/>
            <p:nvPr/>
          </p:nvSpPr>
          <p:spPr>
            <a:xfrm>
              <a:off x="4317692" y="1605994"/>
              <a:ext cx="55192" cy="169999"/>
            </a:xfrm>
            <a:custGeom>
              <a:avLst/>
              <a:gdLst/>
              <a:ahLst/>
              <a:cxnLst/>
              <a:rect l="l" t="t" r="r" b="b"/>
              <a:pathLst>
                <a:path w="2047" h="6305" extrusionOk="0">
                  <a:moveTo>
                    <a:pt x="884" y="1"/>
                  </a:moveTo>
                  <a:cubicBezTo>
                    <a:pt x="681" y="1"/>
                    <a:pt x="515" y="165"/>
                    <a:pt x="515" y="370"/>
                  </a:cubicBezTo>
                  <a:lnTo>
                    <a:pt x="515" y="4512"/>
                  </a:lnTo>
                  <a:cubicBezTo>
                    <a:pt x="188" y="4733"/>
                    <a:pt x="1" y="5149"/>
                    <a:pt x="120" y="5593"/>
                  </a:cubicBezTo>
                  <a:cubicBezTo>
                    <a:pt x="210" y="5923"/>
                    <a:pt x="470" y="6180"/>
                    <a:pt x="801" y="6270"/>
                  </a:cubicBezTo>
                  <a:cubicBezTo>
                    <a:pt x="891" y="6294"/>
                    <a:pt x="980" y="6305"/>
                    <a:pt x="1066" y="6305"/>
                  </a:cubicBezTo>
                  <a:cubicBezTo>
                    <a:pt x="1608" y="6305"/>
                    <a:pt x="2046" y="5867"/>
                    <a:pt x="2046" y="5324"/>
                  </a:cubicBezTo>
                  <a:cubicBezTo>
                    <a:pt x="2046" y="4998"/>
                    <a:pt x="1885" y="4694"/>
                    <a:pt x="1614" y="4512"/>
                  </a:cubicBezTo>
                  <a:lnTo>
                    <a:pt x="1614" y="368"/>
                  </a:lnTo>
                  <a:cubicBezTo>
                    <a:pt x="1614" y="165"/>
                    <a:pt x="1450" y="1"/>
                    <a:pt x="12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7" name="Google Shape;4247;p84"/>
          <p:cNvGrpSpPr/>
          <p:nvPr/>
        </p:nvGrpSpPr>
        <p:grpSpPr>
          <a:xfrm>
            <a:off x="4010536" y="2183476"/>
            <a:ext cx="405031" cy="317618"/>
            <a:chOff x="4010536" y="2183476"/>
            <a:chExt cx="405031" cy="317618"/>
          </a:xfrm>
        </p:grpSpPr>
        <p:sp>
          <p:nvSpPr>
            <p:cNvPr id="4248" name="Google Shape;4248;p84"/>
            <p:cNvSpPr/>
            <p:nvPr/>
          </p:nvSpPr>
          <p:spPr>
            <a:xfrm>
              <a:off x="4019002" y="2320149"/>
              <a:ext cx="297801" cy="179462"/>
            </a:xfrm>
            <a:custGeom>
              <a:avLst/>
              <a:gdLst/>
              <a:ahLst/>
              <a:cxnLst/>
              <a:rect l="l" t="t" r="r" b="b"/>
              <a:pathLst>
                <a:path w="11045" h="6656" extrusionOk="0">
                  <a:moveTo>
                    <a:pt x="4017" y="0"/>
                  </a:moveTo>
                  <a:cubicBezTo>
                    <a:pt x="2638" y="0"/>
                    <a:pt x="1520" y="1143"/>
                    <a:pt x="1520" y="2553"/>
                  </a:cubicBezTo>
                  <a:cubicBezTo>
                    <a:pt x="1520" y="2765"/>
                    <a:pt x="1545" y="2977"/>
                    <a:pt x="1596" y="3184"/>
                  </a:cubicBezTo>
                  <a:cubicBezTo>
                    <a:pt x="920" y="3412"/>
                    <a:pt x="642" y="4218"/>
                    <a:pt x="1034" y="4816"/>
                  </a:cubicBezTo>
                  <a:cubicBezTo>
                    <a:pt x="298" y="5100"/>
                    <a:pt x="1" y="5983"/>
                    <a:pt x="415" y="6655"/>
                  </a:cubicBezTo>
                  <a:lnTo>
                    <a:pt x="11044" y="6655"/>
                  </a:lnTo>
                  <a:lnTo>
                    <a:pt x="11044" y="4256"/>
                  </a:lnTo>
                  <a:cubicBezTo>
                    <a:pt x="11044" y="3786"/>
                    <a:pt x="10675" y="3388"/>
                    <a:pt x="10206" y="3378"/>
                  </a:cubicBezTo>
                  <a:lnTo>
                    <a:pt x="10204" y="3378"/>
                  </a:lnTo>
                  <a:cubicBezTo>
                    <a:pt x="10200" y="3378"/>
                    <a:pt x="10195" y="3378"/>
                    <a:pt x="10191" y="3378"/>
                  </a:cubicBezTo>
                  <a:cubicBezTo>
                    <a:pt x="10091" y="3378"/>
                    <a:pt x="9991" y="3394"/>
                    <a:pt x="9898" y="3427"/>
                  </a:cubicBezTo>
                  <a:cubicBezTo>
                    <a:pt x="9902" y="2791"/>
                    <a:pt x="9386" y="2282"/>
                    <a:pt x="8762" y="2282"/>
                  </a:cubicBezTo>
                  <a:cubicBezTo>
                    <a:pt x="8727" y="2282"/>
                    <a:pt x="8692" y="2283"/>
                    <a:pt x="8656" y="2286"/>
                  </a:cubicBezTo>
                  <a:cubicBezTo>
                    <a:pt x="8757" y="2020"/>
                    <a:pt x="8784" y="1733"/>
                    <a:pt x="8736" y="1454"/>
                  </a:cubicBezTo>
                  <a:cubicBezTo>
                    <a:pt x="8627" y="791"/>
                    <a:pt x="8084" y="253"/>
                    <a:pt x="7421" y="150"/>
                  </a:cubicBezTo>
                  <a:cubicBezTo>
                    <a:pt x="7337" y="136"/>
                    <a:pt x="7251" y="129"/>
                    <a:pt x="7166" y="129"/>
                  </a:cubicBezTo>
                  <a:cubicBezTo>
                    <a:pt x="6877" y="129"/>
                    <a:pt x="6593" y="207"/>
                    <a:pt x="6342" y="358"/>
                  </a:cubicBezTo>
                  <a:cubicBezTo>
                    <a:pt x="6174" y="458"/>
                    <a:pt x="5983" y="515"/>
                    <a:pt x="5795" y="515"/>
                  </a:cubicBezTo>
                  <a:cubicBezTo>
                    <a:pt x="5633" y="515"/>
                    <a:pt x="5474" y="473"/>
                    <a:pt x="5333" y="383"/>
                  </a:cubicBezTo>
                  <a:cubicBezTo>
                    <a:pt x="4939" y="133"/>
                    <a:pt x="4483" y="0"/>
                    <a:pt x="40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84"/>
            <p:cNvSpPr/>
            <p:nvPr/>
          </p:nvSpPr>
          <p:spPr>
            <a:xfrm>
              <a:off x="4338022" y="2414491"/>
              <a:ext cx="50123" cy="29093"/>
            </a:xfrm>
            <a:custGeom>
              <a:avLst/>
              <a:gdLst/>
              <a:ahLst/>
              <a:cxnLst/>
              <a:rect l="l" t="t" r="r" b="b"/>
              <a:pathLst>
                <a:path w="1859" h="1079" extrusionOk="0">
                  <a:moveTo>
                    <a:pt x="1609" y="1"/>
                  </a:moveTo>
                  <a:cubicBezTo>
                    <a:pt x="1538" y="1"/>
                    <a:pt x="1469" y="34"/>
                    <a:pt x="1427" y="96"/>
                  </a:cubicBezTo>
                  <a:lnTo>
                    <a:pt x="1117" y="538"/>
                  </a:lnTo>
                  <a:cubicBezTo>
                    <a:pt x="1071" y="604"/>
                    <a:pt x="998" y="638"/>
                    <a:pt x="924" y="638"/>
                  </a:cubicBezTo>
                  <a:cubicBezTo>
                    <a:pt x="877" y="638"/>
                    <a:pt x="831" y="625"/>
                    <a:pt x="790" y="597"/>
                  </a:cubicBezTo>
                  <a:lnTo>
                    <a:pt x="377" y="307"/>
                  </a:lnTo>
                  <a:cubicBezTo>
                    <a:pt x="339" y="280"/>
                    <a:pt x="295" y="267"/>
                    <a:pt x="251" y="267"/>
                  </a:cubicBezTo>
                  <a:cubicBezTo>
                    <a:pt x="181" y="267"/>
                    <a:pt x="113" y="300"/>
                    <a:pt x="71" y="360"/>
                  </a:cubicBezTo>
                  <a:cubicBezTo>
                    <a:pt x="0" y="461"/>
                    <a:pt x="24" y="598"/>
                    <a:pt x="124" y="667"/>
                  </a:cubicBezTo>
                  <a:lnTo>
                    <a:pt x="537" y="957"/>
                  </a:lnTo>
                  <a:cubicBezTo>
                    <a:pt x="651" y="1036"/>
                    <a:pt x="785" y="1078"/>
                    <a:pt x="924" y="1078"/>
                  </a:cubicBezTo>
                  <a:cubicBezTo>
                    <a:pt x="926" y="1078"/>
                    <a:pt x="927" y="1078"/>
                    <a:pt x="929" y="1078"/>
                  </a:cubicBezTo>
                  <a:cubicBezTo>
                    <a:pt x="1147" y="1078"/>
                    <a:pt x="1351" y="971"/>
                    <a:pt x="1478" y="791"/>
                  </a:cubicBezTo>
                  <a:lnTo>
                    <a:pt x="1787" y="348"/>
                  </a:lnTo>
                  <a:cubicBezTo>
                    <a:pt x="1859" y="248"/>
                    <a:pt x="1835" y="111"/>
                    <a:pt x="1735" y="40"/>
                  </a:cubicBezTo>
                  <a:cubicBezTo>
                    <a:pt x="1696" y="13"/>
                    <a:pt x="1652" y="1"/>
                    <a:pt x="16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4"/>
            <p:cNvSpPr/>
            <p:nvPr/>
          </p:nvSpPr>
          <p:spPr>
            <a:xfrm>
              <a:off x="4284529" y="2390521"/>
              <a:ext cx="80618" cy="94207"/>
            </a:xfrm>
            <a:custGeom>
              <a:avLst/>
              <a:gdLst/>
              <a:ahLst/>
              <a:cxnLst/>
              <a:rect l="l" t="t" r="r" b="b"/>
              <a:pathLst>
                <a:path w="2990" h="3494" extrusionOk="0">
                  <a:moveTo>
                    <a:pt x="2246" y="0"/>
                  </a:moveTo>
                  <a:cubicBezTo>
                    <a:pt x="2013" y="0"/>
                    <a:pt x="1791" y="113"/>
                    <a:pt x="1654" y="309"/>
                  </a:cubicBezTo>
                  <a:lnTo>
                    <a:pt x="47" y="2604"/>
                  </a:lnTo>
                  <a:cubicBezTo>
                    <a:pt x="0" y="2670"/>
                    <a:pt x="17" y="2761"/>
                    <a:pt x="82" y="2809"/>
                  </a:cubicBezTo>
                  <a:lnTo>
                    <a:pt x="1024" y="3468"/>
                  </a:lnTo>
                  <a:cubicBezTo>
                    <a:pt x="1050" y="3485"/>
                    <a:pt x="1078" y="3494"/>
                    <a:pt x="1110" y="3494"/>
                  </a:cubicBezTo>
                  <a:cubicBezTo>
                    <a:pt x="1117" y="3494"/>
                    <a:pt x="1126" y="3494"/>
                    <a:pt x="1134" y="3492"/>
                  </a:cubicBezTo>
                  <a:cubicBezTo>
                    <a:pt x="1172" y="3485"/>
                    <a:pt x="1207" y="3464"/>
                    <a:pt x="1229" y="3432"/>
                  </a:cubicBezTo>
                  <a:lnTo>
                    <a:pt x="2837" y="1136"/>
                  </a:lnTo>
                  <a:cubicBezTo>
                    <a:pt x="2947" y="979"/>
                    <a:pt x="2989" y="786"/>
                    <a:pt x="2956" y="597"/>
                  </a:cubicBezTo>
                  <a:cubicBezTo>
                    <a:pt x="2905" y="309"/>
                    <a:pt x="2686" y="80"/>
                    <a:pt x="2402" y="17"/>
                  </a:cubicBezTo>
                  <a:cubicBezTo>
                    <a:pt x="2350" y="6"/>
                    <a:pt x="2298" y="0"/>
                    <a:pt x="22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84"/>
            <p:cNvSpPr/>
            <p:nvPr/>
          </p:nvSpPr>
          <p:spPr>
            <a:xfrm>
              <a:off x="4028439" y="2183476"/>
              <a:ext cx="340644" cy="266740"/>
            </a:xfrm>
            <a:custGeom>
              <a:avLst/>
              <a:gdLst/>
              <a:ahLst/>
              <a:cxnLst/>
              <a:rect l="l" t="t" r="r" b="b"/>
              <a:pathLst>
                <a:path w="12634" h="9893" extrusionOk="0">
                  <a:moveTo>
                    <a:pt x="515" y="0"/>
                  </a:moveTo>
                  <a:cubicBezTo>
                    <a:pt x="325" y="0"/>
                    <a:pt x="163" y="141"/>
                    <a:pt x="138" y="331"/>
                  </a:cubicBezTo>
                  <a:cubicBezTo>
                    <a:pt x="0" y="1472"/>
                    <a:pt x="480" y="2731"/>
                    <a:pt x="2783" y="3459"/>
                  </a:cubicBezTo>
                  <a:cubicBezTo>
                    <a:pt x="4492" y="4000"/>
                    <a:pt x="4425" y="4899"/>
                    <a:pt x="3885" y="5766"/>
                  </a:cubicBezTo>
                  <a:cubicBezTo>
                    <a:pt x="3001" y="7188"/>
                    <a:pt x="2934" y="8475"/>
                    <a:pt x="4026" y="9893"/>
                  </a:cubicBezTo>
                  <a:lnTo>
                    <a:pt x="5434" y="9893"/>
                  </a:lnTo>
                  <a:cubicBezTo>
                    <a:pt x="4582" y="8483"/>
                    <a:pt x="4026" y="6321"/>
                    <a:pt x="7326" y="5270"/>
                  </a:cubicBezTo>
                  <a:cubicBezTo>
                    <a:pt x="11059" y="4081"/>
                    <a:pt x="12493" y="3033"/>
                    <a:pt x="12622" y="406"/>
                  </a:cubicBezTo>
                  <a:cubicBezTo>
                    <a:pt x="12634" y="187"/>
                    <a:pt x="12460" y="2"/>
                    <a:pt x="122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84"/>
            <p:cNvSpPr/>
            <p:nvPr/>
          </p:nvSpPr>
          <p:spPr>
            <a:xfrm>
              <a:off x="4114988" y="2183476"/>
              <a:ext cx="253582" cy="266740"/>
            </a:xfrm>
            <a:custGeom>
              <a:avLst/>
              <a:gdLst/>
              <a:ahLst/>
              <a:cxnLst/>
              <a:rect l="l" t="t" r="r" b="b"/>
              <a:pathLst>
                <a:path w="9405" h="9893" extrusionOk="0">
                  <a:moveTo>
                    <a:pt x="8145" y="0"/>
                  </a:moveTo>
                  <a:cubicBezTo>
                    <a:pt x="8358" y="2"/>
                    <a:pt x="8515" y="195"/>
                    <a:pt x="8474" y="403"/>
                  </a:cubicBezTo>
                  <a:cubicBezTo>
                    <a:pt x="8047" y="2563"/>
                    <a:pt x="6538" y="3595"/>
                    <a:pt x="3301" y="4743"/>
                  </a:cubicBezTo>
                  <a:cubicBezTo>
                    <a:pt x="1" y="5914"/>
                    <a:pt x="557" y="8321"/>
                    <a:pt x="1409" y="9893"/>
                  </a:cubicBezTo>
                  <a:lnTo>
                    <a:pt x="2208" y="9893"/>
                  </a:lnTo>
                  <a:cubicBezTo>
                    <a:pt x="1355" y="8483"/>
                    <a:pt x="799" y="6321"/>
                    <a:pt x="4099" y="5270"/>
                  </a:cubicBezTo>
                  <a:cubicBezTo>
                    <a:pt x="7834" y="4081"/>
                    <a:pt x="9268" y="3033"/>
                    <a:pt x="9395" y="401"/>
                  </a:cubicBezTo>
                  <a:cubicBezTo>
                    <a:pt x="9404" y="183"/>
                    <a:pt x="9229" y="0"/>
                    <a:pt x="9011" y="0"/>
                  </a:cubicBezTo>
                  <a:close/>
                </a:path>
              </a:pathLst>
            </a:custGeom>
            <a:solidFill>
              <a:srgbClr val="5C463F">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4"/>
            <p:cNvSpPr/>
            <p:nvPr/>
          </p:nvSpPr>
          <p:spPr>
            <a:xfrm>
              <a:off x="4043079" y="2423038"/>
              <a:ext cx="331962" cy="76574"/>
            </a:xfrm>
            <a:custGeom>
              <a:avLst/>
              <a:gdLst/>
              <a:ahLst/>
              <a:cxnLst/>
              <a:rect l="l" t="t" r="r" b="b"/>
              <a:pathLst>
                <a:path w="12312" h="2840" extrusionOk="0">
                  <a:moveTo>
                    <a:pt x="5528" y="0"/>
                  </a:moveTo>
                  <a:cubicBezTo>
                    <a:pt x="3946" y="0"/>
                    <a:pt x="912" y="1083"/>
                    <a:pt x="0" y="2839"/>
                  </a:cubicBezTo>
                  <a:lnTo>
                    <a:pt x="12312" y="2839"/>
                  </a:lnTo>
                  <a:cubicBezTo>
                    <a:pt x="10563" y="846"/>
                    <a:pt x="7110" y="0"/>
                    <a:pt x="55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84"/>
            <p:cNvSpPr/>
            <p:nvPr/>
          </p:nvSpPr>
          <p:spPr>
            <a:xfrm>
              <a:off x="4175627" y="2423173"/>
              <a:ext cx="199415" cy="76439"/>
            </a:xfrm>
            <a:custGeom>
              <a:avLst/>
              <a:gdLst/>
              <a:ahLst/>
              <a:cxnLst/>
              <a:rect l="l" t="t" r="r" b="b"/>
              <a:pathLst>
                <a:path w="7396" h="2835" extrusionOk="0">
                  <a:moveTo>
                    <a:pt x="854" y="1"/>
                  </a:moveTo>
                  <a:cubicBezTo>
                    <a:pt x="1" y="472"/>
                    <a:pt x="1035" y="2020"/>
                    <a:pt x="3151" y="2834"/>
                  </a:cubicBezTo>
                  <a:lnTo>
                    <a:pt x="7396" y="2834"/>
                  </a:lnTo>
                  <a:cubicBezTo>
                    <a:pt x="5730" y="939"/>
                    <a:pt x="2525" y="79"/>
                    <a:pt x="854"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84"/>
            <p:cNvSpPr/>
            <p:nvPr/>
          </p:nvSpPr>
          <p:spPr>
            <a:xfrm>
              <a:off x="4029248" y="2212488"/>
              <a:ext cx="96040" cy="10650"/>
            </a:xfrm>
            <a:custGeom>
              <a:avLst/>
              <a:gdLst/>
              <a:ahLst/>
              <a:cxnLst/>
              <a:rect l="l" t="t" r="r" b="b"/>
              <a:pathLst>
                <a:path w="3562" h="395" extrusionOk="0">
                  <a:moveTo>
                    <a:pt x="143" y="1"/>
                  </a:moveTo>
                  <a:cubicBezTo>
                    <a:pt x="60" y="1"/>
                    <a:pt x="2" y="81"/>
                    <a:pt x="2" y="174"/>
                  </a:cubicBezTo>
                  <a:cubicBezTo>
                    <a:pt x="0" y="293"/>
                    <a:pt x="96" y="390"/>
                    <a:pt x="214" y="390"/>
                  </a:cubicBezTo>
                  <a:cubicBezTo>
                    <a:pt x="216" y="390"/>
                    <a:pt x="219" y="390"/>
                    <a:pt x="222" y="390"/>
                  </a:cubicBezTo>
                  <a:lnTo>
                    <a:pt x="3342" y="390"/>
                  </a:lnTo>
                  <a:lnTo>
                    <a:pt x="3342" y="394"/>
                  </a:lnTo>
                  <a:cubicBezTo>
                    <a:pt x="3465" y="394"/>
                    <a:pt x="3562" y="295"/>
                    <a:pt x="3562" y="174"/>
                  </a:cubicBezTo>
                  <a:cubicBezTo>
                    <a:pt x="3562" y="81"/>
                    <a:pt x="3504" y="1"/>
                    <a:pt x="3421" y="1"/>
                  </a:cubicBezTo>
                  <a:cubicBezTo>
                    <a:pt x="3397" y="1"/>
                    <a:pt x="3370" y="8"/>
                    <a:pt x="3342" y="23"/>
                  </a:cubicBezTo>
                  <a:lnTo>
                    <a:pt x="222" y="23"/>
                  </a:lnTo>
                  <a:cubicBezTo>
                    <a:pt x="194" y="8"/>
                    <a:pt x="167" y="1"/>
                    <a:pt x="143"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84"/>
            <p:cNvSpPr/>
            <p:nvPr/>
          </p:nvSpPr>
          <p:spPr>
            <a:xfrm>
              <a:off x="4189540" y="2252608"/>
              <a:ext cx="42061" cy="14937"/>
            </a:xfrm>
            <a:custGeom>
              <a:avLst/>
              <a:gdLst/>
              <a:ahLst/>
              <a:cxnLst/>
              <a:rect l="l" t="t" r="r" b="b"/>
              <a:pathLst>
                <a:path w="1560" h="554" extrusionOk="0">
                  <a:moveTo>
                    <a:pt x="220" y="1"/>
                  </a:moveTo>
                  <a:cubicBezTo>
                    <a:pt x="99" y="113"/>
                    <a:pt x="0" y="211"/>
                    <a:pt x="0" y="334"/>
                  </a:cubicBezTo>
                  <a:cubicBezTo>
                    <a:pt x="0" y="407"/>
                    <a:pt x="36" y="471"/>
                    <a:pt x="90" y="471"/>
                  </a:cubicBezTo>
                  <a:cubicBezTo>
                    <a:pt x="127" y="471"/>
                    <a:pt x="172" y="442"/>
                    <a:pt x="220" y="367"/>
                  </a:cubicBezTo>
                  <a:lnTo>
                    <a:pt x="1340" y="367"/>
                  </a:lnTo>
                  <a:lnTo>
                    <a:pt x="1340" y="554"/>
                  </a:lnTo>
                  <a:cubicBezTo>
                    <a:pt x="1461" y="554"/>
                    <a:pt x="1560" y="455"/>
                    <a:pt x="1560" y="334"/>
                  </a:cubicBezTo>
                  <a:cubicBezTo>
                    <a:pt x="1560" y="211"/>
                    <a:pt x="1461" y="113"/>
                    <a:pt x="1340"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4"/>
            <p:cNvSpPr/>
            <p:nvPr/>
          </p:nvSpPr>
          <p:spPr>
            <a:xfrm>
              <a:off x="4294559" y="2201299"/>
              <a:ext cx="77436" cy="11837"/>
            </a:xfrm>
            <a:custGeom>
              <a:avLst/>
              <a:gdLst/>
              <a:ahLst/>
              <a:cxnLst/>
              <a:rect l="l" t="t" r="r" b="b"/>
              <a:pathLst>
                <a:path w="2872" h="439" extrusionOk="0">
                  <a:moveTo>
                    <a:pt x="103" y="1"/>
                  </a:moveTo>
                  <a:cubicBezTo>
                    <a:pt x="42" y="1"/>
                    <a:pt x="0" y="69"/>
                    <a:pt x="0" y="148"/>
                  </a:cubicBezTo>
                  <a:cubicBezTo>
                    <a:pt x="0" y="271"/>
                    <a:pt x="99" y="368"/>
                    <a:pt x="220" y="438"/>
                  </a:cubicBezTo>
                  <a:lnTo>
                    <a:pt x="2652" y="438"/>
                  </a:lnTo>
                  <a:lnTo>
                    <a:pt x="2652" y="370"/>
                  </a:lnTo>
                  <a:cubicBezTo>
                    <a:pt x="2773" y="370"/>
                    <a:pt x="2871" y="269"/>
                    <a:pt x="2871" y="148"/>
                  </a:cubicBezTo>
                  <a:cubicBezTo>
                    <a:pt x="2871" y="70"/>
                    <a:pt x="2830" y="1"/>
                    <a:pt x="2768" y="1"/>
                  </a:cubicBezTo>
                  <a:cubicBezTo>
                    <a:pt x="2734" y="1"/>
                    <a:pt x="2694" y="21"/>
                    <a:pt x="2652" y="72"/>
                  </a:cubicBezTo>
                  <a:lnTo>
                    <a:pt x="220" y="72"/>
                  </a:lnTo>
                  <a:cubicBezTo>
                    <a:pt x="177" y="21"/>
                    <a:pt x="137" y="1"/>
                    <a:pt x="103"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84"/>
            <p:cNvSpPr/>
            <p:nvPr/>
          </p:nvSpPr>
          <p:spPr>
            <a:xfrm>
              <a:off x="4274283" y="2254603"/>
              <a:ext cx="118662" cy="37532"/>
            </a:xfrm>
            <a:custGeom>
              <a:avLst/>
              <a:gdLst/>
              <a:ahLst/>
              <a:cxnLst/>
              <a:rect l="l" t="t" r="r" b="b"/>
              <a:pathLst>
                <a:path w="4401" h="1392" extrusionOk="0">
                  <a:moveTo>
                    <a:pt x="3797" y="1"/>
                  </a:moveTo>
                  <a:cubicBezTo>
                    <a:pt x="3695" y="1"/>
                    <a:pt x="3604" y="73"/>
                    <a:pt x="3583" y="176"/>
                  </a:cubicBezTo>
                  <a:cubicBezTo>
                    <a:pt x="3558" y="296"/>
                    <a:pt x="3637" y="414"/>
                    <a:pt x="3756" y="437"/>
                  </a:cubicBezTo>
                  <a:cubicBezTo>
                    <a:pt x="3857" y="457"/>
                    <a:pt x="3928" y="546"/>
                    <a:pt x="3930" y="647"/>
                  </a:cubicBezTo>
                  <a:cubicBezTo>
                    <a:pt x="3930" y="767"/>
                    <a:pt x="3833" y="864"/>
                    <a:pt x="3713" y="1027"/>
                  </a:cubicBezTo>
                  <a:lnTo>
                    <a:pt x="222" y="1027"/>
                  </a:lnTo>
                  <a:cubicBezTo>
                    <a:pt x="175" y="965"/>
                    <a:pt x="132" y="940"/>
                    <a:pt x="97" y="940"/>
                  </a:cubicBezTo>
                  <a:cubicBezTo>
                    <a:pt x="39" y="940"/>
                    <a:pt x="0" y="1007"/>
                    <a:pt x="0" y="1082"/>
                  </a:cubicBezTo>
                  <a:cubicBezTo>
                    <a:pt x="0" y="1205"/>
                    <a:pt x="99" y="1304"/>
                    <a:pt x="222" y="1392"/>
                  </a:cubicBezTo>
                  <a:lnTo>
                    <a:pt x="3713" y="1392"/>
                  </a:lnTo>
                  <a:lnTo>
                    <a:pt x="3713" y="1304"/>
                  </a:lnTo>
                  <a:cubicBezTo>
                    <a:pt x="4049" y="1304"/>
                    <a:pt x="4332" y="1050"/>
                    <a:pt x="4366" y="715"/>
                  </a:cubicBezTo>
                  <a:cubicBezTo>
                    <a:pt x="4401" y="380"/>
                    <a:pt x="4175" y="73"/>
                    <a:pt x="3845" y="6"/>
                  </a:cubicBezTo>
                  <a:cubicBezTo>
                    <a:pt x="3829" y="2"/>
                    <a:pt x="3813" y="1"/>
                    <a:pt x="3797"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4"/>
            <p:cNvSpPr/>
            <p:nvPr/>
          </p:nvSpPr>
          <p:spPr>
            <a:xfrm>
              <a:off x="4085761" y="2342043"/>
              <a:ext cx="53574" cy="33245"/>
            </a:xfrm>
            <a:custGeom>
              <a:avLst/>
              <a:gdLst/>
              <a:ahLst/>
              <a:cxnLst/>
              <a:rect l="l" t="t" r="r" b="b"/>
              <a:pathLst>
                <a:path w="1987" h="1233" extrusionOk="0">
                  <a:moveTo>
                    <a:pt x="540" y="0"/>
                  </a:moveTo>
                  <a:cubicBezTo>
                    <a:pt x="525" y="0"/>
                    <a:pt x="510" y="2"/>
                    <a:pt x="496" y="5"/>
                  </a:cubicBezTo>
                  <a:cubicBezTo>
                    <a:pt x="207" y="64"/>
                    <a:pt x="1" y="319"/>
                    <a:pt x="1" y="613"/>
                  </a:cubicBezTo>
                  <a:cubicBezTo>
                    <a:pt x="1" y="889"/>
                    <a:pt x="181" y="1123"/>
                    <a:pt x="430" y="1123"/>
                  </a:cubicBezTo>
                  <a:cubicBezTo>
                    <a:pt x="491" y="1123"/>
                    <a:pt x="555" y="1110"/>
                    <a:pt x="621" y="1080"/>
                  </a:cubicBezTo>
                  <a:lnTo>
                    <a:pt x="1767" y="1080"/>
                  </a:lnTo>
                  <a:lnTo>
                    <a:pt x="1767" y="1232"/>
                  </a:lnTo>
                  <a:cubicBezTo>
                    <a:pt x="1767" y="1232"/>
                    <a:pt x="1768" y="1232"/>
                    <a:pt x="1769" y="1232"/>
                  </a:cubicBezTo>
                  <a:cubicBezTo>
                    <a:pt x="1889" y="1232"/>
                    <a:pt x="1986" y="1134"/>
                    <a:pt x="1986" y="1012"/>
                  </a:cubicBezTo>
                  <a:cubicBezTo>
                    <a:pt x="1986" y="893"/>
                    <a:pt x="1888" y="794"/>
                    <a:pt x="1767" y="713"/>
                  </a:cubicBezTo>
                  <a:lnTo>
                    <a:pt x="621" y="713"/>
                  </a:lnTo>
                  <a:cubicBezTo>
                    <a:pt x="593" y="736"/>
                    <a:pt x="566" y="746"/>
                    <a:pt x="542" y="746"/>
                  </a:cubicBezTo>
                  <a:cubicBezTo>
                    <a:pt x="482" y="746"/>
                    <a:pt x="440" y="684"/>
                    <a:pt x="440" y="613"/>
                  </a:cubicBezTo>
                  <a:cubicBezTo>
                    <a:pt x="440" y="528"/>
                    <a:pt x="500" y="453"/>
                    <a:pt x="584" y="435"/>
                  </a:cubicBezTo>
                  <a:cubicBezTo>
                    <a:pt x="703" y="411"/>
                    <a:pt x="780" y="295"/>
                    <a:pt x="756" y="177"/>
                  </a:cubicBezTo>
                  <a:cubicBezTo>
                    <a:pt x="735" y="72"/>
                    <a:pt x="643" y="0"/>
                    <a:pt x="540" y="0"/>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4"/>
            <p:cNvSpPr/>
            <p:nvPr/>
          </p:nvSpPr>
          <p:spPr>
            <a:xfrm>
              <a:off x="4036231" y="2296503"/>
              <a:ext cx="29847" cy="25614"/>
            </a:xfrm>
            <a:custGeom>
              <a:avLst/>
              <a:gdLst/>
              <a:ahLst/>
              <a:cxnLst/>
              <a:rect l="l" t="t" r="r" b="b"/>
              <a:pathLst>
                <a:path w="1107" h="950" extrusionOk="0">
                  <a:moveTo>
                    <a:pt x="634" y="1"/>
                  </a:moveTo>
                  <a:cubicBezTo>
                    <a:pt x="211" y="1"/>
                    <a:pt x="0" y="511"/>
                    <a:pt x="298" y="810"/>
                  </a:cubicBezTo>
                  <a:cubicBezTo>
                    <a:pt x="394" y="906"/>
                    <a:pt x="513" y="949"/>
                    <a:pt x="629" y="949"/>
                  </a:cubicBezTo>
                  <a:cubicBezTo>
                    <a:pt x="873" y="949"/>
                    <a:pt x="1107" y="760"/>
                    <a:pt x="1107" y="475"/>
                  </a:cubicBezTo>
                  <a:cubicBezTo>
                    <a:pt x="1107" y="213"/>
                    <a:pt x="896" y="1"/>
                    <a:pt x="634"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4"/>
            <p:cNvSpPr/>
            <p:nvPr/>
          </p:nvSpPr>
          <p:spPr>
            <a:xfrm>
              <a:off x="4184336" y="2362588"/>
              <a:ext cx="29847" cy="25587"/>
            </a:xfrm>
            <a:custGeom>
              <a:avLst/>
              <a:gdLst/>
              <a:ahLst/>
              <a:cxnLst/>
              <a:rect l="l" t="t" r="r" b="b"/>
              <a:pathLst>
                <a:path w="1107" h="949" extrusionOk="0">
                  <a:moveTo>
                    <a:pt x="635" y="1"/>
                  </a:moveTo>
                  <a:cubicBezTo>
                    <a:pt x="211" y="1"/>
                    <a:pt x="1" y="511"/>
                    <a:pt x="300" y="808"/>
                  </a:cubicBezTo>
                  <a:cubicBezTo>
                    <a:pt x="396" y="905"/>
                    <a:pt x="515" y="948"/>
                    <a:pt x="631" y="948"/>
                  </a:cubicBezTo>
                  <a:cubicBezTo>
                    <a:pt x="874" y="948"/>
                    <a:pt x="1107" y="759"/>
                    <a:pt x="1107" y="473"/>
                  </a:cubicBezTo>
                  <a:cubicBezTo>
                    <a:pt x="1107" y="211"/>
                    <a:pt x="895" y="1"/>
                    <a:pt x="635"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4"/>
            <p:cNvSpPr/>
            <p:nvPr/>
          </p:nvSpPr>
          <p:spPr>
            <a:xfrm>
              <a:off x="4286092" y="2331608"/>
              <a:ext cx="40659" cy="11621"/>
            </a:xfrm>
            <a:custGeom>
              <a:avLst/>
              <a:gdLst/>
              <a:ahLst/>
              <a:cxnLst/>
              <a:rect l="l" t="t" r="r" b="b"/>
              <a:pathLst>
                <a:path w="1508" h="431" extrusionOk="0">
                  <a:moveTo>
                    <a:pt x="209" y="1"/>
                  </a:moveTo>
                  <a:cubicBezTo>
                    <a:pt x="95" y="1"/>
                    <a:pt x="1" y="95"/>
                    <a:pt x="3" y="211"/>
                  </a:cubicBezTo>
                  <a:cubicBezTo>
                    <a:pt x="3" y="305"/>
                    <a:pt x="65" y="387"/>
                    <a:pt x="151" y="387"/>
                  </a:cubicBezTo>
                  <a:cubicBezTo>
                    <a:pt x="174" y="387"/>
                    <a:pt x="199" y="381"/>
                    <a:pt x="225" y="368"/>
                  </a:cubicBezTo>
                  <a:lnTo>
                    <a:pt x="1285" y="368"/>
                  </a:lnTo>
                  <a:lnTo>
                    <a:pt x="1285" y="430"/>
                  </a:lnTo>
                  <a:cubicBezTo>
                    <a:pt x="1406" y="430"/>
                    <a:pt x="1505" y="332"/>
                    <a:pt x="1505" y="211"/>
                  </a:cubicBezTo>
                  <a:cubicBezTo>
                    <a:pt x="1508" y="95"/>
                    <a:pt x="1413" y="1"/>
                    <a:pt x="1300" y="1"/>
                  </a:cubicBezTo>
                  <a:cubicBezTo>
                    <a:pt x="1295" y="1"/>
                    <a:pt x="1290" y="1"/>
                    <a:pt x="1285" y="1"/>
                  </a:cubicBezTo>
                  <a:lnTo>
                    <a:pt x="225" y="1"/>
                  </a:lnTo>
                  <a:cubicBezTo>
                    <a:pt x="220" y="1"/>
                    <a:pt x="214" y="1"/>
                    <a:pt x="209"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4"/>
            <p:cNvSpPr/>
            <p:nvPr/>
          </p:nvSpPr>
          <p:spPr>
            <a:xfrm>
              <a:off x="4321926" y="2361159"/>
              <a:ext cx="26046" cy="11324"/>
            </a:xfrm>
            <a:custGeom>
              <a:avLst/>
              <a:gdLst/>
              <a:ahLst/>
              <a:cxnLst/>
              <a:rect l="l" t="t" r="r" b="b"/>
              <a:pathLst>
                <a:path w="966" h="420" extrusionOk="0">
                  <a:moveTo>
                    <a:pt x="184" y="1"/>
                  </a:moveTo>
                  <a:cubicBezTo>
                    <a:pt x="80" y="1"/>
                    <a:pt x="1" y="91"/>
                    <a:pt x="1" y="200"/>
                  </a:cubicBezTo>
                  <a:cubicBezTo>
                    <a:pt x="1" y="299"/>
                    <a:pt x="67" y="384"/>
                    <a:pt x="158" y="384"/>
                  </a:cubicBezTo>
                  <a:cubicBezTo>
                    <a:pt x="178" y="384"/>
                    <a:pt x="199" y="380"/>
                    <a:pt x="221" y="371"/>
                  </a:cubicBezTo>
                  <a:lnTo>
                    <a:pt x="744" y="371"/>
                  </a:lnTo>
                  <a:lnTo>
                    <a:pt x="744" y="420"/>
                  </a:lnTo>
                  <a:cubicBezTo>
                    <a:pt x="867" y="420"/>
                    <a:pt x="965" y="321"/>
                    <a:pt x="965" y="200"/>
                  </a:cubicBezTo>
                  <a:cubicBezTo>
                    <a:pt x="965" y="91"/>
                    <a:pt x="886" y="1"/>
                    <a:pt x="781" y="1"/>
                  </a:cubicBezTo>
                  <a:cubicBezTo>
                    <a:pt x="769" y="1"/>
                    <a:pt x="756" y="2"/>
                    <a:pt x="744" y="4"/>
                  </a:cubicBezTo>
                  <a:lnTo>
                    <a:pt x="221" y="4"/>
                  </a:lnTo>
                  <a:cubicBezTo>
                    <a:pt x="208" y="2"/>
                    <a:pt x="196" y="1"/>
                    <a:pt x="184"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84"/>
            <p:cNvSpPr/>
            <p:nvPr/>
          </p:nvSpPr>
          <p:spPr>
            <a:xfrm>
              <a:off x="4010536" y="2489636"/>
              <a:ext cx="405031" cy="11459"/>
            </a:xfrm>
            <a:custGeom>
              <a:avLst/>
              <a:gdLst/>
              <a:ahLst/>
              <a:cxnLst/>
              <a:rect l="l" t="t" r="r" b="b"/>
              <a:pathLst>
                <a:path w="15022" h="425" extrusionOk="0">
                  <a:moveTo>
                    <a:pt x="14832" y="1"/>
                  </a:moveTo>
                  <a:cubicBezTo>
                    <a:pt x="14822" y="1"/>
                    <a:pt x="14812" y="1"/>
                    <a:pt x="14802" y="3"/>
                  </a:cubicBezTo>
                  <a:lnTo>
                    <a:pt x="220" y="3"/>
                  </a:lnTo>
                  <a:cubicBezTo>
                    <a:pt x="211" y="2"/>
                    <a:pt x="201" y="1"/>
                    <a:pt x="192" y="1"/>
                  </a:cubicBezTo>
                  <a:cubicBezTo>
                    <a:pt x="84" y="1"/>
                    <a:pt x="1" y="92"/>
                    <a:pt x="1" y="205"/>
                  </a:cubicBezTo>
                  <a:cubicBezTo>
                    <a:pt x="1" y="302"/>
                    <a:pt x="64" y="385"/>
                    <a:pt x="152" y="385"/>
                  </a:cubicBezTo>
                  <a:cubicBezTo>
                    <a:pt x="174" y="385"/>
                    <a:pt x="197" y="380"/>
                    <a:pt x="220" y="369"/>
                  </a:cubicBezTo>
                  <a:lnTo>
                    <a:pt x="14802" y="369"/>
                  </a:lnTo>
                  <a:lnTo>
                    <a:pt x="14802" y="425"/>
                  </a:lnTo>
                  <a:cubicBezTo>
                    <a:pt x="14923" y="425"/>
                    <a:pt x="15022" y="326"/>
                    <a:pt x="15022" y="205"/>
                  </a:cubicBezTo>
                  <a:cubicBezTo>
                    <a:pt x="15022" y="94"/>
                    <a:pt x="14939" y="1"/>
                    <a:pt x="14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5" name="Google Shape;4265;p84"/>
          <p:cNvGrpSpPr/>
          <p:nvPr/>
        </p:nvGrpSpPr>
        <p:grpSpPr>
          <a:xfrm>
            <a:off x="4079344" y="2744189"/>
            <a:ext cx="264017" cy="424767"/>
            <a:chOff x="4079344" y="2744189"/>
            <a:chExt cx="264017" cy="424767"/>
          </a:xfrm>
        </p:grpSpPr>
        <p:sp>
          <p:nvSpPr>
            <p:cNvPr id="4266" name="Google Shape;4266;p84"/>
            <p:cNvSpPr/>
            <p:nvPr/>
          </p:nvSpPr>
          <p:spPr>
            <a:xfrm>
              <a:off x="4205016" y="2744189"/>
              <a:ext cx="13023" cy="180029"/>
            </a:xfrm>
            <a:custGeom>
              <a:avLst/>
              <a:gdLst/>
              <a:ahLst/>
              <a:cxnLst/>
              <a:rect l="l" t="t" r="r" b="b"/>
              <a:pathLst>
                <a:path w="483" h="6677" extrusionOk="0">
                  <a:moveTo>
                    <a:pt x="234" y="0"/>
                  </a:moveTo>
                  <a:cubicBezTo>
                    <a:pt x="105" y="0"/>
                    <a:pt x="1" y="105"/>
                    <a:pt x="116" y="235"/>
                  </a:cubicBezTo>
                  <a:lnTo>
                    <a:pt x="116" y="6443"/>
                  </a:lnTo>
                  <a:cubicBezTo>
                    <a:pt x="1" y="6572"/>
                    <a:pt x="105" y="6676"/>
                    <a:pt x="234" y="6676"/>
                  </a:cubicBezTo>
                  <a:cubicBezTo>
                    <a:pt x="364" y="6676"/>
                    <a:pt x="469" y="6572"/>
                    <a:pt x="482" y="6443"/>
                  </a:cubicBezTo>
                  <a:lnTo>
                    <a:pt x="482" y="235"/>
                  </a:lnTo>
                  <a:cubicBezTo>
                    <a:pt x="469" y="105"/>
                    <a:pt x="364" y="0"/>
                    <a:pt x="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4"/>
            <p:cNvSpPr/>
            <p:nvPr/>
          </p:nvSpPr>
          <p:spPr>
            <a:xfrm>
              <a:off x="4079344" y="2764572"/>
              <a:ext cx="264017" cy="125403"/>
            </a:xfrm>
            <a:custGeom>
              <a:avLst/>
              <a:gdLst/>
              <a:ahLst/>
              <a:cxnLst/>
              <a:rect l="l" t="t" r="r" b="b"/>
              <a:pathLst>
                <a:path w="9792" h="4651" extrusionOk="0">
                  <a:moveTo>
                    <a:pt x="4895" y="1"/>
                  </a:moveTo>
                  <a:cubicBezTo>
                    <a:pt x="2473" y="1"/>
                    <a:pt x="454" y="1738"/>
                    <a:pt x="19" y="4035"/>
                  </a:cubicBezTo>
                  <a:cubicBezTo>
                    <a:pt x="1" y="4135"/>
                    <a:pt x="80" y="4212"/>
                    <a:pt x="169" y="4212"/>
                  </a:cubicBezTo>
                  <a:cubicBezTo>
                    <a:pt x="198" y="4212"/>
                    <a:pt x="229" y="4204"/>
                    <a:pt x="257" y="4184"/>
                  </a:cubicBezTo>
                  <a:cubicBezTo>
                    <a:pt x="599" y="3950"/>
                    <a:pt x="990" y="3837"/>
                    <a:pt x="1378" y="3837"/>
                  </a:cubicBezTo>
                  <a:cubicBezTo>
                    <a:pt x="1968" y="3837"/>
                    <a:pt x="2550" y="4098"/>
                    <a:pt x="2942" y="4592"/>
                  </a:cubicBezTo>
                  <a:cubicBezTo>
                    <a:pt x="2972" y="4632"/>
                    <a:pt x="3017" y="4651"/>
                    <a:pt x="3061" y="4651"/>
                  </a:cubicBezTo>
                  <a:cubicBezTo>
                    <a:pt x="3112" y="4651"/>
                    <a:pt x="3162" y="4626"/>
                    <a:pt x="3192" y="4578"/>
                  </a:cubicBezTo>
                  <a:cubicBezTo>
                    <a:pt x="3540" y="4000"/>
                    <a:pt x="4173" y="3310"/>
                    <a:pt x="4895" y="3310"/>
                  </a:cubicBezTo>
                  <a:cubicBezTo>
                    <a:pt x="5619" y="3310"/>
                    <a:pt x="6251" y="4002"/>
                    <a:pt x="6601" y="4578"/>
                  </a:cubicBezTo>
                  <a:cubicBezTo>
                    <a:pt x="6630" y="4626"/>
                    <a:pt x="6680" y="4651"/>
                    <a:pt x="6730" y="4651"/>
                  </a:cubicBezTo>
                  <a:cubicBezTo>
                    <a:pt x="6775" y="4651"/>
                    <a:pt x="6820" y="4632"/>
                    <a:pt x="6851" y="4592"/>
                  </a:cubicBezTo>
                  <a:cubicBezTo>
                    <a:pt x="7242" y="4098"/>
                    <a:pt x="7824" y="3837"/>
                    <a:pt x="8413" y="3837"/>
                  </a:cubicBezTo>
                  <a:cubicBezTo>
                    <a:pt x="8801" y="3837"/>
                    <a:pt x="9193" y="3950"/>
                    <a:pt x="9536" y="4184"/>
                  </a:cubicBezTo>
                  <a:cubicBezTo>
                    <a:pt x="9564" y="4204"/>
                    <a:pt x="9594" y="4212"/>
                    <a:pt x="9623" y="4212"/>
                  </a:cubicBezTo>
                  <a:cubicBezTo>
                    <a:pt x="9711" y="4212"/>
                    <a:pt x="9791" y="4135"/>
                    <a:pt x="9772" y="4035"/>
                  </a:cubicBezTo>
                  <a:cubicBezTo>
                    <a:pt x="9337" y="1738"/>
                    <a:pt x="7319" y="1"/>
                    <a:pt x="48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4"/>
            <p:cNvSpPr/>
            <p:nvPr/>
          </p:nvSpPr>
          <p:spPr>
            <a:xfrm>
              <a:off x="4202158" y="2764572"/>
              <a:ext cx="141149" cy="113566"/>
            </a:xfrm>
            <a:custGeom>
              <a:avLst/>
              <a:gdLst/>
              <a:ahLst/>
              <a:cxnLst/>
              <a:rect l="l" t="t" r="r" b="b"/>
              <a:pathLst>
                <a:path w="5235" h="4212" extrusionOk="0">
                  <a:moveTo>
                    <a:pt x="340" y="1"/>
                  </a:moveTo>
                  <a:cubicBezTo>
                    <a:pt x="226" y="1"/>
                    <a:pt x="113" y="4"/>
                    <a:pt x="0" y="11"/>
                  </a:cubicBezTo>
                  <a:cubicBezTo>
                    <a:pt x="2058" y="161"/>
                    <a:pt x="3746" y="1761"/>
                    <a:pt x="4187" y="3866"/>
                  </a:cubicBezTo>
                  <a:cubicBezTo>
                    <a:pt x="4471" y="3914"/>
                    <a:pt x="4742" y="4021"/>
                    <a:pt x="4980" y="4184"/>
                  </a:cubicBezTo>
                  <a:cubicBezTo>
                    <a:pt x="5007" y="4203"/>
                    <a:pt x="5037" y="4212"/>
                    <a:pt x="5066" y="4212"/>
                  </a:cubicBezTo>
                  <a:cubicBezTo>
                    <a:pt x="5155" y="4212"/>
                    <a:pt x="5235" y="4133"/>
                    <a:pt x="5216" y="4033"/>
                  </a:cubicBezTo>
                  <a:lnTo>
                    <a:pt x="5216" y="4033"/>
                  </a:lnTo>
                  <a:lnTo>
                    <a:pt x="5217" y="4035"/>
                  </a:lnTo>
                  <a:cubicBezTo>
                    <a:pt x="4782" y="1738"/>
                    <a:pt x="2764" y="1"/>
                    <a:pt x="3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4"/>
            <p:cNvSpPr/>
            <p:nvPr/>
          </p:nvSpPr>
          <p:spPr>
            <a:xfrm>
              <a:off x="4160906" y="2764572"/>
              <a:ext cx="100867" cy="125403"/>
            </a:xfrm>
            <a:custGeom>
              <a:avLst/>
              <a:gdLst/>
              <a:ahLst/>
              <a:cxnLst/>
              <a:rect l="l" t="t" r="r" b="b"/>
              <a:pathLst>
                <a:path w="3741" h="4651" extrusionOk="0">
                  <a:moveTo>
                    <a:pt x="1871" y="1"/>
                  </a:moveTo>
                  <a:cubicBezTo>
                    <a:pt x="985" y="1"/>
                    <a:pt x="236" y="1962"/>
                    <a:pt x="2" y="4646"/>
                  </a:cubicBezTo>
                  <a:lnTo>
                    <a:pt x="1" y="4646"/>
                  </a:lnTo>
                  <a:cubicBezTo>
                    <a:pt x="13" y="4649"/>
                    <a:pt x="24" y="4650"/>
                    <a:pt x="36" y="4650"/>
                  </a:cubicBezTo>
                  <a:cubicBezTo>
                    <a:pt x="88" y="4650"/>
                    <a:pt x="137" y="4624"/>
                    <a:pt x="165" y="4578"/>
                  </a:cubicBezTo>
                  <a:cubicBezTo>
                    <a:pt x="527" y="3981"/>
                    <a:pt x="1173" y="3616"/>
                    <a:pt x="1870" y="3616"/>
                  </a:cubicBezTo>
                  <a:cubicBezTo>
                    <a:pt x="2568" y="3616"/>
                    <a:pt x="3214" y="3981"/>
                    <a:pt x="3576" y="4578"/>
                  </a:cubicBezTo>
                  <a:cubicBezTo>
                    <a:pt x="3603" y="4624"/>
                    <a:pt x="3653" y="4650"/>
                    <a:pt x="3705" y="4650"/>
                  </a:cubicBezTo>
                  <a:cubicBezTo>
                    <a:pt x="3717" y="4650"/>
                    <a:pt x="3729" y="4649"/>
                    <a:pt x="3740" y="4646"/>
                  </a:cubicBezTo>
                  <a:cubicBezTo>
                    <a:pt x="3506" y="1962"/>
                    <a:pt x="2757" y="1"/>
                    <a:pt x="18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4"/>
            <p:cNvSpPr/>
            <p:nvPr/>
          </p:nvSpPr>
          <p:spPr>
            <a:xfrm>
              <a:off x="4107816" y="2981270"/>
              <a:ext cx="206964" cy="187686"/>
            </a:xfrm>
            <a:custGeom>
              <a:avLst/>
              <a:gdLst/>
              <a:ahLst/>
              <a:cxnLst/>
              <a:rect l="l" t="t" r="r" b="b"/>
              <a:pathLst>
                <a:path w="7676" h="6961" extrusionOk="0">
                  <a:moveTo>
                    <a:pt x="2163" y="1"/>
                  </a:moveTo>
                  <a:cubicBezTo>
                    <a:pt x="2163" y="1"/>
                    <a:pt x="2100" y="823"/>
                    <a:pt x="1983" y="1065"/>
                  </a:cubicBezTo>
                  <a:cubicBezTo>
                    <a:pt x="1819" y="1412"/>
                    <a:pt x="971" y="2216"/>
                    <a:pt x="971" y="2216"/>
                  </a:cubicBezTo>
                  <a:cubicBezTo>
                    <a:pt x="17" y="3303"/>
                    <a:pt x="1" y="4924"/>
                    <a:pt x="934" y="6029"/>
                  </a:cubicBezTo>
                  <a:cubicBezTo>
                    <a:pt x="1449" y="6644"/>
                    <a:pt x="2239" y="6961"/>
                    <a:pt x="3040" y="6961"/>
                  </a:cubicBezTo>
                  <a:lnTo>
                    <a:pt x="4636" y="6961"/>
                  </a:lnTo>
                  <a:cubicBezTo>
                    <a:pt x="5437" y="6961"/>
                    <a:pt x="6227" y="6644"/>
                    <a:pt x="6743" y="6031"/>
                  </a:cubicBezTo>
                  <a:cubicBezTo>
                    <a:pt x="7676" y="4926"/>
                    <a:pt x="7661" y="3305"/>
                    <a:pt x="6707" y="2218"/>
                  </a:cubicBezTo>
                  <a:cubicBezTo>
                    <a:pt x="6707" y="2218"/>
                    <a:pt x="5859" y="1412"/>
                    <a:pt x="5694" y="1067"/>
                  </a:cubicBezTo>
                  <a:lnTo>
                    <a:pt x="5694" y="1065"/>
                  </a:lnTo>
                  <a:cubicBezTo>
                    <a:pt x="5579" y="823"/>
                    <a:pt x="5516" y="1"/>
                    <a:pt x="55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4"/>
            <p:cNvSpPr/>
            <p:nvPr/>
          </p:nvSpPr>
          <p:spPr>
            <a:xfrm>
              <a:off x="4158350" y="2991100"/>
              <a:ext cx="106099" cy="29699"/>
            </a:xfrm>
            <a:custGeom>
              <a:avLst/>
              <a:gdLst/>
              <a:ahLst/>
              <a:cxnLst/>
              <a:rect l="l" t="t" r="r" b="b"/>
              <a:pathLst>
                <a:path w="3529" h="1101" extrusionOk="0">
                  <a:moveTo>
                    <a:pt x="245" y="0"/>
                  </a:moveTo>
                  <a:cubicBezTo>
                    <a:pt x="245" y="0"/>
                    <a:pt x="186" y="746"/>
                    <a:pt x="82" y="968"/>
                  </a:cubicBezTo>
                  <a:cubicBezTo>
                    <a:pt x="58" y="1014"/>
                    <a:pt x="31" y="1057"/>
                    <a:pt x="1" y="1101"/>
                  </a:cubicBezTo>
                  <a:lnTo>
                    <a:pt x="3528" y="1101"/>
                  </a:lnTo>
                  <a:cubicBezTo>
                    <a:pt x="3497" y="1057"/>
                    <a:pt x="3470" y="1014"/>
                    <a:pt x="3447" y="968"/>
                  </a:cubicBezTo>
                  <a:cubicBezTo>
                    <a:pt x="3341" y="746"/>
                    <a:pt x="3284" y="0"/>
                    <a:pt x="3284" y="0"/>
                  </a:cubicBezTo>
                  <a:close/>
                </a:path>
              </a:pathLst>
            </a:custGeom>
            <a:solidFill>
              <a:srgbClr val="EB5D37">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84"/>
            <p:cNvSpPr/>
            <p:nvPr/>
          </p:nvSpPr>
          <p:spPr>
            <a:xfrm>
              <a:off x="4135669" y="2901811"/>
              <a:ext cx="151287" cy="69563"/>
            </a:xfrm>
            <a:custGeom>
              <a:avLst/>
              <a:gdLst/>
              <a:ahLst/>
              <a:cxnLst/>
              <a:rect l="l" t="t" r="r" b="b"/>
              <a:pathLst>
                <a:path w="5611" h="2580" extrusionOk="0">
                  <a:moveTo>
                    <a:pt x="2806" y="0"/>
                  </a:moveTo>
                  <a:cubicBezTo>
                    <a:pt x="2657" y="0"/>
                    <a:pt x="2508" y="63"/>
                    <a:pt x="2404" y="189"/>
                  </a:cubicBezTo>
                  <a:lnTo>
                    <a:pt x="1963" y="715"/>
                  </a:lnTo>
                  <a:cubicBezTo>
                    <a:pt x="1882" y="813"/>
                    <a:pt x="1764" y="864"/>
                    <a:pt x="1644" y="864"/>
                  </a:cubicBezTo>
                  <a:cubicBezTo>
                    <a:pt x="1584" y="864"/>
                    <a:pt x="1523" y="851"/>
                    <a:pt x="1466" y="824"/>
                  </a:cubicBezTo>
                  <a:lnTo>
                    <a:pt x="796" y="503"/>
                  </a:lnTo>
                  <a:cubicBezTo>
                    <a:pt x="750" y="481"/>
                    <a:pt x="701" y="470"/>
                    <a:pt x="652" y="470"/>
                  </a:cubicBezTo>
                  <a:cubicBezTo>
                    <a:pt x="548" y="470"/>
                    <a:pt x="446" y="518"/>
                    <a:pt x="381" y="606"/>
                  </a:cubicBezTo>
                  <a:lnTo>
                    <a:pt x="111" y="969"/>
                  </a:lnTo>
                  <a:cubicBezTo>
                    <a:pt x="1" y="1117"/>
                    <a:pt x="26" y="1325"/>
                    <a:pt x="168" y="1442"/>
                  </a:cubicBezTo>
                  <a:lnTo>
                    <a:pt x="1545" y="2580"/>
                  </a:lnTo>
                  <a:lnTo>
                    <a:pt x="4068" y="2580"/>
                  </a:lnTo>
                  <a:lnTo>
                    <a:pt x="5443" y="1442"/>
                  </a:lnTo>
                  <a:cubicBezTo>
                    <a:pt x="5585" y="1325"/>
                    <a:pt x="5611" y="1117"/>
                    <a:pt x="5502" y="969"/>
                  </a:cubicBezTo>
                  <a:lnTo>
                    <a:pt x="5233" y="606"/>
                  </a:lnTo>
                  <a:cubicBezTo>
                    <a:pt x="5167" y="518"/>
                    <a:pt x="5065" y="470"/>
                    <a:pt x="4961" y="470"/>
                  </a:cubicBezTo>
                  <a:cubicBezTo>
                    <a:pt x="4912" y="470"/>
                    <a:pt x="4863" y="481"/>
                    <a:pt x="4817" y="503"/>
                  </a:cubicBezTo>
                  <a:lnTo>
                    <a:pt x="4147" y="824"/>
                  </a:lnTo>
                  <a:cubicBezTo>
                    <a:pt x="4090" y="851"/>
                    <a:pt x="4029" y="864"/>
                    <a:pt x="3969" y="864"/>
                  </a:cubicBezTo>
                  <a:cubicBezTo>
                    <a:pt x="3849" y="864"/>
                    <a:pt x="3731" y="813"/>
                    <a:pt x="3651" y="715"/>
                  </a:cubicBezTo>
                  <a:lnTo>
                    <a:pt x="3210" y="189"/>
                  </a:lnTo>
                  <a:cubicBezTo>
                    <a:pt x="3104" y="63"/>
                    <a:pt x="2955" y="0"/>
                    <a:pt x="28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84"/>
            <p:cNvSpPr/>
            <p:nvPr/>
          </p:nvSpPr>
          <p:spPr>
            <a:xfrm>
              <a:off x="4210139" y="2981243"/>
              <a:ext cx="103482" cy="187713"/>
            </a:xfrm>
            <a:custGeom>
              <a:avLst/>
              <a:gdLst/>
              <a:ahLst/>
              <a:cxnLst/>
              <a:rect l="l" t="t" r="r" b="b"/>
              <a:pathLst>
                <a:path w="3838" h="6962" extrusionOk="0">
                  <a:moveTo>
                    <a:pt x="824" y="0"/>
                  </a:moveTo>
                  <a:cubicBezTo>
                    <a:pt x="824" y="0"/>
                    <a:pt x="887" y="822"/>
                    <a:pt x="1002" y="1066"/>
                  </a:cubicBezTo>
                  <a:cubicBezTo>
                    <a:pt x="1167" y="1412"/>
                    <a:pt x="2015" y="2217"/>
                    <a:pt x="2015" y="2217"/>
                  </a:cubicBezTo>
                  <a:cubicBezTo>
                    <a:pt x="2843" y="3159"/>
                    <a:pt x="2976" y="4526"/>
                    <a:pt x="2346" y="5612"/>
                  </a:cubicBezTo>
                  <a:cubicBezTo>
                    <a:pt x="1861" y="6447"/>
                    <a:pt x="966" y="6962"/>
                    <a:pt x="0" y="6962"/>
                  </a:cubicBezTo>
                  <a:lnTo>
                    <a:pt x="797" y="6962"/>
                  </a:lnTo>
                  <a:cubicBezTo>
                    <a:pt x="1599" y="6962"/>
                    <a:pt x="2388" y="6645"/>
                    <a:pt x="2904" y="6030"/>
                  </a:cubicBezTo>
                  <a:cubicBezTo>
                    <a:pt x="3837" y="4927"/>
                    <a:pt x="3822" y="3304"/>
                    <a:pt x="2868" y="2217"/>
                  </a:cubicBezTo>
                  <a:cubicBezTo>
                    <a:pt x="2868" y="2217"/>
                    <a:pt x="2021" y="1412"/>
                    <a:pt x="1856" y="1066"/>
                  </a:cubicBezTo>
                  <a:cubicBezTo>
                    <a:pt x="1739" y="822"/>
                    <a:pt x="1677" y="0"/>
                    <a:pt x="1677" y="0"/>
                  </a:cubicBezTo>
                  <a:close/>
                </a:path>
              </a:pathLst>
            </a:custGeom>
            <a:solidFill>
              <a:srgbClr val="EB5D37">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4"/>
            <p:cNvSpPr/>
            <p:nvPr/>
          </p:nvSpPr>
          <p:spPr>
            <a:xfrm>
              <a:off x="4222865" y="2914457"/>
              <a:ext cx="64090" cy="56918"/>
            </a:xfrm>
            <a:custGeom>
              <a:avLst/>
              <a:gdLst/>
              <a:ahLst/>
              <a:cxnLst/>
              <a:rect l="l" t="t" r="r" b="b"/>
              <a:pathLst>
                <a:path w="2377" h="2111" extrusionOk="0">
                  <a:moveTo>
                    <a:pt x="1728" y="0"/>
                  </a:moveTo>
                  <a:cubicBezTo>
                    <a:pt x="1679" y="0"/>
                    <a:pt x="1630" y="11"/>
                    <a:pt x="1583" y="34"/>
                  </a:cubicBezTo>
                  <a:lnTo>
                    <a:pt x="1218" y="209"/>
                  </a:lnTo>
                  <a:lnTo>
                    <a:pt x="1433" y="500"/>
                  </a:lnTo>
                  <a:cubicBezTo>
                    <a:pt x="1544" y="648"/>
                    <a:pt x="1519" y="856"/>
                    <a:pt x="1377" y="973"/>
                  </a:cubicBezTo>
                  <a:lnTo>
                    <a:pt x="1" y="2111"/>
                  </a:lnTo>
                  <a:lnTo>
                    <a:pt x="834" y="2111"/>
                  </a:lnTo>
                  <a:lnTo>
                    <a:pt x="2209" y="973"/>
                  </a:lnTo>
                  <a:cubicBezTo>
                    <a:pt x="2351" y="856"/>
                    <a:pt x="2377" y="648"/>
                    <a:pt x="2268" y="500"/>
                  </a:cubicBezTo>
                  <a:lnTo>
                    <a:pt x="1999" y="137"/>
                  </a:lnTo>
                  <a:cubicBezTo>
                    <a:pt x="1934" y="49"/>
                    <a:pt x="1832" y="0"/>
                    <a:pt x="1728" y="0"/>
                  </a:cubicBezTo>
                  <a:close/>
                </a:path>
              </a:pathLst>
            </a:custGeom>
            <a:solidFill>
              <a:srgbClr val="EB5D37">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84"/>
            <p:cNvSpPr/>
            <p:nvPr/>
          </p:nvSpPr>
          <p:spPr>
            <a:xfrm>
              <a:off x="4149986" y="2971348"/>
              <a:ext cx="122437" cy="29713"/>
            </a:xfrm>
            <a:custGeom>
              <a:avLst/>
              <a:gdLst/>
              <a:ahLst/>
              <a:cxnLst/>
              <a:rect l="l" t="t" r="r" b="b"/>
              <a:pathLst>
                <a:path w="4541" h="1102" extrusionOk="0">
                  <a:moveTo>
                    <a:pt x="549" y="1"/>
                  </a:moveTo>
                  <a:cubicBezTo>
                    <a:pt x="246" y="1"/>
                    <a:pt x="1" y="247"/>
                    <a:pt x="1" y="551"/>
                  </a:cubicBezTo>
                  <a:cubicBezTo>
                    <a:pt x="1" y="854"/>
                    <a:pt x="246" y="1100"/>
                    <a:pt x="549" y="1101"/>
                  </a:cubicBezTo>
                  <a:lnTo>
                    <a:pt x="4000" y="1101"/>
                  </a:lnTo>
                  <a:cubicBezTo>
                    <a:pt x="4301" y="1095"/>
                    <a:pt x="4540" y="850"/>
                    <a:pt x="4540" y="551"/>
                  </a:cubicBezTo>
                  <a:cubicBezTo>
                    <a:pt x="4540" y="252"/>
                    <a:pt x="4301" y="7"/>
                    <a:pt x="4000" y="1"/>
                  </a:cubicBezTo>
                  <a:close/>
                </a:path>
              </a:pathLst>
            </a:custGeom>
            <a:solidFill>
              <a:srgbClr val="EEC0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84"/>
            <p:cNvSpPr/>
            <p:nvPr/>
          </p:nvSpPr>
          <p:spPr>
            <a:xfrm>
              <a:off x="4185900" y="3027915"/>
              <a:ext cx="50878" cy="90783"/>
            </a:xfrm>
            <a:custGeom>
              <a:avLst/>
              <a:gdLst/>
              <a:ahLst/>
              <a:cxnLst/>
              <a:rect l="l" t="t" r="r" b="b"/>
              <a:pathLst>
                <a:path w="1887" h="3367" extrusionOk="0">
                  <a:moveTo>
                    <a:pt x="943" y="0"/>
                  </a:moveTo>
                  <a:cubicBezTo>
                    <a:pt x="814" y="0"/>
                    <a:pt x="710" y="105"/>
                    <a:pt x="825" y="234"/>
                  </a:cubicBezTo>
                  <a:lnTo>
                    <a:pt x="825" y="403"/>
                  </a:lnTo>
                  <a:cubicBezTo>
                    <a:pt x="315" y="428"/>
                    <a:pt x="1" y="757"/>
                    <a:pt x="1" y="1159"/>
                  </a:cubicBezTo>
                  <a:cubicBezTo>
                    <a:pt x="1" y="1576"/>
                    <a:pt x="340" y="1917"/>
                    <a:pt x="759" y="1932"/>
                  </a:cubicBezTo>
                  <a:lnTo>
                    <a:pt x="1128" y="1932"/>
                  </a:lnTo>
                  <a:cubicBezTo>
                    <a:pt x="1137" y="1932"/>
                    <a:pt x="1145" y="1931"/>
                    <a:pt x="1154" y="1931"/>
                  </a:cubicBezTo>
                  <a:cubicBezTo>
                    <a:pt x="1302" y="1931"/>
                    <a:pt x="1418" y="2054"/>
                    <a:pt x="1418" y="2206"/>
                  </a:cubicBezTo>
                  <a:cubicBezTo>
                    <a:pt x="1418" y="2350"/>
                    <a:pt x="1191" y="2492"/>
                    <a:pt x="1191" y="2492"/>
                  </a:cubicBezTo>
                  <a:lnTo>
                    <a:pt x="1191" y="2420"/>
                  </a:lnTo>
                  <a:cubicBezTo>
                    <a:pt x="1191" y="2420"/>
                    <a:pt x="1073" y="2185"/>
                    <a:pt x="943" y="2185"/>
                  </a:cubicBezTo>
                  <a:cubicBezTo>
                    <a:pt x="814" y="2185"/>
                    <a:pt x="710" y="2290"/>
                    <a:pt x="825" y="2420"/>
                  </a:cubicBezTo>
                  <a:lnTo>
                    <a:pt x="825" y="2666"/>
                  </a:lnTo>
                  <a:lnTo>
                    <a:pt x="454" y="2666"/>
                  </a:lnTo>
                  <a:cubicBezTo>
                    <a:pt x="406" y="2604"/>
                    <a:pt x="361" y="2579"/>
                    <a:pt x="323" y="2579"/>
                  </a:cubicBezTo>
                  <a:cubicBezTo>
                    <a:pt x="260" y="2579"/>
                    <a:pt x="219" y="2650"/>
                    <a:pt x="219" y="2731"/>
                  </a:cubicBezTo>
                  <a:cubicBezTo>
                    <a:pt x="219" y="2861"/>
                    <a:pt x="454" y="3033"/>
                    <a:pt x="454" y="3033"/>
                  </a:cubicBezTo>
                  <a:lnTo>
                    <a:pt x="825" y="3033"/>
                  </a:lnTo>
                  <a:lnTo>
                    <a:pt x="825" y="3133"/>
                  </a:lnTo>
                  <a:cubicBezTo>
                    <a:pt x="710" y="3262"/>
                    <a:pt x="814" y="3366"/>
                    <a:pt x="943" y="3366"/>
                  </a:cubicBezTo>
                  <a:cubicBezTo>
                    <a:pt x="1073" y="3366"/>
                    <a:pt x="1178" y="3262"/>
                    <a:pt x="1191" y="3133"/>
                  </a:cubicBezTo>
                  <a:lnTo>
                    <a:pt x="1191" y="2964"/>
                  </a:lnTo>
                  <a:cubicBezTo>
                    <a:pt x="1572" y="2939"/>
                    <a:pt x="1886" y="2610"/>
                    <a:pt x="1886" y="2209"/>
                  </a:cubicBezTo>
                  <a:lnTo>
                    <a:pt x="1886" y="2207"/>
                  </a:lnTo>
                  <a:cubicBezTo>
                    <a:pt x="1886" y="1846"/>
                    <a:pt x="1633" y="1544"/>
                    <a:pt x="1295" y="1544"/>
                  </a:cubicBezTo>
                  <a:cubicBezTo>
                    <a:pt x="1241" y="1544"/>
                    <a:pt x="1186" y="1551"/>
                    <a:pt x="1128" y="1567"/>
                  </a:cubicBezTo>
                  <a:lnTo>
                    <a:pt x="759" y="1567"/>
                  </a:lnTo>
                  <a:cubicBezTo>
                    <a:pt x="599" y="1449"/>
                    <a:pt x="469" y="1319"/>
                    <a:pt x="469" y="1159"/>
                  </a:cubicBezTo>
                  <a:cubicBezTo>
                    <a:pt x="469" y="1017"/>
                    <a:pt x="825" y="875"/>
                    <a:pt x="825" y="875"/>
                  </a:cubicBezTo>
                  <a:lnTo>
                    <a:pt x="825" y="948"/>
                  </a:lnTo>
                  <a:cubicBezTo>
                    <a:pt x="825" y="948"/>
                    <a:pt x="814" y="1182"/>
                    <a:pt x="943" y="1182"/>
                  </a:cubicBezTo>
                  <a:cubicBezTo>
                    <a:pt x="1073" y="1182"/>
                    <a:pt x="1178" y="1077"/>
                    <a:pt x="1191" y="948"/>
                  </a:cubicBezTo>
                  <a:lnTo>
                    <a:pt x="1191" y="833"/>
                  </a:lnTo>
                  <a:lnTo>
                    <a:pt x="1433" y="833"/>
                  </a:lnTo>
                  <a:cubicBezTo>
                    <a:pt x="1451" y="838"/>
                    <a:pt x="1468" y="840"/>
                    <a:pt x="1484" y="840"/>
                  </a:cubicBezTo>
                  <a:cubicBezTo>
                    <a:pt x="1590" y="840"/>
                    <a:pt x="1668" y="747"/>
                    <a:pt x="1668" y="636"/>
                  </a:cubicBezTo>
                  <a:cubicBezTo>
                    <a:pt x="1668" y="506"/>
                    <a:pt x="1433" y="467"/>
                    <a:pt x="1433" y="467"/>
                  </a:cubicBezTo>
                  <a:lnTo>
                    <a:pt x="1191" y="467"/>
                  </a:lnTo>
                  <a:lnTo>
                    <a:pt x="1191" y="234"/>
                  </a:lnTo>
                  <a:cubicBezTo>
                    <a:pt x="1178" y="105"/>
                    <a:pt x="1073" y="0"/>
                    <a:pt x="9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7" name="Google Shape;4277;p84"/>
          <p:cNvGrpSpPr/>
          <p:nvPr/>
        </p:nvGrpSpPr>
        <p:grpSpPr>
          <a:xfrm>
            <a:off x="4009646" y="3461014"/>
            <a:ext cx="405920" cy="284454"/>
            <a:chOff x="4009646" y="3461014"/>
            <a:chExt cx="405920" cy="284454"/>
          </a:xfrm>
        </p:grpSpPr>
        <p:sp>
          <p:nvSpPr>
            <p:cNvPr id="4278" name="Google Shape;4278;p84"/>
            <p:cNvSpPr/>
            <p:nvPr/>
          </p:nvSpPr>
          <p:spPr>
            <a:xfrm>
              <a:off x="4267380" y="3509492"/>
              <a:ext cx="138318" cy="197554"/>
            </a:xfrm>
            <a:custGeom>
              <a:avLst/>
              <a:gdLst/>
              <a:ahLst/>
              <a:cxnLst/>
              <a:rect l="l" t="t" r="r" b="b"/>
              <a:pathLst>
                <a:path w="5130" h="7327" extrusionOk="0">
                  <a:moveTo>
                    <a:pt x="122" y="0"/>
                  </a:moveTo>
                  <a:cubicBezTo>
                    <a:pt x="56" y="0"/>
                    <a:pt x="1" y="52"/>
                    <a:pt x="1" y="120"/>
                  </a:cubicBezTo>
                  <a:lnTo>
                    <a:pt x="1" y="7207"/>
                  </a:lnTo>
                  <a:cubicBezTo>
                    <a:pt x="1" y="7273"/>
                    <a:pt x="55" y="7327"/>
                    <a:pt x="122" y="7327"/>
                  </a:cubicBezTo>
                  <a:lnTo>
                    <a:pt x="5008" y="7327"/>
                  </a:lnTo>
                  <a:cubicBezTo>
                    <a:pt x="5076" y="7327"/>
                    <a:pt x="5129" y="7273"/>
                    <a:pt x="5129" y="7207"/>
                  </a:cubicBezTo>
                  <a:lnTo>
                    <a:pt x="5129" y="121"/>
                  </a:lnTo>
                  <a:cubicBezTo>
                    <a:pt x="5129" y="54"/>
                    <a:pt x="5076" y="0"/>
                    <a:pt x="5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4"/>
            <p:cNvSpPr/>
            <p:nvPr/>
          </p:nvSpPr>
          <p:spPr>
            <a:xfrm>
              <a:off x="4336485" y="3486493"/>
              <a:ext cx="79081" cy="246249"/>
            </a:xfrm>
            <a:custGeom>
              <a:avLst/>
              <a:gdLst/>
              <a:ahLst/>
              <a:cxnLst/>
              <a:rect l="l" t="t" r="r" b="b"/>
              <a:pathLst>
                <a:path w="2933" h="9133" extrusionOk="0">
                  <a:moveTo>
                    <a:pt x="198" y="1"/>
                  </a:moveTo>
                  <a:cubicBezTo>
                    <a:pt x="90" y="1"/>
                    <a:pt x="2" y="89"/>
                    <a:pt x="2" y="198"/>
                  </a:cubicBezTo>
                  <a:lnTo>
                    <a:pt x="2" y="8935"/>
                  </a:lnTo>
                  <a:cubicBezTo>
                    <a:pt x="1" y="9048"/>
                    <a:pt x="94" y="9133"/>
                    <a:pt x="200" y="9133"/>
                  </a:cubicBezTo>
                  <a:cubicBezTo>
                    <a:pt x="221" y="9133"/>
                    <a:pt x="243" y="9129"/>
                    <a:pt x="265" y="9122"/>
                  </a:cubicBezTo>
                  <a:lnTo>
                    <a:pt x="2852" y="8204"/>
                  </a:lnTo>
                  <a:cubicBezTo>
                    <a:pt x="2900" y="8186"/>
                    <a:pt x="2933" y="8141"/>
                    <a:pt x="2933" y="8090"/>
                  </a:cubicBezTo>
                  <a:lnTo>
                    <a:pt x="2933" y="1041"/>
                  </a:lnTo>
                  <a:cubicBezTo>
                    <a:pt x="2933" y="992"/>
                    <a:pt x="2901" y="947"/>
                    <a:pt x="2853" y="931"/>
                  </a:cubicBezTo>
                  <a:lnTo>
                    <a:pt x="265" y="13"/>
                  </a:lnTo>
                  <a:cubicBezTo>
                    <a:pt x="244" y="5"/>
                    <a:pt x="222" y="1"/>
                    <a:pt x="1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4"/>
            <p:cNvSpPr/>
            <p:nvPr/>
          </p:nvSpPr>
          <p:spPr>
            <a:xfrm>
              <a:off x="4353903" y="3594990"/>
              <a:ext cx="12295" cy="29254"/>
            </a:xfrm>
            <a:custGeom>
              <a:avLst/>
              <a:gdLst/>
              <a:ahLst/>
              <a:cxnLst/>
              <a:rect l="l" t="t" r="r" b="b"/>
              <a:pathLst>
                <a:path w="456" h="1085" extrusionOk="0">
                  <a:moveTo>
                    <a:pt x="213" y="0"/>
                  </a:moveTo>
                  <a:cubicBezTo>
                    <a:pt x="95" y="0"/>
                    <a:pt x="0" y="96"/>
                    <a:pt x="89" y="213"/>
                  </a:cubicBezTo>
                  <a:lnTo>
                    <a:pt x="89" y="872"/>
                  </a:lnTo>
                  <a:cubicBezTo>
                    <a:pt x="0" y="990"/>
                    <a:pt x="95" y="1084"/>
                    <a:pt x="213" y="1084"/>
                  </a:cubicBezTo>
                  <a:cubicBezTo>
                    <a:pt x="329" y="1084"/>
                    <a:pt x="425" y="990"/>
                    <a:pt x="455" y="872"/>
                  </a:cubicBezTo>
                  <a:lnTo>
                    <a:pt x="455" y="213"/>
                  </a:lnTo>
                  <a:cubicBezTo>
                    <a:pt x="424" y="96"/>
                    <a:pt x="329" y="0"/>
                    <a:pt x="2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4"/>
            <p:cNvSpPr/>
            <p:nvPr/>
          </p:nvSpPr>
          <p:spPr>
            <a:xfrm>
              <a:off x="4208090" y="3592860"/>
              <a:ext cx="90648" cy="90109"/>
            </a:xfrm>
            <a:custGeom>
              <a:avLst/>
              <a:gdLst/>
              <a:ahLst/>
              <a:cxnLst/>
              <a:rect l="l" t="t" r="r" b="b"/>
              <a:pathLst>
                <a:path w="3362" h="3342" extrusionOk="0">
                  <a:moveTo>
                    <a:pt x="1452" y="0"/>
                  </a:moveTo>
                  <a:cubicBezTo>
                    <a:pt x="1371" y="0"/>
                    <a:pt x="1295" y="68"/>
                    <a:pt x="1306" y="163"/>
                  </a:cubicBezTo>
                  <a:lnTo>
                    <a:pt x="1380" y="818"/>
                  </a:lnTo>
                  <a:cubicBezTo>
                    <a:pt x="1388" y="882"/>
                    <a:pt x="1338" y="938"/>
                    <a:pt x="1274" y="938"/>
                  </a:cubicBezTo>
                  <a:lnTo>
                    <a:pt x="124" y="938"/>
                  </a:lnTo>
                  <a:cubicBezTo>
                    <a:pt x="56" y="938"/>
                    <a:pt x="0" y="993"/>
                    <a:pt x="0" y="1062"/>
                  </a:cubicBezTo>
                  <a:lnTo>
                    <a:pt x="0" y="2279"/>
                  </a:lnTo>
                  <a:cubicBezTo>
                    <a:pt x="0" y="2348"/>
                    <a:pt x="56" y="2403"/>
                    <a:pt x="124" y="2403"/>
                  </a:cubicBezTo>
                  <a:lnTo>
                    <a:pt x="1274" y="2403"/>
                  </a:lnTo>
                  <a:cubicBezTo>
                    <a:pt x="1338" y="2403"/>
                    <a:pt x="1388" y="2460"/>
                    <a:pt x="1380" y="2523"/>
                  </a:cubicBezTo>
                  <a:lnTo>
                    <a:pt x="1306" y="3179"/>
                  </a:lnTo>
                  <a:cubicBezTo>
                    <a:pt x="1295" y="3273"/>
                    <a:pt x="1371" y="3341"/>
                    <a:pt x="1451" y="3341"/>
                  </a:cubicBezTo>
                  <a:cubicBezTo>
                    <a:pt x="1484" y="3341"/>
                    <a:pt x="1517" y="3330"/>
                    <a:pt x="1546" y="3305"/>
                  </a:cubicBezTo>
                  <a:lnTo>
                    <a:pt x="3300" y="1774"/>
                  </a:lnTo>
                  <a:cubicBezTo>
                    <a:pt x="3362" y="1720"/>
                    <a:pt x="3362" y="1623"/>
                    <a:pt x="3300" y="1569"/>
                  </a:cubicBezTo>
                  <a:lnTo>
                    <a:pt x="1546" y="36"/>
                  </a:lnTo>
                  <a:cubicBezTo>
                    <a:pt x="1518" y="11"/>
                    <a:pt x="1484" y="0"/>
                    <a:pt x="14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4"/>
            <p:cNvSpPr/>
            <p:nvPr/>
          </p:nvSpPr>
          <p:spPr>
            <a:xfrm>
              <a:off x="4208117" y="3635380"/>
              <a:ext cx="42493" cy="22325"/>
            </a:xfrm>
            <a:custGeom>
              <a:avLst/>
              <a:gdLst/>
              <a:ahLst/>
              <a:cxnLst/>
              <a:rect l="l" t="t" r="r" b="b"/>
              <a:pathLst>
                <a:path w="1576" h="828" extrusionOk="0">
                  <a:moveTo>
                    <a:pt x="1" y="1"/>
                  </a:moveTo>
                  <a:lnTo>
                    <a:pt x="1" y="611"/>
                  </a:lnTo>
                  <a:cubicBezTo>
                    <a:pt x="84" y="671"/>
                    <a:pt x="156" y="744"/>
                    <a:pt x="216" y="828"/>
                  </a:cubicBezTo>
                  <a:lnTo>
                    <a:pt x="1460" y="828"/>
                  </a:lnTo>
                  <a:cubicBezTo>
                    <a:pt x="1473" y="758"/>
                    <a:pt x="1486" y="743"/>
                    <a:pt x="1497" y="743"/>
                  </a:cubicBezTo>
                  <a:cubicBezTo>
                    <a:pt x="1502" y="743"/>
                    <a:pt x="1506" y="745"/>
                    <a:pt x="1509" y="747"/>
                  </a:cubicBezTo>
                  <a:lnTo>
                    <a:pt x="1568" y="244"/>
                  </a:lnTo>
                  <a:cubicBezTo>
                    <a:pt x="1575" y="180"/>
                    <a:pt x="1524" y="125"/>
                    <a:pt x="1460" y="95"/>
                  </a:cubicBezTo>
                  <a:lnTo>
                    <a:pt x="216" y="95"/>
                  </a:lnTo>
                  <a:cubicBezTo>
                    <a:pt x="203" y="101"/>
                    <a:pt x="191" y="103"/>
                    <a:pt x="178" y="103"/>
                  </a:cubicBezTo>
                  <a:cubicBezTo>
                    <a:pt x="126" y="103"/>
                    <a:pt x="76" y="56"/>
                    <a:pt x="1"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4"/>
            <p:cNvSpPr/>
            <p:nvPr/>
          </p:nvSpPr>
          <p:spPr>
            <a:xfrm>
              <a:off x="4243275" y="3631400"/>
              <a:ext cx="55772" cy="51199"/>
            </a:xfrm>
            <a:custGeom>
              <a:avLst/>
              <a:gdLst/>
              <a:ahLst/>
              <a:cxnLst/>
              <a:rect l="l" t="t" r="r" b="b"/>
              <a:pathLst>
                <a:path w="2211" h="2105" extrusionOk="0">
                  <a:moveTo>
                    <a:pt x="1922" y="0"/>
                  </a:moveTo>
                  <a:lnTo>
                    <a:pt x="253" y="1458"/>
                  </a:lnTo>
                  <a:cubicBezTo>
                    <a:pt x="226" y="1483"/>
                    <a:pt x="192" y="1495"/>
                    <a:pt x="158" y="1495"/>
                  </a:cubicBezTo>
                  <a:cubicBezTo>
                    <a:pt x="125" y="1495"/>
                    <a:pt x="93" y="1484"/>
                    <a:pt x="66" y="1463"/>
                  </a:cubicBezTo>
                  <a:lnTo>
                    <a:pt x="12" y="1941"/>
                  </a:lnTo>
                  <a:cubicBezTo>
                    <a:pt x="1" y="2036"/>
                    <a:pt x="77" y="2104"/>
                    <a:pt x="158" y="2104"/>
                  </a:cubicBezTo>
                  <a:cubicBezTo>
                    <a:pt x="191" y="2104"/>
                    <a:pt x="224" y="2093"/>
                    <a:pt x="253" y="2068"/>
                  </a:cubicBezTo>
                  <a:lnTo>
                    <a:pt x="2143" y="416"/>
                  </a:lnTo>
                  <a:cubicBezTo>
                    <a:pt x="2210" y="358"/>
                    <a:pt x="2210" y="254"/>
                    <a:pt x="2143" y="196"/>
                  </a:cubicBezTo>
                  <a:lnTo>
                    <a:pt x="1922" y="0"/>
                  </a:ln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4"/>
            <p:cNvSpPr/>
            <p:nvPr/>
          </p:nvSpPr>
          <p:spPr>
            <a:xfrm>
              <a:off x="4101858" y="3599709"/>
              <a:ext cx="64602" cy="116855"/>
            </a:xfrm>
            <a:custGeom>
              <a:avLst/>
              <a:gdLst/>
              <a:ahLst/>
              <a:cxnLst/>
              <a:rect l="l" t="t" r="r" b="b"/>
              <a:pathLst>
                <a:path w="2396" h="4334" extrusionOk="0">
                  <a:moveTo>
                    <a:pt x="549" y="0"/>
                  </a:moveTo>
                  <a:lnTo>
                    <a:pt x="0" y="1271"/>
                  </a:lnTo>
                  <a:lnTo>
                    <a:pt x="1349" y="2375"/>
                  </a:lnTo>
                  <a:cubicBezTo>
                    <a:pt x="1415" y="2429"/>
                    <a:pt x="1452" y="2511"/>
                    <a:pt x="1451" y="2596"/>
                  </a:cubicBezTo>
                  <a:lnTo>
                    <a:pt x="1413" y="4233"/>
                  </a:lnTo>
                  <a:lnTo>
                    <a:pt x="1904" y="4334"/>
                  </a:lnTo>
                  <a:lnTo>
                    <a:pt x="2337" y="4262"/>
                  </a:lnTo>
                  <a:lnTo>
                    <a:pt x="2390" y="2170"/>
                  </a:lnTo>
                  <a:cubicBezTo>
                    <a:pt x="2396" y="1970"/>
                    <a:pt x="2318" y="1777"/>
                    <a:pt x="2177" y="1635"/>
                  </a:cubicBezTo>
                  <a:lnTo>
                    <a:pt x="54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4"/>
            <p:cNvSpPr/>
            <p:nvPr/>
          </p:nvSpPr>
          <p:spPr>
            <a:xfrm>
              <a:off x="4104716" y="3600706"/>
              <a:ext cx="40498" cy="56163"/>
            </a:xfrm>
            <a:custGeom>
              <a:avLst/>
              <a:gdLst/>
              <a:ahLst/>
              <a:cxnLst/>
              <a:rect l="l" t="t" r="r" b="b"/>
              <a:pathLst>
                <a:path w="1502" h="2083" extrusionOk="0">
                  <a:moveTo>
                    <a:pt x="480" y="1"/>
                  </a:moveTo>
                  <a:lnTo>
                    <a:pt x="0" y="1321"/>
                  </a:lnTo>
                  <a:lnTo>
                    <a:pt x="930" y="2082"/>
                  </a:lnTo>
                  <a:lnTo>
                    <a:pt x="1502" y="1025"/>
                  </a:lnTo>
                  <a:lnTo>
                    <a:pt x="48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4"/>
            <p:cNvSpPr/>
            <p:nvPr/>
          </p:nvSpPr>
          <p:spPr>
            <a:xfrm>
              <a:off x="4139336" y="3713868"/>
              <a:ext cx="49988" cy="31600"/>
            </a:xfrm>
            <a:custGeom>
              <a:avLst/>
              <a:gdLst/>
              <a:ahLst/>
              <a:cxnLst/>
              <a:rect l="l" t="t" r="r" b="b"/>
              <a:pathLst>
                <a:path w="1854" h="1172" extrusionOk="0">
                  <a:moveTo>
                    <a:pt x="23" y="1"/>
                  </a:moveTo>
                  <a:lnTo>
                    <a:pt x="4" y="864"/>
                  </a:lnTo>
                  <a:cubicBezTo>
                    <a:pt x="1" y="1012"/>
                    <a:pt x="117" y="1134"/>
                    <a:pt x="265" y="1139"/>
                  </a:cubicBezTo>
                  <a:lnTo>
                    <a:pt x="1584" y="1172"/>
                  </a:lnTo>
                  <a:cubicBezTo>
                    <a:pt x="1586" y="1172"/>
                    <a:pt x="1588" y="1172"/>
                    <a:pt x="1590" y="1172"/>
                  </a:cubicBezTo>
                  <a:cubicBezTo>
                    <a:pt x="1726" y="1172"/>
                    <a:pt x="1840" y="1062"/>
                    <a:pt x="1844" y="925"/>
                  </a:cubicBezTo>
                  <a:lnTo>
                    <a:pt x="1847" y="775"/>
                  </a:lnTo>
                  <a:cubicBezTo>
                    <a:pt x="1853" y="517"/>
                    <a:pt x="1692" y="283"/>
                    <a:pt x="1447" y="200"/>
                  </a:cubicBezTo>
                  <a:lnTo>
                    <a:pt x="947" y="28"/>
                  </a:lnTo>
                  <a:lnTo>
                    <a:pt x="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84"/>
            <p:cNvSpPr/>
            <p:nvPr/>
          </p:nvSpPr>
          <p:spPr>
            <a:xfrm>
              <a:off x="4053784" y="3514723"/>
              <a:ext cx="84986" cy="52846"/>
            </a:xfrm>
            <a:custGeom>
              <a:avLst/>
              <a:gdLst/>
              <a:ahLst/>
              <a:cxnLst/>
              <a:rect l="l" t="t" r="r" b="b"/>
              <a:pathLst>
                <a:path w="3152" h="1960" extrusionOk="0">
                  <a:moveTo>
                    <a:pt x="1114" y="0"/>
                  </a:moveTo>
                  <a:cubicBezTo>
                    <a:pt x="969" y="0"/>
                    <a:pt x="826" y="65"/>
                    <a:pt x="731" y="189"/>
                  </a:cubicBezTo>
                  <a:lnTo>
                    <a:pt x="1" y="1147"/>
                  </a:lnTo>
                  <a:lnTo>
                    <a:pt x="212" y="1527"/>
                  </a:lnTo>
                  <a:lnTo>
                    <a:pt x="648" y="1684"/>
                  </a:lnTo>
                  <a:lnTo>
                    <a:pt x="1187" y="977"/>
                  </a:lnTo>
                  <a:lnTo>
                    <a:pt x="2428" y="1878"/>
                  </a:lnTo>
                  <a:cubicBezTo>
                    <a:pt x="2502" y="1933"/>
                    <a:pt x="2589" y="1960"/>
                    <a:pt x="2674" y="1960"/>
                  </a:cubicBezTo>
                  <a:cubicBezTo>
                    <a:pt x="2804" y="1960"/>
                    <a:pt x="2932" y="1899"/>
                    <a:pt x="3014" y="1786"/>
                  </a:cubicBezTo>
                  <a:cubicBezTo>
                    <a:pt x="3151" y="1599"/>
                    <a:pt x="3110" y="1336"/>
                    <a:pt x="2921" y="1198"/>
                  </a:cubicBezTo>
                  <a:lnTo>
                    <a:pt x="1399" y="92"/>
                  </a:lnTo>
                  <a:cubicBezTo>
                    <a:pt x="1313" y="30"/>
                    <a:pt x="1213" y="0"/>
                    <a:pt x="1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4"/>
            <p:cNvSpPr/>
            <p:nvPr/>
          </p:nvSpPr>
          <p:spPr>
            <a:xfrm>
              <a:off x="4040572" y="3545595"/>
              <a:ext cx="30710" cy="30656"/>
            </a:xfrm>
            <a:custGeom>
              <a:avLst/>
              <a:gdLst/>
              <a:ahLst/>
              <a:cxnLst/>
              <a:rect l="l" t="t" r="r" b="b"/>
              <a:pathLst>
                <a:path w="1139" h="1137" extrusionOk="0">
                  <a:moveTo>
                    <a:pt x="491" y="1"/>
                  </a:moveTo>
                  <a:lnTo>
                    <a:pt x="141" y="461"/>
                  </a:lnTo>
                  <a:cubicBezTo>
                    <a:pt x="1" y="645"/>
                    <a:pt x="35" y="910"/>
                    <a:pt x="220" y="1050"/>
                  </a:cubicBezTo>
                  <a:cubicBezTo>
                    <a:pt x="296" y="1108"/>
                    <a:pt x="386" y="1136"/>
                    <a:pt x="474" y="1136"/>
                  </a:cubicBezTo>
                  <a:cubicBezTo>
                    <a:pt x="601" y="1136"/>
                    <a:pt x="727" y="1079"/>
                    <a:pt x="809" y="971"/>
                  </a:cubicBezTo>
                  <a:lnTo>
                    <a:pt x="1138" y="541"/>
                  </a:lnTo>
                  <a:lnTo>
                    <a:pt x="4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4"/>
            <p:cNvSpPr/>
            <p:nvPr/>
          </p:nvSpPr>
          <p:spPr>
            <a:xfrm>
              <a:off x="4121891" y="3477461"/>
              <a:ext cx="66624" cy="85714"/>
            </a:xfrm>
            <a:custGeom>
              <a:avLst/>
              <a:gdLst/>
              <a:ahLst/>
              <a:cxnLst/>
              <a:rect l="l" t="t" r="r" b="b"/>
              <a:pathLst>
                <a:path w="2471" h="3179" extrusionOk="0">
                  <a:moveTo>
                    <a:pt x="1031" y="1"/>
                  </a:moveTo>
                  <a:lnTo>
                    <a:pt x="368" y="1019"/>
                  </a:lnTo>
                  <a:lnTo>
                    <a:pt x="133" y="1662"/>
                  </a:lnTo>
                  <a:lnTo>
                    <a:pt x="0" y="2031"/>
                  </a:lnTo>
                  <a:lnTo>
                    <a:pt x="582" y="3178"/>
                  </a:lnTo>
                  <a:lnTo>
                    <a:pt x="972" y="2106"/>
                  </a:lnTo>
                  <a:cubicBezTo>
                    <a:pt x="992" y="2053"/>
                    <a:pt x="1042" y="2021"/>
                    <a:pt x="1095" y="2021"/>
                  </a:cubicBezTo>
                  <a:cubicBezTo>
                    <a:pt x="1109" y="2021"/>
                    <a:pt x="1124" y="2023"/>
                    <a:pt x="1138" y="2028"/>
                  </a:cubicBezTo>
                  <a:lnTo>
                    <a:pt x="1671" y="2221"/>
                  </a:lnTo>
                  <a:cubicBezTo>
                    <a:pt x="1703" y="2233"/>
                    <a:pt x="1736" y="2239"/>
                    <a:pt x="1768" y="2239"/>
                  </a:cubicBezTo>
                  <a:cubicBezTo>
                    <a:pt x="1884" y="2239"/>
                    <a:pt x="1993" y="2167"/>
                    <a:pt x="2035" y="2052"/>
                  </a:cubicBezTo>
                  <a:lnTo>
                    <a:pt x="2471" y="858"/>
                  </a:lnTo>
                  <a:lnTo>
                    <a:pt x="10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4"/>
            <p:cNvSpPr/>
            <p:nvPr/>
          </p:nvSpPr>
          <p:spPr>
            <a:xfrm>
              <a:off x="4130869" y="3461014"/>
              <a:ext cx="79081" cy="51202"/>
            </a:xfrm>
            <a:custGeom>
              <a:avLst/>
              <a:gdLst/>
              <a:ahLst/>
              <a:cxnLst/>
              <a:rect l="l" t="t" r="r" b="b"/>
              <a:pathLst>
                <a:path w="2933" h="1899" extrusionOk="0">
                  <a:moveTo>
                    <a:pt x="813" y="1"/>
                  </a:moveTo>
                  <a:cubicBezTo>
                    <a:pt x="705" y="1"/>
                    <a:pt x="603" y="68"/>
                    <a:pt x="565" y="174"/>
                  </a:cubicBezTo>
                  <a:lnTo>
                    <a:pt x="361" y="733"/>
                  </a:lnTo>
                  <a:lnTo>
                    <a:pt x="1" y="1723"/>
                  </a:lnTo>
                  <a:lnTo>
                    <a:pt x="427" y="1879"/>
                  </a:lnTo>
                  <a:cubicBezTo>
                    <a:pt x="463" y="1892"/>
                    <a:pt x="501" y="1898"/>
                    <a:pt x="537" y="1898"/>
                  </a:cubicBezTo>
                  <a:cubicBezTo>
                    <a:pt x="671" y="1898"/>
                    <a:pt x="796" y="1815"/>
                    <a:pt x="844" y="1683"/>
                  </a:cubicBezTo>
                  <a:lnTo>
                    <a:pt x="1018" y="1207"/>
                  </a:lnTo>
                  <a:cubicBezTo>
                    <a:pt x="1034" y="1162"/>
                    <a:pt x="1077" y="1133"/>
                    <a:pt x="1123" y="1133"/>
                  </a:cubicBezTo>
                  <a:cubicBezTo>
                    <a:pt x="1136" y="1133"/>
                    <a:pt x="1149" y="1136"/>
                    <a:pt x="1161" y="1140"/>
                  </a:cubicBezTo>
                  <a:lnTo>
                    <a:pt x="2028" y="1457"/>
                  </a:lnTo>
                  <a:cubicBezTo>
                    <a:pt x="2099" y="1483"/>
                    <a:pt x="2172" y="1495"/>
                    <a:pt x="2244" y="1495"/>
                  </a:cubicBezTo>
                  <a:cubicBezTo>
                    <a:pt x="2502" y="1495"/>
                    <a:pt x="2743" y="1337"/>
                    <a:pt x="2836" y="1080"/>
                  </a:cubicBezTo>
                  <a:lnTo>
                    <a:pt x="2911" y="874"/>
                  </a:lnTo>
                  <a:cubicBezTo>
                    <a:pt x="2933" y="813"/>
                    <a:pt x="2902" y="744"/>
                    <a:pt x="2840" y="721"/>
                  </a:cubicBezTo>
                  <a:lnTo>
                    <a:pt x="904" y="17"/>
                  </a:lnTo>
                  <a:cubicBezTo>
                    <a:pt x="874" y="6"/>
                    <a:pt x="843" y="1"/>
                    <a:pt x="8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4"/>
            <p:cNvSpPr/>
            <p:nvPr/>
          </p:nvSpPr>
          <p:spPr>
            <a:xfrm>
              <a:off x="4096115" y="3531601"/>
              <a:ext cx="122113" cy="84339"/>
            </a:xfrm>
            <a:custGeom>
              <a:avLst/>
              <a:gdLst/>
              <a:ahLst/>
              <a:cxnLst/>
              <a:rect l="l" t="t" r="r" b="b"/>
              <a:pathLst>
                <a:path w="4529" h="3128" extrusionOk="0">
                  <a:moveTo>
                    <a:pt x="964" y="1"/>
                  </a:moveTo>
                  <a:lnTo>
                    <a:pt x="1" y="2646"/>
                  </a:lnTo>
                  <a:lnTo>
                    <a:pt x="621" y="3044"/>
                  </a:lnTo>
                  <a:lnTo>
                    <a:pt x="1324" y="3127"/>
                  </a:lnTo>
                  <a:lnTo>
                    <a:pt x="1886" y="1580"/>
                  </a:lnTo>
                  <a:lnTo>
                    <a:pt x="3136" y="2419"/>
                  </a:lnTo>
                  <a:cubicBezTo>
                    <a:pt x="3216" y="2473"/>
                    <a:pt x="3308" y="2499"/>
                    <a:pt x="3404" y="2499"/>
                  </a:cubicBezTo>
                  <a:cubicBezTo>
                    <a:pt x="3406" y="2499"/>
                    <a:pt x="3407" y="2500"/>
                    <a:pt x="3409" y="2500"/>
                  </a:cubicBezTo>
                  <a:cubicBezTo>
                    <a:pt x="3564" y="2500"/>
                    <a:pt x="3710" y="2423"/>
                    <a:pt x="3800" y="2296"/>
                  </a:cubicBezTo>
                  <a:lnTo>
                    <a:pt x="4529" y="1261"/>
                  </a:lnTo>
                  <a:lnTo>
                    <a:pt x="4261" y="943"/>
                  </a:lnTo>
                  <a:lnTo>
                    <a:pt x="3863" y="746"/>
                  </a:lnTo>
                  <a:lnTo>
                    <a:pt x="3314" y="1526"/>
                  </a:lnTo>
                  <a:lnTo>
                    <a:pt x="9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4"/>
            <p:cNvSpPr/>
            <p:nvPr/>
          </p:nvSpPr>
          <p:spPr>
            <a:xfrm>
              <a:off x="4200271" y="3536374"/>
              <a:ext cx="29605" cy="29281"/>
            </a:xfrm>
            <a:custGeom>
              <a:avLst/>
              <a:gdLst/>
              <a:ahLst/>
              <a:cxnLst/>
              <a:rect l="l" t="t" r="r" b="b"/>
              <a:pathLst>
                <a:path w="1098" h="1086" extrusionOk="0">
                  <a:moveTo>
                    <a:pt x="620" y="0"/>
                  </a:moveTo>
                  <a:cubicBezTo>
                    <a:pt x="488" y="0"/>
                    <a:pt x="358" y="62"/>
                    <a:pt x="275" y="178"/>
                  </a:cubicBezTo>
                  <a:lnTo>
                    <a:pt x="0" y="569"/>
                  </a:lnTo>
                  <a:lnTo>
                    <a:pt x="667" y="1086"/>
                  </a:lnTo>
                  <a:lnTo>
                    <a:pt x="965" y="663"/>
                  </a:lnTo>
                  <a:cubicBezTo>
                    <a:pt x="1098" y="473"/>
                    <a:pt x="1051" y="211"/>
                    <a:pt x="861" y="77"/>
                  </a:cubicBezTo>
                  <a:cubicBezTo>
                    <a:pt x="788" y="25"/>
                    <a:pt x="703" y="0"/>
                    <a:pt x="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4"/>
            <p:cNvSpPr/>
            <p:nvPr/>
          </p:nvSpPr>
          <p:spPr>
            <a:xfrm>
              <a:off x="4045776" y="3602890"/>
              <a:ext cx="86064" cy="76358"/>
            </a:xfrm>
            <a:custGeom>
              <a:avLst/>
              <a:gdLst/>
              <a:ahLst/>
              <a:cxnLst/>
              <a:rect l="l" t="t" r="r" b="b"/>
              <a:pathLst>
                <a:path w="3192" h="2832" extrusionOk="0">
                  <a:moveTo>
                    <a:pt x="1868" y="1"/>
                  </a:moveTo>
                  <a:lnTo>
                    <a:pt x="1297" y="1569"/>
                  </a:lnTo>
                  <a:cubicBezTo>
                    <a:pt x="1276" y="1631"/>
                    <a:pt x="1218" y="1669"/>
                    <a:pt x="1156" y="1669"/>
                  </a:cubicBezTo>
                  <a:cubicBezTo>
                    <a:pt x="1139" y="1669"/>
                    <a:pt x="1121" y="1666"/>
                    <a:pt x="1104" y="1660"/>
                  </a:cubicBezTo>
                  <a:lnTo>
                    <a:pt x="329" y="1381"/>
                  </a:lnTo>
                  <a:lnTo>
                    <a:pt x="33" y="1759"/>
                  </a:lnTo>
                  <a:lnTo>
                    <a:pt x="0" y="2245"/>
                  </a:lnTo>
                  <a:lnTo>
                    <a:pt x="1566" y="2809"/>
                  </a:lnTo>
                  <a:cubicBezTo>
                    <a:pt x="1608" y="2824"/>
                    <a:pt x="1652" y="2831"/>
                    <a:pt x="1694" y="2831"/>
                  </a:cubicBezTo>
                  <a:cubicBezTo>
                    <a:pt x="1831" y="2831"/>
                    <a:pt x="1963" y="2757"/>
                    <a:pt x="2031" y="2631"/>
                  </a:cubicBezTo>
                  <a:lnTo>
                    <a:pt x="3191" y="483"/>
                  </a:lnTo>
                  <a:lnTo>
                    <a:pt x="186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4"/>
            <p:cNvSpPr/>
            <p:nvPr/>
          </p:nvSpPr>
          <p:spPr>
            <a:xfrm>
              <a:off x="4009646" y="3631659"/>
              <a:ext cx="45027" cy="49314"/>
            </a:xfrm>
            <a:custGeom>
              <a:avLst/>
              <a:gdLst/>
              <a:ahLst/>
              <a:cxnLst/>
              <a:rect l="l" t="t" r="r" b="b"/>
              <a:pathLst>
                <a:path w="1670" h="1829" extrusionOk="0">
                  <a:moveTo>
                    <a:pt x="754" y="1"/>
                  </a:moveTo>
                  <a:cubicBezTo>
                    <a:pt x="644" y="1"/>
                    <a:pt x="540" y="68"/>
                    <a:pt x="500" y="178"/>
                  </a:cubicBezTo>
                  <a:lnTo>
                    <a:pt x="49" y="1416"/>
                  </a:lnTo>
                  <a:cubicBezTo>
                    <a:pt x="1" y="1547"/>
                    <a:pt x="69" y="1692"/>
                    <a:pt x="201" y="1740"/>
                  </a:cubicBezTo>
                  <a:lnTo>
                    <a:pt x="342" y="1792"/>
                  </a:lnTo>
                  <a:cubicBezTo>
                    <a:pt x="408" y="1817"/>
                    <a:pt x="477" y="1828"/>
                    <a:pt x="545" y="1828"/>
                  </a:cubicBezTo>
                  <a:cubicBezTo>
                    <a:pt x="725" y="1828"/>
                    <a:pt x="899" y="1747"/>
                    <a:pt x="1014" y="1598"/>
                  </a:cubicBezTo>
                  <a:lnTo>
                    <a:pt x="1340" y="1178"/>
                  </a:lnTo>
                  <a:lnTo>
                    <a:pt x="1669" y="314"/>
                  </a:lnTo>
                  <a:lnTo>
                    <a:pt x="844" y="16"/>
                  </a:lnTo>
                  <a:cubicBezTo>
                    <a:pt x="814" y="6"/>
                    <a:pt x="784" y="1"/>
                    <a:pt x="7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5" name="Google Shape;4295;p84"/>
          <p:cNvGrpSpPr/>
          <p:nvPr/>
        </p:nvGrpSpPr>
        <p:grpSpPr>
          <a:xfrm>
            <a:off x="4005575" y="4101238"/>
            <a:ext cx="414953" cy="227078"/>
            <a:chOff x="4005575" y="4101238"/>
            <a:chExt cx="414953" cy="227078"/>
          </a:xfrm>
        </p:grpSpPr>
        <p:sp>
          <p:nvSpPr>
            <p:cNvPr id="4296" name="Google Shape;4296;p84"/>
            <p:cNvSpPr/>
            <p:nvPr/>
          </p:nvSpPr>
          <p:spPr>
            <a:xfrm>
              <a:off x="4278058" y="4132299"/>
              <a:ext cx="113323" cy="137239"/>
            </a:xfrm>
            <a:custGeom>
              <a:avLst/>
              <a:gdLst/>
              <a:ahLst/>
              <a:cxnLst/>
              <a:rect l="l" t="t" r="r" b="b"/>
              <a:pathLst>
                <a:path w="4203" h="5090" extrusionOk="0">
                  <a:moveTo>
                    <a:pt x="3086" y="0"/>
                  </a:moveTo>
                  <a:cubicBezTo>
                    <a:pt x="2883" y="0"/>
                    <a:pt x="2686" y="105"/>
                    <a:pt x="2577" y="294"/>
                  </a:cubicBezTo>
                  <a:lnTo>
                    <a:pt x="2193" y="959"/>
                  </a:lnTo>
                  <a:lnTo>
                    <a:pt x="1" y="4074"/>
                  </a:lnTo>
                  <a:lnTo>
                    <a:pt x="1761" y="5089"/>
                  </a:lnTo>
                  <a:lnTo>
                    <a:pt x="4041" y="1139"/>
                  </a:lnTo>
                  <a:cubicBezTo>
                    <a:pt x="4203" y="859"/>
                    <a:pt x="4107" y="499"/>
                    <a:pt x="3826" y="337"/>
                  </a:cubicBezTo>
                  <a:lnTo>
                    <a:pt x="3379" y="79"/>
                  </a:lnTo>
                  <a:cubicBezTo>
                    <a:pt x="3286" y="26"/>
                    <a:pt x="3185" y="0"/>
                    <a:pt x="30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84"/>
            <p:cNvSpPr/>
            <p:nvPr/>
          </p:nvSpPr>
          <p:spPr>
            <a:xfrm>
              <a:off x="4350668" y="4171098"/>
              <a:ext cx="38691" cy="36615"/>
            </a:xfrm>
            <a:custGeom>
              <a:avLst/>
              <a:gdLst/>
              <a:ahLst/>
              <a:cxnLst/>
              <a:rect l="l" t="t" r="r" b="b"/>
              <a:pathLst>
                <a:path w="1435" h="1358" extrusionOk="0">
                  <a:moveTo>
                    <a:pt x="708" y="1"/>
                  </a:moveTo>
                  <a:cubicBezTo>
                    <a:pt x="648" y="1"/>
                    <a:pt x="587" y="9"/>
                    <a:pt x="526" y="26"/>
                  </a:cubicBezTo>
                  <a:cubicBezTo>
                    <a:pt x="261" y="99"/>
                    <a:pt x="68" y="325"/>
                    <a:pt x="35" y="597"/>
                  </a:cubicBezTo>
                  <a:cubicBezTo>
                    <a:pt x="1" y="869"/>
                    <a:pt x="135" y="1135"/>
                    <a:pt x="375" y="1270"/>
                  </a:cubicBezTo>
                  <a:cubicBezTo>
                    <a:pt x="479" y="1328"/>
                    <a:pt x="593" y="1357"/>
                    <a:pt x="708" y="1357"/>
                  </a:cubicBezTo>
                  <a:cubicBezTo>
                    <a:pt x="856" y="1357"/>
                    <a:pt x="1004" y="1308"/>
                    <a:pt x="1125" y="1213"/>
                  </a:cubicBezTo>
                  <a:cubicBezTo>
                    <a:pt x="1342" y="1044"/>
                    <a:pt x="1435" y="761"/>
                    <a:pt x="1362" y="498"/>
                  </a:cubicBezTo>
                  <a:cubicBezTo>
                    <a:pt x="1278" y="197"/>
                    <a:pt x="1006" y="1"/>
                    <a:pt x="7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4"/>
            <p:cNvSpPr/>
            <p:nvPr/>
          </p:nvSpPr>
          <p:spPr>
            <a:xfrm>
              <a:off x="4343388" y="4164924"/>
              <a:ext cx="53278" cy="49018"/>
            </a:xfrm>
            <a:custGeom>
              <a:avLst/>
              <a:gdLst/>
              <a:ahLst/>
              <a:cxnLst/>
              <a:rect l="l" t="t" r="r" b="b"/>
              <a:pathLst>
                <a:path w="1976" h="1818" extrusionOk="0">
                  <a:moveTo>
                    <a:pt x="984" y="460"/>
                  </a:moveTo>
                  <a:cubicBezTo>
                    <a:pt x="1220" y="460"/>
                    <a:pt x="1415" y="644"/>
                    <a:pt x="1430" y="878"/>
                  </a:cubicBezTo>
                  <a:cubicBezTo>
                    <a:pt x="1446" y="1113"/>
                    <a:pt x="1276" y="1319"/>
                    <a:pt x="1042" y="1351"/>
                  </a:cubicBezTo>
                  <a:cubicBezTo>
                    <a:pt x="1023" y="1353"/>
                    <a:pt x="1004" y="1354"/>
                    <a:pt x="985" y="1354"/>
                  </a:cubicBezTo>
                  <a:cubicBezTo>
                    <a:pt x="773" y="1354"/>
                    <a:pt x="587" y="1206"/>
                    <a:pt x="544" y="995"/>
                  </a:cubicBezTo>
                  <a:cubicBezTo>
                    <a:pt x="500" y="763"/>
                    <a:pt x="640" y="536"/>
                    <a:pt x="867" y="475"/>
                  </a:cubicBezTo>
                  <a:cubicBezTo>
                    <a:pt x="906" y="464"/>
                    <a:pt x="945" y="460"/>
                    <a:pt x="984" y="460"/>
                  </a:cubicBezTo>
                  <a:close/>
                  <a:moveTo>
                    <a:pt x="983" y="1"/>
                  </a:moveTo>
                  <a:cubicBezTo>
                    <a:pt x="828" y="1"/>
                    <a:pt x="672" y="40"/>
                    <a:pt x="531" y="122"/>
                  </a:cubicBezTo>
                  <a:cubicBezTo>
                    <a:pt x="175" y="327"/>
                    <a:pt x="0" y="745"/>
                    <a:pt x="106" y="1143"/>
                  </a:cubicBezTo>
                  <a:cubicBezTo>
                    <a:pt x="213" y="1539"/>
                    <a:pt x="571" y="1816"/>
                    <a:pt x="983" y="1817"/>
                  </a:cubicBezTo>
                  <a:cubicBezTo>
                    <a:pt x="984" y="1817"/>
                    <a:pt x="985" y="1817"/>
                    <a:pt x="987" y="1817"/>
                  </a:cubicBezTo>
                  <a:cubicBezTo>
                    <a:pt x="1310" y="1817"/>
                    <a:pt x="1610" y="1644"/>
                    <a:pt x="1771" y="1363"/>
                  </a:cubicBezTo>
                  <a:cubicBezTo>
                    <a:pt x="1975" y="1007"/>
                    <a:pt x="1917" y="557"/>
                    <a:pt x="1627" y="267"/>
                  </a:cubicBezTo>
                  <a:cubicBezTo>
                    <a:pt x="1451" y="92"/>
                    <a:pt x="1219" y="1"/>
                    <a:pt x="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4"/>
            <p:cNvSpPr/>
            <p:nvPr/>
          </p:nvSpPr>
          <p:spPr>
            <a:xfrm>
              <a:off x="4251958" y="4155972"/>
              <a:ext cx="85228" cy="90783"/>
            </a:xfrm>
            <a:custGeom>
              <a:avLst/>
              <a:gdLst/>
              <a:ahLst/>
              <a:cxnLst/>
              <a:rect l="l" t="t" r="r" b="b"/>
              <a:pathLst>
                <a:path w="3161" h="3367" extrusionOk="0">
                  <a:moveTo>
                    <a:pt x="1976" y="0"/>
                  </a:moveTo>
                  <a:cubicBezTo>
                    <a:pt x="1696" y="0"/>
                    <a:pt x="1435" y="150"/>
                    <a:pt x="1293" y="395"/>
                  </a:cubicBezTo>
                  <a:lnTo>
                    <a:pt x="0" y="2637"/>
                  </a:lnTo>
                  <a:lnTo>
                    <a:pt x="1265" y="3366"/>
                  </a:lnTo>
                  <a:lnTo>
                    <a:pt x="3161" y="81"/>
                  </a:lnTo>
                  <a:lnTo>
                    <a:pt x="2031" y="2"/>
                  </a:lnTo>
                  <a:cubicBezTo>
                    <a:pt x="2012" y="1"/>
                    <a:pt x="1994" y="0"/>
                    <a:pt x="19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4"/>
            <p:cNvSpPr/>
            <p:nvPr/>
          </p:nvSpPr>
          <p:spPr>
            <a:xfrm>
              <a:off x="4271128" y="4183069"/>
              <a:ext cx="40309" cy="30468"/>
            </a:xfrm>
            <a:custGeom>
              <a:avLst/>
              <a:gdLst/>
              <a:ahLst/>
              <a:cxnLst/>
              <a:rect l="l" t="t" r="r" b="b"/>
              <a:pathLst>
                <a:path w="1495" h="1130" extrusionOk="0">
                  <a:moveTo>
                    <a:pt x="230" y="0"/>
                  </a:moveTo>
                  <a:lnTo>
                    <a:pt x="1" y="398"/>
                  </a:lnTo>
                  <a:lnTo>
                    <a:pt x="1266" y="1129"/>
                  </a:lnTo>
                  <a:lnTo>
                    <a:pt x="1495" y="732"/>
                  </a:lnTo>
                  <a:lnTo>
                    <a:pt x="2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4"/>
            <p:cNvSpPr/>
            <p:nvPr/>
          </p:nvSpPr>
          <p:spPr>
            <a:xfrm>
              <a:off x="4005629" y="4215640"/>
              <a:ext cx="414872" cy="102835"/>
            </a:xfrm>
            <a:custGeom>
              <a:avLst/>
              <a:gdLst/>
              <a:ahLst/>
              <a:cxnLst/>
              <a:rect l="l" t="t" r="r" b="b"/>
              <a:pathLst>
                <a:path w="15387" h="3814" extrusionOk="0">
                  <a:moveTo>
                    <a:pt x="3077" y="0"/>
                  </a:moveTo>
                  <a:cubicBezTo>
                    <a:pt x="3004" y="0"/>
                    <a:pt x="2930" y="24"/>
                    <a:pt x="2868" y="71"/>
                  </a:cubicBezTo>
                  <a:lnTo>
                    <a:pt x="2276" y="518"/>
                  </a:lnTo>
                  <a:cubicBezTo>
                    <a:pt x="2058" y="683"/>
                    <a:pt x="1798" y="766"/>
                    <a:pt x="1538" y="766"/>
                  </a:cubicBezTo>
                  <a:cubicBezTo>
                    <a:pt x="1279" y="766"/>
                    <a:pt x="1019" y="683"/>
                    <a:pt x="802" y="518"/>
                  </a:cubicBezTo>
                  <a:lnTo>
                    <a:pt x="150" y="24"/>
                  </a:lnTo>
                  <a:lnTo>
                    <a:pt x="150" y="26"/>
                  </a:lnTo>
                  <a:cubicBezTo>
                    <a:pt x="132" y="13"/>
                    <a:pt x="113" y="7"/>
                    <a:pt x="94" y="7"/>
                  </a:cubicBezTo>
                  <a:cubicBezTo>
                    <a:pt x="46" y="7"/>
                    <a:pt x="1" y="45"/>
                    <a:pt x="0" y="99"/>
                  </a:cubicBezTo>
                  <a:lnTo>
                    <a:pt x="0" y="3813"/>
                  </a:lnTo>
                  <a:lnTo>
                    <a:pt x="15386" y="3813"/>
                  </a:lnTo>
                  <a:lnTo>
                    <a:pt x="15386" y="98"/>
                  </a:lnTo>
                  <a:cubicBezTo>
                    <a:pt x="15386" y="43"/>
                    <a:pt x="15342" y="5"/>
                    <a:pt x="15294" y="5"/>
                  </a:cubicBezTo>
                  <a:cubicBezTo>
                    <a:pt x="15276" y="5"/>
                    <a:pt x="15257" y="11"/>
                    <a:pt x="15240" y="24"/>
                  </a:cubicBezTo>
                  <a:lnTo>
                    <a:pt x="14585" y="519"/>
                  </a:lnTo>
                  <a:cubicBezTo>
                    <a:pt x="14367" y="684"/>
                    <a:pt x="14108" y="766"/>
                    <a:pt x="13848" y="766"/>
                  </a:cubicBezTo>
                  <a:cubicBezTo>
                    <a:pt x="13588" y="766"/>
                    <a:pt x="13329" y="684"/>
                    <a:pt x="13110" y="519"/>
                  </a:cubicBezTo>
                  <a:lnTo>
                    <a:pt x="12518" y="71"/>
                  </a:lnTo>
                  <a:cubicBezTo>
                    <a:pt x="12456" y="24"/>
                    <a:pt x="12383" y="0"/>
                    <a:pt x="12309" y="0"/>
                  </a:cubicBezTo>
                  <a:cubicBezTo>
                    <a:pt x="12235" y="0"/>
                    <a:pt x="12162" y="24"/>
                    <a:pt x="12100" y="71"/>
                  </a:cubicBezTo>
                  <a:lnTo>
                    <a:pt x="11507" y="518"/>
                  </a:lnTo>
                  <a:cubicBezTo>
                    <a:pt x="11289" y="683"/>
                    <a:pt x="11030" y="766"/>
                    <a:pt x="10770" y="766"/>
                  </a:cubicBezTo>
                  <a:cubicBezTo>
                    <a:pt x="10511" y="766"/>
                    <a:pt x="10251" y="683"/>
                    <a:pt x="10033" y="518"/>
                  </a:cubicBezTo>
                  <a:lnTo>
                    <a:pt x="9441" y="71"/>
                  </a:lnTo>
                  <a:cubicBezTo>
                    <a:pt x="9379" y="24"/>
                    <a:pt x="9305" y="0"/>
                    <a:pt x="9232" y="0"/>
                  </a:cubicBezTo>
                  <a:cubicBezTo>
                    <a:pt x="9158" y="0"/>
                    <a:pt x="9084" y="24"/>
                    <a:pt x="9022" y="71"/>
                  </a:cubicBezTo>
                  <a:lnTo>
                    <a:pt x="8430" y="518"/>
                  </a:lnTo>
                  <a:cubicBezTo>
                    <a:pt x="8212" y="683"/>
                    <a:pt x="7953" y="766"/>
                    <a:pt x="7693" y="766"/>
                  </a:cubicBezTo>
                  <a:cubicBezTo>
                    <a:pt x="7434" y="766"/>
                    <a:pt x="7174" y="683"/>
                    <a:pt x="6956" y="518"/>
                  </a:cubicBezTo>
                  <a:lnTo>
                    <a:pt x="6364" y="71"/>
                  </a:lnTo>
                  <a:cubicBezTo>
                    <a:pt x="6302" y="24"/>
                    <a:pt x="6228" y="0"/>
                    <a:pt x="6155" y="0"/>
                  </a:cubicBezTo>
                  <a:cubicBezTo>
                    <a:pt x="6081" y="0"/>
                    <a:pt x="6007" y="24"/>
                    <a:pt x="5945" y="71"/>
                  </a:cubicBezTo>
                  <a:lnTo>
                    <a:pt x="5353" y="518"/>
                  </a:lnTo>
                  <a:cubicBezTo>
                    <a:pt x="5135" y="683"/>
                    <a:pt x="4875" y="766"/>
                    <a:pt x="4615" y="766"/>
                  </a:cubicBezTo>
                  <a:cubicBezTo>
                    <a:pt x="4356" y="766"/>
                    <a:pt x="4096" y="683"/>
                    <a:pt x="3879" y="518"/>
                  </a:cubicBezTo>
                  <a:lnTo>
                    <a:pt x="3287" y="71"/>
                  </a:lnTo>
                  <a:cubicBezTo>
                    <a:pt x="3225" y="24"/>
                    <a:pt x="3151" y="0"/>
                    <a:pt x="307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4"/>
            <p:cNvSpPr/>
            <p:nvPr/>
          </p:nvSpPr>
          <p:spPr>
            <a:xfrm>
              <a:off x="4005575" y="4246485"/>
              <a:ext cx="414926" cy="62068"/>
            </a:xfrm>
            <a:custGeom>
              <a:avLst/>
              <a:gdLst/>
              <a:ahLst/>
              <a:cxnLst/>
              <a:rect l="l" t="t" r="r" b="b"/>
              <a:pathLst>
                <a:path w="15389" h="2302" extrusionOk="0">
                  <a:moveTo>
                    <a:pt x="1" y="0"/>
                  </a:moveTo>
                  <a:lnTo>
                    <a:pt x="1" y="2302"/>
                  </a:lnTo>
                  <a:lnTo>
                    <a:pt x="15388" y="2302"/>
                  </a:lnTo>
                  <a:lnTo>
                    <a:pt x="15388" y="0"/>
                  </a:lnTo>
                  <a:lnTo>
                    <a:pt x="14600" y="596"/>
                  </a:lnTo>
                  <a:cubicBezTo>
                    <a:pt x="14377" y="763"/>
                    <a:pt x="14113" y="847"/>
                    <a:pt x="13849" y="847"/>
                  </a:cubicBezTo>
                  <a:cubicBezTo>
                    <a:pt x="13585" y="847"/>
                    <a:pt x="13321" y="763"/>
                    <a:pt x="13099" y="596"/>
                  </a:cubicBezTo>
                  <a:lnTo>
                    <a:pt x="12520" y="159"/>
                  </a:lnTo>
                  <a:cubicBezTo>
                    <a:pt x="12458" y="112"/>
                    <a:pt x="12384" y="88"/>
                    <a:pt x="12310" y="88"/>
                  </a:cubicBezTo>
                  <a:cubicBezTo>
                    <a:pt x="12236" y="88"/>
                    <a:pt x="12162" y="112"/>
                    <a:pt x="12100" y="159"/>
                  </a:cubicBezTo>
                  <a:lnTo>
                    <a:pt x="11509" y="606"/>
                  </a:lnTo>
                  <a:cubicBezTo>
                    <a:pt x="11291" y="771"/>
                    <a:pt x="11031" y="854"/>
                    <a:pt x="10772" y="854"/>
                  </a:cubicBezTo>
                  <a:cubicBezTo>
                    <a:pt x="10512" y="854"/>
                    <a:pt x="10252" y="771"/>
                    <a:pt x="10034" y="606"/>
                  </a:cubicBezTo>
                  <a:lnTo>
                    <a:pt x="9443" y="159"/>
                  </a:lnTo>
                  <a:cubicBezTo>
                    <a:pt x="9381" y="112"/>
                    <a:pt x="9307" y="88"/>
                    <a:pt x="9233" y="88"/>
                  </a:cubicBezTo>
                  <a:cubicBezTo>
                    <a:pt x="9159" y="88"/>
                    <a:pt x="9085" y="112"/>
                    <a:pt x="9023" y="159"/>
                  </a:cubicBezTo>
                  <a:lnTo>
                    <a:pt x="8432" y="606"/>
                  </a:lnTo>
                  <a:cubicBezTo>
                    <a:pt x="8214" y="771"/>
                    <a:pt x="7954" y="854"/>
                    <a:pt x="7694" y="854"/>
                  </a:cubicBezTo>
                  <a:cubicBezTo>
                    <a:pt x="7435" y="854"/>
                    <a:pt x="7175" y="771"/>
                    <a:pt x="6956" y="606"/>
                  </a:cubicBezTo>
                  <a:lnTo>
                    <a:pt x="6366" y="159"/>
                  </a:lnTo>
                  <a:cubicBezTo>
                    <a:pt x="6304" y="112"/>
                    <a:pt x="6230" y="88"/>
                    <a:pt x="6156" y="88"/>
                  </a:cubicBezTo>
                  <a:cubicBezTo>
                    <a:pt x="6082" y="88"/>
                    <a:pt x="6008" y="112"/>
                    <a:pt x="5946" y="159"/>
                  </a:cubicBezTo>
                  <a:lnTo>
                    <a:pt x="5354" y="606"/>
                  </a:lnTo>
                  <a:cubicBezTo>
                    <a:pt x="5136" y="770"/>
                    <a:pt x="4877" y="853"/>
                    <a:pt x="4617" y="853"/>
                  </a:cubicBezTo>
                  <a:cubicBezTo>
                    <a:pt x="4357" y="853"/>
                    <a:pt x="4098" y="770"/>
                    <a:pt x="3879" y="606"/>
                  </a:cubicBezTo>
                  <a:lnTo>
                    <a:pt x="3289" y="159"/>
                  </a:lnTo>
                  <a:cubicBezTo>
                    <a:pt x="3226" y="112"/>
                    <a:pt x="3152" y="88"/>
                    <a:pt x="3078" y="88"/>
                  </a:cubicBezTo>
                  <a:cubicBezTo>
                    <a:pt x="3004" y="88"/>
                    <a:pt x="2931" y="112"/>
                    <a:pt x="2869" y="159"/>
                  </a:cubicBezTo>
                  <a:lnTo>
                    <a:pt x="2276" y="606"/>
                  </a:lnTo>
                  <a:cubicBezTo>
                    <a:pt x="2058" y="770"/>
                    <a:pt x="1799" y="853"/>
                    <a:pt x="1539" y="853"/>
                  </a:cubicBezTo>
                  <a:cubicBezTo>
                    <a:pt x="1280" y="853"/>
                    <a:pt x="1020" y="770"/>
                    <a:pt x="802" y="606"/>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4"/>
            <p:cNvSpPr/>
            <p:nvPr/>
          </p:nvSpPr>
          <p:spPr>
            <a:xfrm>
              <a:off x="4056264" y="4101238"/>
              <a:ext cx="38071" cy="68242"/>
            </a:xfrm>
            <a:custGeom>
              <a:avLst/>
              <a:gdLst/>
              <a:ahLst/>
              <a:cxnLst/>
              <a:rect l="l" t="t" r="r" b="b"/>
              <a:pathLst>
                <a:path w="1412" h="2531" extrusionOk="0">
                  <a:moveTo>
                    <a:pt x="999" y="1"/>
                  </a:moveTo>
                  <a:cubicBezTo>
                    <a:pt x="992" y="1"/>
                    <a:pt x="985" y="2"/>
                    <a:pt x="978" y="3"/>
                  </a:cubicBezTo>
                  <a:lnTo>
                    <a:pt x="99" y="157"/>
                  </a:lnTo>
                  <a:cubicBezTo>
                    <a:pt x="41" y="168"/>
                    <a:pt x="0" y="224"/>
                    <a:pt x="11" y="283"/>
                  </a:cubicBezTo>
                  <a:lnTo>
                    <a:pt x="407" y="2530"/>
                  </a:lnTo>
                  <a:lnTo>
                    <a:pt x="1412" y="1839"/>
                  </a:lnTo>
                  <a:lnTo>
                    <a:pt x="1102" y="90"/>
                  </a:lnTo>
                  <a:cubicBezTo>
                    <a:pt x="1094" y="38"/>
                    <a:pt x="1049" y="1"/>
                    <a:pt x="9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4"/>
            <p:cNvSpPr/>
            <p:nvPr/>
          </p:nvSpPr>
          <p:spPr>
            <a:xfrm>
              <a:off x="4029275" y="4110675"/>
              <a:ext cx="209229" cy="86684"/>
            </a:xfrm>
            <a:custGeom>
              <a:avLst/>
              <a:gdLst/>
              <a:ahLst/>
              <a:cxnLst/>
              <a:rect l="l" t="t" r="r" b="b"/>
              <a:pathLst>
                <a:path w="7760" h="3215" extrusionOk="0">
                  <a:moveTo>
                    <a:pt x="3641" y="0"/>
                  </a:moveTo>
                  <a:cubicBezTo>
                    <a:pt x="3542" y="0"/>
                    <a:pt x="3445" y="31"/>
                    <a:pt x="3362" y="90"/>
                  </a:cubicBezTo>
                  <a:lnTo>
                    <a:pt x="82" y="2391"/>
                  </a:lnTo>
                  <a:cubicBezTo>
                    <a:pt x="17" y="2437"/>
                    <a:pt x="1" y="2527"/>
                    <a:pt x="47" y="2593"/>
                  </a:cubicBezTo>
                  <a:lnTo>
                    <a:pt x="440" y="3153"/>
                  </a:lnTo>
                  <a:cubicBezTo>
                    <a:pt x="469" y="3193"/>
                    <a:pt x="514" y="3214"/>
                    <a:pt x="559" y="3214"/>
                  </a:cubicBezTo>
                  <a:cubicBezTo>
                    <a:pt x="588" y="3214"/>
                    <a:pt x="617" y="3206"/>
                    <a:pt x="642" y="3188"/>
                  </a:cubicBezTo>
                  <a:lnTo>
                    <a:pt x="3628" y="1092"/>
                  </a:lnTo>
                  <a:cubicBezTo>
                    <a:pt x="3675" y="1059"/>
                    <a:pt x="3731" y="1041"/>
                    <a:pt x="3789" y="1041"/>
                  </a:cubicBezTo>
                  <a:cubicBezTo>
                    <a:pt x="3813" y="1041"/>
                    <a:pt x="3837" y="1044"/>
                    <a:pt x="3862" y="1051"/>
                  </a:cubicBezTo>
                  <a:lnTo>
                    <a:pt x="7384" y="1999"/>
                  </a:lnTo>
                  <a:lnTo>
                    <a:pt x="7384" y="2001"/>
                  </a:lnTo>
                  <a:cubicBezTo>
                    <a:pt x="7396" y="2004"/>
                    <a:pt x="7408" y="2005"/>
                    <a:pt x="7420" y="2005"/>
                  </a:cubicBezTo>
                  <a:cubicBezTo>
                    <a:pt x="7484" y="2005"/>
                    <a:pt x="7543" y="1963"/>
                    <a:pt x="7561" y="1897"/>
                  </a:cubicBezTo>
                  <a:lnTo>
                    <a:pt x="7739" y="1235"/>
                  </a:lnTo>
                  <a:cubicBezTo>
                    <a:pt x="7760" y="1159"/>
                    <a:pt x="7715" y="1080"/>
                    <a:pt x="7637" y="1059"/>
                  </a:cubicBezTo>
                  <a:lnTo>
                    <a:pt x="3769" y="18"/>
                  </a:lnTo>
                  <a:cubicBezTo>
                    <a:pt x="3726" y="6"/>
                    <a:pt x="3683" y="0"/>
                    <a:pt x="3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4"/>
            <p:cNvSpPr/>
            <p:nvPr/>
          </p:nvSpPr>
          <p:spPr>
            <a:xfrm>
              <a:off x="4060740" y="4138743"/>
              <a:ext cx="173423" cy="175526"/>
            </a:xfrm>
            <a:custGeom>
              <a:avLst/>
              <a:gdLst/>
              <a:ahLst/>
              <a:cxnLst/>
              <a:rect l="l" t="t" r="r" b="b"/>
              <a:pathLst>
                <a:path w="6432" h="6510" extrusionOk="0">
                  <a:moveTo>
                    <a:pt x="2622" y="0"/>
                  </a:moveTo>
                  <a:cubicBezTo>
                    <a:pt x="2564" y="0"/>
                    <a:pt x="2508" y="18"/>
                    <a:pt x="2461" y="51"/>
                  </a:cubicBezTo>
                  <a:lnTo>
                    <a:pt x="0" y="1777"/>
                  </a:lnTo>
                  <a:lnTo>
                    <a:pt x="836" y="6510"/>
                  </a:lnTo>
                  <a:lnTo>
                    <a:pt x="6431" y="5523"/>
                  </a:lnTo>
                  <a:lnTo>
                    <a:pt x="5597" y="791"/>
                  </a:lnTo>
                  <a:lnTo>
                    <a:pt x="2695" y="10"/>
                  </a:lnTo>
                  <a:cubicBezTo>
                    <a:pt x="2670" y="3"/>
                    <a:pt x="2646" y="0"/>
                    <a:pt x="2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4"/>
            <p:cNvSpPr/>
            <p:nvPr/>
          </p:nvSpPr>
          <p:spPr>
            <a:xfrm>
              <a:off x="4060740" y="4138743"/>
              <a:ext cx="154495" cy="68269"/>
            </a:xfrm>
            <a:custGeom>
              <a:avLst/>
              <a:gdLst/>
              <a:ahLst/>
              <a:cxnLst/>
              <a:rect l="l" t="t" r="r" b="b"/>
              <a:pathLst>
                <a:path w="5730" h="2532" extrusionOk="0">
                  <a:moveTo>
                    <a:pt x="2622" y="0"/>
                  </a:moveTo>
                  <a:cubicBezTo>
                    <a:pt x="2564" y="0"/>
                    <a:pt x="2508" y="18"/>
                    <a:pt x="2461" y="51"/>
                  </a:cubicBezTo>
                  <a:lnTo>
                    <a:pt x="0" y="1777"/>
                  </a:lnTo>
                  <a:lnTo>
                    <a:pt x="133" y="2531"/>
                  </a:lnTo>
                  <a:lnTo>
                    <a:pt x="2591" y="792"/>
                  </a:lnTo>
                  <a:cubicBezTo>
                    <a:pt x="2639" y="758"/>
                    <a:pt x="2696" y="740"/>
                    <a:pt x="2753" y="740"/>
                  </a:cubicBezTo>
                  <a:cubicBezTo>
                    <a:pt x="2777" y="740"/>
                    <a:pt x="2801" y="744"/>
                    <a:pt x="2825" y="750"/>
                  </a:cubicBezTo>
                  <a:lnTo>
                    <a:pt x="5730" y="1544"/>
                  </a:lnTo>
                  <a:lnTo>
                    <a:pt x="5597" y="791"/>
                  </a:lnTo>
                  <a:lnTo>
                    <a:pt x="2695" y="10"/>
                  </a:lnTo>
                  <a:cubicBezTo>
                    <a:pt x="2670" y="3"/>
                    <a:pt x="2646" y="0"/>
                    <a:pt x="2622"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4"/>
            <p:cNvSpPr/>
            <p:nvPr/>
          </p:nvSpPr>
          <p:spPr>
            <a:xfrm>
              <a:off x="4121567" y="4204693"/>
              <a:ext cx="59318" cy="100193"/>
            </a:xfrm>
            <a:custGeom>
              <a:avLst/>
              <a:gdLst/>
              <a:ahLst/>
              <a:cxnLst/>
              <a:rect l="l" t="t" r="r" b="b"/>
              <a:pathLst>
                <a:path w="2200" h="3716" extrusionOk="0">
                  <a:moveTo>
                    <a:pt x="896" y="0"/>
                  </a:moveTo>
                  <a:cubicBezTo>
                    <a:pt x="848" y="0"/>
                    <a:pt x="799" y="5"/>
                    <a:pt x="750" y="13"/>
                  </a:cubicBezTo>
                  <a:cubicBezTo>
                    <a:pt x="302" y="93"/>
                    <a:pt x="0" y="514"/>
                    <a:pt x="69" y="964"/>
                  </a:cubicBezTo>
                  <a:lnTo>
                    <a:pt x="555" y="3716"/>
                  </a:lnTo>
                  <a:lnTo>
                    <a:pt x="2200" y="3425"/>
                  </a:lnTo>
                  <a:lnTo>
                    <a:pt x="1714" y="674"/>
                  </a:lnTo>
                  <a:cubicBezTo>
                    <a:pt x="1635" y="276"/>
                    <a:pt x="1287" y="0"/>
                    <a:pt x="8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4"/>
            <p:cNvSpPr/>
            <p:nvPr/>
          </p:nvSpPr>
          <p:spPr>
            <a:xfrm>
              <a:off x="4005629" y="4266195"/>
              <a:ext cx="414899" cy="62122"/>
            </a:xfrm>
            <a:custGeom>
              <a:avLst/>
              <a:gdLst/>
              <a:ahLst/>
              <a:cxnLst/>
              <a:rect l="l" t="t" r="r" b="b"/>
              <a:pathLst>
                <a:path w="15388" h="2304" extrusionOk="0">
                  <a:moveTo>
                    <a:pt x="0" y="1"/>
                  </a:moveTo>
                  <a:lnTo>
                    <a:pt x="0" y="2121"/>
                  </a:lnTo>
                  <a:cubicBezTo>
                    <a:pt x="0" y="2221"/>
                    <a:pt x="81" y="2303"/>
                    <a:pt x="181" y="2303"/>
                  </a:cubicBezTo>
                  <a:lnTo>
                    <a:pt x="15204" y="2303"/>
                  </a:lnTo>
                  <a:cubicBezTo>
                    <a:pt x="15304" y="2303"/>
                    <a:pt x="15386" y="2223"/>
                    <a:pt x="15388" y="2121"/>
                  </a:cubicBezTo>
                  <a:lnTo>
                    <a:pt x="15388" y="2"/>
                  </a:lnTo>
                  <a:lnTo>
                    <a:pt x="14585" y="608"/>
                  </a:lnTo>
                  <a:cubicBezTo>
                    <a:pt x="14367" y="773"/>
                    <a:pt x="14108" y="855"/>
                    <a:pt x="13848" y="855"/>
                  </a:cubicBezTo>
                  <a:cubicBezTo>
                    <a:pt x="13588" y="855"/>
                    <a:pt x="13329" y="773"/>
                    <a:pt x="13110" y="608"/>
                  </a:cubicBezTo>
                  <a:lnTo>
                    <a:pt x="12518" y="159"/>
                  </a:lnTo>
                  <a:cubicBezTo>
                    <a:pt x="12456" y="112"/>
                    <a:pt x="12383" y="88"/>
                    <a:pt x="12309" y="88"/>
                  </a:cubicBezTo>
                  <a:cubicBezTo>
                    <a:pt x="12235" y="88"/>
                    <a:pt x="12162" y="112"/>
                    <a:pt x="12100" y="159"/>
                  </a:cubicBezTo>
                  <a:lnTo>
                    <a:pt x="11507" y="606"/>
                  </a:lnTo>
                  <a:cubicBezTo>
                    <a:pt x="11289" y="771"/>
                    <a:pt x="11030" y="854"/>
                    <a:pt x="10770" y="854"/>
                  </a:cubicBezTo>
                  <a:cubicBezTo>
                    <a:pt x="10511" y="854"/>
                    <a:pt x="10251" y="771"/>
                    <a:pt x="10033" y="606"/>
                  </a:cubicBezTo>
                  <a:lnTo>
                    <a:pt x="9441" y="159"/>
                  </a:lnTo>
                  <a:cubicBezTo>
                    <a:pt x="9379" y="112"/>
                    <a:pt x="9305" y="88"/>
                    <a:pt x="9232" y="88"/>
                  </a:cubicBezTo>
                  <a:cubicBezTo>
                    <a:pt x="9158" y="88"/>
                    <a:pt x="9084" y="112"/>
                    <a:pt x="9022" y="159"/>
                  </a:cubicBezTo>
                  <a:lnTo>
                    <a:pt x="8430" y="606"/>
                  </a:lnTo>
                  <a:cubicBezTo>
                    <a:pt x="8212" y="771"/>
                    <a:pt x="7952" y="854"/>
                    <a:pt x="7693" y="854"/>
                  </a:cubicBezTo>
                  <a:cubicBezTo>
                    <a:pt x="7433" y="854"/>
                    <a:pt x="7174" y="771"/>
                    <a:pt x="6956" y="606"/>
                  </a:cubicBezTo>
                  <a:lnTo>
                    <a:pt x="6364" y="159"/>
                  </a:lnTo>
                  <a:cubicBezTo>
                    <a:pt x="6302" y="112"/>
                    <a:pt x="6228" y="88"/>
                    <a:pt x="6155" y="88"/>
                  </a:cubicBezTo>
                  <a:cubicBezTo>
                    <a:pt x="6081" y="88"/>
                    <a:pt x="6007" y="112"/>
                    <a:pt x="5945" y="159"/>
                  </a:cubicBezTo>
                  <a:lnTo>
                    <a:pt x="5353" y="606"/>
                  </a:lnTo>
                  <a:cubicBezTo>
                    <a:pt x="5135" y="771"/>
                    <a:pt x="4875" y="854"/>
                    <a:pt x="4615" y="854"/>
                  </a:cubicBezTo>
                  <a:cubicBezTo>
                    <a:pt x="4356" y="854"/>
                    <a:pt x="4096" y="771"/>
                    <a:pt x="3879" y="606"/>
                  </a:cubicBezTo>
                  <a:lnTo>
                    <a:pt x="3287" y="159"/>
                  </a:lnTo>
                  <a:cubicBezTo>
                    <a:pt x="3225" y="113"/>
                    <a:pt x="3151" y="90"/>
                    <a:pt x="3077" y="90"/>
                  </a:cubicBezTo>
                  <a:cubicBezTo>
                    <a:pt x="3004" y="90"/>
                    <a:pt x="2930" y="113"/>
                    <a:pt x="2868" y="159"/>
                  </a:cubicBezTo>
                  <a:lnTo>
                    <a:pt x="2276" y="608"/>
                  </a:lnTo>
                  <a:cubicBezTo>
                    <a:pt x="2058" y="772"/>
                    <a:pt x="1798" y="854"/>
                    <a:pt x="1538" y="854"/>
                  </a:cubicBezTo>
                  <a:cubicBezTo>
                    <a:pt x="1279" y="854"/>
                    <a:pt x="1019" y="772"/>
                    <a:pt x="802" y="608"/>
                  </a:cubicBezTo>
                  <a:lnTo>
                    <a:pt x="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9" name="Google Shape;4309;p84"/>
          <p:cNvGrpSpPr/>
          <p:nvPr/>
        </p:nvGrpSpPr>
        <p:grpSpPr>
          <a:xfrm>
            <a:off x="7949137" y="3421487"/>
            <a:ext cx="469902" cy="364587"/>
            <a:chOff x="7949137" y="3421487"/>
            <a:chExt cx="469902" cy="364587"/>
          </a:xfrm>
        </p:grpSpPr>
        <p:sp>
          <p:nvSpPr>
            <p:cNvPr id="4310" name="Google Shape;4310;p84"/>
            <p:cNvSpPr/>
            <p:nvPr/>
          </p:nvSpPr>
          <p:spPr>
            <a:xfrm>
              <a:off x="7949137" y="3421487"/>
              <a:ext cx="220931" cy="259083"/>
            </a:xfrm>
            <a:custGeom>
              <a:avLst/>
              <a:gdLst/>
              <a:ahLst/>
              <a:cxnLst/>
              <a:rect l="l" t="t" r="r" b="b"/>
              <a:pathLst>
                <a:path w="8194" h="9609" extrusionOk="0">
                  <a:moveTo>
                    <a:pt x="7100" y="1"/>
                  </a:moveTo>
                  <a:cubicBezTo>
                    <a:pt x="6997" y="1"/>
                    <a:pt x="6887" y="15"/>
                    <a:pt x="6771" y="45"/>
                  </a:cubicBezTo>
                  <a:cubicBezTo>
                    <a:pt x="1" y="1791"/>
                    <a:pt x="833" y="6485"/>
                    <a:pt x="3953" y="9608"/>
                  </a:cubicBezTo>
                  <a:cubicBezTo>
                    <a:pt x="3156" y="8375"/>
                    <a:pt x="3244" y="7395"/>
                    <a:pt x="3855" y="6957"/>
                  </a:cubicBezTo>
                  <a:cubicBezTo>
                    <a:pt x="4651" y="6388"/>
                    <a:pt x="5194" y="5857"/>
                    <a:pt x="4290" y="5416"/>
                  </a:cubicBezTo>
                  <a:cubicBezTo>
                    <a:pt x="4198" y="5371"/>
                    <a:pt x="4198" y="5239"/>
                    <a:pt x="4290" y="5194"/>
                  </a:cubicBezTo>
                  <a:cubicBezTo>
                    <a:pt x="5328" y="4698"/>
                    <a:pt x="5982" y="4281"/>
                    <a:pt x="6357" y="3925"/>
                  </a:cubicBezTo>
                  <a:cubicBezTo>
                    <a:pt x="7079" y="3239"/>
                    <a:pt x="6776" y="2778"/>
                    <a:pt x="6204" y="2415"/>
                  </a:cubicBezTo>
                  <a:cubicBezTo>
                    <a:pt x="6137" y="2371"/>
                    <a:pt x="6137" y="2274"/>
                    <a:pt x="6203" y="2231"/>
                  </a:cubicBezTo>
                  <a:cubicBezTo>
                    <a:pt x="8194" y="924"/>
                    <a:pt x="7918" y="1"/>
                    <a:pt x="71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4"/>
            <p:cNvSpPr/>
            <p:nvPr/>
          </p:nvSpPr>
          <p:spPr>
            <a:xfrm>
              <a:off x="8031750" y="3526344"/>
              <a:ext cx="377340" cy="200466"/>
            </a:xfrm>
            <a:custGeom>
              <a:avLst/>
              <a:gdLst/>
              <a:ahLst/>
              <a:cxnLst/>
              <a:rect l="l" t="t" r="r" b="b"/>
              <a:pathLst>
                <a:path w="13995" h="7435" extrusionOk="0">
                  <a:moveTo>
                    <a:pt x="13993" y="7026"/>
                  </a:moveTo>
                  <a:lnTo>
                    <a:pt x="13993" y="7026"/>
                  </a:lnTo>
                  <a:lnTo>
                    <a:pt x="13993" y="7026"/>
                  </a:lnTo>
                  <a:cubicBezTo>
                    <a:pt x="13993" y="7026"/>
                    <a:pt x="13994" y="7026"/>
                    <a:pt x="13994" y="7026"/>
                  </a:cubicBezTo>
                  <a:close/>
                  <a:moveTo>
                    <a:pt x="3203" y="0"/>
                  </a:moveTo>
                  <a:cubicBezTo>
                    <a:pt x="2798" y="384"/>
                    <a:pt x="2071" y="839"/>
                    <a:pt x="887" y="1388"/>
                  </a:cubicBezTo>
                  <a:cubicBezTo>
                    <a:pt x="2125" y="1847"/>
                    <a:pt x="1560" y="2416"/>
                    <a:pt x="700" y="3034"/>
                  </a:cubicBezTo>
                  <a:cubicBezTo>
                    <a:pt x="89" y="3472"/>
                    <a:pt x="0" y="4451"/>
                    <a:pt x="799" y="5685"/>
                  </a:cubicBezTo>
                  <a:cubicBezTo>
                    <a:pt x="1478" y="6364"/>
                    <a:pt x="2242" y="6951"/>
                    <a:pt x="3072" y="7434"/>
                  </a:cubicBezTo>
                  <a:lnTo>
                    <a:pt x="13993" y="7434"/>
                  </a:lnTo>
                  <a:lnTo>
                    <a:pt x="13993" y="7026"/>
                  </a:lnTo>
                  <a:lnTo>
                    <a:pt x="13993" y="7026"/>
                  </a:lnTo>
                  <a:cubicBezTo>
                    <a:pt x="13772" y="7072"/>
                    <a:pt x="13535" y="7094"/>
                    <a:pt x="13283" y="7094"/>
                  </a:cubicBezTo>
                  <a:cubicBezTo>
                    <a:pt x="10098" y="7094"/>
                    <a:pt x="4637" y="3563"/>
                    <a:pt x="3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4"/>
            <p:cNvSpPr/>
            <p:nvPr/>
          </p:nvSpPr>
          <p:spPr>
            <a:xfrm>
              <a:off x="8034177" y="3527287"/>
              <a:ext cx="94908" cy="165172"/>
            </a:xfrm>
            <a:custGeom>
              <a:avLst/>
              <a:gdLst/>
              <a:ahLst/>
              <a:cxnLst/>
              <a:rect l="l" t="t" r="r" b="b"/>
              <a:pathLst>
                <a:path w="3520" h="6126" extrusionOk="0">
                  <a:moveTo>
                    <a:pt x="3201" y="1"/>
                  </a:moveTo>
                  <a:cubicBezTo>
                    <a:pt x="2798" y="385"/>
                    <a:pt x="2069" y="840"/>
                    <a:pt x="887" y="1387"/>
                  </a:cubicBezTo>
                  <a:cubicBezTo>
                    <a:pt x="2125" y="1846"/>
                    <a:pt x="1560" y="2417"/>
                    <a:pt x="701" y="3033"/>
                  </a:cubicBezTo>
                  <a:cubicBezTo>
                    <a:pt x="88" y="3471"/>
                    <a:pt x="0" y="4451"/>
                    <a:pt x="799" y="5684"/>
                  </a:cubicBezTo>
                  <a:cubicBezTo>
                    <a:pt x="948" y="5835"/>
                    <a:pt x="1104" y="5982"/>
                    <a:pt x="1265" y="6125"/>
                  </a:cubicBezTo>
                  <a:cubicBezTo>
                    <a:pt x="927" y="5010"/>
                    <a:pt x="1093" y="3736"/>
                    <a:pt x="1838" y="3098"/>
                  </a:cubicBezTo>
                  <a:cubicBezTo>
                    <a:pt x="2584" y="2458"/>
                    <a:pt x="3176" y="1997"/>
                    <a:pt x="2273" y="1556"/>
                  </a:cubicBezTo>
                  <a:cubicBezTo>
                    <a:pt x="2180" y="1511"/>
                    <a:pt x="2180" y="1380"/>
                    <a:pt x="2273" y="1335"/>
                  </a:cubicBezTo>
                  <a:lnTo>
                    <a:pt x="2274" y="1335"/>
                  </a:lnTo>
                  <a:cubicBezTo>
                    <a:pt x="2775" y="1095"/>
                    <a:pt x="3186" y="874"/>
                    <a:pt x="3520" y="669"/>
                  </a:cubicBezTo>
                  <a:cubicBezTo>
                    <a:pt x="3402" y="453"/>
                    <a:pt x="3296" y="230"/>
                    <a:pt x="3201"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4"/>
            <p:cNvSpPr/>
            <p:nvPr/>
          </p:nvSpPr>
          <p:spPr>
            <a:xfrm>
              <a:off x="8074376" y="3611439"/>
              <a:ext cx="48024" cy="59275"/>
            </a:xfrm>
            <a:custGeom>
              <a:avLst/>
              <a:gdLst/>
              <a:ahLst/>
              <a:cxnLst/>
              <a:rect l="l" t="t" r="r" b="b"/>
              <a:pathLst>
                <a:path w="2155" h="2656" extrusionOk="0">
                  <a:moveTo>
                    <a:pt x="375" y="1"/>
                  </a:moveTo>
                  <a:cubicBezTo>
                    <a:pt x="256" y="113"/>
                    <a:pt x="132" y="219"/>
                    <a:pt x="0" y="316"/>
                  </a:cubicBezTo>
                  <a:cubicBezTo>
                    <a:pt x="453" y="1157"/>
                    <a:pt x="1032" y="1922"/>
                    <a:pt x="1717" y="2588"/>
                  </a:cubicBezTo>
                  <a:cubicBezTo>
                    <a:pt x="1764" y="2633"/>
                    <a:pt x="1825" y="2655"/>
                    <a:pt x="1886" y="2655"/>
                  </a:cubicBezTo>
                  <a:cubicBezTo>
                    <a:pt x="1950" y="2655"/>
                    <a:pt x="2013" y="2631"/>
                    <a:pt x="2061" y="2582"/>
                  </a:cubicBezTo>
                  <a:cubicBezTo>
                    <a:pt x="2155" y="2484"/>
                    <a:pt x="2152" y="2330"/>
                    <a:pt x="2055" y="2238"/>
                  </a:cubicBezTo>
                  <a:cubicBezTo>
                    <a:pt x="1397" y="1596"/>
                    <a:pt x="841" y="858"/>
                    <a:pt x="408" y="47"/>
                  </a:cubicBezTo>
                  <a:cubicBezTo>
                    <a:pt x="399" y="31"/>
                    <a:pt x="387" y="16"/>
                    <a:pt x="375"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4"/>
            <p:cNvSpPr/>
            <p:nvPr/>
          </p:nvSpPr>
          <p:spPr>
            <a:xfrm>
              <a:off x="8241114" y="3467080"/>
              <a:ext cx="15342" cy="60773"/>
            </a:xfrm>
            <a:custGeom>
              <a:avLst/>
              <a:gdLst/>
              <a:ahLst/>
              <a:cxnLst/>
              <a:rect l="l" t="t" r="r" b="b"/>
              <a:pathLst>
                <a:path w="569" h="2254" extrusionOk="0">
                  <a:moveTo>
                    <a:pt x="325" y="0"/>
                  </a:moveTo>
                  <a:cubicBezTo>
                    <a:pt x="192" y="0"/>
                    <a:pt x="82" y="108"/>
                    <a:pt x="0" y="242"/>
                  </a:cubicBezTo>
                  <a:lnTo>
                    <a:pt x="0" y="2010"/>
                  </a:lnTo>
                  <a:cubicBezTo>
                    <a:pt x="82" y="2144"/>
                    <a:pt x="192" y="2253"/>
                    <a:pt x="325" y="2253"/>
                  </a:cubicBezTo>
                  <a:lnTo>
                    <a:pt x="325" y="2252"/>
                  </a:lnTo>
                  <a:cubicBezTo>
                    <a:pt x="459" y="2252"/>
                    <a:pt x="568" y="2143"/>
                    <a:pt x="366" y="2010"/>
                  </a:cubicBezTo>
                  <a:lnTo>
                    <a:pt x="366" y="242"/>
                  </a:lnTo>
                  <a:cubicBezTo>
                    <a:pt x="568" y="109"/>
                    <a:pt x="459" y="0"/>
                    <a:pt x="32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4"/>
            <p:cNvSpPr/>
            <p:nvPr/>
          </p:nvSpPr>
          <p:spPr>
            <a:xfrm>
              <a:off x="8211482" y="3509492"/>
              <a:ext cx="79081" cy="38152"/>
            </a:xfrm>
            <a:custGeom>
              <a:avLst/>
              <a:gdLst/>
              <a:ahLst/>
              <a:cxnLst/>
              <a:rect l="l" t="t" r="r" b="b"/>
              <a:pathLst>
                <a:path w="2933" h="1415" extrusionOk="0">
                  <a:moveTo>
                    <a:pt x="162" y="0"/>
                  </a:moveTo>
                  <a:cubicBezTo>
                    <a:pt x="73" y="0"/>
                    <a:pt x="0" y="72"/>
                    <a:pt x="0" y="162"/>
                  </a:cubicBezTo>
                  <a:lnTo>
                    <a:pt x="0" y="1099"/>
                  </a:lnTo>
                  <a:lnTo>
                    <a:pt x="1467" y="1415"/>
                  </a:lnTo>
                  <a:lnTo>
                    <a:pt x="2932" y="1099"/>
                  </a:lnTo>
                  <a:lnTo>
                    <a:pt x="2932" y="162"/>
                  </a:lnTo>
                  <a:cubicBezTo>
                    <a:pt x="2932" y="72"/>
                    <a:pt x="2859" y="0"/>
                    <a:pt x="27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4"/>
            <p:cNvSpPr/>
            <p:nvPr/>
          </p:nvSpPr>
          <p:spPr>
            <a:xfrm>
              <a:off x="8266512" y="3509492"/>
              <a:ext cx="24051" cy="29659"/>
            </a:xfrm>
            <a:custGeom>
              <a:avLst/>
              <a:gdLst/>
              <a:ahLst/>
              <a:cxnLst/>
              <a:rect l="l" t="t" r="r" b="b"/>
              <a:pathLst>
                <a:path w="892" h="1100" extrusionOk="0">
                  <a:moveTo>
                    <a:pt x="0" y="0"/>
                  </a:moveTo>
                  <a:cubicBezTo>
                    <a:pt x="88" y="2"/>
                    <a:pt x="159" y="73"/>
                    <a:pt x="159" y="162"/>
                  </a:cubicBezTo>
                  <a:lnTo>
                    <a:pt x="159" y="1099"/>
                  </a:lnTo>
                  <a:lnTo>
                    <a:pt x="891" y="1099"/>
                  </a:lnTo>
                  <a:lnTo>
                    <a:pt x="891" y="163"/>
                  </a:lnTo>
                  <a:cubicBezTo>
                    <a:pt x="891" y="73"/>
                    <a:pt x="821" y="2"/>
                    <a:pt x="733" y="0"/>
                  </a:cubicBezTo>
                  <a:close/>
                </a:path>
              </a:pathLst>
            </a:custGeom>
            <a:solidFill>
              <a:srgbClr val="EB5D37">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4"/>
            <p:cNvSpPr/>
            <p:nvPr/>
          </p:nvSpPr>
          <p:spPr>
            <a:xfrm>
              <a:off x="8171955" y="3539124"/>
              <a:ext cx="148186" cy="197554"/>
            </a:xfrm>
            <a:custGeom>
              <a:avLst/>
              <a:gdLst/>
              <a:ahLst/>
              <a:cxnLst/>
              <a:rect l="l" t="t" r="r" b="b"/>
              <a:pathLst>
                <a:path w="5496" h="7327" extrusionOk="0">
                  <a:moveTo>
                    <a:pt x="164" y="0"/>
                  </a:moveTo>
                  <a:cubicBezTo>
                    <a:pt x="75" y="0"/>
                    <a:pt x="2" y="70"/>
                    <a:pt x="1" y="159"/>
                  </a:cubicBezTo>
                  <a:lnTo>
                    <a:pt x="1" y="7327"/>
                  </a:lnTo>
                  <a:lnTo>
                    <a:pt x="5496" y="7327"/>
                  </a:lnTo>
                  <a:lnTo>
                    <a:pt x="5496" y="163"/>
                  </a:lnTo>
                  <a:cubicBezTo>
                    <a:pt x="5496" y="73"/>
                    <a:pt x="5423" y="0"/>
                    <a:pt x="5334" y="0"/>
                  </a:cubicBezTo>
                  <a:lnTo>
                    <a:pt x="167" y="0"/>
                  </a:lnTo>
                  <a:cubicBezTo>
                    <a:pt x="166" y="0"/>
                    <a:pt x="165" y="0"/>
                    <a:pt x="1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4"/>
            <p:cNvSpPr/>
            <p:nvPr/>
          </p:nvSpPr>
          <p:spPr>
            <a:xfrm>
              <a:off x="8296144" y="3539124"/>
              <a:ext cx="24051" cy="197554"/>
            </a:xfrm>
            <a:custGeom>
              <a:avLst/>
              <a:gdLst/>
              <a:ahLst/>
              <a:cxnLst/>
              <a:rect l="l" t="t" r="r" b="b"/>
              <a:pathLst>
                <a:path w="892" h="7327" extrusionOk="0">
                  <a:moveTo>
                    <a:pt x="0" y="0"/>
                  </a:moveTo>
                  <a:cubicBezTo>
                    <a:pt x="87" y="0"/>
                    <a:pt x="159" y="72"/>
                    <a:pt x="159" y="159"/>
                  </a:cubicBezTo>
                  <a:lnTo>
                    <a:pt x="159" y="7327"/>
                  </a:lnTo>
                  <a:lnTo>
                    <a:pt x="891" y="7327"/>
                  </a:lnTo>
                  <a:lnTo>
                    <a:pt x="891" y="159"/>
                  </a:lnTo>
                  <a:cubicBezTo>
                    <a:pt x="891" y="72"/>
                    <a:pt x="819" y="0"/>
                    <a:pt x="733"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4"/>
            <p:cNvSpPr/>
            <p:nvPr/>
          </p:nvSpPr>
          <p:spPr>
            <a:xfrm>
              <a:off x="8260850" y="3568729"/>
              <a:ext cx="29659" cy="29686"/>
            </a:xfrm>
            <a:custGeom>
              <a:avLst/>
              <a:gdLst/>
              <a:ahLst/>
              <a:cxnLst/>
              <a:rect l="l" t="t" r="r" b="b"/>
              <a:pathLst>
                <a:path w="1100" h="1101" extrusionOk="0">
                  <a:moveTo>
                    <a:pt x="103" y="1"/>
                  </a:moveTo>
                  <a:cubicBezTo>
                    <a:pt x="49" y="1"/>
                    <a:pt x="4" y="45"/>
                    <a:pt x="1" y="98"/>
                  </a:cubicBezTo>
                  <a:lnTo>
                    <a:pt x="1" y="1003"/>
                  </a:lnTo>
                  <a:cubicBezTo>
                    <a:pt x="1" y="1057"/>
                    <a:pt x="44" y="1100"/>
                    <a:pt x="98" y="1100"/>
                  </a:cubicBezTo>
                  <a:lnTo>
                    <a:pt x="1003" y="1100"/>
                  </a:lnTo>
                  <a:cubicBezTo>
                    <a:pt x="1056" y="1100"/>
                    <a:pt x="1100" y="1057"/>
                    <a:pt x="1100" y="1003"/>
                  </a:cubicBezTo>
                  <a:lnTo>
                    <a:pt x="1100" y="98"/>
                  </a:lnTo>
                  <a:cubicBezTo>
                    <a:pt x="1100" y="44"/>
                    <a:pt x="1056" y="1"/>
                    <a:pt x="1003" y="1"/>
                  </a:cubicBezTo>
                  <a:lnTo>
                    <a:pt x="108" y="1"/>
                  </a:lnTo>
                  <a:cubicBezTo>
                    <a:pt x="107" y="1"/>
                    <a:pt x="105" y="1"/>
                    <a:pt x="1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84"/>
            <p:cNvSpPr/>
            <p:nvPr/>
          </p:nvSpPr>
          <p:spPr>
            <a:xfrm>
              <a:off x="8201587" y="3568729"/>
              <a:ext cx="29659" cy="29686"/>
            </a:xfrm>
            <a:custGeom>
              <a:avLst/>
              <a:gdLst/>
              <a:ahLst/>
              <a:cxnLst/>
              <a:rect l="l" t="t" r="r" b="b"/>
              <a:pathLst>
                <a:path w="1100" h="1101" extrusionOk="0">
                  <a:moveTo>
                    <a:pt x="102" y="1"/>
                  </a:moveTo>
                  <a:cubicBezTo>
                    <a:pt x="49" y="1"/>
                    <a:pt x="4" y="45"/>
                    <a:pt x="1" y="98"/>
                  </a:cubicBezTo>
                  <a:lnTo>
                    <a:pt x="1" y="1003"/>
                  </a:lnTo>
                  <a:cubicBezTo>
                    <a:pt x="1" y="1057"/>
                    <a:pt x="44" y="1100"/>
                    <a:pt x="98" y="1100"/>
                  </a:cubicBezTo>
                  <a:lnTo>
                    <a:pt x="1003" y="1100"/>
                  </a:lnTo>
                  <a:cubicBezTo>
                    <a:pt x="1056" y="1100"/>
                    <a:pt x="1100" y="1057"/>
                    <a:pt x="1100" y="1003"/>
                  </a:cubicBezTo>
                  <a:lnTo>
                    <a:pt x="1100" y="98"/>
                  </a:lnTo>
                  <a:cubicBezTo>
                    <a:pt x="1100" y="44"/>
                    <a:pt x="1056" y="1"/>
                    <a:pt x="1003" y="1"/>
                  </a:cubicBezTo>
                  <a:lnTo>
                    <a:pt x="107" y="1"/>
                  </a:lnTo>
                  <a:cubicBezTo>
                    <a:pt x="105" y="1"/>
                    <a:pt x="103"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4"/>
            <p:cNvSpPr/>
            <p:nvPr/>
          </p:nvSpPr>
          <p:spPr>
            <a:xfrm>
              <a:off x="8260850" y="3637888"/>
              <a:ext cx="29659" cy="29659"/>
            </a:xfrm>
            <a:custGeom>
              <a:avLst/>
              <a:gdLst/>
              <a:ahLst/>
              <a:cxnLst/>
              <a:rect l="l" t="t" r="r" b="b"/>
              <a:pathLst>
                <a:path w="1100" h="1100" extrusionOk="0">
                  <a:moveTo>
                    <a:pt x="104" y="0"/>
                  </a:moveTo>
                  <a:cubicBezTo>
                    <a:pt x="50" y="0"/>
                    <a:pt x="4" y="43"/>
                    <a:pt x="1" y="98"/>
                  </a:cubicBezTo>
                  <a:lnTo>
                    <a:pt x="1" y="1002"/>
                  </a:lnTo>
                  <a:cubicBezTo>
                    <a:pt x="1" y="1056"/>
                    <a:pt x="44" y="1099"/>
                    <a:pt x="98" y="1099"/>
                  </a:cubicBezTo>
                  <a:lnTo>
                    <a:pt x="1003" y="1099"/>
                  </a:lnTo>
                  <a:cubicBezTo>
                    <a:pt x="1056" y="1099"/>
                    <a:pt x="1100" y="1056"/>
                    <a:pt x="1100" y="1002"/>
                  </a:cubicBezTo>
                  <a:lnTo>
                    <a:pt x="1100" y="98"/>
                  </a:lnTo>
                  <a:cubicBezTo>
                    <a:pt x="1100" y="44"/>
                    <a:pt x="1056" y="0"/>
                    <a:pt x="1003" y="0"/>
                  </a:cubicBezTo>
                  <a:lnTo>
                    <a:pt x="107" y="0"/>
                  </a:lnTo>
                  <a:cubicBezTo>
                    <a:pt x="106" y="0"/>
                    <a:pt x="105" y="0"/>
                    <a:pt x="1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4"/>
            <p:cNvSpPr/>
            <p:nvPr/>
          </p:nvSpPr>
          <p:spPr>
            <a:xfrm>
              <a:off x="8201587" y="3637888"/>
              <a:ext cx="29659" cy="29659"/>
            </a:xfrm>
            <a:custGeom>
              <a:avLst/>
              <a:gdLst/>
              <a:ahLst/>
              <a:cxnLst/>
              <a:rect l="l" t="t" r="r" b="b"/>
              <a:pathLst>
                <a:path w="1100" h="1100" extrusionOk="0">
                  <a:moveTo>
                    <a:pt x="104" y="0"/>
                  </a:moveTo>
                  <a:cubicBezTo>
                    <a:pt x="50" y="0"/>
                    <a:pt x="4" y="43"/>
                    <a:pt x="1" y="98"/>
                  </a:cubicBezTo>
                  <a:lnTo>
                    <a:pt x="1" y="1002"/>
                  </a:lnTo>
                  <a:cubicBezTo>
                    <a:pt x="1" y="1056"/>
                    <a:pt x="44" y="1099"/>
                    <a:pt x="98" y="1099"/>
                  </a:cubicBezTo>
                  <a:lnTo>
                    <a:pt x="1003" y="1099"/>
                  </a:lnTo>
                  <a:cubicBezTo>
                    <a:pt x="1056" y="1099"/>
                    <a:pt x="1100" y="1056"/>
                    <a:pt x="1100" y="1002"/>
                  </a:cubicBezTo>
                  <a:lnTo>
                    <a:pt x="1100" y="98"/>
                  </a:lnTo>
                  <a:cubicBezTo>
                    <a:pt x="1100" y="44"/>
                    <a:pt x="1056" y="0"/>
                    <a:pt x="1003" y="0"/>
                  </a:cubicBezTo>
                  <a:lnTo>
                    <a:pt x="107" y="0"/>
                  </a:lnTo>
                  <a:cubicBezTo>
                    <a:pt x="106" y="0"/>
                    <a:pt x="105" y="0"/>
                    <a:pt x="1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4"/>
            <p:cNvSpPr/>
            <p:nvPr/>
          </p:nvSpPr>
          <p:spPr>
            <a:xfrm>
              <a:off x="7984269" y="3694131"/>
              <a:ext cx="434770" cy="91942"/>
            </a:xfrm>
            <a:custGeom>
              <a:avLst/>
              <a:gdLst/>
              <a:ahLst/>
              <a:cxnLst/>
              <a:rect l="l" t="t" r="r" b="b"/>
              <a:pathLst>
                <a:path w="16125" h="3410" extrusionOk="0">
                  <a:moveTo>
                    <a:pt x="3225" y="0"/>
                  </a:moveTo>
                  <a:cubicBezTo>
                    <a:pt x="3146" y="0"/>
                    <a:pt x="3067" y="26"/>
                    <a:pt x="3001" y="76"/>
                  </a:cubicBezTo>
                  <a:lnTo>
                    <a:pt x="2400" y="537"/>
                  </a:lnTo>
                  <a:cubicBezTo>
                    <a:pt x="2167" y="714"/>
                    <a:pt x="1890" y="803"/>
                    <a:pt x="1613" y="803"/>
                  </a:cubicBezTo>
                  <a:cubicBezTo>
                    <a:pt x="1336" y="803"/>
                    <a:pt x="1059" y="714"/>
                    <a:pt x="827" y="537"/>
                  </a:cubicBezTo>
                  <a:lnTo>
                    <a:pt x="262" y="105"/>
                  </a:lnTo>
                  <a:lnTo>
                    <a:pt x="263" y="105"/>
                  </a:lnTo>
                  <a:cubicBezTo>
                    <a:pt x="232" y="81"/>
                    <a:pt x="198" y="71"/>
                    <a:pt x="164" y="71"/>
                  </a:cubicBezTo>
                  <a:cubicBezTo>
                    <a:pt x="80" y="71"/>
                    <a:pt x="0" y="137"/>
                    <a:pt x="1" y="233"/>
                  </a:cubicBezTo>
                  <a:lnTo>
                    <a:pt x="1" y="3409"/>
                  </a:lnTo>
                  <a:lnTo>
                    <a:pt x="16123" y="3409"/>
                  </a:lnTo>
                  <a:lnTo>
                    <a:pt x="16123" y="233"/>
                  </a:lnTo>
                  <a:cubicBezTo>
                    <a:pt x="16124" y="137"/>
                    <a:pt x="16045" y="71"/>
                    <a:pt x="15960" y="71"/>
                  </a:cubicBezTo>
                  <a:cubicBezTo>
                    <a:pt x="15927" y="71"/>
                    <a:pt x="15892" y="81"/>
                    <a:pt x="15861" y="105"/>
                  </a:cubicBezTo>
                  <a:lnTo>
                    <a:pt x="15296" y="537"/>
                  </a:lnTo>
                  <a:cubicBezTo>
                    <a:pt x="15064" y="715"/>
                    <a:pt x="14787" y="804"/>
                    <a:pt x="14510" y="804"/>
                  </a:cubicBezTo>
                  <a:cubicBezTo>
                    <a:pt x="14233" y="804"/>
                    <a:pt x="13956" y="715"/>
                    <a:pt x="13723" y="537"/>
                  </a:cubicBezTo>
                  <a:lnTo>
                    <a:pt x="13122" y="76"/>
                  </a:lnTo>
                  <a:cubicBezTo>
                    <a:pt x="13056" y="26"/>
                    <a:pt x="12977" y="1"/>
                    <a:pt x="12899" y="1"/>
                  </a:cubicBezTo>
                  <a:cubicBezTo>
                    <a:pt x="12820" y="1"/>
                    <a:pt x="12741" y="26"/>
                    <a:pt x="12675" y="76"/>
                  </a:cubicBezTo>
                  <a:lnTo>
                    <a:pt x="12072" y="537"/>
                  </a:lnTo>
                  <a:cubicBezTo>
                    <a:pt x="11841" y="715"/>
                    <a:pt x="11564" y="804"/>
                    <a:pt x="11287" y="804"/>
                  </a:cubicBezTo>
                  <a:cubicBezTo>
                    <a:pt x="11009" y="804"/>
                    <a:pt x="10732" y="715"/>
                    <a:pt x="10500" y="537"/>
                  </a:cubicBezTo>
                  <a:lnTo>
                    <a:pt x="9898" y="76"/>
                  </a:lnTo>
                  <a:cubicBezTo>
                    <a:pt x="9832" y="26"/>
                    <a:pt x="9753" y="0"/>
                    <a:pt x="9674" y="0"/>
                  </a:cubicBezTo>
                  <a:cubicBezTo>
                    <a:pt x="9595" y="0"/>
                    <a:pt x="9516" y="26"/>
                    <a:pt x="9450" y="76"/>
                  </a:cubicBezTo>
                  <a:lnTo>
                    <a:pt x="8847" y="537"/>
                  </a:lnTo>
                  <a:cubicBezTo>
                    <a:pt x="8616" y="714"/>
                    <a:pt x="8339" y="803"/>
                    <a:pt x="8062" y="803"/>
                  </a:cubicBezTo>
                  <a:cubicBezTo>
                    <a:pt x="7785" y="803"/>
                    <a:pt x="7508" y="714"/>
                    <a:pt x="7276" y="537"/>
                  </a:cubicBezTo>
                  <a:lnTo>
                    <a:pt x="6673" y="76"/>
                  </a:lnTo>
                  <a:cubicBezTo>
                    <a:pt x="6607" y="26"/>
                    <a:pt x="6529" y="1"/>
                    <a:pt x="6450" y="1"/>
                  </a:cubicBezTo>
                  <a:cubicBezTo>
                    <a:pt x="6371" y="1"/>
                    <a:pt x="6292" y="26"/>
                    <a:pt x="6226" y="76"/>
                  </a:cubicBezTo>
                  <a:lnTo>
                    <a:pt x="5624" y="537"/>
                  </a:lnTo>
                  <a:cubicBezTo>
                    <a:pt x="5392" y="714"/>
                    <a:pt x="5115" y="803"/>
                    <a:pt x="4838" y="803"/>
                  </a:cubicBezTo>
                  <a:cubicBezTo>
                    <a:pt x="4560" y="803"/>
                    <a:pt x="4283" y="714"/>
                    <a:pt x="4051" y="537"/>
                  </a:cubicBezTo>
                  <a:lnTo>
                    <a:pt x="3449" y="76"/>
                  </a:lnTo>
                  <a:cubicBezTo>
                    <a:pt x="3383" y="26"/>
                    <a:pt x="3304" y="0"/>
                    <a:pt x="32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4"/>
            <p:cNvSpPr/>
            <p:nvPr/>
          </p:nvSpPr>
          <p:spPr>
            <a:xfrm>
              <a:off x="7984215" y="3689925"/>
              <a:ext cx="434797" cy="63281"/>
            </a:xfrm>
            <a:custGeom>
              <a:avLst/>
              <a:gdLst/>
              <a:ahLst/>
              <a:cxnLst/>
              <a:rect l="l" t="t" r="r" b="b"/>
              <a:pathLst>
                <a:path w="16126" h="2347" extrusionOk="0">
                  <a:moveTo>
                    <a:pt x="3226" y="1"/>
                  </a:moveTo>
                  <a:cubicBezTo>
                    <a:pt x="3147" y="1"/>
                    <a:pt x="3068" y="26"/>
                    <a:pt x="3001" y="77"/>
                  </a:cubicBezTo>
                  <a:lnTo>
                    <a:pt x="2400" y="538"/>
                  </a:lnTo>
                  <a:cubicBezTo>
                    <a:pt x="2168" y="715"/>
                    <a:pt x="1890" y="803"/>
                    <a:pt x="1613" y="803"/>
                  </a:cubicBezTo>
                  <a:cubicBezTo>
                    <a:pt x="1336" y="803"/>
                    <a:pt x="1059" y="715"/>
                    <a:pt x="827" y="538"/>
                  </a:cubicBezTo>
                  <a:lnTo>
                    <a:pt x="262" y="105"/>
                  </a:lnTo>
                  <a:cubicBezTo>
                    <a:pt x="232" y="81"/>
                    <a:pt x="197" y="71"/>
                    <a:pt x="164" y="71"/>
                  </a:cubicBezTo>
                  <a:cubicBezTo>
                    <a:pt x="80" y="71"/>
                    <a:pt x="0" y="138"/>
                    <a:pt x="0" y="234"/>
                  </a:cubicBezTo>
                  <a:lnTo>
                    <a:pt x="0" y="1450"/>
                  </a:lnTo>
                  <a:lnTo>
                    <a:pt x="826" y="2081"/>
                  </a:lnTo>
                  <a:cubicBezTo>
                    <a:pt x="1058" y="2258"/>
                    <a:pt x="1336" y="2346"/>
                    <a:pt x="1613" y="2346"/>
                  </a:cubicBezTo>
                  <a:cubicBezTo>
                    <a:pt x="1890" y="2346"/>
                    <a:pt x="2167" y="2258"/>
                    <a:pt x="2399" y="2081"/>
                  </a:cubicBezTo>
                  <a:lnTo>
                    <a:pt x="3001" y="1620"/>
                  </a:lnTo>
                  <a:cubicBezTo>
                    <a:pt x="3067" y="1569"/>
                    <a:pt x="3146" y="1544"/>
                    <a:pt x="3225" y="1544"/>
                  </a:cubicBezTo>
                  <a:cubicBezTo>
                    <a:pt x="3304" y="1544"/>
                    <a:pt x="3383" y="1569"/>
                    <a:pt x="3450" y="1620"/>
                  </a:cubicBezTo>
                  <a:lnTo>
                    <a:pt x="4051" y="2081"/>
                  </a:lnTo>
                  <a:cubicBezTo>
                    <a:pt x="4284" y="2258"/>
                    <a:pt x="4561" y="2346"/>
                    <a:pt x="4838" y="2346"/>
                  </a:cubicBezTo>
                  <a:cubicBezTo>
                    <a:pt x="5115" y="2346"/>
                    <a:pt x="5392" y="2258"/>
                    <a:pt x="5624" y="2081"/>
                  </a:cubicBezTo>
                  <a:lnTo>
                    <a:pt x="6227" y="1620"/>
                  </a:lnTo>
                  <a:cubicBezTo>
                    <a:pt x="6292" y="1569"/>
                    <a:pt x="6371" y="1544"/>
                    <a:pt x="6450" y="1544"/>
                  </a:cubicBezTo>
                  <a:cubicBezTo>
                    <a:pt x="6528" y="1544"/>
                    <a:pt x="6607" y="1569"/>
                    <a:pt x="6674" y="1620"/>
                  </a:cubicBezTo>
                  <a:lnTo>
                    <a:pt x="7275" y="2081"/>
                  </a:lnTo>
                  <a:cubicBezTo>
                    <a:pt x="7507" y="2258"/>
                    <a:pt x="7785" y="2346"/>
                    <a:pt x="8062" y="2346"/>
                  </a:cubicBezTo>
                  <a:cubicBezTo>
                    <a:pt x="8339" y="2346"/>
                    <a:pt x="8616" y="2258"/>
                    <a:pt x="8848" y="2081"/>
                  </a:cubicBezTo>
                  <a:lnTo>
                    <a:pt x="9450" y="1620"/>
                  </a:lnTo>
                  <a:cubicBezTo>
                    <a:pt x="9516" y="1569"/>
                    <a:pt x="9595" y="1544"/>
                    <a:pt x="9674" y="1544"/>
                  </a:cubicBezTo>
                  <a:cubicBezTo>
                    <a:pt x="9753" y="1544"/>
                    <a:pt x="9832" y="1569"/>
                    <a:pt x="9899" y="1620"/>
                  </a:cubicBezTo>
                  <a:lnTo>
                    <a:pt x="10500" y="2081"/>
                  </a:lnTo>
                  <a:cubicBezTo>
                    <a:pt x="10732" y="2258"/>
                    <a:pt x="11009" y="2346"/>
                    <a:pt x="11286" y="2346"/>
                  </a:cubicBezTo>
                  <a:cubicBezTo>
                    <a:pt x="11563" y="2346"/>
                    <a:pt x="11840" y="2258"/>
                    <a:pt x="12073" y="2081"/>
                  </a:cubicBezTo>
                  <a:lnTo>
                    <a:pt x="12674" y="1620"/>
                  </a:lnTo>
                  <a:cubicBezTo>
                    <a:pt x="12741" y="1569"/>
                    <a:pt x="12819" y="1544"/>
                    <a:pt x="12898" y="1544"/>
                  </a:cubicBezTo>
                  <a:cubicBezTo>
                    <a:pt x="12977" y="1544"/>
                    <a:pt x="13056" y="1569"/>
                    <a:pt x="13123" y="1620"/>
                  </a:cubicBezTo>
                  <a:lnTo>
                    <a:pt x="13724" y="2081"/>
                  </a:lnTo>
                  <a:cubicBezTo>
                    <a:pt x="13956" y="2258"/>
                    <a:pt x="14234" y="2346"/>
                    <a:pt x="14511" y="2346"/>
                  </a:cubicBezTo>
                  <a:cubicBezTo>
                    <a:pt x="14788" y="2346"/>
                    <a:pt x="15065" y="2258"/>
                    <a:pt x="15297" y="2081"/>
                  </a:cubicBezTo>
                  <a:lnTo>
                    <a:pt x="16122" y="1450"/>
                  </a:lnTo>
                  <a:lnTo>
                    <a:pt x="16122" y="234"/>
                  </a:lnTo>
                  <a:lnTo>
                    <a:pt x="16125" y="234"/>
                  </a:lnTo>
                  <a:cubicBezTo>
                    <a:pt x="16125" y="137"/>
                    <a:pt x="16046" y="70"/>
                    <a:pt x="15962" y="70"/>
                  </a:cubicBezTo>
                  <a:cubicBezTo>
                    <a:pt x="15929" y="70"/>
                    <a:pt x="15894" y="81"/>
                    <a:pt x="15863" y="105"/>
                  </a:cubicBezTo>
                  <a:lnTo>
                    <a:pt x="15298" y="538"/>
                  </a:lnTo>
                  <a:cubicBezTo>
                    <a:pt x="15066" y="715"/>
                    <a:pt x="14788" y="803"/>
                    <a:pt x="14511" y="803"/>
                  </a:cubicBezTo>
                  <a:cubicBezTo>
                    <a:pt x="14234" y="803"/>
                    <a:pt x="13957" y="715"/>
                    <a:pt x="13725" y="538"/>
                  </a:cubicBezTo>
                  <a:lnTo>
                    <a:pt x="13123" y="77"/>
                  </a:lnTo>
                  <a:cubicBezTo>
                    <a:pt x="13057" y="26"/>
                    <a:pt x="12978" y="1"/>
                    <a:pt x="12899" y="1"/>
                  </a:cubicBezTo>
                  <a:cubicBezTo>
                    <a:pt x="12820" y="1"/>
                    <a:pt x="12741" y="26"/>
                    <a:pt x="12676" y="77"/>
                  </a:cubicBezTo>
                  <a:lnTo>
                    <a:pt x="12074" y="538"/>
                  </a:lnTo>
                  <a:cubicBezTo>
                    <a:pt x="11842" y="715"/>
                    <a:pt x="11565" y="803"/>
                    <a:pt x="11287" y="803"/>
                  </a:cubicBezTo>
                  <a:cubicBezTo>
                    <a:pt x="11010" y="803"/>
                    <a:pt x="10733" y="715"/>
                    <a:pt x="10502" y="538"/>
                  </a:cubicBezTo>
                  <a:lnTo>
                    <a:pt x="9899" y="77"/>
                  </a:lnTo>
                  <a:cubicBezTo>
                    <a:pt x="9833" y="26"/>
                    <a:pt x="9754" y="1"/>
                    <a:pt x="9675" y="1"/>
                  </a:cubicBezTo>
                  <a:cubicBezTo>
                    <a:pt x="9596" y="1"/>
                    <a:pt x="9517" y="26"/>
                    <a:pt x="9450" y="77"/>
                  </a:cubicBezTo>
                  <a:lnTo>
                    <a:pt x="8849" y="538"/>
                  </a:lnTo>
                  <a:cubicBezTo>
                    <a:pt x="8617" y="715"/>
                    <a:pt x="8339" y="803"/>
                    <a:pt x="8062" y="803"/>
                  </a:cubicBezTo>
                  <a:cubicBezTo>
                    <a:pt x="7785" y="803"/>
                    <a:pt x="7508" y="715"/>
                    <a:pt x="7276" y="538"/>
                  </a:cubicBezTo>
                  <a:lnTo>
                    <a:pt x="6674" y="77"/>
                  </a:lnTo>
                  <a:cubicBezTo>
                    <a:pt x="6608" y="26"/>
                    <a:pt x="6529" y="1"/>
                    <a:pt x="6450" y="1"/>
                  </a:cubicBezTo>
                  <a:cubicBezTo>
                    <a:pt x="6371" y="1"/>
                    <a:pt x="6292" y="26"/>
                    <a:pt x="6227" y="77"/>
                  </a:cubicBezTo>
                  <a:lnTo>
                    <a:pt x="5626" y="538"/>
                  </a:lnTo>
                  <a:cubicBezTo>
                    <a:pt x="5393" y="715"/>
                    <a:pt x="5116" y="803"/>
                    <a:pt x="4838" y="803"/>
                  </a:cubicBezTo>
                  <a:cubicBezTo>
                    <a:pt x="4561" y="803"/>
                    <a:pt x="4284" y="715"/>
                    <a:pt x="4053" y="538"/>
                  </a:cubicBezTo>
                  <a:lnTo>
                    <a:pt x="3450" y="77"/>
                  </a:lnTo>
                  <a:cubicBezTo>
                    <a:pt x="3384" y="26"/>
                    <a:pt x="3305" y="1"/>
                    <a:pt x="322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4"/>
            <p:cNvSpPr/>
            <p:nvPr/>
          </p:nvSpPr>
          <p:spPr>
            <a:xfrm>
              <a:off x="8092850" y="3592600"/>
              <a:ext cx="56773" cy="67947"/>
            </a:xfrm>
            <a:custGeom>
              <a:avLst/>
              <a:gdLst/>
              <a:ahLst/>
              <a:cxnLst/>
              <a:rect l="l" t="t" r="r" b="b"/>
              <a:pathLst>
                <a:path w="2155" h="2656" extrusionOk="0">
                  <a:moveTo>
                    <a:pt x="375" y="1"/>
                  </a:moveTo>
                  <a:cubicBezTo>
                    <a:pt x="256" y="113"/>
                    <a:pt x="132" y="219"/>
                    <a:pt x="0" y="316"/>
                  </a:cubicBezTo>
                  <a:cubicBezTo>
                    <a:pt x="453" y="1157"/>
                    <a:pt x="1032" y="1922"/>
                    <a:pt x="1717" y="2588"/>
                  </a:cubicBezTo>
                  <a:cubicBezTo>
                    <a:pt x="1764" y="2633"/>
                    <a:pt x="1825" y="2655"/>
                    <a:pt x="1886" y="2655"/>
                  </a:cubicBezTo>
                  <a:cubicBezTo>
                    <a:pt x="1950" y="2655"/>
                    <a:pt x="2013" y="2631"/>
                    <a:pt x="2061" y="2582"/>
                  </a:cubicBezTo>
                  <a:cubicBezTo>
                    <a:pt x="2155" y="2484"/>
                    <a:pt x="2152" y="2330"/>
                    <a:pt x="2055" y="2238"/>
                  </a:cubicBezTo>
                  <a:cubicBezTo>
                    <a:pt x="1397" y="1596"/>
                    <a:pt x="841" y="858"/>
                    <a:pt x="408" y="47"/>
                  </a:cubicBezTo>
                  <a:cubicBezTo>
                    <a:pt x="399" y="31"/>
                    <a:pt x="387" y="16"/>
                    <a:pt x="375"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6" name="Google Shape;4326;p84"/>
          <p:cNvGrpSpPr/>
          <p:nvPr/>
        </p:nvGrpSpPr>
        <p:grpSpPr>
          <a:xfrm>
            <a:off x="5359065" y="3409246"/>
            <a:ext cx="386696" cy="386696"/>
            <a:chOff x="5359065" y="3409246"/>
            <a:chExt cx="386696" cy="386696"/>
          </a:xfrm>
        </p:grpSpPr>
        <p:sp>
          <p:nvSpPr>
            <p:cNvPr id="4327" name="Google Shape;4327;p84"/>
            <p:cNvSpPr/>
            <p:nvPr/>
          </p:nvSpPr>
          <p:spPr>
            <a:xfrm>
              <a:off x="5443862" y="3433539"/>
              <a:ext cx="181458" cy="74443"/>
            </a:xfrm>
            <a:custGeom>
              <a:avLst/>
              <a:gdLst/>
              <a:ahLst/>
              <a:cxnLst/>
              <a:rect l="l" t="t" r="r" b="b"/>
              <a:pathLst>
                <a:path w="6730" h="2761" extrusionOk="0">
                  <a:moveTo>
                    <a:pt x="5134" y="1"/>
                  </a:moveTo>
                  <a:cubicBezTo>
                    <a:pt x="4547" y="1"/>
                    <a:pt x="3830" y="99"/>
                    <a:pt x="3076" y="301"/>
                  </a:cubicBezTo>
                  <a:cubicBezTo>
                    <a:pt x="1306" y="775"/>
                    <a:pt x="1" y="1643"/>
                    <a:pt x="161" y="2240"/>
                  </a:cubicBezTo>
                  <a:cubicBezTo>
                    <a:pt x="252" y="2582"/>
                    <a:pt x="807" y="2761"/>
                    <a:pt x="1597" y="2761"/>
                  </a:cubicBezTo>
                  <a:cubicBezTo>
                    <a:pt x="2184" y="2761"/>
                    <a:pt x="2901" y="2662"/>
                    <a:pt x="3655" y="2460"/>
                  </a:cubicBezTo>
                  <a:cubicBezTo>
                    <a:pt x="5424" y="1986"/>
                    <a:pt x="6729" y="1117"/>
                    <a:pt x="6571" y="520"/>
                  </a:cubicBezTo>
                  <a:cubicBezTo>
                    <a:pt x="6479" y="179"/>
                    <a:pt x="5924" y="1"/>
                    <a:pt x="5134" y="1"/>
                  </a:cubicBezTo>
                  <a:close/>
                </a:path>
              </a:pathLst>
            </a:custGeom>
            <a:solidFill>
              <a:srgbClr val="BED9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4"/>
            <p:cNvSpPr/>
            <p:nvPr/>
          </p:nvSpPr>
          <p:spPr>
            <a:xfrm>
              <a:off x="5359065" y="3690572"/>
              <a:ext cx="386696" cy="105369"/>
            </a:xfrm>
            <a:custGeom>
              <a:avLst/>
              <a:gdLst/>
              <a:ahLst/>
              <a:cxnLst/>
              <a:rect l="l" t="t" r="r" b="b"/>
              <a:pathLst>
                <a:path w="14342" h="3908" extrusionOk="0">
                  <a:moveTo>
                    <a:pt x="7171" y="1"/>
                  </a:moveTo>
                  <a:cubicBezTo>
                    <a:pt x="3914" y="1"/>
                    <a:pt x="1138" y="1526"/>
                    <a:pt x="57" y="3668"/>
                  </a:cubicBezTo>
                  <a:cubicBezTo>
                    <a:pt x="0" y="3778"/>
                    <a:pt x="80" y="3908"/>
                    <a:pt x="202" y="3908"/>
                  </a:cubicBezTo>
                  <a:cubicBezTo>
                    <a:pt x="203" y="3908"/>
                    <a:pt x="204" y="3908"/>
                    <a:pt x="205" y="3908"/>
                  </a:cubicBezTo>
                  <a:lnTo>
                    <a:pt x="14139" y="3908"/>
                  </a:lnTo>
                  <a:cubicBezTo>
                    <a:pt x="14139" y="3908"/>
                    <a:pt x="14140" y="3908"/>
                    <a:pt x="14141" y="3908"/>
                  </a:cubicBezTo>
                  <a:cubicBezTo>
                    <a:pt x="14264" y="3908"/>
                    <a:pt x="14342" y="3778"/>
                    <a:pt x="14287" y="3668"/>
                  </a:cubicBezTo>
                  <a:cubicBezTo>
                    <a:pt x="13206" y="1526"/>
                    <a:pt x="10427" y="1"/>
                    <a:pt x="71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84"/>
            <p:cNvSpPr/>
            <p:nvPr/>
          </p:nvSpPr>
          <p:spPr>
            <a:xfrm>
              <a:off x="5535292" y="3690572"/>
              <a:ext cx="210469" cy="105369"/>
            </a:xfrm>
            <a:custGeom>
              <a:avLst/>
              <a:gdLst/>
              <a:ahLst/>
              <a:cxnLst/>
              <a:rect l="l" t="t" r="r" b="b"/>
              <a:pathLst>
                <a:path w="7806" h="3908" extrusionOk="0">
                  <a:moveTo>
                    <a:pt x="635" y="1"/>
                  </a:moveTo>
                  <a:cubicBezTo>
                    <a:pt x="421" y="1"/>
                    <a:pt x="210" y="8"/>
                    <a:pt x="1" y="20"/>
                  </a:cubicBezTo>
                  <a:cubicBezTo>
                    <a:pt x="2927" y="204"/>
                    <a:pt x="5372" y="1666"/>
                    <a:pt x="6365" y="3668"/>
                  </a:cubicBezTo>
                  <a:cubicBezTo>
                    <a:pt x="6418" y="3778"/>
                    <a:pt x="6341" y="3906"/>
                    <a:pt x="6218" y="3908"/>
                  </a:cubicBezTo>
                  <a:lnTo>
                    <a:pt x="7603" y="3908"/>
                  </a:lnTo>
                  <a:cubicBezTo>
                    <a:pt x="7727" y="3908"/>
                    <a:pt x="7806" y="3778"/>
                    <a:pt x="7751" y="3668"/>
                  </a:cubicBezTo>
                  <a:cubicBezTo>
                    <a:pt x="6670" y="1526"/>
                    <a:pt x="3891" y="1"/>
                    <a:pt x="635"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84"/>
            <p:cNvSpPr/>
            <p:nvPr/>
          </p:nvSpPr>
          <p:spPr>
            <a:xfrm>
              <a:off x="5394683" y="3409246"/>
              <a:ext cx="279763" cy="307696"/>
            </a:xfrm>
            <a:custGeom>
              <a:avLst/>
              <a:gdLst/>
              <a:ahLst/>
              <a:cxnLst/>
              <a:rect l="l" t="t" r="r" b="b"/>
              <a:pathLst>
                <a:path w="10376" h="11412" extrusionOk="0">
                  <a:moveTo>
                    <a:pt x="7167" y="0"/>
                  </a:moveTo>
                  <a:cubicBezTo>
                    <a:pt x="6398" y="0"/>
                    <a:pt x="5540" y="112"/>
                    <a:pt x="4657" y="349"/>
                  </a:cubicBezTo>
                  <a:cubicBezTo>
                    <a:pt x="1931" y="1079"/>
                    <a:pt x="0" y="2718"/>
                    <a:pt x="346" y="4008"/>
                  </a:cubicBezTo>
                  <a:cubicBezTo>
                    <a:pt x="464" y="4449"/>
                    <a:pt x="835" y="4793"/>
                    <a:pt x="1379" y="5025"/>
                  </a:cubicBezTo>
                  <a:cubicBezTo>
                    <a:pt x="1155" y="5400"/>
                    <a:pt x="1071" y="5781"/>
                    <a:pt x="1167" y="6136"/>
                  </a:cubicBezTo>
                  <a:cubicBezTo>
                    <a:pt x="1268" y="6517"/>
                    <a:pt x="1565" y="6824"/>
                    <a:pt x="1998" y="7040"/>
                  </a:cubicBezTo>
                  <a:cubicBezTo>
                    <a:pt x="1859" y="7401"/>
                    <a:pt x="1828" y="7781"/>
                    <a:pt x="1926" y="8150"/>
                  </a:cubicBezTo>
                  <a:cubicBezTo>
                    <a:pt x="2169" y="9056"/>
                    <a:pt x="3130" y="9626"/>
                    <a:pt x="4265" y="9635"/>
                  </a:cubicBezTo>
                  <a:cubicBezTo>
                    <a:pt x="3592" y="10484"/>
                    <a:pt x="4706" y="11251"/>
                    <a:pt x="4924" y="11389"/>
                  </a:cubicBezTo>
                  <a:cubicBezTo>
                    <a:pt x="4948" y="11404"/>
                    <a:pt x="4974" y="11411"/>
                    <a:pt x="5002" y="11411"/>
                  </a:cubicBezTo>
                  <a:lnTo>
                    <a:pt x="5479" y="11411"/>
                  </a:lnTo>
                  <a:cubicBezTo>
                    <a:pt x="5537" y="11411"/>
                    <a:pt x="5579" y="11356"/>
                    <a:pt x="5563" y="11300"/>
                  </a:cubicBezTo>
                  <a:cubicBezTo>
                    <a:pt x="5259" y="10273"/>
                    <a:pt x="5986" y="9841"/>
                    <a:pt x="6626" y="9635"/>
                  </a:cubicBezTo>
                  <a:cubicBezTo>
                    <a:pt x="8120" y="9155"/>
                    <a:pt x="9175" y="8177"/>
                    <a:pt x="8936" y="7286"/>
                  </a:cubicBezTo>
                  <a:cubicBezTo>
                    <a:pt x="8825" y="6870"/>
                    <a:pt x="8458" y="6563"/>
                    <a:pt x="7943" y="6395"/>
                  </a:cubicBezTo>
                  <a:cubicBezTo>
                    <a:pt x="9280" y="5659"/>
                    <a:pt x="10068" y="4660"/>
                    <a:pt x="9841" y="3811"/>
                  </a:cubicBezTo>
                  <a:cubicBezTo>
                    <a:pt x="9778" y="3576"/>
                    <a:pt x="9642" y="3370"/>
                    <a:pt x="9444" y="3195"/>
                  </a:cubicBezTo>
                  <a:cubicBezTo>
                    <a:pt x="10072" y="2589"/>
                    <a:pt x="10376" y="1940"/>
                    <a:pt x="10220" y="1362"/>
                  </a:cubicBezTo>
                  <a:cubicBezTo>
                    <a:pt x="9987" y="490"/>
                    <a:pt x="8772" y="0"/>
                    <a:pt x="716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84"/>
            <p:cNvSpPr/>
            <p:nvPr/>
          </p:nvSpPr>
          <p:spPr>
            <a:xfrm>
              <a:off x="5515421" y="3409246"/>
              <a:ext cx="159025" cy="307696"/>
            </a:xfrm>
            <a:custGeom>
              <a:avLst/>
              <a:gdLst/>
              <a:ahLst/>
              <a:cxnLst/>
              <a:rect l="l" t="t" r="r" b="b"/>
              <a:pathLst>
                <a:path w="5898" h="11412" extrusionOk="0">
                  <a:moveTo>
                    <a:pt x="2691" y="1"/>
                  </a:moveTo>
                  <a:cubicBezTo>
                    <a:pt x="2515" y="1"/>
                    <a:pt x="2333" y="7"/>
                    <a:pt x="2148" y="19"/>
                  </a:cubicBezTo>
                  <a:cubicBezTo>
                    <a:pt x="3494" y="113"/>
                    <a:pt x="4477" y="586"/>
                    <a:pt x="4685" y="1362"/>
                  </a:cubicBezTo>
                  <a:cubicBezTo>
                    <a:pt x="4839" y="1942"/>
                    <a:pt x="4537" y="2589"/>
                    <a:pt x="3909" y="3195"/>
                  </a:cubicBezTo>
                  <a:cubicBezTo>
                    <a:pt x="4107" y="3370"/>
                    <a:pt x="4243" y="3576"/>
                    <a:pt x="4306" y="3812"/>
                  </a:cubicBezTo>
                  <a:cubicBezTo>
                    <a:pt x="4533" y="4660"/>
                    <a:pt x="3745" y="6090"/>
                    <a:pt x="2408" y="6825"/>
                  </a:cubicBezTo>
                  <a:cubicBezTo>
                    <a:pt x="2922" y="6994"/>
                    <a:pt x="3322" y="7162"/>
                    <a:pt x="3401" y="7585"/>
                  </a:cubicBezTo>
                  <a:cubicBezTo>
                    <a:pt x="3543" y="8338"/>
                    <a:pt x="2532" y="8854"/>
                    <a:pt x="1091" y="9569"/>
                  </a:cubicBezTo>
                  <a:cubicBezTo>
                    <a:pt x="554" y="9837"/>
                    <a:pt x="1" y="10378"/>
                    <a:pt x="361" y="11333"/>
                  </a:cubicBezTo>
                  <a:cubicBezTo>
                    <a:pt x="395" y="11357"/>
                    <a:pt x="425" y="11377"/>
                    <a:pt x="446" y="11389"/>
                  </a:cubicBezTo>
                  <a:cubicBezTo>
                    <a:pt x="469" y="11404"/>
                    <a:pt x="496" y="11411"/>
                    <a:pt x="524" y="11411"/>
                  </a:cubicBezTo>
                  <a:lnTo>
                    <a:pt x="1001" y="11411"/>
                  </a:lnTo>
                  <a:cubicBezTo>
                    <a:pt x="1059" y="11411"/>
                    <a:pt x="1101" y="11356"/>
                    <a:pt x="1085" y="11300"/>
                  </a:cubicBezTo>
                  <a:cubicBezTo>
                    <a:pt x="781" y="10273"/>
                    <a:pt x="1508" y="9841"/>
                    <a:pt x="2148" y="9635"/>
                  </a:cubicBezTo>
                  <a:cubicBezTo>
                    <a:pt x="3642" y="9155"/>
                    <a:pt x="4697" y="8177"/>
                    <a:pt x="4458" y="7286"/>
                  </a:cubicBezTo>
                  <a:cubicBezTo>
                    <a:pt x="4347" y="6870"/>
                    <a:pt x="3980" y="6563"/>
                    <a:pt x="3465" y="6395"/>
                  </a:cubicBezTo>
                  <a:cubicBezTo>
                    <a:pt x="4802" y="5659"/>
                    <a:pt x="5590" y="4660"/>
                    <a:pt x="5363" y="3811"/>
                  </a:cubicBezTo>
                  <a:cubicBezTo>
                    <a:pt x="5300" y="3576"/>
                    <a:pt x="5164" y="3370"/>
                    <a:pt x="4966" y="3195"/>
                  </a:cubicBezTo>
                  <a:cubicBezTo>
                    <a:pt x="5594" y="2589"/>
                    <a:pt x="5898" y="1940"/>
                    <a:pt x="5742" y="1362"/>
                  </a:cubicBezTo>
                  <a:cubicBezTo>
                    <a:pt x="5508" y="490"/>
                    <a:pt x="4295" y="1"/>
                    <a:pt x="2691"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4"/>
            <p:cNvSpPr/>
            <p:nvPr/>
          </p:nvSpPr>
          <p:spPr>
            <a:xfrm>
              <a:off x="5411345" y="3608229"/>
              <a:ext cx="114510" cy="44326"/>
            </a:xfrm>
            <a:custGeom>
              <a:avLst/>
              <a:gdLst/>
              <a:ahLst/>
              <a:cxnLst/>
              <a:rect l="l" t="t" r="r" b="b"/>
              <a:pathLst>
                <a:path w="4247" h="1644" extrusionOk="0">
                  <a:moveTo>
                    <a:pt x="473" y="1"/>
                  </a:moveTo>
                  <a:cubicBezTo>
                    <a:pt x="409" y="1"/>
                    <a:pt x="346" y="29"/>
                    <a:pt x="304" y="82"/>
                  </a:cubicBezTo>
                  <a:cubicBezTo>
                    <a:pt x="79" y="362"/>
                    <a:pt x="0" y="629"/>
                    <a:pt x="67" y="878"/>
                  </a:cubicBezTo>
                  <a:cubicBezTo>
                    <a:pt x="205" y="1389"/>
                    <a:pt x="894" y="1562"/>
                    <a:pt x="1449" y="1616"/>
                  </a:cubicBezTo>
                  <a:cubicBezTo>
                    <a:pt x="1624" y="1634"/>
                    <a:pt x="1814" y="1643"/>
                    <a:pt x="2016" y="1643"/>
                  </a:cubicBezTo>
                  <a:cubicBezTo>
                    <a:pt x="2617" y="1643"/>
                    <a:pt x="3319" y="1567"/>
                    <a:pt x="4052" y="1419"/>
                  </a:cubicBezTo>
                  <a:cubicBezTo>
                    <a:pt x="4170" y="1395"/>
                    <a:pt x="4246" y="1281"/>
                    <a:pt x="4223" y="1163"/>
                  </a:cubicBezTo>
                  <a:cubicBezTo>
                    <a:pt x="4201" y="1060"/>
                    <a:pt x="4111" y="989"/>
                    <a:pt x="4008" y="989"/>
                  </a:cubicBezTo>
                  <a:cubicBezTo>
                    <a:pt x="3995" y="989"/>
                    <a:pt x="3981" y="990"/>
                    <a:pt x="3967" y="993"/>
                  </a:cubicBezTo>
                  <a:cubicBezTo>
                    <a:pt x="3259" y="1136"/>
                    <a:pt x="2586" y="1209"/>
                    <a:pt x="2016" y="1209"/>
                  </a:cubicBezTo>
                  <a:cubicBezTo>
                    <a:pt x="1829" y="1209"/>
                    <a:pt x="1654" y="1201"/>
                    <a:pt x="1492" y="1186"/>
                  </a:cubicBezTo>
                  <a:cubicBezTo>
                    <a:pt x="918" y="1129"/>
                    <a:pt x="543" y="970"/>
                    <a:pt x="486" y="765"/>
                  </a:cubicBezTo>
                  <a:cubicBezTo>
                    <a:pt x="450" y="631"/>
                    <a:pt x="552" y="468"/>
                    <a:pt x="641" y="354"/>
                  </a:cubicBezTo>
                  <a:cubicBezTo>
                    <a:pt x="718" y="260"/>
                    <a:pt x="701" y="124"/>
                    <a:pt x="609" y="49"/>
                  </a:cubicBezTo>
                  <a:cubicBezTo>
                    <a:pt x="568" y="17"/>
                    <a:pt x="520" y="1"/>
                    <a:pt x="473"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4"/>
            <p:cNvSpPr/>
            <p:nvPr/>
          </p:nvSpPr>
          <p:spPr>
            <a:xfrm rot="-586132">
              <a:off x="5435153" y="3537002"/>
              <a:ext cx="66896" cy="28015"/>
            </a:xfrm>
            <a:custGeom>
              <a:avLst/>
              <a:gdLst/>
              <a:ahLst/>
              <a:cxnLst/>
              <a:rect l="l" t="t" r="r" b="b"/>
              <a:pathLst>
                <a:path w="2481" h="1039" extrusionOk="0">
                  <a:moveTo>
                    <a:pt x="245" y="0"/>
                  </a:moveTo>
                  <a:cubicBezTo>
                    <a:pt x="179" y="0"/>
                    <a:pt x="114" y="30"/>
                    <a:pt x="71" y="87"/>
                  </a:cubicBezTo>
                  <a:cubicBezTo>
                    <a:pt x="1" y="183"/>
                    <a:pt x="19" y="316"/>
                    <a:pt x="112" y="388"/>
                  </a:cubicBezTo>
                  <a:cubicBezTo>
                    <a:pt x="602" y="751"/>
                    <a:pt x="1341" y="975"/>
                    <a:pt x="2245" y="1037"/>
                  </a:cubicBezTo>
                  <a:lnTo>
                    <a:pt x="2259" y="1037"/>
                  </a:lnTo>
                  <a:lnTo>
                    <a:pt x="2259" y="1038"/>
                  </a:lnTo>
                  <a:cubicBezTo>
                    <a:pt x="2375" y="1037"/>
                    <a:pt x="2471" y="944"/>
                    <a:pt x="2476" y="827"/>
                  </a:cubicBezTo>
                  <a:cubicBezTo>
                    <a:pt x="2480" y="711"/>
                    <a:pt x="2390" y="612"/>
                    <a:pt x="2274" y="603"/>
                  </a:cubicBezTo>
                  <a:cubicBezTo>
                    <a:pt x="1465" y="549"/>
                    <a:pt x="787" y="347"/>
                    <a:pt x="370" y="39"/>
                  </a:cubicBezTo>
                  <a:cubicBezTo>
                    <a:pt x="332" y="13"/>
                    <a:pt x="288" y="0"/>
                    <a:pt x="245"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84"/>
            <p:cNvSpPr/>
            <p:nvPr/>
          </p:nvSpPr>
          <p:spPr>
            <a:xfrm>
              <a:off x="5606123" y="3464950"/>
              <a:ext cx="113296" cy="85768"/>
            </a:xfrm>
            <a:custGeom>
              <a:avLst/>
              <a:gdLst/>
              <a:ahLst/>
              <a:cxnLst/>
              <a:rect l="l" t="t" r="r" b="b"/>
              <a:pathLst>
                <a:path w="4202" h="3181" extrusionOk="0">
                  <a:moveTo>
                    <a:pt x="3278" y="1"/>
                  </a:moveTo>
                  <a:cubicBezTo>
                    <a:pt x="3179" y="1"/>
                    <a:pt x="3090" y="69"/>
                    <a:pt x="3066" y="172"/>
                  </a:cubicBezTo>
                  <a:cubicBezTo>
                    <a:pt x="3041" y="288"/>
                    <a:pt x="3116" y="404"/>
                    <a:pt x="3232" y="430"/>
                  </a:cubicBezTo>
                  <a:cubicBezTo>
                    <a:pt x="3451" y="478"/>
                    <a:pt x="3590" y="561"/>
                    <a:pt x="3625" y="661"/>
                  </a:cubicBezTo>
                  <a:cubicBezTo>
                    <a:pt x="3696" y="855"/>
                    <a:pt x="3421" y="1284"/>
                    <a:pt x="2652" y="1766"/>
                  </a:cubicBezTo>
                  <a:cubicBezTo>
                    <a:pt x="2233" y="2027"/>
                    <a:pt x="1726" y="2268"/>
                    <a:pt x="1185" y="2461"/>
                  </a:cubicBezTo>
                  <a:cubicBezTo>
                    <a:pt x="858" y="2578"/>
                    <a:pt x="523" y="2675"/>
                    <a:pt x="183" y="2750"/>
                  </a:cubicBezTo>
                  <a:cubicBezTo>
                    <a:pt x="74" y="2773"/>
                    <a:pt x="1" y="2875"/>
                    <a:pt x="13" y="2986"/>
                  </a:cubicBezTo>
                  <a:cubicBezTo>
                    <a:pt x="25" y="3096"/>
                    <a:pt x="119" y="3180"/>
                    <a:pt x="230" y="3180"/>
                  </a:cubicBezTo>
                  <a:lnTo>
                    <a:pt x="230" y="3179"/>
                  </a:lnTo>
                  <a:cubicBezTo>
                    <a:pt x="246" y="3179"/>
                    <a:pt x="261" y="3177"/>
                    <a:pt x="276" y="3174"/>
                  </a:cubicBezTo>
                  <a:cubicBezTo>
                    <a:pt x="633" y="3095"/>
                    <a:pt x="986" y="2993"/>
                    <a:pt x="1330" y="2871"/>
                  </a:cubicBezTo>
                  <a:cubicBezTo>
                    <a:pt x="1901" y="2667"/>
                    <a:pt x="2438" y="2412"/>
                    <a:pt x="2882" y="2134"/>
                  </a:cubicBezTo>
                  <a:cubicBezTo>
                    <a:pt x="3781" y="1570"/>
                    <a:pt x="4201" y="981"/>
                    <a:pt x="4035" y="514"/>
                  </a:cubicBezTo>
                  <a:cubicBezTo>
                    <a:pt x="3972" y="341"/>
                    <a:pt x="3799" y="110"/>
                    <a:pt x="3325" y="6"/>
                  </a:cubicBezTo>
                  <a:cubicBezTo>
                    <a:pt x="3309" y="2"/>
                    <a:pt x="3294" y="1"/>
                    <a:pt x="3278"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84"/>
            <p:cNvSpPr/>
            <p:nvPr/>
          </p:nvSpPr>
          <p:spPr>
            <a:xfrm>
              <a:off x="5661477" y="3665794"/>
              <a:ext cx="30710" cy="77652"/>
            </a:xfrm>
            <a:custGeom>
              <a:avLst/>
              <a:gdLst/>
              <a:ahLst/>
              <a:cxnLst/>
              <a:rect l="l" t="t" r="r" b="b"/>
              <a:pathLst>
                <a:path w="1139" h="2880" extrusionOk="0">
                  <a:moveTo>
                    <a:pt x="683" y="0"/>
                  </a:moveTo>
                  <a:cubicBezTo>
                    <a:pt x="655" y="0"/>
                    <a:pt x="627" y="6"/>
                    <a:pt x="601" y="17"/>
                  </a:cubicBezTo>
                  <a:cubicBezTo>
                    <a:pt x="490" y="61"/>
                    <a:pt x="436" y="188"/>
                    <a:pt x="481" y="299"/>
                  </a:cubicBezTo>
                  <a:cubicBezTo>
                    <a:pt x="666" y="752"/>
                    <a:pt x="523" y="1899"/>
                    <a:pt x="97" y="2542"/>
                  </a:cubicBezTo>
                  <a:cubicBezTo>
                    <a:pt x="1" y="2687"/>
                    <a:pt x="104" y="2878"/>
                    <a:pt x="278" y="2878"/>
                  </a:cubicBezTo>
                  <a:lnTo>
                    <a:pt x="278" y="2880"/>
                  </a:lnTo>
                  <a:cubicBezTo>
                    <a:pt x="351" y="2880"/>
                    <a:pt x="418" y="2843"/>
                    <a:pt x="458" y="2783"/>
                  </a:cubicBezTo>
                  <a:cubicBezTo>
                    <a:pt x="929" y="2072"/>
                    <a:pt x="1139" y="761"/>
                    <a:pt x="883" y="135"/>
                  </a:cubicBezTo>
                  <a:cubicBezTo>
                    <a:pt x="849" y="51"/>
                    <a:pt x="768" y="0"/>
                    <a:pt x="6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4"/>
            <p:cNvSpPr/>
            <p:nvPr/>
          </p:nvSpPr>
          <p:spPr>
            <a:xfrm>
              <a:off x="5651420" y="3617800"/>
              <a:ext cx="60126" cy="85929"/>
            </a:xfrm>
            <a:custGeom>
              <a:avLst/>
              <a:gdLst/>
              <a:ahLst/>
              <a:cxnLst/>
              <a:rect l="l" t="t" r="r" b="b"/>
              <a:pathLst>
                <a:path w="2230" h="3187" extrusionOk="0">
                  <a:moveTo>
                    <a:pt x="646" y="0"/>
                  </a:moveTo>
                  <a:cubicBezTo>
                    <a:pt x="272" y="0"/>
                    <a:pt x="226" y="261"/>
                    <a:pt x="384" y="659"/>
                  </a:cubicBezTo>
                  <a:cubicBezTo>
                    <a:pt x="473" y="872"/>
                    <a:pt x="603" y="1076"/>
                    <a:pt x="764" y="1221"/>
                  </a:cubicBezTo>
                  <a:cubicBezTo>
                    <a:pt x="820" y="1270"/>
                    <a:pt x="815" y="1358"/>
                    <a:pt x="752" y="1400"/>
                  </a:cubicBezTo>
                  <a:cubicBezTo>
                    <a:pt x="494" y="1575"/>
                    <a:pt x="308" y="1900"/>
                    <a:pt x="184" y="2254"/>
                  </a:cubicBezTo>
                  <a:cubicBezTo>
                    <a:pt x="0" y="2812"/>
                    <a:pt x="39" y="3171"/>
                    <a:pt x="574" y="3186"/>
                  </a:cubicBezTo>
                  <a:cubicBezTo>
                    <a:pt x="588" y="3186"/>
                    <a:pt x="602" y="3186"/>
                    <a:pt x="615" y="3186"/>
                  </a:cubicBezTo>
                  <a:cubicBezTo>
                    <a:pt x="1142" y="3186"/>
                    <a:pt x="1928" y="2856"/>
                    <a:pt x="2107" y="2314"/>
                  </a:cubicBezTo>
                  <a:cubicBezTo>
                    <a:pt x="2230" y="1960"/>
                    <a:pt x="2058" y="1626"/>
                    <a:pt x="1779" y="1433"/>
                  </a:cubicBezTo>
                  <a:lnTo>
                    <a:pt x="1781" y="1433"/>
                  </a:lnTo>
                  <a:cubicBezTo>
                    <a:pt x="1712" y="1385"/>
                    <a:pt x="1699" y="1291"/>
                    <a:pt x="1753" y="1227"/>
                  </a:cubicBezTo>
                  <a:cubicBezTo>
                    <a:pt x="1860" y="1092"/>
                    <a:pt x="1899" y="904"/>
                    <a:pt x="1817" y="704"/>
                  </a:cubicBezTo>
                  <a:cubicBezTo>
                    <a:pt x="1655" y="295"/>
                    <a:pt x="1065" y="13"/>
                    <a:pt x="672" y="1"/>
                  </a:cubicBezTo>
                  <a:cubicBezTo>
                    <a:pt x="663" y="0"/>
                    <a:pt x="654" y="0"/>
                    <a:pt x="6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84"/>
            <p:cNvSpPr/>
            <p:nvPr/>
          </p:nvSpPr>
          <p:spPr>
            <a:xfrm>
              <a:off x="5389371" y="3703838"/>
              <a:ext cx="23673" cy="78731"/>
            </a:xfrm>
            <a:custGeom>
              <a:avLst/>
              <a:gdLst/>
              <a:ahLst/>
              <a:cxnLst/>
              <a:rect l="l" t="t" r="r" b="b"/>
              <a:pathLst>
                <a:path w="878" h="2920" extrusionOk="0">
                  <a:moveTo>
                    <a:pt x="631" y="0"/>
                  </a:moveTo>
                  <a:cubicBezTo>
                    <a:pt x="557" y="0"/>
                    <a:pt x="485" y="38"/>
                    <a:pt x="444" y="105"/>
                  </a:cubicBezTo>
                  <a:cubicBezTo>
                    <a:pt x="64" y="664"/>
                    <a:pt x="0" y="1991"/>
                    <a:pt x="314" y="2782"/>
                  </a:cubicBezTo>
                  <a:cubicBezTo>
                    <a:pt x="346" y="2865"/>
                    <a:pt x="426" y="2919"/>
                    <a:pt x="516" y="2919"/>
                  </a:cubicBezTo>
                  <a:cubicBezTo>
                    <a:pt x="543" y="2919"/>
                    <a:pt x="570" y="2913"/>
                    <a:pt x="595" y="2903"/>
                  </a:cubicBezTo>
                  <a:cubicBezTo>
                    <a:pt x="707" y="2859"/>
                    <a:pt x="761" y="2734"/>
                    <a:pt x="718" y="2622"/>
                  </a:cubicBezTo>
                  <a:cubicBezTo>
                    <a:pt x="434" y="1904"/>
                    <a:pt x="529" y="753"/>
                    <a:pt x="805" y="347"/>
                  </a:cubicBezTo>
                  <a:cubicBezTo>
                    <a:pt x="878" y="249"/>
                    <a:pt x="854" y="107"/>
                    <a:pt x="752" y="38"/>
                  </a:cubicBezTo>
                  <a:cubicBezTo>
                    <a:pt x="715" y="12"/>
                    <a:pt x="672"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4"/>
            <p:cNvSpPr/>
            <p:nvPr/>
          </p:nvSpPr>
          <p:spPr>
            <a:xfrm>
              <a:off x="5368475" y="3658999"/>
              <a:ext cx="60126" cy="85929"/>
            </a:xfrm>
            <a:custGeom>
              <a:avLst/>
              <a:gdLst/>
              <a:ahLst/>
              <a:cxnLst/>
              <a:rect l="l" t="t" r="r" b="b"/>
              <a:pathLst>
                <a:path w="2230" h="3187" extrusionOk="0">
                  <a:moveTo>
                    <a:pt x="1584" y="0"/>
                  </a:moveTo>
                  <a:cubicBezTo>
                    <a:pt x="1576" y="0"/>
                    <a:pt x="1567" y="1"/>
                    <a:pt x="1559" y="1"/>
                  </a:cubicBezTo>
                  <a:cubicBezTo>
                    <a:pt x="1165" y="13"/>
                    <a:pt x="575" y="295"/>
                    <a:pt x="413" y="704"/>
                  </a:cubicBezTo>
                  <a:cubicBezTo>
                    <a:pt x="331" y="904"/>
                    <a:pt x="370" y="1092"/>
                    <a:pt x="478" y="1228"/>
                  </a:cubicBezTo>
                  <a:cubicBezTo>
                    <a:pt x="530" y="1291"/>
                    <a:pt x="518" y="1387"/>
                    <a:pt x="449" y="1433"/>
                  </a:cubicBezTo>
                  <a:lnTo>
                    <a:pt x="451" y="1433"/>
                  </a:lnTo>
                  <a:cubicBezTo>
                    <a:pt x="173" y="1626"/>
                    <a:pt x="1" y="1960"/>
                    <a:pt x="125" y="2314"/>
                  </a:cubicBezTo>
                  <a:cubicBezTo>
                    <a:pt x="302" y="2855"/>
                    <a:pt x="1085" y="3187"/>
                    <a:pt x="1613" y="3187"/>
                  </a:cubicBezTo>
                  <a:cubicBezTo>
                    <a:pt x="1628" y="3187"/>
                    <a:pt x="1643" y="3186"/>
                    <a:pt x="1657" y="3186"/>
                  </a:cubicBezTo>
                  <a:cubicBezTo>
                    <a:pt x="2191" y="3171"/>
                    <a:pt x="2230" y="2812"/>
                    <a:pt x="2046" y="2256"/>
                  </a:cubicBezTo>
                  <a:cubicBezTo>
                    <a:pt x="1923" y="1900"/>
                    <a:pt x="1737" y="1575"/>
                    <a:pt x="1478" y="1400"/>
                  </a:cubicBezTo>
                  <a:cubicBezTo>
                    <a:pt x="1417" y="1359"/>
                    <a:pt x="1411" y="1270"/>
                    <a:pt x="1466" y="1221"/>
                  </a:cubicBezTo>
                  <a:cubicBezTo>
                    <a:pt x="1627" y="1076"/>
                    <a:pt x="1757" y="873"/>
                    <a:pt x="1846" y="659"/>
                  </a:cubicBezTo>
                  <a:cubicBezTo>
                    <a:pt x="2004" y="261"/>
                    <a:pt x="1958" y="0"/>
                    <a:pt x="15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4"/>
            <p:cNvSpPr/>
            <p:nvPr/>
          </p:nvSpPr>
          <p:spPr>
            <a:xfrm>
              <a:off x="5546988" y="3565340"/>
              <a:ext cx="61313" cy="35402"/>
            </a:xfrm>
            <a:custGeom>
              <a:avLst/>
              <a:gdLst/>
              <a:ahLst/>
              <a:cxnLst/>
              <a:rect l="l" t="t" r="r" b="b"/>
              <a:pathLst>
                <a:path w="2274" h="1313" extrusionOk="0">
                  <a:moveTo>
                    <a:pt x="2274" y="1"/>
                  </a:moveTo>
                  <a:cubicBezTo>
                    <a:pt x="1679" y="370"/>
                    <a:pt x="958" y="677"/>
                    <a:pt x="174" y="886"/>
                  </a:cubicBezTo>
                  <a:cubicBezTo>
                    <a:pt x="70" y="914"/>
                    <a:pt x="1" y="1016"/>
                    <a:pt x="16" y="1124"/>
                  </a:cubicBezTo>
                  <a:cubicBezTo>
                    <a:pt x="29" y="1231"/>
                    <a:pt x="122" y="1312"/>
                    <a:pt x="231" y="1312"/>
                  </a:cubicBezTo>
                  <a:cubicBezTo>
                    <a:pt x="249" y="1312"/>
                    <a:pt x="269" y="1311"/>
                    <a:pt x="286" y="1306"/>
                  </a:cubicBezTo>
                  <a:cubicBezTo>
                    <a:pt x="813" y="1166"/>
                    <a:pt x="1326" y="977"/>
                    <a:pt x="1818" y="742"/>
                  </a:cubicBezTo>
                  <a:lnTo>
                    <a:pt x="2274" y="1"/>
                  </a:ln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4"/>
            <p:cNvSpPr/>
            <p:nvPr/>
          </p:nvSpPr>
          <p:spPr>
            <a:xfrm rot="-933038">
              <a:off x="5439350" y="3440710"/>
              <a:ext cx="173449" cy="6923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344"/>
        <p:cNvGrpSpPr/>
        <p:nvPr/>
      </p:nvGrpSpPr>
      <p:grpSpPr>
        <a:xfrm>
          <a:off x="0" y="0"/>
          <a:ext cx="0" cy="0"/>
          <a:chOff x="0" y="0"/>
          <a:chExt cx="0" cy="0"/>
        </a:xfrm>
      </p:grpSpPr>
      <p:sp>
        <p:nvSpPr>
          <p:cNvPr id="4345" name="Google Shape;4345;p85"/>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ALTERNATIVE RESOURCES</a:t>
            </a:r>
            <a:endParaRPr/>
          </a:p>
        </p:txBody>
      </p:sp>
      <p:sp>
        <p:nvSpPr>
          <p:cNvPr id="4346" name="Google Shape;4346;p85"/>
          <p:cNvSpPr txBox="1"/>
          <p:nvPr/>
        </p:nvSpPr>
        <p:spPr>
          <a:xfrm>
            <a:off x="715100" y="1181100"/>
            <a:ext cx="77040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Roboto"/>
                <a:ea typeface="Roboto"/>
                <a:cs typeface="Roboto"/>
                <a:sym typeface="Roboto"/>
              </a:rPr>
              <a:t>Here’s an assortment of alternative resources whose style fits the one of this template</a:t>
            </a:r>
            <a:endParaRPr>
              <a:solidFill>
                <a:schemeClr val="dk2"/>
              </a:solidFill>
              <a:latin typeface="Roboto"/>
              <a:ea typeface="Roboto"/>
              <a:cs typeface="Roboto"/>
              <a:sym typeface="Roboto"/>
            </a:endParaRPr>
          </a:p>
        </p:txBody>
      </p:sp>
      <p:sp>
        <p:nvSpPr>
          <p:cNvPr id="4347" name="Google Shape;4347;p85"/>
          <p:cNvSpPr/>
          <p:nvPr/>
        </p:nvSpPr>
        <p:spPr>
          <a:xfrm>
            <a:off x="2592455" y="2859204"/>
            <a:ext cx="55712" cy="31136"/>
          </a:xfrm>
          <a:custGeom>
            <a:avLst/>
            <a:gdLst/>
            <a:ahLst/>
            <a:cxnLst/>
            <a:rect l="l" t="t" r="r" b="b"/>
            <a:pathLst>
              <a:path w="1707" h="954" extrusionOk="0">
                <a:moveTo>
                  <a:pt x="104" y="1"/>
                </a:moveTo>
                <a:lnTo>
                  <a:pt x="0" y="954"/>
                </a:lnTo>
                <a:cubicBezTo>
                  <a:pt x="411" y="878"/>
                  <a:pt x="829" y="840"/>
                  <a:pt x="1246" y="840"/>
                </a:cubicBezTo>
                <a:cubicBezTo>
                  <a:pt x="1370" y="840"/>
                  <a:pt x="1495" y="843"/>
                  <a:pt x="1619" y="850"/>
                </a:cubicBezTo>
                <a:lnTo>
                  <a:pt x="1706" y="1"/>
                </a:lnTo>
                <a:close/>
              </a:path>
            </a:pathLst>
          </a:custGeom>
          <a:solidFill>
            <a:srgbClr val="F5D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5"/>
          <p:cNvSpPr/>
          <p:nvPr/>
        </p:nvSpPr>
        <p:spPr>
          <a:xfrm>
            <a:off x="5363900" y="2747400"/>
            <a:ext cx="76675" cy="49800"/>
          </a:xfrm>
          <a:custGeom>
            <a:avLst/>
            <a:gdLst/>
            <a:ahLst/>
            <a:cxnLst/>
            <a:rect l="l" t="t" r="r" b="b"/>
            <a:pathLst>
              <a:path w="3067" h="1992" extrusionOk="0">
                <a:moveTo>
                  <a:pt x="2985" y="1"/>
                </a:moveTo>
                <a:cubicBezTo>
                  <a:pt x="2389" y="658"/>
                  <a:pt x="1297" y="1416"/>
                  <a:pt x="0" y="1956"/>
                </a:cubicBezTo>
                <a:lnTo>
                  <a:pt x="426" y="1991"/>
                </a:lnTo>
                <a:cubicBezTo>
                  <a:pt x="1748" y="1445"/>
                  <a:pt x="2595" y="569"/>
                  <a:pt x="3066" y="7"/>
                </a:cubicBezTo>
                <a:lnTo>
                  <a:pt x="2985" y="1"/>
                </a:lnTo>
                <a:close/>
              </a:path>
            </a:pathLst>
          </a:custGeom>
          <a:solidFill>
            <a:srgbClr val="875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5"/>
          <p:cNvSpPr/>
          <p:nvPr/>
        </p:nvSpPr>
        <p:spPr>
          <a:xfrm>
            <a:off x="2889083" y="3906268"/>
            <a:ext cx="7754" cy="14634"/>
          </a:xfrm>
          <a:custGeom>
            <a:avLst/>
            <a:gdLst/>
            <a:ahLst/>
            <a:cxnLst/>
            <a:rect l="l" t="t" r="r" b="b"/>
            <a:pathLst>
              <a:path w="284" h="536" extrusionOk="0">
                <a:moveTo>
                  <a:pt x="148" y="0"/>
                </a:moveTo>
                <a:cubicBezTo>
                  <a:pt x="140" y="0"/>
                  <a:pt x="133" y="1"/>
                  <a:pt x="125" y="4"/>
                </a:cubicBezTo>
                <a:cubicBezTo>
                  <a:pt x="49" y="30"/>
                  <a:pt x="0" y="189"/>
                  <a:pt x="22" y="343"/>
                </a:cubicBezTo>
                <a:cubicBezTo>
                  <a:pt x="37" y="461"/>
                  <a:pt x="90" y="536"/>
                  <a:pt x="147" y="536"/>
                </a:cubicBezTo>
                <a:cubicBezTo>
                  <a:pt x="156" y="536"/>
                  <a:pt x="166" y="533"/>
                  <a:pt x="176" y="529"/>
                </a:cubicBezTo>
                <a:cubicBezTo>
                  <a:pt x="242" y="498"/>
                  <a:pt x="283" y="372"/>
                  <a:pt x="275" y="237"/>
                </a:cubicBezTo>
                <a:cubicBezTo>
                  <a:pt x="269" y="103"/>
                  <a:pt x="214" y="0"/>
                  <a:pt x="1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0" name="Google Shape;4350;p85"/>
          <p:cNvGrpSpPr/>
          <p:nvPr/>
        </p:nvGrpSpPr>
        <p:grpSpPr>
          <a:xfrm>
            <a:off x="785823" y="3396485"/>
            <a:ext cx="2264293" cy="1212954"/>
            <a:chOff x="785825" y="3517351"/>
            <a:chExt cx="2264293" cy="1092161"/>
          </a:xfrm>
        </p:grpSpPr>
        <p:sp>
          <p:nvSpPr>
            <p:cNvPr id="4351" name="Google Shape;4351;p85"/>
            <p:cNvSpPr/>
            <p:nvPr/>
          </p:nvSpPr>
          <p:spPr>
            <a:xfrm>
              <a:off x="2209456" y="3517351"/>
              <a:ext cx="463788" cy="738587"/>
            </a:xfrm>
            <a:custGeom>
              <a:avLst/>
              <a:gdLst/>
              <a:ahLst/>
              <a:cxnLst/>
              <a:rect l="l" t="t" r="r" b="b"/>
              <a:pathLst>
                <a:path w="16987" h="27052" extrusionOk="0">
                  <a:moveTo>
                    <a:pt x="247" y="0"/>
                  </a:moveTo>
                  <a:cubicBezTo>
                    <a:pt x="153" y="0"/>
                    <a:pt x="98" y="24"/>
                    <a:pt x="90" y="73"/>
                  </a:cubicBezTo>
                  <a:cubicBezTo>
                    <a:pt x="0" y="609"/>
                    <a:pt x="5096" y="9104"/>
                    <a:pt x="4740" y="11428"/>
                  </a:cubicBezTo>
                  <a:cubicBezTo>
                    <a:pt x="4381" y="13752"/>
                    <a:pt x="12428" y="21688"/>
                    <a:pt x="16987" y="27052"/>
                  </a:cubicBezTo>
                  <a:cubicBezTo>
                    <a:pt x="16987" y="27052"/>
                    <a:pt x="16038" y="23588"/>
                    <a:pt x="15412" y="21084"/>
                  </a:cubicBezTo>
                  <a:cubicBezTo>
                    <a:pt x="14786" y="18581"/>
                    <a:pt x="9165" y="6712"/>
                    <a:pt x="7465" y="4386"/>
                  </a:cubicBezTo>
                  <a:cubicBezTo>
                    <a:pt x="5924" y="2276"/>
                    <a:pt x="1176" y="0"/>
                    <a:pt x="2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5"/>
            <p:cNvSpPr/>
            <p:nvPr/>
          </p:nvSpPr>
          <p:spPr>
            <a:xfrm>
              <a:off x="2209456" y="3517351"/>
              <a:ext cx="463842" cy="738587"/>
            </a:xfrm>
            <a:custGeom>
              <a:avLst/>
              <a:gdLst/>
              <a:ahLst/>
              <a:cxnLst/>
              <a:rect l="l" t="t" r="r" b="b"/>
              <a:pathLst>
                <a:path w="16989" h="27052" extrusionOk="0">
                  <a:moveTo>
                    <a:pt x="247" y="1"/>
                  </a:moveTo>
                  <a:cubicBezTo>
                    <a:pt x="153" y="1"/>
                    <a:pt x="98" y="24"/>
                    <a:pt x="90" y="73"/>
                  </a:cubicBezTo>
                  <a:cubicBezTo>
                    <a:pt x="0" y="610"/>
                    <a:pt x="5096" y="9104"/>
                    <a:pt x="4740" y="11428"/>
                  </a:cubicBezTo>
                  <a:cubicBezTo>
                    <a:pt x="4381" y="13752"/>
                    <a:pt x="12428" y="21688"/>
                    <a:pt x="16988" y="27052"/>
                  </a:cubicBezTo>
                  <a:cubicBezTo>
                    <a:pt x="16988" y="27052"/>
                    <a:pt x="16358" y="24754"/>
                    <a:pt x="15785" y="22548"/>
                  </a:cubicBezTo>
                  <a:cubicBezTo>
                    <a:pt x="13830" y="21597"/>
                    <a:pt x="10431" y="17220"/>
                    <a:pt x="7418" y="11579"/>
                  </a:cubicBezTo>
                  <a:cubicBezTo>
                    <a:pt x="5256" y="7534"/>
                    <a:pt x="3780" y="3750"/>
                    <a:pt x="3263" y="1204"/>
                  </a:cubicBezTo>
                  <a:cubicBezTo>
                    <a:pt x="1906" y="480"/>
                    <a:pt x="673" y="1"/>
                    <a:pt x="2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5"/>
            <p:cNvSpPr/>
            <p:nvPr/>
          </p:nvSpPr>
          <p:spPr>
            <a:xfrm>
              <a:off x="2364122" y="3658229"/>
              <a:ext cx="476811" cy="937895"/>
            </a:xfrm>
            <a:custGeom>
              <a:avLst/>
              <a:gdLst/>
              <a:ahLst/>
              <a:cxnLst/>
              <a:rect l="l" t="t" r="r" b="b"/>
              <a:pathLst>
                <a:path w="17464" h="34352" extrusionOk="0">
                  <a:moveTo>
                    <a:pt x="156" y="0"/>
                  </a:moveTo>
                  <a:lnTo>
                    <a:pt x="1" y="57"/>
                  </a:lnTo>
                  <a:cubicBezTo>
                    <a:pt x="6115" y="11535"/>
                    <a:pt x="10691" y="20655"/>
                    <a:pt x="16975" y="34351"/>
                  </a:cubicBezTo>
                  <a:lnTo>
                    <a:pt x="17464" y="34170"/>
                  </a:lnTo>
                  <a:cubicBezTo>
                    <a:pt x="11091" y="20869"/>
                    <a:pt x="6536" y="11472"/>
                    <a:pt x="1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5"/>
            <p:cNvSpPr/>
            <p:nvPr/>
          </p:nvSpPr>
          <p:spPr>
            <a:xfrm>
              <a:off x="2470026" y="3983341"/>
              <a:ext cx="118629" cy="102002"/>
            </a:xfrm>
            <a:custGeom>
              <a:avLst/>
              <a:gdLst/>
              <a:ahLst/>
              <a:cxnLst/>
              <a:rect l="l" t="t" r="r" b="b"/>
              <a:pathLst>
                <a:path w="4345" h="3736" extrusionOk="0">
                  <a:moveTo>
                    <a:pt x="62" y="1"/>
                  </a:moveTo>
                  <a:lnTo>
                    <a:pt x="1" y="119"/>
                  </a:lnTo>
                  <a:cubicBezTo>
                    <a:pt x="27" y="133"/>
                    <a:pt x="2720" y="1547"/>
                    <a:pt x="4234" y="3736"/>
                  </a:cubicBezTo>
                  <a:lnTo>
                    <a:pt x="4345" y="3660"/>
                  </a:lnTo>
                  <a:cubicBezTo>
                    <a:pt x="2811" y="1442"/>
                    <a:pt x="90" y="15"/>
                    <a:pt x="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5"/>
            <p:cNvSpPr/>
            <p:nvPr/>
          </p:nvSpPr>
          <p:spPr>
            <a:xfrm>
              <a:off x="2505218" y="3864878"/>
              <a:ext cx="11713" cy="76502"/>
            </a:xfrm>
            <a:custGeom>
              <a:avLst/>
              <a:gdLst/>
              <a:ahLst/>
              <a:cxnLst/>
              <a:rect l="l" t="t" r="r" b="b"/>
              <a:pathLst>
                <a:path w="429" h="2802" extrusionOk="0">
                  <a:moveTo>
                    <a:pt x="84" y="1"/>
                  </a:moveTo>
                  <a:cubicBezTo>
                    <a:pt x="1" y="782"/>
                    <a:pt x="133" y="2432"/>
                    <a:pt x="309" y="2802"/>
                  </a:cubicBezTo>
                  <a:lnTo>
                    <a:pt x="429" y="2745"/>
                  </a:lnTo>
                  <a:cubicBezTo>
                    <a:pt x="276" y="2425"/>
                    <a:pt x="132" y="820"/>
                    <a:pt x="218" y="14"/>
                  </a:cubicBezTo>
                  <a:lnTo>
                    <a:pt x="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5"/>
            <p:cNvSpPr/>
            <p:nvPr/>
          </p:nvSpPr>
          <p:spPr>
            <a:xfrm>
              <a:off x="2377445" y="3820185"/>
              <a:ext cx="92446" cy="31070"/>
            </a:xfrm>
            <a:custGeom>
              <a:avLst/>
              <a:gdLst/>
              <a:ahLst/>
              <a:cxnLst/>
              <a:rect l="l" t="t" r="r" b="b"/>
              <a:pathLst>
                <a:path w="3386" h="1138" extrusionOk="0">
                  <a:moveTo>
                    <a:pt x="6" y="1"/>
                  </a:moveTo>
                  <a:lnTo>
                    <a:pt x="0" y="135"/>
                  </a:lnTo>
                  <a:cubicBezTo>
                    <a:pt x="1681" y="215"/>
                    <a:pt x="3186" y="1053"/>
                    <a:pt x="3292" y="1138"/>
                  </a:cubicBezTo>
                  <a:lnTo>
                    <a:pt x="3386" y="1042"/>
                  </a:lnTo>
                  <a:cubicBezTo>
                    <a:pt x="3323" y="979"/>
                    <a:pt x="1777" y="86"/>
                    <a:pt x="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5"/>
            <p:cNvSpPr/>
            <p:nvPr/>
          </p:nvSpPr>
          <p:spPr>
            <a:xfrm>
              <a:off x="2411818" y="3714608"/>
              <a:ext cx="8273" cy="42373"/>
            </a:xfrm>
            <a:custGeom>
              <a:avLst/>
              <a:gdLst/>
              <a:ahLst/>
              <a:cxnLst/>
              <a:rect l="l" t="t" r="r" b="b"/>
              <a:pathLst>
                <a:path w="303" h="1552" extrusionOk="0">
                  <a:moveTo>
                    <a:pt x="170" y="1"/>
                  </a:moveTo>
                  <a:cubicBezTo>
                    <a:pt x="162" y="42"/>
                    <a:pt x="1" y="1010"/>
                    <a:pt x="119" y="1551"/>
                  </a:cubicBezTo>
                  <a:lnTo>
                    <a:pt x="252" y="1524"/>
                  </a:lnTo>
                  <a:cubicBezTo>
                    <a:pt x="138" y="1005"/>
                    <a:pt x="301" y="33"/>
                    <a:pt x="302" y="24"/>
                  </a:cubicBezTo>
                  <a:lnTo>
                    <a:pt x="1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5"/>
            <p:cNvSpPr/>
            <p:nvPr/>
          </p:nvSpPr>
          <p:spPr>
            <a:xfrm>
              <a:off x="1708275" y="3870393"/>
              <a:ext cx="1132480" cy="147870"/>
            </a:xfrm>
            <a:custGeom>
              <a:avLst/>
              <a:gdLst/>
              <a:ahLst/>
              <a:cxnLst/>
              <a:rect l="l" t="t" r="r" b="b"/>
              <a:pathLst>
                <a:path w="41479" h="5416" extrusionOk="0">
                  <a:moveTo>
                    <a:pt x="41366" y="0"/>
                  </a:moveTo>
                  <a:cubicBezTo>
                    <a:pt x="36213" y="2127"/>
                    <a:pt x="27125" y="4144"/>
                    <a:pt x="18074" y="4952"/>
                  </a:cubicBezTo>
                  <a:cubicBezTo>
                    <a:pt x="15400" y="5190"/>
                    <a:pt x="12944" y="5304"/>
                    <a:pt x="10771" y="5304"/>
                  </a:cubicBezTo>
                  <a:cubicBezTo>
                    <a:pt x="5341" y="5304"/>
                    <a:pt x="1678" y="4593"/>
                    <a:pt x="786" y="3340"/>
                  </a:cubicBezTo>
                  <a:cubicBezTo>
                    <a:pt x="234" y="2564"/>
                    <a:pt x="719" y="1537"/>
                    <a:pt x="2225" y="283"/>
                  </a:cubicBezTo>
                  <a:lnTo>
                    <a:pt x="2075" y="111"/>
                  </a:lnTo>
                  <a:cubicBezTo>
                    <a:pt x="486" y="1431"/>
                    <a:pt x="0" y="2549"/>
                    <a:pt x="629" y="3433"/>
                  </a:cubicBezTo>
                  <a:cubicBezTo>
                    <a:pt x="1752" y="5009"/>
                    <a:pt x="6058" y="5416"/>
                    <a:pt x="10216" y="5416"/>
                  </a:cubicBezTo>
                  <a:cubicBezTo>
                    <a:pt x="13425" y="5416"/>
                    <a:pt x="16547" y="5173"/>
                    <a:pt x="18048" y="5039"/>
                  </a:cubicBezTo>
                  <a:cubicBezTo>
                    <a:pt x="27113" y="4230"/>
                    <a:pt x="36310" y="2329"/>
                    <a:pt x="41478" y="195"/>
                  </a:cubicBezTo>
                  <a:lnTo>
                    <a:pt x="413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5"/>
            <p:cNvSpPr/>
            <p:nvPr/>
          </p:nvSpPr>
          <p:spPr>
            <a:xfrm>
              <a:off x="1540232" y="3855186"/>
              <a:ext cx="1157681" cy="145768"/>
            </a:xfrm>
            <a:custGeom>
              <a:avLst/>
              <a:gdLst/>
              <a:ahLst/>
              <a:cxnLst/>
              <a:rect l="l" t="t" r="r" b="b"/>
              <a:pathLst>
                <a:path w="42402" h="5339" extrusionOk="0">
                  <a:moveTo>
                    <a:pt x="42334" y="0"/>
                  </a:moveTo>
                  <a:cubicBezTo>
                    <a:pt x="36649" y="2074"/>
                    <a:pt x="26966" y="4055"/>
                    <a:pt x="17647" y="4866"/>
                  </a:cubicBezTo>
                  <a:cubicBezTo>
                    <a:pt x="14811" y="5112"/>
                    <a:pt x="12243" y="5230"/>
                    <a:pt x="10009" y="5230"/>
                  </a:cubicBezTo>
                  <a:cubicBezTo>
                    <a:pt x="4657" y="5230"/>
                    <a:pt x="1224" y="4554"/>
                    <a:pt x="613" y="3358"/>
                  </a:cubicBezTo>
                  <a:cubicBezTo>
                    <a:pt x="232" y="2611"/>
                    <a:pt x="955" y="1614"/>
                    <a:pt x="2759" y="397"/>
                  </a:cubicBezTo>
                  <a:lnTo>
                    <a:pt x="2647" y="231"/>
                  </a:lnTo>
                  <a:cubicBezTo>
                    <a:pt x="744" y="1514"/>
                    <a:pt x="1" y="2597"/>
                    <a:pt x="435" y="3450"/>
                  </a:cubicBezTo>
                  <a:cubicBezTo>
                    <a:pt x="1200" y="4950"/>
                    <a:pt x="5344" y="5339"/>
                    <a:pt x="9450" y="5339"/>
                  </a:cubicBezTo>
                  <a:cubicBezTo>
                    <a:pt x="12865" y="5339"/>
                    <a:pt x="16255" y="5070"/>
                    <a:pt x="17653" y="4949"/>
                  </a:cubicBezTo>
                  <a:cubicBezTo>
                    <a:pt x="26987" y="4136"/>
                    <a:pt x="36703" y="2269"/>
                    <a:pt x="42402" y="188"/>
                  </a:cubicBezTo>
                  <a:lnTo>
                    <a:pt x="423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5"/>
            <p:cNvSpPr/>
            <p:nvPr/>
          </p:nvSpPr>
          <p:spPr>
            <a:xfrm>
              <a:off x="1617005" y="3693886"/>
              <a:ext cx="385948" cy="902238"/>
            </a:xfrm>
            <a:custGeom>
              <a:avLst/>
              <a:gdLst/>
              <a:ahLst/>
              <a:cxnLst/>
              <a:rect l="l" t="t" r="r" b="b"/>
              <a:pathLst>
                <a:path w="14136" h="33046" extrusionOk="0">
                  <a:moveTo>
                    <a:pt x="698" y="0"/>
                  </a:moveTo>
                  <a:lnTo>
                    <a:pt x="1" y="277"/>
                  </a:lnTo>
                  <a:lnTo>
                    <a:pt x="13635" y="33045"/>
                  </a:lnTo>
                  <a:lnTo>
                    <a:pt x="14135" y="32848"/>
                  </a:lnTo>
                  <a:lnTo>
                    <a:pt x="6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5"/>
            <p:cNvSpPr/>
            <p:nvPr/>
          </p:nvSpPr>
          <p:spPr>
            <a:xfrm>
              <a:off x="1681683" y="3856824"/>
              <a:ext cx="36449" cy="37705"/>
            </a:xfrm>
            <a:custGeom>
              <a:avLst/>
              <a:gdLst/>
              <a:ahLst/>
              <a:cxnLst/>
              <a:rect l="l" t="t" r="r" b="b"/>
              <a:pathLst>
                <a:path w="1335" h="1381" extrusionOk="0">
                  <a:moveTo>
                    <a:pt x="1" y="0"/>
                  </a:moveTo>
                  <a:lnTo>
                    <a:pt x="574" y="1380"/>
                  </a:lnTo>
                  <a:lnTo>
                    <a:pt x="1334" y="1380"/>
                  </a:lnTo>
                  <a:lnTo>
                    <a:pt x="7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5"/>
            <p:cNvSpPr/>
            <p:nvPr/>
          </p:nvSpPr>
          <p:spPr>
            <a:xfrm>
              <a:off x="1709476" y="3923632"/>
              <a:ext cx="43411" cy="55888"/>
            </a:xfrm>
            <a:custGeom>
              <a:avLst/>
              <a:gdLst/>
              <a:ahLst/>
              <a:cxnLst/>
              <a:rect l="l" t="t" r="r" b="b"/>
              <a:pathLst>
                <a:path w="1590" h="2047" extrusionOk="0">
                  <a:moveTo>
                    <a:pt x="1" y="1"/>
                  </a:moveTo>
                  <a:lnTo>
                    <a:pt x="852" y="2046"/>
                  </a:lnTo>
                  <a:lnTo>
                    <a:pt x="1590" y="2046"/>
                  </a:lnTo>
                  <a:lnTo>
                    <a:pt x="7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5"/>
            <p:cNvSpPr/>
            <p:nvPr/>
          </p:nvSpPr>
          <p:spPr>
            <a:xfrm>
              <a:off x="1617005" y="3693886"/>
              <a:ext cx="379150" cy="902238"/>
            </a:xfrm>
            <a:custGeom>
              <a:avLst/>
              <a:gdLst/>
              <a:ahLst/>
              <a:cxnLst/>
              <a:rect l="l" t="t" r="r" b="b"/>
              <a:pathLst>
                <a:path w="13887" h="33046" extrusionOk="0">
                  <a:moveTo>
                    <a:pt x="698" y="0"/>
                  </a:moveTo>
                  <a:lnTo>
                    <a:pt x="1" y="277"/>
                  </a:lnTo>
                  <a:lnTo>
                    <a:pt x="13635" y="33045"/>
                  </a:lnTo>
                  <a:lnTo>
                    <a:pt x="13886" y="32947"/>
                  </a:lnTo>
                  <a:lnTo>
                    <a:pt x="404" y="545"/>
                  </a:lnTo>
                  <a:lnTo>
                    <a:pt x="848" y="368"/>
                  </a:lnTo>
                  <a:lnTo>
                    <a:pt x="69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5"/>
            <p:cNvSpPr/>
            <p:nvPr/>
          </p:nvSpPr>
          <p:spPr>
            <a:xfrm>
              <a:off x="1618069" y="3835201"/>
              <a:ext cx="12204" cy="14006"/>
            </a:xfrm>
            <a:custGeom>
              <a:avLst/>
              <a:gdLst/>
              <a:ahLst/>
              <a:cxnLst/>
              <a:rect l="l" t="t" r="r" b="b"/>
              <a:pathLst>
                <a:path w="447" h="513" extrusionOk="0">
                  <a:moveTo>
                    <a:pt x="113" y="1"/>
                  </a:moveTo>
                  <a:cubicBezTo>
                    <a:pt x="48" y="1"/>
                    <a:pt x="0" y="24"/>
                    <a:pt x="0" y="149"/>
                  </a:cubicBezTo>
                  <a:cubicBezTo>
                    <a:pt x="0" y="351"/>
                    <a:pt x="100" y="512"/>
                    <a:pt x="223" y="512"/>
                  </a:cubicBezTo>
                  <a:cubicBezTo>
                    <a:pt x="346" y="512"/>
                    <a:pt x="446" y="351"/>
                    <a:pt x="446" y="149"/>
                  </a:cubicBezTo>
                  <a:cubicBezTo>
                    <a:pt x="446" y="24"/>
                    <a:pt x="416" y="1"/>
                    <a:pt x="363" y="1"/>
                  </a:cubicBezTo>
                  <a:cubicBezTo>
                    <a:pt x="332" y="1"/>
                    <a:pt x="292" y="9"/>
                    <a:pt x="245" y="9"/>
                  </a:cubicBezTo>
                  <a:cubicBezTo>
                    <a:pt x="199" y="9"/>
                    <a:pt x="153" y="1"/>
                    <a:pt x="1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5"/>
            <p:cNvSpPr/>
            <p:nvPr/>
          </p:nvSpPr>
          <p:spPr>
            <a:xfrm>
              <a:off x="1597620" y="3834327"/>
              <a:ext cx="12204" cy="13952"/>
            </a:xfrm>
            <a:custGeom>
              <a:avLst/>
              <a:gdLst/>
              <a:ahLst/>
              <a:cxnLst/>
              <a:rect l="l" t="t" r="r" b="b"/>
              <a:pathLst>
                <a:path w="447" h="511" extrusionOk="0">
                  <a:moveTo>
                    <a:pt x="112" y="0"/>
                  </a:moveTo>
                  <a:cubicBezTo>
                    <a:pt x="47" y="0"/>
                    <a:pt x="0" y="24"/>
                    <a:pt x="0" y="147"/>
                  </a:cubicBezTo>
                  <a:cubicBezTo>
                    <a:pt x="0" y="349"/>
                    <a:pt x="100" y="510"/>
                    <a:pt x="223" y="510"/>
                  </a:cubicBezTo>
                  <a:cubicBezTo>
                    <a:pt x="346" y="510"/>
                    <a:pt x="446" y="349"/>
                    <a:pt x="446" y="147"/>
                  </a:cubicBezTo>
                  <a:cubicBezTo>
                    <a:pt x="446" y="24"/>
                    <a:pt x="417" y="0"/>
                    <a:pt x="365" y="0"/>
                  </a:cubicBezTo>
                  <a:cubicBezTo>
                    <a:pt x="333" y="0"/>
                    <a:pt x="293" y="9"/>
                    <a:pt x="246" y="9"/>
                  </a:cubicBezTo>
                  <a:cubicBezTo>
                    <a:pt x="199" y="9"/>
                    <a:pt x="152" y="0"/>
                    <a:pt x="1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5"/>
            <p:cNvSpPr/>
            <p:nvPr/>
          </p:nvSpPr>
          <p:spPr>
            <a:xfrm>
              <a:off x="1770005" y="3850490"/>
              <a:ext cx="12204" cy="14006"/>
            </a:xfrm>
            <a:custGeom>
              <a:avLst/>
              <a:gdLst/>
              <a:ahLst/>
              <a:cxnLst/>
              <a:rect l="l" t="t" r="r" b="b"/>
              <a:pathLst>
                <a:path w="447" h="513" extrusionOk="0">
                  <a:moveTo>
                    <a:pt x="114" y="1"/>
                  </a:moveTo>
                  <a:cubicBezTo>
                    <a:pt x="48" y="1"/>
                    <a:pt x="0" y="24"/>
                    <a:pt x="0" y="149"/>
                  </a:cubicBezTo>
                  <a:cubicBezTo>
                    <a:pt x="0" y="349"/>
                    <a:pt x="100" y="512"/>
                    <a:pt x="224" y="512"/>
                  </a:cubicBezTo>
                  <a:cubicBezTo>
                    <a:pt x="347" y="512"/>
                    <a:pt x="447" y="349"/>
                    <a:pt x="447" y="149"/>
                  </a:cubicBezTo>
                  <a:cubicBezTo>
                    <a:pt x="447" y="24"/>
                    <a:pt x="417" y="1"/>
                    <a:pt x="364" y="1"/>
                  </a:cubicBezTo>
                  <a:cubicBezTo>
                    <a:pt x="332" y="1"/>
                    <a:pt x="293" y="9"/>
                    <a:pt x="247" y="9"/>
                  </a:cubicBezTo>
                  <a:cubicBezTo>
                    <a:pt x="200" y="9"/>
                    <a:pt x="154" y="1"/>
                    <a:pt x="1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5"/>
            <p:cNvSpPr/>
            <p:nvPr/>
          </p:nvSpPr>
          <p:spPr>
            <a:xfrm>
              <a:off x="1749555" y="3849561"/>
              <a:ext cx="12232" cy="14006"/>
            </a:xfrm>
            <a:custGeom>
              <a:avLst/>
              <a:gdLst/>
              <a:ahLst/>
              <a:cxnLst/>
              <a:rect l="l" t="t" r="r" b="b"/>
              <a:pathLst>
                <a:path w="448" h="513" extrusionOk="0">
                  <a:moveTo>
                    <a:pt x="113" y="1"/>
                  </a:moveTo>
                  <a:cubicBezTo>
                    <a:pt x="47" y="1"/>
                    <a:pt x="0" y="24"/>
                    <a:pt x="0" y="149"/>
                  </a:cubicBezTo>
                  <a:cubicBezTo>
                    <a:pt x="0" y="349"/>
                    <a:pt x="100" y="512"/>
                    <a:pt x="223" y="512"/>
                  </a:cubicBezTo>
                  <a:cubicBezTo>
                    <a:pt x="348" y="512"/>
                    <a:pt x="448" y="349"/>
                    <a:pt x="448" y="149"/>
                  </a:cubicBezTo>
                  <a:cubicBezTo>
                    <a:pt x="448" y="24"/>
                    <a:pt x="418" y="1"/>
                    <a:pt x="366" y="1"/>
                  </a:cubicBezTo>
                  <a:cubicBezTo>
                    <a:pt x="334" y="1"/>
                    <a:pt x="294" y="9"/>
                    <a:pt x="247" y="9"/>
                  </a:cubicBezTo>
                  <a:cubicBezTo>
                    <a:pt x="199" y="9"/>
                    <a:pt x="152" y="1"/>
                    <a:pt x="1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5"/>
            <p:cNvSpPr/>
            <p:nvPr/>
          </p:nvSpPr>
          <p:spPr>
            <a:xfrm>
              <a:off x="1554429" y="3839296"/>
              <a:ext cx="247852" cy="41227"/>
            </a:xfrm>
            <a:custGeom>
              <a:avLst/>
              <a:gdLst/>
              <a:ahLst/>
              <a:cxnLst/>
              <a:rect l="l" t="t" r="r" b="b"/>
              <a:pathLst>
                <a:path w="9078" h="1510" extrusionOk="0">
                  <a:moveTo>
                    <a:pt x="1" y="1"/>
                  </a:moveTo>
                  <a:lnTo>
                    <a:pt x="73" y="1007"/>
                  </a:lnTo>
                  <a:lnTo>
                    <a:pt x="8996" y="1510"/>
                  </a:lnTo>
                  <a:lnTo>
                    <a:pt x="9078" y="98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5"/>
            <p:cNvSpPr/>
            <p:nvPr/>
          </p:nvSpPr>
          <p:spPr>
            <a:xfrm>
              <a:off x="1596992" y="3906240"/>
              <a:ext cx="249026" cy="37869"/>
            </a:xfrm>
            <a:custGeom>
              <a:avLst/>
              <a:gdLst/>
              <a:ahLst/>
              <a:cxnLst/>
              <a:rect l="l" t="t" r="r" b="b"/>
              <a:pathLst>
                <a:path w="9121" h="1387" extrusionOk="0">
                  <a:moveTo>
                    <a:pt x="9120" y="1"/>
                  </a:moveTo>
                  <a:lnTo>
                    <a:pt x="0" y="402"/>
                  </a:lnTo>
                  <a:lnTo>
                    <a:pt x="223" y="1387"/>
                  </a:lnTo>
                  <a:lnTo>
                    <a:pt x="9120" y="536"/>
                  </a:lnTo>
                  <a:lnTo>
                    <a:pt x="91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5"/>
            <p:cNvSpPr/>
            <p:nvPr/>
          </p:nvSpPr>
          <p:spPr>
            <a:xfrm>
              <a:off x="1590249" y="3917052"/>
              <a:ext cx="21078" cy="27712"/>
            </a:xfrm>
            <a:custGeom>
              <a:avLst/>
              <a:gdLst/>
              <a:ahLst/>
              <a:cxnLst/>
              <a:rect l="l" t="t" r="r" b="b"/>
              <a:pathLst>
                <a:path w="772" h="1015" extrusionOk="0">
                  <a:moveTo>
                    <a:pt x="313" y="1"/>
                  </a:moveTo>
                  <a:cubicBezTo>
                    <a:pt x="289" y="1"/>
                    <a:pt x="266" y="4"/>
                    <a:pt x="244" y="12"/>
                  </a:cubicBezTo>
                  <a:cubicBezTo>
                    <a:pt x="75" y="71"/>
                    <a:pt x="1" y="340"/>
                    <a:pt x="81" y="614"/>
                  </a:cubicBezTo>
                  <a:cubicBezTo>
                    <a:pt x="149" y="851"/>
                    <a:pt x="308" y="1015"/>
                    <a:pt x="460" y="1015"/>
                  </a:cubicBezTo>
                  <a:cubicBezTo>
                    <a:pt x="483" y="1015"/>
                    <a:pt x="506" y="1011"/>
                    <a:pt x="529" y="1003"/>
                  </a:cubicBezTo>
                  <a:cubicBezTo>
                    <a:pt x="698" y="945"/>
                    <a:pt x="772" y="674"/>
                    <a:pt x="693" y="402"/>
                  </a:cubicBezTo>
                  <a:cubicBezTo>
                    <a:pt x="624" y="164"/>
                    <a:pt x="464" y="1"/>
                    <a:pt x="3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5"/>
            <p:cNvSpPr/>
            <p:nvPr/>
          </p:nvSpPr>
          <p:spPr>
            <a:xfrm>
              <a:off x="1796760" y="3865970"/>
              <a:ext cx="7945" cy="14470"/>
            </a:xfrm>
            <a:custGeom>
              <a:avLst/>
              <a:gdLst/>
              <a:ahLst/>
              <a:cxnLst/>
              <a:rect l="l" t="t" r="r" b="b"/>
              <a:pathLst>
                <a:path w="291" h="530" extrusionOk="0">
                  <a:moveTo>
                    <a:pt x="175" y="0"/>
                  </a:moveTo>
                  <a:cubicBezTo>
                    <a:pt x="166" y="0"/>
                    <a:pt x="157" y="2"/>
                    <a:pt x="148" y="5"/>
                  </a:cubicBezTo>
                  <a:cubicBezTo>
                    <a:pt x="68" y="34"/>
                    <a:pt x="2" y="173"/>
                    <a:pt x="0" y="316"/>
                  </a:cubicBezTo>
                  <a:cubicBezTo>
                    <a:pt x="0" y="442"/>
                    <a:pt x="49" y="530"/>
                    <a:pt x="116" y="530"/>
                  </a:cubicBezTo>
                  <a:cubicBezTo>
                    <a:pt x="125" y="530"/>
                    <a:pt x="134" y="528"/>
                    <a:pt x="143" y="525"/>
                  </a:cubicBezTo>
                  <a:cubicBezTo>
                    <a:pt x="223" y="497"/>
                    <a:pt x="290" y="359"/>
                    <a:pt x="290" y="216"/>
                  </a:cubicBezTo>
                  <a:cubicBezTo>
                    <a:pt x="291" y="88"/>
                    <a:pt x="241" y="0"/>
                    <a:pt x="1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5"/>
            <p:cNvSpPr/>
            <p:nvPr/>
          </p:nvSpPr>
          <p:spPr>
            <a:xfrm>
              <a:off x="1841863" y="3906268"/>
              <a:ext cx="7754" cy="14634"/>
            </a:xfrm>
            <a:custGeom>
              <a:avLst/>
              <a:gdLst/>
              <a:ahLst/>
              <a:cxnLst/>
              <a:rect l="l" t="t" r="r" b="b"/>
              <a:pathLst>
                <a:path w="284" h="536" extrusionOk="0">
                  <a:moveTo>
                    <a:pt x="150" y="0"/>
                  </a:moveTo>
                  <a:cubicBezTo>
                    <a:pt x="142" y="0"/>
                    <a:pt x="134" y="1"/>
                    <a:pt x="127" y="4"/>
                  </a:cubicBezTo>
                  <a:cubicBezTo>
                    <a:pt x="51" y="30"/>
                    <a:pt x="0" y="189"/>
                    <a:pt x="22" y="343"/>
                  </a:cubicBezTo>
                  <a:cubicBezTo>
                    <a:pt x="39" y="461"/>
                    <a:pt x="91" y="536"/>
                    <a:pt x="147" y="536"/>
                  </a:cubicBezTo>
                  <a:cubicBezTo>
                    <a:pt x="156" y="536"/>
                    <a:pt x="166" y="533"/>
                    <a:pt x="176" y="529"/>
                  </a:cubicBezTo>
                  <a:cubicBezTo>
                    <a:pt x="242" y="498"/>
                    <a:pt x="283" y="372"/>
                    <a:pt x="276" y="237"/>
                  </a:cubicBezTo>
                  <a:cubicBezTo>
                    <a:pt x="269" y="103"/>
                    <a:pt x="215" y="0"/>
                    <a:pt x="1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5"/>
            <p:cNvSpPr/>
            <p:nvPr/>
          </p:nvSpPr>
          <p:spPr>
            <a:xfrm>
              <a:off x="2700000" y="4514138"/>
              <a:ext cx="44900" cy="73400"/>
            </a:xfrm>
            <a:custGeom>
              <a:avLst/>
              <a:gdLst/>
              <a:ahLst/>
              <a:cxnLst/>
              <a:rect l="l" t="t" r="r" b="b"/>
              <a:pathLst>
                <a:path w="1796" h="2936" extrusionOk="0">
                  <a:moveTo>
                    <a:pt x="1" y="1"/>
                  </a:moveTo>
                  <a:cubicBezTo>
                    <a:pt x="1" y="1"/>
                    <a:pt x="144" y="1625"/>
                    <a:pt x="1216" y="2936"/>
                  </a:cubicBezTo>
                  <a:lnTo>
                    <a:pt x="1796" y="2793"/>
                  </a:lnTo>
                  <a:cubicBezTo>
                    <a:pt x="1094" y="2282"/>
                    <a:pt x="1"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5"/>
            <p:cNvSpPr/>
            <p:nvPr/>
          </p:nvSpPr>
          <p:spPr>
            <a:xfrm>
              <a:off x="2714950" y="4517388"/>
              <a:ext cx="35325" cy="68650"/>
            </a:xfrm>
            <a:custGeom>
              <a:avLst/>
              <a:gdLst/>
              <a:ahLst/>
              <a:cxnLst/>
              <a:rect l="l" t="t" r="r" b="b"/>
              <a:pathLst>
                <a:path w="1413" h="2746" extrusionOk="0">
                  <a:moveTo>
                    <a:pt x="104" y="0"/>
                  </a:moveTo>
                  <a:lnTo>
                    <a:pt x="104" y="0"/>
                  </a:lnTo>
                  <a:cubicBezTo>
                    <a:pt x="104" y="0"/>
                    <a:pt x="1" y="1497"/>
                    <a:pt x="836" y="2746"/>
                  </a:cubicBezTo>
                  <a:lnTo>
                    <a:pt x="1413" y="2640"/>
                  </a:lnTo>
                  <a:cubicBezTo>
                    <a:pt x="818" y="2141"/>
                    <a:pt x="104" y="1"/>
                    <a:pt x="1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5"/>
            <p:cNvSpPr/>
            <p:nvPr/>
          </p:nvSpPr>
          <p:spPr>
            <a:xfrm>
              <a:off x="2732575" y="4523138"/>
              <a:ext cx="30750" cy="60825"/>
            </a:xfrm>
            <a:custGeom>
              <a:avLst/>
              <a:gdLst/>
              <a:ahLst/>
              <a:cxnLst/>
              <a:rect l="l" t="t" r="r" b="b"/>
              <a:pathLst>
                <a:path w="1230" h="2433" extrusionOk="0">
                  <a:moveTo>
                    <a:pt x="330" y="1"/>
                  </a:moveTo>
                  <a:cubicBezTo>
                    <a:pt x="329" y="1"/>
                    <a:pt x="0" y="1332"/>
                    <a:pt x="640" y="2433"/>
                  </a:cubicBezTo>
                  <a:lnTo>
                    <a:pt x="1229" y="2334"/>
                  </a:lnTo>
                  <a:cubicBezTo>
                    <a:pt x="714" y="1898"/>
                    <a:pt x="330" y="1"/>
                    <a:pt x="33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5"/>
            <p:cNvSpPr/>
            <p:nvPr/>
          </p:nvSpPr>
          <p:spPr>
            <a:xfrm>
              <a:off x="2748575" y="4523963"/>
              <a:ext cx="27125" cy="57975"/>
            </a:xfrm>
            <a:custGeom>
              <a:avLst/>
              <a:gdLst/>
              <a:ahLst/>
              <a:cxnLst/>
              <a:rect l="l" t="t" r="r" b="b"/>
              <a:pathLst>
                <a:path w="1085" h="2319" extrusionOk="0">
                  <a:moveTo>
                    <a:pt x="506" y="0"/>
                  </a:moveTo>
                  <a:cubicBezTo>
                    <a:pt x="506" y="0"/>
                    <a:pt x="0" y="1271"/>
                    <a:pt x="486" y="2318"/>
                  </a:cubicBezTo>
                  <a:lnTo>
                    <a:pt x="1085" y="2224"/>
                  </a:lnTo>
                  <a:cubicBezTo>
                    <a:pt x="631" y="1808"/>
                    <a:pt x="506" y="0"/>
                    <a:pt x="5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5"/>
            <p:cNvSpPr/>
            <p:nvPr/>
          </p:nvSpPr>
          <p:spPr>
            <a:xfrm>
              <a:off x="2684975" y="4531888"/>
              <a:ext cx="47700" cy="57400"/>
            </a:xfrm>
            <a:custGeom>
              <a:avLst/>
              <a:gdLst/>
              <a:ahLst/>
              <a:cxnLst/>
              <a:rect l="l" t="t" r="r" b="b"/>
              <a:pathLst>
                <a:path w="1908" h="2296" extrusionOk="0">
                  <a:moveTo>
                    <a:pt x="0" y="0"/>
                  </a:moveTo>
                  <a:cubicBezTo>
                    <a:pt x="0" y="0"/>
                    <a:pt x="226" y="1257"/>
                    <a:pt x="1346" y="2295"/>
                  </a:cubicBezTo>
                  <a:lnTo>
                    <a:pt x="1907" y="2201"/>
                  </a:lnTo>
                  <a:cubicBezTo>
                    <a:pt x="1194" y="1789"/>
                    <a:pt x="0"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5"/>
            <p:cNvSpPr/>
            <p:nvPr/>
          </p:nvSpPr>
          <p:spPr>
            <a:xfrm>
              <a:off x="2616350" y="4502413"/>
              <a:ext cx="63550" cy="79950"/>
            </a:xfrm>
            <a:custGeom>
              <a:avLst/>
              <a:gdLst/>
              <a:ahLst/>
              <a:cxnLst/>
              <a:rect l="l" t="t" r="r" b="b"/>
              <a:pathLst>
                <a:path w="2542" h="3198" extrusionOk="0">
                  <a:moveTo>
                    <a:pt x="1" y="1"/>
                  </a:moveTo>
                  <a:cubicBezTo>
                    <a:pt x="1" y="1"/>
                    <a:pt x="579" y="1770"/>
                    <a:pt x="2001" y="3197"/>
                  </a:cubicBezTo>
                  <a:lnTo>
                    <a:pt x="2542" y="3042"/>
                  </a:lnTo>
                  <a:cubicBezTo>
                    <a:pt x="1707" y="2485"/>
                    <a:pt x="1"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5"/>
            <p:cNvSpPr/>
            <p:nvPr/>
          </p:nvSpPr>
          <p:spPr>
            <a:xfrm>
              <a:off x="2634750" y="4505913"/>
              <a:ext cx="50475" cy="74825"/>
            </a:xfrm>
            <a:custGeom>
              <a:avLst/>
              <a:gdLst/>
              <a:ahLst/>
              <a:cxnLst/>
              <a:rect l="l" t="t" r="r" b="b"/>
              <a:pathLst>
                <a:path w="2019" h="2993" extrusionOk="0">
                  <a:moveTo>
                    <a:pt x="0" y="1"/>
                  </a:moveTo>
                  <a:cubicBezTo>
                    <a:pt x="0" y="1"/>
                    <a:pt x="300" y="1633"/>
                    <a:pt x="1469" y="2993"/>
                  </a:cubicBezTo>
                  <a:lnTo>
                    <a:pt x="2018" y="2877"/>
                  </a:lnTo>
                  <a:cubicBezTo>
                    <a:pt x="1289" y="2334"/>
                    <a:pt x="0"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5"/>
            <p:cNvSpPr/>
            <p:nvPr/>
          </p:nvSpPr>
          <p:spPr>
            <a:xfrm>
              <a:off x="2659575" y="4512238"/>
              <a:ext cx="38150" cy="66225"/>
            </a:xfrm>
            <a:custGeom>
              <a:avLst/>
              <a:gdLst/>
              <a:ahLst/>
              <a:cxnLst/>
              <a:rect l="l" t="t" r="r" b="b"/>
              <a:pathLst>
                <a:path w="1526" h="2649" extrusionOk="0">
                  <a:moveTo>
                    <a:pt x="1" y="0"/>
                  </a:moveTo>
                  <a:cubicBezTo>
                    <a:pt x="1" y="0"/>
                    <a:pt x="29" y="1449"/>
                    <a:pt x="962" y="2649"/>
                  </a:cubicBezTo>
                  <a:lnTo>
                    <a:pt x="1525" y="2543"/>
                  </a:lnTo>
                  <a:cubicBezTo>
                    <a:pt x="893" y="2066"/>
                    <a:pt x="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5"/>
            <p:cNvSpPr/>
            <p:nvPr/>
          </p:nvSpPr>
          <p:spPr>
            <a:xfrm>
              <a:off x="2676075" y="4513113"/>
              <a:ext cx="33525" cy="63125"/>
            </a:xfrm>
            <a:custGeom>
              <a:avLst/>
              <a:gdLst/>
              <a:ahLst/>
              <a:cxnLst/>
              <a:rect l="l" t="t" r="r" b="b"/>
              <a:pathLst>
                <a:path w="1341" h="2525" extrusionOk="0">
                  <a:moveTo>
                    <a:pt x="165" y="0"/>
                  </a:moveTo>
                  <a:lnTo>
                    <a:pt x="165" y="0"/>
                  </a:lnTo>
                  <a:cubicBezTo>
                    <a:pt x="165" y="1"/>
                    <a:pt x="1" y="1385"/>
                    <a:pt x="768" y="2525"/>
                  </a:cubicBezTo>
                  <a:lnTo>
                    <a:pt x="1341" y="2423"/>
                  </a:lnTo>
                  <a:cubicBezTo>
                    <a:pt x="776" y="1969"/>
                    <a:pt x="165" y="1"/>
                    <a:pt x="1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5"/>
            <p:cNvSpPr/>
            <p:nvPr/>
          </p:nvSpPr>
          <p:spPr>
            <a:xfrm>
              <a:off x="2606050" y="4521713"/>
              <a:ext cx="62475" cy="62525"/>
            </a:xfrm>
            <a:custGeom>
              <a:avLst/>
              <a:gdLst/>
              <a:ahLst/>
              <a:cxnLst/>
              <a:rect l="l" t="t" r="r" b="b"/>
              <a:pathLst>
                <a:path w="2499" h="2501" extrusionOk="0">
                  <a:moveTo>
                    <a:pt x="1" y="1"/>
                  </a:moveTo>
                  <a:cubicBezTo>
                    <a:pt x="1" y="1"/>
                    <a:pt x="564" y="1370"/>
                    <a:pt x="1962" y="2501"/>
                  </a:cubicBezTo>
                  <a:lnTo>
                    <a:pt x="2499" y="2397"/>
                  </a:lnTo>
                  <a:cubicBezTo>
                    <a:pt x="1674" y="1950"/>
                    <a:pt x="1"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5"/>
            <p:cNvSpPr/>
            <p:nvPr/>
          </p:nvSpPr>
          <p:spPr>
            <a:xfrm>
              <a:off x="2516600" y="4494038"/>
              <a:ext cx="93200" cy="88125"/>
            </a:xfrm>
            <a:custGeom>
              <a:avLst/>
              <a:gdLst/>
              <a:ahLst/>
              <a:cxnLst/>
              <a:rect l="l" t="t" r="r" b="b"/>
              <a:pathLst>
                <a:path w="3728" h="3525" extrusionOk="0">
                  <a:moveTo>
                    <a:pt x="1" y="0"/>
                  </a:moveTo>
                  <a:cubicBezTo>
                    <a:pt x="1" y="1"/>
                    <a:pt x="1269" y="1951"/>
                    <a:pt x="3246" y="3524"/>
                  </a:cubicBezTo>
                  <a:lnTo>
                    <a:pt x="3728" y="3352"/>
                  </a:lnTo>
                  <a:cubicBezTo>
                    <a:pt x="2674" y="2738"/>
                    <a:pt x="1" y="1"/>
                    <a:pt x="1" y="0"/>
                  </a:cubicBezTo>
                  <a:close/>
                </a:path>
              </a:pathLst>
            </a:custGeom>
            <a:solidFill>
              <a:srgbClr val="C0C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5"/>
            <p:cNvSpPr/>
            <p:nvPr/>
          </p:nvSpPr>
          <p:spPr>
            <a:xfrm>
              <a:off x="2536375" y="4497888"/>
              <a:ext cx="78475" cy="82475"/>
            </a:xfrm>
            <a:custGeom>
              <a:avLst/>
              <a:gdLst/>
              <a:ahLst/>
              <a:cxnLst/>
              <a:rect l="l" t="t" r="r" b="b"/>
              <a:pathLst>
                <a:path w="3139" h="3299" extrusionOk="0">
                  <a:moveTo>
                    <a:pt x="0" y="0"/>
                  </a:moveTo>
                  <a:cubicBezTo>
                    <a:pt x="1" y="1"/>
                    <a:pt x="934" y="1800"/>
                    <a:pt x="2634" y="3298"/>
                  </a:cubicBezTo>
                  <a:lnTo>
                    <a:pt x="3138" y="3172"/>
                  </a:lnTo>
                  <a:cubicBezTo>
                    <a:pt x="2197" y="2572"/>
                    <a:pt x="1" y="1"/>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5"/>
            <p:cNvSpPr/>
            <p:nvPr/>
          </p:nvSpPr>
          <p:spPr>
            <a:xfrm>
              <a:off x="2563675" y="4504838"/>
              <a:ext cx="62900" cy="73025"/>
            </a:xfrm>
            <a:custGeom>
              <a:avLst/>
              <a:gdLst/>
              <a:ahLst/>
              <a:cxnLst/>
              <a:rect l="l" t="t" r="r" b="b"/>
              <a:pathLst>
                <a:path w="2516" h="2921" extrusionOk="0">
                  <a:moveTo>
                    <a:pt x="1" y="1"/>
                  </a:moveTo>
                  <a:cubicBezTo>
                    <a:pt x="1" y="1"/>
                    <a:pt x="593" y="1599"/>
                    <a:pt x="1993" y="2920"/>
                  </a:cubicBezTo>
                  <a:lnTo>
                    <a:pt x="2516" y="2803"/>
                  </a:lnTo>
                  <a:cubicBezTo>
                    <a:pt x="1696" y="2277"/>
                    <a:pt x="1"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5"/>
            <p:cNvSpPr/>
            <p:nvPr/>
          </p:nvSpPr>
          <p:spPr>
            <a:xfrm>
              <a:off x="2584625" y="4505813"/>
              <a:ext cx="52950" cy="69625"/>
            </a:xfrm>
            <a:custGeom>
              <a:avLst/>
              <a:gdLst/>
              <a:ahLst/>
              <a:cxnLst/>
              <a:rect l="l" t="t" r="r" b="b"/>
              <a:pathLst>
                <a:path w="2118" h="2785" extrusionOk="0">
                  <a:moveTo>
                    <a:pt x="1" y="0"/>
                  </a:moveTo>
                  <a:cubicBezTo>
                    <a:pt x="1" y="1"/>
                    <a:pt x="375" y="1528"/>
                    <a:pt x="1585" y="2784"/>
                  </a:cubicBezTo>
                  <a:lnTo>
                    <a:pt x="2117" y="2670"/>
                  </a:lnTo>
                  <a:cubicBezTo>
                    <a:pt x="1378" y="2172"/>
                    <a:pt x="1" y="1"/>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5"/>
            <p:cNvSpPr/>
            <p:nvPr/>
          </p:nvSpPr>
          <p:spPr>
            <a:xfrm>
              <a:off x="2513850" y="4515313"/>
              <a:ext cx="85775" cy="68925"/>
            </a:xfrm>
            <a:custGeom>
              <a:avLst/>
              <a:gdLst/>
              <a:ahLst/>
              <a:cxnLst/>
              <a:rect l="l" t="t" r="r" b="b"/>
              <a:pathLst>
                <a:path w="3431" h="2757" extrusionOk="0">
                  <a:moveTo>
                    <a:pt x="0" y="0"/>
                  </a:moveTo>
                  <a:lnTo>
                    <a:pt x="0" y="0"/>
                  </a:lnTo>
                  <a:cubicBezTo>
                    <a:pt x="0" y="0"/>
                    <a:pt x="1097" y="1511"/>
                    <a:pt x="2933" y="2757"/>
                  </a:cubicBezTo>
                  <a:lnTo>
                    <a:pt x="3430" y="2644"/>
                  </a:lnTo>
                  <a:cubicBezTo>
                    <a:pt x="2432" y="2149"/>
                    <a:pt x="1" y="1"/>
                    <a:pt x="0" y="0"/>
                  </a:cubicBezTo>
                  <a:close/>
                </a:path>
              </a:pathLst>
            </a:custGeom>
            <a:solidFill>
              <a:srgbClr val="C0CC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5"/>
            <p:cNvSpPr/>
            <p:nvPr/>
          </p:nvSpPr>
          <p:spPr>
            <a:xfrm>
              <a:off x="1041152" y="3854039"/>
              <a:ext cx="530870" cy="536385"/>
            </a:xfrm>
            <a:custGeom>
              <a:avLst/>
              <a:gdLst/>
              <a:ahLst/>
              <a:cxnLst/>
              <a:rect l="l" t="t" r="r" b="b"/>
              <a:pathLst>
                <a:path w="19444" h="19646" extrusionOk="0">
                  <a:moveTo>
                    <a:pt x="19442" y="1"/>
                  </a:moveTo>
                  <a:cubicBezTo>
                    <a:pt x="16590" y="22"/>
                    <a:pt x="12685" y="1700"/>
                    <a:pt x="9247" y="4378"/>
                  </a:cubicBezTo>
                  <a:cubicBezTo>
                    <a:pt x="1845" y="10148"/>
                    <a:pt x="1" y="17286"/>
                    <a:pt x="9359" y="19645"/>
                  </a:cubicBezTo>
                  <a:lnTo>
                    <a:pt x="9409" y="19450"/>
                  </a:lnTo>
                  <a:cubicBezTo>
                    <a:pt x="152" y="17116"/>
                    <a:pt x="2145" y="10039"/>
                    <a:pt x="9326" y="4443"/>
                  </a:cubicBezTo>
                  <a:cubicBezTo>
                    <a:pt x="12730" y="1790"/>
                    <a:pt x="16635" y="224"/>
                    <a:pt x="19444" y="202"/>
                  </a:cubicBezTo>
                  <a:lnTo>
                    <a:pt x="194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5"/>
            <p:cNvSpPr/>
            <p:nvPr/>
          </p:nvSpPr>
          <p:spPr>
            <a:xfrm>
              <a:off x="785825" y="3935808"/>
              <a:ext cx="703804" cy="519703"/>
            </a:xfrm>
            <a:custGeom>
              <a:avLst/>
              <a:gdLst/>
              <a:ahLst/>
              <a:cxnLst/>
              <a:rect l="l" t="t" r="r" b="b"/>
              <a:pathLst>
                <a:path w="25778" h="19035" extrusionOk="0">
                  <a:moveTo>
                    <a:pt x="8487" y="1"/>
                  </a:moveTo>
                  <a:lnTo>
                    <a:pt x="8487" y="1"/>
                  </a:lnTo>
                  <a:cubicBezTo>
                    <a:pt x="10753" y="1024"/>
                    <a:pt x="9559" y="2632"/>
                    <a:pt x="7278" y="2849"/>
                  </a:cubicBezTo>
                  <a:cubicBezTo>
                    <a:pt x="7161" y="2860"/>
                    <a:pt x="7037" y="2866"/>
                    <a:pt x="6907" y="2866"/>
                  </a:cubicBezTo>
                  <a:cubicBezTo>
                    <a:pt x="4469" y="2866"/>
                    <a:pt x="1" y="1002"/>
                    <a:pt x="1" y="1002"/>
                  </a:cubicBezTo>
                  <a:lnTo>
                    <a:pt x="1" y="1002"/>
                  </a:lnTo>
                  <a:cubicBezTo>
                    <a:pt x="1" y="1002"/>
                    <a:pt x="4061" y="4922"/>
                    <a:pt x="6870" y="4922"/>
                  </a:cubicBezTo>
                  <a:cubicBezTo>
                    <a:pt x="6930" y="4922"/>
                    <a:pt x="6990" y="4920"/>
                    <a:pt x="7049" y="4917"/>
                  </a:cubicBezTo>
                  <a:cubicBezTo>
                    <a:pt x="7146" y="4911"/>
                    <a:pt x="7245" y="4908"/>
                    <a:pt x="7345" y="4908"/>
                  </a:cubicBezTo>
                  <a:cubicBezTo>
                    <a:pt x="10146" y="4908"/>
                    <a:pt x="14065" y="7258"/>
                    <a:pt x="15326" y="10017"/>
                  </a:cubicBezTo>
                  <a:cubicBezTo>
                    <a:pt x="16632" y="12877"/>
                    <a:pt x="20880" y="17715"/>
                    <a:pt x="25778" y="19034"/>
                  </a:cubicBezTo>
                  <a:cubicBezTo>
                    <a:pt x="25778" y="19034"/>
                    <a:pt x="25530" y="13052"/>
                    <a:pt x="22035" y="10237"/>
                  </a:cubicBezTo>
                  <a:cubicBezTo>
                    <a:pt x="20254" y="8802"/>
                    <a:pt x="19600" y="8624"/>
                    <a:pt x="16390" y="4683"/>
                  </a:cubicBezTo>
                  <a:cubicBezTo>
                    <a:pt x="12680" y="133"/>
                    <a:pt x="8487" y="1"/>
                    <a:pt x="84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5"/>
            <p:cNvSpPr/>
            <p:nvPr/>
          </p:nvSpPr>
          <p:spPr>
            <a:xfrm>
              <a:off x="785825" y="3935808"/>
              <a:ext cx="695340" cy="517219"/>
            </a:xfrm>
            <a:custGeom>
              <a:avLst/>
              <a:gdLst/>
              <a:ahLst/>
              <a:cxnLst/>
              <a:rect l="l" t="t" r="r" b="b"/>
              <a:pathLst>
                <a:path w="25468" h="18944" extrusionOk="0">
                  <a:moveTo>
                    <a:pt x="8487" y="1"/>
                  </a:moveTo>
                  <a:cubicBezTo>
                    <a:pt x="10753" y="1024"/>
                    <a:pt x="9559" y="2632"/>
                    <a:pt x="7278" y="2849"/>
                  </a:cubicBezTo>
                  <a:cubicBezTo>
                    <a:pt x="7161" y="2860"/>
                    <a:pt x="7037" y="2866"/>
                    <a:pt x="6907" y="2866"/>
                  </a:cubicBezTo>
                  <a:cubicBezTo>
                    <a:pt x="4469" y="2866"/>
                    <a:pt x="1" y="1002"/>
                    <a:pt x="1" y="1002"/>
                  </a:cubicBezTo>
                  <a:lnTo>
                    <a:pt x="1" y="1002"/>
                  </a:lnTo>
                  <a:cubicBezTo>
                    <a:pt x="1" y="1002"/>
                    <a:pt x="4059" y="4922"/>
                    <a:pt x="6870" y="4922"/>
                  </a:cubicBezTo>
                  <a:cubicBezTo>
                    <a:pt x="6930" y="4922"/>
                    <a:pt x="6990" y="4920"/>
                    <a:pt x="7049" y="4917"/>
                  </a:cubicBezTo>
                  <a:cubicBezTo>
                    <a:pt x="7146" y="4911"/>
                    <a:pt x="7245" y="4908"/>
                    <a:pt x="7345" y="4908"/>
                  </a:cubicBezTo>
                  <a:cubicBezTo>
                    <a:pt x="10146" y="4908"/>
                    <a:pt x="14065" y="7258"/>
                    <a:pt x="15326" y="10017"/>
                  </a:cubicBezTo>
                  <a:cubicBezTo>
                    <a:pt x="16602" y="12817"/>
                    <a:pt x="20702" y="17508"/>
                    <a:pt x="25467" y="18944"/>
                  </a:cubicBezTo>
                  <a:cubicBezTo>
                    <a:pt x="24001" y="17825"/>
                    <a:pt x="22941" y="15760"/>
                    <a:pt x="21552" y="13972"/>
                  </a:cubicBezTo>
                  <a:cubicBezTo>
                    <a:pt x="18974" y="10654"/>
                    <a:pt x="17009" y="7741"/>
                    <a:pt x="16878" y="5277"/>
                  </a:cubicBezTo>
                  <a:cubicBezTo>
                    <a:pt x="16721" y="5089"/>
                    <a:pt x="16559" y="4892"/>
                    <a:pt x="16390" y="4683"/>
                  </a:cubicBezTo>
                  <a:cubicBezTo>
                    <a:pt x="12682" y="133"/>
                    <a:pt x="8487" y="1"/>
                    <a:pt x="84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5"/>
            <p:cNvSpPr/>
            <p:nvPr/>
          </p:nvSpPr>
          <p:spPr>
            <a:xfrm>
              <a:off x="1097449" y="3796678"/>
              <a:ext cx="583618" cy="585502"/>
            </a:xfrm>
            <a:custGeom>
              <a:avLst/>
              <a:gdLst/>
              <a:ahLst/>
              <a:cxnLst/>
              <a:rect l="l" t="t" r="r" b="b"/>
              <a:pathLst>
                <a:path w="21376" h="21445" extrusionOk="0">
                  <a:moveTo>
                    <a:pt x="237" y="0"/>
                  </a:moveTo>
                  <a:cubicBezTo>
                    <a:pt x="82" y="0"/>
                    <a:pt x="1" y="44"/>
                    <a:pt x="12" y="141"/>
                  </a:cubicBezTo>
                  <a:cubicBezTo>
                    <a:pt x="111" y="954"/>
                    <a:pt x="4587" y="3271"/>
                    <a:pt x="4684" y="4164"/>
                  </a:cubicBezTo>
                  <a:cubicBezTo>
                    <a:pt x="4779" y="5055"/>
                    <a:pt x="3403" y="5515"/>
                    <a:pt x="4618" y="5693"/>
                  </a:cubicBezTo>
                  <a:cubicBezTo>
                    <a:pt x="5838" y="5870"/>
                    <a:pt x="12372" y="11636"/>
                    <a:pt x="13158" y="13192"/>
                  </a:cubicBezTo>
                  <a:cubicBezTo>
                    <a:pt x="13938" y="14737"/>
                    <a:pt x="17843" y="20360"/>
                    <a:pt x="21375" y="21445"/>
                  </a:cubicBezTo>
                  <a:cubicBezTo>
                    <a:pt x="21375" y="21445"/>
                    <a:pt x="21247" y="20149"/>
                    <a:pt x="20794" y="18910"/>
                  </a:cubicBezTo>
                  <a:cubicBezTo>
                    <a:pt x="20337" y="17662"/>
                    <a:pt x="19861" y="16133"/>
                    <a:pt x="16733" y="11211"/>
                  </a:cubicBezTo>
                  <a:cubicBezTo>
                    <a:pt x="13619" y="6312"/>
                    <a:pt x="7629" y="2074"/>
                    <a:pt x="7018" y="2074"/>
                  </a:cubicBezTo>
                  <a:cubicBezTo>
                    <a:pt x="7004" y="2074"/>
                    <a:pt x="6992" y="2077"/>
                    <a:pt x="6984" y="2082"/>
                  </a:cubicBezTo>
                  <a:cubicBezTo>
                    <a:pt x="6628" y="2292"/>
                    <a:pt x="7663" y="3257"/>
                    <a:pt x="7663" y="3257"/>
                  </a:cubicBezTo>
                  <a:cubicBezTo>
                    <a:pt x="6588" y="2419"/>
                    <a:pt x="1386" y="0"/>
                    <a:pt x="2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5"/>
            <p:cNvSpPr/>
            <p:nvPr/>
          </p:nvSpPr>
          <p:spPr>
            <a:xfrm>
              <a:off x="1097449" y="3796678"/>
              <a:ext cx="577475" cy="583400"/>
            </a:xfrm>
            <a:custGeom>
              <a:avLst/>
              <a:gdLst/>
              <a:ahLst/>
              <a:cxnLst/>
              <a:rect l="l" t="t" r="r" b="b"/>
              <a:pathLst>
                <a:path w="21151" h="21368" extrusionOk="0">
                  <a:moveTo>
                    <a:pt x="235" y="0"/>
                  </a:moveTo>
                  <a:cubicBezTo>
                    <a:pt x="81" y="0"/>
                    <a:pt x="0" y="44"/>
                    <a:pt x="12" y="141"/>
                  </a:cubicBezTo>
                  <a:cubicBezTo>
                    <a:pt x="109" y="954"/>
                    <a:pt x="4585" y="3271"/>
                    <a:pt x="4684" y="4164"/>
                  </a:cubicBezTo>
                  <a:cubicBezTo>
                    <a:pt x="4779" y="5055"/>
                    <a:pt x="3401" y="5515"/>
                    <a:pt x="4618" y="5693"/>
                  </a:cubicBezTo>
                  <a:cubicBezTo>
                    <a:pt x="5838" y="5870"/>
                    <a:pt x="12372" y="11636"/>
                    <a:pt x="13158" y="13192"/>
                  </a:cubicBezTo>
                  <a:cubicBezTo>
                    <a:pt x="13921" y="14704"/>
                    <a:pt x="17682" y="20125"/>
                    <a:pt x="21150" y="21368"/>
                  </a:cubicBezTo>
                  <a:cubicBezTo>
                    <a:pt x="20021" y="19065"/>
                    <a:pt x="18539" y="16587"/>
                    <a:pt x="16733" y="14069"/>
                  </a:cubicBezTo>
                  <a:cubicBezTo>
                    <a:pt x="11266" y="6441"/>
                    <a:pt x="4624" y="888"/>
                    <a:pt x="312" y="4"/>
                  </a:cubicBezTo>
                  <a:cubicBezTo>
                    <a:pt x="285" y="2"/>
                    <a:pt x="259" y="0"/>
                    <a:pt x="2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5"/>
            <p:cNvSpPr/>
            <p:nvPr/>
          </p:nvSpPr>
          <p:spPr>
            <a:xfrm>
              <a:off x="2020500" y="4033167"/>
              <a:ext cx="776265" cy="347834"/>
            </a:xfrm>
            <a:custGeom>
              <a:avLst/>
              <a:gdLst/>
              <a:ahLst/>
              <a:cxnLst/>
              <a:rect l="l" t="t" r="r" b="b"/>
              <a:pathLst>
                <a:path w="28432" h="12740" extrusionOk="0">
                  <a:moveTo>
                    <a:pt x="5275" y="0"/>
                  </a:moveTo>
                  <a:lnTo>
                    <a:pt x="1" y="3912"/>
                  </a:lnTo>
                  <a:lnTo>
                    <a:pt x="22251" y="12530"/>
                  </a:lnTo>
                  <a:lnTo>
                    <a:pt x="28302" y="12740"/>
                  </a:lnTo>
                  <a:lnTo>
                    <a:pt x="28432" y="11824"/>
                  </a:lnTo>
                  <a:lnTo>
                    <a:pt x="52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5"/>
            <p:cNvSpPr/>
            <p:nvPr/>
          </p:nvSpPr>
          <p:spPr>
            <a:xfrm>
              <a:off x="1697381" y="4036826"/>
              <a:ext cx="621541" cy="330742"/>
            </a:xfrm>
            <a:custGeom>
              <a:avLst/>
              <a:gdLst/>
              <a:ahLst/>
              <a:cxnLst/>
              <a:rect l="l" t="t" r="r" b="b"/>
              <a:pathLst>
                <a:path w="22765" h="12114" extrusionOk="0">
                  <a:moveTo>
                    <a:pt x="17329" y="0"/>
                  </a:moveTo>
                  <a:lnTo>
                    <a:pt x="1" y="11870"/>
                  </a:lnTo>
                  <a:lnTo>
                    <a:pt x="179" y="12113"/>
                  </a:lnTo>
                  <a:lnTo>
                    <a:pt x="4929" y="11804"/>
                  </a:lnTo>
                  <a:lnTo>
                    <a:pt x="22765" y="4495"/>
                  </a:lnTo>
                  <a:lnTo>
                    <a:pt x="17329" y="0"/>
                  </a:lnTo>
                  <a:close/>
                </a:path>
              </a:pathLst>
            </a:custGeom>
            <a:solidFill>
              <a:srgbClr val="E95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5"/>
            <p:cNvSpPr/>
            <p:nvPr/>
          </p:nvSpPr>
          <p:spPr>
            <a:xfrm>
              <a:off x="2020500" y="4065493"/>
              <a:ext cx="772961" cy="338223"/>
            </a:xfrm>
            <a:custGeom>
              <a:avLst/>
              <a:gdLst/>
              <a:ahLst/>
              <a:cxnLst/>
              <a:rect l="l" t="t" r="r" b="b"/>
              <a:pathLst>
                <a:path w="28311" h="12388" extrusionOk="0">
                  <a:moveTo>
                    <a:pt x="5214" y="1"/>
                  </a:moveTo>
                  <a:lnTo>
                    <a:pt x="1" y="3575"/>
                  </a:lnTo>
                  <a:lnTo>
                    <a:pt x="22251" y="12194"/>
                  </a:lnTo>
                  <a:lnTo>
                    <a:pt x="28216" y="12388"/>
                  </a:lnTo>
                  <a:lnTo>
                    <a:pt x="28310" y="11496"/>
                  </a:lnTo>
                  <a:lnTo>
                    <a:pt x="52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5"/>
            <p:cNvSpPr/>
            <p:nvPr/>
          </p:nvSpPr>
          <p:spPr>
            <a:xfrm>
              <a:off x="1700112" y="4069151"/>
              <a:ext cx="618811" cy="317992"/>
            </a:xfrm>
            <a:custGeom>
              <a:avLst/>
              <a:gdLst/>
              <a:ahLst/>
              <a:cxnLst/>
              <a:rect l="l" t="t" r="r" b="b"/>
              <a:pathLst>
                <a:path w="22665" h="11647" extrusionOk="0">
                  <a:moveTo>
                    <a:pt x="17167" y="0"/>
                  </a:moveTo>
                  <a:lnTo>
                    <a:pt x="1" y="10797"/>
                  </a:lnTo>
                  <a:lnTo>
                    <a:pt x="402" y="11468"/>
                  </a:lnTo>
                  <a:lnTo>
                    <a:pt x="4829" y="11646"/>
                  </a:lnTo>
                  <a:lnTo>
                    <a:pt x="22665" y="4158"/>
                  </a:lnTo>
                  <a:lnTo>
                    <a:pt x="171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5"/>
            <p:cNvSpPr/>
            <p:nvPr/>
          </p:nvSpPr>
          <p:spPr>
            <a:xfrm>
              <a:off x="1425509" y="4022792"/>
              <a:ext cx="364816" cy="579195"/>
            </a:xfrm>
            <a:custGeom>
              <a:avLst/>
              <a:gdLst/>
              <a:ahLst/>
              <a:cxnLst/>
              <a:rect l="l" t="t" r="r" b="b"/>
              <a:pathLst>
                <a:path w="13362" h="21214" extrusionOk="0">
                  <a:moveTo>
                    <a:pt x="179" y="0"/>
                  </a:moveTo>
                  <a:lnTo>
                    <a:pt x="1" y="43"/>
                  </a:lnTo>
                  <a:cubicBezTo>
                    <a:pt x="4135" y="5142"/>
                    <a:pt x="8671" y="11460"/>
                    <a:pt x="13311" y="21214"/>
                  </a:cubicBezTo>
                  <a:lnTo>
                    <a:pt x="13361" y="20454"/>
                  </a:lnTo>
                  <a:cubicBezTo>
                    <a:pt x="8428" y="10120"/>
                    <a:pt x="3778" y="4404"/>
                    <a:pt x="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5"/>
            <p:cNvSpPr/>
            <p:nvPr/>
          </p:nvSpPr>
          <p:spPr>
            <a:xfrm>
              <a:off x="1532068" y="4233564"/>
              <a:ext cx="118602" cy="102002"/>
            </a:xfrm>
            <a:custGeom>
              <a:avLst/>
              <a:gdLst/>
              <a:ahLst/>
              <a:cxnLst/>
              <a:rect l="l" t="t" r="r" b="b"/>
              <a:pathLst>
                <a:path w="4344" h="3736" extrusionOk="0">
                  <a:moveTo>
                    <a:pt x="62" y="0"/>
                  </a:moveTo>
                  <a:lnTo>
                    <a:pt x="0" y="119"/>
                  </a:lnTo>
                  <a:cubicBezTo>
                    <a:pt x="28" y="133"/>
                    <a:pt x="2720" y="1545"/>
                    <a:pt x="4235" y="3735"/>
                  </a:cubicBezTo>
                  <a:lnTo>
                    <a:pt x="4344" y="3658"/>
                  </a:lnTo>
                  <a:cubicBezTo>
                    <a:pt x="2810" y="1442"/>
                    <a:pt x="89" y="14"/>
                    <a:pt x="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5"/>
            <p:cNvSpPr/>
            <p:nvPr/>
          </p:nvSpPr>
          <p:spPr>
            <a:xfrm>
              <a:off x="1578454" y="4165063"/>
              <a:ext cx="11713" cy="76556"/>
            </a:xfrm>
            <a:custGeom>
              <a:avLst/>
              <a:gdLst/>
              <a:ahLst/>
              <a:cxnLst/>
              <a:rect l="l" t="t" r="r" b="b"/>
              <a:pathLst>
                <a:path w="429" h="2804" extrusionOk="0">
                  <a:moveTo>
                    <a:pt x="84" y="1"/>
                  </a:moveTo>
                  <a:cubicBezTo>
                    <a:pt x="1" y="784"/>
                    <a:pt x="131" y="2434"/>
                    <a:pt x="308" y="2803"/>
                  </a:cubicBezTo>
                  <a:lnTo>
                    <a:pt x="428" y="2745"/>
                  </a:lnTo>
                  <a:cubicBezTo>
                    <a:pt x="276" y="2425"/>
                    <a:pt x="131" y="822"/>
                    <a:pt x="218" y="15"/>
                  </a:cubicBezTo>
                  <a:lnTo>
                    <a:pt x="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5"/>
            <p:cNvSpPr/>
            <p:nvPr/>
          </p:nvSpPr>
          <p:spPr>
            <a:xfrm>
              <a:off x="1447487" y="4124629"/>
              <a:ext cx="93375" cy="44175"/>
            </a:xfrm>
            <a:custGeom>
              <a:avLst/>
              <a:gdLst/>
              <a:ahLst/>
              <a:cxnLst/>
              <a:rect l="l" t="t" r="r" b="b"/>
              <a:pathLst>
                <a:path w="3420" h="1618" extrusionOk="0">
                  <a:moveTo>
                    <a:pt x="6" y="0"/>
                  </a:moveTo>
                  <a:lnTo>
                    <a:pt x="0" y="133"/>
                  </a:lnTo>
                  <a:cubicBezTo>
                    <a:pt x="1698" y="459"/>
                    <a:pt x="3218" y="1516"/>
                    <a:pt x="3324" y="1617"/>
                  </a:cubicBezTo>
                  <a:lnTo>
                    <a:pt x="3419" y="1536"/>
                  </a:lnTo>
                  <a:cubicBezTo>
                    <a:pt x="3356" y="1463"/>
                    <a:pt x="1795" y="343"/>
                    <a:pt x="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5"/>
            <p:cNvSpPr/>
            <p:nvPr/>
          </p:nvSpPr>
          <p:spPr>
            <a:xfrm>
              <a:off x="1359001" y="4009251"/>
              <a:ext cx="93375" cy="44175"/>
            </a:xfrm>
            <a:custGeom>
              <a:avLst/>
              <a:gdLst/>
              <a:ahLst/>
              <a:cxnLst/>
              <a:rect l="l" t="t" r="r" b="b"/>
              <a:pathLst>
                <a:path w="3420" h="1618" extrusionOk="0">
                  <a:moveTo>
                    <a:pt x="6" y="1"/>
                  </a:moveTo>
                  <a:lnTo>
                    <a:pt x="0" y="135"/>
                  </a:lnTo>
                  <a:cubicBezTo>
                    <a:pt x="1698" y="459"/>
                    <a:pt x="3218" y="1518"/>
                    <a:pt x="3324" y="1618"/>
                  </a:cubicBezTo>
                  <a:lnTo>
                    <a:pt x="3419" y="1536"/>
                  </a:lnTo>
                  <a:cubicBezTo>
                    <a:pt x="3356" y="1464"/>
                    <a:pt x="1795" y="344"/>
                    <a:pt x="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5"/>
            <p:cNvSpPr/>
            <p:nvPr/>
          </p:nvSpPr>
          <p:spPr>
            <a:xfrm>
              <a:off x="1465943" y="4034450"/>
              <a:ext cx="10675" cy="49090"/>
            </a:xfrm>
            <a:custGeom>
              <a:avLst/>
              <a:gdLst/>
              <a:ahLst/>
              <a:cxnLst/>
              <a:rect l="l" t="t" r="r" b="b"/>
              <a:pathLst>
                <a:path w="391" h="1798" extrusionOk="0">
                  <a:moveTo>
                    <a:pt x="1" y="1"/>
                  </a:moveTo>
                  <a:cubicBezTo>
                    <a:pt x="2" y="49"/>
                    <a:pt x="36" y="1168"/>
                    <a:pt x="264" y="1797"/>
                  </a:cubicBezTo>
                  <a:lnTo>
                    <a:pt x="390" y="1765"/>
                  </a:lnTo>
                  <a:cubicBezTo>
                    <a:pt x="172" y="1165"/>
                    <a:pt x="138" y="38"/>
                    <a:pt x="138" y="27"/>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5"/>
            <p:cNvSpPr/>
            <p:nvPr/>
          </p:nvSpPr>
          <p:spPr>
            <a:xfrm>
              <a:off x="1174713" y="4053862"/>
              <a:ext cx="420568" cy="543647"/>
            </a:xfrm>
            <a:custGeom>
              <a:avLst/>
              <a:gdLst/>
              <a:ahLst/>
              <a:cxnLst/>
              <a:rect l="l" t="t" r="r" b="b"/>
              <a:pathLst>
                <a:path w="15404" h="19912" extrusionOk="0">
                  <a:moveTo>
                    <a:pt x="97" y="1"/>
                  </a:moveTo>
                  <a:lnTo>
                    <a:pt x="0" y="140"/>
                  </a:lnTo>
                  <a:lnTo>
                    <a:pt x="14386" y="19510"/>
                  </a:lnTo>
                  <a:lnTo>
                    <a:pt x="15404" y="19911"/>
                  </a:lnTo>
                  <a:lnTo>
                    <a:pt x="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5"/>
            <p:cNvSpPr/>
            <p:nvPr/>
          </p:nvSpPr>
          <p:spPr>
            <a:xfrm>
              <a:off x="1316356" y="4331414"/>
              <a:ext cx="133236" cy="94467"/>
            </a:xfrm>
            <a:custGeom>
              <a:avLst/>
              <a:gdLst/>
              <a:ahLst/>
              <a:cxnLst/>
              <a:rect l="l" t="t" r="r" b="b"/>
              <a:pathLst>
                <a:path w="4880" h="3460" extrusionOk="0">
                  <a:moveTo>
                    <a:pt x="44" y="1"/>
                  </a:moveTo>
                  <a:lnTo>
                    <a:pt x="1" y="111"/>
                  </a:lnTo>
                  <a:cubicBezTo>
                    <a:pt x="30" y="124"/>
                    <a:pt x="2936" y="1433"/>
                    <a:pt x="4782" y="3460"/>
                  </a:cubicBezTo>
                  <a:lnTo>
                    <a:pt x="4880" y="3389"/>
                  </a:lnTo>
                  <a:cubicBezTo>
                    <a:pt x="3011" y="1336"/>
                    <a:pt x="73" y="14"/>
                    <a:pt x="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5"/>
            <p:cNvSpPr/>
            <p:nvPr/>
          </p:nvSpPr>
          <p:spPr>
            <a:xfrm>
              <a:off x="1335385" y="4221714"/>
              <a:ext cx="20777" cy="70850"/>
            </a:xfrm>
            <a:custGeom>
              <a:avLst/>
              <a:gdLst/>
              <a:ahLst/>
              <a:cxnLst/>
              <a:rect l="l" t="t" r="r" b="b"/>
              <a:pathLst>
                <a:path w="761" h="2595" extrusionOk="0">
                  <a:moveTo>
                    <a:pt x="1" y="1"/>
                  </a:moveTo>
                  <a:lnTo>
                    <a:pt x="1" y="1"/>
                  </a:lnTo>
                  <a:cubicBezTo>
                    <a:pt x="36" y="727"/>
                    <a:pt x="417" y="2254"/>
                    <a:pt x="648" y="2594"/>
                  </a:cubicBezTo>
                  <a:lnTo>
                    <a:pt x="760" y="2542"/>
                  </a:lnTo>
                  <a:cubicBezTo>
                    <a:pt x="559" y="2245"/>
                    <a:pt x="171" y="761"/>
                    <a:pt x="134" y="13"/>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5"/>
            <p:cNvSpPr/>
            <p:nvPr/>
          </p:nvSpPr>
          <p:spPr>
            <a:xfrm>
              <a:off x="1198685" y="4180352"/>
              <a:ext cx="96624" cy="28804"/>
            </a:xfrm>
            <a:custGeom>
              <a:avLst/>
              <a:gdLst/>
              <a:ahLst/>
              <a:cxnLst/>
              <a:rect l="l" t="t" r="r" b="b"/>
              <a:pathLst>
                <a:path w="3539" h="1055" extrusionOk="0">
                  <a:moveTo>
                    <a:pt x="1" y="1"/>
                  </a:moveTo>
                  <a:lnTo>
                    <a:pt x="15" y="125"/>
                  </a:lnTo>
                  <a:cubicBezTo>
                    <a:pt x="1710" y="199"/>
                    <a:pt x="3340" y="974"/>
                    <a:pt x="3459" y="1054"/>
                  </a:cubicBezTo>
                  <a:lnTo>
                    <a:pt x="3539" y="965"/>
                  </a:lnTo>
                  <a:cubicBezTo>
                    <a:pt x="3466" y="908"/>
                    <a:pt x="1785" y="79"/>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5"/>
            <p:cNvSpPr/>
            <p:nvPr/>
          </p:nvSpPr>
          <p:spPr>
            <a:xfrm>
              <a:off x="1221127" y="4082584"/>
              <a:ext cx="8955" cy="39261"/>
            </a:xfrm>
            <a:custGeom>
              <a:avLst/>
              <a:gdLst/>
              <a:ahLst/>
              <a:cxnLst/>
              <a:rect l="l" t="t" r="r" b="b"/>
              <a:pathLst>
                <a:path w="328" h="1438" extrusionOk="0">
                  <a:moveTo>
                    <a:pt x="17" y="1"/>
                  </a:moveTo>
                  <a:cubicBezTo>
                    <a:pt x="15" y="39"/>
                    <a:pt x="0" y="934"/>
                    <a:pt x="202" y="1437"/>
                  </a:cubicBezTo>
                  <a:lnTo>
                    <a:pt x="328" y="1411"/>
                  </a:lnTo>
                  <a:cubicBezTo>
                    <a:pt x="135" y="931"/>
                    <a:pt x="151" y="31"/>
                    <a:pt x="151" y="22"/>
                  </a:cubicBezTo>
                  <a:lnTo>
                    <a:pt x="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5"/>
            <p:cNvSpPr/>
            <p:nvPr/>
          </p:nvSpPr>
          <p:spPr>
            <a:xfrm>
              <a:off x="1854504" y="4107620"/>
              <a:ext cx="896532" cy="465043"/>
            </a:xfrm>
            <a:custGeom>
              <a:avLst/>
              <a:gdLst/>
              <a:ahLst/>
              <a:cxnLst/>
              <a:rect l="l" t="t" r="r" b="b"/>
              <a:pathLst>
                <a:path w="32837" h="17033" extrusionOk="0">
                  <a:moveTo>
                    <a:pt x="11825" y="0"/>
                  </a:moveTo>
                  <a:lnTo>
                    <a:pt x="0" y="7824"/>
                  </a:lnTo>
                  <a:lnTo>
                    <a:pt x="3197" y="17033"/>
                  </a:lnTo>
                  <a:lnTo>
                    <a:pt x="32837" y="17033"/>
                  </a:lnTo>
                  <a:lnTo>
                    <a:pt x="31160" y="9053"/>
                  </a:lnTo>
                  <a:lnTo>
                    <a:pt x="118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5"/>
            <p:cNvSpPr/>
            <p:nvPr/>
          </p:nvSpPr>
          <p:spPr>
            <a:xfrm>
              <a:off x="1796450" y="4453188"/>
              <a:ext cx="761050" cy="16100"/>
            </a:xfrm>
            <a:custGeom>
              <a:avLst/>
              <a:gdLst/>
              <a:ahLst/>
              <a:cxnLst/>
              <a:rect l="l" t="t" r="r" b="b"/>
              <a:pathLst>
                <a:path w="30442" h="644" extrusionOk="0">
                  <a:moveTo>
                    <a:pt x="1" y="1"/>
                  </a:moveTo>
                  <a:lnTo>
                    <a:pt x="48" y="136"/>
                  </a:lnTo>
                  <a:lnTo>
                    <a:pt x="30442" y="644"/>
                  </a:lnTo>
                  <a:lnTo>
                    <a:pt x="30414" y="508"/>
                  </a:lnTo>
                  <a:lnTo>
                    <a:pt x="1" y="1"/>
                  </a:ln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5"/>
            <p:cNvSpPr/>
            <p:nvPr/>
          </p:nvSpPr>
          <p:spPr>
            <a:xfrm>
              <a:off x="1808750" y="4488663"/>
              <a:ext cx="755150" cy="10900"/>
            </a:xfrm>
            <a:custGeom>
              <a:avLst/>
              <a:gdLst/>
              <a:ahLst/>
              <a:cxnLst/>
              <a:rect l="l" t="t" r="r" b="b"/>
              <a:pathLst>
                <a:path w="30206" h="436" extrusionOk="0">
                  <a:moveTo>
                    <a:pt x="1" y="0"/>
                  </a:moveTo>
                  <a:lnTo>
                    <a:pt x="47" y="134"/>
                  </a:lnTo>
                  <a:lnTo>
                    <a:pt x="30205" y="435"/>
                  </a:lnTo>
                  <a:lnTo>
                    <a:pt x="30178" y="302"/>
                  </a:lnTo>
                  <a:lnTo>
                    <a:pt x="1" y="0"/>
                  </a:ln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5"/>
            <p:cNvSpPr/>
            <p:nvPr/>
          </p:nvSpPr>
          <p:spPr>
            <a:xfrm>
              <a:off x="1820825" y="4523488"/>
              <a:ext cx="751025" cy="13900"/>
            </a:xfrm>
            <a:custGeom>
              <a:avLst/>
              <a:gdLst/>
              <a:ahLst/>
              <a:cxnLst/>
              <a:rect l="l" t="t" r="r" b="b"/>
              <a:pathLst>
                <a:path w="30041" h="556" extrusionOk="0">
                  <a:moveTo>
                    <a:pt x="1" y="1"/>
                  </a:moveTo>
                  <a:lnTo>
                    <a:pt x="49" y="135"/>
                  </a:lnTo>
                  <a:lnTo>
                    <a:pt x="30041" y="556"/>
                  </a:lnTo>
                  <a:lnTo>
                    <a:pt x="30011" y="422"/>
                  </a:lnTo>
                  <a:lnTo>
                    <a:pt x="1" y="1"/>
                  </a:ln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5"/>
            <p:cNvSpPr/>
            <p:nvPr/>
          </p:nvSpPr>
          <p:spPr>
            <a:xfrm>
              <a:off x="1831600" y="4554438"/>
              <a:ext cx="744750" cy="4450"/>
            </a:xfrm>
            <a:custGeom>
              <a:avLst/>
              <a:gdLst/>
              <a:ahLst/>
              <a:cxnLst/>
              <a:rect l="l" t="t" r="r" b="b"/>
              <a:pathLst>
                <a:path w="29790" h="178" extrusionOk="0">
                  <a:moveTo>
                    <a:pt x="1" y="1"/>
                  </a:moveTo>
                  <a:lnTo>
                    <a:pt x="47" y="135"/>
                  </a:lnTo>
                  <a:lnTo>
                    <a:pt x="29790" y="178"/>
                  </a:lnTo>
                  <a:lnTo>
                    <a:pt x="29762" y="44"/>
                  </a:lnTo>
                  <a:lnTo>
                    <a:pt x="1" y="1"/>
                  </a:ln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5"/>
            <p:cNvSpPr/>
            <p:nvPr/>
          </p:nvSpPr>
          <p:spPr>
            <a:xfrm>
              <a:off x="1846614" y="4387683"/>
              <a:ext cx="870376" cy="37541"/>
            </a:xfrm>
            <a:custGeom>
              <a:avLst/>
              <a:gdLst/>
              <a:ahLst/>
              <a:cxnLst/>
              <a:rect l="l" t="t" r="r" b="b"/>
              <a:pathLst>
                <a:path w="31879" h="1375" extrusionOk="0">
                  <a:moveTo>
                    <a:pt x="0" y="1"/>
                  </a:moveTo>
                  <a:lnTo>
                    <a:pt x="392" y="1374"/>
                  </a:lnTo>
                  <a:lnTo>
                    <a:pt x="506" y="1288"/>
                  </a:lnTo>
                  <a:lnTo>
                    <a:pt x="179" y="139"/>
                  </a:lnTo>
                  <a:lnTo>
                    <a:pt x="179" y="139"/>
                  </a:lnTo>
                  <a:lnTo>
                    <a:pt x="31878" y="837"/>
                  </a:lnTo>
                  <a:lnTo>
                    <a:pt x="31849" y="704"/>
                  </a:lnTo>
                  <a:lnTo>
                    <a:pt x="91" y="2"/>
                  </a:lnTo>
                  <a:lnTo>
                    <a:pt x="0" y="1"/>
                  </a:ln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5"/>
            <p:cNvSpPr/>
            <p:nvPr/>
          </p:nvSpPr>
          <p:spPr>
            <a:xfrm>
              <a:off x="2061534" y="4164571"/>
              <a:ext cx="332108" cy="37104"/>
            </a:xfrm>
            <a:custGeom>
              <a:avLst/>
              <a:gdLst/>
              <a:ahLst/>
              <a:cxnLst/>
              <a:rect l="l" t="t" r="r" b="b"/>
              <a:pathLst>
                <a:path w="12164" h="1359" extrusionOk="0">
                  <a:moveTo>
                    <a:pt x="182" y="0"/>
                  </a:moveTo>
                  <a:lnTo>
                    <a:pt x="1" y="116"/>
                  </a:lnTo>
                  <a:lnTo>
                    <a:pt x="12163" y="1358"/>
                  </a:lnTo>
                  <a:lnTo>
                    <a:pt x="11816" y="1189"/>
                  </a:lnTo>
                  <a:lnTo>
                    <a:pt x="182" y="0"/>
                  </a:ln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5"/>
            <p:cNvSpPr/>
            <p:nvPr/>
          </p:nvSpPr>
          <p:spPr>
            <a:xfrm>
              <a:off x="2134403" y="4138771"/>
              <a:ext cx="182244" cy="25118"/>
            </a:xfrm>
            <a:custGeom>
              <a:avLst/>
              <a:gdLst/>
              <a:ahLst/>
              <a:cxnLst/>
              <a:rect l="l" t="t" r="r" b="b"/>
              <a:pathLst>
                <a:path w="6675" h="920" extrusionOk="0">
                  <a:moveTo>
                    <a:pt x="16" y="1"/>
                  </a:moveTo>
                  <a:lnTo>
                    <a:pt x="1" y="133"/>
                  </a:lnTo>
                  <a:lnTo>
                    <a:pt x="6675" y="919"/>
                  </a:lnTo>
                  <a:lnTo>
                    <a:pt x="6675" y="919"/>
                  </a:lnTo>
                  <a:lnTo>
                    <a:pt x="6313" y="741"/>
                  </a:lnTo>
                  <a:lnTo>
                    <a:pt x="16" y="1"/>
                  </a:ln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5"/>
            <p:cNvSpPr/>
            <p:nvPr/>
          </p:nvSpPr>
          <p:spPr>
            <a:xfrm>
              <a:off x="2001033" y="4181826"/>
              <a:ext cx="429195" cy="37814"/>
            </a:xfrm>
            <a:custGeom>
              <a:avLst/>
              <a:gdLst/>
              <a:ahLst/>
              <a:cxnLst/>
              <a:rect l="l" t="t" r="r" b="b"/>
              <a:pathLst>
                <a:path w="15720" h="1385" extrusionOk="0">
                  <a:moveTo>
                    <a:pt x="1405" y="0"/>
                  </a:moveTo>
                  <a:lnTo>
                    <a:pt x="935" y="299"/>
                  </a:lnTo>
                  <a:lnTo>
                    <a:pt x="0" y="1283"/>
                  </a:lnTo>
                  <a:lnTo>
                    <a:pt x="15719" y="1385"/>
                  </a:lnTo>
                  <a:lnTo>
                    <a:pt x="15719" y="1385"/>
                  </a:lnTo>
                  <a:lnTo>
                    <a:pt x="15442" y="1249"/>
                  </a:lnTo>
                  <a:lnTo>
                    <a:pt x="311" y="1151"/>
                  </a:lnTo>
                  <a:lnTo>
                    <a:pt x="1405" y="0"/>
                  </a:ln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5"/>
            <p:cNvSpPr/>
            <p:nvPr/>
          </p:nvSpPr>
          <p:spPr>
            <a:xfrm>
              <a:off x="1838041" y="4304712"/>
              <a:ext cx="871195" cy="69239"/>
            </a:xfrm>
            <a:custGeom>
              <a:avLst/>
              <a:gdLst/>
              <a:ahLst/>
              <a:cxnLst/>
              <a:rect l="l" t="t" r="r" b="b"/>
              <a:pathLst>
                <a:path w="31909" h="2536" extrusionOk="0">
                  <a:moveTo>
                    <a:pt x="577" y="0"/>
                  </a:moveTo>
                  <a:lnTo>
                    <a:pt x="0" y="1921"/>
                  </a:lnTo>
                  <a:lnTo>
                    <a:pt x="31909" y="2535"/>
                  </a:lnTo>
                  <a:lnTo>
                    <a:pt x="31881" y="2400"/>
                  </a:lnTo>
                  <a:lnTo>
                    <a:pt x="179" y="1791"/>
                  </a:lnTo>
                  <a:lnTo>
                    <a:pt x="676" y="137"/>
                  </a:lnTo>
                  <a:lnTo>
                    <a:pt x="29405" y="675"/>
                  </a:lnTo>
                  <a:lnTo>
                    <a:pt x="29120" y="536"/>
                  </a:lnTo>
                  <a:lnTo>
                    <a:pt x="628" y="2"/>
                  </a:lnTo>
                  <a:lnTo>
                    <a:pt x="577" y="0"/>
                  </a:ln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5"/>
            <p:cNvSpPr/>
            <p:nvPr/>
          </p:nvSpPr>
          <p:spPr>
            <a:xfrm>
              <a:off x="1913831" y="4250627"/>
              <a:ext cx="653185" cy="45677"/>
            </a:xfrm>
            <a:custGeom>
              <a:avLst/>
              <a:gdLst/>
              <a:ahLst/>
              <a:cxnLst/>
              <a:rect l="l" t="t" r="r" b="b"/>
              <a:pathLst>
                <a:path w="23924" h="1673" extrusionOk="0">
                  <a:moveTo>
                    <a:pt x="21222" y="0"/>
                  </a:moveTo>
                  <a:lnTo>
                    <a:pt x="530" y="954"/>
                  </a:lnTo>
                  <a:lnTo>
                    <a:pt x="496" y="955"/>
                  </a:lnTo>
                  <a:lnTo>
                    <a:pt x="1" y="1672"/>
                  </a:lnTo>
                  <a:lnTo>
                    <a:pt x="23923" y="1327"/>
                  </a:lnTo>
                  <a:lnTo>
                    <a:pt x="23659" y="1197"/>
                  </a:lnTo>
                  <a:lnTo>
                    <a:pt x="259" y="1534"/>
                  </a:lnTo>
                  <a:lnTo>
                    <a:pt x="568" y="1088"/>
                  </a:lnTo>
                  <a:lnTo>
                    <a:pt x="21471" y="123"/>
                  </a:lnTo>
                  <a:lnTo>
                    <a:pt x="21222" y="0"/>
                  </a:ln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5"/>
            <p:cNvSpPr/>
            <p:nvPr/>
          </p:nvSpPr>
          <p:spPr>
            <a:xfrm>
              <a:off x="1731236" y="4294993"/>
              <a:ext cx="216072" cy="286840"/>
            </a:xfrm>
            <a:custGeom>
              <a:avLst/>
              <a:gdLst/>
              <a:ahLst/>
              <a:cxnLst/>
              <a:rect l="l" t="t" r="r" b="b"/>
              <a:pathLst>
                <a:path w="7914" h="10506" extrusionOk="0">
                  <a:moveTo>
                    <a:pt x="4771" y="1"/>
                  </a:moveTo>
                  <a:lnTo>
                    <a:pt x="1" y="2727"/>
                  </a:lnTo>
                  <a:lnTo>
                    <a:pt x="1544" y="10505"/>
                  </a:lnTo>
                  <a:lnTo>
                    <a:pt x="7913" y="10505"/>
                  </a:lnTo>
                  <a:lnTo>
                    <a:pt x="47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5"/>
            <p:cNvSpPr/>
            <p:nvPr/>
          </p:nvSpPr>
          <p:spPr>
            <a:xfrm>
              <a:off x="1660750" y="4446738"/>
              <a:ext cx="143150" cy="20175"/>
            </a:xfrm>
            <a:custGeom>
              <a:avLst/>
              <a:gdLst/>
              <a:ahLst/>
              <a:cxnLst/>
              <a:rect l="l" t="t" r="r" b="b"/>
              <a:pathLst>
                <a:path w="5726" h="807" extrusionOk="0">
                  <a:moveTo>
                    <a:pt x="5686" y="0"/>
                  </a:moveTo>
                  <a:lnTo>
                    <a:pt x="0" y="674"/>
                  </a:lnTo>
                  <a:lnTo>
                    <a:pt x="27" y="806"/>
                  </a:lnTo>
                  <a:lnTo>
                    <a:pt x="5726" y="131"/>
                  </a:lnTo>
                  <a:lnTo>
                    <a:pt x="5686" y="0"/>
                  </a:ln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5"/>
            <p:cNvSpPr/>
            <p:nvPr/>
          </p:nvSpPr>
          <p:spPr>
            <a:xfrm>
              <a:off x="1676250" y="4541713"/>
              <a:ext cx="158225" cy="10525"/>
            </a:xfrm>
            <a:custGeom>
              <a:avLst/>
              <a:gdLst/>
              <a:ahLst/>
              <a:cxnLst/>
              <a:rect l="l" t="t" r="r" b="b"/>
              <a:pathLst>
                <a:path w="6329" h="421" extrusionOk="0">
                  <a:moveTo>
                    <a:pt x="0" y="1"/>
                  </a:moveTo>
                  <a:lnTo>
                    <a:pt x="28" y="136"/>
                  </a:lnTo>
                  <a:lnTo>
                    <a:pt x="6328" y="421"/>
                  </a:lnTo>
                  <a:lnTo>
                    <a:pt x="6328" y="421"/>
                  </a:lnTo>
                  <a:lnTo>
                    <a:pt x="6287" y="285"/>
                  </a:lnTo>
                  <a:lnTo>
                    <a:pt x="0" y="1"/>
                  </a:lnTo>
                  <a:close/>
                </a:path>
              </a:pathLst>
            </a:custGeom>
            <a:solidFill>
              <a:srgbClr val="40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5"/>
            <p:cNvSpPr/>
            <p:nvPr/>
          </p:nvSpPr>
          <p:spPr>
            <a:xfrm>
              <a:off x="1739344" y="4385554"/>
              <a:ext cx="150246" cy="28367"/>
            </a:xfrm>
            <a:custGeom>
              <a:avLst/>
              <a:gdLst/>
              <a:ahLst/>
              <a:cxnLst/>
              <a:rect l="l" t="t" r="r" b="b"/>
              <a:pathLst>
                <a:path w="5503" h="1039" extrusionOk="0">
                  <a:moveTo>
                    <a:pt x="5466" y="0"/>
                  </a:moveTo>
                  <a:cubicBezTo>
                    <a:pt x="4384" y="213"/>
                    <a:pt x="1923" y="609"/>
                    <a:pt x="1" y="908"/>
                  </a:cubicBezTo>
                  <a:lnTo>
                    <a:pt x="27" y="1039"/>
                  </a:lnTo>
                  <a:cubicBezTo>
                    <a:pt x="2137" y="712"/>
                    <a:pt x="4437" y="343"/>
                    <a:pt x="5503" y="123"/>
                  </a:cubicBezTo>
                  <a:lnTo>
                    <a:pt x="5466" y="0"/>
                  </a:ln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5"/>
            <p:cNvSpPr/>
            <p:nvPr/>
          </p:nvSpPr>
          <p:spPr>
            <a:xfrm>
              <a:off x="1670475" y="4512613"/>
              <a:ext cx="153725" cy="5325"/>
            </a:xfrm>
            <a:custGeom>
              <a:avLst/>
              <a:gdLst/>
              <a:ahLst/>
              <a:cxnLst/>
              <a:rect l="l" t="t" r="r" b="b"/>
              <a:pathLst>
                <a:path w="6149" h="213" extrusionOk="0">
                  <a:moveTo>
                    <a:pt x="1" y="0"/>
                  </a:moveTo>
                  <a:lnTo>
                    <a:pt x="28" y="134"/>
                  </a:lnTo>
                  <a:lnTo>
                    <a:pt x="6149" y="213"/>
                  </a:lnTo>
                  <a:lnTo>
                    <a:pt x="6149" y="213"/>
                  </a:lnTo>
                  <a:lnTo>
                    <a:pt x="6109" y="77"/>
                  </a:lnTo>
                  <a:lnTo>
                    <a:pt x="1" y="0"/>
                  </a:ln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5"/>
            <p:cNvSpPr/>
            <p:nvPr/>
          </p:nvSpPr>
          <p:spPr>
            <a:xfrm>
              <a:off x="1777349" y="4400297"/>
              <a:ext cx="89661" cy="118984"/>
            </a:xfrm>
            <a:custGeom>
              <a:avLst/>
              <a:gdLst/>
              <a:ahLst/>
              <a:cxnLst/>
              <a:rect l="l" t="t" r="r" b="b"/>
              <a:pathLst>
                <a:path w="3284" h="4358" extrusionOk="0">
                  <a:moveTo>
                    <a:pt x="1980" y="0"/>
                  </a:moveTo>
                  <a:lnTo>
                    <a:pt x="1" y="166"/>
                  </a:lnTo>
                  <a:lnTo>
                    <a:pt x="641" y="4358"/>
                  </a:lnTo>
                  <a:lnTo>
                    <a:pt x="3283" y="4358"/>
                  </a:lnTo>
                  <a:lnTo>
                    <a:pt x="19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5"/>
            <p:cNvSpPr/>
            <p:nvPr/>
          </p:nvSpPr>
          <p:spPr>
            <a:xfrm>
              <a:off x="1784202" y="4409197"/>
              <a:ext cx="76201" cy="106644"/>
            </a:xfrm>
            <a:custGeom>
              <a:avLst/>
              <a:gdLst/>
              <a:ahLst/>
              <a:cxnLst/>
              <a:rect l="l" t="t" r="r" b="b"/>
              <a:pathLst>
                <a:path w="2791" h="3906" extrusionOk="0">
                  <a:moveTo>
                    <a:pt x="1537" y="0"/>
                  </a:moveTo>
                  <a:lnTo>
                    <a:pt x="0" y="149"/>
                  </a:lnTo>
                  <a:lnTo>
                    <a:pt x="726" y="3906"/>
                  </a:lnTo>
                  <a:lnTo>
                    <a:pt x="2791" y="3906"/>
                  </a:lnTo>
                  <a:lnTo>
                    <a:pt x="15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5"/>
            <p:cNvSpPr/>
            <p:nvPr/>
          </p:nvSpPr>
          <p:spPr>
            <a:xfrm>
              <a:off x="1791054" y="4414029"/>
              <a:ext cx="65116" cy="97907"/>
            </a:xfrm>
            <a:custGeom>
              <a:avLst/>
              <a:gdLst/>
              <a:ahLst/>
              <a:cxnLst/>
              <a:rect l="l" t="t" r="r" b="b"/>
              <a:pathLst>
                <a:path w="2385" h="3586" extrusionOk="0">
                  <a:moveTo>
                    <a:pt x="1225" y="0"/>
                  </a:moveTo>
                  <a:lnTo>
                    <a:pt x="0" y="137"/>
                  </a:lnTo>
                  <a:lnTo>
                    <a:pt x="731" y="3586"/>
                  </a:lnTo>
                  <a:lnTo>
                    <a:pt x="2384" y="3586"/>
                  </a:lnTo>
                  <a:lnTo>
                    <a:pt x="12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5"/>
            <p:cNvSpPr/>
            <p:nvPr/>
          </p:nvSpPr>
          <p:spPr>
            <a:xfrm>
              <a:off x="1808145" y="4413402"/>
              <a:ext cx="32108" cy="100883"/>
            </a:xfrm>
            <a:custGeom>
              <a:avLst/>
              <a:gdLst/>
              <a:ahLst/>
              <a:cxnLst/>
              <a:rect l="l" t="t" r="r" b="b"/>
              <a:pathLst>
                <a:path w="1176" h="3695" extrusionOk="0">
                  <a:moveTo>
                    <a:pt x="137" y="0"/>
                  </a:moveTo>
                  <a:lnTo>
                    <a:pt x="0" y="3"/>
                  </a:lnTo>
                  <a:lnTo>
                    <a:pt x="951" y="3639"/>
                  </a:lnTo>
                  <a:lnTo>
                    <a:pt x="1175" y="3695"/>
                  </a:lnTo>
                  <a:lnTo>
                    <a:pt x="13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5"/>
            <p:cNvSpPr/>
            <p:nvPr/>
          </p:nvSpPr>
          <p:spPr>
            <a:xfrm>
              <a:off x="1705275" y="4465238"/>
              <a:ext cx="39325" cy="8450"/>
            </a:xfrm>
            <a:custGeom>
              <a:avLst/>
              <a:gdLst/>
              <a:ahLst/>
              <a:cxnLst/>
              <a:rect l="l" t="t" r="r" b="b"/>
              <a:pathLst>
                <a:path w="1573" h="338" extrusionOk="0">
                  <a:moveTo>
                    <a:pt x="1571" y="0"/>
                  </a:moveTo>
                  <a:lnTo>
                    <a:pt x="24" y="126"/>
                  </a:lnTo>
                  <a:lnTo>
                    <a:pt x="1" y="337"/>
                  </a:lnTo>
                  <a:lnTo>
                    <a:pt x="1573" y="137"/>
                  </a:lnTo>
                  <a:lnTo>
                    <a:pt x="157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5"/>
            <p:cNvSpPr/>
            <p:nvPr/>
          </p:nvSpPr>
          <p:spPr>
            <a:xfrm>
              <a:off x="1709858" y="4072209"/>
              <a:ext cx="531334" cy="310047"/>
            </a:xfrm>
            <a:custGeom>
              <a:avLst/>
              <a:gdLst/>
              <a:ahLst/>
              <a:cxnLst/>
              <a:rect l="l" t="t" r="r" b="b"/>
              <a:pathLst>
                <a:path w="19461" h="11356" extrusionOk="0">
                  <a:moveTo>
                    <a:pt x="16520" y="1"/>
                  </a:moveTo>
                  <a:lnTo>
                    <a:pt x="1208" y="9948"/>
                  </a:lnTo>
                  <a:lnTo>
                    <a:pt x="1" y="11356"/>
                  </a:lnTo>
                  <a:lnTo>
                    <a:pt x="4963" y="11356"/>
                  </a:lnTo>
                  <a:lnTo>
                    <a:pt x="19461" y="1185"/>
                  </a:lnTo>
                  <a:lnTo>
                    <a:pt x="165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5"/>
            <p:cNvSpPr/>
            <p:nvPr/>
          </p:nvSpPr>
          <p:spPr>
            <a:xfrm>
              <a:off x="1518575" y="4548288"/>
              <a:ext cx="224675" cy="6725"/>
            </a:xfrm>
            <a:custGeom>
              <a:avLst/>
              <a:gdLst/>
              <a:ahLst/>
              <a:cxnLst/>
              <a:rect l="l" t="t" r="r" b="b"/>
              <a:pathLst>
                <a:path w="8987" h="269" extrusionOk="0">
                  <a:moveTo>
                    <a:pt x="1" y="1"/>
                  </a:moveTo>
                  <a:lnTo>
                    <a:pt x="1" y="268"/>
                  </a:lnTo>
                  <a:lnTo>
                    <a:pt x="8987" y="268"/>
                  </a:lnTo>
                  <a:lnTo>
                    <a:pt x="89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5"/>
            <p:cNvSpPr/>
            <p:nvPr/>
          </p:nvSpPr>
          <p:spPr>
            <a:xfrm>
              <a:off x="1488400" y="4502188"/>
              <a:ext cx="224675" cy="6725"/>
            </a:xfrm>
            <a:custGeom>
              <a:avLst/>
              <a:gdLst/>
              <a:ahLst/>
              <a:cxnLst/>
              <a:rect l="l" t="t" r="r" b="b"/>
              <a:pathLst>
                <a:path w="8987" h="269" extrusionOk="0">
                  <a:moveTo>
                    <a:pt x="0" y="1"/>
                  </a:moveTo>
                  <a:lnTo>
                    <a:pt x="0" y="268"/>
                  </a:lnTo>
                  <a:lnTo>
                    <a:pt x="8986" y="268"/>
                  </a:lnTo>
                  <a:lnTo>
                    <a:pt x="89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5"/>
            <p:cNvSpPr/>
            <p:nvPr/>
          </p:nvSpPr>
          <p:spPr>
            <a:xfrm>
              <a:off x="1453750" y="4464463"/>
              <a:ext cx="106200" cy="112900"/>
            </a:xfrm>
            <a:custGeom>
              <a:avLst/>
              <a:gdLst/>
              <a:ahLst/>
              <a:cxnLst/>
              <a:rect l="l" t="t" r="r" b="b"/>
              <a:pathLst>
                <a:path w="4248" h="4516" extrusionOk="0">
                  <a:moveTo>
                    <a:pt x="223" y="1"/>
                  </a:moveTo>
                  <a:lnTo>
                    <a:pt x="0" y="580"/>
                  </a:lnTo>
                  <a:lnTo>
                    <a:pt x="2369" y="4515"/>
                  </a:lnTo>
                  <a:lnTo>
                    <a:pt x="4247" y="4515"/>
                  </a:lnTo>
                  <a:lnTo>
                    <a:pt x="1320" y="402"/>
                  </a:lnTo>
                  <a:lnTo>
                    <a:pt x="2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5"/>
            <p:cNvSpPr/>
            <p:nvPr/>
          </p:nvSpPr>
          <p:spPr>
            <a:xfrm>
              <a:off x="1510475" y="4464463"/>
              <a:ext cx="106200" cy="112900"/>
            </a:xfrm>
            <a:custGeom>
              <a:avLst/>
              <a:gdLst/>
              <a:ahLst/>
              <a:cxnLst/>
              <a:rect l="l" t="t" r="r" b="b"/>
              <a:pathLst>
                <a:path w="4248" h="4516" extrusionOk="0">
                  <a:moveTo>
                    <a:pt x="223" y="1"/>
                  </a:moveTo>
                  <a:lnTo>
                    <a:pt x="0" y="580"/>
                  </a:lnTo>
                  <a:lnTo>
                    <a:pt x="2369" y="4515"/>
                  </a:lnTo>
                  <a:lnTo>
                    <a:pt x="4247" y="4515"/>
                  </a:lnTo>
                  <a:lnTo>
                    <a:pt x="1318" y="402"/>
                  </a:lnTo>
                  <a:lnTo>
                    <a:pt x="2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5"/>
            <p:cNvSpPr/>
            <p:nvPr/>
          </p:nvSpPr>
          <p:spPr>
            <a:xfrm>
              <a:off x="1567175" y="4464463"/>
              <a:ext cx="106200" cy="112900"/>
            </a:xfrm>
            <a:custGeom>
              <a:avLst/>
              <a:gdLst/>
              <a:ahLst/>
              <a:cxnLst/>
              <a:rect l="l" t="t" r="r" b="b"/>
              <a:pathLst>
                <a:path w="4248" h="4516" extrusionOk="0">
                  <a:moveTo>
                    <a:pt x="224" y="1"/>
                  </a:moveTo>
                  <a:lnTo>
                    <a:pt x="1" y="580"/>
                  </a:lnTo>
                  <a:lnTo>
                    <a:pt x="2370" y="4515"/>
                  </a:lnTo>
                  <a:lnTo>
                    <a:pt x="4248" y="4515"/>
                  </a:lnTo>
                  <a:lnTo>
                    <a:pt x="1319" y="402"/>
                  </a:lnTo>
                  <a:lnTo>
                    <a:pt x="2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5"/>
            <p:cNvSpPr/>
            <p:nvPr/>
          </p:nvSpPr>
          <p:spPr>
            <a:xfrm>
              <a:off x="1623900" y="4464463"/>
              <a:ext cx="106200" cy="112900"/>
            </a:xfrm>
            <a:custGeom>
              <a:avLst/>
              <a:gdLst/>
              <a:ahLst/>
              <a:cxnLst/>
              <a:rect l="l" t="t" r="r" b="b"/>
              <a:pathLst>
                <a:path w="4248" h="4516" extrusionOk="0">
                  <a:moveTo>
                    <a:pt x="224" y="1"/>
                  </a:moveTo>
                  <a:lnTo>
                    <a:pt x="1" y="580"/>
                  </a:lnTo>
                  <a:lnTo>
                    <a:pt x="2370" y="4515"/>
                  </a:lnTo>
                  <a:lnTo>
                    <a:pt x="4248" y="4515"/>
                  </a:lnTo>
                  <a:lnTo>
                    <a:pt x="1319" y="402"/>
                  </a:lnTo>
                  <a:lnTo>
                    <a:pt x="2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5"/>
            <p:cNvSpPr/>
            <p:nvPr/>
          </p:nvSpPr>
          <p:spPr>
            <a:xfrm>
              <a:off x="1680625" y="4464463"/>
              <a:ext cx="106200" cy="112900"/>
            </a:xfrm>
            <a:custGeom>
              <a:avLst/>
              <a:gdLst/>
              <a:ahLst/>
              <a:cxnLst/>
              <a:rect l="l" t="t" r="r" b="b"/>
              <a:pathLst>
                <a:path w="4248" h="4516" extrusionOk="0">
                  <a:moveTo>
                    <a:pt x="224" y="1"/>
                  </a:moveTo>
                  <a:lnTo>
                    <a:pt x="1" y="580"/>
                  </a:lnTo>
                  <a:lnTo>
                    <a:pt x="2369" y="4515"/>
                  </a:lnTo>
                  <a:lnTo>
                    <a:pt x="4248" y="4515"/>
                  </a:lnTo>
                  <a:lnTo>
                    <a:pt x="1319" y="402"/>
                  </a:lnTo>
                  <a:lnTo>
                    <a:pt x="2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5"/>
            <p:cNvSpPr/>
            <p:nvPr/>
          </p:nvSpPr>
          <p:spPr>
            <a:xfrm>
              <a:off x="1473325" y="4490413"/>
              <a:ext cx="6700" cy="6775"/>
            </a:xfrm>
            <a:custGeom>
              <a:avLst/>
              <a:gdLst/>
              <a:ahLst/>
              <a:cxnLst/>
              <a:rect l="l" t="t" r="r" b="b"/>
              <a:pathLst>
                <a:path w="268" h="271" extrusionOk="0">
                  <a:moveTo>
                    <a:pt x="134" y="1"/>
                  </a:moveTo>
                  <a:cubicBezTo>
                    <a:pt x="60" y="1"/>
                    <a:pt x="0" y="62"/>
                    <a:pt x="0" y="136"/>
                  </a:cubicBezTo>
                  <a:cubicBezTo>
                    <a:pt x="0" y="210"/>
                    <a:pt x="60" y="270"/>
                    <a:pt x="134" y="270"/>
                  </a:cubicBezTo>
                  <a:cubicBezTo>
                    <a:pt x="208" y="270"/>
                    <a:pt x="268" y="210"/>
                    <a:pt x="268" y="136"/>
                  </a:cubicBezTo>
                  <a:cubicBezTo>
                    <a:pt x="268" y="62"/>
                    <a:pt x="208" y="1"/>
                    <a:pt x="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5"/>
            <p:cNvSpPr/>
            <p:nvPr/>
          </p:nvSpPr>
          <p:spPr>
            <a:xfrm>
              <a:off x="1536200" y="4490413"/>
              <a:ext cx="6700" cy="6775"/>
            </a:xfrm>
            <a:custGeom>
              <a:avLst/>
              <a:gdLst/>
              <a:ahLst/>
              <a:cxnLst/>
              <a:rect l="l" t="t" r="r" b="b"/>
              <a:pathLst>
                <a:path w="268" h="271" extrusionOk="0">
                  <a:moveTo>
                    <a:pt x="134" y="1"/>
                  </a:moveTo>
                  <a:cubicBezTo>
                    <a:pt x="60" y="1"/>
                    <a:pt x="0" y="62"/>
                    <a:pt x="0" y="136"/>
                  </a:cubicBezTo>
                  <a:cubicBezTo>
                    <a:pt x="0" y="210"/>
                    <a:pt x="60" y="270"/>
                    <a:pt x="134" y="270"/>
                  </a:cubicBezTo>
                  <a:cubicBezTo>
                    <a:pt x="208" y="270"/>
                    <a:pt x="268" y="210"/>
                    <a:pt x="268" y="136"/>
                  </a:cubicBezTo>
                  <a:cubicBezTo>
                    <a:pt x="268" y="62"/>
                    <a:pt x="208" y="1"/>
                    <a:pt x="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5"/>
            <p:cNvSpPr/>
            <p:nvPr/>
          </p:nvSpPr>
          <p:spPr>
            <a:xfrm>
              <a:off x="1590325" y="4490438"/>
              <a:ext cx="7925" cy="6750"/>
            </a:xfrm>
            <a:custGeom>
              <a:avLst/>
              <a:gdLst/>
              <a:ahLst/>
              <a:cxnLst/>
              <a:rect l="l" t="t" r="r" b="b"/>
              <a:pathLst>
                <a:path w="317" h="270" extrusionOk="0">
                  <a:moveTo>
                    <a:pt x="180" y="0"/>
                  </a:moveTo>
                  <a:cubicBezTo>
                    <a:pt x="147" y="0"/>
                    <a:pt x="113" y="12"/>
                    <a:pt x="86" y="40"/>
                  </a:cubicBezTo>
                  <a:cubicBezTo>
                    <a:pt x="1" y="124"/>
                    <a:pt x="61" y="269"/>
                    <a:pt x="181" y="269"/>
                  </a:cubicBezTo>
                  <a:cubicBezTo>
                    <a:pt x="255" y="269"/>
                    <a:pt x="316" y="209"/>
                    <a:pt x="316" y="135"/>
                  </a:cubicBezTo>
                  <a:cubicBezTo>
                    <a:pt x="316" y="54"/>
                    <a:pt x="249" y="0"/>
                    <a:pt x="1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5"/>
            <p:cNvSpPr/>
            <p:nvPr/>
          </p:nvSpPr>
          <p:spPr>
            <a:xfrm>
              <a:off x="1644825" y="4490438"/>
              <a:ext cx="7875" cy="6750"/>
            </a:xfrm>
            <a:custGeom>
              <a:avLst/>
              <a:gdLst/>
              <a:ahLst/>
              <a:cxnLst/>
              <a:rect l="l" t="t" r="r" b="b"/>
              <a:pathLst>
                <a:path w="315" h="270" extrusionOk="0">
                  <a:moveTo>
                    <a:pt x="179" y="0"/>
                  </a:moveTo>
                  <a:cubicBezTo>
                    <a:pt x="146" y="0"/>
                    <a:pt x="113" y="12"/>
                    <a:pt x="85" y="40"/>
                  </a:cubicBezTo>
                  <a:cubicBezTo>
                    <a:pt x="1" y="124"/>
                    <a:pt x="61" y="269"/>
                    <a:pt x="181" y="269"/>
                  </a:cubicBezTo>
                  <a:cubicBezTo>
                    <a:pt x="254" y="269"/>
                    <a:pt x="314" y="209"/>
                    <a:pt x="314" y="135"/>
                  </a:cubicBezTo>
                  <a:cubicBezTo>
                    <a:pt x="314" y="54"/>
                    <a:pt x="248" y="0"/>
                    <a:pt x="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5"/>
            <p:cNvSpPr/>
            <p:nvPr/>
          </p:nvSpPr>
          <p:spPr>
            <a:xfrm>
              <a:off x="1707700" y="4490438"/>
              <a:ext cx="7875" cy="6750"/>
            </a:xfrm>
            <a:custGeom>
              <a:avLst/>
              <a:gdLst/>
              <a:ahLst/>
              <a:cxnLst/>
              <a:rect l="l" t="t" r="r" b="b"/>
              <a:pathLst>
                <a:path w="315" h="270" extrusionOk="0">
                  <a:moveTo>
                    <a:pt x="179" y="0"/>
                  </a:moveTo>
                  <a:cubicBezTo>
                    <a:pt x="146" y="0"/>
                    <a:pt x="112" y="12"/>
                    <a:pt x="85" y="40"/>
                  </a:cubicBezTo>
                  <a:cubicBezTo>
                    <a:pt x="1" y="124"/>
                    <a:pt x="61" y="269"/>
                    <a:pt x="181" y="269"/>
                  </a:cubicBezTo>
                  <a:cubicBezTo>
                    <a:pt x="254" y="269"/>
                    <a:pt x="314" y="209"/>
                    <a:pt x="314" y="135"/>
                  </a:cubicBezTo>
                  <a:cubicBezTo>
                    <a:pt x="314" y="54"/>
                    <a:pt x="248" y="0"/>
                    <a:pt x="1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5"/>
            <p:cNvSpPr/>
            <p:nvPr/>
          </p:nvSpPr>
          <p:spPr>
            <a:xfrm>
              <a:off x="1082150" y="4571713"/>
              <a:ext cx="1808850" cy="37800"/>
            </a:xfrm>
            <a:custGeom>
              <a:avLst/>
              <a:gdLst/>
              <a:ahLst/>
              <a:cxnLst/>
              <a:rect l="l" t="t" r="r" b="b"/>
              <a:pathLst>
                <a:path w="72354" h="1512" extrusionOk="0">
                  <a:moveTo>
                    <a:pt x="1" y="1"/>
                  </a:moveTo>
                  <a:lnTo>
                    <a:pt x="1" y="1511"/>
                  </a:lnTo>
                  <a:lnTo>
                    <a:pt x="72353" y="1511"/>
                  </a:lnTo>
                  <a:lnTo>
                    <a:pt x="7235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5"/>
            <p:cNvSpPr/>
            <p:nvPr/>
          </p:nvSpPr>
          <p:spPr>
            <a:xfrm>
              <a:off x="1698282" y="4034368"/>
              <a:ext cx="545531" cy="327139"/>
            </a:xfrm>
            <a:custGeom>
              <a:avLst/>
              <a:gdLst/>
              <a:ahLst/>
              <a:cxnLst/>
              <a:rect l="l" t="t" r="r" b="b"/>
              <a:pathLst>
                <a:path w="19981" h="11982" extrusionOk="0">
                  <a:moveTo>
                    <a:pt x="17077" y="1"/>
                  </a:moveTo>
                  <a:lnTo>
                    <a:pt x="0" y="11982"/>
                  </a:lnTo>
                  <a:lnTo>
                    <a:pt x="4962" y="11982"/>
                  </a:lnTo>
                  <a:lnTo>
                    <a:pt x="19980" y="1447"/>
                  </a:lnTo>
                  <a:lnTo>
                    <a:pt x="170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5"/>
            <p:cNvSpPr/>
            <p:nvPr/>
          </p:nvSpPr>
          <p:spPr>
            <a:xfrm>
              <a:off x="2024704" y="4034368"/>
              <a:ext cx="219103" cy="193165"/>
            </a:xfrm>
            <a:custGeom>
              <a:avLst/>
              <a:gdLst/>
              <a:ahLst/>
              <a:cxnLst/>
              <a:rect l="l" t="t" r="r" b="b"/>
              <a:pathLst>
                <a:path w="8025" h="7075" extrusionOk="0">
                  <a:moveTo>
                    <a:pt x="5121" y="1"/>
                  </a:moveTo>
                  <a:lnTo>
                    <a:pt x="2083" y="2133"/>
                  </a:lnTo>
                  <a:lnTo>
                    <a:pt x="1" y="7075"/>
                  </a:lnTo>
                  <a:lnTo>
                    <a:pt x="1" y="7075"/>
                  </a:lnTo>
                  <a:lnTo>
                    <a:pt x="8024" y="1447"/>
                  </a:lnTo>
                  <a:lnTo>
                    <a:pt x="512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5"/>
            <p:cNvSpPr/>
            <p:nvPr/>
          </p:nvSpPr>
          <p:spPr>
            <a:xfrm>
              <a:off x="2181281" y="4370346"/>
              <a:ext cx="161740" cy="198680"/>
            </a:xfrm>
            <a:custGeom>
              <a:avLst/>
              <a:gdLst/>
              <a:ahLst/>
              <a:cxnLst/>
              <a:rect l="l" t="t" r="r" b="b"/>
              <a:pathLst>
                <a:path w="5924" h="7277" extrusionOk="0">
                  <a:moveTo>
                    <a:pt x="0" y="0"/>
                  </a:moveTo>
                  <a:lnTo>
                    <a:pt x="1637" y="7276"/>
                  </a:lnTo>
                  <a:lnTo>
                    <a:pt x="5924" y="7276"/>
                  </a:lnTo>
                  <a:lnTo>
                    <a:pt x="4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5"/>
            <p:cNvSpPr/>
            <p:nvPr/>
          </p:nvSpPr>
          <p:spPr>
            <a:xfrm>
              <a:off x="1772025" y="4526288"/>
              <a:ext cx="74400" cy="60325"/>
            </a:xfrm>
            <a:custGeom>
              <a:avLst/>
              <a:gdLst/>
              <a:ahLst/>
              <a:cxnLst/>
              <a:rect l="l" t="t" r="r" b="b"/>
              <a:pathLst>
                <a:path w="2976" h="2413" extrusionOk="0">
                  <a:moveTo>
                    <a:pt x="1" y="1"/>
                  </a:moveTo>
                  <a:cubicBezTo>
                    <a:pt x="1" y="1"/>
                    <a:pt x="360" y="852"/>
                    <a:pt x="2322" y="2413"/>
                  </a:cubicBezTo>
                  <a:lnTo>
                    <a:pt x="2976" y="2187"/>
                  </a:lnTo>
                  <a:cubicBezTo>
                    <a:pt x="1564" y="1455"/>
                    <a:pt x="1"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5"/>
            <p:cNvSpPr/>
            <p:nvPr/>
          </p:nvSpPr>
          <p:spPr>
            <a:xfrm>
              <a:off x="1783000" y="4526988"/>
              <a:ext cx="70575" cy="57200"/>
            </a:xfrm>
            <a:custGeom>
              <a:avLst/>
              <a:gdLst/>
              <a:ahLst/>
              <a:cxnLst/>
              <a:rect l="l" t="t" r="r" b="b"/>
              <a:pathLst>
                <a:path w="2823" h="2288" extrusionOk="0">
                  <a:moveTo>
                    <a:pt x="0" y="1"/>
                  </a:moveTo>
                  <a:cubicBezTo>
                    <a:pt x="0" y="1"/>
                    <a:pt x="311" y="819"/>
                    <a:pt x="2129" y="2288"/>
                  </a:cubicBezTo>
                  <a:lnTo>
                    <a:pt x="2823" y="2131"/>
                  </a:lnTo>
                  <a:cubicBezTo>
                    <a:pt x="1477" y="1417"/>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5"/>
            <p:cNvSpPr/>
            <p:nvPr/>
          </p:nvSpPr>
          <p:spPr>
            <a:xfrm>
              <a:off x="1799525" y="4528688"/>
              <a:ext cx="70125" cy="52475"/>
            </a:xfrm>
            <a:custGeom>
              <a:avLst/>
              <a:gdLst/>
              <a:ahLst/>
              <a:cxnLst/>
              <a:rect l="l" t="t" r="r" b="b"/>
              <a:pathLst>
                <a:path w="2805" h="2099" extrusionOk="0">
                  <a:moveTo>
                    <a:pt x="1" y="0"/>
                  </a:moveTo>
                  <a:cubicBezTo>
                    <a:pt x="1" y="1"/>
                    <a:pt x="312" y="793"/>
                    <a:pt x="2094" y="2098"/>
                  </a:cubicBezTo>
                  <a:lnTo>
                    <a:pt x="2805" y="1958"/>
                  </a:lnTo>
                  <a:cubicBezTo>
                    <a:pt x="1501" y="1337"/>
                    <a:pt x="1" y="1"/>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5"/>
            <p:cNvSpPr/>
            <p:nvPr/>
          </p:nvSpPr>
          <p:spPr>
            <a:xfrm>
              <a:off x="1814000" y="4528413"/>
              <a:ext cx="70550" cy="49825"/>
            </a:xfrm>
            <a:custGeom>
              <a:avLst/>
              <a:gdLst/>
              <a:ahLst/>
              <a:cxnLst/>
              <a:rect l="l" t="t" r="r" b="b"/>
              <a:pathLst>
                <a:path w="2822" h="1993" extrusionOk="0">
                  <a:moveTo>
                    <a:pt x="0" y="1"/>
                  </a:moveTo>
                  <a:cubicBezTo>
                    <a:pt x="0" y="1"/>
                    <a:pt x="320" y="771"/>
                    <a:pt x="2103" y="1993"/>
                  </a:cubicBezTo>
                  <a:lnTo>
                    <a:pt x="2821" y="1860"/>
                  </a:lnTo>
                  <a:cubicBezTo>
                    <a:pt x="1526" y="1287"/>
                    <a:pt x="0"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5"/>
            <p:cNvSpPr/>
            <p:nvPr/>
          </p:nvSpPr>
          <p:spPr>
            <a:xfrm>
              <a:off x="1764200" y="4534188"/>
              <a:ext cx="68475" cy="54975"/>
            </a:xfrm>
            <a:custGeom>
              <a:avLst/>
              <a:gdLst/>
              <a:ahLst/>
              <a:cxnLst/>
              <a:rect l="l" t="t" r="r" b="b"/>
              <a:pathLst>
                <a:path w="2739" h="2199" extrusionOk="0">
                  <a:moveTo>
                    <a:pt x="0" y="0"/>
                  </a:moveTo>
                  <a:cubicBezTo>
                    <a:pt x="0" y="1"/>
                    <a:pt x="288" y="820"/>
                    <a:pt x="2029" y="2198"/>
                  </a:cubicBezTo>
                  <a:lnTo>
                    <a:pt x="2738" y="2057"/>
                  </a:lnTo>
                  <a:cubicBezTo>
                    <a:pt x="1451" y="1396"/>
                    <a:pt x="0" y="1"/>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5"/>
            <p:cNvSpPr/>
            <p:nvPr/>
          </p:nvSpPr>
          <p:spPr>
            <a:xfrm>
              <a:off x="2353064" y="4378619"/>
              <a:ext cx="263578" cy="150956"/>
            </a:xfrm>
            <a:custGeom>
              <a:avLst/>
              <a:gdLst/>
              <a:ahLst/>
              <a:cxnLst/>
              <a:rect l="l" t="t" r="r" b="b"/>
              <a:pathLst>
                <a:path w="9654" h="5529" extrusionOk="0">
                  <a:moveTo>
                    <a:pt x="1" y="0"/>
                  </a:moveTo>
                  <a:lnTo>
                    <a:pt x="1285" y="5529"/>
                  </a:lnTo>
                  <a:lnTo>
                    <a:pt x="9653" y="5529"/>
                  </a:lnTo>
                  <a:lnTo>
                    <a:pt x="83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85"/>
            <p:cNvSpPr/>
            <p:nvPr/>
          </p:nvSpPr>
          <p:spPr>
            <a:xfrm>
              <a:off x="2362402" y="4387683"/>
              <a:ext cx="244903" cy="132827"/>
            </a:xfrm>
            <a:custGeom>
              <a:avLst/>
              <a:gdLst/>
              <a:ahLst/>
              <a:cxnLst/>
              <a:rect l="l" t="t" r="r" b="b"/>
              <a:pathLst>
                <a:path w="8970" h="4865" extrusionOk="0">
                  <a:moveTo>
                    <a:pt x="0" y="1"/>
                  </a:moveTo>
                  <a:lnTo>
                    <a:pt x="1131" y="4865"/>
                  </a:lnTo>
                  <a:lnTo>
                    <a:pt x="8970" y="4865"/>
                  </a:lnTo>
                  <a:lnTo>
                    <a:pt x="78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5"/>
            <p:cNvSpPr/>
            <p:nvPr/>
          </p:nvSpPr>
          <p:spPr>
            <a:xfrm>
              <a:off x="2368818" y="4398495"/>
              <a:ext cx="230515" cy="118793"/>
            </a:xfrm>
            <a:custGeom>
              <a:avLst/>
              <a:gdLst/>
              <a:ahLst/>
              <a:cxnLst/>
              <a:rect l="l" t="t" r="r" b="b"/>
              <a:pathLst>
                <a:path w="8443" h="4351" extrusionOk="0">
                  <a:moveTo>
                    <a:pt x="1" y="0"/>
                  </a:moveTo>
                  <a:lnTo>
                    <a:pt x="1011" y="4350"/>
                  </a:lnTo>
                  <a:lnTo>
                    <a:pt x="8443" y="4350"/>
                  </a:lnTo>
                  <a:lnTo>
                    <a:pt x="743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5"/>
            <p:cNvSpPr/>
            <p:nvPr/>
          </p:nvSpPr>
          <p:spPr>
            <a:xfrm>
              <a:off x="2380721" y="4421701"/>
              <a:ext cx="203950" cy="92747"/>
            </a:xfrm>
            <a:custGeom>
              <a:avLst/>
              <a:gdLst/>
              <a:ahLst/>
              <a:cxnLst/>
              <a:rect l="l" t="t" r="r" b="b"/>
              <a:pathLst>
                <a:path w="7470" h="3397" extrusionOk="0">
                  <a:moveTo>
                    <a:pt x="6730" y="1"/>
                  </a:moveTo>
                  <a:lnTo>
                    <a:pt x="0" y="16"/>
                  </a:lnTo>
                  <a:lnTo>
                    <a:pt x="740" y="3397"/>
                  </a:lnTo>
                  <a:lnTo>
                    <a:pt x="7470" y="3380"/>
                  </a:lnTo>
                  <a:lnTo>
                    <a:pt x="673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85"/>
            <p:cNvSpPr/>
            <p:nvPr/>
          </p:nvSpPr>
          <p:spPr>
            <a:xfrm>
              <a:off x="2418261" y="4383151"/>
              <a:ext cx="36176" cy="141946"/>
            </a:xfrm>
            <a:custGeom>
              <a:avLst/>
              <a:gdLst/>
              <a:ahLst/>
              <a:cxnLst/>
              <a:rect l="l" t="t" r="r" b="b"/>
              <a:pathLst>
                <a:path w="1325" h="5199" extrusionOk="0">
                  <a:moveTo>
                    <a:pt x="0" y="1"/>
                  </a:moveTo>
                  <a:lnTo>
                    <a:pt x="1106" y="5198"/>
                  </a:lnTo>
                  <a:lnTo>
                    <a:pt x="1325" y="5198"/>
                  </a:lnTo>
                  <a:lnTo>
                    <a:pt x="2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5"/>
            <p:cNvSpPr/>
            <p:nvPr/>
          </p:nvSpPr>
          <p:spPr>
            <a:xfrm>
              <a:off x="2521217" y="4383151"/>
              <a:ext cx="36203" cy="141946"/>
            </a:xfrm>
            <a:custGeom>
              <a:avLst/>
              <a:gdLst/>
              <a:ahLst/>
              <a:cxnLst/>
              <a:rect l="l" t="t" r="r" b="b"/>
              <a:pathLst>
                <a:path w="1326" h="5199" extrusionOk="0">
                  <a:moveTo>
                    <a:pt x="1" y="1"/>
                  </a:moveTo>
                  <a:lnTo>
                    <a:pt x="1107" y="5198"/>
                  </a:lnTo>
                  <a:lnTo>
                    <a:pt x="1325" y="5198"/>
                  </a:lnTo>
                  <a:lnTo>
                    <a:pt x="2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5"/>
            <p:cNvSpPr/>
            <p:nvPr/>
          </p:nvSpPr>
          <p:spPr>
            <a:xfrm>
              <a:off x="2240950" y="4493763"/>
              <a:ext cx="205125" cy="6150"/>
            </a:xfrm>
            <a:custGeom>
              <a:avLst/>
              <a:gdLst/>
              <a:ahLst/>
              <a:cxnLst/>
              <a:rect l="l" t="t" r="r" b="b"/>
              <a:pathLst>
                <a:path w="8205" h="246" extrusionOk="0">
                  <a:moveTo>
                    <a:pt x="8204" y="1"/>
                  </a:moveTo>
                  <a:lnTo>
                    <a:pt x="1" y="27"/>
                  </a:lnTo>
                  <a:lnTo>
                    <a:pt x="1" y="245"/>
                  </a:lnTo>
                  <a:lnTo>
                    <a:pt x="8204" y="218"/>
                  </a:lnTo>
                  <a:lnTo>
                    <a:pt x="82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85"/>
            <p:cNvSpPr/>
            <p:nvPr/>
          </p:nvSpPr>
          <p:spPr>
            <a:xfrm>
              <a:off x="2232150" y="4445113"/>
              <a:ext cx="205100" cy="6175"/>
            </a:xfrm>
            <a:custGeom>
              <a:avLst/>
              <a:gdLst/>
              <a:ahLst/>
              <a:cxnLst/>
              <a:rect l="l" t="t" r="r" b="b"/>
              <a:pathLst>
                <a:path w="8204" h="247" extrusionOk="0">
                  <a:moveTo>
                    <a:pt x="8204" y="1"/>
                  </a:moveTo>
                  <a:lnTo>
                    <a:pt x="1" y="29"/>
                  </a:lnTo>
                  <a:lnTo>
                    <a:pt x="1" y="247"/>
                  </a:lnTo>
                  <a:lnTo>
                    <a:pt x="8204" y="219"/>
                  </a:lnTo>
                  <a:lnTo>
                    <a:pt x="82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5"/>
            <p:cNvSpPr/>
            <p:nvPr/>
          </p:nvSpPr>
          <p:spPr>
            <a:xfrm>
              <a:off x="1981403" y="4378619"/>
              <a:ext cx="155078" cy="150956"/>
            </a:xfrm>
            <a:custGeom>
              <a:avLst/>
              <a:gdLst/>
              <a:ahLst/>
              <a:cxnLst/>
              <a:rect l="l" t="t" r="r" b="b"/>
              <a:pathLst>
                <a:path w="5680" h="5529" extrusionOk="0">
                  <a:moveTo>
                    <a:pt x="1" y="0"/>
                  </a:moveTo>
                  <a:lnTo>
                    <a:pt x="1287" y="5529"/>
                  </a:lnTo>
                  <a:lnTo>
                    <a:pt x="5680" y="5529"/>
                  </a:lnTo>
                  <a:lnTo>
                    <a:pt x="43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5"/>
            <p:cNvSpPr/>
            <p:nvPr/>
          </p:nvSpPr>
          <p:spPr>
            <a:xfrm>
              <a:off x="1990768" y="4387683"/>
              <a:ext cx="136403" cy="132827"/>
            </a:xfrm>
            <a:custGeom>
              <a:avLst/>
              <a:gdLst/>
              <a:ahLst/>
              <a:cxnLst/>
              <a:rect l="l" t="t" r="r" b="b"/>
              <a:pathLst>
                <a:path w="4996" h="4865" extrusionOk="0">
                  <a:moveTo>
                    <a:pt x="1" y="1"/>
                  </a:moveTo>
                  <a:lnTo>
                    <a:pt x="1131" y="4865"/>
                  </a:lnTo>
                  <a:lnTo>
                    <a:pt x="4995" y="4865"/>
                  </a:lnTo>
                  <a:lnTo>
                    <a:pt x="3865" y="1"/>
                  </a:lnTo>
                  <a:close/>
                </a:path>
              </a:pathLst>
            </a:custGeom>
            <a:solidFill>
              <a:srgbClr val="6141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85"/>
            <p:cNvSpPr/>
            <p:nvPr/>
          </p:nvSpPr>
          <p:spPr>
            <a:xfrm>
              <a:off x="1997156" y="4398495"/>
              <a:ext cx="122042" cy="118793"/>
            </a:xfrm>
            <a:custGeom>
              <a:avLst/>
              <a:gdLst/>
              <a:ahLst/>
              <a:cxnLst/>
              <a:rect l="l" t="t" r="r" b="b"/>
              <a:pathLst>
                <a:path w="4470" h="4351" extrusionOk="0">
                  <a:moveTo>
                    <a:pt x="1" y="0"/>
                  </a:moveTo>
                  <a:lnTo>
                    <a:pt x="1013" y="4350"/>
                  </a:lnTo>
                  <a:lnTo>
                    <a:pt x="4469" y="4350"/>
                  </a:lnTo>
                  <a:lnTo>
                    <a:pt x="345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5"/>
            <p:cNvSpPr/>
            <p:nvPr/>
          </p:nvSpPr>
          <p:spPr>
            <a:xfrm>
              <a:off x="2009033" y="4421701"/>
              <a:ext cx="95450" cy="92747"/>
            </a:xfrm>
            <a:custGeom>
              <a:avLst/>
              <a:gdLst/>
              <a:ahLst/>
              <a:cxnLst/>
              <a:rect l="l" t="t" r="r" b="b"/>
              <a:pathLst>
                <a:path w="3496" h="3397" extrusionOk="0">
                  <a:moveTo>
                    <a:pt x="2757" y="1"/>
                  </a:moveTo>
                  <a:lnTo>
                    <a:pt x="1" y="16"/>
                  </a:lnTo>
                  <a:lnTo>
                    <a:pt x="741" y="3397"/>
                  </a:lnTo>
                  <a:lnTo>
                    <a:pt x="3496" y="3380"/>
                  </a:lnTo>
                  <a:lnTo>
                    <a:pt x="27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5"/>
            <p:cNvSpPr/>
            <p:nvPr/>
          </p:nvSpPr>
          <p:spPr>
            <a:xfrm>
              <a:off x="2038355" y="4383151"/>
              <a:ext cx="36203" cy="141946"/>
            </a:xfrm>
            <a:custGeom>
              <a:avLst/>
              <a:gdLst/>
              <a:ahLst/>
              <a:cxnLst/>
              <a:rect l="l" t="t" r="r" b="b"/>
              <a:pathLst>
                <a:path w="1326" h="5199" extrusionOk="0">
                  <a:moveTo>
                    <a:pt x="1" y="1"/>
                  </a:moveTo>
                  <a:lnTo>
                    <a:pt x="1107" y="5198"/>
                  </a:lnTo>
                  <a:lnTo>
                    <a:pt x="1325" y="5198"/>
                  </a:lnTo>
                  <a:lnTo>
                    <a:pt x="2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5"/>
            <p:cNvSpPr/>
            <p:nvPr/>
          </p:nvSpPr>
          <p:spPr>
            <a:xfrm>
              <a:off x="1891875" y="4457688"/>
              <a:ext cx="105725" cy="6175"/>
            </a:xfrm>
            <a:custGeom>
              <a:avLst/>
              <a:gdLst/>
              <a:ahLst/>
              <a:cxnLst/>
              <a:rect l="l" t="t" r="r" b="b"/>
              <a:pathLst>
                <a:path w="4229" h="247" extrusionOk="0">
                  <a:moveTo>
                    <a:pt x="4229" y="1"/>
                  </a:moveTo>
                  <a:lnTo>
                    <a:pt x="0" y="29"/>
                  </a:lnTo>
                  <a:lnTo>
                    <a:pt x="0" y="247"/>
                  </a:lnTo>
                  <a:lnTo>
                    <a:pt x="4229" y="219"/>
                  </a:lnTo>
                  <a:lnTo>
                    <a:pt x="42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5"/>
            <p:cNvSpPr/>
            <p:nvPr/>
          </p:nvSpPr>
          <p:spPr>
            <a:xfrm>
              <a:off x="1829300" y="4494038"/>
              <a:ext cx="93150" cy="88125"/>
            </a:xfrm>
            <a:custGeom>
              <a:avLst/>
              <a:gdLst/>
              <a:ahLst/>
              <a:cxnLst/>
              <a:rect l="l" t="t" r="r" b="b"/>
              <a:pathLst>
                <a:path w="3726" h="3525" extrusionOk="0">
                  <a:moveTo>
                    <a:pt x="0" y="0"/>
                  </a:moveTo>
                  <a:cubicBezTo>
                    <a:pt x="1" y="1"/>
                    <a:pt x="1267" y="1951"/>
                    <a:pt x="3244" y="3524"/>
                  </a:cubicBezTo>
                  <a:lnTo>
                    <a:pt x="3726" y="3352"/>
                  </a:lnTo>
                  <a:cubicBezTo>
                    <a:pt x="2672" y="2738"/>
                    <a:pt x="1" y="1"/>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5"/>
            <p:cNvSpPr/>
            <p:nvPr/>
          </p:nvSpPr>
          <p:spPr>
            <a:xfrm>
              <a:off x="1849025" y="4497888"/>
              <a:ext cx="78500" cy="82475"/>
            </a:xfrm>
            <a:custGeom>
              <a:avLst/>
              <a:gdLst/>
              <a:ahLst/>
              <a:cxnLst/>
              <a:rect l="l" t="t" r="r" b="b"/>
              <a:pathLst>
                <a:path w="3140" h="3299" extrusionOk="0">
                  <a:moveTo>
                    <a:pt x="0" y="0"/>
                  </a:moveTo>
                  <a:lnTo>
                    <a:pt x="0" y="0"/>
                  </a:lnTo>
                  <a:cubicBezTo>
                    <a:pt x="1" y="1"/>
                    <a:pt x="936" y="1800"/>
                    <a:pt x="2634" y="3298"/>
                  </a:cubicBezTo>
                  <a:lnTo>
                    <a:pt x="3140" y="3172"/>
                  </a:lnTo>
                  <a:cubicBezTo>
                    <a:pt x="2197" y="2572"/>
                    <a:pt x="1" y="1"/>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5"/>
            <p:cNvSpPr/>
            <p:nvPr/>
          </p:nvSpPr>
          <p:spPr>
            <a:xfrm>
              <a:off x="1876325" y="4504838"/>
              <a:ext cx="62900" cy="73025"/>
            </a:xfrm>
            <a:custGeom>
              <a:avLst/>
              <a:gdLst/>
              <a:ahLst/>
              <a:cxnLst/>
              <a:rect l="l" t="t" r="r" b="b"/>
              <a:pathLst>
                <a:path w="2516" h="2921" extrusionOk="0">
                  <a:moveTo>
                    <a:pt x="1" y="1"/>
                  </a:moveTo>
                  <a:cubicBezTo>
                    <a:pt x="1" y="1"/>
                    <a:pt x="593" y="1599"/>
                    <a:pt x="1994" y="2920"/>
                  </a:cubicBezTo>
                  <a:lnTo>
                    <a:pt x="2516" y="2803"/>
                  </a:lnTo>
                  <a:cubicBezTo>
                    <a:pt x="1696" y="2277"/>
                    <a:pt x="1"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5"/>
            <p:cNvSpPr/>
            <p:nvPr/>
          </p:nvSpPr>
          <p:spPr>
            <a:xfrm>
              <a:off x="1897275" y="4505813"/>
              <a:ext cx="53000" cy="69625"/>
            </a:xfrm>
            <a:custGeom>
              <a:avLst/>
              <a:gdLst/>
              <a:ahLst/>
              <a:cxnLst/>
              <a:rect l="l" t="t" r="r" b="b"/>
              <a:pathLst>
                <a:path w="2120" h="2785" extrusionOk="0">
                  <a:moveTo>
                    <a:pt x="1" y="0"/>
                  </a:moveTo>
                  <a:cubicBezTo>
                    <a:pt x="1" y="0"/>
                    <a:pt x="375" y="1528"/>
                    <a:pt x="1585" y="2784"/>
                  </a:cubicBezTo>
                  <a:lnTo>
                    <a:pt x="2119" y="2670"/>
                  </a:lnTo>
                  <a:cubicBezTo>
                    <a:pt x="1378" y="2172"/>
                    <a:pt x="1" y="1"/>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5"/>
            <p:cNvSpPr/>
            <p:nvPr/>
          </p:nvSpPr>
          <p:spPr>
            <a:xfrm>
              <a:off x="1826500" y="4515313"/>
              <a:ext cx="85800" cy="68925"/>
            </a:xfrm>
            <a:custGeom>
              <a:avLst/>
              <a:gdLst/>
              <a:ahLst/>
              <a:cxnLst/>
              <a:rect l="l" t="t" r="r" b="b"/>
              <a:pathLst>
                <a:path w="3432" h="2757" extrusionOk="0">
                  <a:moveTo>
                    <a:pt x="0" y="0"/>
                  </a:moveTo>
                  <a:cubicBezTo>
                    <a:pt x="0" y="0"/>
                    <a:pt x="1097" y="1511"/>
                    <a:pt x="2935" y="2757"/>
                  </a:cubicBezTo>
                  <a:lnTo>
                    <a:pt x="3432" y="2644"/>
                  </a:lnTo>
                  <a:cubicBezTo>
                    <a:pt x="2434" y="2149"/>
                    <a:pt x="1"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5"/>
            <p:cNvSpPr/>
            <p:nvPr/>
          </p:nvSpPr>
          <p:spPr>
            <a:xfrm>
              <a:off x="1419400" y="4523313"/>
              <a:ext cx="69025" cy="60925"/>
            </a:xfrm>
            <a:custGeom>
              <a:avLst/>
              <a:gdLst/>
              <a:ahLst/>
              <a:cxnLst/>
              <a:rect l="l" t="t" r="r" b="b"/>
              <a:pathLst>
                <a:path w="2761" h="2437" extrusionOk="0">
                  <a:moveTo>
                    <a:pt x="1" y="0"/>
                  </a:moveTo>
                  <a:cubicBezTo>
                    <a:pt x="1" y="0"/>
                    <a:pt x="455" y="1180"/>
                    <a:pt x="2065" y="2437"/>
                  </a:cubicBezTo>
                  <a:lnTo>
                    <a:pt x="2760" y="2333"/>
                  </a:lnTo>
                  <a:cubicBezTo>
                    <a:pt x="1679" y="1781"/>
                    <a:pt x="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5"/>
            <p:cNvSpPr/>
            <p:nvPr/>
          </p:nvSpPr>
          <p:spPr>
            <a:xfrm>
              <a:off x="1436175" y="4524838"/>
              <a:ext cx="59325" cy="58275"/>
            </a:xfrm>
            <a:custGeom>
              <a:avLst/>
              <a:gdLst/>
              <a:ahLst/>
              <a:cxnLst/>
              <a:rect l="l" t="t" r="r" b="b"/>
              <a:pathLst>
                <a:path w="2373" h="2331" extrusionOk="0">
                  <a:moveTo>
                    <a:pt x="0" y="1"/>
                  </a:moveTo>
                  <a:lnTo>
                    <a:pt x="0" y="1"/>
                  </a:lnTo>
                  <a:cubicBezTo>
                    <a:pt x="0" y="1"/>
                    <a:pt x="257" y="1128"/>
                    <a:pt x="1651" y="2331"/>
                  </a:cubicBezTo>
                  <a:lnTo>
                    <a:pt x="2372" y="2268"/>
                  </a:lnTo>
                  <a:cubicBezTo>
                    <a:pt x="1389" y="1725"/>
                    <a:pt x="1"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5"/>
            <p:cNvSpPr/>
            <p:nvPr/>
          </p:nvSpPr>
          <p:spPr>
            <a:xfrm>
              <a:off x="1461000" y="4528138"/>
              <a:ext cx="51725" cy="53875"/>
            </a:xfrm>
            <a:custGeom>
              <a:avLst/>
              <a:gdLst/>
              <a:ahLst/>
              <a:cxnLst/>
              <a:rect l="l" t="t" r="r" b="b"/>
              <a:pathLst>
                <a:path w="2069" h="2155" extrusionOk="0">
                  <a:moveTo>
                    <a:pt x="1" y="1"/>
                  </a:moveTo>
                  <a:cubicBezTo>
                    <a:pt x="1" y="1"/>
                    <a:pt x="61" y="1062"/>
                    <a:pt x="1296" y="2154"/>
                  </a:cubicBezTo>
                  <a:lnTo>
                    <a:pt x="2068" y="2096"/>
                  </a:lnTo>
                  <a:cubicBezTo>
                    <a:pt x="1145" y="1608"/>
                    <a:pt x="1"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5"/>
            <p:cNvSpPr/>
            <p:nvPr/>
          </p:nvSpPr>
          <p:spPr>
            <a:xfrm>
              <a:off x="1481100" y="4528113"/>
              <a:ext cx="48650" cy="52675"/>
            </a:xfrm>
            <a:custGeom>
              <a:avLst/>
              <a:gdLst/>
              <a:ahLst/>
              <a:cxnLst/>
              <a:rect l="l" t="t" r="r" b="b"/>
              <a:pathLst>
                <a:path w="1946" h="2107" extrusionOk="0">
                  <a:moveTo>
                    <a:pt x="101" y="0"/>
                  </a:moveTo>
                  <a:cubicBezTo>
                    <a:pt x="101" y="0"/>
                    <a:pt x="0" y="1051"/>
                    <a:pt x="1126" y="2106"/>
                  </a:cubicBezTo>
                  <a:lnTo>
                    <a:pt x="1946" y="2051"/>
                  </a:lnTo>
                  <a:cubicBezTo>
                    <a:pt x="1058" y="1582"/>
                    <a:pt x="102" y="1"/>
                    <a:pt x="1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5"/>
            <p:cNvSpPr/>
            <p:nvPr/>
          </p:nvSpPr>
          <p:spPr>
            <a:xfrm>
              <a:off x="1408875" y="4535638"/>
              <a:ext cx="64800" cy="49450"/>
            </a:xfrm>
            <a:custGeom>
              <a:avLst/>
              <a:gdLst/>
              <a:ahLst/>
              <a:cxnLst/>
              <a:rect l="l" t="t" r="r" b="b"/>
              <a:pathLst>
                <a:path w="2592" h="1978" extrusionOk="0">
                  <a:moveTo>
                    <a:pt x="0" y="1"/>
                  </a:moveTo>
                  <a:cubicBezTo>
                    <a:pt x="0" y="1"/>
                    <a:pt x="423" y="958"/>
                    <a:pt x="1924" y="1977"/>
                  </a:cubicBezTo>
                  <a:lnTo>
                    <a:pt x="2592" y="1927"/>
                  </a:lnTo>
                  <a:cubicBezTo>
                    <a:pt x="1586" y="1467"/>
                    <a:pt x="0"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5"/>
            <p:cNvSpPr/>
            <p:nvPr/>
          </p:nvSpPr>
          <p:spPr>
            <a:xfrm>
              <a:off x="1374575" y="4541213"/>
              <a:ext cx="50200" cy="44375"/>
            </a:xfrm>
            <a:custGeom>
              <a:avLst/>
              <a:gdLst/>
              <a:ahLst/>
              <a:cxnLst/>
              <a:rect l="l" t="t" r="r" b="b"/>
              <a:pathLst>
                <a:path w="2008" h="1775" extrusionOk="0">
                  <a:moveTo>
                    <a:pt x="0" y="1"/>
                  </a:moveTo>
                  <a:cubicBezTo>
                    <a:pt x="0" y="1"/>
                    <a:pt x="329" y="859"/>
                    <a:pt x="1501" y="1774"/>
                  </a:cubicBezTo>
                  <a:lnTo>
                    <a:pt x="2007" y="1701"/>
                  </a:lnTo>
                  <a:cubicBezTo>
                    <a:pt x="1221" y="1298"/>
                    <a:pt x="0"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5"/>
            <p:cNvSpPr/>
            <p:nvPr/>
          </p:nvSpPr>
          <p:spPr>
            <a:xfrm>
              <a:off x="1386750" y="4542338"/>
              <a:ext cx="43175" cy="42450"/>
            </a:xfrm>
            <a:custGeom>
              <a:avLst/>
              <a:gdLst/>
              <a:ahLst/>
              <a:cxnLst/>
              <a:rect l="l" t="t" r="r" b="b"/>
              <a:pathLst>
                <a:path w="1727" h="1698" extrusionOk="0">
                  <a:moveTo>
                    <a:pt x="1" y="0"/>
                  </a:moveTo>
                  <a:cubicBezTo>
                    <a:pt x="1" y="1"/>
                    <a:pt x="188" y="820"/>
                    <a:pt x="1202" y="1697"/>
                  </a:cubicBezTo>
                  <a:lnTo>
                    <a:pt x="1727" y="1651"/>
                  </a:lnTo>
                  <a:cubicBezTo>
                    <a:pt x="1011" y="1256"/>
                    <a:pt x="1" y="1"/>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5"/>
            <p:cNvSpPr/>
            <p:nvPr/>
          </p:nvSpPr>
          <p:spPr>
            <a:xfrm>
              <a:off x="1404825" y="4544713"/>
              <a:ext cx="37625" cy="39225"/>
            </a:xfrm>
            <a:custGeom>
              <a:avLst/>
              <a:gdLst/>
              <a:ahLst/>
              <a:cxnLst/>
              <a:rect l="l" t="t" r="r" b="b"/>
              <a:pathLst>
                <a:path w="1505" h="1569" extrusionOk="0">
                  <a:moveTo>
                    <a:pt x="1" y="1"/>
                  </a:moveTo>
                  <a:cubicBezTo>
                    <a:pt x="1" y="1"/>
                    <a:pt x="44" y="775"/>
                    <a:pt x="944" y="1568"/>
                  </a:cubicBezTo>
                  <a:lnTo>
                    <a:pt x="1505" y="1527"/>
                  </a:lnTo>
                  <a:cubicBezTo>
                    <a:pt x="834" y="1171"/>
                    <a:pt x="1"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5"/>
            <p:cNvSpPr/>
            <p:nvPr/>
          </p:nvSpPr>
          <p:spPr>
            <a:xfrm>
              <a:off x="1419450" y="4544688"/>
              <a:ext cx="35425" cy="38400"/>
            </a:xfrm>
            <a:custGeom>
              <a:avLst/>
              <a:gdLst/>
              <a:ahLst/>
              <a:cxnLst/>
              <a:rect l="l" t="t" r="r" b="b"/>
              <a:pathLst>
                <a:path w="1417" h="1536" extrusionOk="0">
                  <a:moveTo>
                    <a:pt x="74" y="0"/>
                  </a:moveTo>
                  <a:cubicBezTo>
                    <a:pt x="74" y="0"/>
                    <a:pt x="0" y="766"/>
                    <a:pt x="820" y="1535"/>
                  </a:cubicBezTo>
                  <a:lnTo>
                    <a:pt x="1417" y="1494"/>
                  </a:lnTo>
                  <a:cubicBezTo>
                    <a:pt x="771" y="1152"/>
                    <a:pt x="74" y="0"/>
                    <a:pt x="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5"/>
            <p:cNvSpPr/>
            <p:nvPr/>
          </p:nvSpPr>
          <p:spPr>
            <a:xfrm>
              <a:off x="1366875" y="4550188"/>
              <a:ext cx="47175" cy="36000"/>
            </a:xfrm>
            <a:custGeom>
              <a:avLst/>
              <a:gdLst/>
              <a:ahLst/>
              <a:cxnLst/>
              <a:rect l="l" t="t" r="r" b="b"/>
              <a:pathLst>
                <a:path w="1887" h="1440" extrusionOk="0">
                  <a:moveTo>
                    <a:pt x="0" y="0"/>
                  </a:moveTo>
                  <a:cubicBezTo>
                    <a:pt x="0" y="0"/>
                    <a:pt x="310" y="697"/>
                    <a:pt x="1402" y="1440"/>
                  </a:cubicBezTo>
                  <a:lnTo>
                    <a:pt x="1886" y="1403"/>
                  </a:lnTo>
                  <a:cubicBezTo>
                    <a:pt x="1154" y="1068"/>
                    <a:pt x="1" y="0"/>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5"/>
            <p:cNvSpPr/>
            <p:nvPr/>
          </p:nvSpPr>
          <p:spPr>
            <a:xfrm>
              <a:off x="2593075" y="3839296"/>
              <a:ext cx="21078" cy="27739"/>
            </a:xfrm>
            <a:custGeom>
              <a:avLst/>
              <a:gdLst/>
              <a:ahLst/>
              <a:cxnLst/>
              <a:rect l="l" t="t" r="r" b="b"/>
              <a:pathLst>
                <a:path w="772" h="1016" extrusionOk="0">
                  <a:moveTo>
                    <a:pt x="311" y="0"/>
                  </a:moveTo>
                  <a:cubicBezTo>
                    <a:pt x="289" y="0"/>
                    <a:pt x="266" y="4"/>
                    <a:pt x="244" y="12"/>
                  </a:cubicBezTo>
                  <a:cubicBezTo>
                    <a:pt x="75" y="72"/>
                    <a:pt x="1" y="341"/>
                    <a:pt x="81" y="615"/>
                  </a:cubicBezTo>
                  <a:cubicBezTo>
                    <a:pt x="149" y="853"/>
                    <a:pt x="309" y="1015"/>
                    <a:pt x="461" y="1015"/>
                  </a:cubicBezTo>
                  <a:cubicBezTo>
                    <a:pt x="484" y="1015"/>
                    <a:pt x="506" y="1011"/>
                    <a:pt x="528" y="1004"/>
                  </a:cubicBezTo>
                  <a:cubicBezTo>
                    <a:pt x="698" y="945"/>
                    <a:pt x="772" y="675"/>
                    <a:pt x="692" y="401"/>
                  </a:cubicBezTo>
                  <a:cubicBezTo>
                    <a:pt x="623" y="163"/>
                    <a:pt x="463" y="0"/>
                    <a:pt x="3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5"/>
            <p:cNvSpPr/>
            <p:nvPr/>
          </p:nvSpPr>
          <p:spPr>
            <a:xfrm>
              <a:off x="2664224" y="3693886"/>
              <a:ext cx="385894" cy="902238"/>
            </a:xfrm>
            <a:custGeom>
              <a:avLst/>
              <a:gdLst/>
              <a:ahLst/>
              <a:cxnLst/>
              <a:rect l="l" t="t" r="r" b="b"/>
              <a:pathLst>
                <a:path w="14134" h="33046" extrusionOk="0">
                  <a:moveTo>
                    <a:pt x="697" y="0"/>
                  </a:moveTo>
                  <a:lnTo>
                    <a:pt x="1" y="277"/>
                  </a:lnTo>
                  <a:lnTo>
                    <a:pt x="13635" y="33045"/>
                  </a:lnTo>
                  <a:lnTo>
                    <a:pt x="14134" y="32848"/>
                  </a:lnTo>
                  <a:lnTo>
                    <a:pt x="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5"/>
            <p:cNvSpPr/>
            <p:nvPr/>
          </p:nvSpPr>
          <p:spPr>
            <a:xfrm>
              <a:off x="2728848" y="3856824"/>
              <a:ext cx="36503" cy="37705"/>
            </a:xfrm>
            <a:custGeom>
              <a:avLst/>
              <a:gdLst/>
              <a:ahLst/>
              <a:cxnLst/>
              <a:rect l="l" t="t" r="r" b="b"/>
              <a:pathLst>
                <a:path w="1337" h="1381" extrusionOk="0">
                  <a:moveTo>
                    <a:pt x="1" y="0"/>
                  </a:moveTo>
                  <a:lnTo>
                    <a:pt x="576" y="1380"/>
                  </a:lnTo>
                  <a:lnTo>
                    <a:pt x="1336" y="1380"/>
                  </a:lnTo>
                  <a:lnTo>
                    <a:pt x="7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5"/>
            <p:cNvSpPr/>
            <p:nvPr/>
          </p:nvSpPr>
          <p:spPr>
            <a:xfrm>
              <a:off x="2756669" y="3923632"/>
              <a:ext cx="43438" cy="55888"/>
            </a:xfrm>
            <a:custGeom>
              <a:avLst/>
              <a:gdLst/>
              <a:ahLst/>
              <a:cxnLst/>
              <a:rect l="l" t="t" r="r" b="b"/>
              <a:pathLst>
                <a:path w="1591" h="2047" extrusionOk="0">
                  <a:moveTo>
                    <a:pt x="0" y="1"/>
                  </a:moveTo>
                  <a:lnTo>
                    <a:pt x="852" y="2046"/>
                  </a:lnTo>
                  <a:lnTo>
                    <a:pt x="1591" y="2046"/>
                  </a:lnTo>
                  <a:lnTo>
                    <a:pt x="75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5"/>
            <p:cNvSpPr/>
            <p:nvPr/>
          </p:nvSpPr>
          <p:spPr>
            <a:xfrm>
              <a:off x="2664224" y="3693886"/>
              <a:ext cx="379095" cy="902238"/>
            </a:xfrm>
            <a:custGeom>
              <a:avLst/>
              <a:gdLst/>
              <a:ahLst/>
              <a:cxnLst/>
              <a:rect l="l" t="t" r="r" b="b"/>
              <a:pathLst>
                <a:path w="13885" h="33046" extrusionOk="0">
                  <a:moveTo>
                    <a:pt x="697" y="0"/>
                  </a:moveTo>
                  <a:lnTo>
                    <a:pt x="1" y="277"/>
                  </a:lnTo>
                  <a:lnTo>
                    <a:pt x="13635" y="33045"/>
                  </a:lnTo>
                  <a:lnTo>
                    <a:pt x="13884" y="32947"/>
                  </a:lnTo>
                  <a:lnTo>
                    <a:pt x="402" y="545"/>
                  </a:lnTo>
                  <a:lnTo>
                    <a:pt x="848" y="368"/>
                  </a:lnTo>
                  <a:lnTo>
                    <a:pt x="69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5"/>
            <p:cNvSpPr/>
            <p:nvPr/>
          </p:nvSpPr>
          <p:spPr>
            <a:xfrm>
              <a:off x="2665234" y="3835201"/>
              <a:ext cx="12259" cy="14006"/>
            </a:xfrm>
            <a:custGeom>
              <a:avLst/>
              <a:gdLst/>
              <a:ahLst/>
              <a:cxnLst/>
              <a:rect l="l" t="t" r="r" b="b"/>
              <a:pathLst>
                <a:path w="449" h="513" extrusionOk="0">
                  <a:moveTo>
                    <a:pt x="114" y="1"/>
                  </a:moveTo>
                  <a:cubicBezTo>
                    <a:pt x="48" y="1"/>
                    <a:pt x="1" y="24"/>
                    <a:pt x="1" y="149"/>
                  </a:cubicBezTo>
                  <a:cubicBezTo>
                    <a:pt x="1" y="351"/>
                    <a:pt x="100" y="512"/>
                    <a:pt x="224" y="512"/>
                  </a:cubicBezTo>
                  <a:cubicBezTo>
                    <a:pt x="348" y="512"/>
                    <a:pt x="448" y="351"/>
                    <a:pt x="448" y="149"/>
                  </a:cubicBezTo>
                  <a:cubicBezTo>
                    <a:pt x="448" y="24"/>
                    <a:pt x="418" y="1"/>
                    <a:pt x="365" y="1"/>
                  </a:cubicBezTo>
                  <a:cubicBezTo>
                    <a:pt x="333" y="1"/>
                    <a:pt x="293" y="9"/>
                    <a:pt x="247" y="9"/>
                  </a:cubicBezTo>
                  <a:cubicBezTo>
                    <a:pt x="200" y="9"/>
                    <a:pt x="154" y="1"/>
                    <a:pt x="11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5"/>
            <p:cNvSpPr/>
            <p:nvPr/>
          </p:nvSpPr>
          <p:spPr>
            <a:xfrm>
              <a:off x="2644785" y="3834327"/>
              <a:ext cx="12232" cy="13952"/>
            </a:xfrm>
            <a:custGeom>
              <a:avLst/>
              <a:gdLst/>
              <a:ahLst/>
              <a:cxnLst/>
              <a:rect l="l" t="t" r="r" b="b"/>
              <a:pathLst>
                <a:path w="448" h="511" extrusionOk="0">
                  <a:moveTo>
                    <a:pt x="112" y="0"/>
                  </a:moveTo>
                  <a:cubicBezTo>
                    <a:pt x="47" y="0"/>
                    <a:pt x="0" y="24"/>
                    <a:pt x="0" y="147"/>
                  </a:cubicBezTo>
                  <a:cubicBezTo>
                    <a:pt x="0" y="349"/>
                    <a:pt x="100" y="510"/>
                    <a:pt x="225" y="510"/>
                  </a:cubicBezTo>
                  <a:cubicBezTo>
                    <a:pt x="348" y="510"/>
                    <a:pt x="448" y="349"/>
                    <a:pt x="448" y="147"/>
                  </a:cubicBezTo>
                  <a:cubicBezTo>
                    <a:pt x="448" y="24"/>
                    <a:pt x="419" y="0"/>
                    <a:pt x="367" y="0"/>
                  </a:cubicBezTo>
                  <a:cubicBezTo>
                    <a:pt x="335" y="0"/>
                    <a:pt x="294" y="9"/>
                    <a:pt x="247" y="9"/>
                  </a:cubicBezTo>
                  <a:cubicBezTo>
                    <a:pt x="199" y="9"/>
                    <a:pt x="152" y="0"/>
                    <a:pt x="1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5"/>
            <p:cNvSpPr/>
            <p:nvPr/>
          </p:nvSpPr>
          <p:spPr>
            <a:xfrm>
              <a:off x="2817170" y="3850490"/>
              <a:ext cx="12259" cy="14006"/>
            </a:xfrm>
            <a:custGeom>
              <a:avLst/>
              <a:gdLst/>
              <a:ahLst/>
              <a:cxnLst/>
              <a:rect l="l" t="t" r="r" b="b"/>
              <a:pathLst>
                <a:path w="449" h="513" extrusionOk="0">
                  <a:moveTo>
                    <a:pt x="115" y="1"/>
                  </a:moveTo>
                  <a:cubicBezTo>
                    <a:pt x="49" y="1"/>
                    <a:pt x="1" y="24"/>
                    <a:pt x="1" y="149"/>
                  </a:cubicBezTo>
                  <a:cubicBezTo>
                    <a:pt x="1" y="349"/>
                    <a:pt x="102" y="512"/>
                    <a:pt x="225" y="512"/>
                  </a:cubicBezTo>
                  <a:cubicBezTo>
                    <a:pt x="348" y="512"/>
                    <a:pt x="448" y="349"/>
                    <a:pt x="448" y="149"/>
                  </a:cubicBezTo>
                  <a:cubicBezTo>
                    <a:pt x="448" y="24"/>
                    <a:pt x="418" y="1"/>
                    <a:pt x="365" y="1"/>
                  </a:cubicBezTo>
                  <a:cubicBezTo>
                    <a:pt x="334" y="1"/>
                    <a:pt x="294" y="9"/>
                    <a:pt x="247" y="9"/>
                  </a:cubicBezTo>
                  <a:cubicBezTo>
                    <a:pt x="201" y="9"/>
                    <a:pt x="155" y="1"/>
                    <a:pt x="1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85"/>
            <p:cNvSpPr/>
            <p:nvPr/>
          </p:nvSpPr>
          <p:spPr>
            <a:xfrm>
              <a:off x="2796775" y="3849561"/>
              <a:ext cx="12204" cy="14006"/>
            </a:xfrm>
            <a:custGeom>
              <a:avLst/>
              <a:gdLst/>
              <a:ahLst/>
              <a:cxnLst/>
              <a:rect l="l" t="t" r="r" b="b"/>
              <a:pathLst>
                <a:path w="447" h="513" extrusionOk="0">
                  <a:moveTo>
                    <a:pt x="112" y="1"/>
                  </a:moveTo>
                  <a:cubicBezTo>
                    <a:pt x="47" y="1"/>
                    <a:pt x="0" y="24"/>
                    <a:pt x="0" y="149"/>
                  </a:cubicBezTo>
                  <a:cubicBezTo>
                    <a:pt x="0" y="349"/>
                    <a:pt x="100" y="512"/>
                    <a:pt x="223" y="512"/>
                  </a:cubicBezTo>
                  <a:cubicBezTo>
                    <a:pt x="346" y="512"/>
                    <a:pt x="446" y="349"/>
                    <a:pt x="446" y="149"/>
                  </a:cubicBezTo>
                  <a:cubicBezTo>
                    <a:pt x="446" y="24"/>
                    <a:pt x="417" y="1"/>
                    <a:pt x="365" y="1"/>
                  </a:cubicBezTo>
                  <a:cubicBezTo>
                    <a:pt x="333" y="1"/>
                    <a:pt x="293" y="9"/>
                    <a:pt x="246" y="9"/>
                  </a:cubicBezTo>
                  <a:cubicBezTo>
                    <a:pt x="199" y="9"/>
                    <a:pt x="152" y="1"/>
                    <a:pt x="1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5"/>
            <p:cNvSpPr/>
            <p:nvPr/>
          </p:nvSpPr>
          <p:spPr>
            <a:xfrm>
              <a:off x="2601648" y="3839296"/>
              <a:ext cx="247825" cy="41227"/>
            </a:xfrm>
            <a:custGeom>
              <a:avLst/>
              <a:gdLst/>
              <a:ahLst/>
              <a:cxnLst/>
              <a:rect l="l" t="t" r="r" b="b"/>
              <a:pathLst>
                <a:path w="9077" h="1510" extrusionOk="0">
                  <a:moveTo>
                    <a:pt x="1" y="1"/>
                  </a:moveTo>
                  <a:lnTo>
                    <a:pt x="73" y="1007"/>
                  </a:lnTo>
                  <a:lnTo>
                    <a:pt x="8995" y="1510"/>
                  </a:lnTo>
                  <a:lnTo>
                    <a:pt x="9076" y="981"/>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5"/>
            <p:cNvSpPr/>
            <p:nvPr/>
          </p:nvSpPr>
          <p:spPr>
            <a:xfrm>
              <a:off x="2644185" y="3906240"/>
              <a:ext cx="248999" cy="37869"/>
            </a:xfrm>
            <a:custGeom>
              <a:avLst/>
              <a:gdLst/>
              <a:ahLst/>
              <a:cxnLst/>
              <a:rect l="l" t="t" r="r" b="b"/>
              <a:pathLst>
                <a:path w="9120" h="1387" extrusionOk="0">
                  <a:moveTo>
                    <a:pt x="9119" y="1"/>
                  </a:moveTo>
                  <a:lnTo>
                    <a:pt x="1" y="402"/>
                  </a:lnTo>
                  <a:lnTo>
                    <a:pt x="224" y="1387"/>
                  </a:lnTo>
                  <a:lnTo>
                    <a:pt x="9119" y="536"/>
                  </a:lnTo>
                  <a:lnTo>
                    <a:pt x="91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5"/>
            <p:cNvSpPr/>
            <p:nvPr/>
          </p:nvSpPr>
          <p:spPr>
            <a:xfrm>
              <a:off x="2637468" y="3917052"/>
              <a:ext cx="21023" cy="27712"/>
            </a:xfrm>
            <a:custGeom>
              <a:avLst/>
              <a:gdLst/>
              <a:ahLst/>
              <a:cxnLst/>
              <a:rect l="l" t="t" r="r" b="b"/>
              <a:pathLst>
                <a:path w="770" h="1015" extrusionOk="0">
                  <a:moveTo>
                    <a:pt x="311" y="1"/>
                  </a:moveTo>
                  <a:cubicBezTo>
                    <a:pt x="288" y="1"/>
                    <a:pt x="265" y="4"/>
                    <a:pt x="242" y="12"/>
                  </a:cubicBezTo>
                  <a:cubicBezTo>
                    <a:pt x="75" y="71"/>
                    <a:pt x="1" y="340"/>
                    <a:pt x="79" y="614"/>
                  </a:cubicBezTo>
                  <a:cubicBezTo>
                    <a:pt x="149" y="852"/>
                    <a:pt x="308" y="1015"/>
                    <a:pt x="459" y="1015"/>
                  </a:cubicBezTo>
                  <a:cubicBezTo>
                    <a:pt x="483" y="1015"/>
                    <a:pt x="506" y="1011"/>
                    <a:pt x="528" y="1003"/>
                  </a:cubicBezTo>
                  <a:cubicBezTo>
                    <a:pt x="698" y="945"/>
                    <a:pt x="770" y="674"/>
                    <a:pt x="691" y="402"/>
                  </a:cubicBezTo>
                  <a:cubicBezTo>
                    <a:pt x="623" y="164"/>
                    <a:pt x="463" y="1"/>
                    <a:pt x="3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5"/>
            <p:cNvSpPr/>
            <p:nvPr/>
          </p:nvSpPr>
          <p:spPr>
            <a:xfrm>
              <a:off x="2843926" y="3865970"/>
              <a:ext cx="7972" cy="14470"/>
            </a:xfrm>
            <a:custGeom>
              <a:avLst/>
              <a:gdLst/>
              <a:ahLst/>
              <a:cxnLst/>
              <a:rect l="l" t="t" r="r" b="b"/>
              <a:pathLst>
                <a:path w="292" h="530" extrusionOk="0">
                  <a:moveTo>
                    <a:pt x="176" y="0"/>
                  </a:moveTo>
                  <a:cubicBezTo>
                    <a:pt x="167" y="0"/>
                    <a:pt x="158" y="2"/>
                    <a:pt x="148" y="5"/>
                  </a:cubicBezTo>
                  <a:cubicBezTo>
                    <a:pt x="68" y="34"/>
                    <a:pt x="4" y="173"/>
                    <a:pt x="2" y="316"/>
                  </a:cubicBezTo>
                  <a:cubicBezTo>
                    <a:pt x="1" y="442"/>
                    <a:pt x="51" y="530"/>
                    <a:pt x="118" y="530"/>
                  </a:cubicBezTo>
                  <a:cubicBezTo>
                    <a:pt x="127" y="530"/>
                    <a:pt x="136" y="528"/>
                    <a:pt x="145" y="525"/>
                  </a:cubicBezTo>
                  <a:cubicBezTo>
                    <a:pt x="225" y="497"/>
                    <a:pt x="290" y="359"/>
                    <a:pt x="291" y="216"/>
                  </a:cubicBezTo>
                  <a:cubicBezTo>
                    <a:pt x="291" y="88"/>
                    <a:pt x="242" y="0"/>
                    <a:pt x="1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5"/>
            <p:cNvSpPr/>
            <p:nvPr/>
          </p:nvSpPr>
          <p:spPr>
            <a:xfrm>
              <a:off x="2288413" y="3897668"/>
              <a:ext cx="45158" cy="25391"/>
            </a:xfrm>
            <a:custGeom>
              <a:avLst/>
              <a:gdLst/>
              <a:ahLst/>
              <a:cxnLst/>
              <a:rect l="l" t="t" r="r" b="b"/>
              <a:pathLst>
                <a:path w="1654" h="930" extrusionOk="0">
                  <a:moveTo>
                    <a:pt x="0" y="1"/>
                  </a:moveTo>
                  <a:cubicBezTo>
                    <a:pt x="0" y="1"/>
                    <a:pt x="507" y="929"/>
                    <a:pt x="955" y="929"/>
                  </a:cubicBezTo>
                  <a:cubicBezTo>
                    <a:pt x="1051" y="929"/>
                    <a:pt x="1144" y="887"/>
                    <a:pt x="1229" y="784"/>
                  </a:cubicBezTo>
                  <a:cubicBezTo>
                    <a:pt x="1654" y="270"/>
                    <a:pt x="0" y="1"/>
                    <a:pt x="0" y="1"/>
                  </a:cubicBez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5"/>
            <p:cNvSpPr/>
            <p:nvPr/>
          </p:nvSpPr>
          <p:spPr>
            <a:xfrm>
              <a:off x="1445002" y="3749363"/>
              <a:ext cx="40189" cy="20149"/>
            </a:xfrm>
            <a:custGeom>
              <a:avLst/>
              <a:gdLst/>
              <a:ahLst/>
              <a:cxnLst/>
              <a:rect l="l" t="t" r="r" b="b"/>
              <a:pathLst>
                <a:path w="1472" h="738" extrusionOk="0">
                  <a:moveTo>
                    <a:pt x="1138" y="1"/>
                  </a:moveTo>
                  <a:cubicBezTo>
                    <a:pt x="741" y="1"/>
                    <a:pt x="0" y="700"/>
                    <a:pt x="0" y="700"/>
                  </a:cubicBezTo>
                  <a:cubicBezTo>
                    <a:pt x="0" y="700"/>
                    <a:pt x="238" y="737"/>
                    <a:pt x="517" y="737"/>
                  </a:cubicBezTo>
                  <a:cubicBezTo>
                    <a:pt x="946" y="737"/>
                    <a:pt x="1472" y="649"/>
                    <a:pt x="1369" y="200"/>
                  </a:cubicBezTo>
                  <a:cubicBezTo>
                    <a:pt x="1336" y="57"/>
                    <a:pt x="1251" y="1"/>
                    <a:pt x="1138" y="1"/>
                  </a:cubicBez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5"/>
            <p:cNvSpPr/>
            <p:nvPr/>
          </p:nvSpPr>
          <p:spPr>
            <a:xfrm>
              <a:off x="1304015" y="3989211"/>
              <a:ext cx="40217" cy="20122"/>
            </a:xfrm>
            <a:custGeom>
              <a:avLst/>
              <a:gdLst/>
              <a:ahLst/>
              <a:cxnLst/>
              <a:rect l="l" t="t" r="r" b="b"/>
              <a:pathLst>
                <a:path w="1473" h="737" extrusionOk="0">
                  <a:moveTo>
                    <a:pt x="1139" y="0"/>
                  </a:moveTo>
                  <a:cubicBezTo>
                    <a:pt x="742" y="0"/>
                    <a:pt x="1" y="700"/>
                    <a:pt x="1" y="700"/>
                  </a:cubicBezTo>
                  <a:cubicBezTo>
                    <a:pt x="1" y="700"/>
                    <a:pt x="237" y="736"/>
                    <a:pt x="515" y="736"/>
                  </a:cubicBezTo>
                  <a:cubicBezTo>
                    <a:pt x="945" y="736"/>
                    <a:pt x="1472" y="648"/>
                    <a:pt x="1370" y="200"/>
                  </a:cubicBezTo>
                  <a:cubicBezTo>
                    <a:pt x="1337" y="56"/>
                    <a:pt x="1252" y="0"/>
                    <a:pt x="1139" y="0"/>
                  </a:cubicBez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5"/>
            <p:cNvSpPr/>
            <p:nvPr/>
          </p:nvSpPr>
          <p:spPr>
            <a:xfrm>
              <a:off x="1230764" y="4269302"/>
              <a:ext cx="40244" cy="20095"/>
            </a:xfrm>
            <a:custGeom>
              <a:avLst/>
              <a:gdLst/>
              <a:ahLst/>
              <a:cxnLst/>
              <a:rect l="l" t="t" r="r" b="b"/>
              <a:pathLst>
                <a:path w="1474" h="736" extrusionOk="0">
                  <a:moveTo>
                    <a:pt x="1140" y="0"/>
                  </a:moveTo>
                  <a:cubicBezTo>
                    <a:pt x="743" y="0"/>
                    <a:pt x="1" y="699"/>
                    <a:pt x="1" y="699"/>
                  </a:cubicBezTo>
                  <a:cubicBezTo>
                    <a:pt x="1" y="699"/>
                    <a:pt x="239" y="736"/>
                    <a:pt x="518" y="736"/>
                  </a:cubicBezTo>
                  <a:cubicBezTo>
                    <a:pt x="948" y="736"/>
                    <a:pt x="1473" y="648"/>
                    <a:pt x="1370" y="199"/>
                  </a:cubicBezTo>
                  <a:cubicBezTo>
                    <a:pt x="1337" y="56"/>
                    <a:pt x="1252" y="0"/>
                    <a:pt x="1140" y="0"/>
                  </a:cubicBez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5"/>
            <p:cNvSpPr/>
            <p:nvPr/>
          </p:nvSpPr>
          <p:spPr>
            <a:xfrm>
              <a:off x="1128601" y="3911346"/>
              <a:ext cx="42701" cy="18511"/>
            </a:xfrm>
            <a:custGeom>
              <a:avLst/>
              <a:gdLst/>
              <a:ahLst/>
              <a:cxnLst/>
              <a:rect l="l" t="t" r="r" b="b"/>
              <a:pathLst>
                <a:path w="1564" h="678" extrusionOk="0">
                  <a:moveTo>
                    <a:pt x="523" y="1"/>
                  </a:moveTo>
                  <a:cubicBezTo>
                    <a:pt x="240" y="1"/>
                    <a:pt x="0" y="28"/>
                    <a:pt x="0" y="28"/>
                  </a:cubicBezTo>
                  <a:cubicBezTo>
                    <a:pt x="0" y="28"/>
                    <a:pt x="634" y="678"/>
                    <a:pt x="1070" y="678"/>
                  </a:cubicBezTo>
                  <a:cubicBezTo>
                    <a:pt x="1206" y="678"/>
                    <a:pt x="1323" y="615"/>
                    <a:pt x="1396" y="451"/>
                  </a:cubicBezTo>
                  <a:cubicBezTo>
                    <a:pt x="1564" y="72"/>
                    <a:pt x="986" y="1"/>
                    <a:pt x="523" y="1"/>
                  </a:cubicBez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5"/>
            <p:cNvSpPr/>
            <p:nvPr/>
          </p:nvSpPr>
          <p:spPr>
            <a:xfrm>
              <a:off x="1099415" y="4008104"/>
              <a:ext cx="42701" cy="18511"/>
            </a:xfrm>
            <a:custGeom>
              <a:avLst/>
              <a:gdLst/>
              <a:ahLst/>
              <a:cxnLst/>
              <a:rect l="l" t="t" r="r" b="b"/>
              <a:pathLst>
                <a:path w="1564" h="678" extrusionOk="0">
                  <a:moveTo>
                    <a:pt x="523" y="1"/>
                  </a:moveTo>
                  <a:cubicBezTo>
                    <a:pt x="240" y="1"/>
                    <a:pt x="0" y="28"/>
                    <a:pt x="0" y="28"/>
                  </a:cubicBezTo>
                  <a:cubicBezTo>
                    <a:pt x="0" y="28"/>
                    <a:pt x="634" y="678"/>
                    <a:pt x="1070" y="678"/>
                  </a:cubicBezTo>
                  <a:cubicBezTo>
                    <a:pt x="1206" y="678"/>
                    <a:pt x="1323" y="615"/>
                    <a:pt x="1396" y="451"/>
                  </a:cubicBezTo>
                  <a:cubicBezTo>
                    <a:pt x="1564" y="72"/>
                    <a:pt x="986" y="1"/>
                    <a:pt x="523" y="1"/>
                  </a:cubicBez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5"/>
            <p:cNvSpPr/>
            <p:nvPr/>
          </p:nvSpPr>
          <p:spPr>
            <a:xfrm>
              <a:off x="2304276" y="3737787"/>
              <a:ext cx="45186" cy="25391"/>
            </a:xfrm>
            <a:custGeom>
              <a:avLst/>
              <a:gdLst/>
              <a:ahLst/>
              <a:cxnLst/>
              <a:rect l="l" t="t" r="r" b="b"/>
              <a:pathLst>
                <a:path w="1655" h="930" extrusionOk="0">
                  <a:moveTo>
                    <a:pt x="1" y="1"/>
                  </a:moveTo>
                  <a:lnTo>
                    <a:pt x="1" y="1"/>
                  </a:lnTo>
                  <a:cubicBezTo>
                    <a:pt x="1" y="1"/>
                    <a:pt x="507" y="929"/>
                    <a:pt x="956" y="929"/>
                  </a:cubicBezTo>
                  <a:cubicBezTo>
                    <a:pt x="1051" y="929"/>
                    <a:pt x="1145" y="887"/>
                    <a:pt x="1230" y="784"/>
                  </a:cubicBezTo>
                  <a:cubicBezTo>
                    <a:pt x="1654" y="270"/>
                    <a:pt x="1" y="1"/>
                    <a:pt x="1" y="1"/>
                  </a:cubicBez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85"/>
            <p:cNvSpPr/>
            <p:nvPr/>
          </p:nvSpPr>
          <p:spPr>
            <a:xfrm>
              <a:off x="1944491" y="3902172"/>
              <a:ext cx="38797" cy="34155"/>
            </a:xfrm>
            <a:custGeom>
              <a:avLst/>
              <a:gdLst/>
              <a:ahLst/>
              <a:cxnLst/>
              <a:rect l="l" t="t" r="r" b="b"/>
              <a:pathLst>
                <a:path w="1421" h="1251" extrusionOk="0">
                  <a:moveTo>
                    <a:pt x="1421" y="1"/>
                  </a:moveTo>
                  <a:lnTo>
                    <a:pt x="1421" y="1"/>
                  </a:lnTo>
                  <a:cubicBezTo>
                    <a:pt x="1420" y="1"/>
                    <a:pt x="1" y="642"/>
                    <a:pt x="548" y="1168"/>
                  </a:cubicBezTo>
                  <a:cubicBezTo>
                    <a:pt x="608" y="1225"/>
                    <a:pt x="666" y="1250"/>
                    <a:pt x="722" y="1250"/>
                  </a:cubicBezTo>
                  <a:cubicBezTo>
                    <a:pt x="1120" y="1250"/>
                    <a:pt x="1420" y="1"/>
                    <a:pt x="1421" y="1"/>
                  </a:cubicBez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5"/>
            <p:cNvSpPr/>
            <p:nvPr/>
          </p:nvSpPr>
          <p:spPr>
            <a:xfrm>
              <a:off x="1558469" y="4055637"/>
              <a:ext cx="35193" cy="39152"/>
            </a:xfrm>
            <a:custGeom>
              <a:avLst/>
              <a:gdLst/>
              <a:ahLst/>
              <a:cxnLst/>
              <a:rect l="l" t="t" r="r" b="b"/>
              <a:pathLst>
                <a:path w="1289" h="1434" extrusionOk="0">
                  <a:moveTo>
                    <a:pt x="1077" y="0"/>
                  </a:moveTo>
                  <a:lnTo>
                    <a:pt x="1077" y="0"/>
                  </a:lnTo>
                  <a:cubicBezTo>
                    <a:pt x="1077" y="0"/>
                    <a:pt x="1" y="1125"/>
                    <a:pt x="703" y="1408"/>
                  </a:cubicBezTo>
                  <a:cubicBezTo>
                    <a:pt x="747" y="1425"/>
                    <a:pt x="786" y="1433"/>
                    <a:pt x="821" y="1433"/>
                  </a:cubicBezTo>
                  <a:cubicBezTo>
                    <a:pt x="1289" y="1433"/>
                    <a:pt x="1077" y="0"/>
                    <a:pt x="1077" y="0"/>
                  </a:cubicBez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5"/>
            <p:cNvSpPr/>
            <p:nvPr/>
          </p:nvSpPr>
          <p:spPr>
            <a:xfrm>
              <a:off x="1411476" y="4241618"/>
              <a:ext cx="41145" cy="17146"/>
            </a:xfrm>
            <a:custGeom>
              <a:avLst/>
              <a:gdLst/>
              <a:ahLst/>
              <a:cxnLst/>
              <a:rect l="l" t="t" r="r" b="b"/>
              <a:pathLst>
                <a:path w="1507" h="628" extrusionOk="0">
                  <a:moveTo>
                    <a:pt x="435" y="1"/>
                  </a:moveTo>
                  <a:cubicBezTo>
                    <a:pt x="252" y="1"/>
                    <a:pt x="105" y="78"/>
                    <a:pt x="56" y="298"/>
                  </a:cubicBezTo>
                  <a:cubicBezTo>
                    <a:pt x="0" y="550"/>
                    <a:pt x="206" y="628"/>
                    <a:pt x="480" y="628"/>
                  </a:cubicBezTo>
                  <a:cubicBezTo>
                    <a:pt x="910" y="628"/>
                    <a:pt x="1507" y="436"/>
                    <a:pt x="1507" y="436"/>
                  </a:cubicBezTo>
                  <a:cubicBezTo>
                    <a:pt x="1507" y="436"/>
                    <a:pt x="870" y="1"/>
                    <a:pt x="435" y="1"/>
                  </a:cubicBez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5"/>
            <p:cNvSpPr/>
            <p:nvPr/>
          </p:nvSpPr>
          <p:spPr>
            <a:xfrm>
              <a:off x="1244306" y="3810984"/>
              <a:ext cx="45131" cy="25528"/>
            </a:xfrm>
            <a:custGeom>
              <a:avLst/>
              <a:gdLst/>
              <a:ahLst/>
              <a:cxnLst/>
              <a:rect l="l" t="t" r="r" b="b"/>
              <a:pathLst>
                <a:path w="1653" h="935" extrusionOk="0">
                  <a:moveTo>
                    <a:pt x="702" y="1"/>
                  </a:moveTo>
                  <a:cubicBezTo>
                    <a:pt x="607" y="1"/>
                    <a:pt x="514" y="42"/>
                    <a:pt x="429" y="144"/>
                  </a:cubicBezTo>
                  <a:cubicBezTo>
                    <a:pt x="0" y="655"/>
                    <a:pt x="1652" y="935"/>
                    <a:pt x="1652" y="935"/>
                  </a:cubicBezTo>
                  <a:cubicBezTo>
                    <a:pt x="1652" y="935"/>
                    <a:pt x="1151" y="1"/>
                    <a:pt x="702" y="1"/>
                  </a:cubicBez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5"/>
            <p:cNvSpPr/>
            <p:nvPr/>
          </p:nvSpPr>
          <p:spPr>
            <a:xfrm>
              <a:off x="2144396" y="3745159"/>
              <a:ext cx="45186" cy="25337"/>
            </a:xfrm>
            <a:custGeom>
              <a:avLst/>
              <a:gdLst/>
              <a:ahLst/>
              <a:cxnLst/>
              <a:rect l="l" t="t" r="r" b="b"/>
              <a:pathLst>
                <a:path w="1655" h="928" extrusionOk="0">
                  <a:moveTo>
                    <a:pt x="1" y="0"/>
                  </a:moveTo>
                  <a:cubicBezTo>
                    <a:pt x="1" y="0"/>
                    <a:pt x="507" y="928"/>
                    <a:pt x="955" y="928"/>
                  </a:cubicBezTo>
                  <a:cubicBezTo>
                    <a:pt x="1051" y="928"/>
                    <a:pt x="1144" y="885"/>
                    <a:pt x="1230" y="782"/>
                  </a:cubicBezTo>
                  <a:cubicBezTo>
                    <a:pt x="1654" y="268"/>
                    <a:pt x="1" y="0"/>
                    <a:pt x="1" y="0"/>
                  </a:cubicBez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5"/>
            <p:cNvSpPr/>
            <p:nvPr/>
          </p:nvSpPr>
          <p:spPr>
            <a:xfrm>
              <a:off x="2471500" y="3764680"/>
              <a:ext cx="45186" cy="25337"/>
            </a:xfrm>
            <a:custGeom>
              <a:avLst/>
              <a:gdLst/>
              <a:ahLst/>
              <a:cxnLst/>
              <a:rect l="l" t="t" r="r" b="b"/>
              <a:pathLst>
                <a:path w="1655" h="928" extrusionOk="0">
                  <a:moveTo>
                    <a:pt x="1" y="0"/>
                  </a:moveTo>
                  <a:cubicBezTo>
                    <a:pt x="1" y="1"/>
                    <a:pt x="507" y="928"/>
                    <a:pt x="955" y="928"/>
                  </a:cubicBezTo>
                  <a:cubicBezTo>
                    <a:pt x="1051" y="928"/>
                    <a:pt x="1145" y="885"/>
                    <a:pt x="1230" y="782"/>
                  </a:cubicBezTo>
                  <a:cubicBezTo>
                    <a:pt x="1654" y="268"/>
                    <a:pt x="1" y="0"/>
                    <a:pt x="1" y="0"/>
                  </a:cubicBez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85"/>
            <p:cNvSpPr/>
            <p:nvPr/>
          </p:nvSpPr>
          <p:spPr>
            <a:xfrm>
              <a:off x="2193375" y="3888931"/>
              <a:ext cx="41309" cy="22415"/>
            </a:xfrm>
            <a:custGeom>
              <a:avLst/>
              <a:gdLst/>
              <a:ahLst/>
              <a:cxnLst/>
              <a:rect l="l" t="t" r="r" b="b"/>
              <a:pathLst>
                <a:path w="1513" h="821" extrusionOk="0">
                  <a:moveTo>
                    <a:pt x="1389" y="0"/>
                  </a:moveTo>
                  <a:cubicBezTo>
                    <a:pt x="1027" y="0"/>
                    <a:pt x="0" y="52"/>
                    <a:pt x="205" y="645"/>
                  </a:cubicBezTo>
                  <a:cubicBezTo>
                    <a:pt x="248" y="771"/>
                    <a:pt x="325" y="821"/>
                    <a:pt x="422" y="821"/>
                  </a:cubicBezTo>
                  <a:cubicBezTo>
                    <a:pt x="812" y="821"/>
                    <a:pt x="1512" y="3"/>
                    <a:pt x="1512" y="3"/>
                  </a:cubicBezTo>
                  <a:cubicBezTo>
                    <a:pt x="1512" y="3"/>
                    <a:pt x="1465" y="0"/>
                    <a:pt x="1389" y="0"/>
                  </a:cubicBez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5"/>
            <p:cNvSpPr/>
            <p:nvPr/>
          </p:nvSpPr>
          <p:spPr>
            <a:xfrm>
              <a:off x="2231953" y="4388038"/>
              <a:ext cx="48244" cy="35111"/>
            </a:xfrm>
            <a:custGeom>
              <a:avLst/>
              <a:gdLst/>
              <a:ahLst/>
              <a:cxnLst/>
              <a:rect l="l" t="t" r="r" b="b"/>
              <a:pathLst>
                <a:path w="1767" h="1286" extrusionOk="0">
                  <a:moveTo>
                    <a:pt x="1" y="0"/>
                  </a:moveTo>
                  <a:lnTo>
                    <a:pt x="236" y="1286"/>
                  </a:lnTo>
                  <a:lnTo>
                    <a:pt x="1767" y="1286"/>
                  </a:lnTo>
                  <a:lnTo>
                    <a:pt x="1531" y="0"/>
                  </a:lnTo>
                  <a:close/>
                </a:path>
              </a:pathLst>
            </a:custGeom>
            <a:solidFill>
              <a:srgbClr val="6141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5"/>
            <p:cNvSpPr/>
            <p:nvPr/>
          </p:nvSpPr>
          <p:spPr>
            <a:xfrm>
              <a:off x="2235038" y="4392816"/>
              <a:ext cx="39152" cy="28504"/>
            </a:xfrm>
            <a:custGeom>
              <a:avLst/>
              <a:gdLst/>
              <a:ahLst/>
              <a:cxnLst/>
              <a:rect l="l" t="t" r="r" b="b"/>
              <a:pathLst>
                <a:path w="1434" h="1044" extrusionOk="0">
                  <a:moveTo>
                    <a:pt x="0" y="0"/>
                  </a:moveTo>
                  <a:lnTo>
                    <a:pt x="191" y="1043"/>
                  </a:lnTo>
                  <a:lnTo>
                    <a:pt x="1434" y="1043"/>
                  </a:lnTo>
                  <a:lnTo>
                    <a:pt x="124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85"/>
            <p:cNvSpPr/>
            <p:nvPr/>
          </p:nvSpPr>
          <p:spPr>
            <a:xfrm>
              <a:off x="2169175" y="4487688"/>
              <a:ext cx="14400" cy="13475"/>
            </a:xfrm>
            <a:custGeom>
              <a:avLst/>
              <a:gdLst/>
              <a:ahLst/>
              <a:cxnLst/>
              <a:rect l="l" t="t" r="r" b="b"/>
              <a:pathLst>
                <a:path w="576" h="539" extrusionOk="0">
                  <a:moveTo>
                    <a:pt x="237" y="1"/>
                  </a:moveTo>
                  <a:cubicBezTo>
                    <a:pt x="94" y="1"/>
                    <a:pt x="0" y="121"/>
                    <a:pt x="28" y="270"/>
                  </a:cubicBezTo>
                  <a:cubicBezTo>
                    <a:pt x="55" y="419"/>
                    <a:pt x="194" y="539"/>
                    <a:pt x="338" y="539"/>
                  </a:cubicBezTo>
                  <a:cubicBezTo>
                    <a:pt x="482" y="539"/>
                    <a:pt x="575" y="417"/>
                    <a:pt x="548" y="270"/>
                  </a:cubicBezTo>
                  <a:cubicBezTo>
                    <a:pt x="520" y="122"/>
                    <a:pt x="382" y="1"/>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5"/>
            <p:cNvSpPr/>
            <p:nvPr/>
          </p:nvSpPr>
          <p:spPr>
            <a:xfrm>
              <a:off x="2172550" y="4488838"/>
              <a:ext cx="9750" cy="9100"/>
            </a:xfrm>
            <a:custGeom>
              <a:avLst/>
              <a:gdLst/>
              <a:ahLst/>
              <a:cxnLst/>
              <a:rect l="l" t="t" r="r" b="b"/>
              <a:pathLst>
                <a:path w="390" h="364" extrusionOk="0">
                  <a:moveTo>
                    <a:pt x="160" y="1"/>
                  </a:moveTo>
                  <a:cubicBezTo>
                    <a:pt x="63" y="1"/>
                    <a:pt x="0" y="82"/>
                    <a:pt x="19" y="182"/>
                  </a:cubicBezTo>
                  <a:cubicBezTo>
                    <a:pt x="37" y="282"/>
                    <a:pt x="131" y="364"/>
                    <a:pt x="228" y="364"/>
                  </a:cubicBezTo>
                  <a:cubicBezTo>
                    <a:pt x="327" y="364"/>
                    <a:pt x="390" y="282"/>
                    <a:pt x="371" y="182"/>
                  </a:cubicBezTo>
                  <a:cubicBezTo>
                    <a:pt x="351" y="82"/>
                    <a:pt x="257" y="1"/>
                    <a:pt x="1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1" name="Google Shape;4511;p85"/>
          <p:cNvGrpSpPr/>
          <p:nvPr/>
        </p:nvGrpSpPr>
        <p:grpSpPr>
          <a:xfrm>
            <a:off x="3396968" y="3458619"/>
            <a:ext cx="2568824" cy="1117964"/>
            <a:chOff x="5454075" y="1627926"/>
            <a:chExt cx="2061325" cy="897099"/>
          </a:xfrm>
        </p:grpSpPr>
        <p:sp>
          <p:nvSpPr>
            <p:cNvPr id="4512" name="Google Shape;4512;p85"/>
            <p:cNvSpPr/>
            <p:nvPr/>
          </p:nvSpPr>
          <p:spPr>
            <a:xfrm>
              <a:off x="6638088" y="1627926"/>
              <a:ext cx="403398" cy="176777"/>
            </a:xfrm>
            <a:custGeom>
              <a:avLst/>
              <a:gdLst/>
              <a:ahLst/>
              <a:cxnLst/>
              <a:rect l="l" t="t" r="r" b="b"/>
              <a:pathLst>
                <a:path w="14600" h="6398" extrusionOk="0">
                  <a:moveTo>
                    <a:pt x="8912" y="0"/>
                  </a:moveTo>
                  <a:lnTo>
                    <a:pt x="0" y="5665"/>
                  </a:lnTo>
                  <a:lnTo>
                    <a:pt x="298" y="6164"/>
                  </a:lnTo>
                  <a:lnTo>
                    <a:pt x="2195" y="6398"/>
                  </a:lnTo>
                  <a:lnTo>
                    <a:pt x="14599" y="1808"/>
                  </a:lnTo>
                  <a:lnTo>
                    <a:pt x="89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5"/>
            <p:cNvSpPr/>
            <p:nvPr/>
          </p:nvSpPr>
          <p:spPr>
            <a:xfrm>
              <a:off x="6192575" y="2212050"/>
              <a:ext cx="1322814" cy="266832"/>
            </a:xfrm>
            <a:custGeom>
              <a:avLst/>
              <a:gdLst/>
              <a:ahLst/>
              <a:cxnLst/>
              <a:rect l="l" t="t" r="r" b="b"/>
              <a:pathLst>
                <a:path w="47876" h="9393" extrusionOk="0">
                  <a:moveTo>
                    <a:pt x="47876" y="0"/>
                  </a:moveTo>
                  <a:lnTo>
                    <a:pt x="24689" y="3060"/>
                  </a:lnTo>
                  <a:lnTo>
                    <a:pt x="12882" y="3597"/>
                  </a:lnTo>
                  <a:lnTo>
                    <a:pt x="1" y="5602"/>
                  </a:lnTo>
                  <a:lnTo>
                    <a:pt x="47876" y="9393"/>
                  </a:lnTo>
                  <a:lnTo>
                    <a:pt x="478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5"/>
            <p:cNvSpPr/>
            <p:nvPr/>
          </p:nvSpPr>
          <p:spPr>
            <a:xfrm>
              <a:off x="7092661" y="2212058"/>
              <a:ext cx="422739" cy="53657"/>
            </a:xfrm>
            <a:custGeom>
              <a:avLst/>
              <a:gdLst/>
              <a:ahLst/>
              <a:cxnLst/>
              <a:rect l="l" t="t" r="r" b="b"/>
              <a:pathLst>
                <a:path w="15300" h="1942" extrusionOk="0">
                  <a:moveTo>
                    <a:pt x="15300" y="0"/>
                  </a:moveTo>
                  <a:lnTo>
                    <a:pt x="1" y="1942"/>
                  </a:lnTo>
                  <a:lnTo>
                    <a:pt x="15300" y="1786"/>
                  </a:lnTo>
                  <a:lnTo>
                    <a:pt x="15300" y="0"/>
                  </a:lnTo>
                  <a:close/>
                </a:path>
              </a:pathLst>
            </a:custGeom>
            <a:solidFill>
              <a:srgbClr val="FECE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5"/>
            <p:cNvSpPr/>
            <p:nvPr/>
          </p:nvSpPr>
          <p:spPr>
            <a:xfrm>
              <a:off x="5454075" y="2262511"/>
              <a:ext cx="1870026" cy="259529"/>
            </a:xfrm>
            <a:custGeom>
              <a:avLst/>
              <a:gdLst/>
              <a:ahLst/>
              <a:cxnLst/>
              <a:rect l="l" t="t" r="r" b="b"/>
              <a:pathLst>
                <a:path w="67681" h="9393" extrusionOk="0">
                  <a:moveTo>
                    <a:pt x="1" y="0"/>
                  </a:moveTo>
                  <a:lnTo>
                    <a:pt x="1" y="9392"/>
                  </a:lnTo>
                  <a:lnTo>
                    <a:pt x="67680" y="5601"/>
                  </a:lnTo>
                  <a:lnTo>
                    <a:pt x="51934" y="2649"/>
                  </a:lnTo>
                  <a:lnTo>
                    <a:pt x="36764" y="2977"/>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5"/>
            <p:cNvSpPr/>
            <p:nvPr/>
          </p:nvSpPr>
          <p:spPr>
            <a:xfrm>
              <a:off x="5454075" y="2342390"/>
              <a:ext cx="2061309" cy="169842"/>
            </a:xfrm>
            <a:custGeom>
              <a:avLst/>
              <a:gdLst/>
              <a:ahLst/>
              <a:cxnLst/>
              <a:rect l="l" t="t" r="r" b="b"/>
              <a:pathLst>
                <a:path w="74604" h="6147" extrusionOk="0">
                  <a:moveTo>
                    <a:pt x="29459" y="1"/>
                  </a:moveTo>
                  <a:lnTo>
                    <a:pt x="15006" y="2039"/>
                  </a:lnTo>
                  <a:lnTo>
                    <a:pt x="11571" y="1891"/>
                  </a:lnTo>
                  <a:lnTo>
                    <a:pt x="10157" y="2441"/>
                  </a:lnTo>
                  <a:lnTo>
                    <a:pt x="1" y="2639"/>
                  </a:lnTo>
                  <a:lnTo>
                    <a:pt x="1" y="6146"/>
                  </a:lnTo>
                  <a:lnTo>
                    <a:pt x="74604" y="6146"/>
                  </a:lnTo>
                  <a:lnTo>
                    <a:pt x="74604" y="1830"/>
                  </a:lnTo>
                  <a:lnTo>
                    <a:pt x="44315" y="1325"/>
                  </a:lnTo>
                  <a:lnTo>
                    <a:pt x="41818" y="501"/>
                  </a:lnTo>
                  <a:lnTo>
                    <a:pt x="294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5"/>
            <p:cNvSpPr/>
            <p:nvPr/>
          </p:nvSpPr>
          <p:spPr>
            <a:xfrm>
              <a:off x="6533977" y="2049868"/>
              <a:ext cx="161497" cy="85625"/>
            </a:xfrm>
            <a:custGeom>
              <a:avLst/>
              <a:gdLst/>
              <a:ahLst/>
              <a:cxnLst/>
              <a:rect l="l" t="t" r="r" b="b"/>
              <a:pathLst>
                <a:path w="5845" h="3099" extrusionOk="0">
                  <a:moveTo>
                    <a:pt x="2225" y="1"/>
                  </a:moveTo>
                  <a:lnTo>
                    <a:pt x="1" y="1116"/>
                  </a:lnTo>
                  <a:lnTo>
                    <a:pt x="5297" y="3098"/>
                  </a:lnTo>
                  <a:lnTo>
                    <a:pt x="5845" y="505"/>
                  </a:lnTo>
                  <a:lnTo>
                    <a:pt x="2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5"/>
            <p:cNvSpPr/>
            <p:nvPr/>
          </p:nvSpPr>
          <p:spPr>
            <a:xfrm>
              <a:off x="6891043" y="1660392"/>
              <a:ext cx="526490" cy="453767"/>
            </a:xfrm>
            <a:custGeom>
              <a:avLst/>
              <a:gdLst/>
              <a:ahLst/>
              <a:cxnLst/>
              <a:rect l="l" t="t" r="r" b="b"/>
              <a:pathLst>
                <a:path w="19055" h="16423" extrusionOk="0">
                  <a:moveTo>
                    <a:pt x="0" y="0"/>
                  </a:moveTo>
                  <a:lnTo>
                    <a:pt x="5743" y="15830"/>
                  </a:lnTo>
                  <a:lnTo>
                    <a:pt x="19054" y="16422"/>
                  </a:lnTo>
                  <a:lnTo>
                    <a:pt x="17893" y="4915"/>
                  </a:lnTo>
                  <a:lnTo>
                    <a:pt x="3349" y="167"/>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5"/>
            <p:cNvSpPr/>
            <p:nvPr/>
          </p:nvSpPr>
          <p:spPr>
            <a:xfrm>
              <a:off x="7175386" y="1775997"/>
              <a:ext cx="242149" cy="338164"/>
            </a:xfrm>
            <a:custGeom>
              <a:avLst/>
              <a:gdLst/>
              <a:ahLst/>
              <a:cxnLst/>
              <a:rect l="l" t="t" r="r" b="b"/>
              <a:pathLst>
                <a:path w="8764" h="12239" extrusionOk="0">
                  <a:moveTo>
                    <a:pt x="5364" y="0"/>
                  </a:moveTo>
                  <a:lnTo>
                    <a:pt x="0" y="11848"/>
                  </a:lnTo>
                  <a:lnTo>
                    <a:pt x="8763" y="12238"/>
                  </a:lnTo>
                  <a:lnTo>
                    <a:pt x="7602" y="731"/>
                  </a:lnTo>
                  <a:lnTo>
                    <a:pt x="5364" y="0"/>
                  </a:lnTo>
                  <a:close/>
                </a:path>
              </a:pathLst>
            </a:custGeom>
            <a:solidFill>
              <a:srgbClr val="9E99A3">
                <a:alpha val="513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5"/>
            <p:cNvSpPr/>
            <p:nvPr/>
          </p:nvSpPr>
          <p:spPr>
            <a:xfrm>
              <a:off x="7075807" y="1892873"/>
              <a:ext cx="323492" cy="40450"/>
            </a:xfrm>
            <a:custGeom>
              <a:avLst/>
              <a:gdLst/>
              <a:ahLst/>
              <a:cxnLst/>
              <a:rect l="l" t="t" r="r" b="b"/>
              <a:pathLst>
                <a:path w="11708" h="1464" extrusionOk="0">
                  <a:moveTo>
                    <a:pt x="0" y="0"/>
                  </a:moveTo>
                  <a:lnTo>
                    <a:pt x="371" y="1331"/>
                  </a:lnTo>
                  <a:lnTo>
                    <a:pt x="11707" y="1463"/>
                  </a:lnTo>
                  <a:lnTo>
                    <a:pt x="11694" y="1331"/>
                  </a:lnTo>
                  <a:lnTo>
                    <a:pt x="472" y="1199"/>
                  </a:lnTo>
                  <a:lnTo>
                    <a:pt x="175" y="134"/>
                  </a:lnTo>
                  <a:lnTo>
                    <a:pt x="11583" y="228"/>
                  </a:lnTo>
                  <a:lnTo>
                    <a:pt x="11569" y="96"/>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5"/>
            <p:cNvSpPr/>
            <p:nvPr/>
          </p:nvSpPr>
          <p:spPr>
            <a:xfrm>
              <a:off x="7088931" y="1770250"/>
              <a:ext cx="303018" cy="90516"/>
            </a:xfrm>
            <a:custGeom>
              <a:avLst/>
              <a:gdLst/>
              <a:ahLst/>
              <a:cxnLst/>
              <a:rect l="l" t="t" r="r" b="b"/>
              <a:pathLst>
                <a:path w="10967" h="3276" extrusionOk="0">
                  <a:moveTo>
                    <a:pt x="0" y="1"/>
                  </a:moveTo>
                  <a:lnTo>
                    <a:pt x="187" y="1370"/>
                  </a:lnTo>
                  <a:lnTo>
                    <a:pt x="10966" y="3276"/>
                  </a:lnTo>
                  <a:lnTo>
                    <a:pt x="10952" y="3139"/>
                  </a:lnTo>
                  <a:lnTo>
                    <a:pt x="305" y="1256"/>
                  </a:lnTo>
                  <a:lnTo>
                    <a:pt x="157" y="164"/>
                  </a:lnTo>
                  <a:lnTo>
                    <a:pt x="157" y="164"/>
                  </a:lnTo>
                  <a:cubicBezTo>
                    <a:pt x="3552" y="767"/>
                    <a:pt x="8682" y="1668"/>
                    <a:pt x="10839" y="2005"/>
                  </a:cubicBezTo>
                  <a:lnTo>
                    <a:pt x="10826" y="1873"/>
                  </a:lnTo>
                  <a:cubicBezTo>
                    <a:pt x="8490" y="1499"/>
                    <a:pt x="2637" y="470"/>
                    <a:pt x="91" y="16"/>
                  </a:cubicBez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5"/>
            <p:cNvSpPr/>
            <p:nvPr/>
          </p:nvSpPr>
          <p:spPr>
            <a:xfrm>
              <a:off x="7096529" y="1952416"/>
              <a:ext cx="310920" cy="61698"/>
            </a:xfrm>
            <a:custGeom>
              <a:avLst/>
              <a:gdLst/>
              <a:ahLst/>
              <a:cxnLst/>
              <a:rect l="l" t="t" r="r" b="b"/>
              <a:pathLst>
                <a:path w="11253" h="2233" extrusionOk="0">
                  <a:moveTo>
                    <a:pt x="73" y="0"/>
                  </a:moveTo>
                  <a:lnTo>
                    <a:pt x="1" y="1566"/>
                  </a:lnTo>
                  <a:lnTo>
                    <a:pt x="11253" y="2232"/>
                  </a:lnTo>
                  <a:lnTo>
                    <a:pt x="11253" y="2232"/>
                  </a:lnTo>
                  <a:lnTo>
                    <a:pt x="11239" y="2099"/>
                  </a:lnTo>
                  <a:lnTo>
                    <a:pt x="139" y="1442"/>
                  </a:lnTo>
                  <a:lnTo>
                    <a:pt x="199" y="148"/>
                  </a:lnTo>
                  <a:lnTo>
                    <a:pt x="11173" y="1442"/>
                  </a:lnTo>
                  <a:lnTo>
                    <a:pt x="11159" y="1306"/>
                  </a:lnTo>
                  <a:lnTo>
                    <a:pt x="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5"/>
            <p:cNvSpPr/>
            <p:nvPr/>
          </p:nvSpPr>
          <p:spPr>
            <a:xfrm>
              <a:off x="7049696" y="2047907"/>
              <a:ext cx="419893" cy="371734"/>
            </a:xfrm>
            <a:custGeom>
              <a:avLst/>
              <a:gdLst/>
              <a:ahLst/>
              <a:cxnLst/>
              <a:rect l="l" t="t" r="r" b="b"/>
              <a:pathLst>
                <a:path w="15197" h="13454" extrusionOk="0">
                  <a:moveTo>
                    <a:pt x="1" y="1"/>
                  </a:moveTo>
                  <a:lnTo>
                    <a:pt x="1" y="12862"/>
                  </a:lnTo>
                  <a:lnTo>
                    <a:pt x="15197" y="13454"/>
                  </a:lnTo>
                  <a:lnTo>
                    <a:pt x="13871" y="1947"/>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5"/>
            <p:cNvSpPr/>
            <p:nvPr/>
          </p:nvSpPr>
          <p:spPr>
            <a:xfrm>
              <a:off x="7248772" y="2110434"/>
              <a:ext cx="220819" cy="309207"/>
            </a:xfrm>
            <a:custGeom>
              <a:avLst/>
              <a:gdLst/>
              <a:ahLst/>
              <a:cxnLst/>
              <a:rect l="l" t="t" r="r" b="b"/>
              <a:pathLst>
                <a:path w="7992" h="11191" extrusionOk="0">
                  <a:moveTo>
                    <a:pt x="6703" y="0"/>
                  </a:moveTo>
                  <a:lnTo>
                    <a:pt x="1" y="10879"/>
                  </a:lnTo>
                  <a:lnTo>
                    <a:pt x="7992" y="11191"/>
                  </a:lnTo>
                  <a:lnTo>
                    <a:pt x="6703" y="0"/>
                  </a:lnTo>
                  <a:close/>
                </a:path>
              </a:pathLst>
            </a:custGeom>
            <a:solidFill>
              <a:srgbClr val="9E99A3">
                <a:alpha val="513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5"/>
            <p:cNvSpPr/>
            <p:nvPr/>
          </p:nvSpPr>
          <p:spPr>
            <a:xfrm>
              <a:off x="7049696" y="2047907"/>
              <a:ext cx="192940" cy="340263"/>
            </a:xfrm>
            <a:custGeom>
              <a:avLst/>
              <a:gdLst/>
              <a:ahLst/>
              <a:cxnLst/>
              <a:rect l="l" t="t" r="r" b="b"/>
              <a:pathLst>
                <a:path w="6983" h="12315" extrusionOk="0">
                  <a:moveTo>
                    <a:pt x="1" y="1"/>
                  </a:moveTo>
                  <a:lnTo>
                    <a:pt x="1" y="12314"/>
                  </a:lnTo>
                  <a:lnTo>
                    <a:pt x="6983" y="97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5"/>
            <p:cNvSpPr/>
            <p:nvPr/>
          </p:nvSpPr>
          <p:spPr>
            <a:xfrm>
              <a:off x="7049696" y="2299232"/>
              <a:ext cx="407156" cy="9781"/>
            </a:xfrm>
            <a:custGeom>
              <a:avLst/>
              <a:gdLst/>
              <a:ahLst/>
              <a:cxnLst/>
              <a:rect l="l" t="t" r="r" b="b"/>
              <a:pathLst>
                <a:path w="14736" h="354" extrusionOk="0">
                  <a:moveTo>
                    <a:pt x="1" y="0"/>
                  </a:moveTo>
                  <a:lnTo>
                    <a:pt x="1" y="134"/>
                  </a:lnTo>
                  <a:lnTo>
                    <a:pt x="14735" y="354"/>
                  </a:lnTo>
                  <a:lnTo>
                    <a:pt x="14720" y="220"/>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5"/>
            <p:cNvSpPr/>
            <p:nvPr/>
          </p:nvSpPr>
          <p:spPr>
            <a:xfrm>
              <a:off x="7057958" y="2335344"/>
              <a:ext cx="402376" cy="19783"/>
            </a:xfrm>
            <a:custGeom>
              <a:avLst/>
              <a:gdLst/>
              <a:ahLst/>
              <a:cxnLst/>
              <a:rect l="l" t="t" r="r" b="b"/>
              <a:pathLst>
                <a:path w="14563" h="716" extrusionOk="0">
                  <a:moveTo>
                    <a:pt x="14547" y="1"/>
                  </a:moveTo>
                  <a:lnTo>
                    <a:pt x="0" y="584"/>
                  </a:lnTo>
                  <a:lnTo>
                    <a:pt x="6" y="716"/>
                  </a:lnTo>
                  <a:lnTo>
                    <a:pt x="14562" y="133"/>
                  </a:lnTo>
                  <a:lnTo>
                    <a:pt x="145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5"/>
            <p:cNvSpPr/>
            <p:nvPr/>
          </p:nvSpPr>
          <p:spPr>
            <a:xfrm>
              <a:off x="7049696" y="2058019"/>
              <a:ext cx="390965" cy="110492"/>
            </a:xfrm>
            <a:custGeom>
              <a:avLst/>
              <a:gdLst/>
              <a:ahLst/>
              <a:cxnLst/>
              <a:rect l="l" t="t" r="r" b="b"/>
              <a:pathLst>
                <a:path w="14150" h="3999" extrusionOk="0">
                  <a:moveTo>
                    <a:pt x="1" y="1"/>
                  </a:moveTo>
                  <a:lnTo>
                    <a:pt x="1" y="30"/>
                  </a:lnTo>
                  <a:lnTo>
                    <a:pt x="105" y="2431"/>
                  </a:lnTo>
                  <a:lnTo>
                    <a:pt x="14149" y="3999"/>
                  </a:lnTo>
                  <a:lnTo>
                    <a:pt x="14134" y="3863"/>
                  </a:lnTo>
                  <a:lnTo>
                    <a:pt x="233" y="2313"/>
                  </a:lnTo>
                  <a:lnTo>
                    <a:pt x="139" y="153"/>
                  </a:lnTo>
                  <a:lnTo>
                    <a:pt x="13914" y="1948"/>
                  </a:lnTo>
                  <a:lnTo>
                    <a:pt x="13897" y="1813"/>
                  </a:lnTo>
                  <a:lnTo>
                    <a:pt x="78" y="10"/>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5"/>
            <p:cNvSpPr/>
            <p:nvPr/>
          </p:nvSpPr>
          <p:spPr>
            <a:xfrm>
              <a:off x="7049696" y="2231123"/>
              <a:ext cx="403619" cy="47303"/>
            </a:xfrm>
            <a:custGeom>
              <a:avLst/>
              <a:gdLst/>
              <a:ahLst/>
              <a:cxnLst/>
              <a:rect l="l" t="t" r="r" b="b"/>
              <a:pathLst>
                <a:path w="14608" h="1712" extrusionOk="0">
                  <a:moveTo>
                    <a:pt x="1" y="1"/>
                  </a:moveTo>
                  <a:lnTo>
                    <a:pt x="1" y="135"/>
                  </a:lnTo>
                  <a:lnTo>
                    <a:pt x="14607" y="1711"/>
                  </a:lnTo>
                  <a:lnTo>
                    <a:pt x="14592" y="1576"/>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5"/>
            <p:cNvSpPr/>
            <p:nvPr/>
          </p:nvSpPr>
          <p:spPr>
            <a:xfrm>
              <a:off x="7049696" y="2178045"/>
              <a:ext cx="395579" cy="30642"/>
            </a:xfrm>
            <a:custGeom>
              <a:avLst/>
              <a:gdLst/>
              <a:ahLst/>
              <a:cxnLst/>
              <a:rect l="l" t="t" r="r" b="b"/>
              <a:pathLst>
                <a:path w="14317" h="1109" extrusionOk="0">
                  <a:moveTo>
                    <a:pt x="1" y="1"/>
                  </a:moveTo>
                  <a:lnTo>
                    <a:pt x="1" y="135"/>
                  </a:lnTo>
                  <a:lnTo>
                    <a:pt x="14317" y="1108"/>
                  </a:lnTo>
                  <a:lnTo>
                    <a:pt x="14317" y="1108"/>
                  </a:lnTo>
                  <a:lnTo>
                    <a:pt x="14301" y="973"/>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5"/>
            <p:cNvSpPr/>
            <p:nvPr/>
          </p:nvSpPr>
          <p:spPr>
            <a:xfrm>
              <a:off x="7049696" y="2196530"/>
              <a:ext cx="400221" cy="52055"/>
            </a:xfrm>
            <a:custGeom>
              <a:avLst/>
              <a:gdLst/>
              <a:ahLst/>
              <a:cxnLst/>
              <a:rect l="l" t="t" r="r" b="b"/>
              <a:pathLst>
                <a:path w="14485" h="1884" extrusionOk="0">
                  <a:moveTo>
                    <a:pt x="1" y="1"/>
                  </a:moveTo>
                  <a:lnTo>
                    <a:pt x="1" y="716"/>
                  </a:lnTo>
                  <a:lnTo>
                    <a:pt x="14484" y="1884"/>
                  </a:lnTo>
                  <a:lnTo>
                    <a:pt x="14469" y="1750"/>
                  </a:lnTo>
                  <a:lnTo>
                    <a:pt x="93" y="590"/>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5"/>
            <p:cNvSpPr/>
            <p:nvPr/>
          </p:nvSpPr>
          <p:spPr>
            <a:xfrm>
              <a:off x="6678456" y="1660392"/>
              <a:ext cx="430973" cy="359715"/>
            </a:xfrm>
            <a:custGeom>
              <a:avLst/>
              <a:gdLst/>
              <a:ahLst/>
              <a:cxnLst/>
              <a:rect l="l" t="t" r="r" b="b"/>
              <a:pathLst>
                <a:path w="15598" h="13019" extrusionOk="0">
                  <a:moveTo>
                    <a:pt x="7694" y="0"/>
                  </a:moveTo>
                  <a:lnTo>
                    <a:pt x="566" y="4398"/>
                  </a:lnTo>
                  <a:lnTo>
                    <a:pt x="0" y="13018"/>
                  </a:lnTo>
                  <a:lnTo>
                    <a:pt x="15598" y="13018"/>
                  </a:lnTo>
                  <a:lnTo>
                    <a:pt x="15598" y="3737"/>
                  </a:lnTo>
                  <a:lnTo>
                    <a:pt x="7694" y="0"/>
                  </a:lnTo>
                  <a:close/>
                </a:path>
              </a:pathLst>
            </a:custGeom>
            <a:solidFill>
              <a:srgbClr val="9E99A3">
                <a:alpha val="513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5"/>
            <p:cNvSpPr/>
            <p:nvPr/>
          </p:nvSpPr>
          <p:spPr>
            <a:xfrm>
              <a:off x="6678456" y="1689791"/>
              <a:ext cx="430973" cy="359715"/>
            </a:xfrm>
            <a:custGeom>
              <a:avLst/>
              <a:gdLst/>
              <a:ahLst/>
              <a:cxnLst/>
              <a:rect l="l" t="t" r="r" b="b"/>
              <a:pathLst>
                <a:path w="15598" h="13019" extrusionOk="0">
                  <a:moveTo>
                    <a:pt x="7694" y="1"/>
                  </a:moveTo>
                  <a:lnTo>
                    <a:pt x="566" y="4399"/>
                  </a:lnTo>
                  <a:lnTo>
                    <a:pt x="0" y="13019"/>
                  </a:lnTo>
                  <a:lnTo>
                    <a:pt x="15598" y="13019"/>
                  </a:lnTo>
                  <a:lnTo>
                    <a:pt x="15598" y="3737"/>
                  </a:lnTo>
                  <a:lnTo>
                    <a:pt x="76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5"/>
            <p:cNvSpPr/>
            <p:nvPr/>
          </p:nvSpPr>
          <p:spPr>
            <a:xfrm>
              <a:off x="6679782" y="1689791"/>
              <a:ext cx="233695" cy="339352"/>
            </a:xfrm>
            <a:custGeom>
              <a:avLst/>
              <a:gdLst/>
              <a:ahLst/>
              <a:cxnLst/>
              <a:rect l="l" t="t" r="r" b="b"/>
              <a:pathLst>
                <a:path w="8458" h="12282" extrusionOk="0">
                  <a:moveTo>
                    <a:pt x="7646" y="1"/>
                  </a:moveTo>
                  <a:lnTo>
                    <a:pt x="518" y="4399"/>
                  </a:lnTo>
                  <a:lnTo>
                    <a:pt x="0" y="12282"/>
                  </a:lnTo>
                  <a:lnTo>
                    <a:pt x="8457" y="384"/>
                  </a:lnTo>
                  <a:lnTo>
                    <a:pt x="7646" y="1"/>
                  </a:lnTo>
                  <a:close/>
                </a:path>
              </a:pathLst>
            </a:custGeom>
            <a:solidFill>
              <a:srgbClr val="9E99A3">
                <a:alpha val="513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5"/>
            <p:cNvSpPr/>
            <p:nvPr/>
          </p:nvSpPr>
          <p:spPr>
            <a:xfrm>
              <a:off x="6838988" y="1761850"/>
              <a:ext cx="270442" cy="287656"/>
            </a:xfrm>
            <a:custGeom>
              <a:avLst/>
              <a:gdLst/>
              <a:ahLst/>
              <a:cxnLst/>
              <a:rect l="l" t="t" r="r" b="b"/>
              <a:pathLst>
                <a:path w="9788" h="10411" extrusionOk="0">
                  <a:moveTo>
                    <a:pt x="7399" y="0"/>
                  </a:moveTo>
                  <a:lnTo>
                    <a:pt x="0" y="10411"/>
                  </a:lnTo>
                  <a:lnTo>
                    <a:pt x="9788" y="10411"/>
                  </a:lnTo>
                  <a:lnTo>
                    <a:pt x="9788" y="1129"/>
                  </a:lnTo>
                  <a:lnTo>
                    <a:pt x="739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5"/>
            <p:cNvSpPr/>
            <p:nvPr/>
          </p:nvSpPr>
          <p:spPr>
            <a:xfrm>
              <a:off x="6682103" y="1960623"/>
              <a:ext cx="427326" cy="13760"/>
            </a:xfrm>
            <a:custGeom>
              <a:avLst/>
              <a:gdLst/>
              <a:ahLst/>
              <a:cxnLst/>
              <a:rect l="l" t="t" r="r" b="b"/>
              <a:pathLst>
                <a:path w="15466" h="498" extrusionOk="0">
                  <a:moveTo>
                    <a:pt x="10" y="0"/>
                  </a:moveTo>
                  <a:lnTo>
                    <a:pt x="1" y="133"/>
                  </a:lnTo>
                  <a:lnTo>
                    <a:pt x="15466" y="497"/>
                  </a:lnTo>
                  <a:lnTo>
                    <a:pt x="15466" y="365"/>
                  </a:lnTo>
                  <a:lnTo>
                    <a:pt x="1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5"/>
            <p:cNvSpPr/>
            <p:nvPr/>
          </p:nvSpPr>
          <p:spPr>
            <a:xfrm>
              <a:off x="6685943" y="1894006"/>
              <a:ext cx="423485" cy="13594"/>
            </a:xfrm>
            <a:custGeom>
              <a:avLst/>
              <a:gdLst/>
              <a:ahLst/>
              <a:cxnLst/>
              <a:rect l="l" t="t" r="r" b="b"/>
              <a:pathLst>
                <a:path w="15327" h="492" extrusionOk="0">
                  <a:moveTo>
                    <a:pt x="15327" y="1"/>
                  </a:moveTo>
                  <a:lnTo>
                    <a:pt x="15270" y="359"/>
                  </a:lnTo>
                  <a:lnTo>
                    <a:pt x="9" y="295"/>
                  </a:lnTo>
                  <a:lnTo>
                    <a:pt x="0" y="427"/>
                  </a:lnTo>
                  <a:lnTo>
                    <a:pt x="15327" y="492"/>
                  </a:lnTo>
                  <a:lnTo>
                    <a:pt x="153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5"/>
            <p:cNvSpPr/>
            <p:nvPr/>
          </p:nvSpPr>
          <p:spPr>
            <a:xfrm>
              <a:off x="6682959" y="1928267"/>
              <a:ext cx="426469" cy="23071"/>
            </a:xfrm>
            <a:custGeom>
              <a:avLst/>
              <a:gdLst/>
              <a:ahLst/>
              <a:cxnLst/>
              <a:rect l="l" t="t" r="r" b="b"/>
              <a:pathLst>
                <a:path w="15435" h="835" extrusionOk="0">
                  <a:moveTo>
                    <a:pt x="15435" y="1"/>
                  </a:moveTo>
                  <a:lnTo>
                    <a:pt x="10" y="702"/>
                  </a:lnTo>
                  <a:lnTo>
                    <a:pt x="0" y="834"/>
                  </a:lnTo>
                  <a:lnTo>
                    <a:pt x="15435" y="133"/>
                  </a:lnTo>
                  <a:lnTo>
                    <a:pt x="154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5"/>
            <p:cNvSpPr/>
            <p:nvPr/>
          </p:nvSpPr>
          <p:spPr>
            <a:xfrm>
              <a:off x="6824813" y="1697886"/>
              <a:ext cx="171997" cy="12516"/>
            </a:xfrm>
            <a:custGeom>
              <a:avLst/>
              <a:gdLst/>
              <a:ahLst/>
              <a:cxnLst/>
              <a:rect l="l" t="t" r="r" b="b"/>
              <a:pathLst>
                <a:path w="6225" h="453" extrusionOk="0">
                  <a:moveTo>
                    <a:pt x="201" y="0"/>
                  </a:moveTo>
                  <a:lnTo>
                    <a:pt x="1" y="122"/>
                  </a:lnTo>
                  <a:lnTo>
                    <a:pt x="6225" y="452"/>
                  </a:lnTo>
                  <a:lnTo>
                    <a:pt x="5908" y="303"/>
                  </a:lnTo>
                  <a:lnTo>
                    <a:pt x="2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5"/>
            <p:cNvSpPr/>
            <p:nvPr/>
          </p:nvSpPr>
          <p:spPr>
            <a:xfrm>
              <a:off x="6866507" y="1672079"/>
              <a:ext cx="61118" cy="5637"/>
            </a:xfrm>
            <a:custGeom>
              <a:avLst/>
              <a:gdLst/>
              <a:ahLst/>
              <a:cxnLst/>
              <a:rect l="l" t="t" r="r" b="b"/>
              <a:pathLst>
                <a:path w="2212" h="204" extrusionOk="0">
                  <a:moveTo>
                    <a:pt x="202" y="0"/>
                  </a:moveTo>
                  <a:lnTo>
                    <a:pt x="1" y="125"/>
                  </a:lnTo>
                  <a:lnTo>
                    <a:pt x="2211" y="203"/>
                  </a:lnTo>
                  <a:lnTo>
                    <a:pt x="1913" y="62"/>
                  </a:lnTo>
                  <a:lnTo>
                    <a:pt x="202" y="0"/>
                  </a:lnTo>
                  <a:close/>
                </a:path>
              </a:pathLst>
            </a:custGeom>
            <a:solidFill>
              <a:srgbClr val="FFAA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5"/>
            <p:cNvSpPr/>
            <p:nvPr/>
          </p:nvSpPr>
          <p:spPr>
            <a:xfrm>
              <a:off x="6770078" y="1724577"/>
              <a:ext cx="264060" cy="10472"/>
            </a:xfrm>
            <a:custGeom>
              <a:avLst/>
              <a:gdLst/>
              <a:ahLst/>
              <a:cxnLst/>
              <a:rect l="l" t="t" r="r" b="b"/>
              <a:pathLst>
                <a:path w="9557" h="379" extrusionOk="0">
                  <a:moveTo>
                    <a:pt x="9290" y="0"/>
                  </a:moveTo>
                  <a:lnTo>
                    <a:pt x="227" y="240"/>
                  </a:lnTo>
                  <a:lnTo>
                    <a:pt x="1" y="378"/>
                  </a:lnTo>
                  <a:lnTo>
                    <a:pt x="9556" y="126"/>
                  </a:lnTo>
                  <a:lnTo>
                    <a:pt x="929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5"/>
            <p:cNvSpPr/>
            <p:nvPr/>
          </p:nvSpPr>
          <p:spPr>
            <a:xfrm>
              <a:off x="6687767" y="1857341"/>
              <a:ext cx="421661" cy="20778"/>
            </a:xfrm>
            <a:custGeom>
              <a:avLst/>
              <a:gdLst/>
              <a:ahLst/>
              <a:cxnLst/>
              <a:rect l="l" t="t" r="r" b="b"/>
              <a:pathLst>
                <a:path w="15261" h="752" extrusionOk="0">
                  <a:moveTo>
                    <a:pt x="15261" y="0"/>
                  </a:moveTo>
                  <a:lnTo>
                    <a:pt x="9" y="617"/>
                  </a:lnTo>
                  <a:lnTo>
                    <a:pt x="0" y="751"/>
                  </a:lnTo>
                  <a:lnTo>
                    <a:pt x="15261" y="134"/>
                  </a:lnTo>
                  <a:lnTo>
                    <a:pt x="152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5"/>
            <p:cNvSpPr/>
            <p:nvPr/>
          </p:nvSpPr>
          <p:spPr>
            <a:xfrm>
              <a:off x="6691000" y="1825428"/>
              <a:ext cx="418429" cy="17324"/>
            </a:xfrm>
            <a:custGeom>
              <a:avLst/>
              <a:gdLst/>
              <a:ahLst/>
              <a:cxnLst/>
              <a:rect l="l" t="t" r="r" b="b"/>
              <a:pathLst>
                <a:path w="15144" h="627" extrusionOk="0">
                  <a:moveTo>
                    <a:pt x="9" y="0"/>
                  </a:moveTo>
                  <a:lnTo>
                    <a:pt x="0" y="133"/>
                  </a:lnTo>
                  <a:lnTo>
                    <a:pt x="15144" y="626"/>
                  </a:lnTo>
                  <a:lnTo>
                    <a:pt x="15144" y="494"/>
                  </a:lnTo>
                  <a:lnTo>
                    <a:pt x="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5"/>
            <p:cNvSpPr/>
            <p:nvPr/>
          </p:nvSpPr>
          <p:spPr>
            <a:xfrm>
              <a:off x="6714099" y="1755219"/>
              <a:ext cx="384831" cy="14395"/>
            </a:xfrm>
            <a:custGeom>
              <a:avLst/>
              <a:gdLst/>
              <a:ahLst/>
              <a:cxnLst/>
              <a:rect l="l" t="t" r="r" b="b"/>
              <a:pathLst>
                <a:path w="13928" h="521" extrusionOk="0">
                  <a:moveTo>
                    <a:pt x="13663" y="0"/>
                  </a:moveTo>
                  <a:lnTo>
                    <a:pt x="227" y="380"/>
                  </a:lnTo>
                  <a:lnTo>
                    <a:pt x="1" y="520"/>
                  </a:lnTo>
                  <a:lnTo>
                    <a:pt x="13928" y="125"/>
                  </a:lnTo>
                  <a:lnTo>
                    <a:pt x="136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5"/>
            <p:cNvSpPr/>
            <p:nvPr/>
          </p:nvSpPr>
          <p:spPr>
            <a:xfrm>
              <a:off x="6692602" y="1788541"/>
              <a:ext cx="416826" cy="16302"/>
            </a:xfrm>
            <a:custGeom>
              <a:avLst/>
              <a:gdLst/>
              <a:ahLst/>
              <a:cxnLst/>
              <a:rect l="l" t="t" r="r" b="b"/>
              <a:pathLst>
                <a:path w="15086" h="590" extrusionOk="0">
                  <a:moveTo>
                    <a:pt x="15086" y="0"/>
                  </a:moveTo>
                  <a:lnTo>
                    <a:pt x="8" y="457"/>
                  </a:lnTo>
                  <a:lnTo>
                    <a:pt x="1" y="589"/>
                  </a:lnTo>
                  <a:lnTo>
                    <a:pt x="15086" y="132"/>
                  </a:lnTo>
                  <a:lnTo>
                    <a:pt x="150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5"/>
            <p:cNvSpPr/>
            <p:nvPr/>
          </p:nvSpPr>
          <p:spPr>
            <a:xfrm>
              <a:off x="6632479" y="2030748"/>
              <a:ext cx="431995" cy="363058"/>
            </a:xfrm>
            <a:custGeom>
              <a:avLst/>
              <a:gdLst/>
              <a:ahLst/>
              <a:cxnLst/>
              <a:rect l="l" t="t" r="r" b="b"/>
              <a:pathLst>
                <a:path w="15635" h="13140" extrusionOk="0">
                  <a:moveTo>
                    <a:pt x="15634" y="0"/>
                  </a:moveTo>
                  <a:lnTo>
                    <a:pt x="701" y="533"/>
                  </a:lnTo>
                  <a:lnTo>
                    <a:pt x="0" y="13140"/>
                  </a:lnTo>
                  <a:lnTo>
                    <a:pt x="15597" y="13140"/>
                  </a:lnTo>
                  <a:lnTo>
                    <a:pt x="156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5"/>
            <p:cNvSpPr/>
            <p:nvPr/>
          </p:nvSpPr>
          <p:spPr>
            <a:xfrm>
              <a:off x="6648283" y="2045116"/>
              <a:ext cx="417406" cy="148594"/>
            </a:xfrm>
            <a:custGeom>
              <a:avLst/>
              <a:gdLst/>
              <a:ahLst/>
              <a:cxnLst/>
              <a:rect l="l" t="t" r="r" b="b"/>
              <a:pathLst>
                <a:path w="15107" h="5378" extrusionOk="0">
                  <a:moveTo>
                    <a:pt x="15107" y="0"/>
                  </a:moveTo>
                  <a:lnTo>
                    <a:pt x="91" y="780"/>
                  </a:lnTo>
                  <a:lnTo>
                    <a:pt x="0" y="2309"/>
                  </a:lnTo>
                  <a:lnTo>
                    <a:pt x="15045" y="5378"/>
                  </a:lnTo>
                  <a:lnTo>
                    <a:pt x="15107" y="0"/>
                  </a:lnTo>
                  <a:close/>
                </a:path>
              </a:pathLst>
            </a:custGeom>
            <a:solidFill>
              <a:srgbClr val="9E99A3">
                <a:alpha val="513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5"/>
            <p:cNvSpPr/>
            <p:nvPr/>
          </p:nvSpPr>
          <p:spPr>
            <a:xfrm>
              <a:off x="6646073" y="2141214"/>
              <a:ext cx="418097" cy="7875"/>
            </a:xfrm>
            <a:custGeom>
              <a:avLst/>
              <a:gdLst/>
              <a:ahLst/>
              <a:cxnLst/>
              <a:rect l="l" t="t" r="r" b="b"/>
              <a:pathLst>
                <a:path w="15132" h="285" extrusionOk="0">
                  <a:moveTo>
                    <a:pt x="15132" y="0"/>
                  </a:moveTo>
                  <a:lnTo>
                    <a:pt x="8" y="152"/>
                  </a:lnTo>
                  <a:lnTo>
                    <a:pt x="0" y="285"/>
                  </a:lnTo>
                  <a:lnTo>
                    <a:pt x="15132" y="132"/>
                  </a:lnTo>
                  <a:lnTo>
                    <a:pt x="151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85"/>
            <p:cNvSpPr/>
            <p:nvPr/>
          </p:nvSpPr>
          <p:spPr>
            <a:xfrm>
              <a:off x="6647979" y="2111567"/>
              <a:ext cx="416274" cy="3730"/>
            </a:xfrm>
            <a:custGeom>
              <a:avLst/>
              <a:gdLst/>
              <a:ahLst/>
              <a:cxnLst/>
              <a:rect l="l" t="t" r="r" b="b"/>
              <a:pathLst>
                <a:path w="15066" h="135" extrusionOk="0">
                  <a:moveTo>
                    <a:pt x="7" y="1"/>
                  </a:moveTo>
                  <a:lnTo>
                    <a:pt x="0" y="135"/>
                  </a:lnTo>
                  <a:lnTo>
                    <a:pt x="15066" y="135"/>
                  </a:lnTo>
                  <a:lnTo>
                    <a:pt x="150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85"/>
            <p:cNvSpPr/>
            <p:nvPr/>
          </p:nvSpPr>
          <p:spPr>
            <a:xfrm>
              <a:off x="6635435" y="2336533"/>
              <a:ext cx="428099" cy="25834"/>
            </a:xfrm>
            <a:custGeom>
              <a:avLst/>
              <a:gdLst/>
              <a:ahLst/>
              <a:cxnLst/>
              <a:rect l="l" t="t" r="r" b="b"/>
              <a:pathLst>
                <a:path w="15494" h="935" extrusionOk="0">
                  <a:moveTo>
                    <a:pt x="8" y="1"/>
                  </a:moveTo>
                  <a:lnTo>
                    <a:pt x="1" y="135"/>
                  </a:lnTo>
                  <a:lnTo>
                    <a:pt x="15494" y="934"/>
                  </a:lnTo>
                  <a:lnTo>
                    <a:pt x="15494" y="801"/>
                  </a:lnTo>
                  <a:lnTo>
                    <a:pt x="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85"/>
            <p:cNvSpPr/>
            <p:nvPr/>
          </p:nvSpPr>
          <p:spPr>
            <a:xfrm>
              <a:off x="6639746" y="2259389"/>
              <a:ext cx="424038" cy="16302"/>
            </a:xfrm>
            <a:custGeom>
              <a:avLst/>
              <a:gdLst/>
              <a:ahLst/>
              <a:cxnLst/>
              <a:rect l="l" t="t" r="r" b="b"/>
              <a:pathLst>
                <a:path w="15347" h="590" extrusionOk="0">
                  <a:moveTo>
                    <a:pt x="8" y="1"/>
                  </a:moveTo>
                  <a:lnTo>
                    <a:pt x="0" y="135"/>
                  </a:lnTo>
                  <a:lnTo>
                    <a:pt x="15347" y="590"/>
                  </a:lnTo>
                  <a:lnTo>
                    <a:pt x="15347" y="458"/>
                  </a:lnTo>
                  <a:lnTo>
                    <a:pt x="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85"/>
            <p:cNvSpPr/>
            <p:nvPr/>
          </p:nvSpPr>
          <p:spPr>
            <a:xfrm>
              <a:off x="6641403" y="2220209"/>
              <a:ext cx="422518" cy="13152"/>
            </a:xfrm>
            <a:custGeom>
              <a:avLst/>
              <a:gdLst/>
              <a:ahLst/>
              <a:cxnLst/>
              <a:rect l="l" t="t" r="r" b="b"/>
              <a:pathLst>
                <a:path w="15292" h="476" extrusionOk="0">
                  <a:moveTo>
                    <a:pt x="15291" y="1"/>
                  </a:moveTo>
                  <a:lnTo>
                    <a:pt x="8" y="342"/>
                  </a:lnTo>
                  <a:lnTo>
                    <a:pt x="0" y="476"/>
                  </a:lnTo>
                  <a:lnTo>
                    <a:pt x="0" y="476"/>
                  </a:lnTo>
                  <a:lnTo>
                    <a:pt x="15291" y="133"/>
                  </a:lnTo>
                  <a:lnTo>
                    <a:pt x="152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5"/>
            <p:cNvSpPr/>
            <p:nvPr/>
          </p:nvSpPr>
          <p:spPr>
            <a:xfrm>
              <a:off x="6637563" y="2298596"/>
              <a:ext cx="426137" cy="13097"/>
            </a:xfrm>
            <a:custGeom>
              <a:avLst/>
              <a:gdLst/>
              <a:ahLst/>
              <a:cxnLst/>
              <a:rect l="l" t="t" r="r" b="b"/>
              <a:pathLst>
                <a:path w="15423" h="474" extrusionOk="0">
                  <a:moveTo>
                    <a:pt x="8" y="0"/>
                  </a:moveTo>
                  <a:lnTo>
                    <a:pt x="1" y="134"/>
                  </a:lnTo>
                  <a:lnTo>
                    <a:pt x="15423" y="474"/>
                  </a:lnTo>
                  <a:lnTo>
                    <a:pt x="15423" y="342"/>
                  </a:lnTo>
                  <a:lnTo>
                    <a:pt x="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85"/>
            <p:cNvSpPr/>
            <p:nvPr/>
          </p:nvSpPr>
          <p:spPr>
            <a:xfrm>
              <a:off x="6644913" y="2166523"/>
              <a:ext cx="419092" cy="32217"/>
            </a:xfrm>
            <a:custGeom>
              <a:avLst/>
              <a:gdLst/>
              <a:ahLst/>
              <a:cxnLst/>
              <a:rect l="l" t="t" r="r" b="b"/>
              <a:pathLst>
                <a:path w="15168" h="1166" extrusionOk="0">
                  <a:moveTo>
                    <a:pt x="7" y="1"/>
                  </a:moveTo>
                  <a:lnTo>
                    <a:pt x="1" y="135"/>
                  </a:lnTo>
                  <a:lnTo>
                    <a:pt x="15167" y="1165"/>
                  </a:lnTo>
                  <a:lnTo>
                    <a:pt x="15167" y="1031"/>
                  </a:lnTo>
                  <a:lnTo>
                    <a:pt x="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85"/>
            <p:cNvSpPr/>
            <p:nvPr/>
          </p:nvSpPr>
          <p:spPr>
            <a:xfrm>
              <a:off x="5608390" y="1695759"/>
              <a:ext cx="461034" cy="739710"/>
            </a:xfrm>
            <a:custGeom>
              <a:avLst/>
              <a:gdLst/>
              <a:ahLst/>
              <a:cxnLst/>
              <a:rect l="l" t="t" r="r" b="b"/>
              <a:pathLst>
                <a:path w="16686" h="26772" extrusionOk="0">
                  <a:moveTo>
                    <a:pt x="7923" y="0"/>
                  </a:moveTo>
                  <a:lnTo>
                    <a:pt x="1" y="2189"/>
                  </a:lnTo>
                  <a:lnTo>
                    <a:pt x="133" y="2283"/>
                  </a:lnTo>
                  <a:lnTo>
                    <a:pt x="7933" y="240"/>
                  </a:lnTo>
                  <a:lnTo>
                    <a:pt x="13934" y="3620"/>
                  </a:lnTo>
                  <a:lnTo>
                    <a:pt x="12800" y="6630"/>
                  </a:lnTo>
                  <a:lnTo>
                    <a:pt x="12688" y="9073"/>
                  </a:lnTo>
                  <a:lnTo>
                    <a:pt x="15949" y="16545"/>
                  </a:lnTo>
                  <a:lnTo>
                    <a:pt x="12303" y="26771"/>
                  </a:lnTo>
                  <a:lnTo>
                    <a:pt x="14646" y="26665"/>
                  </a:lnTo>
                  <a:lnTo>
                    <a:pt x="16686" y="16158"/>
                  </a:lnTo>
                  <a:lnTo>
                    <a:pt x="13083" y="8986"/>
                  </a:lnTo>
                  <a:lnTo>
                    <a:pt x="13209" y="6551"/>
                  </a:lnTo>
                  <a:lnTo>
                    <a:pt x="14422" y="3489"/>
                  </a:lnTo>
                  <a:lnTo>
                    <a:pt x="79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85"/>
            <p:cNvSpPr/>
            <p:nvPr/>
          </p:nvSpPr>
          <p:spPr>
            <a:xfrm>
              <a:off x="6035333" y="1907821"/>
              <a:ext cx="230130" cy="193714"/>
            </a:xfrm>
            <a:custGeom>
              <a:avLst/>
              <a:gdLst/>
              <a:ahLst/>
              <a:cxnLst/>
              <a:rect l="l" t="t" r="r" b="b"/>
              <a:pathLst>
                <a:path w="8329" h="7011" extrusionOk="0">
                  <a:moveTo>
                    <a:pt x="4038" y="1"/>
                  </a:moveTo>
                  <a:lnTo>
                    <a:pt x="839" y="3037"/>
                  </a:lnTo>
                  <a:lnTo>
                    <a:pt x="0" y="6489"/>
                  </a:lnTo>
                  <a:lnTo>
                    <a:pt x="383" y="7010"/>
                  </a:lnTo>
                  <a:lnTo>
                    <a:pt x="1257" y="2919"/>
                  </a:lnTo>
                  <a:lnTo>
                    <a:pt x="4126" y="139"/>
                  </a:lnTo>
                  <a:lnTo>
                    <a:pt x="8277" y="235"/>
                  </a:lnTo>
                  <a:lnTo>
                    <a:pt x="8328" y="184"/>
                  </a:lnTo>
                  <a:lnTo>
                    <a:pt x="40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5"/>
            <p:cNvSpPr/>
            <p:nvPr/>
          </p:nvSpPr>
          <p:spPr>
            <a:xfrm>
              <a:off x="5455871" y="1912242"/>
              <a:ext cx="549423" cy="110023"/>
            </a:xfrm>
            <a:custGeom>
              <a:avLst/>
              <a:gdLst/>
              <a:ahLst/>
              <a:cxnLst/>
              <a:rect l="l" t="t" r="r" b="b"/>
              <a:pathLst>
                <a:path w="19885" h="3982" extrusionOk="0">
                  <a:moveTo>
                    <a:pt x="14816" y="1"/>
                  </a:moveTo>
                  <a:lnTo>
                    <a:pt x="7397" y="173"/>
                  </a:lnTo>
                  <a:lnTo>
                    <a:pt x="7374" y="173"/>
                  </a:lnTo>
                  <a:lnTo>
                    <a:pt x="0" y="3054"/>
                  </a:lnTo>
                  <a:lnTo>
                    <a:pt x="54" y="3246"/>
                  </a:lnTo>
                  <a:lnTo>
                    <a:pt x="7522" y="388"/>
                  </a:lnTo>
                  <a:lnTo>
                    <a:pt x="14692" y="344"/>
                  </a:lnTo>
                  <a:lnTo>
                    <a:pt x="19885" y="3982"/>
                  </a:lnTo>
                  <a:lnTo>
                    <a:pt x="19885" y="3982"/>
                  </a:lnTo>
                  <a:lnTo>
                    <a:pt x="19522" y="3314"/>
                  </a:lnTo>
                  <a:lnTo>
                    <a:pt x="1481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85"/>
            <p:cNvSpPr/>
            <p:nvPr/>
          </p:nvSpPr>
          <p:spPr>
            <a:xfrm>
              <a:off x="5561059" y="1916580"/>
              <a:ext cx="170836" cy="104883"/>
            </a:xfrm>
            <a:custGeom>
              <a:avLst/>
              <a:gdLst/>
              <a:ahLst/>
              <a:cxnLst/>
              <a:rect l="l" t="t" r="r" b="b"/>
              <a:pathLst>
                <a:path w="6183" h="3796" extrusionOk="0">
                  <a:moveTo>
                    <a:pt x="5486" y="1"/>
                  </a:moveTo>
                  <a:lnTo>
                    <a:pt x="4020" y="1528"/>
                  </a:lnTo>
                  <a:lnTo>
                    <a:pt x="0" y="3686"/>
                  </a:lnTo>
                  <a:lnTo>
                    <a:pt x="65" y="3795"/>
                  </a:lnTo>
                  <a:lnTo>
                    <a:pt x="4315" y="1568"/>
                  </a:lnTo>
                  <a:lnTo>
                    <a:pt x="6182" y="75"/>
                  </a:lnTo>
                  <a:lnTo>
                    <a:pt x="54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85"/>
            <p:cNvSpPr/>
            <p:nvPr/>
          </p:nvSpPr>
          <p:spPr>
            <a:xfrm>
              <a:off x="5472698" y="1901494"/>
              <a:ext cx="162547" cy="33322"/>
            </a:xfrm>
            <a:custGeom>
              <a:avLst/>
              <a:gdLst/>
              <a:ahLst/>
              <a:cxnLst/>
              <a:rect l="l" t="t" r="r" b="b"/>
              <a:pathLst>
                <a:path w="5883" h="1206" extrusionOk="0">
                  <a:moveTo>
                    <a:pt x="28" y="1"/>
                  </a:moveTo>
                  <a:lnTo>
                    <a:pt x="0" y="85"/>
                  </a:lnTo>
                  <a:lnTo>
                    <a:pt x="3758" y="491"/>
                  </a:lnTo>
                  <a:lnTo>
                    <a:pt x="5286" y="1205"/>
                  </a:lnTo>
                  <a:lnTo>
                    <a:pt x="5882" y="1013"/>
                  </a:lnTo>
                  <a:lnTo>
                    <a:pt x="3921" y="364"/>
                  </a:lnTo>
                  <a:lnTo>
                    <a:pt x="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5"/>
            <p:cNvSpPr/>
            <p:nvPr/>
          </p:nvSpPr>
          <p:spPr>
            <a:xfrm>
              <a:off x="5768204" y="1745990"/>
              <a:ext cx="149920" cy="114140"/>
            </a:xfrm>
            <a:custGeom>
              <a:avLst/>
              <a:gdLst/>
              <a:ahLst/>
              <a:cxnLst/>
              <a:rect l="l" t="t" r="r" b="b"/>
              <a:pathLst>
                <a:path w="5426" h="4131" extrusionOk="0">
                  <a:moveTo>
                    <a:pt x="5180" y="0"/>
                  </a:moveTo>
                  <a:lnTo>
                    <a:pt x="1551" y="1345"/>
                  </a:lnTo>
                  <a:lnTo>
                    <a:pt x="1" y="4114"/>
                  </a:lnTo>
                  <a:lnTo>
                    <a:pt x="227" y="4130"/>
                  </a:lnTo>
                  <a:lnTo>
                    <a:pt x="1779" y="1465"/>
                  </a:lnTo>
                  <a:lnTo>
                    <a:pt x="5426" y="179"/>
                  </a:lnTo>
                  <a:lnTo>
                    <a:pt x="51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85"/>
            <p:cNvSpPr/>
            <p:nvPr/>
          </p:nvSpPr>
          <p:spPr>
            <a:xfrm>
              <a:off x="5574156" y="1667686"/>
              <a:ext cx="183961" cy="56061"/>
            </a:xfrm>
            <a:custGeom>
              <a:avLst/>
              <a:gdLst/>
              <a:ahLst/>
              <a:cxnLst/>
              <a:rect l="l" t="t" r="r" b="b"/>
              <a:pathLst>
                <a:path w="6658" h="2029" extrusionOk="0">
                  <a:moveTo>
                    <a:pt x="43" y="1"/>
                  </a:moveTo>
                  <a:lnTo>
                    <a:pt x="0" y="104"/>
                  </a:lnTo>
                  <a:lnTo>
                    <a:pt x="5019" y="1004"/>
                  </a:lnTo>
                  <a:lnTo>
                    <a:pt x="6030" y="2028"/>
                  </a:lnTo>
                  <a:lnTo>
                    <a:pt x="6657" y="1862"/>
                  </a:lnTo>
                  <a:lnTo>
                    <a:pt x="5161" y="876"/>
                  </a:lnTo>
                  <a:lnTo>
                    <a:pt x="4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85"/>
            <p:cNvSpPr/>
            <p:nvPr/>
          </p:nvSpPr>
          <p:spPr>
            <a:xfrm>
              <a:off x="5969739" y="1759170"/>
              <a:ext cx="248504" cy="136520"/>
            </a:xfrm>
            <a:custGeom>
              <a:avLst/>
              <a:gdLst/>
              <a:ahLst/>
              <a:cxnLst/>
              <a:rect l="l" t="t" r="r" b="b"/>
              <a:pathLst>
                <a:path w="8994" h="4941" extrusionOk="0">
                  <a:moveTo>
                    <a:pt x="8970" y="0"/>
                  </a:moveTo>
                  <a:lnTo>
                    <a:pt x="3242" y="1529"/>
                  </a:lnTo>
                  <a:lnTo>
                    <a:pt x="45" y="4449"/>
                  </a:lnTo>
                  <a:lnTo>
                    <a:pt x="1" y="4941"/>
                  </a:lnTo>
                  <a:lnTo>
                    <a:pt x="3536" y="1649"/>
                  </a:lnTo>
                  <a:lnTo>
                    <a:pt x="8993" y="99"/>
                  </a:lnTo>
                  <a:lnTo>
                    <a:pt x="89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5"/>
            <p:cNvSpPr/>
            <p:nvPr/>
          </p:nvSpPr>
          <p:spPr>
            <a:xfrm>
              <a:off x="6122949" y="1725461"/>
              <a:ext cx="66008" cy="62250"/>
            </a:xfrm>
            <a:custGeom>
              <a:avLst/>
              <a:gdLst/>
              <a:ahLst/>
              <a:cxnLst/>
              <a:rect l="l" t="t" r="r" b="b"/>
              <a:pathLst>
                <a:path w="2389" h="2253" extrusionOk="0">
                  <a:moveTo>
                    <a:pt x="2181" y="0"/>
                  </a:moveTo>
                  <a:lnTo>
                    <a:pt x="1" y="2252"/>
                  </a:lnTo>
                  <a:lnTo>
                    <a:pt x="1" y="2252"/>
                  </a:lnTo>
                  <a:lnTo>
                    <a:pt x="572" y="2046"/>
                  </a:lnTo>
                  <a:lnTo>
                    <a:pt x="2388" y="30"/>
                  </a:lnTo>
                  <a:lnTo>
                    <a:pt x="21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5"/>
            <p:cNvSpPr/>
            <p:nvPr/>
          </p:nvSpPr>
          <p:spPr>
            <a:xfrm>
              <a:off x="5454075" y="2352227"/>
              <a:ext cx="2061309" cy="169814"/>
            </a:xfrm>
            <a:custGeom>
              <a:avLst/>
              <a:gdLst/>
              <a:ahLst/>
              <a:cxnLst/>
              <a:rect l="l" t="t" r="r" b="b"/>
              <a:pathLst>
                <a:path w="74604" h="6146" extrusionOk="0">
                  <a:moveTo>
                    <a:pt x="29459" y="0"/>
                  </a:moveTo>
                  <a:lnTo>
                    <a:pt x="15006" y="2037"/>
                  </a:lnTo>
                  <a:lnTo>
                    <a:pt x="1" y="2943"/>
                  </a:lnTo>
                  <a:lnTo>
                    <a:pt x="1" y="6145"/>
                  </a:lnTo>
                  <a:lnTo>
                    <a:pt x="74604" y="6145"/>
                  </a:lnTo>
                  <a:lnTo>
                    <a:pt x="74604" y="1828"/>
                  </a:lnTo>
                  <a:lnTo>
                    <a:pt x="42121" y="513"/>
                  </a:lnTo>
                  <a:lnTo>
                    <a:pt x="41588" y="491"/>
                  </a:lnTo>
                  <a:lnTo>
                    <a:pt x="294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5"/>
            <p:cNvSpPr/>
            <p:nvPr/>
          </p:nvSpPr>
          <p:spPr>
            <a:xfrm>
              <a:off x="6347058" y="2348386"/>
              <a:ext cx="153457" cy="68633"/>
            </a:xfrm>
            <a:custGeom>
              <a:avLst/>
              <a:gdLst/>
              <a:ahLst/>
              <a:cxnLst/>
              <a:rect l="l" t="t" r="r" b="b"/>
              <a:pathLst>
                <a:path w="5554" h="2484" extrusionOk="0">
                  <a:moveTo>
                    <a:pt x="2018" y="1"/>
                  </a:moveTo>
                  <a:lnTo>
                    <a:pt x="575" y="184"/>
                  </a:lnTo>
                  <a:lnTo>
                    <a:pt x="1" y="532"/>
                  </a:lnTo>
                  <a:lnTo>
                    <a:pt x="521" y="1231"/>
                  </a:lnTo>
                  <a:lnTo>
                    <a:pt x="2062" y="1541"/>
                  </a:lnTo>
                  <a:lnTo>
                    <a:pt x="3654" y="2285"/>
                  </a:lnTo>
                  <a:lnTo>
                    <a:pt x="5419" y="2484"/>
                  </a:lnTo>
                  <a:lnTo>
                    <a:pt x="5554" y="1765"/>
                  </a:lnTo>
                  <a:lnTo>
                    <a:pt x="3946" y="644"/>
                  </a:lnTo>
                  <a:lnTo>
                    <a:pt x="3870" y="412"/>
                  </a:lnTo>
                  <a:lnTo>
                    <a:pt x="201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5"/>
            <p:cNvSpPr/>
            <p:nvPr/>
          </p:nvSpPr>
          <p:spPr>
            <a:xfrm>
              <a:off x="6601312" y="2026106"/>
              <a:ext cx="498086" cy="69904"/>
            </a:xfrm>
            <a:custGeom>
              <a:avLst/>
              <a:gdLst/>
              <a:ahLst/>
              <a:cxnLst/>
              <a:rect l="l" t="t" r="r" b="b"/>
              <a:pathLst>
                <a:path w="18027" h="2530" extrusionOk="0">
                  <a:moveTo>
                    <a:pt x="18027" y="1"/>
                  </a:moveTo>
                  <a:lnTo>
                    <a:pt x="1" y="888"/>
                  </a:lnTo>
                  <a:lnTo>
                    <a:pt x="1729" y="2529"/>
                  </a:lnTo>
                  <a:lnTo>
                    <a:pt x="17619" y="2113"/>
                  </a:lnTo>
                  <a:lnTo>
                    <a:pt x="180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85"/>
            <p:cNvSpPr/>
            <p:nvPr/>
          </p:nvSpPr>
          <p:spPr>
            <a:xfrm>
              <a:off x="7037788" y="2035970"/>
              <a:ext cx="431967" cy="94053"/>
            </a:xfrm>
            <a:custGeom>
              <a:avLst/>
              <a:gdLst/>
              <a:ahLst/>
              <a:cxnLst/>
              <a:rect l="l" t="t" r="r" b="b"/>
              <a:pathLst>
                <a:path w="15634" h="3404" extrusionOk="0">
                  <a:moveTo>
                    <a:pt x="1" y="1"/>
                  </a:moveTo>
                  <a:lnTo>
                    <a:pt x="982" y="1689"/>
                  </a:lnTo>
                  <a:lnTo>
                    <a:pt x="14751" y="3403"/>
                  </a:lnTo>
                  <a:lnTo>
                    <a:pt x="15634" y="2897"/>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85"/>
            <p:cNvSpPr/>
            <p:nvPr/>
          </p:nvSpPr>
          <p:spPr>
            <a:xfrm>
              <a:off x="6533977" y="1970984"/>
              <a:ext cx="555777" cy="109719"/>
            </a:xfrm>
            <a:custGeom>
              <a:avLst/>
              <a:gdLst/>
              <a:ahLst/>
              <a:cxnLst/>
              <a:rect l="l" t="t" r="r" b="b"/>
              <a:pathLst>
                <a:path w="20115" h="3971" extrusionOk="0">
                  <a:moveTo>
                    <a:pt x="109" y="1"/>
                  </a:moveTo>
                  <a:lnTo>
                    <a:pt x="1" y="3971"/>
                  </a:lnTo>
                  <a:lnTo>
                    <a:pt x="19790" y="3885"/>
                  </a:lnTo>
                  <a:lnTo>
                    <a:pt x="20115" y="750"/>
                  </a:lnTo>
                  <a:lnTo>
                    <a:pt x="10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5"/>
            <p:cNvSpPr/>
            <p:nvPr/>
          </p:nvSpPr>
          <p:spPr>
            <a:xfrm>
              <a:off x="5838882" y="2383587"/>
              <a:ext cx="1062705" cy="141438"/>
            </a:xfrm>
            <a:custGeom>
              <a:avLst/>
              <a:gdLst/>
              <a:ahLst/>
              <a:cxnLst/>
              <a:rect l="l" t="t" r="r" b="b"/>
              <a:pathLst>
                <a:path w="38462" h="5119" extrusionOk="0">
                  <a:moveTo>
                    <a:pt x="14292" y="1"/>
                  </a:moveTo>
                  <a:lnTo>
                    <a:pt x="11882" y="548"/>
                  </a:lnTo>
                  <a:cubicBezTo>
                    <a:pt x="11882" y="548"/>
                    <a:pt x="10685" y="539"/>
                    <a:pt x="9456" y="539"/>
                  </a:cubicBezTo>
                  <a:cubicBezTo>
                    <a:pt x="8200" y="539"/>
                    <a:pt x="6910" y="548"/>
                    <a:pt x="6826" y="585"/>
                  </a:cubicBezTo>
                  <a:cubicBezTo>
                    <a:pt x="6659" y="657"/>
                    <a:pt x="1" y="1088"/>
                    <a:pt x="1" y="1088"/>
                  </a:cubicBezTo>
                  <a:lnTo>
                    <a:pt x="6963" y="2168"/>
                  </a:lnTo>
                  <a:lnTo>
                    <a:pt x="10554" y="3608"/>
                  </a:lnTo>
                  <a:lnTo>
                    <a:pt x="12379" y="5010"/>
                  </a:lnTo>
                  <a:lnTo>
                    <a:pt x="38462" y="5118"/>
                  </a:lnTo>
                  <a:lnTo>
                    <a:pt x="31334" y="3103"/>
                  </a:lnTo>
                  <a:lnTo>
                    <a:pt x="26968" y="2455"/>
                  </a:lnTo>
                  <a:lnTo>
                    <a:pt x="25753" y="2168"/>
                  </a:lnTo>
                  <a:lnTo>
                    <a:pt x="22540" y="2062"/>
                  </a:lnTo>
                  <a:lnTo>
                    <a:pt x="18914" y="2262"/>
                  </a:lnTo>
                  <a:lnTo>
                    <a:pt x="16021" y="399"/>
                  </a:lnTo>
                  <a:lnTo>
                    <a:pt x="142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85"/>
            <p:cNvSpPr/>
            <p:nvPr/>
          </p:nvSpPr>
          <p:spPr>
            <a:xfrm>
              <a:off x="6001569" y="2438875"/>
              <a:ext cx="630738" cy="85045"/>
            </a:xfrm>
            <a:custGeom>
              <a:avLst/>
              <a:gdLst/>
              <a:ahLst/>
              <a:cxnLst/>
              <a:rect l="l" t="t" r="r" b="b"/>
              <a:pathLst>
                <a:path w="22828" h="3078" extrusionOk="0">
                  <a:moveTo>
                    <a:pt x="1" y="1"/>
                  </a:moveTo>
                  <a:lnTo>
                    <a:pt x="1151" y="362"/>
                  </a:lnTo>
                  <a:lnTo>
                    <a:pt x="4666" y="1607"/>
                  </a:lnTo>
                  <a:lnTo>
                    <a:pt x="6491" y="3009"/>
                  </a:lnTo>
                  <a:lnTo>
                    <a:pt x="22828" y="3077"/>
                  </a:lnTo>
                  <a:lnTo>
                    <a:pt x="20388" y="2145"/>
                  </a:lnTo>
                  <a:cubicBezTo>
                    <a:pt x="20388" y="2145"/>
                    <a:pt x="12182" y="1497"/>
                    <a:pt x="12059" y="1497"/>
                  </a:cubicBezTo>
                  <a:cubicBezTo>
                    <a:pt x="11934" y="1497"/>
                    <a:pt x="12" y="2"/>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85"/>
            <p:cNvSpPr/>
            <p:nvPr/>
          </p:nvSpPr>
          <p:spPr>
            <a:xfrm>
              <a:off x="5560120" y="2402707"/>
              <a:ext cx="632616" cy="120826"/>
            </a:xfrm>
            <a:custGeom>
              <a:avLst/>
              <a:gdLst/>
              <a:ahLst/>
              <a:cxnLst/>
              <a:rect l="l" t="t" r="r" b="b"/>
              <a:pathLst>
                <a:path w="22896" h="4373" extrusionOk="0">
                  <a:moveTo>
                    <a:pt x="7727" y="1"/>
                  </a:moveTo>
                  <a:lnTo>
                    <a:pt x="0" y="1837"/>
                  </a:lnTo>
                  <a:lnTo>
                    <a:pt x="22895" y="4372"/>
                  </a:lnTo>
                  <a:lnTo>
                    <a:pt x="19622" y="2213"/>
                  </a:lnTo>
                  <a:lnTo>
                    <a:pt x="16141" y="594"/>
                  </a:lnTo>
                  <a:lnTo>
                    <a:pt x="7727" y="1"/>
                  </a:lnTo>
                  <a:close/>
                </a:path>
              </a:pathLst>
            </a:custGeom>
            <a:solidFill>
              <a:srgbClr val="FFD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5"/>
            <p:cNvSpPr/>
            <p:nvPr/>
          </p:nvSpPr>
          <p:spPr>
            <a:xfrm>
              <a:off x="6387923" y="2261185"/>
              <a:ext cx="48795" cy="86178"/>
            </a:xfrm>
            <a:custGeom>
              <a:avLst/>
              <a:gdLst/>
              <a:ahLst/>
              <a:cxnLst/>
              <a:rect l="l" t="t" r="r" b="b"/>
              <a:pathLst>
                <a:path w="1766" h="3119" extrusionOk="0">
                  <a:moveTo>
                    <a:pt x="882" y="0"/>
                  </a:moveTo>
                  <a:lnTo>
                    <a:pt x="882" y="0"/>
                  </a:lnTo>
                  <a:cubicBezTo>
                    <a:pt x="740" y="1205"/>
                    <a:pt x="534" y="1625"/>
                    <a:pt x="0" y="2512"/>
                  </a:cubicBezTo>
                  <a:cubicBezTo>
                    <a:pt x="32" y="2872"/>
                    <a:pt x="577" y="3118"/>
                    <a:pt x="577" y="3118"/>
                  </a:cubicBezTo>
                  <a:cubicBezTo>
                    <a:pt x="1766" y="1791"/>
                    <a:pt x="882" y="1"/>
                    <a:pt x="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5"/>
            <p:cNvSpPr/>
            <p:nvPr/>
          </p:nvSpPr>
          <p:spPr>
            <a:xfrm>
              <a:off x="6387923" y="2264031"/>
              <a:ext cx="44180" cy="83332"/>
            </a:xfrm>
            <a:custGeom>
              <a:avLst/>
              <a:gdLst/>
              <a:ahLst/>
              <a:cxnLst/>
              <a:rect l="l" t="t" r="r" b="b"/>
              <a:pathLst>
                <a:path w="1599" h="3016" extrusionOk="0">
                  <a:moveTo>
                    <a:pt x="928" y="1"/>
                  </a:moveTo>
                  <a:lnTo>
                    <a:pt x="928" y="1"/>
                  </a:lnTo>
                  <a:cubicBezTo>
                    <a:pt x="1100" y="630"/>
                    <a:pt x="1228" y="1717"/>
                    <a:pt x="435" y="2600"/>
                  </a:cubicBezTo>
                  <a:cubicBezTo>
                    <a:pt x="435" y="2600"/>
                    <a:pt x="214" y="2499"/>
                    <a:pt x="45" y="2334"/>
                  </a:cubicBezTo>
                  <a:cubicBezTo>
                    <a:pt x="29" y="2359"/>
                    <a:pt x="16" y="2383"/>
                    <a:pt x="0" y="2411"/>
                  </a:cubicBezTo>
                  <a:cubicBezTo>
                    <a:pt x="32" y="2769"/>
                    <a:pt x="577" y="3015"/>
                    <a:pt x="577" y="3015"/>
                  </a:cubicBezTo>
                  <a:cubicBezTo>
                    <a:pt x="1598" y="1876"/>
                    <a:pt x="1091" y="396"/>
                    <a:pt x="928" y="1"/>
                  </a:cubicBezTo>
                  <a:close/>
                </a:path>
              </a:pathLst>
            </a:custGeom>
            <a:solidFill>
              <a:srgbClr val="FFAA21">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85"/>
            <p:cNvSpPr/>
            <p:nvPr/>
          </p:nvSpPr>
          <p:spPr>
            <a:xfrm>
              <a:off x="6347500" y="2319789"/>
              <a:ext cx="144947" cy="90930"/>
            </a:xfrm>
            <a:custGeom>
              <a:avLst/>
              <a:gdLst/>
              <a:ahLst/>
              <a:cxnLst/>
              <a:rect l="l" t="t" r="r" b="b"/>
              <a:pathLst>
                <a:path w="5246" h="3291" extrusionOk="0">
                  <a:moveTo>
                    <a:pt x="1302" y="1"/>
                  </a:moveTo>
                  <a:lnTo>
                    <a:pt x="113" y="713"/>
                  </a:lnTo>
                  <a:lnTo>
                    <a:pt x="0" y="1507"/>
                  </a:lnTo>
                  <a:lnTo>
                    <a:pt x="992" y="2266"/>
                  </a:lnTo>
                  <a:lnTo>
                    <a:pt x="2169" y="2325"/>
                  </a:lnTo>
                  <a:lnTo>
                    <a:pt x="3827" y="3192"/>
                  </a:lnTo>
                  <a:lnTo>
                    <a:pt x="5246" y="3291"/>
                  </a:lnTo>
                  <a:lnTo>
                    <a:pt x="5061" y="2497"/>
                  </a:lnTo>
                  <a:lnTo>
                    <a:pt x="3064" y="1342"/>
                  </a:lnTo>
                  <a:lnTo>
                    <a:pt x="2243" y="462"/>
                  </a:lnTo>
                  <a:lnTo>
                    <a:pt x="130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5"/>
            <p:cNvSpPr/>
            <p:nvPr/>
          </p:nvSpPr>
          <p:spPr>
            <a:xfrm>
              <a:off x="6355900" y="2331228"/>
              <a:ext cx="133619" cy="66892"/>
            </a:xfrm>
            <a:custGeom>
              <a:avLst/>
              <a:gdLst/>
              <a:ahLst/>
              <a:cxnLst/>
              <a:rect l="l" t="t" r="r" b="b"/>
              <a:pathLst>
                <a:path w="4836" h="2421" extrusionOk="0">
                  <a:moveTo>
                    <a:pt x="1799" y="1"/>
                  </a:moveTo>
                  <a:cubicBezTo>
                    <a:pt x="1642" y="1"/>
                    <a:pt x="1676" y="301"/>
                    <a:pt x="1408" y="467"/>
                  </a:cubicBezTo>
                  <a:cubicBezTo>
                    <a:pt x="1303" y="532"/>
                    <a:pt x="1171" y="546"/>
                    <a:pt x="1029" y="546"/>
                  </a:cubicBezTo>
                  <a:cubicBezTo>
                    <a:pt x="919" y="546"/>
                    <a:pt x="804" y="537"/>
                    <a:pt x="692" y="537"/>
                  </a:cubicBezTo>
                  <a:cubicBezTo>
                    <a:pt x="340" y="537"/>
                    <a:pt x="21" y="622"/>
                    <a:pt x="1" y="1326"/>
                  </a:cubicBezTo>
                  <a:lnTo>
                    <a:pt x="688" y="1854"/>
                  </a:lnTo>
                  <a:lnTo>
                    <a:pt x="1622" y="1900"/>
                  </a:lnTo>
                  <a:cubicBezTo>
                    <a:pt x="1551" y="1725"/>
                    <a:pt x="1554" y="1574"/>
                    <a:pt x="1650" y="1465"/>
                  </a:cubicBezTo>
                  <a:cubicBezTo>
                    <a:pt x="1748" y="1352"/>
                    <a:pt x="1932" y="1298"/>
                    <a:pt x="2172" y="1298"/>
                  </a:cubicBezTo>
                  <a:cubicBezTo>
                    <a:pt x="2670" y="1298"/>
                    <a:pt x="3410" y="1530"/>
                    <a:pt x="4131" y="1943"/>
                  </a:cubicBezTo>
                  <a:cubicBezTo>
                    <a:pt x="4377" y="2083"/>
                    <a:pt x="4612" y="2243"/>
                    <a:pt x="4835" y="2420"/>
                  </a:cubicBezTo>
                  <a:lnTo>
                    <a:pt x="4757" y="2083"/>
                  </a:lnTo>
                  <a:lnTo>
                    <a:pt x="2760" y="930"/>
                  </a:lnTo>
                  <a:lnTo>
                    <a:pt x="1939" y="50"/>
                  </a:lnTo>
                  <a:lnTo>
                    <a:pt x="1901" y="30"/>
                  </a:lnTo>
                  <a:cubicBezTo>
                    <a:pt x="1859" y="10"/>
                    <a:pt x="1826" y="1"/>
                    <a:pt x="1799" y="1"/>
                  </a:cubicBezTo>
                  <a:close/>
                </a:path>
              </a:pathLst>
            </a:custGeom>
            <a:solidFill>
              <a:srgbClr val="FFAA21">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85"/>
            <p:cNvSpPr/>
            <p:nvPr/>
          </p:nvSpPr>
          <p:spPr>
            <a:xfrm>
              <a:off x="6303430" y="2308543"/>
              <a:ext cx="64931" cy="52027"/>
            </a:xfrm>
            <a:custGeom>
              <a:avLst/>
              <a:gdLst/>
              <a:ahLst/>
              <a:cxnLst/>
              <a:rect l="l" t="t" r="r" b="b"/>
              <a:pathLst>
                <a:path w="2350" h="1883" extrusionOk="0">
                  <a:moveTo>
                    <a:pt x="0" y="0"/>
                  </a:moveTo>
                  <a:cubicBezTo>
                    <a:pt x="0" y="0"/>
                    <a:pt x="439" y="1723"/>
                    <a:pt x="1978" y="1883"/>
                  </a:cubicBezTo>
                  <a:cubicBezTo>
                    <a:pt x="1978" y="1883"/>
                    <a:pt x="2349" y="1461"/>
                    <a:pt x="2214" y="1215"/>
                  </a:cubicBezTo>
                  <a:cubicBezTo>
                    <a:pt x="1280" y="954"/>
                    <a:pt x="874" y="795"/>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5"/>
            <p:cNvSpPr/>
            <p:nvPr/>
          </p:nvSpPr>
          <p:spPr>
            <a:xfrm>
              <a:off x="6634575" y="2374849"/>
              <a:ext cx="880817" cy="68649"/>
            </a:xfrm>
            <a:custGeom>
              <a:avLst/>
              <a:gdLst/>
              <a:ahLst/>
              <a:cxnLst/>
              <a:rect l="l" t="t" r="r" b="b"/>
              <a:pathLst>
                <a:path w="31879" h="2808" extrusionOk="0">
                  <a:moveTo>
                    <a:pt x="1" y="1"/>
                  </a:moveTo>
                  <a:lnTo>
                    <a:pt x="31879" y="2808"/>
                  </a:lnTo>
                  <a:lnTo>
                    <a:pt x="31879" y="722"/>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5"/>
            <p:cNvSpPr/>
            <p:nvPr/>
          </p:nvSpPr>
          <p:spPr>
            <a:xfrm>
              <a:off x="6790110" y="2151990"/>
              <a:ext cx="107923" cy="218609"/>
            </a:xfrm>
            <a:custGeom>
              <a:avLst/>
              <a:gdLst/>
              <a:ahLst/>
              <a:cxnLst/>
              <a:rect l="l" t="t" r="r" b="b"/>
              <a:pathLst>
                <a:path w="3906" h="7912" extrusionOk="0">
                  <a:moveTo>
                    <a:pt x="260" y="1"/>
                  </a:moveTo>
                  <a:lnTo>
                    <a:pt x="0" y="7912"/>
                  </a:lnTo>
                  <a:lnTo>
                    <a:pt x="3649" y="7890"/>
                  </a:lnTo>
                  <a:lnTo>
                    <a:pt x="3906" y="70"/>
                  </a:lnTo>
                  <a:lnTo>
                    <a:pt x="26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85"/>
            <p:cNvSpPr/>
            <p:nvPr/>
          </p:nvSpPr>
          <p:spPr>
            <a:xfrm>
              <a:off x="6799449" y="2160666"/>
              <a:ext cx="97313" cy="209933"/>
            </a:xfrm>
            <a:custGeom>
              <a:avLst/>
              <a:gdLst/>
              <a:ahLst/>
              <a:cxnLst/>
              <a:rect l="l" t="t" r="r" b="b"/>
              <a:pathLst>
                <a:path w="3522" h="7598" extrusionOk="0">
                  <a:moveTo>
                    <a:pt x="234" y="1"/>
                  </a:moveTo>
                  <a:lnTo>
                    <a:pt x="1" y="7598"/>
                  </a:lnTo>
                  <a:lnTo>
                    <a:pt x="3291" y="7576"/>
                  </a:lnTo>
                  <a:lnTo>
                    <a:pt x="3522" y="67"/>
                  </a:lnTo>
                  <a:lnTo>
                    <a:pt x="2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5"/>
            <p:cNvSpPr/>
            <p:nvPr/>
          </p:nvSpPr>
          <p:spPr>
            <a:xfrm>
              <a:off x="6799449" y="2163042"/>
              <a:ext cx="95185" cy="207557"/>
            </a:xfrm>
            <a:custGeom>
              <a:avLst/>
              <a:gdLst/>
              <a:ahLst/>
              <a:cxnLst/>
              <a:rect l="l" t="t" r="r" b="b"/>
              <a:pathLst>
                <a:path w="3445" h="7512" extrusionOk="0">
                  <a:moveTo>
                    <a:pt x="279" y="1"/>
                  </a:moveTo>
                  <a:lnTo>
                    <a:pt x="1" y="7512"/>
                  </a:lnTo>
                  <a:lnTo>
                    <a:pt x="3291" y="7490"/>
                  </a:lnTo>
                  <a:lnTo>
                    <a:pt x="3445" y="2479"/>
                  </a:lnTo>
                  <a:lnTo>
                    <a:pt x="2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85"/>
            <p:cNvSpPr/>
            <p:nvPr/>
          </p:nvSpPr>
          <p:spPr>
            <a:xfrm>
              <a:off x="7077962" y="1991679"/>
              <a:ext cx="393921" cy="130773"/>
            </a:xfrm>
            <a:custGeom>
              <a:avLst/>
              <a:gdLst/>
              <a:ahLst/>
              <a:cxnLst/>
              <a:rect l="l" t="t" r="r" b="b"/>
              <a:pathLst>
                <a:path w="14257" h="4733" extrusionOk="0">
                  <a:moveTo>
                    <a:pt x="427" y="1"/>
                  </a:moveTo>
                  <a:lnTo>
                    <a:pt x="1" y="3123"/>
                  </a:lnTo>
                  <a:lnTo>
                    <a:pt x="14257" y="4732"/>
                  </a:lnTo>
                  <a:lnTo>
                    <a:pt x="14257" y="1657"/>
                  </a:lnTo>
                  <a:lnTo>
                    <a:pt x="42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5"/>
            <p:cNvSpPr/>
            <p:nvPr/>
          </p:nvSpPr>
          <p:spPr>
            <a:xfrm>
              <a:off x="6884329" y="1627926"/>
              <a:ext cx="566083" cy="178904"/>
            </a:xfrm>
            <a:custGeom>
              <a:avLst/>
              <a:gdLst/>
              <a:ahLst/>
              <a:cxnLst/>
              <a:rect l="l" t="t" r="r" b="b"/>
              <a:pathLst>
                <a:path w="20488" h="6475" extrusionOk="0">
                  <a:moveTo>
                    <a:pt x="0" y="0"/>
                  </a:moveTo>
                  <a:lnTo>
                    <a:pt x="9247" y="4933"/>
                  </a:lnTo>
                  <a:lnTo>
                    <a:pt x="20488" y="6475"/>
                  </a:lnTo>
                  <a:lnTo>
                    <a:pt x="14369" y="3015"/>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5"/>
            <p:cNvSpPr/>
            <p:nvPr/>
          </p:nvSpPr>
          <p:spPr>
            <a:xfrm>
              <a:off x="6931494" y="1653070"/>
              <a:ext cx="518919" cy="153761"/>
            </a:xfrm>
            <a:custGeom>
              <a:avLst/>
              <a:gdLst/>
              <a:ahLst/>
              <a:cxnLst/>
              <a:rect l="l" t="t" r="r" b="b"/>
              <a:pathLst>
                <a:path w="18781" h="5565" extrusionOk="0">
                  <a:moveTo>
                    <a:pt x="1" y="1"/>
                  </a:moveTo>
                  <a:lnTo>
                    <a:pt x="7540" y="4023"/>
                  </a:lnTo>
                  <a:lnTo>
                    <a:pt x="18781" y="5565"/>
                  </a:lnTo>
                  <a:lnTo>
                    <a:pt x="13809" y="2754"/>
                  </a:lnTo>
                  <a:lnTo>
                    <a:pt x="3230" y="1496"/>
                  </a:lnTo>
                  <a:lnTo>
                    <a:pt x="1" y="1"/>
                  </a:lnTo>
                  <a:close/>
                </a:path>
              </a:pathLst>
            </a:custGeom>
            <a:solidFill>
              <a:srgbClr val="EB5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5"/>
            <p:cNvSpPr/>
            <p:nvPr/>
          </p:nvSpPr>
          <p:spPr>
            <a:xfrm>
              <a:off x="6457331" y="2472114"/>
              <a:ext cx="142764" cy="34316"/>
            </a:xfrm>
            <a:custGeom>
              <a:avLst/>
              <a:gdLst/>
              <a:ahLst/>
              <a:cxnLst/>
              <a:rect l="l" t="t" r="r" b="b"/>
              <a:pathLst>
                <a:path w="5167" h="1242" extrusionOk="0">
                  <a:moveTo>
                    <a:pt x="5167" y="1"/>
                  </a:moveTo>
                  <a:lnTo>
                    <a:pt x="3947" y="599"/>
                  </a:lnTo>
                  <a:lnTo>
                    <a:pt x="0" y="754"/>
                  </a:lnTo>
                  <a:lnTo>
                    <a:pt x="4213" y="1242"/>
                  </a:lnTo>
                  <a:lnTo>
                    <a:pt x="4413" y="644"/>
                  </a:lnTo>
                  <a:lnTo>
                    <a:pt x="51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85"/>
            <p:cNvSpPr/>
            <p:nvPr/>
          </p:nvSpPr>
          <p:spPr>
            <a:xfrm>
              <a:off x="6164367" y="2442412"/>
              <a:ext cx="134144" cy="27602"/>
            </a:xfrm>
            <a:custGeom>
              <a:avLst/>
              <a:gdLst/>
              <a:ahLst/>
              <a:cxnLst/>
              <a:rect l="l" t="t" r="r" b="b"/>
              <a:pathLst>
                <a:path w="4855" h="999" extrusionOk="0">
                  <a:moveTo>
                    <a:pt x="2344" y="0"/>
                  </a:moveTo>
                  <a:lnTo>
                    <a:pt x="0" y="716"/>
                  </a:lnTo>
                  <a:lnTo>
                    <a:pt x="2769" y="999"/>
                  </a:lnTo>
                  <a:lnTo>
                    <a:pt x="2660" y="616"/>
                  </a:lnTo>
                  <a:lnTo>
                    <a:pt x="2909" y="416"/>
                  </a:lnTo>
                  <a:lnTo>
                    <a:pt x="4855" y="266"/>
                  </a:lnTo>
                  <a:lnTo>
                    <a:pt x="234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5"/>
            <p:cNvSpPr/>
            <p:nvPr/>
          </p:nvSpPr>
          <p:spPr>
            <a:xfrm>
              <a:off x="6084847" y="2436554"/>
              <a:ext cx="50922" cy="26718"/>
            </a:xfrm>
            <a:custGeom>
              <a:avLst/>
              <a:gdLst/>
              <a:ahLst/>
              <a:cxnLst/>
              <a:rect l="l" t="t" r="r" b="b"/>
              <a:pathLst>
                <a:path w="1843" h="967" extrusionOk="0">
                  <a:moveTo>
                    <a:pt x="1843" y="0"/>
                  </a:moveTo>
                  <a:lnTo>
                    <a:pt x="731" y="60"/>
                  </a:lnTo>
                  <a:lnTo>
                    <a:pt x="0" y="652"/>
                  </a:lnTo>
                  <a:lnTo>
                    <a:pt x="958" y="966"/>
                  </a:lnTo>
                  <a:lnTo>
                    <a:pt x="892" y="614"/>
                  </a:lnTo>
                  <a:lnTo>
                    <a:pt x="988" y="391"/>
                  </a:lnTo>
                  <a:lnTo>
                    <a:pt x="184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5"/>
            <p:cNvSpPr/>
            <p:nvPr/>
          </p:nvSpPr>
          <p:spPr>
            <a:xfrm>
              <a:off x="6371677" y="2350900"/>
              <a:ext cx="27768" cy="18816"/>
            </a:xfrm>
            <a:custGeom>
              <a:avLst/>
              <a:gdLst/>
              <a:ahLst/>
              <a:cxnLst/>
              <a:rect l="l" t="t" r="r" b="b"/>
              <a:pathLst>
                <a:path w="1005" h="681" extrusionOk="0">
                  <a:moveTo>
                    <a:pt x="185" y="1"/>
                  </a:moveTo>
                  <a:cubicBezTo>
                    <a:pt x="88" y="1"/>
                    <a:pt x="23" y="32"/>
                    <a:pt x="13" y="108"/>
                  </a:cubicBezTo>
                  <a:cubicBezTo>
                    <a:pt x="1" y="196"/>
                    <a:pt x="30" y="290"/>
                    <a:pt x="74" y="379"/>
                  </a:cubicBezTo>
                  <a:cubicBezTo>
                    <a:pt x="170" y="568"/>
                    <a:pt x="362" y="680"/>
                    <a:pt x="564" y="680"/>
                  </a:cubicBezTo>
                  <a:cubicBezTo>
                    <a:pt x="628" y="680"/>
                    <a:pt x="693" y="669"/>
                    <a:pt x="756" y="645"/>
                  </a:cubicBezTo>
                  <a:lnTo>
                    <a:pt x="804" y="628"/>
                  </a:lnTo>
                  <a:cubicBezTo>
                    <a:pt x="988" y="559"/>
                    <a:pt x="1005" y="307"/>
                    <a:pt x="831" y="214"/>
                  </a:cubicBezTo>
                  <a:cubicBezTo>
                    <a:pt x="605" y="93"/>
                    <a:pt x="350" y="1"/>
                    <a:pt x="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5"/>
            <p:cNvSpPr/>
            <p:nvPr/>
          </p:nvSpPr>
          <p:spPr>
            <a:xfrm>
              <a:off x="6403037" y="2335565"/>
              <a:ext cx="15196" cy="20805"/>
            </a:xfrm>
            <a:custGeom>
              <a:avLst/>
              <a:gdLst/>
              <a:ahLst/>
              <a:cxnLst/>
              <a:rect l="l" t="t" r="r" b="b"/>
              <a:pathLst>
                <a:path w="550" h="753" extrusionOk="0">
                  <a:moveTo>
                    <a:pt x="73" y="0"/>
                  </a:moveTo>
                  <a:cubicBezTo>
                    <a:pt x="69" y="0"/>
                    <a:pt x="66" y="1"/>
                    <a:pt x="64" y="2"/>
                  </a:cubicBezTo>
                  <a:cubicBezTo>
                    <a:pt x="1" y="30"/>
                    <a:pt x="179" y="399"/>
                    <a:pt x="436" y="728"/>
                  </a:cubicBezTo>
                  <a:cubicBezTo>
                    <a:pt x="449" y="745"/>
                    <a:pt x="466" y="753"/>
                    <a:pt x="483" y="753"/>
                  </a:cubicBezTo>
                  <a:cubicBezTo>
                    <a:pt x="517" y="753"/>
                    <a:pt x="550" y="724"/>
                    <a:pt x="544" y="683"/>
                  </a:cubicBezTo>
                  <a:cubicBezTo>
                    <a:pt x="522" y="517"/>
                    <a:pt x="453" y="362"/>
                    <a:pt x="342" y="237"/>
                  </a:cubicBezTo>
                  <a:cubicBezTo>
                    <a:pt x="240" y="122"/>
                    <a:pt x="122" y="0"/>
                    <a:pt x="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5"/>
            <p:cNvSpPr/>
            <p:nvPr/>
          </p:nvSpPr>
          <p:spPr>
            <a:xfrm>
              <a:off x="6820917" y="2054621"/>
              <a:ext cx="267431" cy="10140"/>
            </a:xfrm>
            <a:custGeom>
              <a:avLst/>
              <a:gdLst/>
              <a:ahLst/>
              <a:cxnLst/>
              <a:rect l="l" t="t" r="r" b="b"/>
              <a:pathLst>
                <a:path w="9679" h="367" extrusionOk="0">
                  <a:moveTo>
                    <a:pt x="0" y="1"/>
                  </a:moveTo>
                  <a:lnTo>
                    <a:pt x="0" y="101"/>
                  </a:lnTo>
                  <a:lnTo>
                    <a:pt x="9413" y="367"/>
                  </a:lnTo>
                  <a:lnTo>
                    <a:pt x="96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85"/>
            <p:cNvSpPr/>
            <p:nvPr/>
          </p:nvSpPr>
          <p:spPr>
            <a:xfrm>
              <a:off x="6948376" y="2006212"/>
              <a:ext cx="152269" cy="10195"/>
            </a:xfrm>
            <a:custGeom>
              <a:avLst/>
              <a:gdLst/>
              <a:ahLst/>
              <a:cxnLst/>
              <a:rect l="l" t="t" r="r" b="b"/>
              <a:pathLst>
                <a:path w="5511" h="369" extrusionOk="0">
                  <a:moveTo>
                    <a:pt x="5510" y="1"/>
                  </a:moveTo>
                  <a:lnTo>
                    <a:pt x="1" y="67"/>
                  </a:lnTo>
                  <a:lnTo>
                    <a:pt x="1" y="167"/>
                  </a:lnTo>
                  <a:lnTo>
                    <a:pt x="5358" y="368"/>
                  </a:lnTo>
                  <a:lnTo>
                    <a:pt x="55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5"/>
            <p:cNvSpPr/>
            <p:nvPr/>
          </p:nvSpPr>
          <p:spPr>
            <a:xfrm>
              <a:off x="6536077" y="2013756"/>
              <a:ext cx="153319" cy="8648"/>
            </a:xfrm>
            <a:custGeom>
              <a:avLst/>
              <a:gdLst/>
              <a:ahLst/>
              <a:cxnLst/>
              <a:rect l="l" t="t" r="r" b="b"/>
              <a:pathLst>
                <a:path w="5549" h="313" extrusionOk="0">
                  <a:moveTo>
                    <a:pt x="0" y="0"/>
                  </a:moveTo>
                  <a:lnTo>
                    <a:pt x="23" y="231"/>
                  </a:lnTo>
                  <a:lnTo>
                    <a:pt x="5549" y="312"/>
                  </a:lnTo>
                  <a:lnTo>
                    <a:pt x="5549" y="21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5"/>
            <p:cNvSpPr/>
            <p:nvPr/>
          </p:nvSpPr>
          <p:spPr>
            <a:xfrm>
              <a:off x="7085919" y="1991679"/>
              <a:ext cx="295282" cy="33267"/>
            </a:xfrm>
            <a:custGeom>
              <a:avLst/>
              <a:gdLst/>
              <a:ahLst/>
              <a:cxnLst/>
              <a:rect l="l" t="t" r="r" b="b"/>
              <a:pathLst>
                <a:path w="10687" h="1204" extrusionOk="0">
                  <a:moveTo>
                    <a:pt x="139" y="1"/>
                  </a:moveTo>
                  <a:lnTo>
                    <a:pt x="0" y="250"/>
                  </a:lnTo>
                  <a:lnTo>
                    <a:pt x="10686" y="1204"/>
                  </a:lnTo>
                  <a:lnTo>
                    <a:pt x="10686" y="1204"/>
                  </a:lnTo>
                  <a:lnTo>
                    <a:pt x="139" y="1"/>
                  </a:lnTo>
                  <a:close/>
                </a:path>
              </a:pathLst>
            </a:custGeom>
            <a:solidFill>
              <a:srgbClr val="EB5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5"/>
            <p:cNvSpPr/>
            <p:nvPr/>
          </p:nvSpPr>
          <p:spPr>
            <a:xfrm>
              <a:off x="5628975" y="2002068"/>
              <a:ext cx="36085" cy="54403"/>
            </a:xfrm>
            <a:custGeom>
              <a:avLst/>
              <a:gdLst/>
              <a:ahLst/>
              <a:cxnLst/>
              <a:rect l="l" t="t" r="r" b="b"/>
              <a:pathLst>
                <a:path w="1306" h="1969" extrusionOk="0">
                  <a:moveTo>
                    <a:pt x="683" y="0"/>
                  </a:moveTo>
                  <a:cubicBezTo>
                    <a:pt x="633" y="0"/>
                    <a:pt x="573" y="13"/>
                    <a:pt x="502" y="40"/>
                  </a:cubicBezTo>
                  <a:cubicBezTo>
                    <a:pt x="0" y="231"/>
                    <a:pt x="203" y="1603"/>
                    <a:pt x="336" y="1969"/>
                  </a:cubicBezTo>
                  <a:cubicBezTo>
                    <a:pt x="336" y="1969"/>
                    <a:pt x="1305" y="0"/>
                    <a:pt x="6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5"/>
            <p:cNvSpPr/>
            <p:nvPr/>
          </p:nvSpPr>
          <p:spPr>
            <a:xfrm>
              <a:off x="5676526" y="2304481"/>
              <a:ext cx="67169" cy="34897"/>
            </a:xfrm>
            <a:custGeom>
              <a:avLst/>
              <a:gdLst/>
              <a:ahLst/>
              <a:cxnLst/>
              <a:rect l="l" t="t" r="r" b="b"/>
              <a:pathLst>
                <a:path w="2431" h="1263" extrusionOk="0">
                  <a:moveTo>
                    <a:pt x="1353" y="0"/>
                  </a:moveTo>
                  <a:cubicBezTo>
                    <a:pt x="860" y="0"/>
                    <a:pt x="154" y="943"/>
                    <a:pt x="1" y="1262"/>
                  </a:cubicBezTo>
                  <a:cubicBezTo>
                    <a:pt x="1" y="1262"/>
                    <a:pt x="2431" y="461"/>
                    <a:pt x="1494" y="30"/>
                  </a:cubicBezTo>
                  <a:cubicBezTo>
                    <a:pt x="1450" y="10"/>
                    <a:pt x="1403" y="0"/>
                    <a:pt x="135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5"/>
            <p:cNvSpPr/>
            <p:nvPr/>
          </p:nvSpPr>
          <p:spPr>
            <a:xfrm>
              <a:off x="6073905" y="1815453"/>
              <a:ext cx="50784" cy="27906"/>
            </a:xfrm>
            <a:custGeom>
              <a:avLst/>
              <a:gdLst/>
              <a:ahLst/>
              <a:cxnLst/>
              <a:rect l="l" t="t" r="r" b="b"/>
              <a:pathLst>
                <a:path w="1838" h="1010" extrusionOk="0">
                  <a:moveTo>
                    <a:pt x="231" y="1"/>
                  </a:moveTo>
                  <a:cubicBezTo>
                    <a:pt x="87" y="1"/>
                    <a:pt x="1" y="92"/>
                    <a:pt x="22" y="330"/>
                  </a:cubicBezTo>
                  <a:cubicBezTo>
                    <a:pt x="68" y="825"/>
                    <a:pt x="1254" y="1009"/>
                    <a:pt x="1737" y="1009"/>
                  </a:cubicBezTo>
                  <a:cubicBezTo>
                    <a:pt x="1775" y="1009"/>
                    <a:pt x="1809" y="1008"/>
                    <a:pt x="1837" y="1006"/>
                  </a:cubicBezTo>
                  <a:cubicBezTo>
                    <a:pt x="1837" y="1006"/>
                    <a:pt x="711" y="1"/>
                    <a:pt x="2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5"/>
            <p:cNvSpPr/>
            <p:nvPr/>
          </p:nvSpPr>
          <p:spPr>
            <a:xfrm>
              <a:off x="6479076" y="2423568"/>
              <a:ext cx="226980" cy="32686"/>
            </a:xfrm>
            <a:custGeom>
              <a:avLst/>
              <a:gdLst/>
              <a:ahLst/>
              <a:cxnLst/>
              <a:rect l="l" t="t" r="r" b="b"/>
              <a:pathLst>
                <a:path w="8215" h="1183" extrusionOk="0">
                  <a:moveTo>
                    <a:pt x="5040" y="1"/>
                  </a:moveTo>
                  <a:lnTo>
                    <a:pt x="2030" y="184"/>
                  </a:lnTo>
                  <a:lnTo>
                    <a:pt x="1" y="716"/>
                  </a:lnTo>
                  <a:lnTo>
                    <a:pt x="1082" y="1182"/>
                  </a:lnTo>
                  <a:cubicBezTo>
                    <a:pt x="1148" y="1116"/>
                    <a:pt x="2279" y="335"/>
                    <a:pt x="2279" y="335"/>
                  </a:cubicBezTo>
                  <a:lnTo>
                    <a:pt x="5155" y="184"/>
                  </a:lnTo>
                  <a:lnTo>
                    <a:pt x="8215" y="501"/>
                  </a:lnTo>
                  <a:lnTo>
                    <a:pt x="8215" y="501"/>
                  </a:lnTo>
                  <a:lnTo>
                    <a:pt x="5040" y="1"/>
                  </a:lnTo>
                  <a:close/>
                </a:path>
              </a:pathLst>
            </a:custGeom>
            <a:solidFill>
              <a:srgbClr val="F8AA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85"/>
            <p:cNvSpPr/>
            <p:nvPr/>
          </p:nvSpPr>
          <p:spPr>
            <a:xfrm>
              <a:off x="5792187" y="2410692"/>
              <a:ext cx="215956" cy="78635"/>
            </a:xfrm>
            <a:custGeom>
              <a:avLst/>
              <a:gdLst/>
              <a:ahLst/>
              <a:cxnLst/>
              <a:rect l="l" t="t" r="r" b="b"/>
              <a:pathLst>
                <a:path w="7816" h="2846" extrusionOk="0">
                  <a:moveTo>
                    <a:pt x="5804" y="1"/>
                  </a:moveTo>
                  <a:lnTo>
                    <a:pt x="5238" y="633"/>
                  </a:lnTo>
                  <a:lnTo>
                    <a:pt x="3043" y="2147"/>
                  </a:lnTo>
                  <a:lnTo>
                    <a:pt x="2295" y="2596"/>
                  </a:lnTo>
                  <a:lnTo>
                    <a:pt x="0" y="2845"/>
                  </a:lnTo>
                  <a:lnTo>
                    <a:pt x="2744" y="2745"/>
                  </a:lnTo>
                  <a:lnTo>
                    <a:pt x="3360" y="2313"/>
                  </a:lnTo>
                  <a:lnTo>
                    <a:pt x="5736" y="865"/>
                  </a:lnTo>
                  <a:lnTo>
                    <a:pt x="7816" y="250"/>
                  </a:lnTo>
                  <a:lnTo>
                    <a:pt x="5804" y="1"/>
                  </a:lnTo>
                  <a:close/>
                </a:path>
              </a:pathLst>
            </a:custGeom>
            <a:solidFill>
              <a:srgbClr val="FFAA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85"/>
            <p:cNvSpPr/>
            <p:nvPr/>
          </p:nvSpPr>
          <p:spPr>
            <a:xfrm>
              <a:off x="6394278" y="2381294"/>
              <a:ext cx="7847" cy="7985"/>
            </a:xfrm>
            <a:custGeom>
              <a:avLst/>
              <a:gdLst/>
              <a:ahLst/>
              <a:cxnLst/>
              <a:rect l="l" t="t" r="r" b="b"/>
              <a:pathLst>
                <a:path w="284" h="289" extrusionOk="0">
                  <a:moveTo>
                    <a:pt x="193" y="0"/>
                  </a:moveTo>
                  <a:lnTo>
                    <a:pt x="69" y="10"/>
                  </a:lnTo>
                  <a:cubicBezTo>
                    <a:pt x="69" y="34"/>
                    <a:pt x="1" y="259"/>
                    <a:pt x="42" y="276"/>
                  </a:cubicBezTo>
                  <a:cubicBezTo>
                    <a:pt x="62" y="283"/>
                    <a:pt x="112" y="289"/>
                    <a:pt x="161" y="289"/>
                  </a:cubicBezTo>
                  <a:cubicBezTo>
                    <a:pt x="217" y="289"/>
                    <a:pt x="271" y="281"/>
                    <a:pt x="276" y="259"/>
                  </a:cubicBezTo>
                  <a:cubicBezTo>
                    <a:pt x="284" y="217"/>
                    <a:pt x="193" y="0"/>
                    <a:pt x="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85"/>
            <p:cNvSpPr/>
            <p:nvPr/>
          </p:nvSpPr>
          <p:spPr>
            <a:xfrm>
              <a:off x="6405800" y="2383587"/>
              <a:ext cx="7819" cy="7985"/>
            </a:xfrm>
            <a:custGeom>
              <a:avLst/>
              <a:gdLst/>
              <a:ahLst/>
              <a:cxnLst/>
              <a:rect l="l" t="t" r="r" b="b"/>
              <a:pathLst>
                <a:path w="283" h="289" extrusionOk="0">
                  <a:moveTo>
                    <a:pt x="191" y="1"/>
                  </a:moveTo>
                  <a:lnTo>
                    <a:pt x="67" y="10"/>
                  </a:lnTo>
                  <a:cubicBezTo>
                    <a:pt x="67" y="34"/>
                    <a:pt x="1" y="259"/>
                    <a:pt x="42" y="276"/>
                  </a:cubicBezTo>
                  <a:cubicBezTo>
                    <a:pt x="62" y="283"/>
                    <a:pt x="112" y="289"/>
                    <a:pt x="160" y="289"/>
                  </a:cubicBezTo>
                  <a:cubicBezTo>
                    <a:pt x="216" y="289"/>
                    <a:pt x="270" y="281"/>
                    <a:pt x="275" y="259"/>
                  </a:cubicBezTo>
                  <a:cubicBezTo>
                    <a:pt x="282" y="217"/>
                    <a:pt x="191" y="1"/>
                    <a:pt x="1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5"/>
            <p:cNvSpPr/>
            <p:nvPr/>
          </p:nvSpPr>
          <p:spPr>
            <a:xfrm>
              <a:off x="6415913" y="2388892"/>
              <a:ext cx="7819" cy="7957"/>
            </a:xfrm>
            <a:custGeom>
              <a:avLst/>
              <a:gdLst/>
              <a:ahLst/>
              <a:cxnLst/>
              <a:rect l="l" t="t" r="r" b="b"/>
              <a:pathLst>
                <a:path w="283" h="288" extrusionOk="0">
                  <a:moveTo>
                    <a:pt x="192" y="1"/>
                  </a:moveTo>
                  <a:lnTo>
                    <a:pt x="67" y="8"/>
                  </a:lnTo>
                  <a:cubicBezTo>
                    <a:pt x="67" y="33"/>
                    <a:pt x="1" y="259"/>
                    <a:pt x="42" y="275"/>
                  </a:cubicBezTo>
                  <a:cubicBezTo>
                    <a:pt x="62" y="282"/>
                    <a:pt x="112" y="288"/>
                    <a:pt x="160" y="288"/>
                  </a:cubicBezTo>
                  <a:cubicBezTo>
                    <a:pt x="216" y="288"/>
                    <a:pt x="271" y="280"/>
                    <a:pt x="275" y="258"/>
                  </a:cubicBezTo>
                  <a:cubicBezTo>
                    <a:pt x="282" y="216"/>
                    <a:pt x="192" y="1"/>
                    <a:pt x="1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5"/>
            <p:cNvSpPr/>
            <p:nvPr/>
          </p:nvSpPr>
          <p:spPr>
            <a:xfrm>
              <a:off x="6426468" y="2394639"/>
              <a:ext cx="7847" cy="7957"/>
            </a:xfrm>
            <a:custGeom>
              <a:avLst/>
              <a:gdLst/>
              <a:ahLst/>
              <a:cxnLst/>
              <a:rect l="l" t="t" r="r" b="b"/>
              <a:pathLst>
                <a:path w="284" h="288" extrusionOk="0">
                  <a:moveTo>
                    <a:pt x="193" y="0"/>
                  </a:moveTo>
                  <a:lnTo>
                    <a:pt x="66" y="8"/>
                  </a:lnTo>
                  <a:cubicBezTo>
                    <a:pt x="66" y="33"/>
                    <a:pt x="0" y="259"/>
                    <a:pt x="42" y="274"/>
                  </a:cubicBezTo>
                  <a:cubicBezTo>
                    <a:pt x="61" y="282"/>
                    <a:pt x="110" y="288"/>
                    <a:pt x="158" y="288"/>
                  </a:cubicBezTo>
                  <a:cubicBezTo>
                    <a:pt x="215" y="288"/>
                    <a:pt x="271" y="280"/>
                    <a:pt x="276" y="257"/>
                  </a:cubicBezTo>
                  <a:cubicBezTo>
                    <a:pt x="283" y="216"/>
                    <a:pt x="193" y="0"/>
                    <a:pt x="19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5"/>
            <p:cNvSpPr/>
            <p:nvPr/>
          </p:nvSpPr>
          <p:spPr>
            <a:xfrm>
              <a:off x="6304922" y="2313157"/>
              <a:ext cx="61725" cy="48435"/>
            </a:xfrm>
            <a:custGeom>
              <a:avLst/>
              <a:gdLst/>
              <a:ahLst/>
              <a:cxnLst/>
              <a:rect l="l" t="t" r="r" b="b"/>
              <a:pathLst>
                <a:path w="2234" h="1753" extrusionOk="0">
                  <a:moveTo>
                    <a:pt x="0" y="1"/>
                  </a:moveTo>
                  <a:lnTo>
                    <a:pt x="0" y="1"/>
                  </a:lnTo>
                  <a:cubicBezTo>
                    <a:pt x="154" y="436"/>
                    <a:pt x="709" y="1624"/>
                    <a:pt x="1955" y="1753"/>
                  </a:cubicBezTo>
                  <a:cubicBezTo>
                    <a:pt x="1955" y="1753"/>
                    <a:pt x="2234" y="1367"/>
                    <a:pt x="2184" y="1117"/>
                  </a:cubicBezTo>
                  <a:lnTo>
                    <a:pt x="2184" y="1117"/>
                  </a:lnTo>
                  <a:cubicBezTo>
                    <a:pt x="2154" y="1185"/>
                    <a:pt x="2118" y="1251"/>
                    <a:pt x="2078" y="1314"/>
                  </a:cubicBezTo>
                  <a:cubicBezTo>
                    <a:pt x="2053" y="1315"/>
                    <a:pt x="2028" y="1316"/>
                    <a:pt x="2004" y="1316"/>
                  </a:cubicBezTo>
                  <a:cubicBezTo>
                    <a:pt x="905" y="1316"/>
                    <a:pt x="263" y="457"/>
                    <a:pt x="0" y="1"/>
                  </a:cubicBezTo>
                  <a:close/>
                </a:path>
              </a:pathLst>
            </a:custGeom>
            <a:solidFill>
              <a:srgbClr val="FFAA21">
                <a:alpha val="607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5"/>
            <p:cNvSpPr/>
            <p:nvPr/>
          </p:nvSpPr>
          <p:spPr>
            <a:xfrm>
              <a:off x="6449207" y="2392429"/>
              <a:ext cx="26608" cy="9228"/>
            </a:xfrm>
            <a:custGeom>
              <a:avLst/>
              <a:gdLst/>
              <a:ahLst/>
              <a:cxnLst/>
              <a:rect l="l" t="t" r="r" b="b"/>
              <a:pathLst>
                <a:path w="963" h="334" extrusionOk="0">
                  <a:moveTo>
                    <a:pt x="185" y="0"/>
                  </a:moveTo>
                  <a:cubicBezTo>
                    <a:pt x="142" y="0"/>
                    <a:pt x="109" y="9"/>
                    <a:pt x="93" y="30"/>
                  </a:cubicBezTo>
                  <a:cubicBezTo>
                    <a:pt x="0" y="143"/>
                    <a:pt x="467" y="334"/>
                    <a:pt x="734" y="334"/>
                  </a:cubicBezTo>
                  <a:cubicBezTo>
                    <a:pt x="784" y="334"/>
                    <a:pt x="826" y="327"/>
                    <a:pt x="857" y="313"/>
                  </a:cubicBezTo>
                  <a:cubicBezTo>
                    <a:pt x="962" y="263"/>
                    <a:pt x="420" y="0"/>
                    <a:pt x="1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5"/>
            <p:cNvSpPr/>
            <p:nvPr/>
          </p:nvSpPr>
          <p:spPr>
            <a:xfrm>
              <a:off x="6376042" y="2357863"/>
              <a:ext cx="19921" cy="10831"/>
            </a:xfrm>
            <a:custGeom>
              <a:avLst/>
              <a:gdLst/>
              <a:ahLst/>
              <a:cxnLst/>
              <a:rect l="l" t="t" r="r" b="b"/>
              <a:pathLst>
                <a:path w="721" h="392" extrusionOk="0">
                  <a:moveTo>
                    <a:pt x="254" y="0"/>
                  </a:moveTo>
                  <a:cubicBezTo>
                    <a:pt x="112" y="0"/>
                    <a:pt x="13" y="61"/>
                    <a:pt x="7" y="144"/>
                  </a:cubicBezTo>
                  <a:cubicBezTo>
                    <a:pt x="1" y="229"/>
                    <a:pt x="99" y="321"/>
                    <a:pt x="232" y="364"/>
                  </a:cubicBezTo>
                  <a:cubicBezTo>
                    <a:pt x="288" y="382"/>
                    <a:pt x="349" y="391"/>
                    <a:pt x="406" y="391"/>
                  </a:cubicBezTo>
                  <a:cubicBezTo>
                    <a:pt x="495" y="391"/>
                    <a:pt x="577" y="369"/>
                    <a:pt x="622" y="322"/>
                  </a:cubicBezTo>
                  <a:cubicBezTo>
                    <a:pt x="721" y="222"/>
                    <a:pt x="616" y="70"/>
                    <a:pt x="386" y="16"/>
                  </a:cubicBezTo>
                  <a:cubicBezTo>
                    <a:pt x="339" y="5"/>
                    <a:pt x="295" y="0"/>
                    <a:pt x="254" y="0"/>
                  </a:cubicBezTo>
                  <a:close/>
                </a:path>
              </a:pathLst>
            </a:custGeom>
            <a:solidFill>
              <a:srgbClr val="F1E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5"/>
            <p:cNvSpPr/>
            <p:nvPr/>
          </p:nvSpPr>
          <p:spPr>
            <a:xfrm>
              <a:off x="6662679" y="2117397"/>
              <a:ext cx="107950" cy="198079"/>
            </a:xfrm>
            <a:custGeom>
              <a:avLst/>
              <a:gdLst/>
              <a:ahLst/>
              <a:cxnLst/>
              <a:rect l="l" t="t" r="r" b="b"/>
              <a:pathLst>
                <a:path w="3907" h="7169" extrusionOk="0">
                  <a:moveTo>
                    <a:pt x="261" y="1"/>
                  </a:moveTo>
                  <a:lnTo>
                    <a:pt x="1" y="7169"/>
                  </a:lnTo>
                  <a:lnTo>
                    <a:pt x="3649" y="7149"/>
                  </a:lnTo>
                  <a:lnTo>
                    <a:pt x="3906" y="64"/>
                  </a:lnTo>
                  <a:lnTo>
                    <a:pt x="2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5"/>
            <p:cNvSpPr/>
            <p:nvPr/>
          </p:nvSpPr>
          <p:spPr>
            <a:xfrm>
              <a:off x="6670968" y="2124470"/>
              <a:ext cx="95655" cy="185950"/>
            </a:xfrm>
            <a:custGeom>
              <a:avLst/>
              <a:gdLst/>
              <a:ahLst/>
              <a:cxnLst/>
              <a:rect l="l" t="t" r="r" b="b"/>
              <a:pathLst>
                <a:path w="3462" h="6730" extrusionOk="0">
                  <a:moveTo>
                    <a:pt x="230" y="0"/>
                  </a:moveTo>
                  <a:lnTo>
                    <a:pt x="1" y="6730"/>
                  </a:lnTo>
                  <a:lnTo>
                    <a:pt x="3234" y="6711"/>
                  </a:lnTo>
                  <a:lnTo>
                    <a:pt x="3462" y="59"/>
                  </a:lnTo>
                  <a:lnTo>
                    <a:pt x="230" y="0"/>
                  </a:lnTo>
                  <a:close/>
                </a:path>
              </a:pathLst>
            </a:custGeom>
            <a:solidFill>
              <a:srgbClr val="F1E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5"/>
            <p:cNvSpPr/>
            <p:nvPr/>
          </p:nvSpPr>
          <p:spPr>
            <a:xfrm>
              <a:off x="6677931" y="2130880"/>
              <a:ext cx="81730" cy="173074"/>
            </a:xfrm>
            <a:custGeom>
              <a:avLst/>
              <a:gdLst/>
              <a:ahLst/>
              <a:cxnLst/>
              <a:rect l="l" t="t" r="r" b="b"/>
              <a:pathLst>
                <a:path w="2958" h="6264" extrusionOk="0">
                  <a:moveTo>
                    <a:pt x="198" y="0"/>
                  </a:moveTo>
                  <a:lnTo>
                    <a:pt x="1" y="6264"/>
                  </a:lnTo>
                  <a:lnTo>
                    <a:pt x="1" y="6264"/>
                  </a:lnTo>
                  <a:lnTo>
                    <a:pt x="2762" y="6247"/>
                  </a:lnTo>
                  <a:lnTo>
                    <a:pt x="2957" y="56"/>
                  </a:lnTo>
                  <a:lnTo>
                    <a:pt x="19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5"/>
            <p:cNvSpPr/>
            <p:nvPr/>
          </p:nvSpPr>
          <p:spPr>
            <a:xfrm>
              <a:off x="6685087" y="2133947"/>
              <a:ext cx="74877" cy="167935"/>
            </a:xfrm>
            <a:custGeom>
              <a:avLst/>
              <a:gdLst/>
              <a:ahLst/>
              <a:cxnLst/>
              <a:rect l="l" t="t" r="r" b="b"/>
              <a:pathLst>
                <a:path w="2710" h="6078" extrusionOk="0">
                  <a:moveTo>
                    <a:pt x="180" y="0"/>
                  </a:moveTo>
                  <a:lnTo>
                    <a:pt x="0" y="6078"/>
                  </a:lnTo>
                  <a:lnTo>
                    <a:pt x="2531" y="6061"/>
                  </a:lnTo>
                  <a:lnTo>
                    <a:pt x="2709" y="54"/>
                  </a:lnTo>
                  <a:lnTo>
                    <a:pt x="1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5"/>
            <p:cNvSpPr/>
            <p:nvPr/>
          </p:nvSpPr>
          <p:spPr>
            <a:xfrm>
              <a:off x="6715563" y="2129692"/>
              <a:ext cx="11660" cy="174262"/>
            </a:xfrm>
            <a:custGeom>
              <a:avLst/>
              <a:gdLst/>
              <a:ahLst/>
              <a:cxnLst/>
              <a:rect l="l" t="t" r="r" b="b"/>
              <a:pathLst>
                <a:path w="422" h="6307" extrusionOk="0">
                  <a:moveTo>
                    <a:pt x="232" y="0"/>
                  </a:moveTo>
                  <a:lnTo>
                    <a:pt x="0" y="6307"/>
                  </a:lnTo>
                  <a:lnTo>
                    <a:pt x="189" y="6307"/>
                  </a:lnTo>
                  <a:lnTo>
                    <a:pt x="422" y="0"/>
                  </a:lnTo>
                  <a:close/>
                </a:path>
              </a:pathLst>
            </a:custGeom>
            <a:solidFill>
              <a:srgbClr val="F1E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5"/>
            <p:cNvSpPr/>
            <p:nvPr/>
          </p:nvSpPr>
          <p:spPr>
            <a:xfrm>
              <a:off x="6677129" y="2164120"/>
              <a:ext cx="85791" cy="8510"/>
            </a:xfrm>
            <a:custGeom>
              <a:avLst/>
              <a:gdLst/>
              <a:ahLst/>
              <a:cxnLst/>
              <a:rect l="l" t="t" r="r" b="b"/>
              <a:pathLst>
                <a:path w="3105" h="308" extrusionOk="0">
                  <a:moveTo>
                    <a:pt x="1" y="0"/>
                  </a:moveTo>
                  <a:lnTo>
                    <a:pt x="1" y="189"/>
                  </a:lnTo>
                  <a:lnTo>
                    <a:pt x="3105" y="308"/>
                  </a:lnTo>
                  <a:lnTo>
                    <a:pt x="3105" y="120"/>
                  </a:lnTo>
                  <a:lnTo>
                    <a:pt x="1" y="0"/>
                  </a:lnTo>
                  <a:close/>
                </a:path>
              </a:pathLst>
            </a:custGeom>
            <a:solidFill>
              <a:srgbClr val="F1E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5"/>
            <p:cNvSpPr/>
            <p:nvPr/>
          </p:nvSpPr>
          <p:spPr>
            <a:xfrm>
              <a:off x="6675251" y="2250216"/>
              <a:ext cx="85819" cy="8482"/>
            </a:xfrm>
            <a:custGeom>
              <a:avLst/>
              <a:gdLst/>
              <a:ahLst/>
              <a:cxnLst/>
              <a:rect l="l" t="t" r="r" b="b"/>
              <a:pathLst>
                <a:path w="3106" h="307" extrusionOk="0">
                  <a:moveTo>
                    <a:pt x="1" y="1"/>
                  </a:moveTo>
                  <a:lnTo>
                    <a:pt x="1" y="188"/>
                  </a:lnTo>
                  <a:lnTo>
                    <a:pt x="3105" y="307"/>
                  </a:lnTo>
                  <a:lnTo>
                    <a:pt x="3105" y="119"/>
                  </a:lnTo>
                  <a:lnTo>
                    <a:pt x="1" y="1"/>
                  </a:lnTo>
                  <a:close/>
                </a:path>
              </a:pathLst>
            </a:custGeom>
            <a:solidFill>
              <a:srgbClr val="F1E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5"/>
            <p:cNvSpPr/>
            <p:nvPr/>
          </p:nvSpPr>
          <p:spPr>
            <a:xfrm>
              <a:off x="6919336" y="2117397"/>
              <a:ext cx="107978" cy="198079"/>
            </a:xfrm>
            <a:custGeom>
              <a:avLst/>
              <a:gdLst/>
              <a:ahLst/>
              <a:cxnLst/>
              <a:rect l="l" t="t" r="r" b="b"/>
              <a:pathLst>
                <a:path w="3908" h="7169" extrusionOk="0">
                  <a:moveTo>
                    <a:pt x="261" y="1"/>
                  </a:moveTo>
                  <a:lnTo>
                    <a:pt x="1" y="7169"/>
                  </a:lnTo>
                  <a:lnTo>
                    <a:pt x="3651" y="7149"/>
                  </a:lnTo>
                  <a:lnTo>
                    <a:pt x="3908" y="64"/>
                  </a:lnTo>
                  <a:lnTo>
                    <a:pt x="26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5"/>
            <p:cNvSpPr/>
            <p:nvPr/>
          </p:nvSpPr>
          <p:spPr>
            <a:xfrm>
              <a:off x="6927626" y="2124470"/>
              <a:ext cx="95655" cy="185950"/>
            </a:xfrm>
            <a:custGeom>
              <a:avLst/>
              <a:gdLst/>
              <a:ahLst/>
              <a:cxnLst/>
              <a:rect l="l" t="t" r="r" b="b"/>
              <a:pathLst>
                <a:path w="3462" h="6730" extrusionOk="0">
                  <a:moveTo>
                    <a:pt x="232" y="0"/>
                  </a:moveTo>
                  <a:lnTo>
                    <a:pt x="1" y="6730"/>
                  </a:lnTo>
                  <a:lnTo>
                    <a:pt x="1" y="6730"/>
                  </a:lnTo>
                  <a:lnTo>
                    <a:pt x="3236" y="6711"/>
                  </a:lnTo>
                  <a:lnTo>
                    <a:pt x="3462" y="59"/>
                  </a:lnTo>
                  <a:lnTo>
                    <a:pt x="232" y="0"/>
                  </a:lnTo>
                  <a:close/>
                </a:path>
              </a:pathLst>
            </a:custGeom>
            <a:solidFill>
              <a:srgbClr val="F1E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5"/>
            <p:cNvSpPr/>
            <p:nvPr/>
          </p:nvSpPr>
          <p:spPr>
            <a:xfrm>
              <a:off x="6934616" y="2130880"/>
              <a:ext cx="81702" cy="173074"/>
            </a:xfrm>
            <a:custGeom>
              <a:avLst/>
              <a:gdLst/>
              <a:ahLst/>
              <a:cxnLst/>
              <a:rect l="l" t="t" r="r" b="b"/>
              <a:pathLst>
                <a:path w="2957" h="6264" extrusionOk="0">
                  <a:moveTo>
                    <a:pt x="197" y="0"/>
                  </a:moveTo>
                  <a:lnTo>
                    <a:pt x="0" y="6264"/>
                  </a:lnTo>
                  <a:lnTo>
                    <a:pt x="0" y="6264"/>
                  </a:lnTo>
                  <a:lnTo>
                    <a:pt x="2763" y="6247"/>
                  </a:lnTo>
                  <a:lnTo>
                    <a:pt x="2957" y="56"/>
                  </a:lnTo>
                  <a:lnTo>
                    <a:pt x="1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5"/>
            <p:cNvSpPr/>
            <p:nvPr/>
          </p:nvSpPr>
          <p:spPr>
            <a:xfrm>
              <a:off x="6941800" y="2133947"/>
              <a:ext cx="74850" cy="167935"/>
            </a:xfrm>
            <a:custGeom>
              <a:avLst/>
              <a:gdLst/>
              <a:ahLst/>
              <a:cxnLst/>
              <a:rect l="l" t="t" r="r" b="b"/>
              <a:pathLst>
                <a:path w="2709" h="6078" extrusionOk="0">
                  <a:moveTo>
                    <a:pt x="180" y="0"/>
                  </a:moveTo>
                  <a:lnTo>
                    <a:pt x="0" y="6078"/>
                  </a:lnTo>
                  <a:lnTo>
                    <a:pt x="2530" y="6061"/>
                  </a:lnTo>
                  <a:lnTo>
                    <a:pt x="2709" y="54"/>
                  </a:lnTo>
                  <a:lnTo>
                    <a:pt x="18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5"/>
            <p:cNvSpPr/>
            <p:nvPr/>
          </p:nvSpPr>
          <p:spPr>
            <a:xfrm>
              <a:off x="6972248" y="2129692"/>
              <a:ext cx="11687" cy="174262"/>
            </a:xfrm>
            <a:custGeom>
              <a:avLst/>
              <a:gdLst/>
              <a:ahLst/>
              <a:cxnLst/>
              <a:rect l="l" t="t" r="r" b="b"/>
              <a:pathLst>
                <a:path w="423" h="6307" extrusionOk="0">
                  <a:moveTo>
                    <a:pt x="233" y="0"/>
                  </a:moveTo>
                  <a:lnTo>
                    <a:pt x="1" y="6307"/>
                  </a:lnTo>
                  <a:lnTo>
                    <a:pt x="189" y="6307"/>
                  </a:lnTo>
                  <a:lnTo>
                    <a:pt x="422" y="0"/>
                  </a:lnTo>
                  <a:close/>
                </a:path>
              </a:pathLst>
            </a:custGeom>
            <a:solidFill>
              <a:srgbClr val="F1E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5"/>
            <p:cNvSpPr/>
            <p:nvPr/>
          </p:nvSpPr>
          <p:spPr>
            <a:xfrm>
              <a:off x="6933787" y="2164120"/>
              <a:ext cx="85819" cy="8510"/>
            </a:xfrm>
            <a:custGeom>
              <a:avLst/>
              <a:gdLst/>
              <a:ahLst/>
              <a:cxnLst/>
              <a:rect l="l" t="t" r="r" b="b"/>
              <a:pathLst>
                <a:path w="3106" h="308" extrusionOk="0">
                  <a:moveTo>
                    <a:pt x="1" y="0"/>
                  </a:moveTo>
                  <a:lnTo>
                    <a:pt x="1" y="189"/>
                  </a:lnTo>
                  <a:lnTo>
                    <a:pt x="3105" y="308"/>
                  </a:lnTo>
                  <a:lnTo>
                    <a:pt x="3105" y="120"/>
                  </a:lnTo>
                  <a:lnTo>
                    <a:pt x="1" y="0"/>
                  </a:lnTo>
                  <a:close/>
                </a:path>
              </a:pathLst>
            </a:custGeom>
            <a:solidFill>
              <a:srgbClr val="F1E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5"/>
            <p:cNvSpPr/>
            <p:nvPr/>
          </p:nvSpPr>
          <p:spPr>
            <a:xfrm>
              <a:off x="6931964" y="2250216"/>
              <a:ext cx="85791" cy="8482"/>
            </a:xfrm>
            <a:custGeom>
              <a:avLst/>
              <a:gdLst/>
              <a:ahLst/>
              <a:cxnLst/>
              <a:rect l="l" t="t" r="r" b="b"/>
              <a:pathLst>
                <a:path w="3105" h="307" extrusionOk="0">
                  <a:moveTo>
                    <a:pt x="1" y="1"/>
                  </a:moveTo>
                  <a:lnTo>
                    <a:pt x="1" y="188"/>
                  </a:lnTo>
                  <a:lnTo>
                    <a:pt x="3105" y="307"/>
                  </a:lnTo>
                  <a:lnTo>
                    <a:pt x="3105" y="119"/>
                  </a:lnTo>
                  <a:lnTo>
                    <a:pt x="1" y="1"/>
                  </a:lnTo>
                  <a:close/>
                </a:path>
              </a:pathLst>
            </a:custGeom>
            <a:solidFill>
              <a:srgbClr val="F1E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5"/>
            <p:cNvSpPr/>
            <p:nvPr/>
          </p:nvSpPr>
          <p:spPr>
            <a:xfrm>
              <a:off x="7164666" y="1824958"/>
              <a:ext cx="77088" cy="149230"/>
            </a:xfrm>
            <a:custGeom>
              <a:avLst/>
              <a:gdLst/>
              <a:ahLst/>
              <a:cxnLst/>
              <a:rect l="l" t="t" r="r" b="b"/>
              <a:pathLst>
                <a:path w="2790" h="5401" extrusionOk="0">
                  <a:moveTo>
                    <a:pt x="0" y="0"/>
                  </a:moveTo>
                  <a:lnTo>
                    <a:pt x="184" y="5096"/>
                  </a:lnTo>
                  <a:lnTo>
                    <a:pt x="2789" y="5401"/>
                  </a:lnTo>
                  <a:lnTo>
                    <a:pt x="2789" y="5401"/>
                  </a:lnTo>
                  <a:lnTo>
                    <a:pt x="2605" y="246"/>
                  </a:lnTo>
                  <a:lnTo>
                    <a:pt x="0" y="0"/>
                  </a:lnTo>
                  <a:close/>
                </a:path>
              </a:pathLst>
            </a:custGeom>
            <a:solidFill>
              <a:srgbClr val="EB5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5"/>
            <p:cNvSpPr/>
            <p:nvPr/>
          </p:nvSpPr>
          <p:spPr>
            <a:xfrm>
              <a:off x="7167512" y="1830263"/>
              <a:ext cx="68329" cy="139697"/>
            </a:xfrm>
            <a:custGeom>
              <a:avLst/>
              <a:gdLst/>
              <a:ahLst/>
              <a:cxnLst/>
              <a:rect l="l" t="t" r="r" b="b"/>
              <a:pathLst>
                <a:path w="2473" h="5056" extrusionOk="0">
                  <a:moveTo>
                    <a:pt x="1" y="1"/>
                  </a:moveTo>
                  <a:lnTo>
                    <a:pt x="164" y="4784"/>
                  </a:lnTo>
                  <a:lnTo>
                    <a:pt x="2472" y="5055"/>
                  </a:lnTo>
                  <a:lnTo>
                    <a:pt x="2308" y="214"/>
                  </a:lnTo>
                  <a:lnTo>
                    <a:pt x="1" y="1"/>
                  </a:lnTo>
                  <a:close/>
                </a:path>
              </a:pathLst>
            </a:custGeom>
            <a:solidFill>
              <a:srgbClr val="F1E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5"/>
            <p:cNvSpPr/>
            <p:nvPr/>
          </p:nvSpPr>
          <p:spPr>
            <a:xfrm>
              <a:off x="7172485" y="1835319"/>
              <a:ext cx="58382" cy="129447"/>
            </a:xfrm>
            <a:custGeom>
              <a:avLst/>
              <a:gdLst/>
              <a:ahLst/>
              <a:cxnLst/>
              <a:rect l="l" t="t" r="r" b="b"/>
              <a:pathLst>
                <a:path w="2113" h="4685" extrusionOk="0">
                  <a:moveTo>
                    <a:pt x="0" y="1"/>
                  </a:moveTo>
                  <a:lnTo>
                    <a:pt x="140" y="4452"/>
                  </a:lnTo>
                  <a:lnTo>
                    <a:pt x="2112" y="4684"/>
                  </a:lnTo>
                  <a:lnTo>
                    <a:pt x="2112" y="4684"/>
                  </a:lnTo>
                  <a:lnTo>
                    <a:pt x="1971" y="182"/>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5"/>
            <p:cNvSpPr/>
            <p:nvPr/>
          </p:nvSpPr>
          <p:spPr>
            <a:xfrm>
              <a:off x="7172264" y="1837447"/>
              <a:ext cx="53464" cy="125247"/>
            </a:xfrm>
            <a:custGeom>
              <a:avLst/>
              <a:gdLst/>
              <a:ahLst/>
              <a:cxnLst/>
              <a:rect l="l" t="t" r="r" b="b"/>
              <a:pathLst>
                <a:path w="1935" h="4533" extrusionOk="0">
                  <a:moveTo>
                    <a:pt x="1" y="1"/>
                  </a:moveTo>
                  <a:lnTo>
                    <a:pt x="128" y="4320"/>
                  </a:lnTo>
                  <a:lnTo>
                    <a:pt x="1934" y="4532"/>
                  </a:lnTo>
                  <a:lnTo>
                    <a:pt x="1807" y="165"/>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5"/>
            <p:cNvSpPr/>
            <p:nvPr/>
          </p:nvSpPr>
          <p:spPr>
            <a:xfrm>
              <a:off x="7195639" y="1835955"/>
              <a:ext cx="8372" cy="125827"/>
            </a:xfrm>
            <a:custGeom>
              <a:avLst/>
              <a:gdLst/>
              <a:ahLst/>
              <a:cxnLst/>
              <a:rect l="l" t="t" r="r" b="b"/>
              <a:pathLst>
                <a:path w="303" h="4554" extrusionOk="0">
                  <a:moveTo>
                    <a:pt x="1" y="1"/>
                  </a:moveTo>
                  <a:lnTo>
                    <a:pt x="167" y="4538"/>
                  </a:lnTo>
                  <a:lnTo>
                    <a:pt x="302" y="4554"/>
                  </a:lnTo>
                  <a:lnTo>
                    <a:pt x="136" y="15"/>
                  </a:lnTo>
                  <a:lnTo>
                    <a:pt x="1" y="1"/>
                  </a:lnTo>
                  <a:close/>
                </a:path>
              </a:pathLst>
            </a:custGeom>
            <a:solidFill>
              <a:srgbClr val="F1E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5"/>
            <p:cNvSpPr/>
            <p:nvPr/>
          </p:nvSpPr>
          <p:spPr>
            <a:xfrm>
              <a:off x="7170137" y="1860131"/>
              <a:ext cx="61283" cy="8234"/>
            </a:xfrm>
            <a:custGeom>
              <a:avLst/>
              <a:gdLst/>
              <a:ahLst/>
              <a:cxnLst/>
              <a:rect l="l" t="t" r="r" b="b"/>
              <a:pathLst>
                <a:path w="2218" h="298" extrusionOk="0">
                  <a:moveTo>
                    <a:pt x="1" y="1"/>
                  </a:moveTo>
                  <a:lnTo>
                    <a:pt x="1" y="136"/>
                  </a:lnTo>
                  <a:lnTo>
                    <a:pt x="2217" y="298"/>
                  </a:lnTo>
                  <a:lnTo>
                    <a:pt x="2217" y="164"/>
                  </a:lnTo>
                  <a:lnTo>
                    <a:pt x="1" y="1"/>
                  </a:lnTo>
                  <a:close/>
                </a:path>
              </a:pathLst>
            </a:custGeom>
            <a:solidFill>
              <a:srgbClr val="F1E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5"/>
            <p:cNvSpPr/>
            <p:nvPr/>
          </p:nvSpPr>
          <p:spPr>
            <a:xfrm>
              <a:off x="7171463" y="1921940"/>
              <a:ext cx="61283" cy="8261"/>
            </a:xfrm>
            <a:custGeom>
              <a:avLst/>
              <a:gdLst/>
              <a:ahLst/>
              <a:cxnLst/>
              <a:rect l="l" t="t" r="r" b="b"/>
              <a:pathLst>
                <a:path w="2218" h="299" extrusionOk="0">
                  <a:moveTo>
                    <a:pt x="1" y="1"/>
                  </a:moveTo>
                  <a:lnTo>
                    <a:pt x="1" y="136"/>
                  </a:lnTo>
                  <a:lnTo>
                    <a:pt x="2217" y="299"/>
                  </a:lnTo>
                  <a:lnTo>
                    <a:pt x="2217" y="164"/>
                  </a:lnTo>
                  <a:lnTo>
                    <a:pt x="1" y="1"/>
                  </a:lnTo>
                  <a:close/>
                </a:path>
              </a:pathLst>
            </a:custGeom>
            <a:solidFill>
              <a:srgbClr val="F1E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5"/>
            <p:cNvSpPr/>
            <p:nvPr/>
          </p:nvSpPr>
          <p:spPr>
            <a:xfrm>
              <a:off x="7281376" y="1837778"/>
              <a:ext cx="77088" cy="149313"/>
            </a:xfrm>
            <a:custGeom>
              <a:avLst/>
              <a:gdLst/>
              <a:ahLst/>
              <a:cxnLst/>
              <a:rect l="l" t="t" r="r" b="b"/>
              <a:pathLst>
                <a:path w="2790" h="5404" extrusionOk="0">
                  <a:moveTo>
                    <a:pt x="0" y="1"/>
                  </a:moveTo>
                  <a:lnTo>
                    <a:pt x="183" y="5098"/>
                  </a:lnTo>
                  <a:lnTo>
                    <a:pt x="2789" y="5403"/>
                  </a:lnTo>
                  <a:lnTo>
                    <a:pt x="2605" y="247"/>
                  </a:lnTo>
                  <a:lnTo>
                    <a:pt x="0" y="1"/>
                  </a:lnTo>
                  <a:close/>
                </a:path>
              </a:pathLst>
            </a:custGeom>
            <a:solidFill>
              <a:srgbClr val="EB5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5"/>
            <p:cNvSpPr/>
            <p:nvPr/>
          </p:nvSpPr>
          <p:spPr>
            <a:xfrm>
              <a:off x="7284222" y="1843111"/>
              <a:ext cx="68329" cy="139670"/>
            </a:xfrm>
            <a:custGeom>
              <a:avLst/>
              <a:gdLst/>
              <a:ahLst/>
              <a:cxnLst/>
              <a:rect l="l" t="t" r="r" b="b"/>
              <a:pathLst>
                <a:path w="2473" h="5055" extrusionOk="0">
                  <a:moveTo>
                    <a:pt x="0" y="0"/>
                  </a:moveTo>
                  <a:lnTo>
                    <a:pt x="163" y="4784"/>
                  </a:lnTo>
                  <a:lnTo>
                    <a:pt x="2472" y="5055"/>
                  </a:lnTo>
                  <a:lnTo>
                    <a:pt x="2472" y="5055"/>
                  </a:lnTo>
                  <a:lnTo>
                    <a:pt x="2308" y="216"/>
                  </a:lnTo>
                  <a:lnTo>
                    <a:pt x="0" y="0"/>
                  </a:lnTo>
                  <a:close/>
                </a:path>
              </a:pathLst>
            </a:custGeom>
            <a:solidFill>
              <a:srgbClr val="F1E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5"/>
            <p:cNvSpPr/>
            <p:nvPr/>
          </p:nvSpPr>
          <p:spPr>
            <a:xfrm>
              <a:off x="7289223" y="1848195"/>
              <a:ext cx="58355" cy="129447"/>
            </a:xfrm>
            <a:custGeom>
              <a:avLst/>
              <a:gdLst/>
              <a:ahLst/>
              <a:cxnLst/>
              <a:rect l="l" t="t" r="r" b="b"/>
              <a:pathLst>
                <a:path w="2112" h="4685" extrusionOk="0">
                  <a:moveTo>
                    <a:pt x="1" y="1"/>
                  </a:moveTo>
                  <a:lnTo>
                    <a:pt x="139" y="4452"/>
                  </a:lnTo>
                  <a:lnTo>
                    <a:pt x="2111" y="4685"/>
                  </a:lnTo>
                  <a:lnTo>
                    <a:pt x="1971" y="181"/>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5"/>
            <p:cNvSpPr/>
            <p:nvPr/>
          </p:nvSpPr>
          <p:spPr>
            <a:xfrm>
              <a:off x="7288974" y="1850322"/>
              <a:ext cx="53492" cy="125247"/>
            </a:xfrm>
            <a:custGeom>
              <a:avLst/>
              <a:gdLst/>
              <a:ahLst/>
              <a:cxnLst/>
              <a:rect l="l" t="t" r="r" b="b"/>
              <a:pathLst>
                <a:path w="1936" h="4533" extrusionOk="0">
                  <a:moveTo>
                    <a:pt x="1" y="1"/>
                  </a:moveTo>
                  <a:lnTo>
                    <a:pt x="128" y="4318"/>
                  </a:lnTo>
                  <a:lnTo>
                    <a:pt x="1936" y="4532"/>
                  </a:lnTo>
                  <a:lnTo>
                    <a:pt x="1807" y="164"/>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5"/>
            <p:cNvSpPr/>
            <p:nvPr/>
          </p:nvSpPr>
          <p:spPr>
            <a:xfrm>
              <a:off x="7312350" y="1848803"/>
              <a:ext cx="8372" cy="125827"/>
            </a:xfrm>
            <a:custGeom>
              <a:avLst/>
              <a:gdLst/>
              <a:ahLst/>
              <a:cxnLst/>
              <a:rect l="l" t="t" r="r" b="b"/>
              <a:pathLst>
                <a:path w="303" h="4554" extrusionOk="0">
                  <a:moveTo>
                    <a:pt x="1" y="0"/>
                  </a:moveTo>
                  <a:lnTo>
                    <a:pt x="167" y="4540"/>
                  </a:lnTo>
                  <a:lnTo>
                    <a:pt x="302" y="4553"/>
                  </a:lnTo>
                  <a:lnTo>
                    <a:pt x="136" y="16"/>
                  </a:lnTo>
                  <a:lnTo>
                    <a:pt x="1" y="0"/>
                  </a:lnTo>
                  <a:close/>
                </a:path>
              </a:pathLst>
            </a:custGeom>
            <a:solidFill>
              <a:srgbClr val="F1E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5"/>
            <p:cNvSpPr/>
            <p:nvPr/>
          </p:nvSpPr>
          <p:spPr>
            <a:xfrm>
              <a:off x="7286902" y="1873035"/>
              <a:ext cx="61256" cy="8206"/>
            </a:xfrm>
            <a:custGeom>
              <a:avLst/>
              <a:gdLst/>
              <a:ahLst/>
              <a:cxnLst/>
              <a:rect l="l" t="t" r="r" b="b"/>
              <a:pathLst>
                <a:path w="2217" h="297" extrusionOk="0">
                  <a:moveTo>
                    <a:pt x="0" y="0"/>
                  </a:moveTo>
                  <a:lnTo>
                    <a:pt x="0" y="135"/>
                  </a:lnTo>
                  <a:lnTo>
                    <a:pt x="2217" y="297"/>
                  </a:lnTo>
                  <a:lnTo>
                    <a:pt x="2217" y="162"/>
                  </a:lnTo>
                  <a:lnTo>
                    <a:pt x="0" y="0"/>
                  </a:lnTo>
                  <a:close/>
                </a:path>
              </a:pathLst>
            </a:custGeom>
            <a:solidFill>
              <a:srgbClr val="F1E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5"/>
            <p:cNvSpPr/>
            <p:nvPr/>
          </p:nvSpPr>
          <p:spPr>
            <a:xfrm>
              <a:off x="7288173" y="1934816"/>
              <a:ext cx="61311" cy="8234"/>
            </a:xfrm>
            <a:custGeom>
              <a:avLst/>
              <a:gdLst/>
              <a:ahLst/>
              <a:cxnLst/>
              <a:rect l="l" t="t" r="r" b="b"/>
              <a:pathLst>
                <a:path w="2219" h="298" extrusionOk="0">
                  <a:moveTo>
                    <a:pt x="1" y="1"/>
                  </a:moveTo>
                  <a:lnTo>
                    <a:pt x="1" y="136"/>
                  </a:lnTo>
                  <a:lnTo>
                    <a:pt x="2219" y="297"/>
                  </a:lnTo>
                  <a:lnTo>
                    <a:pt x="2219" y="164"/>
                  </a:lnTo>
                  <a:lnTo>
                    <a:pt x="1" y="1"/>
                  </a:lnTo>
                  <a:close/>
                </a:path>
              </a:pathLst>
            </a:custGeom>
            <a:solidFill>
              <a:srgbClr val="F1E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5"/>
            <p:cNvSpPr/>
            <p:nvPr/>
          </p:nvSpPr>
          <p:spPr>
            <a:xfrm>
              <a:off x="6724322" y="1778788"/>
              <a:ext cx="327913" cy="190398"/>
            </a:xfrm>
            <a:custGeom>
              <a:avLst/>
              <a:gdLst/>
              <a:ahLst/>
              <a:cxnLst/>
              <a:rect l="l" t="t" r="r" b="b"/>
              <a:pathLst>
                <a:path w="11868" h="6891" extrusionOk="0">
                  <a:moveTo>
                    <a:pt x="205" y="1"/>
                  </a:moveTo>
                  <a:lnTo>
                    <a:pt x="0" y="6749"/>
                  </a:lnTo>
                  <a:lnTo>
                    <a:pt x="11867" y="6890"/>
                  </a:lnTo>
                  <a:lnTo>
                    <a:pt x="11757" y="105"/>
                  </a:lnTo>
                  <a:lnTo>
                    <a:pt x="2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5"/>
            <p:cNvSpPr/>
            <p:nvPr/>
          </p:nvSpPr>
          <p:spPr>
            <a:xfrm>
              <a:off x="6731368" y="1776715"/>
              <a:ext cx="312716" cy="176915"/>
            </a:xfrm>
            <a:custGeom>
              <a:avLst/>
              <a:gdLst/>
              <a:ahLst/>
              <a:cxnLst/>
              <a:rect l="l" t="t" r="r" b="b"/>
              <a:pathLst>
                <a:path w="11318" h="6403" extrusionOk="0">
                  <a:moveTo>
                    <a:pt x="11317" y="0"/>
                  </a:moveTo>
                  <a:lnTo>
                    <a:pt x="194" y="30"/>
                  </a:lnTo>
                  <a:lnTo>
                    <a:pt x="0" y="6402"/>
                  </a:lnTo>
                  <a:lnTo>
                    <a:pt x="11123" y="6373"/>
                  </a:lnTo>
                  <a:lnTo>
                    <a:pt x="11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5"/>
            <p:cNvSpPr/>
            <p:nvPr/>
          </p:nvSpPr>
          <p:spPr>
            <a:xfrm>
              <a:off x="6737225" y="1785391"/>
              <a:ext cx="294812" cy="157159"/>
            </a:xfrm>
            <a:custGeom>
              <a:avLst/>
              <a:gdLst/>
              <a:ahLst/>
              <a:cxnLst/>
              <a:rect l="l" t="t" r="r" b="b"/>
              <a:pathLst>
                <a:path w="10670" h="5688" extrusionOk="0">
                  <a:moveTo>
                    <a:pt x="10670" y="0"/>
                  </a:moveTo>
                  <a:lnTo>
                    <a:pt x="184" y="25"/>
                  </a:lnTo>
                  <a:lnTo>
                    <a:pt x="1" y="5687"/>
                  </a:lnTo>
                  <a:lnTo>
                    <a:pt x="1" y="5687"/>
                  </a:lnTo>
                  <a:lnTo>
                    <a:pt x="10488" y="5662"/>
                  </a:lnTo>
                  <a:lnTo>
                    <a:pt x="106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5"/>
            <p:cNvSpPr/>
            <p:nvPr/>
          </p:nvSpPr>
          <p:spPr>
            <a:xfrm>
              <a:off x="6754025" y="1806390"/>
              <a:ext cx="219161" cy="21469"/>
            </a:xfrm>
            <a:custGeom>
              <a:avLst/>
              <a:gdLst/>
              <a:ahLst/>
              <a:cxnLst/>
              <a:rect l="l" t="t" r="r" b="b"/>
              <a:pathLst>
                <a:path w="7932" h="777" extrusionOk="0">
                  <a:moveTo>
                    <a:pt x="62" y="0"/>
                  </a:moveTo>
                  <a:lnTo>
                    <a:pt x="0" y="772"/>
                  </a:lnTo>
                  <a:lnTo>
                    <a:pt x="7910" y="777"/>
                  </a:lnTo>
                  <a:lnTo>
                    <a:pt x="7931" y="192"/>
                  </a:lnTo>
                  <a:lnTo>
                    <a:pt x="62" y="0"/>
                  </a:lnTo>
                  <a:close/>
                </a:path>
              </a:pathLst>
            </a:custGeom>
            <a:solidFill>
              <a:srgbClr val="5C463F">
                <a:alpha val="42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5"/>
            <p:cNvSpPr/>
            <p:nvPr/>
          </p:nvSpPr>
          <p:spPr>
            <a:xfrm>
              <a:off x="6738082" y="1893260"/>
              <a:ext cx="237010" cy="23043"/>
            </a:xfrm>
            <a:custGeom>
              <a:avLst/>
              <a:gdLst/>
              <a:ahLst/>
              <a:cxnLst/>
              <a:rect l="l" t="t" r="r" b="b"/>
              <a:pathLst>
                <a:path w="8578" h="834" extrusionOk="0">
                  <a:moveTo>
                    <a:pt x="8578" y="0"/>
                  </a:moveTo>
                  <a:lnTo>
                    <a:pt x="28" y="3"/>
                  </a:lnTo>
                  <a:lnTo>
                    <a:pt x="0" y="834"/>
                  </a:lnTo>
                  <a:lnTo>
                    <a:pt x="8487" y="442"/>
                  </a:lnTo>
                  <a:lnTo>
                    <a:pt x="8578" y="0"/>
                  </a:lnTo>
                  <a:close/>
                </a:path>
              </a:pathLst>
            </a:custGeom>
            <a:solidFill>
              <a:srgbClr val="5C463F">
                <a:alpha val="42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5"/>
            <p:cNvSpPr/>
            <p:nvPr/>
          </p:nvSpPr>
          <p:spPr>
            <a:xfrm>
              <a:off x="6782760" y="1849190"/>
              <a:ext cx="247233" cy="23513"/>
            </a:xfrm>
            <a:custGeom>
              <a:avLst/>
              <a:gdLst/>
              <a:ahLst/>
              <a:cxnLst/>
              <a:rect l="l" t="t" r="r" b="b"/>
              <a:pathLst>
                <a:path w="8948" h="851" extrusionOk="0">
                  <a:moveTo>
                    <a:pt x="8948" y="0"/>
                  </a:moveTo>
                  <a:lnTo>
                    <a:pt x="91" y="409"/>
                  </a:lnTo>
                  <a:lnTo>
                    <a:pt x="0" y="851"/>
                  </a:lnTo>
                  <a:lnTo>
                    <a:pt x="8920" y="846"/>
                  </a:lnTo>
                  <a:lnTo>
                    <a:pt x="8948" y="0"/>
                  </a:lnTo>
                  <a:close/>
                </a:path>
              </a:pathLst>
            </a:custGeom>
            <a:solidFill>
              <a:srgbClr val="5C463F">
                <a:alpha val="42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5"/>
            <p:cNvSpPr/>
            <p:nvPr/>
          </p:nvSpPr>
          <p:spPr>
            <a:xfrm>
              <a:off x="6845149" y="1915613"/>
              <a:ext cx="188989" cy="2072"/>
            </a:xfrm>
            <a:custGeom>
              <a:avLst/>
              <a:gdLst/>
              <a:ahLst/>
              <a:cxnLst/>
              <a:rect l="l" t="t" r="r" b="b"/>
              <a:pathLst>
                <a:path w="6840" h="75" extrusionOk="0">
                  <a:moveTo>
                    <a:pt x="6839" y="0"/>
                  </a:moveTo>
                  <a:lnTo>
                    <a:pt x="0" y="37"/>
                  </a:lnTo>
                  <a:lnTo>
                    <a:pt x="6824" y="74"/>
                  </a:lnTo>
                  <a:lnTo>
                    <a:pt x="6839" y="0"/>
                  </a:lnTo>
                  <a:close/>
                </a:path>
              </a:pathLst>
            </a:custGeom>
            <a:solidFill>
              <a:srgbClr val="5C4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5"/>
            <p:cNvSpPr/>
            <p:nvPr/>
          </p:nvSpPr>
          <p:spPr>
            <a:xfrm>
              <a:off x="6738220" y="1826781"/>
              <a:ext cx="56061" cy="3675"/>
            </a:xfrm>
            <a:custGeom>
              <a:avLst/>
              <a:gdLst/>
              <a:ahLst/>
              <a:cxnLst/>
              <a:rect l="l" t="t" r="r" b="b"/>
              <a:pathLst>
                <a:path w="2029" h="133" extrusionOk="0">
                  <a:moveTo>
                    <a:pt x="6" y="0"/>
                  </a:moveTo>
                  <a:lnTo>
                    <a:pt x="0" y="133"/>
                  </a:lnTo>
                  <a:lnTo>
                    <a:pt x="0" y="133"/>
                  </a:lnTo>
                  <a:lnTo>
                    <a:pt x="2029" y="67"/>
                  </a:lnTo>
                  <a:lnTo>
                    <a:pt x="6" y="0"/>
                  </a:lnTo>
                  <a:close/>
                </a:path>
              </a:pathLst>
            </a:custGeom>
            <a:solidFill>
              <a:srgbClr val="5C4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5"/>
            <p:cNvSpPr/>
            <p:nvPr/>
          </p:nvSpPr>
          <p:spPr>
            <a:xfrm>
              <a:off x="6877449" y="1838220"/>
              <a:ext cx="137846" cy="2321"/>
            </a:xfrm>
            <a:custGeom>
              <a:avLst/>
              <a:gdLst/>
              <a:ahLst/>
              <a:cxnLst/>
              <a:rect l="l" t="t" r="r" b="b"/>
              <a:pathLst>
                <a:path w="4989" h="84" extrusionOk="0">
                  <a:moveTo>
                    <a:pt x="0" y="0"/>
                  </a:moveTo>
                  <a:lnTo>
                    <a:pt x="3243" y="83"/>
                  </a:lnTo>
                  <a:lnTo>
                    <a:pt x="4989" y="33"/>
                  </a:lnTo>
                  <a:lnTo>
                    <a:pt x="0" y="0"/>
                  </a:lnTo>
                  <a:close/>
                </a:path>
              </a:pathLst>
            </a:custGeom>
            <a:solidFill>
              <a:srgbClr val="5C46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5"/>
            <p:cNvSpPr/>
            <p:nvPr/>
          </p:nvSpPr>
          <p:spPr>
            <a:xfrm>
              <a:off x="6758280" y="1847228"/>
              <a:ext cx="33543" cy="37964"/>
            </a:xfrm>
            <a:custGeom>
              <a:avLst/>
              <a:gdLst/>
              <a:ahLst/>
              <a:cxnLst/>
              <a:rect l="l" t="t" r="r" b="b"/>
              <a:pathLst>
                <a:path w="1214" h="1374" extrusionOk="0">
                  <a:moveTo>
                    <a:pt x="1001" y="17"/>
                  </a:moveTo>
                  <a:cubicBezTo>
                    <a:pt x="1001" y="18"/>
                    <a:pt x="1001" y="18"/>
                    <a:pt x="1001" y="19"/>
                  </a:cubicBezTo>
                  <a:cubicBezTo>
                    <a:pt x="1001" y="18"/>
                    <a:pt x="1001" y="17"/>
                    <a:pt x="1001" y="17"/>
                  </a:cubicBezTo>
                  <a:close/>
                  <a:moveTo>
                    <a:pt x="831" y="28"/>
                  </a:moveTo>
                  <a:cubicBezTo>
                    <a:pt x="820" y="28"/>
                    <a:pt x="815" y="31"/>
                    <a:pt x="815" y="39"/>
                  </a:cubicBezTo>
                  <a:cubicBezTo>
                    <a:pt x="815" y="43"/>
                    <a:pt x="817" y="47"/>
                    <a:pt x="820" y="50"/>
                  </a:cubicBezTo>
                  <a:cubicBezTo>
                    <a:pt x="825" y="43"/>
                    <a:pt x="829" y="37"/>
                    <a:pt x="831" y="30"/>
                  </a:cubicBezTo>
                  <a:lnTo>
                    <a:pt x="831" y="28"/>
                  </a:lnTo>
                  <a:close/>
                  <a:moveTo>
                    <a:pt x="335" y="27"/>
                  </a:moveTo>
                  <a:cubicBezTo>
                    <a:pt x="332" y="30"/>
                    <a:pt x="328" y="33"/>
                    <a:pt x="323" y="33"/>
                  </a:cubicBezTo>
                  <a:cubicBezTo>
                    <a:pt x="325" y="37"/>
                    <a:pt x="328" y="43"/>
                    <a:pt x="328" y="50"/>
                  </a:cubicBezTo>
                  <a:cubicBezTo>
                    <a:pt x="329" y="53"/>
                    <a:pt x="331" y="57"/>
                    <a:pt x="332" y="60"/>
                  </a:cubicBezTo>
                  <a:lnTo>
                    <a:pt x="346" y="56"/>
                  </a:lnTo>
                  <a:cubicBezTo>
                    <a:pt x="343" y="47"/>
                    <a:pt x="340" y="40"/>
                    <a:pt x="340" y="36"/>
                  </a:cubicBezTo>
                  <a:cubicBezTo>
                    <a:pt x="340" y="33"/>
                    <a:pt x="339" y="28"/>
                    <a:pt x="335" y="27"/>
                  </a:cubicBezTo>
                  <a:close/>
                  <a:moveTo>
                    <a:pt x="166" y="162"/>
                  </a:moveTo>
                  <a:lnTo>
                    <a:pt x="166" y="180"/>
                  </a:lnTo>
                  <a:lnTo>
                    <a:pt x="152" y="177"/>
                  </a:lnTo>
                  <a:cubicBezTo>
                    <a:pt x="152" y="173"/>
                    <a:pt x="157" y="168"/>
                    <a:pt x="166" y="162"/>
                  </a:cubicBezTo>
                  <a:close/>
                  <a:moveTo>
                    <a:pt x="905" y="143"/>
                  </a:moveTo>
                  <a:lnTo>
                    <a:pt x="903" y="194"/>
                  </a:lnTo>
                  <a:lnTo>
                    <a:pt x="898" y="194"/>
                  </a:lnTo>
                  <a:lnTo>
                    <a:pt x="900" y="143"/>
                  </a:lnTo>
                  <a:close/>
                  <a:moveTo>
                    <a:pt x="932" y="131"/>
                  </a:moveTo>
                  <a:lnTo>
                    <a:pt x="931" y="194"/>
                  </a:lnTo>
                  <a:lnTo>
                    <a:pt x="926" y="194"/>
                  </a:lnTo>
                  <a:lnTo>
                    <a:pt x="928" y="131"/>
                  </a:lnTo>
                  <a:close/>
                  <a:moveTo>
                    <a:pt x="303" y="185"/>
                  </a:moveTo>
                  <a:lnTo>
                    <a:pt x="303" y="199"/>
                  </a:lnTo>
                  <a:lnTo>
                    <a:pt x="297" y="199"/>
                  </a:lnTo>
                  <a:lnTo>
                    <a:pt x="297" y="185"/>
                  </a:lnTo>
                  <a:close/>
                  <a:moveTo>
                    <a:pt x="972" y="120"/>
                  </a:moveTo>
                  <a:cubicBezTo>
                    <a:pt x="980" y="146"/>
                    <a:pt x="983" y="173"/>
                    <a:pt x="981" y="200"/>
                  </a:cubicBezTo>
                  <a:lnTo>
                    <a:pt x="981" y="234"/>
                  </a:lnTo>
                  <a:lnTo>
                    <a:pt x="975" y="234"/>
                  </a:lnTo>
                  <a:cubicBezTo>
                    <a:pt x="974" y="234"/>
                    <a:pt x="972" y="236"/>
                    <a:pt x="971" y="236"/>
                  </a:cubicBezTo>
                  <a:lnTo>
                    <a:pt x="971" y="202"/>
                  </a:lnTo>
                  <a:cubicBezTo>
                    <a:pt x="971" y="190"/>
                    <a:pt x="968" y="176"/>
                    <a:pt x="960" y="163"/>
                  </a:cubicBezTo>
                  <a:lnTo>
                    <a:pt x="961" y="122"/>
                  </a:lnTo>
                  <a:cubicBezTo>
                    <a:pt x="964" y="123"/>
                    <a:pt x="967" y="124"/>
                    <a:pt x="968" y="124"/>
                  </a:cubicBezTo>
                  <a:cubicBezTo>
                    <a:pt x="971" y="124"/>
                    <a:pt x="972" y="122"/>
                    <a:pt x="972" y="120"/>
                  </a:cubicBezTo>
                  <a:close/>
                  <a:moveTo>
                    <a:pt x="299" y="250"/>
                  </a:moveTo>
                  <a:lnTo>
                    <a:pt x="295" y="268"/>
                  </a:lnTo>
                  <a:lnTo>
                    <a:pt x="291" y="268"/>
                  </a:lnTo>
                  <a:lnTo>
                    <a:pt x="294" y="250"/>
                  </a:lnTo>
                  <a:close/>
                  <a:moveTo>
                    <a:pt x="1063" y="228"/>
                  </a:moveTo>
                  <a:lnTo>
                    <a:pt x="1060" y="271"/>
                  </a:lnTo>
                  <a:lnTo>
                    <a:pt x="1055" y="271"/>
                  </a:lnTo>
                  <a:lnTo>
                    <a:pt x="1057" y="228"/>
                  </a:lnTo>
                  <a:close/>
                  <a:moveTo>
                    <a:pt x="948" y="243"/>
                  </a:moveTo>
                  <a:lnTo>
                    <a:pt x="945" y="288"/>
                  </a:lnTo>
                  <a:lnTo>
                    <a:pt x="940" y="288"/>
                  </a:lnTo>
                  <a:lnTo>
                    <a:pt x="943" y="243"/>
                  </a:lnTo>
                  <a:close/>
                  <a:moveTo>
                    <a:pt x="865" y="305"/>
                  </a:moveTo>
                  <a:lnTo>
                    <a:pt x="865" y="305"/>
                  </a:lnTo>
                  <a:lnTo>
                    <a:pt x="865" y="305"/>
                  </a:lnTo>
                  <a:cubicBezTo>
                    <a:pt x="865" y="305"/>
                    <a:pt x="865" y="305"/>
                    <a:pt x="865" y="305"/>
                  </a:cubicBezTo>
                  <a:close/>
                  <a:moveTo>
                    <a:pt x="391" y="186"/>
                  </a:moveTo>
                  <a:cubicBezTo>
                    <a:pt x="394" y="191"/>
                    <a:pt x="395" y="197"/>
                    <a:pt x="397" y="202"/>
                  </a:cubicBezTo>
                  <a:cubicBezTo>
                    <a:pt x="397" y="210"/>
                    <a:pt x="399" y="217"/>
                    <a:pt x="399" y="225"/>
                  </a:cubicBezTo>
                  <a:cubicBezTo>
                    <a:pt x="399" y="234"/>
                    <a:pt x="400" y="242"/>
                    <a:pt x="402" y="250"/>
                  </a:cubicBezTo>
                  <a:cubicBezTo>
                    <a:pt x="403" y="256"/>
                    <a:pt x="406" y="262"/>
                    <a:pt x="411" y="266"/>
                  </a:cubicBezTo>
                  <a:lnTo>
                    <a:pt x="411" y="328"/>
                  </a:lnTo>
                  <a:cubicBezTo>
                    <a:pt x="406" y="328"/>
                    <a:pt x="400" y="323"/>
                    <a:pt x="389" y="313"/>
                  </a:cubicBezTo>
                  <a:lnTo>
                    <a:pt x="391" y="186"/>
                  </a:lnTo>
                  <a:close/>
                  <a:moveTo>
                    <a:pt x="237" y="266"/>
                  </a:moveTo>
                  <a:lnTo>
                    <a:pt x="235" y="330"/>
                  </a:lnTo>
                  <a:lnTo>
                    <a:pt x="229" y="330"/>
                  </a:lnTo>
                  <a:lnTo>
                    <a:pt x="232" y="266"/>
                  </a:lnTo>
                  <a:close/>
                  <a:moveTo>
                    <a:pt x="340" y="354"/>
                  </a:moveTo>
                  <a:lnTo>
                    <a:pt x="340" y="379"/>
                  </a:lnTo>
                  <a:cubicBezTo>
                    <a:pt x="335" y="376"/>
                    <a:pt x="332" y="371"/>
                    <a:pt x="332" y="365"/>
                  </a:cubicBezTo>
                  <a:cubicBezTo>
                    <a:pt x="332" y="363"/>
                    <a:pt x="334" y="362"/>
                    <a:pt x="335" y="360"/>
                  </a:cubicBezTo>
                  <a:cubicBezTo>
                    <a:pt x="337" y="359"/>
                    <a:pt x="339" y="356"/>
                    <a:pt x="340" y="354"/>
                  </a:cubicBezTo>
                  <a:close/>
                  <a:moveTo>
                    <a:pt x="455" y="368"/>
                  </a:moveTo>
                  <a:lnTo>
                    <a:pt x="449" y="382"/>
                  </a:lnTo>
                  <a:lnTo>
                    <a:pt x="445" y="379"/>
                  </a:lnTo>
                  <a:lnTo>
                    <a:pt x="449" y="368"/>
                  </a:lnTo>
                  <a:close/>
                  <a:moveTo>
                    <a:pt x="375" y="376"/>
                  </a:moveTo>
                  <a:lnTo>
                    <a:pt x="372" y="393"/>
                  </a:lnTo>
                  <a:lnTo>
                    <a:pt x="366" y="393"/>
                  </a:lnTo>
                  <a:lnTo>
                    <a:pt x="371" y="376"/>
                  </a:lnTo>
                  <a:close/>
                  <a:moveTo>
                    <a:pt x="1143" y="393"/>
                  </a:moveTo>
                  <a:lnTo>
                    <a:pt x="1143" y="417"/>
                  </a:lnTo>
                  <a:lnTo>
                    <a:pt x="1149" y="417"/>
                  </a:lnTo>
                  <a:lnTo>
                    <a:pt x="1149" y="393"/>
                  </a:lnTo>
                  <a:close/>
                  <a:moveTo>
                    <a:pt x="864" y="186"/>
                  </a:moveTo>
                  <a:cubicBezTo>
                    <a:pt x="864" y="186"/>
                    <a:pt x="865" y="186"/>
                    <a:pt x="865" y="186"/>
                  </a:cubicBezTo>
                  <a:cubicBezTo>
                    <a:pt x="868" y="211"/>
                    <a:pt x="869" y="231"/>
                    <a:pt x="871" y="245"/>
                  </a:cubicBezTo>
                  <a:cubicBezTo>
                    <a:pt x="871" y="254"/>
                    <a:pt x="872" y="263"/>
                    <a:pt x="874" y="271"/>
                  </a:cubicBezTo>
                  <a:lnTo>
                    <a:pt x="862" y="403"/>
                  </a:lnTo>
                  <a:cubicBezTo>
                    <a:pt x="862" y="408"/>
                    <a:pt x="862" y="411"/>
                    <a:pt x="863" y="411"/>
                  </a:cubicBezTo>
                  <a:cubicBezTo>
                    <a:pt x="865" y="414"/>
                    <a:pt x="866" y="419"/>
                    <a:pt x="866" y="422"/>
                  </a:cubicBezTo>
                  <a:cubicBezTo>
                    <a:pt x="867" y="426"/>
                    <a:pt x="869" y="430"/>
                    <a:pt x="870" y="435"/>
                  </a:cubicBezTo>
                  <a:lnTo>
                    <a:pt x="870" y="435"/>
                  </a:lnTo>
                  <a:cubicBezTo>
                    <a:pt x="860" y="421"/>
                    <a:pt x="854" y="405"/>
                    <a:pt x="852" y="386"/>
                  </a:cubicBezTo>
                  <a:lnTo>
                    <a:pt x="865" y="305"/>
                  </a:lnTo>
                  <a:lnTo>
                    <a:pt x="865" y="305"/>
                  </a:lnTo>
                  <a:cubicBezTo>
                    <a:pt x="865" y="305"/>
                    <a:pt x="865" y="305"/>
                    <a:pt x="865" y="305"/>
                  </a:cubicBezTo>
                  <a:cubicBezTo>
                    <a:pt x="864" y="305"/>
                    <a:pt x="861" y="294"/>
                    <a:pt x="855" y="271"/>
                  </a:cubicBezTo>
                  <a:cubicBezTo>
                    <a:pt x="858" y="216"/>
                    <a:pt x="861" y="186"/>
                    <a:pt x="864" y="186"/>
                  </a:cubicBezTo>
                  <a:close/>
                  <a:moveTo>
                    <a:pt x="1140" y="423"/>
                  </a:moveTo>
                  <a:lnTo>
                    <a:pt x="1138" y="448"/>
                  </a:lnTo>
                  <a:lnTo>
                    <a:pt x="1143" y="448"/>
                  </a:lnTo>
                  <a:lnTo>
                    <a:pt x="1146" y="423"/>
                  </a:lnTo>
                  <a:close/>
                  <a:moveTo>
                    <a:pt x="285" y="463"/>
                  </a:moveTo>
                  <a:lnTo>
                    <a:pt x="285" y="474"/>
                  </a:lnTo>
                  <a:lnTo>
                    <a:pt x="280" y="474"/>
                  </a:lnTo>
                  <a:lnTo>
                    <a:pt x="280" y="463"/>
                  </a:lnTo>
                  <a:close/>
                  <a:moveTo>
                    <a:pt x="943" y="356"/>
                  </a:moveTo>
                  <a:lnTo>
                    <a:pt x="931" y="474"/>
                  </a:lnTo>
                  <a:cubicBezTo>
                    <a:pt x="929" y="448"/>
                    <a:pt x="928" y="430"/>
                    <a:pt x="925" y="419"/>
                  </a:cubicBezTo>
                  <a:cubicBezTo>
                    <a:pt x="923" y="412"/>
                    <a:pt x="922" y="408"/>
                    <a:pt x="922" y="407"/>
                  </a:cubicBezTo>
                  <a:lnTo>
                    <a:pt x="922" y="407"/>
                  </a:lnTo>
                  <a:cubicBezTo>
                    <a:pt x="922" y="407"/>
                    <a:pt x="922" y="407"/>
                    <a:pt x="922" y="407"/>
                  </a:cubicBezTo>
                  <a:cubicBezTo>
                    <a:pt x="922" y="407"/>
                    <a:pt x="925" y="402"/>
                    <a:pt x="929" y="396"/>
                  </a:cubicBezTo>
                  <a:cubicBezTo>
                    <a:pt x="937" y="383"/>
                    <a:pt x="941" y="370"/>
                    <a:pt x="943" y="356"/>
                  </a:cubicBezTo>
                  <a:close/>
                  <a:moveTo>
                    <a:pt x="375" y="457"/>
                  </a:moveTo>
                  <a:lnTo>
                    <a:pt x="375" y="476"/>
                  </a:lnTo>
                  <a:cubicBezTo>
                    <a:pt x="369" y="471"/>
                    <a:pt x="365" y="465"/>
                    <a:pt x="362" y="459"/>
                  </a:cubicBezTo>
                  <a:cubicBezTo>
                    <a:pt x="365" y="459"/>
                    <a:pt x="368" y="459"/>
                    <a:pt x="369" y="457"/>
                  </a:cubicBezTo>
                  <a:close/>
                  <a:moveTo>
                    <a:pt x="1135" y="454"/>
                  </a:moveTo>
                  <a:lnTo>
                    <a:pt x="1135" y="480"/>
                  </a:lnTo>
                  <a:lnTo>
                    <a:pt x="1140" y="480"/>
                  </a:lnTo>
                  <a:lnTo>
                    <a:pt x="1140" y="454"/>
                  </a:lnTo>
                  <a:close/>
                  <a:moveTo>
                    <a:pt x="866" y="473"/>
                  </a:moveTo>
                  <a:lnTo>
                    <a:pt x="863" y="493"/>
                  </a:lnTo>
                  <a:lnTo>
                    <a:pt x="858" y="493"/>
                  </a:lnTo>
                  <a:lnTo>
                    <a:pt x="862" y="473"/>
                  </a:lnTo>
                  <a:close/>
                  <a:moveTo>
                    <a:pt x="123" y="388"/>
                  </a:moveTo>
                  <a:lnTo>
                    <a:pt x="122" y="513"/>
                  </a:lnTo>
                  <a:lnTo>
                    <a:pt x="115" y="513"/>
                  </a:lnTo>
                  <a:lnTo>
                    <a:pt x="117" y="388"/>
                  </a:lnTo>
                  <a:close/>
                  <a:moveTo>
                    <a:pt x="406" y="497"/>
                  </a:moveTo>
                  <a:lnTo>
                    <a:pt x="406" y="530"/>
                  </a:lnTo>
                  <a:cubicBezTo>
                    <a:pt x="395" y="530"/>
                    <a:pt x="389" y="519"/>
                    <a:pt x="389" y="497"/>
                  </a:cubicBezTo>
                  <a:close/>
                  <a:moveTo>
                    <a:pt x="285" y="488"/>
                  </a:moveTo>
                  <a:lnTo>
                    <a:pt x="282" y="553"/>
                  </a:lnTo>
                  <a:lnTo>
                    <a:pt x="275" y="553"/>
                  </a:lnTo>
                  <a:lnTo>
                    <a:pt x="280" y="488"/>
                  </a:lnTo>
                  <a:close/>
                  <a:moveTo>
                    <a:pt x="515" y="377"/>
                  </a:moveTo>
                  <a:cubicBezTo>
                    <a:pt x="523" y="390"/>
                    <a:pt x="528" y="405"/>
                    <a:pt x="528" y="419"/>
                  </a:cubicBezTo>
                  <a:cubicBezTo>
                    <a:pt x="528" y="430"/>
                    <a:pt x="526" y="439"/>
                    <a:pt x="523" y="450"/>
                  </a:cubicBezTo>
                  <a:cubicBezTo>
                    <a:pt x="520" y="459"/>
                    <a:pt x="520" y="470"/>
                    <a:pt x="518" y="480"/>
                  </a:cubicBezTo>
                  <a:cubicBezTo>
                    <a:pt x="518" y="482"/>
                    <a:pt x="520" y="485"/>
                    <a:pt x="520" y="486"/>
                  </a:cubicBezTo>
                  <a:cubicBezTo>
                    <a:pt x="522" y="490"/>
                    <a:pt x="523" y="493"/>
                    <a:pt x="525" y="496"/>
                  </a:cubicBezTo>
                  <a:cubicBezTo>
                    <a:pt x="526" y="500"/>
                    <a:pt x="526" y="505"/>
                    <a:pt x="528" y="510"/>
                  </a:cubicBezTo>
                  <a:cubicBezTo>
                    <a:pt x="532" y="519"/>
                    <a:pt x="535" y="529"/>
                    <a:pt x="537" y="540"/>
                  </a:cubicBezTo>
                  <a:lnTo>
                    <a:pt x="537" y="540"/>
                  </a:lnTo>
                  <a:cubicBezTo>
                    <a:pt x="536" y="545"/>
                    <a:pt x="530" y="550"/>
                    <a:pt x="520" y="556"/>
                  </a:cubicBezTo>
                  <a:cubicBezTo>
                    <a:pt x="515" y="519"/>
                    <a:pt x="511" y="493"/>
                    <a:pt x="506" y="476"/>
                  </a:cubicBezTo>
                  <a:cubicBezTo>
                    <a:pt x="506" y="468"/>
                    <a:pt x="505" y="460"/>
                    <a:pt x="502" y="454"/>
                  </a:cubicBezTo>
                  <a:lnTo>
                    <a:pt x="503" y="420"/>
                  </a:lnTo>
                  <a:cubicBezTo>
                    <a:pt x="508" y="417"/>
                    <a:pt x="514" y="417"/>
                    <a:pt x="518" y="417"/>
                  </a:cubicBezTo>
                  <a:cubicBezTo>
                    <a:pt x="522" y="403"/>
                    <a:pt x="520" y="390"/>
                    <a:pt x="515" y="377"/>
                  </a:cubicBezTo>
                  <a:close/>
                  <a:moveTo>
                    <a:pt x="1021" y="503"/>
                  </a:moveTo>
                  <a:cubicBezTo>
                    <a:pt x="1024" y="515"/>
                    <a:pt x="1027" y="529"/>
                    <a:pt x="1028" y="542"/>
                  </a:cubicBezTo>
                  <a:lnTo>
                    <a:pt x="1028" y="542"/>
                  </a:lnTo>
                  <a:cubicBezTo>
                    <a:pt x="1027" y="550"/>
                    <a:pt x="1024" y="554"/>
                    <a:pt x="1018" y="556"/>
                  </a:cubicBezTo>
                  <a:cubicBezTo>
                    <a:pt x="1020" y="554"/>
                    <a:pt x="1018" y="548"/>
                    <a:pt x="1015" y="540"/>
                  </a:cubicBezTo>
                  <a:cubicBezTo>
                    <a:pt x="1017" y="516"/>
                    <a:pt x="1018" y="503"/>
                    <a:pt x="1021" y="503"/>
                  </a:cubicBezTo>
                  <a:close/>
                  <a:moveTo>
                    <a:pt x="600" y="520"/>
                  </a:moveTo>
                  <a:cubicBezTo>
                    <a:pt x="602" y="526"/>
                    <a:pt x="602" y="531"/>
                    <a:pt x="602" y="537"/>
                  </a:cubicBezTo>
                  <a:lnTo>
                    <a:pt x="602" y="546"/>
                  </a:lnTo>
                  <a:cubicBezTo>
                    <a:pt x="602" y="551"/>
                    <a:pt x="602" y="554"/>
                    <a:pt x="602" y="557"/>
                  </a:cubicBezTo>
                  <a:cubicBezTo>
                    <a:pt x="600" y="563"/>
                    <a:pt x="600" y="568"/>
                    <a:pt x="598" y="573"/>
                  </a:cubicBezTo>
                  <a:lnTo>
                    <a:pt x="598" y="571"/>
                  </a:lnTo>
                  <a:cubicBezTo>
                    <a:pt x="594" y="563"/>
                    <a:pt x="591" y="556"/>
                    <a:pt x="589" y="546"/>
                  </a:cubicBezTo>
                  <a:lnTo>
                    <a:pt x="594" y="540"/>
                  </a:lnTo>
                  <a:cubicBezTo>
                    <a:pt x="594" y="537"/>
                    <a:pt x="595" y="536"/>
                    <a:pt x="597" y="533"/>
                  </a:cubicBezTo>
                  <a:cubicBezTo>
                    <a:pt x="598" y="528"/>
                    <a:pt x="600" y="525"/>
                    <a:pt x="600" y="520"/>
                  </a:cubicBezTo>
                  <a:close/>
                  <a:moveTo>
                    <a:pt x="983" y="473"/>
                  </a:moveTo>
                  <a:cubicBezTo>
                    <a:pt x="985" y="506"/>
                    <a:pt x="980" y="542"/>
                    <a:pt x="972" y="576"/>
                  </a:cubicBezTo>
                  <a:lnTo>
                    <a:pt x="972" y="477"/>
                  </a:lnTo>
                  <a:cubicBezTo>
                    <a:pt x="978" y="477"/>
                    <a:pt x="983" y="476"/>
                    <a:pt x="983" y="474"/>
                  </a:cubicBezTo>
                  <a:lnTo>
                    <a:pt x="983" y="473"/>
                  </a:lnTo>
                  <a:close/>
                  <a:moveTo>
                    <a:pt x="122" y="568"/>
                  </a:moveTo>
                  <a:lnTo>
                    <a:pt x="117" y="589"/>
                  </a:lnTo>
                  <a:lnTo>
                    <a:pt x="112" y="589"/>
                  </a:lnTo>
                  <a:lnTo>
                    <a:pt x="115" y="568"/>
                  </a:lnTo>
                  <a:close/>
                  <a:moveTo>
                    <a:pt x="520" y="579"/>
                  </a:moveTo>
                  <a:cubicBezTo>
                    <a:pt x="529" y="579"/>
                    <a:pt x="532" y="585"/>
                    <a:pt x="532" y="594"/>
                  </a:cubicBezTo>
                  <a:cubicBezTo>
                    <a:pt x="532" y="600"/>
                    <a:pt x="531" y="608"/>
                    <a:pt x="528" y="614"/>
                  </a:cubicBezTo>
                  <a:lnTo>
                    <a:pt x="520" y="608"/>
                  </a:lnTo>
                  <a:lnTo>
                    <a:pt x="520" y="579"/>
                  </a:lnTo>
                  <a:close/>
                  <a:moveTo>
                    <a:pt x="637" y="586"/>
                  </a:moveTo>
                  <a:lnTo>
                    <a:pt x="637" y="617"/>
                  </a:lnTo>
                  <a:lnTo>
                    <a:pt x="631" y="617"/>
                  </a:lnTo>
                  <a:lnTo>
                    <a:pt x="631" y="586"/>
                  </a:lnTo>
                  <a:close/>
                  <a:moveTo>
                    <a:pt x="455" y="403"/>
                  </a:moveTo>
                  <a:cubicBezTo>
                    <a:pt x="460" y="410"/>
                    <a:pt x="463" y="417"/>
                    <a:pt x="463" y="426"/>
                  </a:cubicBezTo>
                  <a:lnTo>
                    <a:pt x="455" y="623"/>
                  </a:lnTo>
                  <a:lnTo>
                    <a:pt x="442" y="608"/>
                  </a:lnTo>
                  <a:lnTo>
                    <a:pt x="445" y="430"/>
                  </a:lnTo>
                  <a:cubicBezTo>
                    <a:pt x="445" y="430"/>
                    <a:pt x="445" y="430"/>
                    <a:pt x="445" y="430"/>
                  </a:cubicBezTo>
                  <a:cubicBezTo>
                    <a:pt x="446" y="430"/>
                    <a:pt x="449" y="421"/>
                    <a:pt x="455" y="403"/>
                  </a:cubicBezTo>
                  <a:close/>
                  <a:moveTo>
                    <a:pt x="1069" y="619"/>
                  </a:moveTo>
                  <a:lnTo>
                    <a:pt x="1066" y="636"/>
                  </a:lnTo>
                  <a:lnTo>
                    <a:pt x="1060" y="636"/>
                  </a:lnTo>
                  <a:lnTo>
                    <a:pt x="1065" y="619"/>
                  </a:lnTo>
                  <a:close/>
                  <a:moveTo>
                    <a:pt x="122" y="625"/>
                  </a:moveTo>
                  <a:lnTo>
                    <a:pt x="119" y="659"/>
                  </a:lnTo>
                  <a:lnTo>
                    <a:pt x="114" y="659"/>
                  </a:lnTo>
                  <a:lnTo>
                    <a:pt x="115" y="625"/>
                  </a:lnTo>
                  <a:close/>
                  <a:moveTo>
                    <a:pt x="528" y="635"/>
                  </a:moveTo>
                  <a:lnTo>
                    <a:pt x="528" y="635"/>
                  </a:lnTo>
                  <a:cubicBezTo>
                    <a:pt x="525" y="641"/>
                    <a:pt x="523" y="648"/>
                    <a:pt x="522" y="656"/>
                  </a:cubicBezTo>
                  <a:cubicBezTo>
                    <a:pt x="520" y="662"/>
                    <a:pt x="518" y="668"/>
                    <a:pt x="517" y="673"/>
                  </a:cubicBezTo>
                  <a:cubicBezTo>
                    <a:pt x="517" y="668"/>
                    <a:pt x="515" y="663"/>
                    <a:pt x="514" y="660"/>
                  </a:cubicBezTo>
                  <a:cubicBezTo>
                    <a:pt x="514" y="656"/>
                    <a:pt x="512" y="651"/>
                    <a:pt x="512" y="648"/>
                  </a:cubicBezTo>
                  <a:cubicBezTo>
                    <a:pt x="512" y="642"/>
                    <a:pt x="518" y="638"/>
                    <a:pt x="528" y="635"/>
                  </a:cubicBezTo>
                  <a:close/>
                  <a:moveTo>
                    <a:pt x="179" y="591"/>
                  </a:moveTo>
                  <a:cubicBezTo>
                    <a:pt x="186" y="626"/>
                    <a:pt x="192" y="662"/>
                    <a:pt x="194" y="699"/>
                  </a:cubicBezTo>
                  <a:cubicBezTo>
                    <a:pt x="185" y="677"/>
                    <a:pt x="180" y="653"/>
                    <a:pt x="179" y="629"/>
                  </a:cubicBezTo>
                  <a:lnTo>
                    <a:pt x="179" y="591"/>
                  </a:lnTo>
                  <a:close/>
                  <a:moveTo>
                    <a:pt x="558" y="696"/>
                  </a:moveTo>
                  <a:lnTo>
                    <a:pt x="562" y="717"/>
                  </a:lnTo>
                  <a:lnTo>
                    <a:pt x="557" y="717"/>
                  </a:lnTo>
                  <a:lnTo>
                    <a:pt x="554" y="696"/>
                  </a:lnTo>
                  <a:close/>
                  <a:moveTo>
                    <a:pt x="552" y="729"/>
                  </a:moveTo>
                  <a:lnTo>
                    <a:pt x="555" y="734"/>
                  </a:lnTo>
                  <a:lnTo>
                    <a:pt x="543" y="742"/>
                  </a:lnTo>
                  <a:lnTo>
                    <a:pt x="540" y="739"/>
                  </a:lnTo>
                  <a:lnTo>
                    <a:pt x="552" y="729"/>
                  </a:lnTo>
                  <a:close/>
                  <a:moveTo>
                    <a:pt x="874" y="680"/>
                  </a:moveTo>
                  <a:cubicBezTo>
                    <a:pt x="875" y="693"/>
                    <a:pt x="875" y="706"/>
                    <a:pt x="874" y="720"/>
                  </a:cubicBezTo>
                  <a:cubicBezTo>
                    <a:pt x="874" y="729"/>
                    <a:pt x="872" y="737"/>
                    <a:pt x="869" y="745"/>
                  </a:cubicBezTo>
                  <a:lnTo>
                    <a:pt x="865" y="728"/>
                  </a:lnTo>
                  <a:cubicBezTo>
                    <a:pt x="868" y="720"/>
                    <a:pt x="869" y="711"/>
                    <a:pt x="871" y="702"/>
                  </a:cubicBezTo>
                  <a:cubicBezTo>
                    <a:pt x="871" y="694"/>
                    <a:pt x="872" y="688"/>
                    <a:pt x="874" y="682"/>
                  </a:cubicBezTo>
                  <a:lnTo>
                    <a:pt x="874" y="680"/>
                  </a:lnTo>
                  <a:close/>
                  <a:moveTo>
                    <a:pt x="940" y="737"/>
                  </a:moveTo>
                  <a:lnTo>
                    <a:pt x="938" y="759"/>
                  </a:lnTo>
                  <a:lnTo>
                    <a:pt x="932" y="759"/>
                  </a:lnTo>
                  <a:lnTo>
                    <a:pt x="934" y="737"/>
                  </a:lnTo>
                  <a:close/>
                  <a:moveTo>
                    <a:pt x="140" y="745"/>
                  </a:moveTo>
                  <a:lnTo>
                    <a:pt x="145" y="746"/>
                  </a:lnTo>
                  <a:lnTo>
                    <a:pt x="145" y="768"/>
                  </a:lnTo>
                  <a:lnTo>
                    <a:pt x="140" y="766"/>
                  </a:lnTo>
                  <a:lnTo>
                    <a:pt x="140" y="745"/>
                  </a:lnTo>
                  <a:close/>
                  <a:moveTo>
                    <a:pt x="557" y="788"/>
                  </a:moveTo>
                  <a:lnTo>
                    <a:pt x="554" y="803"/>
                  </a:lnTo>
                  <a:lnTo>
                    <a:pt x="548" y="802"/>
                  </a:lnTo>
                  <a:lnTo>
                    <a:pt x="552" y="788"/>
                  </a:lnTo>
                  <a:close/>
                  <a:moveTo>
                    <a:pt x="254" y="796"/>
                  </a:moveTo>
                  <a:lnTo>
                    <a:pt x="254" y="808"/>
                  </a:lnTo>
                  <a:lnTo>
                    <a:pt x="248" y="808"/>
                  </a:lnTo>
                  <a:lnTo>
                    <a:pt x="248" y="796"/>
                  </a:lnTo>
                  <a:close/>
                  <a:moveTo>
                    <a:pt x="140" y="776"/>
                  </a:moveTo>
                  <a:lnTo>
                    <a:pt x="145" y="777"/>
                  </a:lnTo>
                  <a:lnTo>
                    <a:pt x="145" y="809"/>
                  </a:lnTo>
                  <a:lnTo>
                    <a:pt x="140" y="808"/>
                  </a:lnTo>
                  <a:lnTo>
                    <a:pt x="140" y="776"/>
                  </a:lnTo>
                  <a:close/>
                  <a:moveTo>
                    <a:pt x="251" y="813"/>
                  </a:moveTo>
                  <a:cubicBezTo>
                    <a:pt x="252" y="820"/>
                    <a:pt x="254" y="828"/>
                    <a:pt x="252" y="837"/>
                  </a:cubicBezTo>
                  <a:cubicBezTo>
                    <a:pt x="246" y="837"/>
                    <a:pt x="242" y="836"/>
                    <a:pt x="242" y="829"/>
                  </a:cubicBezTo>
                  <a:cubicBezTo>
                    <a:pt x="243" y="828"/>
                    <a:pt x="245" y="826"/>
                    <a:pt x="246" y="823"/>
                  </a:cubicBezTo>
                  <a:cubicBezTo>
                    <a:pt x="246" y="820"/>
                    <a:pt x="248" y="817"/>
                    <a:pt x="251" y="813"/>
                  </a:cubicBezTo>
                  <a:close/>
                  <a:moveTo>
                    <a:pt x="918" y="853"/>
                  </a:moveTo>
                  <a:lnTo>
                    <a:pt x="915" y="869"/>
                  </a:lnTo>
                  <a:lnTo>
                    <a:pt x="911" y="869"/>
                  </a:lnTo>
                  <a:lnTo>
                    <a:pt x="912" y="853"/>
                  </a:lnTo>
                  <a:close/>
                  <a:moveTo>
                    <a:pt x="880" y="825"/>
                  </a:moveTo>
                  <a:lnTo>
                    <a:pt x="883" y="860"/>
                  </a:lnTo>
                  <a:cubicBezTo>
                    <a:pt x="883" y="863"/>
                    <a:pt x="878" y="868"/>
                    <a:pt x="872" y="876"/>
                  </a:cubicBezTo>
                  <a:cubicBezTo>
                    <a:pt x="872" y="859"/>
                    <a:pt x="875" y="842"/>
                    <a:pt x="880" y="825"/>
                  </a:cubicBezTo>
                  <a:close/>
                  <a:moveTo>
                    <a:pt x="1086" y="905"/>
                  </a:moveTo>
                  <a:cubicBezTo>
                    <a:pt x="1087" y="908"/>
                    <a:pt x="1087" y="910"/>
                    <a:pt x="1088" y="913"/>
                  </a:cubicBezTo>
                  <a:cubicBezTo>
                    <a:pt x="1088" y="910"/>
                    <a:pt x="1088" y="908"/>
                    <a:pt x="1086" y="905"/>
                  </a:cubicBezTo>
                  <a:close/>
                  <a:moveTo>
                    <a:pt x="778" y="822"/>
                  </a:moveTo>
                  <a:cubicBezTo>
                    <a:pt x="790" y="823"/>
                    <a:pt x="796" y="827"/>
                    <a:pt x="797" y="835"/>
                  </a:cubicBezTo>
                  <a:lnTo>
                    <a:pt x="797" y="835"/>
                  </a:lnTo>
                  <a:cubicBezTo>
                    <a:pt x="795" y="850"/>
                    <a:pt x="792" y="867"/>
                    <a:pt x="788" y="883"/>
                  </a:cubicBezTo>
                  <a:cubicBezTo>
                    <a:pt x="782" y="900"/>
                    <a:pt x="778" y="917"/>
                    <a:pt x="778" y="936"/>
                  </a:cubicBezTo>
                  <a:lnTo>
                    <a:pt x="768" y="866"/>
                  </a:lnTo>
                  <a:cubicBezTo>
                    <a:pt x="766" y="863"/>
                    <a:pt x="772" y="854"/>
                    <a:pt x="783" y="839"/>
                  </a:cubicBezTo>
                  <a:cubicBezTo>
                    <a:pt x="785" y="837"/>
                    <a:pt x="785" y="836"/>
                    <a:pt x="782" y="831"/>
                  </a:cubicBezTo>
                  <a:cubicBezTo>
                    <a:pt x="780" y="828"/>
                    <a:pt x="778" y="825"/>
                    <a:pt x="778" y="822"/>
                  </a:cubicBezTo>
                  <a:close/>
                  <a:moveTo>
                    <a:pt x="611" y="749"/>
                  </a:moveTo>
                  <a:lnTo>
                    <a:pt x="626" y="753"/>
                  </a:lnTo>
                  <a:lnTo>
                    <a:pt x="623" y="943"/>
                  </a:lnTo>
                  <a:lnTo>
                    <a:pt x="603" y="926"/>
                  </a:lnTo>
                  <a:lnTo>
                    <a:pt x="603" y="866"/>
                  </a:lnTo>
                  <a:cubicBezTo>
                    <a:pt x="605" y="862"/>
                    <a:pt x="605" y="859"/>
                    <a:pt x="606" y="854"/>
                  </a:cubicBezTo>
                  <a:cubicBezTo>
                    <a:pt x="608" y="851"/>
                    <a:pt x="608" y="846"/>
                    <a:pt x="609" y="842"/>
                  </a:cubicBezTo>
                  <a:lnTo>
                    <a:pt x="611" y="749"/>
                  </a:lnTo>
                  <a:close/>
                  <a:moveTo>
                    <a:pt x="815" y="926"/>
                  </a:moveTo>
                  <a:lnTo>
                    <a:pt x="814" y="965"/>
                  </a:lnTo>
                  <a:lnTo>
                    <a:pt x="808" y="965"/>
                  </a:lnTo>
                  <a:lnTo>
                    <a:pt x="809" y="926"/>
                  </a:lnTo>
                  <a:close/>
                  <a:moveTo>
                    <a:pt x="1018" y="933"/>
                  </a:moveTo>
                  <a:lnTo>
                    <a:pt x="1011" y="999"/>
                  </a:lnTo>
                  <a:lnTo>
                    <a:pt x="1005" y="999"/>
                  </a:lnTo>
                  <a:lnTo>
                    <a:pt x="1012" y="933"/>
                  </a:lnTo>
                  <a:close/>
                  <a:moveTo>
                    <a:pt x="963" y="883"/>
                  </a:moveTo>
                  <a:lnTo>
                    <a:pt x="961" y="1023"/>
                  </a:lnTo>
                  <a:lnTo>
                    <a:pt x="957" y="1023"/>
                  </a:lnTo>
                  <a:lnTo>
                    <a:pt x="958" y="883"/>
                  </a:lnTo>
                  <a:close/>
                  <a:moveTo>
                    <a:pt x="222" y="923"/>
                  </a:moveTo>
                  <a:lnTo>
                    <a:pt x="219" y="1068"/>
                  </a:lnTo>
                  <a:cubicBezTo>
                    <a:pt x="214" y="1062"/>
                    <a:pt x="211" y="1054"/>
                    <a:pt x="211" y="1046"/>
                  </a:cubicBezTo>
                  <a:lnTo>
                    <a:pt x="211" y="948"/>
                  </a:lnTo>
                  <a:cubicBezTo>
                    <a:pt x="212" y="943"/>
                    <a:pt x="214" y="939"/>
                    <a:pt x="215" y="936"/>
                  </a:cubicBezTo>
                  <a:cubicBezTo>
                    <a:pt x="217" y="931"/>
                    <a:pt x="219" y="926"/>
                    <a:pt x="222" y="923"/>
                  </a:cubicBezTo>
                  <a:close/>
                  <a:moveTo>
                    <a:pt x="680" y="1056"/>
                  </a:moveTo>
                  <a:lnTo>
                    <a:pt x="680" y="1072"/>
                  </a:lnTo>
                  <a:lnTo>
                    <a:pt x="675" y="1072"/>
                  </a:lnTo>
                  <a:lnTo>
                    <a:pt x="675" y="1056"/>
                  </a:lnTo>
                  <a:close/>
                  <a:moveTo>
                    <a:pt x="689" y="1080"/>
                  </a:moveTo>
                  <a:lnTo>
                    <a:pt x="709" y="1083"/>
                  </a:lnTo>
                  <a:lnTo>
                    <a:pt x="709" y="1116"/>
                  </a:lnTo>
                  <a:cubicBezTo>
                    <a:pt x="698" y="1114"/>
                    <a:pt x="692" y="1102"/>
                    <a:pt x="689" y="1080"/>
                  </a:cubicBezTo>
                  <a:close/>
                  <a:moveTo>
                    <a:pt x="312" y="642"/>
                  </a:moveTo>
                  <a:lnTo>
                    <a:pt x="332" y="643"/>
                  </a:lnTo>
                  <a:lnTo>
                    <a:pt x="329" y="796"/>
                  </a:lnTo>
                  <a:cubicBezTo>
                    <a:pt x="320" y="797"/>
                    <a:pt x="315" y="814"/>
                    <a:pt x="315" y="846"/>
                  </a:cubicBezTo>
                  <a:cubicBezTo>
                    <a:pt x="319" y="874"/>
                    <a:pt x="319" y="894"/>
                    <a:pt x="319" y="906"/>
                  </a:cubicBezTo>
                  <a:lnTo>
                    <a:pt x="319" y="925"/>
                  </a:lnTo>
                  <a:cubicBezTo>
                    <a:pt x="314" y="973"/>
                    <a:pt x="311" y="1012"/>
                    <a:pt x="308" y="1045"/>
                  </a:cubicBezTo>
                  <a:cubicBezTo>
                    <a:pt x="305" y="1069"/>
                    <a:pt x="302" y="1096"/>
                    <a:pt x="295" y="1120"/>
                  </a:cubicBezTo>
                  <a:lnTo>
                    <a:pt x="297" y="994"/>
                  </a:lnTo>
                  <a:lnTo>
                    <a:pt x="306" y="985"/>
                  </a:lnTo>
                  <a:lnTo>
                    <a:pt x="311" y="733"/>
                  </a:lnTo>
                  <a:cubicBezTo>
                    <a:pt x="311" y="714"/>
                    <a:pt x="314" y="696"/>
                    <a:pt x="319" y="677"/>
                  </a:cubicBezTo>
                  <a:cubicBezTo>
                    <a:pt x="322" y="656"/>
                    <a:pt x="320" y="643"/>
                    <a:pt x="312" y="642"/>
                  </a:cubicBezTo>
                  <a:close/>
                  <a:moveTo>
                    <a:pt x="208" y="1136"/>
                  </a:moveTo>
                  <a:lnTo>
                    <a:pt x="205" y="1154"/>
                  </a:lnTo>
                  <a:lnTo>
                    <a:pt x="199" y="1154"/>
                  </a:lnTo>
                  <a:lnTo>
                    <a:pt x="202" y="1136"/>
                  </a:lnTo>
                  <a:close/>
                  <a:moveTo>
                    <a:pt x="914" y="1126"/>
                  </a:moveTo>
                  <a:lnTo>
                    <a:pt x="912" y="1160"/>
                  </a:lnTo>
                  <a:lnTo>
                    <a:pt x="906" y="1160"/>
                  </a:lnTo>
                  <a:lnTo>
                    <a:pt x="909" y="1126"/>
                  </a:lnTo>
                  <a:close/>
                  <a:moveTo>
                    <a:pt x="745" y="1103"/>
                  </a:moveTo>
                  <a:lnTo>
                    <a:pt x="742" y="1172"/>
                  </a:lnTo>
                  <a:lnTo>
                    <a:pt x="737" y="1172"/>
                  </a:lnTo>
                  <a:lnTo>
                    <a:pt x="738" y="1103"/>
                  </a:lnTo>
                  <a:close/>
                  <a:moveTo>
                    <a:pt x="912" y="1205"/>
                  </a:moveTo>
                  <a:lnTo>
                    <a:pt x="912" y="1216"/>
                  </a:lnTo>
                  <a:lnTo>
                    <a:pt x="906" y="1216"/>
                  </a:lnTo>
                  <a:lnTo>
                    <a:pt x="906" y="1205"/>
                  </a:lnTo>
                  <a:close/>
                  <a:moveTo>
                    <a:pt x="206" y="1228"/>
                  </a:moveTo>
                  <a:lnTo>
                    <a:pt x="206" y="1239"/>
                  </a:lnTo>
                  <a:lnTo>
                    <a:pt x="200" y="1239"/>
                  </a:lnTo>
                  <a:lnTo>
                    <a:pt x="200" y="1228"/>
                  </a:lnTo>
                  <a:close/>
                  <a:moveTo>
                    <a:pt x="337" y="1225"/>
                  </a:moveTo>
                  <a:lnTo>
                    <a:pt x="335" y="1239"/>
                  </a:lnTo>
                  <a:lnTo>
                    <a:pt x="329" y="1239"/>
                  </a:lnTo>
                  <a:lnTo>
                    <a:pt x="332" y="1225"/>
                  </a:lnTo>
                  <a:close/>
                  <a:moveTo>
                    <a:pt x="911" y="1236"/>
                  </a:moveTo>
                  <a:lnTo>
                    <a:pt x="911" y="1252"/>
                  </a:lnTo>
                  <a:lnTo>
                    <a:pt x="905" y="1252"/>
                  </a:lnTo>
                  <a:lnTo>
                    <a:pt x="905" y="1236"/>
                  </a:lnTo>
                  <a:close/>
                  <a:moveTo>
                    <a:pt x="775" y="1148"/>
                  </a:moveTo>
                  <a:cubicBezTo>
                    <a:pt x="783" y="1149"/>
                    <a:pt x="788" y="1174"/>
                    <a:pt x="788" y="1220"/>
                  </a:cubicBezTo>
                  <a:cubicBezTo>
                    <a:pt x="789" y="1228"/>
                    <a:pt x="792" y="1236"/>
                    <a:pt x="797" y="1242"/>
                  </a:cubicBezTo>
                  <a:cubicBezTo>
                    <a:pt x="802" y="1249"/>
                    <a:pt x="805" y="1257"/>
                    <a:pt x="806" y="1266"/>
                  </a:cubicBezTo>
                  <a:lnTo>
                    <a:pt x="792" y="1265"/>
                  </a:lnTo>
                  <a:cubicBezTo>
                    <a:pt x="789" y="1257"/>
                    <a:pt x="786" y="1251"/>
                    <a:pt x="785" y="1245"/>
                  </a:cubicBezTo>
                  <a:cubicBezTo>
                    <a:pt x="783" y="1240"/>
                    <a:pt x="782" y="1234"/>
                    <a:pt x="778" y="1229"/>
                  </a:cubicBezTo>
                  <a:cubicBezTo>
                    <a:pt x="777" y="1226"/>
                    <a:pt x="775" y="1222"/>
                    <a:pt x="775" y="1219"/>
                  </a:cubicBezTo>
                  <a:lnTo>
                    <a:pt x="775" y="1148"/>
                  </a:lnTo>
                  <a:close/>
                  <a:moveTo>
                    <a:pt x="871" y="1214"/>
                  </a:moveTo>
                  <a:lnTo>
                    <a:pt x="869" y="1271"/>
                  </a:lnTo>
                  <a:cubicBezTo>
                    <a:pt x="866" y="1257"/>
                    <a:pt x="863" y="1242"/>
                    <a:pt x="863" y="1226"/>
                  </a:cubicBezTo>
                  <a:lnTo>
                    <a:pt x="871" y="1214"/>
                  </a:lnTo>
                  <a:close/>
                  <a:moveTo>
                    <a:pt x="1058" y="1226"/>
                  </a:moveTo>
                  <a:lnTo>
                    <a:pt x="1057" y="1274"/>
                  </a:lnTo>
                  <a:lnTo>
                    <a:pt x="1052" y="1274"/>
                  </a:lnTo>
                  <a:lnTo>
                    <a:pt x="1054" y="1226"/>
                  </a:lnTo>
                  <a:close/>
                  <a:moveTo>
                    <a:pt x="961" y="1140"/>
                  </a:moveTo>
                  <a:cubicBezTo>
                    <a:pt x="965" y="1149"/>
                    <a:pt x="965" y="1160"/>
                    <a:pt x="966" y="1169"/>
                  </a:cubicBezTo>
                  <a:cubicBezTo>
                    <a:pt x="966" y="1186"/>
                    <a:pt x="968" y="1209"/>
                    <a:pt x="971" y="1240"/>
                  </a:cubicBezTo>
                  <a:lnTo>
                    <a:pt x="978" y="1266"/>
                  </a:lnTo>
                  <a:lnTo>
                    <a:pt x="977" y="1269"/>
                  </a:lnTo>
                  <a:cubicBezTo>
                    <a:pt x="977" y="1272"/>
                    <a:pt x="975" y="1274"/>
                    <a:pt x="974" y="1276"/>
                  </a:cubicBezTo>
                  <a:cubicBezTo>
                    <a:pt x="972" y="1277"/>
                    <a:pt x="972" y="1280"/>
                    <a:pt x="971" y="1282"/>
                  </a:cubicBezTo>
                  <a:lnTo>
                    <a:pt x="955" y="1282"/>
                  </a:lnTo>
                  <a:cubicBezTo>
                    <a:pt x="955" y="1262"/>
                    <a:pt x="955" y="1240"/>
                    <a:pt x="957" y="1217"/>
                  </a:cubicBezTo>
                  <a:cubicBezTo>
                    <a:pt x="958" y="1196"/>
                    <a:pt x="960" y="1168"/>
                    <a:pt x="961" y="1140"/>
                  </a:cubicBezTo>
                  <a:close/>
                  <a:moveTo>
                    <a:pt x="20" y="1326"/>
                  </a:moveTo>
                  <a:cubicBezTo>
                    <a:pt x="19" y="1329"/>
                    <a:pt x="17" y="1334"/>
                    <a:pt x="15" y="1339"/>
                  </a:cubicBezTo>
                  <a:cubicBezTo>
                    <a:pt x="15" y="1342"/>
                    <a:pt x="15" y="1345"/>
                    <a:pt x="14" y="1348"/>
                  </a:cubicBezTo>
                  <a:cubicBezTo>
                    <a:pt x="22" y="1346"/>
                    <a:pt x="29" y="1340"/>
                    <a:pt x="34" y="1334"/>
                  </a:cubicBezTo>
                  <a:cubicBezTo>
                    <a:pt x="31" y="1329"/>
                    <a:pt x="26" y="1326"/>
                    <a:pt x="20" y="1326"/>
                  </a:cubicBezTo>
                  <a:close/>
                  <a:moveTo>
                    <a:pt x="1055" y="0"/>
                  </a:moveTo>
                  <a:cubicBezTo>
                    <a:pt x="1054" y="10"/>
                    <a:pt x="1051" y="17"/>
                    <a:pt x="1049" y="22"/>
                  </a:cubicBezTo>
                  <a:cubicBezTo>
                    <a:pt x="1049" y="27"/>
                    <a:pt x="1048" y="30"/>
                    <a:pt x="1046" y="34"/>
                  </a:cubicBezTo>
                  <a:cubicBezTo>
                    <a:pt x="1045" y="39"/>
                    <a:pt x="1045" y="43"/>
                    <a:pt x="1046" y="48"/>
                  </a:cubicBezTo>
                  <a:cubicBezTo>
                    <a:pt x="1046" y="50"/>
                    <a:pt x="1046" y="53"/>
                    <a:pt x="1046" y="54"/>
                  </a:cubicBezTo>
                  <a:cubicBezTo>
                    <a:pt x="1046" y="60"/>
                    <a:pt x="1045" y="67"/>
                    <a:pt x="1040" y="73"/>
                  </a:cubicBezTo>
                  <a:cubicBezTo>
                    <a:pt x="1032" y="67"/>
                    <a:pt x="1026" y="59"/>
                    <a:pt x="1021" y="50"/>
                  </a:cubicBezTo>
                  <a:cubicBezTo>
                    <a:pt x="1015" y="40"/>
                    <a:pt x="1008" y="33"/>
                    <a:pt x="998" y="27"/>
                  </a:cubicBezTo>
                  <a:cubicBezTo>
                    <a:pt x="1000" y="21"/>
                    <a:pt x="1001" y="17"/>
                    <a:pt x="1001" y="17"/>
                  </a:cubicBezTo>
                  <a:cubicBezTo>
                    <a:pt x="1001" y="17"/>
                    <a:pt x="1001" y="17"/>
                    <a:pt x="1001" y="17"/>
                  </a:cubicBezTo>
                  <a:lnTo>
                    <a:pt x="1001" y="17"/>
                  </a:lnTo>
                  <a:cubicBezTo>
                    <a:pt x="1001" y="15"/>
                    <a:pt x="1000" y="12"/>
                    <a:pt x="998" y="11"/>
                  </a:cubicBezTo>
                  <a:cubicBezTo>
                    <a:pt x="981" y="11"/>
                    <a:pt x="974" y="17"/>
                    <a:pt x="974" y="28"/>
                  </a:cubicBezTo>
                  <a:cubicBezTo>
                    <a:pt x="974" y="31"/>
                    <a:pt x="975" y="34"/>
                    <a:pt x="977" y="37"/>
                  </a:cubicBezTo>
                  <a:cubicBezTo>
                    <a:pt x="978" y="40"/>
                    <a:pt x="978" y="45"/>
                    <a:pt x="978" y="48"/>
                  </a:cubicBezTo>
                  <a:cubicBezTo>
                    <a:pt x="978" y="53"/>
                    <a:pt x="980" y="59"/>
                    <a:pt x="981" y="63"/>
                  </a:cubicBezTo>
                  <a:cubicBezTo>
                    <a:pt x="978" y="67"/>
                    <a:pt x="975" y="68"/>
                    <a:pt x="971" y="68"/>
                  </a:cubicBezTo>
                  <a:lnTo>
                    <a:pt x="952" y="62"/>
                  </a:lnTo>
                  <a:cubicBezTo>
                    <a:pt x="946" y="60"/>
                    <a:pt x="940" y="59"/>
                    <a:pt x="934" y="59"/>
                  </a:cubicBezTo>
                  <a:cubicBezTo>
                    <a:pt x="932" y="59"/>
                    <a:pt x="929" y="60"/>
                    <a:pt x="928" y="63"/>
                  </a:cubicBezTo>
                  <a:cubicBezTo>
                    <a:pt x="926" y="70"/>
                    <a:pt x="923" y="73"/>
                    <a:pt x="920" y="77"/>
                  </a:cubicBezTo>
                  <a:cubicBezTo>
                    <a:pt x="910" y="89"/>
                    <a:pt x="896" y="96"/>
                    <a:pt x="882" y="96"/>
                  </a:cubicBezTo>
                  <a:cubicBezTo>
                    <a:pt x="881" y="96"/>
                    <a:pt x="880" y="96"/>
                    <a:pt x="878" y="96"/>
                  </a:cubicBezTo>
                  <a:cubicBezTo>
                    <a:pt x="877" y="96"/>
                    <a:pt x="875" y="96"/>
                    <a:pt x="874" y="96"/>
                  </a:cubicBezTo>
                  <a:cubicBezTo>
                    <a:pt x="870" y="96"/>
                    <a:pt x="866" y="95"/>
                    <a:pt x="863" y="93"/>
                  </a:cubicBezTo>
                  <a:cubicBezTo>
                    <a:pt x="858" y="80"/>
                    <a:pt x="854" y="70"/>
                    <a:pt x="846" y="59"/>
                  </a:cubicBezTo>
                  <a:cubicBezTo>
                    <a:pt x="862" y="42"/>
                    <a:pt x="869" y="30"/>
                    <a:pt x="868" y="22"/>
                  </a:cubicBezTo>
                  <a:lnTo>
                    <a:pt x="868" y="22"/>
                  </a:lnTo>
                  <a:cubicBezTo>
                    <a:pt x="862" y="27"/>
                    <a:pt x="855" y="34"/>
                    <a:pt x="852" y="42"/>
                  </a:cubicBezTo>
                  <a:cubicBezTo>
                    <a:pt x="845" y="53"/>
                    <a:pt x="840" y="57"/>
                    <a:pt x="837" y="57"/>
                  </a:cubicBezTo>
                  <a:cubicBezTo>
                    <a:pt x="836" y="58"/>
                    <a:pt x="835" y="58"/>
                    <a:pt x="835" y="58"/>
                  </a:cubicBezTo>
                  <a:cubicBezTo>
                    <a:pt x="833" y="58"/>
                    <a:pt x="831" y="57"/>
                    <a:pt x="829" y="56"/>
                  </a:cubicBezTo>
                  <a:cubicBezTo>
                    <a:pt x="829" y="62"/>
                    <a:pt x="828" y="68"/>
                    <a:pt x="828" y="74"/>
                  </a:cubicBezTo>
                  <a:lnTo>
                    <a:pt x="828" y="96"/>
                  </a:lnTo>
                  <a:cubicBezTo>
                    <a:pt x="809" y="103"/>
                    <a:pt x="789" y="106"/>
                    <a:pt x="769" y="106"/>
                  </a:cubicBezTo>
                  <a:cubicBezTo>
                    <a:pt x="764" y="106"/>
                    <a:pt x="759" y="105"/>
                    <a:pt x="753" y="105"/>
                  </a:cubicBezTo>
                  <a:cubicBezTo>
                    <a:pt x="738" y="105"/>
                    <a:pt x="723" y="108"/>
                    <a:pt x="709" y="114"/>
                  </a:cubicBezTo>
                  <a:lnTo>
                    <a:pt x="709" y="128"/>
                  </a:lnTo>
                  <a:cubicBezTo>
                    <a:pt x="722" y="126"/>
                    <a:pt x="732" y="125"/>
                    <a:pt x="738" y="122"/>
                  </a:cubicBezTo>
                  <a:cubicBezTo>
                    <a:pt x="743" y="122"/>
                    <a:pt x="748" y="120"/>
                    <a:pt x="752" y="120"/>
                  </a:cubicBezTo>
                  <a:cubicBezTo>
                    <a:pt x="762" y="120"/>
                    <a:pt x="771" y="123"/>
                    <a:pt x="780" y="126"/>
                  </a:cubicBezTo>
                  <a:cubicBezTo>
                    <a:pt x="788" y="130"/>
                    <a:pt x="797" y="131"/>
                    <a:pt x="806" y="133"/>
                  </a:cubicBezTo>
                  <a:cubicBezTo>
                    <a:pt x="811" y="131"/>
                    <a:pt x="815" y="131"/>
                    <a:pt x="818" y="128"/>
                  </a:cubicBezTo>
                  <a:cubicBezTo>
                    <a:pt x="823" y="126"/>
                    <a:pt x="829" y="126"/>
                    <a:pt x="834" y="126"/>
                  </a:cubicBezTo>
                  <a:lnTo>
                    <a:pt x="832" y="216"/>
                  </a:lnTo>
                  <a:cubicBezTo>
                    <a:pt x="834" y="220"/>
                    <a:pt x="835" y="225"/>
                    <a:pt x="838" y="230"/>
                  </a:cubicBezTo>
                  <a:cubicBezTo>
                    <a:pt x="845" y="237"/>
                    <a:pt x="846" y="242"/>
                    <a:pt x="845" y="245"/>
                  </a:cubicBezTo>
                  <a:cubicBezTo>
                    <a:pt x="845" y="248"/>
                    <a:pt x="843" y="253"/>
                    <a:pt x="842" y="256"/>
                  </a:cubicBezTo>
                  <a:cubicBezTo>
                    <a:pt x="840" y="259"/>
                    <a:pt x="840" y="263"/>
                    <a:pt x="838" y="266"/>
                  </a:cubicBezTo>
                  <a:lnTo>
                    <a:pt x="837" y="356"/>
                  </a:lnTo>
                  <a:cubicBezTo>
                    <a:pt x="842" y="376"/>
                    <a:pt x="843" y="396"/>
                    <a:pt x="842" y="416"/>
                  </a:cubicBezTo>
                  <a:cubicBezTo>
                    <a:pt x="840" y="433"/>
                    <a:pt x="838" y="448"/>
                    <a:pt x="837" y="460"/>
                  </a:cubicBezTo>
                  <a:lnTo>
                    <a:pt x="837" y="490"/>
                  </a:lnTo>
                  <a:cubicBezTo>
                    <a:pt x="837" y="499"/>
                    <a:pt x="835" y="510"/>
                    <a:pt x="835" y="520"/>
                  </a:cubicBezTo>
                  <a:cubicBezTo>
                    <a:pt x="835" y="530"/>
                    <a:pt x="837" y="540"/>
                    <a:pt x="842" y="550"/>
                  </a:cubicBezTo>
                  <a:cubicBezTo>
                    <a:pt x="843" y="557"/>
                    <a:pt x="846" y="563"/>
                    <a:pt x="848" y="571"/>
                  </a:cubicBezTo>
                  <a:cubicBezTo>
                    <a:pt x="848" y="576"/>
                    <a:pt x="846" y="580"/>
                    <a:pt x="845" y="583"/>
                  </a:cubicBezTo>
                  <a:cubicBezTo>
                    <a:pt x="843" y="588"/>
                    <a:pt x="842" y="593"/>
                    <a:pt x="842" y="596"/>
                  </a:cubicBezTo>
                  <a:lnTo>
                    <a:pt x="838" y="702"/>
                  </a:lnTo>
                  <a:cubicBezTo>
                    <a:pt x="840" y="706"/>
                    <a:pt x="843" y="711"/>
                    <a:pt x="845" y="714"/>
                  </a:cubicBezTo>
                  <a:cubicBezTo>
                    <a:pt x="848" y="719"/>
                    <a:pt x="849" y="723"/>
                    <a:pt x="851" y="729"/>
                  </a:cubicBezTo>
                  <a:cubicBezTo>
                    <a:pt x="849" y="737"/>
                    <a:pt x="848" y="743"/>
                    <a:pt x="845" y="749"/>
                  </a:cubicBezTo>
                  <a:cubicBezTo>
                    <a:pt x="840" y="757"/>
                    <a:pt x="838" y="765"/>
                    <a:pt x="837" y="773"/>
                  </a:cubicBezTo>
                  <a:cubicBezTo>
                    <a:pt x="835" y="786"/>
                    <a:pt x="842" y="802"/>
                    <a:pt x="852" y="811"/>
                  </a:cubicBezTo>
                  <a:lnTo>
                    <a:pt x="843" y="819"/>
                  </a:lnTo>
                  <a:cubicBezTo>
                    <a:pt x="820" y="802"/>
                    <a:pt x="802" y="782"/>
                    <a:pt x="785" y="759"/>
                  </a:cubicBezTo>
                  <a:cubicBezTo>
                    <a:pt x="771" y="742"/>
                    <a:pt x="760" y="722"/>
                    <a:pt x="751" y="702"/>
                  </a:cubicBezTo>
                  <a:cubicBezTo>
                    <a:pt x="748" y="693"/>
                    <a:pt x="746" y="682"/>
                    <a:pt x="745" y="673"/>
                  </a:cubicBezTo>
                  <a:cubicBezTo>
                    <a:pt x="743" y="663"/>
                    <a:pt x="740" y="654"/>
                    <a:pt x="738" y="643"/>
                  </a:cubicBezTo>
                  <a:cubicBezTo>
                    <a:pt x="737" y="644"/>
                    <a:pt x="736" y="644"/>
                    <a:pt x="735" y="644"/>
                  </a:cubicBezTo>
                  <a:cubicBezTo>
                    <a:pt x="732" y="644"/>
                    <a:pt x="730" y="643"/>
                    <a:pt x="728" y="640"/>
                  </a:cubicBezTo>
                  <a:lnTo>
                    <a:pt x="722" y="646"/>
                  </a:lnTo>
                  <a:cubicBezTo>
                    <a:pt x="714" y="642"/>
                    <a:pt x="711" y="637"/>
                    <a:pt x="711" y="634"/>
                  </a:cubicBezTo>
                  <a:lnTo>
                    <a:pt x="718" y="623"/>
                  </a:lnTo>
                  <a:cubicBezTo>
                    <a:pt x="703" y="617"/>
                    <a:pt x="686" y="599"/>
                    <a:pt x="669" y="566"/>
                  </a:cubicBezTo>
                  <a:cubicBezTo>
                    <a:pt x="662" y="553"/>
                    <a:pt x="654" y="540"/>
                    <a:pt x="648" y="526"/>
                  </a:cubicBezTo>
                  <a:cubicBezTo>
                    <a:pt x="643" y="516"/>
                    <a:pt x="638" y="506"/>
                    <a:pt x="632" y="496"/>
                  </a:cubicBezTo>
                  <a:cubicBezTo>
                    <a:pt x="628" y="488"/>
                    <a:pt x="625" y="480"/>
                    <a:pt x="620" y="474"/>
                  </a:cubicBezTo>
                  <a:cubicBezTo>
                    <a:pt x="602" y="428"/>
                    <a:pt x="586" y="402"/>
                    <a:pt x="575" y="397"/>
                  </a:cubicBezTo>
                  <a:cubicBezTo>
                    <a:pt x="578" y="380"/>
                    <a:pt x="578" y="373"/>
                    <a:pt x="577" y="373"/>
                  </a:cubicBezTo>
                  <a:lnTo>
                    <a:pt x="577" y="373"/>
                  </a:lnTo>
                  <a:cubicBezTo>
                    <a:pt x="577" y="373"/>
                    <a:pt x="576" y="373"/>
                    <a:pt x="576" y="373"/>
                  </a:cubicBezTo>
                  <a:cubicBezTo>
                    <a:pt x="559" y="373"/>
                    <a:pt x="520" y="320"/>
                    <a:pt x="454" y="216"/>
                  </a:cubicBezTo>
                  <a:lnTo>
                    <a:pt x="419" y="159"/>
                  </a:lnTo>
                  <a:lnTo>
                    <a:pt x="395" y="122"/>
                  </a:lnTo>
                  <a:cubicBezTo>
                    <a:pt x="397" y="120"/>
                    <a:pt x="400" y="119"/>
                    <a:pt x="402" y="116"/>
                  </a:cubicBezTo>
                  <a:cubicBezTo>
                    <a:pt x="402" y="114"/>
                    <a:pt x="403" y="113"/>
                    <a:pt x="405" y="111"/>
                  </a:cubicBezTo>
                  <a:cubicBezTo>
                    <a:pt x="408" y="113"/>
                    <a:pt x="411" y="113"/>
                    <a:pt x="415" y="113"/>
                  </a:cubicBezTo>
                  <a:cubicBezTo>
                    <a:pt x="417" y="114"/>
                    <a:pt x="420" y="114"/>
                    <a:pt x="422" y="116"/>
                  </a:cubicBezTo>
                  <a:cubicBezTo>
                    <a:pt x="423" y="116"/>
                    <a:pt x="425" y="117"/>
                    <a:pt x="426" y="117"/>
                  </a:cubicBezTo>
                  <a:cubicBezTo>
                    <a:pt x="435" y="116"/>
                    <a:pt x="445" y="114"/>
                    <a:pt x="454" y="110"/>
                  </a:cubicBezTo>
                  <a:cubicBezTo>
                    <a:pt x="463" y="106"/>
                    <a:pt x="474" y="103"/>
                    <a:pt x="485" y="103"/>
                  </a:cubicBezTo>
                  <a:cubicBezTo>
                    <a:pt x="478" y="99"/>
                    <a:pt x="472" y="94"/>
                    <a:pt x="468" y="91"/>
                  </a:cubicBezTo>
                  <a:cubicBezTo>
                    <a:pt x="463" y="88"/>
                    <a:pt x="460" y="87"/>
                    <a:pt x="458" y="85"/>
                  </a:cubicBezTo>
                  <a:lnTo>
                    <a:pt x="377" y="85"/>
                  </a:lnTo>
                  <a:cubicBezTo>
                    <a:pt x="366" y="82"/>
                    <a:pt x="357" y="77"/>
                    <a:pt x="349" y="70"/>
                  </a:cubicBezTo>
                  <a:lnTo>
                    <a:pt x="349" y="70"/>
                  </a:lnTo>
                  <a:cubicBezTo>
                    <a:pt x="351" y="73"/>
                    <a:pt x="351" y="77"/>
                    <a:pt x="351" y="80"/>
                  </a:cubicBezTo>
                  <a:cubicBezTo>
                    <a:pt x="351" y="90"/>
                    <a:pt x="343" y="94"/>
                    <a:pt x="329" y="94"/>
                  </a:cubicBezTo>
                  <a:cubicBezTo>
                    <a:pt x="311" y="91"/>
                    <a:pt x="291" y="87"/>
                    <a:pt x="272" y="80"/>
                  </a:cubicBezTo>
                  <a:cubicBezTo>
                    <a:pt x="246" y="70"/>
                    <a:pt x="232" y="59"/>
                    <a:pt x="231" y="50"/>
                  </a:cubicBezTo>
                  <a:cubicBezTo>
                    <a:pt x="228" y="51"/>
                    <a:pt x="225" y="51"/>
                    <a:pt x="222" y="51"/>
                  </a:cubicBezTo>
                  <a:cubicBezTo>
                    <a:pt x="219" y="51"/>
                    <a:pt x="214" y="51"/>
                    <a:pt x="212" y="53"/>
                  </a:cubicBezTo>
                  <a:cubicBezTo>
                    <a:pt x="206" y="62"/>
                    <a:pt x="203" y="71"/>
                    <a:pt x="203" y="82"/>
                  </a:cubicBezTo>
                  <a:cubicBezTo>
                    <a:pt x="194" y="77"/>
                    <a:pt x="186" y="73"/>
                    <a:pt x="177" y="68"/>
                  </a:cubicBezTo>
                  <a:cubicBezTo>
                    <a:pt x="169" y="70"/>
                    <a:pt x="162" y="71"/>
                    <a:pt x="155" y="74"/>
                  </a:cubicBezTo>
                  <a:cubicBezTo>
                    <a:pt x="148" y="77"/>
                    <a:pt x="142" y="79"/>
                    <a:pt x="134" y="80"/>
                  </a:cubicBezTo>
                  <a:cubicBezTo>
                    <a:pt x="117" y="80"/>
                    <a:pt x="108" y="77"/>
                    <a:pt x="108" y="70"/>
                  </a:cubicBezTo>
                  <a:cubicBezTo>
                    <a:pt x="109" y="62"/>
                    <a:pt x="114" y="54"/>
                    <a:pt x="119" y="48"/>
                  </a:cubicBezTo>
                  <a:cubicBezTo>
                    <a:pt x="123" y="42"/>
                    <a:pt x="126" y="36"/>
                    <a:pt x="129" y="30"/>
                  </a:cubicBezTo>
                  <a:cubicBezTo>
                    <a:pt x="123" y="20"/>
                    <a:pt x="114" y="13"/>
                    <a:pt x="103" y="10"/>
                  </a:cubicBezTo>
                  <a:lnTo>
                    <a:pt x="103" y="10"/>
                  </a:lnTo>
                  <a:cubicBezTo>
                    <a:pt x="100" y="13"/>
                    <a:pt x="103" y="19"/>
                    <a:pt x="109" y="31"/>
                  </a:cubicBezTo>
                  <a:cubicBezTo>
                    <a:pt x="92" y="42"/>
                    <a:pt x="83" y="62"/>
                    <a:pt x="85" y="82"/>
                  </a:cubicBezTo>
                  <a:lnTo>
                    <a:pt x="66" y="82"/>
                  </a:lnTo>
                  <a:cubicBezTo>
                    <a:pt x="60" y="83"/>
                    <a:pt x="54" y="83"/>
                    <a:pt x="48" y="85"/>
                  </a:cubicBezTo>
                  <a:cubicBezTo>
                    <a:pt x="45" y="110"/>
                    <a:pt x="52" y="125"/>
                    <a:pt x="72" y="130"/>
                  </a:cubicBezTo>
                  <a:lnTo>
                    <a:pt x="83" y="122"/>
                  </a:lnTo>
                  <a:cubicBezTo>
                    <a:pt x="85" y="122"/>
                    <a:pt x="86" y="120"/>
                    <a:pt x="88" y="119"/>
                  </a:cubicBezTo>
                  <a:cubicBezTo>
                    <a:pt x="95" y="119"/>
                    <a:pt x="100" y="133"/>
                    <a:pt x="99" y="160"/>
                  </a:cubicBezTo>
                  <a:cubicBezTo>
                    <a:pt x="99" y="162"/>
                    <a:pt x="92" y="180"/>
                    <a:pt x="83" y="216"/>
                  </a:cubicBezTo>
                  <a:cubicBezTo>
                    <a:pt x="83" y="217"/>
                    <a:pt x="88" y="230"/>
                    <a:pt x="97" y="254"/>
                  </a:cubicBezTo>
                  <a:lnTo>
                    <a:pt x="92" y="853"/>
                  </a:lnTo>
                  <a:cubicBezTo>
                    <a:pt x="95" y="857"/>
                    <a:pt x="99" y="863"/>
                    <a:pt x="102" y="868"/>
                  </a:cubicBezTo>
                  <a:cubicBezTo>
                    <a:pt x="103" y="873"/>
                    <a:pt x="106" y="877"/>
                    <a:pt x="109" y="880"/>
                  </a:cubicBezTo>
                  <a:lnTo>
                    <a:pt x="103" y="1032"/>
                  </a:lnTo>
                  <a:cubicBezTo>
                    <a:pt x="103" y="1037"/>
                    <a:pt x="106" y="1042"/>
                    <a:pt x="109" y="1046"/>
                  </a:cubicBezTo>
                  <a:cubicBezTo>
                    <a:pt x="114" y="1056"/>
                    <a:pt x="117" y="1065"/>
                    <a:pt x="115" y="1076"/>
                  </a:cubicBezTo>
                  <a:lnTo>
                    <a:pt x="111" y="1180"/>
                  </a:lnTo>
                  <a:cubicBezTo>
                    <a:pt x="109" y="1186"/>
                    <a:pt x="108" y="1191"/>
                    <a:pt x="108" y="1196"/>
                  </a:cubicBezTo>
                  <a:cubicBezTo>
                    <a:pt x="108" y="1200"/>
                    <a:pt x="106" y="1205"/>
                    <a:pt x="106" y="1208"/>
                  </a:cubicBezTo>
                  <a:cubicBezTo>
                    <a:pt x="106" y="1214"/>
                    <a:pt x="108" y="1219"/>
                    <a:pt x="108" y="1225"/>
                  </a:cubicBezTo>
                  <a:cubicBezTo>
                    <a:pt x="108" y="1229"/>
                    <a:pt x="109" y="1234"/>
                    <a:pt x="112" y="1239"/>
                  </a:cubicBezTo>
                  <a:lnTo>
                    <a:pt x="117" y="1252"/>
                  </a:lnTo>
                  <a:cubicBezTo>
                    <a:pt x="117" y="1259"/>
                    <a:pt x="111" y="1264"/>
                    <a:pt x="105" y="1264"/>
                  </a:cubicBezTo>
                  <a:cubicBezTo>
                    <a:pt x="104" y="1264"/>
                    <a:pt x="103" y="1263"/>
                    <a:pt x="102" y="1263"/>
                  </a:cubicBezTo>
                  <a:cubicBezTo>
                    <a:pt x="92" y="1263"/>
                    <a:pt x="85" y="1263"/>
                    <a:pt x="75" y="1262"/>
                  </a:cubicBezTo>
                  <a:cubicBezTo>
                    <a:pt x="65" y="1260"/>
                    <a:pt x="55" y="1259"/>
                    <a:pt x="49" y="1257"/>
                  </a:cubicBezTo>
                  <a:cubicBezTo>
                    <a:pt x="47" y="1257"/>
                    <a:pt x="46" y="1257"/>
                    <a:pt x="44" y="1257"/>
                  </a:cubicBezTo>
                  <a:cubicBezTo>
                    <a:pt x="27" y="1257"/>
                    <a:pt x="11" y="1263"/>
                    <a:pt x="0" y="1276"/>
                  </a:cubicBezTo>
                  <a:cubicBezTo>
                    <a:pt x="2" y="1279"/>
                    <a:pt x="3" y="1283"/>
                    <a:pt x="3" y="1286"/>
                  </a:cubicBezTo>
                  <a:cubicBezTo>
                    <a:pt x="9" y="1288"/>
                    <a:pt x="15" y="1289"/>
                    <a:pt x="20" y="1292"/>
                  </a:cubicBezTo>
                  <a:cubicBezTo>
                    <a:pt x="25" y="1294"/>
                    <a:pt x="29" y="1296"/>
                    <a:pt x="34" y="1297"/>
                  </a:cubicBezTo>
                  <a:cubicBezTo>
                    <a:pt x="40" y="1296"/>
                    <a:pt x="48" y="1294"/>
                    <a:pt x="54" y="1292"/>
                  </a:cubicBezTo>
                  <a:cubicBezTo>
                    <a:pt x="60" y="1289"/>
                    <a:pt x="66" y="1288"/>
                    <a:pt x="72" y="1286"/>
                  </a:cubicBezTo>
                  <a:cubicBezTo>
                    <a:pt x="86" y="1286"/>
                    <a:pt x="100" y="1291"/>
                    <a:pt x="111" y="1299"/>
                  </a:cubicBezTo>
                  <a:cubicBezTo>
                    <a:pt x="102" y="1305"/>
                    <a:pt x="91" y="1308"/>
                    <a:pt x="79" y="1308"/>
                  </a:cubicBezTo>
                  <a:cubicBezTo>
                    <a:pt x="77" y="1308"/>
                    <a:pt x="75" y="1308"/>
                    <a:pt x="72" y="1308"/>
                  </a:cubicBezTo>
                  <a:cubicBezTo>
                    <a:pt x="62" y="1308"/>
                    <a:pt x="49" y="1309"/>
                    <a:pt x="40" y="1316"/>
                  </a:cubicBezTo>
                  <a:cubicBezTo>
                    <a:pt x="51" y="1328"/>
                    <a:pt x="65" y="1337"/>
                    <a:pt x="82" y="1340"/>
                  </a:cubicBezTo>
                  <a:cubicBezTo>
                    <a:pt x="82" y="1339"/>
                    <a:pt x="82" y="1339"/>
                    <a:pt x="83" y="1339"/>
                  </a:cubicBezTo>
                  <a:cubicBezTo>
                    <a:pt x="85" y="1339"/>
                    <a:pt x="86" y="1337"/>
                    <a:pt x="88" y="1337"/>
                  </a:cubicBezTo>
                  <a:cubicBezTo>
                    <a:pt x="94" y="1331"/>
                    <a:pt x="102" y="1326"/>
                    <a:pt x="109" y="1323"/>
                  </a:cubicBezTo>
                  <a:cubicBezTo>
                    <a:pt x="112" y="1329"/>
                    <a:pt x="115" y="1332"/>
                    <a:pt x="117" y="1336"/>
                  </a:cubicBezTo>
                  <a:cubicBezTo>
                    <a:pt x="119" y="1339"/>
                    <a:pt x="120" y="1342"/>
                    <a:pt x="122" y="1343"/>
                  </a:cubicBezTo>
                  <a:lnTo>
                    <a:pt x="137" y="1337"/>
                  </a:lnTo>
                  <a:cubicBezTo>
                    <a:pt x="148" y="1332"/>
                    <a:pt x="159" y="1326"/>
                    <a:pt x="168" y="1320"/>
                  </a:cubicBezTo>
                  <a:cubicBezTo>
                    <a:pt x="180" y="1309"/>
                    <a:pt x="195" y="1303"/>
                    <a:pt x="211" y="1300"/>
                  </a:cubicBezTo>
                  <a:cubicBezTo>
                    <a:pt x="223" y="1302"/>
                    <a:pt x="234" y="1303"/>
                    <a:pt x="246" y="1308"/>
                  </a:cubicBezTo>
                  <a:cubicBezTo>
                    <a:pt x="257" y="1311"/>
                    <a:pt x="268" y="1314"/>
                    <a:pt x="280" y="1314"/>
                  </a:cubicBezTo>
                  <a:cubicBezTo>
                    <a:pt x="283" y="1314"/>
                    <a:pt x="286" y="1314"/>
                    <a:pt x="289" y="1312"/>
                  </a:cubicBezTo>
                  <a:cubicBezTo>
                    <a:pt x="292" y="1311"/>
                    <a:pt x="294" y="1311"/>
                    <a:pt x="297" y="1311"/>
                  </a:cubicBezTo>
                  <a:cubicBezTo>
                    <a:pt x="300" y="1311"/>
                    <a:pt x="303" y="1312"/>
                    <a:pt x="306" y="1314"/>
                  </a:cubicBezTo>
                  <a:cubicBezTo>
                    <a:pt x="308" y="1314"/>
                    <a:pt x="309" y="1316"/>
                    <a:pt x="311" y="1316"/>
                  </a:cubicBezTo>
                  <a:cubicBezTo>
                    <a:pt x="319" y="1316"/>
                    <a:pt x="326" y="1314"/>
                    <a:pt x="334" y="1311"/>
                  </a:cubicBezTo>
                  <a:cubicBezTo>
                    <a:pt x="339" y="1314"/>
                    <a:pt x="340" y="1320"/>
                    <a:pt x="339" y="1326"/>
                  </a:cubicBezTo>
                  <a:cubicBezTo>
                    <a:pt x="339" y="1331"/>
                    <a:pt x="339" y="1336"/>
                    <a:pt x="337" y="1339"/>
                  </a:cubicBezTo>
                  <a:cubicBezTo>
                    <a:pt x="335" y="1343"/>
                    <a:pt x="334" y="1348"/>
                    <a:pt x="334" y="1352"/>
                  </a:cubicBezTo>
                  <a:cubicBezTo>
                    <a:pt x="334" y="1362"/>
                    <a:pt x="340" y="1371"/>
                    <a:pt x="349" y="1372"/>
                  </a:cubicBezTo>
                  <a:cubicBezTo>
                    <a:pt x="357" y="1368"/>
                    <a:pt x="360" y="1351"/>
                    <a:pt x="360" y="1323"/>
                  </a:cubicBezTo>
                  <a:cubicBezTo>
                    <a:pt x="369" y="1316"/>
                    <a:pt x="380" y="1309"/>
                    <a:pt x="391" y="1303"/>
                  </a:cubicBezTo>
                  <a:cubicBezTo>
                    <a:pt x="399" y="1299"/>
                    <a:pt x="406" y="1296"/>
                    <a:pt x="412" y="1292"/>
                  </a:cubicBezTo>
                  <a:cubicBezTo>
                    <a:pt x="405" y="1288"/>
                    <a:pt x="394" y="1285"/>
                    <a:pt x="385" y="1283"/>
                  </a:cubicBezTo>
                  <a:cubicBezTo>
                    <a:pt x="375" y="1283"/>
                    <a:pt x="366" y="1279"/>
                    <a:pt x="360" y="1271"/>
                  </a:cubicBezTo>
                  <a:cubicBezTo>
                    <a:pt x="362" y="1260"/>
                    <a:pt x="363" y="1249"/>
                    <a:pt x="363" y="1237"/>
                  </a:cubicBezTo>
                  <a:cubicBezTo>
                    <a:pt x="365" y="1220"/>
                    <a:pt x="363" y="1197"/>
                    <a:pt x="363" y="1166"/>
                  </a:cubicBezTo>
                  <a:cubicBezTo>
                    <a:pt x="362" y="1162"/>
                    <a:pt x="362" y="1157"/>
                    <a:pt x="360" y="1152"/>
                  </a:cubicBezTo>
                  <a:cubicBezTo>
                    <a:pt x="360" y="1148"/>
                    <a:pt x="359" y="1143"/>
                    <a:pt x="359" y="1139"/>
                  </a:cubicBezTo>
                  <a:cubicBezTo>
                    <a:pt x="360" y="1083"/>
                    <a:pt x="359" y="1051"/>
                    <a:pt x="354" y="1046"/>
                  </a:cubicBezTo>
                  <a:lnTo>
                    <a:pt x="359" y="599"/>
                  </a:lnTo>
                  <a:cubicBezTo>
                    <a:pt x="354" y="586"/>
                    <a:pt x="352" y="574"/>
                    <a:pt x="352" y="560"/>
                  </a:cubicBezTo>
                  <a:cubicBezTo>
                    <a:pt x="354" y="550"/>
                    <a:pt x="354" y="539"/>
                    <a:pt x="355" y="530"/>
                  </a:cubicBezTo>
                  <a:cubicBezTo>
                    <a:pt x="355" y="531"/>
                    <a:pt x="356" y="532"/>
                    <a:pt x="357" y="532"/>
                  </a:cubicBezTo>
                  <a:cubicBezTo>
                    <a:pt x="359" y="532"/>
                    <a:pt x="363" y="528"/>
                    <a:pt x="369" y="522"/>
                  </a:cubicBezTo>
                  <a:cubicBezTo>
                    <a:pt x="415" y="608"/>
                    <a:pt x="455" y="682"/>
                    <a:pt x="489" y="745"/>
                  </a:cubicBezTo>
                  <a:cubicBezTo>
                    <a:pt x="522" y="806"/>
                    <a:pt x="551" y="859"/>
                    <a:pt x="574" y="900"/>
                  </a:cubicBezTo>
                  <a:cubicBezTo>
                    <a:pt x="580" y="919"/>
                    <a:pt x="591" y="943"/>
                    <a:pt x="606" y="971"/>
                  </a:cubicBezTo>
                  <a:cubicBezTo>
                    <a:pt x="620" y="1000"/>
                    <a:pt x="637" y="1036"/>
                    <a:pt x="658" y="1077"/>
                  </a:cubicBezTo>
                  <a:cubicBezTo>
                    <a:pt x="672" y="1102"/>
                    <a:pt x="683" y="1123"/>
                    <a:pt x="692" y="1139"/>
                  </a:cubicBezTo>
                  <a:cubicBezTo>
                    <a:pt x="698" y="1149"/>
                    <a:pt x="705" y="1160"/>
                    <a:pt x="714" y="1169"/>
                  </a:cubicBezTo>
                  <a:cubicBezTo>
                    <a:pt x="711" y="1216"/>
                    <a:pt x="712" y="1242"/>
                    <a:pt x="720" y="1249"/>
                  </a:cubicBezTo>
                  <a:cubicBezTo>
                    <a:pt x="722" y="1243"/>
                    <a:pt x="725" y="1237"/>
                    <a:pt x="728" y="1232"/>
                  </a:cubicBezTo>
                  <a:cubicBezTo>
                    <a:pt x="729" y="1229"/>
                    <a:pt x="731" y="1225"/>
                    <a:pt x="729" y="1222"/>
                  </a:cubicBezTo>
                  <a:lnTo>
                    <a:pt x="740" y="1222"/>
                  </a:lnTo>
                  <a:cubicBezTo>
                    <a:pt x="745" y="1231"/>
                    <a:pt x="749" y="1242"/>
                    <a:pt x="751" y="1252"/>
                  </a:cubicBezTo>
                  <a:cubicBezTo>
                    <a:pt x="749" y="1259"/>
                    <a:pt x="748" y="1263"/>
                    <a:pt x="745" y="1268"/>
                  </a:cubicBezTo>
                  <a:cubicBezTo>
                    <a:pt x="742" y="1271"/>
                    <a:pt x="738" y="1274"/>
                    <a:pt x="738" y="1279"/>
                  </a:cubicBezTo>
                  <a:cubicBezTo>
                    <a:pt x="735" y="1302"/>
                    <a:pt x="742" y="1325"/>
                    <a:pt x="755" y="1343"/>
                  </a:cubicBezTo>
                  <a:cubicBezTo>
                    <a:pt x="758" y="1332"/>
                    <a:pt x="763" y="1323"/>
                    <a:pt x="768" y="1314"/>
                  </a:cubicBezTo>
                  <a:cubicBezTo>
                    <a:pt x="768" y="1308"/>
                    <a:pt x="765" y="1303"/>
                    <a:pt x="762" y="1299"/>
                  </a:cubicBezTo>
                  <a:cubicBezTo>
                    <a:pt x="766" y="1299"/>
                    <a:pt x="769" y="1297"/>
                    <a:pt x="769" y="1294"/>
                  </a:cubicBezTo>
                  <a:cubicBezTo>
                    <a:pt x="777" y="1294"/>
                    <a:pt x="785" y="1302"/>
                    <a:pt x="791" y="1314"/>
                  </a:cubicBezTo>
                  <a:cubicBezTo>
                    <a:pt x="794" y="1323"/>
                    <a:pt x="802" y="1331"/>
                    <a:pt x="809" y="1337"/>
                  </a:cubicBezTo>
                  <a:cubicBezTo>
                    <a:pt x="818" y="1328"/>
                    <a:pt x="825" y="1320"/>
                    <a:pt x="829" y="1316"/>
                  </a:cubicBezTo>
                  <a:cubicBezTo>
                    <a:pt x="834" y="1311"/>
                    <a:pt x="835" y="1308"/>
                    <a:pt x="837" y="1308"/>
                  </a:cubicBezTo>
                  <a:cubicBezTo>
                    <a:pt x="838" y="1314"/>
                    <a:pt x="838" y="1322"/>
                    <a:pt x="837" y="1329"/>
                  </a:cubicBezTo>
                  <a:cubicBezTo>
                    <a:pt x="835" y="1339"/>
                    <a:pt x="838" y="1348"/>
                    <a:pt x="845" y="1354"/>
                  </a:cubicBezTo>
                  <a:cubicBezTo>
                    <a:pt x="846" y="1351"/>
                    <a:pt x="846" y="1346"/>
                    <a:pt x="846" y="1343"/>
                  </a:cubicBezTo>
                  <a:cubicBezTo>
                    <a:pt x="846" y="1337"/>
                    <a:pt x="848" y="1331"/>
                    <a:pt x="851" y="1326"/>
                  </a:cubicBezTo>
                  <a:cubicBezTo>
                    <a:pt x="851" y="1316"/>
                    <a:pt x="854" y="1306"/>
                    <a:pt x="862" y="1299"/>
                  </a:cubicBezTo>
                  <a:cubicBezTo>
                    <a:pt x="875" y="1300"/>
                    <a:pt x="882" y="1306"/>
                    <a:pt x="882" y="1316"/>
                  </a:cubicBezTo>
                  <a:cubicBezTo>
                    <a:pt x="880" y="1322"/>
                    <a:pt x="878" y="1328"/>
                    <a:pt x="877" y="1332"/>
                  </a:cubicBezTo>
                  <a:cubicBezTo>
                    <a:pt x="875" y="1339"/>
                    <a:pt x="874" y="1345"/>
                    <a:pt x="872" y="1351"/>
                  </a:cubicBezTo>
                  <a:cubicBezTo>
                    <a:pt x="872" y="1356"/>
                    <a:pt x="875" y="1360"/>
                    <a:pt x="882" y="1363"/>
                  </a:cubicBezTo>
                  <a:cubicBezTo>
                    <a:pt x="883" y="1356"/>
                    <a:pt x="885" y="1348"/>
                    <a:pt x="888" y="1342"/>
                  </a:cubicBezTo>
                  <a:cubicBezTo>
                    <a:pt x="891" y="1336"/>
                    <a:pt x="892" y="1332"/>
                    <a:pt x="894" y="1329"/>
                  </a:cubicBezTo>
                  <a:cubicBezTo>
                    <a:pt x="918" y="1337"/>
                    <a:pt x="929" y="1342"/>
                    <a:pt x="926" y="1342"/>
                  </a:cubicBezTo>
                  <a:cubicBezTo>
                    <a:pt x="935" y="1342"/>
                    <a:pt x="941" y="1339"/>
                    <a:pt x="943" y="1332"/>
                  </a:cubicBezTo>
                  <a:cubicBezTo>
                    <a:pt x="945" y="1322"/>
                    <a:pt x="948" y="1311"/>
                    <a:pt x="955" y="1302"/>
                  </a:cubicBezTo>
                  <a:cubicBezTo>
                    <a:pt x="969" y="1305"/>
                    <a:pt x="975" y="1309"/>
                    <a:pt x="975" y="1317"/>
                  </a:cubicBezTo>
                  <a:cubicBezTo>
                    <a:pt x="974" y="1323"/>
                    <a:pt x="974" y="1329"/>
                    <a:pt x="972" y="1334"/>
                  </a:cubicBezTo>
                  <a:cubicBezTo>
                    <a:pt x="969" y="1339"/>
                    <a:pt x="968" y="1345"/>
                    <a:pt x="968" y="1351"/>
                  </a:cubicBezTo>
                  <a:cubicBezTo>
                    <a:pt x="968" y="1360"/>
                    <a:pt x="974" y="1365"/>
                    <a:pt x="988" y="1365"/>
                  </a:cubicBezTo>
                  <a:cubicBezTo>
                    <a:pt x="992" y="1365"/>
                    <a:pt x="1001" y="1357"/>
                    <a:pt x="1015" y="1343"/>
                  </a:cubicBezTo>
                  <a:cubicBezTo>
                    <a:pt x="1021" y="1352"/>
                    <a:pt x="1031" y="1360"/>
                    <a:pt x="1041" y="1365"/>
                  </a:cubicBezTo>
                  <a:cubicBezTo>
                    <a:pt x="1038" y="1354"/>
                    <a:pt x="1038" y="1345"/>
                    <a:pt x="1038" y="1336"/>
                  </a:cubicBezTo>
                  <a:cubicBezTo>
                    <a:pt x="1040" y="1325"/>
                    <a:pt x="1045" y="1316"/>
                    <a:pt x="1052" y="1309"/>
                  </a:cubicBezTo>
                  <a:cubicBezTo>
                    <a:pt x="1055" y="1311"/>
                    <a:pt x="1058" y="1314"/>
                    <a:pt x="1061" y="1314"/>
                  </a:cubicBezTo>
                  <a:lnTo>
                    <a:pt x="1060" y="1374"/>
                  </a:lnTo>
                  <a:lnTo>
                    <a:pt x="1072" y="1374"/>
                  </a:lnTo>
                  <a:lnTo>
                    <a:pt x="1080" y="1371"/>
                  </a:lnTo>
                  <a:cubicBezTo>
                    <a:pt x="1081" y="1366"/>
                    <a:pt x="1083" y="1360"/>
                    <a:pt x="1085" y="1356"/>
                  </a:cubicBezTo>
                  <a:cubicBezTo>
                    <a:pt x="1083" y="1343"/>
                    <a:pt x="1080" y="1332"/>
                    <a:pt x="1074" y="1323"/>
                  </a:cubicBezTo>
                  <a:cubicBezTo>
                    <a:pt x="1078" y="1317"/>
                    <a:pt x="1085" y="1312"/>
                    <a:pt x="1092" y="1312"/>
                  </a:cubicBezTo>
                  <a:cubicBezTo>
                    <a:pt x="1097" y="1312"/>
                    <a:pt x="1100" y="1314"/>
                    <a:pt x="1103" y="1316"/>
                  </a:cubicBezTo>
                  <a:cubicBezTo>
                    <a:pt x="1103" y="1314"/>
                    <a:pt x="1105" y="1311"/>
                    <a:pt x="1105" y="1308"/>
                  </a:cubicBezTo>
                  <a:cubicBezTo>
                    <a:pt x="1106" y="1305"/>
                    <a:pt x="1106" y="1302"/>
                    <a:pt x="1108" y="1299"/>
                  </a:cubicBezTo>
                  <a:cubicBezTo>
                    <a:pt x="1098" y="1289"/>
                    <a:pt x="1091" y="1282"/>
                    <a:pt x="1085" y="1277"/>
                  </a:cubicBezTo>
                  <a:cubicBezTo>
                    <a:pt x="1081" y="1274"/>
                    <a:pt x="1077" y="1271"/>
                    <a:pt x="1074" y="1268"/>
                  </a:cubicBezTo>
                  <a:cubicBezTo>
                    <a:pt x="1074" y="1260"/>
                    <a:pt x="1074" y="1251"/>
                    <a:pt x="1075" y="1239"/>
                  </a:cubicBezTo>
                  <a:cubicBezTo>
                    <a:pt x="1077" y="1226"/>
                    <a:pt x="1078" y="1214"/>
                    <a:pt x="1080" y="1202"/>
                  </a:cubicBezTo>
                  <a:lnTo>
                    <a:pt x="1085" y="1166"/>
                  </a:lnTo>
                  <a:cubicBezTo>
                    <a:pt x="1086" y="1157"/>
                    <a:pt x="1088" y="1146"/>
                    <a:pt x="1088" y="1137"/>
                  </a:cubicBezTo>
                  <a:lnTo>
                    <a:pt x="1091" y="1022"/>
                  </a:lnTo>
                  <a:cubicBezTo>
                    <a:pt x="1091" y="1022"/>
                    <a:pt x="1089" y="1020"/>
                    <a:pt x="1089" y="1020"/>
                  </a:cubicBezTo>
                  <a:cubicBezTo>
                    <a:pt x="1089" y="1019"/>
                    <a:pt x="1089" y="1019"/>
                    <a:pt x="1088" y="1017"/>
                  </a:cubicBezTo>
                  <a:cubicBezTo>
                    <a:pt x="1086" y="1011"/>
                    <a:pt x="1083" y="1006"/>
                    <a:pt x="1080" y="1003"/>
                  </a:cubicBezTo>
                  <a:lnTo>
                    <a:pt x="1058" y="1192"/>
                  </a:lnTo>
                  <a:cubicBezTo>
                    <a:pt x="1054" y="1185"/>
                    <a:pt x="1052" y="1176"/>
                    <a:pt x="1054" y="1168"/>
                  </a:cubicBezTo>
                  <a:cubicBezTo>
                    <a:pt x="1054" y="1131"/>
                    <a:pt x="1057" y="1094"/>
                    <a:pt x="1061" y="1059"/>
                  </a:cubicBezTo>
                  <a:cubicBezTo>
                    <a:pt x="1066" y="1025"/>
                    <a:pt x="1072" y="991"/>
                    <a:pt x="1081" y="957"/>
                  </a:cubicBezTo>
                  <a:cubicBezTo>
                    <a:pt x="1083" y="959"/>
                    <a:pt x="1083" y="960"/>
                    <a:pt x="1083" y="963"/>
                  </a:cubicBezTo>
                  <a:lnTo>
                    <a:pt x="1083" y="948"/>
                  </a:lnTo>
                  <a:cubicBezTo>
                    <a:pt x="1080" y="945"/>
                    <a:pt x="1080" y="942"/>
                    <a:pt x="1080" y="937"/>
                  </a:cubicBezTo>
                  <a:cubicBezTo>
                    <a:pt x="1081" y="933"/>
                    <a:pt x="1081" y="929"/>
                    <a:pt x="1081" y="925"/>
                  </a:cubicBezTo>
                  <a:cubicBezTo>
                    <a:pt x="1083" y="919"/>
                    <a:pt x="1085" y="911"/>
                    <a:pt x="1086" y="905"/>
                  </a:cubicBezTo>
                  <a:cubicBezTo>
                    <a:pt x="1086" y="905"/>
                    <a:pt x="1086" y="905"/>
                    <a:pt x="1086" y="905"/>
                  </a:cubicBezTo>
                  <a:lnTo>
                    <a:pt x="1086" y="905"/>
                  </a:lnTo>
                  <a:cubicBezTo>
                    <a:pt x="1086" y="902"/>
                    <a:pt x="1086" y="900"/>
                    <a:pt x="1086" y="897"/>
                  </a:cubicBezTo>
                  <a:cubicBezTo>
                    <a:pt x="1086" y="891"/>
                    <a:pt x="1088" y="885"/>
                    <a:pt x="1092" y="880"/>
                  </a:cubicBezTo>
                  <a:lnTo>
                    <a:pt x="1135" y="483"/>
                  </a:lnTo>
                  <a:lnTo>
                    <a:pt x="1086" y="868"/>
                  </a:lnTo>
                  <a:lnTo>
                    <a:pt x="1088" y="809"/>
                  </a:lnTo>
                  <a:cubicBezTo>
                    <a:pt x="1088" y="793"/>
                    <a:pt x="1089" y="774"/>
                    <a:pt x="1092" y="756"/>
                  </a:cubicBezTo>
                  <a:cubicBezTo>
                    <a:pt x="1094" y="734"/>
                    <a:pt x="1095" y="720"/>
                    <a:pt x="1095" y="713"/>
                  </a:cubicBezTo>
                  <a:cubicBezTo>
                    <a:pt x="1094" y="703"/>
                    <a:pt x="1092" y="694"/>
                    <a:pt x="1088" y="686"/>
                  </a:cubicBezTo>
                  <a:cubicBezTo>
                    <a:pt x="1085" y="679"/>
                    <a:pt x="1083" y="671"/>
                    <a:pt x="1081" y="662"/>
                  </a:cubicBezTo>
                  <a:cubicBezTo>
                    <a:pt x="1081" y="660"/>
                    <a:pt x="1083" y="657"/>
                    <a:pt x="1085" y="656"/>
                  </a:cubicBezTo>
                  <a:cubicBezTo>
                    <a:pt x="1086" y="654"/>
                    <a:pt x="1088" y="651"/>
                    <a:pt x="1088" y="649"/>
                  </a:cubicBezTo>
                  <a:lnTo>
                    <a:pt x="1094" y="410"/>
                  </a:lnTo>
                  <a:lnTo>
                    <a:pt x="1095" y="333"/>
                  </a:lnTo>
                  <a:cubicBezTo>
                    <a:pt x="1092" y="305"/>
                    <a:pt x="1089" y="282"/>
                    <a:pt x="1086" y="266"/>
                  </a:cubicBezTo>
                  <a:cubicBezTo>
                    <a:pt x="1085" y="257"/>
                    <a:pt x="1083" y="248"/>
                    <a:pt x="1083" y="237"/>
                  </a:cubicBezTo>
                  <a:cubicBezTo>
                    <a:pt x="1080" y="228"/>
                    <a:pt x="1080" y="219"/>
                    <a:pt x="1083" y="208"/>
                  </a:cubicBezTo>
                  <a:cubicBezTo>
                    <a:pt x="1086" y="196"/>
                    <a:pt x="1088" y="183"/>
                    <a:pt x="1088" y="170"/>
                  </a:cubicBezTo>
                  <a:cubicBezTo>
                    <a:pt x="1088" y="162"/>
                    <a:pt x="1088" y="154"/>
                    <a:pt x="1086" y="148"/>
                  </a:cubicBezTo>
                  <a:cubicBezTo>
                    <a:pt x="1086" y="140"/>
                    <a:pt x="1083" y="134"/>
                    <a:pt x="1078" y="128"/>
                  </a:cubicBezTo>
                  <a:cubicBezTo>
                    <a:pt x="1096" y="116"/>
                    <a:pt x="1118" y="109"/>
                    <a:pt x="1141" y="109"/>
                  </a:cubicBezTo>
                  <a:cubicBezTo>
                    <a:pt x="1144" y="109"/>
                    <a:pt x="1147" y="109"/>
                    <a:pt x="1149" y="110"/>
                  </a:cubicBezTo>
                  <a:cubicBezTo>
                    <a:pt x="1152" y="110"/>
                    <a:pt x="1155" y="110"/>
                    <a:pt x="1157" y="110"/>
                  </a:cubicBezTo>
                  <a:cubicBezTo>
                    <a:pt x="1177" y="110"/>
                    <a:pt x="1196" y="105"/>
                    <a:pt x="1214" y="97"/>
                  </a:cubicBezTo>
                  <a:lnTo>
                    <a:pt x="1208" y="87"/>
                  </a:lnTo>
                  <a:lnTo>
                    <a:pt x="1200" y="77"/>
                  </a:lnTo>
                  <a:cubicBezTo>
                    <a:pt x="1191" y="79"/>
                    <a:pt x="1181" y="80"/>
                    <a:pt x="1172" y="82"/>
                  </a:cubicBezTo>
                  <a:cubicBezTo>
                    <a:pt x="1165" y="85"/>
                    <a:pt x="1155" y="87"/>
                    <a:pt x="1146" y="88"/>
                  </a:cubicBezTo>
                  <a:lnTo>
                    <a:pt x="1135" y="88"/>
                  </a:lnTo>
                  <a:cubicBezTo>
                    <a:pt x="1129" y="88"/>
                    <a:pt x="1123" y="87"/>
                    <a:pt x="1117" y="87"/>
                  </a:cubicBezTo>
                  <a:cubicBezTo>
                    <a:pt x="1112" y="86"/>
                    <a:pt x="1108" y="85"/>
                    <a:pt x="1103" y="85"/>
                  </a:cubicBezTo>
                  <a:cubicBezTo>
                    <a:pt x="1099" y="85"/>
                    <a:pt x="1095" y="86"/>
                    <a:pt x="1091" y="87"/>
                  </a:cubicBezTo>
                  <a:cubicBezTo>
                    <a:pt x="1086" y="87"/>
                    <a:pt x="1081" y="74"/>
                    <a:pt x="1077" y="50"/>
                  </a:cubicBezTo>
                  <a:cubicBezTo>
                    <a:pt x="1077" y="31"/>
                    <a:pt x="1069" y="14"/>
                    <a:pt x="10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5"/>
            <p:cNvSpPr/>
            <p:nvPr/>
          </p:nvSpPr>
          <p:spPr>
            <a:xfrm>
              <a:off x="6792956" y="1847808"/>
              <a:ext cx="31719" cy="38295"/>
            </a:xfrm>
            <a:custGeom>
              <a:avLst/>
              <a:gdLst/>
              <a:ahLst/>
              <a:cxnLst/>
              <a:rect l="l" t="t" r="r" b="b"/>
              <a:pathLst>
                <a:path w="1148" h="1386" extrusionOk="0">
                  <a:moveTo>
                    <a:pt x="594" y="101"/>
                  </a:moveTo>
                  <a:lnTo>
                    <a:pt x="594" y="116"/>
                  </a:lnTo>
                  <a:lnTo>
                    <a:pt x="589" y="116"/>
                  </a:lnTo>
                  <a:lnTo>
                    <a:pt x="589" y="101"/>
                  </a:lnTo>
                  <a:close/>
                  <a:moveTo>
                    <a:pt x="346" y="112"/>
                  </a:moveTo>
                  <a:cubicBezTo>
                    <a:pt x="346" y="112"/>
                    <a:pt x="346" y="112"/>
                    <a:pt x="346" y="113"/>
                  </a:cubicBezTo>
                  <a:lnTo>
                    <a:pt x="353" y="133"/>
                  </a:lnTo>
                  <a:cubicBezTo>
                    <a:pt x="348" y="133"/>
                    <a:pt x="342" y="129"/>
                    <a:pt x="337" y="119"/>
                  </a:cubicBezTo>
                  <a:cubicBezTo>
                    <a:pt x="342" y="115"/>
                    <a:pt x="345" y="112"/>
                    <a:pt x="346" y="112"/>
                  </a:cubicBezTo>
                  <a:close/>
                  <a:moveTo>
                    <a:pt x="386" y="104"/>
                  </a:moveTo>
                  <a:lnTo>
                    <a:pt x="383" y="133"/>
                  </a:lnTo>
                  <a:lnTo>
                    <a:pt x="379" y="133"/>
                  </a:lnTo>
                  <a:lnTo>
                    <a:pt x="382" y="104"/>
                  </a:lnTo>
                  <a:close/>
                  <a:moveTo>
                    <a:pt x="769" y="135"/>
                  </a:moveTo>
                  <a:lnTo>
                    <a:pt x="772" y="136"/>
                  </a:lnTo>
                  <a:lnTo>
                    <a:pt x="769" y="144"/>
                  </a:lnTo>
                  <a:lnTo>
                    <a:pt x="765" y="142"/>
                  </a:lnTo>
                  <a:lnTo>
                    <a:pt x="769" y="135"/>
                  </a:lnTo>
                  <a:close/>
                  <a:moveTo>
                    <a:pt x="648" y="69"/>
                  </a:moveTo>
                  <a:lnTo>
                    <a:pt x="663" y="70"/>
                  </a:lnTo>
                  <a:cubicBezTo>
                    <a:pt x="657" y="90"/>
                    <a:pt x="651" y="110"/>
                    <a:pt x="646" y="124"/>
                  </a:cubicBezTo>
                  <a:cubicBezTo>
                    <a:pt x="640" y="139"/>
                    <a:pt x="637" y="153"/>
                    <a:pt x="634" y="162"/>
                  </a:cubicBezTo>
                  <a:lnTo>
                    <a:pt x="634" y="129"/>
                  </a:lnTo>
                  <a:cubicBezTo>
                    <a:pt x="637" y="109"/>
                    <a:pt x="642" y="89"/>
                    <a:pt x="648" y="69"/>
                  </a:cubicBezTo>
                  <a:close/>
                  <a:moveTo>
                    <a:pt x="899" y="170"/>
                  </a:moveTo>
                  <a:cubicBezTo>
                    <a:pt x="900" y="176"/>
                    <a:pt x="896" y="185"/>
                    <a:pt x="886" y="196"/>
                  </a:cubicBezTo>
                  <a:lnTo>
                    <a:pt x="886" y="178"/>
                  </a:lnTo>
                  <a:cubicBezTo>
                    <a:pt x="889" y="175"/>
                    <a:pt x="894" y="172"/>
                    <a:pt x="899" y="172"/>
                  </a:cubicBezTo>
                  <a:lnTo>
                    <a:pt x="899" y="170"/>
                  </a:lnTo>
                  <a:close/>
                  <a:moveTo>
                    <a:pt x="460" y="95"/>
                  </a:moveTo>
                  <a:lnTo>
                    <a:pt x="463" y="172"/>
                  </a:lnTo>
                  <a:cubicBezTo>
                    <a:pt x="462" y="175"/>
                    <a:pt x="460" y="179"/>
                    <a:pt x="460" y="182"/>
                  </a:cubicBezTo>
                  <a:cubicBezTo>
                    <a:pt x="459" y="187"/>
                    <a:pt x="457" y="192"/>
                    <a:pt x="454" y="198"/>
                  </a:cubicBezTo>
                  <a:cubicBezTo>
                    <a:pt x="449" y="196"/>
                    <a:pt x="448" y="192"/>
                    <a:pt x="451" y="181"/>
                  </a:cubicBezTo>
                  <a:cubicBezTo>
                    <a:pt x="453" y="167"/>
                    <a:pt x="453" y="153"/>
                    <a:pt x="454" y="138"/>
                  </a:cubicBezTo>
                  <a:cubicBezTo>
                    <a:pt x="456" y="124"/>
                    <a:pt x="457" y="109"/>
                    <a:pt x="460" y="95"/>
                  </a:cubicBezTo>
                  <a:close/>
                  <a:moveTo>
                    <a:pt x="377" y="153"/>
                  </a:moveTo>
                  <a:lnTo>
                    <a:pt x="377" y="207"/>
                  </a:lnTo>
                  <a:lnTo>
                    <a:pt x="371" y="207"/>
                  </a:lnTo>
                  <a:lnTo>
                    <a:pt x="371" y="153"/>
                  </a:lnTo>
                  <a:close/>
                  <a:moveTo>
                    <a:pt x="549" y="95"/>
                  </a:moveTo>
                  <a:cubicBezTo>
                    <a:pt x="551" y="95"/>
                    <a:pt x="553" y="96"/>
                    <a:pt x="554" y="96"/>
                  </a:cubicBezTo>
                  <a:cubicBezTo>
                    <a:pt x="556" y="98"/>
                    <a:pt x="559" y="98"/>
                    <a:pt x="560" y="98"/>
                  </a:cubicBezTo>
                  <a:lnTo>
                    <a:pt x="560" y="112"/>
                  </a:lnTo>
                  <a:cubicBezTo>
                    <a:pt x="559" y="115"/>
                    <a:pt x="557" y="118"/>
                    <a:pt x="554" y="121"/>
                  </a:cubicBezTo>
                  <a:lnTo>
                    <a:pt x="548" y="150"/>
                  </a:lnTo>
                  <a:cubicBezTo>
                    <a:pt x="546" y="159"/>
                    <a:pt x="546" y="167"/>
                    <a:pt x="548" y="176"/>
                  </a:cubicBezTo>
                  <a:cubicBezTo>
                    <a:pt x="545" y="198"/>
                    <a:pt x="542" y="212"/>
                    <a:pt x="534" y="216"/>
                  </a:cubicBezTo>
                  <a:lnTo>
                    <a:pt x="534" y="145"/>
                  </a:lnTo>
                  <a:cubicBezTo>
                    <a:pt x="536" y="141"/>
                    <a:pt x="537" y="136"/>
                    <a:pt x="537" y="133"/>
                  </a:cubicBezTo>
                  <a:cubicBezTo>
                    <a:pt x="540" y="127"/>
                    <a:pt x="542" y="122"/>
                    <a:pt x="543" y="116"/>
                  </a:cubicBezTo>
                  <a:cubicBezTo>
                    <a:pt x="545" y="110"/>
                    <a:pt x="546" y="102"/>
                    <a:pt x="549" y="95"/>
                  </a:cubicBezTo>
                  <a:close/>
                  <a:moveTo>
                    <a:pt x="609" y="138"/>
                  </a:moveTo>
                  <a:cubicBezTo>
                    <a:pt x="611" y="145"/>
                    <a:pt x="612" y="153"/>
                    <a:pt x="614" y="162"/>
                  </a:cubicBezTo>
                  <a:cubicBezTo>
                    <a:pt x="614" y="169"/>
                    <a:pt x="614" y="175"/>
                    <a:pt x="614" y="182"/>
                  </a:cubicBezTo>
                  <a:cubicBezTo>
                    <a:pt x="614" y="193"/>
                    <a:pt x="612" y="205"/>
                    <a:pt x="608" y="216"/>
                  </a:cubicBezTo>
                  <a:cubicBezTo>
                    <a:pt x="605" y="215"/>
                    <a:pt x="600" y="213"/>
                    <a:pt x="596" y="213"/>
                  </a:cubicBezTo>
                  <a:cubicBezTo>
                    <a:pt x="600" y="196"/>
                    <a:pt x="603" y="184"/>
                    <a:pt x="605" y="172"/>
                  </a:cubicBezTo>
                  <a:cubicBezTo>
                    <a:pt x="608" y="159"/>
                    <a:pt x="609" y="150"/>
                    <a:pt x="609" y="141"/>
                  </a:cubicBezTo>
                  <a:lnTo>
                    <a:pt x="609" y="138"/>
                  </a:lnTo>
                  <a:close/>
                  <a:moveTo>
                    <a:pt x="379" y="227"/>
                  </a:moveTo>
                  <a:cubicBezTo>
                    <a:pt x="379" y="232"/>
                    <a:pt x="380" y="235"/>
                    <a:pt x="383" y="238"/>
                  </a:cubicBezTo>
                  <a:cubicBezTo>
                    <a:pt x="386" y="241"/>
                    <a:pt x="388" y="244"/>
                    <a:pt x="389" y="249"/>
                  </a:cubicBezTo>
                  <a:lnTo>
                    <a:pt x="385" y="255"/>
                  </a:lnTo>
                  <a:cubicBezTo>
                    <a:pt x="383" y="258"/>
                    <a:pt x="382" y="259"/>
                    <a:pt x="380" y="262"/>
                  </a:cubicBezTo>
                  <a:cubicBezTo>
                    <a:pt x="379" y="265"/>
                    <a:pt x="377" y="269"/>
                    <a:pt x="374" y="272"/>
                  </a:cubicBezTo>
                  <a:cubicBezTo>
                    <a:pt x="371" y="265"/>
                    <a:pt x="368" y="258"/>
                    <a:pt x="368" y="250"/>
                  </a:cubicBezTo>
                  <a:cubicBezTo>
                    <a:pt x="369" y="242"/>
                    <a:pt x="374" y="235"/>
                    <a:pt x="379" y="227"/>
                  </a:cubicBezTo>
                  <a:close/>
                  <a:moveTo>
                    <a:pt x="783" y="236"/>
                  </a:moveTo>
                  <a:cubicBezTo>
                    <a:pt x="785" y="252"/>
                    <a:pt x="779" y="265"/>
                    <a:pt x="768" y="273"/>
                  </a:cubicBezTo>
                  <a:cubicBezTo>
                    <a:pt x="772" y="250"/>
                    <a:pt x="779" y="239"/>
                    <a:pt x="783" y="239"/>
                  </a:cubicBezTo>
                  <a:lnTo>
                    <a:pt x="783" y="236"/>
                  </a:lnTo>
                  <a:close/>
                  <a:moveTo>
                    <a:pt x="625" y="286"/>
                  </a:moveTo>
                  <a:lnTo>
                    <a:pt x="620" y="290"/>
                  </a:lnTo>
                  <a:cubicBezTo>
                    <a:pt x="628" y="290"/>
                    <a:pt x="630" y="289"/>
                    <a:pt x="625" y="286"/>
                  </a:cubicBezTo>
                  <a:close/>
                  <a:moveTo>
                    <a:pt x="217" y="222"/>
                  </a:moveTo>
                  <a:lnTo>
                    <a:pt x="222" y="256"/>
                  </a:lnTo>
                  <a:cubicBezTo>
                    <a:pt x="220" y="264"/>
                    <a:pt x="219" y="270"/>
                    <a:pt x="216" y="276"/>
                  </a:cubicBezTo>
                  <a:cubicBezTo>
                    <a:pt x="213" y="282"/>
                    <a:pt x="211" y="287"/>
                    <a:pt x="208" y="292"/>
                  </a:cubicBezTo>
                  <a:cubicBezTo>
                    <a:pt x="209" y="279"/>
                    <a:pt x="211" y="267"/>
                    <a:pt x="213" y="256"/>
                  </a:cubicBezTo>
                  <a:cubicBezTo>
                    <a:pt x="213" y="245"/>
                    <a:pt x="214" y="233"/>
                    <a:pt x="217" y="222"/>
                  </a:cubicBezTo>
                  <a:close/>
                  <a:moveTo>
                    <a:pt x="849" y="144"/>
                  </a:moveTo>
                  <a:cubicBezTo>
                    <a:pt x="858" y="180"/>
                    <a:pt x="863" y="217"/>
                    <a:pt x="863" y="255"/>
                  </a:cubicBezTo>
                  <a:lnTo>
                    <a:pt x="863" y="255"/>
                  </a:lnTo>
                  <a:cubicBezTo>
                    <a:pt x="862" y="258"/>
                    <a:pt x="862" y="261"/>
                    <a:pt x="860" y="262"/>
                  </a:cubicBezTo>
                  <a:cubicBezTo>
                    <a:pt x="860" y="267"/>
                    <a:pt x="859" y="270"/>
                    <a:pt x="859" y="275"/>
                  </a:cubicBezTo>
                  <a:cubicBezTo>
                    <a:pt x="857" y="281"/>
                    <a:pt x="856" y="287"/>
                    <a:pt x="854" y="292"/>
                  </a:cubicBezTo>
                  <a:cubicBezTo>
                    <a:pt x="854" y="285"/>
                    <a:pt x="852" y="279"/>
                    <a:pt x="851" y="275"/>
                  </a:cubicBezTo>
                  <a:cubicBezTo>
                    <a:pt x="848" y="267"/>
                    <a:pt x="848" y="261"/>
                    <a:pt x="849" y="255"/>
                  </a:cubicBezTo>
                  <a:lnTo>
                    <a:pt x="849" y="144"/>
                  </a:lnTo>
                  <a:close/>
                  <a:moveTo>
                    <a:pt x="1005" y="273"/>
                  </a:moveTo>
                  <a:lnTo>
                    <a:pt x="1020" y="293"/>
                  </a:lnTo>
                  <a:lnTo>
                    <a:pt x="1017" y="295"/>
                  </a:lnTo>
                  <a:lnTo>
                    <a:pt x="1002" y="275"/>
                  </a:lnTo>
                  <a:lnTo>
                    <a:pt x="1005" y="273"/>
                  </a:lnTo>
                  <a:close/>
                  <a:moveTo>
                    <a:pt x="936" y="265"/>
                  </a:moveTo>
                  <a:lnTo>
                    <a:pt x="936" y="335"/>
                  </a:lnTo>
                  <a:lnTo>
                    <a:pt x="929" y="335"/>
                  </a:lnTo>
                  <a:lnTo>
                    <a:pt x="929" y="265"/>
                  </a:lnTo>
                  <a:close/>
                  <a:moveTo>
                    <a:pt x="1008" y="329"/>
                  </a:moveTo>
                  <a:lnTo>
                    <a:pt x="1008" y="339"/>
                  </a:lnTo>
                  <a:lnTo>
                    <a:pt x="1003" y="339"/>
                  </a:lnTo>
                  <a:lnTo>
                    <a:pt x="1003" y="329"/>
                  </a:lnTo>
                  <a:close/>
                  <a:moveTo>
                    <a:pt x="149" y="312"/>
                  </a:moveTo>
                  <a:cubicBezTo>
                    <a:pt x="149" y="320"/>
                    <a:pt x="150" y="329"/>
                    <a:pt x="151" y="338"/>
                  </a:cubicBezTo>
                  <a:lnTo>
                    <a:pt x="151" y="356"/>
                  </a:lnTo>
                  <a:cubicBezTo>
                    <a:pt x="148" y="350"/>
                    <a:pt x="145" y="342"/>
                    <a:pt x="142" y="333"/>
                  </a:cubicBezTo>
                  <a:cubicBezTo>
                    <a:pt x="140" y="327"/>
                    <a:pt x="139" y="321"/>
                    <a:pt x="137" y="315"/>
                  </a:cubicBezTo>
                  <a:cubicBezTo>
                    <a:pt x="144" y="314"/>
                    <a:pt x="148" y="313"/>
                    <a:pt x="149" y="312"/>
                  </a:cubicBezTo>
                  <a:close/>
                  <a:moveTo>
                    <a:pt x="297" y="142"/>
                  </a:moveTo>
                  <a:lnTo>
                    <a:pt x="297" y="281"/>
                  </a:lnTo>
                  <a:cubicBezTo>
                    <a:pt x="285" y="313"/>
                    <a:pt x="277" y="349"/>
                    <a:pt x="274" y="384"/>
                  </a:cubicBezTo>
                  <a:cubicBezTo>
                    <a:pt x="269" y="370"/>
                    <a:pt x="268" y="356"/>
                    <a:pt x="268" y="341"/>
                  </a:cubicBezTo>
                  <a:cubicBezTo>
                    <a:pt x="269" y="332"/>
                    <a:pt x="271" y="324"/>
                    <a:pt x="276" y="315"/>
                  </a:cubicBezTo>
                  <a:cubicBezTo>
                    <a:pt x="279" y="307"/>
                    <a:pt x="282" y="298"/>
                    <a:pt x="283" y="289"/>
                  </a:cubicBezTo>
                  <a:lnTo>
                    <a:pt x="283" y="142"/>
                  </a:lnTo>
                  <a:close/>
                  <a:moveTo>
                    <a:pt x="125" y="416"/>
                  </a:moveTo>
                  <a:lnTo>
                    <a:pt x="125" y="444"/>
                  </a:lnTo>
                  <a:lnTo>
                    <a:pt x="120" y="444"/>
                  </a:lnTo>
                  <a:lnTo>
                    <a:pt x="120" y="416"/>
                  </a:lnTo>
                  <a:close/>
                  <a:moveTo>
                    <a:pt x="1080" y="432"/>
                  </a:moveTo>
                  <a:cubicBezTo>
                    <a:pt x="1083" y="441"/>
                    <a:pt x="1085" y="450"/>
                    <a:pt x="1088" y="456"/>
                  </a:cubicBezTo>
                  <a:cubicBezTo>
                    <a:pt x="1089" y="463"/>
                    <a:pt x="1092" y="469"/>
                    <a:pt x="1093" y="475"/>
                  </a:cubicBezTo>
                  <a:lnTo>
                    <a:pt x="1093" y="475"/>
                  </a:lnTo>
                  <a:cubicBezTo>
                    <a:pt x="1085" y="471"/>
                    <a:pt x="1079" y="464"/>
                    <a:pt x="1077" y="455"/>
                  </a:cubicBezTo>
                  <a:cubicBezTo>
                    <a:pt x="1077" y="450"/>
                    <a:pt x="1079" y="447"/>
                    <a:pt x="1079" y="442"/>
                  </a:cubicBezTo>
                  <a:cubicBezTo>
                    <a:pt x="1080" y="439"/>
                    <a:pt x="1080" y="436"/>
                    <a:pt x="1080" y="432"/>
                  </a:cubicBezTo>
                  <a:close/>
                  <a:moveTo>
                    <a:pt x="259" y="452"/>
                  </a:moveTo>
                  <a:lnTo>
                    <a:pt x="259" y="479"/>
                  </a:lnTo>
                  <a:lnTo>
                    <a:pt x="254" y="479"/>
                  </a:lnTo>
                  <a:lnTo>
                    <a:pt x="254" y="452"/>
                  </a:lnTo>
                  <a:close/>
                  <a:moveTo>
                    <a:pt x="326" y="464"/>
                  </a:moveTo>
                  <a:lnTo>
                    <a:pt x="323" y="479"/>
                  </a:lnTo>
                  <a:lnTo>
                    <a:pt x="328" y="479"/>
                  </a:lnTo>
                  <a:lnTo>
                    <a:pt x="331" y="464"/>
                  </a:lnTo>
                  <a:close/>
                  <a:moveTo>
                    <a:pt x="922" y="510"/>
                  </a:moveTo>
                  <a:lnTo>
                    <a:pt x="922" y="521"/>
                  </a:lnTo>
                  <a:lnTo>
                    <a:pt x="916" y="521"/>
                  </a:lnTo>
                  <a:lnTo>
                    <a:pt x="916" y="510"/>
                  </a:lnTo>
                  <a:close/>
                  <a:moveTo>
                    <a:pt x="256" y="502"/>
                  </a:moveTo>
                  <a:cubicBezTo>
                    <a:pt x="253" y="507"/>
                    <a:pt x="251" y="513"/>
                    <a:pt x="249" y="518"/>
                  </a:cubicBezTo>
                  <a:cubicBezTo>
                    <a:pt x="248" y="522"/>
                    <a:pt x="246" y="525"/>
                    <a:pt x="245" y="530"/>
                  </a:cubicBezTo>
                  <a:lnTo>
                    <a:pt x="240" y="509"/>
                  </a:lnTo>
                  <a:cubicBezTo>
                    <a:pt x="243" y="504"/>
                    <a:pt x="249" y="502"/>
                    <a:pt x="256" y="502"/>
                  </a:cubicBezTo>
                  <a:close/>
                  <a:moveTo>
                    <a:pt x="73" y="453"/>
                  </a:moveTo>
                  <a:lnTo>
                    <a:pt x="77" y="516"/>
                  </a:lnTo>
                  <a:cubicBezTo>
                    <a:pt x="74" y="521"/>
                    <a:pt x="73" y="524"/>
                    <a:pt x="70" y="529"/>
                  </a:cubicBezTo>
                  <a:cubicBezTo>
                    <a:pt x="66" y="532"/>
                    <a:pt x="65" y="535"/>
                    <a:pt x="62" y="538"/>
                  </a:cubicBezTo>
                  <a:lnTo>
                    <a:pt x="62" y="519"/>
                  </a:lnTo>
                  <a:cubicBezTo>
                    <a:pt x="63" y="515"/>
                    <a:pt x="65" y="507"/>
                    <a:pt x="66" y="496"/>
                  </a:cubicBezTo>
                  <a:cubicBezTo>
                    <a:pt x="68" y="485"/>
                    <a:pt x="70" y="473"/>
                    <a:pt x="73" y="453"/>
                  </a:cubicBezTo>
                  <a:close/>
                  <a:moveTo>
                    <a:pt x="216" y="439"/>
                  </a:moveTo>
                  <a:lnTo>
                    <a:pt x="216" y="555"/>
                  </a:lnTo>
                  <a:lnTo>
                    <a:pt x="211" y="555"/>
                  </a:lnTo>
                  <a:lnTo>
                    <a:pt x="211" y="439"/>
                  </a:lnTo>
                  <a:close/>
                  <a:moveTo>
                    <a:pt x="1057" y="321"/>
                  </a:moveTo>
                  <a:cubicBezTo>
                    <a:pt x="1079" y="339"/>
                    <a:pt x="1095" y="373"/>
                    <a:pt x="1109" y="422"/>
                  </a:cubicBezTo>
                  <a:lnTo>
                    <a:pt x="1111" y="421"/>
                  </a:lnTo>
                  <a:cubicBezTo>
                    <a:pt x="1123" y="461"/>
                    <a:pt x="1129" y="502"/>
                    <a:pt x="1131" y="544"/>
                  </a:cubicBezTo>
                  <a:lnTo>
                    <a:pt x="1126" y="578"/>
                  </a:lnTo>
                  <a:cubicBezTo>
                    <a:pt x="1123" y="552"/>
                    <a:pt x="1122" y="530"/>
                    <a:pt x="1119" y="510"/>
                  </a:cubicBezTo>
                  <a:cubicBezTo>
                    <a:pt x="1117" y="492"/>
                    <a:pt x="1114" y="475"/>
                    <a:pt x="1112" y="461"/>
                  </a:cubicBezTo>
                  <a:cubicBezTo>
                    <a:pt x="1100" y="429"/>
                    <a:pt x="1091" y="401"/>
                    <a:pt x="1082" y="378"/>
                  </a:cubicBezTo>
                  <a:cubicBezTo>
                    <a:pt x="1074" y="358"/>
                    <a:pt x="1066" y="339"/>
                    <a:pt x="1057" y="321"/>
                  </a:cubicBezTo>
                  <a:close/>
                  <a:moveTo>
                    <a:pt x="151" y="565"/>
                  </a:moveTo>
                  <a:lnTo>
                    <a:pt x="151" y="579"/>
                  </a:lnTo>
                  <a:lnTo>
                    <a:pt x="146" y="579"/>
                  </a:lnTo>
                  <a:lnTo>
                    <a:pt x="146" y="565"/>
                  </a:lnTo>
                  <a:close/>
                  <a:moveTo>
                    <a:pt x="999" y="358"/>
                  </a:moveTo>
                  <a:cubicBezTo>
                    <a:pt x="1016" y="370"/>
                    <a:pt x="1026" y="389"/>
                    <a:pt x="1025" y="409"/>
                  </a:cubicBezTo>
                  <a:cubicBezTo>
                    <a:pt x="1026" y="413"/>
                    <a:pt x="1025" y="419"/>
                    <a:pt x="1023" y="424"/>
                  </a:cubicBezTo>
                  <a:lnTo>
                    <a:pt x="1023" y="438"/>
                  </a:lnTo>
                  <a:cubicBezTo>
                    <a:pt x="1023" y="452"/>
                    <a:pt x="1028" y="464"/>
                    <a:pt x="1037" y="475"/>
                  </a:cubicBezTo>
                  <a:lnTo>
                    <a:pt x="1039" y="602"/>
                  </a:lnTo>
                  <a:cubicBezTo>
                    <a:pt x="1032" y="610"/>
                    <a:pt x="1028" y="613"/>
                    <a:pt x="1023" y="613"/>
                  </a:cubicBezTo>
                  <a:cubicBezTo>
                    <a:pt x="1025" y="593"/>
                    <a:pt x="1025" y="578"/>
                    <a:pt x="1025" y="565"/>
                  </a:cubicBezTo>
                  <a:lnTo>
                    <a:pt x="1025" y="545"/>
                  </a:lnTo>
                  <a:cubicBezTo>
                    <a:pt x="1023" y="513"/>
                    <a:pt x="1020" y="481"/>
                    <a:pt x="1016" y="449"/>
                  </a:cubicBezTo>
                  <a:cubicBezTo>
                    <a:pt x="1014" y="418"/>
                    <a:pt x="1008" y="387"/>
                    <a:pt x="999" y="358"/>
                  </a:cubicBezTo>
                  <a:close/>
                  <a:moveTo>
                    <a:pt x="149" y="593"/>
                  </a:moveTo>
                  <a:lnTo>
                    <a:pt x="149" y="616"/>
                  </a:lnTo>
                  <a:lnTo>
                    <a:pt x="145" y="616"/>
                  </a:lnTo>
                  <a:lnTo>
                    <a:pt x="145" y="593"/>
                  </a:lnTo>
                  <a:close/>
                  <a:moveTo>
                    <a:pt x="211" y="605"/>
                  </a:moveTo>
                  <a:lnTo>
                    <a:pt x="206" y="616"/>
                  </a:lnTo>
                  <a:lnTo>
                    <a:pt x="203" y="616"/>
                  </a:lnTo>
                  <a:lnTo>
                    <a:pt x="206" y="605"/>
                  </a:lnTo>
                  <a:close/>
                  <a:moveTo>
                    <a:pt x="962" y="476"/>
                  </a:moveTo>
                  <a:lnTo>
                    <a:pt x="960" y="667"/>
                  </a:lnTo>
                  <a:cubicBezTo>
                    <a:pt x="950" y="596"/>
                    <a:pt x="945" y="561"/>
                    <a:pt x="945" y="561"/>
                  </a:cubicBezTo>
                  <a:cubicBezTo>
                    <a:pt x="945" y="561"/>
                    <a:pt x="945" y="561"/>
                    <a:pt x="945" y="561"/>
                  </a:cubicBezTo>
                  <a:lnTo>
                    <a:pt x="945" y="561"/>
                  </a:lnTo>
                  <a:cubicBezTo>
                    <a:pt x="945" y="515"/>
                    <a:pt x="949" y="487"/>
                    <a:pt x="962" y="476"/>
                  </a:cubicBezTo>
                  <a:close/>
                  <a:moveTo>
                    <a:pt x="149" y="665"/>
                  </a:moveTo>
                  <a:lnTo>
                    <a:pt x="149" y="681"/>
                  </a:lnTo>
                  <a:lnTo>
                    <a:pt x="145" y="681"/>
                  </a:lnTo>
                  <a:lnTo>
                    <a:pt x="145" y="665"/>
                  </a:lnTo>
                  <a:close/>
                  <a:moveTo>
                    <a:pt x="983" y="556"/>
                  </a:moveTo>
                  <a:lnTo>
                    <a:pt x="982" y="708"/>
                  </a:lnTo>
                  <a:lnTo>
                    <a:pt x="977" y="708"/>
                  </a:lnTo>
                  <a:lnTo>
                    <a:pt x="977" y="556"/>
                  </a:lnTo>
                  <a:close/>
                  <a:moveTo>
                    <a:pt x="982" y="713"/>
                  </a:moveTo>
                  <a:lnTo>
                    <a:pt x="982" y="732"/>
                  </a:lnTo>
                  <a:lnTo>
                    <a:pt x="977" y="732"/>
                  </a:lnTo>
                  <a:lnTo>
                    <a:pt x="977" y="713"/>
                  </a:lnTo>
                  <a:close/>
                  <a:moveTo>
                    <a:pt x="242" y="687"/>
                  </a:moveTo>
                  <a:cubicBezTo>
                    <a:pt x="253" y="695"/>
                    <a:pt x="259" y="715"/>
                    <a:pt x="259" y="747"/>
                  </a:cubicBezTo>
                  <a:cubicBezTo>
                    <a:pt x="259" y="762"/>
                    <a:pt x="254" y="778"/>
                    <a:pt x="248" y="793"/>
                  </a:cubicBezTo>
                  <a:cubicBezTo>
                    <a:pt x="238" y="785"/>
                    <a:pt x="233" y="778"/>
                    <a:pt x="231" y="772"/>
                  </a:cubicBezTo>
                  <a:lnTo>
                    <a:pt x="231" y="772"/>
                  </a:lnTo>
                  <a:cubicBezTo>
                    <a:pt x="232" y="771"/>
                    <a:pt x="235" y="742"/>
                    <a:pt x="242" y="687"/>
                  </a:cubicBezTo>
                  <a:close/>
                  <a:moveTo>
                    <a:pt x="1039" y="652"/>
                  </a:moveTo>
                  <a:cubicBezTo>
                    <a:pt x="1039" y="653"/>
                    <a:pt x="1043" y="658"/>
                    <a:pt x="1049" y="664"/>
                  </a:cubicBezTo>
                  <a:lnTo>
                    <a:pt x="1049" y="850"/>
                  </a:lnTo>
                  <a:cubicBezTo>
                    <a:pt x="1049" y="853"/>
                    <a:pt x="1048" y="858"/>
                    <a:pt x="1045" y="861"/>
                  </a:cubicBezTo>
                  <a:lnTo>
                    <a:pt x="1036" y="868"/>
                  </a:lnTo>
                  <a:cubicBezTo>
                    <a:pt x="1036" y="864"/>
                    <a:pt x="1032" y="859"/>
                    <a:pt x="1029" y="856"/>
                  </a:cubicBezTo>
                  <a:lnTo>
                    <a:pt x="1029" y="653"/>
                  </a:lnTo>
                  <a:cubicBezTo>
                    <a:pt x="1032" y="653"/>
                    <a:pt x="1036" y="653"/>
                    <a:pt x="1039" y="652"/>
                  </a:cubicBezTo>
                  <a:close/>
                  <a:moveTo>
                    <a:pt x="928" y="713"/>
                  </a:moveTo>
                  <a:lnTo>
                    <a:pt x="928" y="873"/>
                  </a:lnTo>
                  <a:lnTo>
                    <a:pt x="923" y="873"/>
                  </a:lnTo>
                  <a:lnTo>
                    <a:pt x="923" y="713"/>
                  </a:lnTo>
                  <a:close/>
                  <a:moveTo>
                    <a:pt x="1091" y="492"/>
                  </a:moveTo>
                  <a:lnTo>
                    <a:pt x="1100" y="532"/>
                  </a:lnTo>
                  <a:cubicBezTo>
                    <a:pt x="1102" y="550"/>
                    <a:pt x="1103" y="561"/>
                    <a:pt x="1105" y="565"/>
                  </a:cubicBezTo>
                  <a:lnTo>
                    <a:pt x="1105" y="770"/>
                  </a:lnTo>
                  <a:cubicBezTo>
                    <a:pt x="1106" y="778"/>
                    <a:pt x="1108" y="784"/>
                    <a:pt x="1111" y="792"/>
                  </a:cubicBezTo>
                  <a:cubicBezTo>
                    <a:pt x="1114" y="799"/>
                    <a:pt x="1117" y="807"/>
                    <a:pt x="1117" y="815"/>
                  </a:cubicBezTo>
                  <a:lnTo>
                    <a:pt x="1117" y="815"/>
                  </a:lnTo>
                  <a:cubicBezTo>
                    <a:pt x="1116" y="815"/>
                    <a:pt x="1109" y="842"/>
                    <a:pt x="1094" y="895"/>
                  </a:cubicBezTo>
                  <a:lnTo>
                    <a:pt x="1086" y="885"/>
                  </a:lnTo>
                  <a:cubicBezTo>
                    <a:pt x="1086" y="881"/>
                    <a:pt x="1088" y="875"/>
                    <a:pt x="1088" y="870"/>
                  </a:cubicBezTo>
                  <a:cubicBezTo>
                    <a:pt x="1091" y="862"/>
                    <a:pt x="1092" y="855"/>
                    <a:pt x="1095" y="845"/>
                  </a:cubicBezTo>
                  <a:cubicBezTo>
                    <a:pt x="1099" y="838"/>
                    <a:pt x="1100" y="828"/>
                    <a:pt x="1103" y="821"/>
                  </a:cubicBezTo>
                  <a:cubicBezTo>
                    <a:pt x="1103" y="815"/>
                    <a:pt x="1105" y="808"/>
                    <a:pt x="1105" y="802"/>
                  </a:cubicBezTo>
                  <a:cubicBezTo>
                    <a:pt x="1105" y="792"/>
                    <a:pt x="1102" y="781"/>
                    <a:pt x="1100" y="768"/>
                  </a:cubicBezTo>
                  <a:cubicBezTo>
                    <a:pt x="1097" y="758"/>
                    <a:pt x="1095" y="747"/>
                    <a:pt x="1094" y="736"/>
                  </a:cubicBezTo>
                  <a:lnTo>
                    <a:pt x="1094" y="619"/>
                  </a:lnTo>
                  <a:cubicBezTo>
                    <a:pt x="1094" y="565"/>
                    <a:pt x="1089" y="527"/>
                    <a:pt x="1077" y="505"/>
                  </a:cubicBezTo>
                  <a:lnTo>
                    <a:pt x="1091" y="492"/>
                  </a:lnTo>
                  <a:close/>
                  <a:moveTo>
                    <a:pt x="60" y="845"/>
                  </a:moveTo>
                  <a:cubicBezTo>
                    <a:pt x="70" y="850"/>
                    <a:pt x="79" y="856"/>
                    <a:pt x="86" y="865"/>
                  </a:cubicBezTo>
                  <a:lnTo>
                    <a:pt x="86" y="919"/>
                  </a:lnTo>
                  <a:cubicBezTo>
                    <a:pt x="80" y="919"/>
                    <a:pt x="76" y="918"/>
                    <a:pt x="76" y="918"/>
                  </a:cubicBezTo>
                  <a:lnTo>
                    <a:pt x="68" y="915"/>
                  </a:lnTo>
                  <a:cubicBezTo>
                    <a:pt x="68" y="907"/>
                    <a:pt x="66" y="898"/>
                    <a:pt x="63" y="890"/>
                  </a:cubicBezTo>
                  <a:cubicBezTo>
                    <a:pt x="62" y="882"/>
                    <a:pt x="60" y="873"/>
                    <a:pt x="60" y="865"/>
                  </a:cubicBezTo>
                  <a:lnTo>
                    <a:pt x="60" y="845"/>
                  </a:lnTo>
                  <a:close/>
                  <a:moveTo>
                    <a:pt x="972" y="867"/>
                  </a:moveTo>
                  <a:lnTo>
                    <a:pt x="969" y="922"/>
                  </a:lnTo>
                  <a:lnTo>
                    <a:pt x="965" y="922"/>
                  </a:lnTo>
                  <a:lnTo>
                    <a:pt x="966" y="867"/>
                  </a:lnTo>
                  <a:close/>
                  <a:moveTo>
                    <a:pt x="276" y="878"/>
                  </a:moveTo>
                  <a:cubicBezTo>
                    <a:pt x="277" y="885"/>
                    <a:pt x="280" y="893"/>
                    <a:pt x="283" y="899"/>
                  </a:cubicBezTo>
                  <a:cubicBezTo>
                    <a:pt x="288" y="907"/>
                    <a:pt x="291" y="915"/>
                    <a:pt x="291" y="922"/>
                  </a:cubicBezTo>
                  <a:lnTo>
                    <a:pt x="291" y="936"/>
                  </a:lnTo>
                  <a:cubicBezTo>
                    <a:pt x="289" y="938"/>
                    <a:pt x="286" y="940"/>
                    <a:pt x="283" y="940"/>
                  </a:cubicBezTo>
                  <a:cubicBezTo>
                    <a:pt x="282" y="940"/>
                    <a:pt x="281" y="940"/>
                    <a:pt x="280" y="939"/>
                  </a:cubicBezTo>
                  <a:cubicBezTo>
                    <a:pt x="279" y="930"/>
                    <a:pt x="277" y="921"/>
                    <a:pt x="274" y="912"/>
                  </a:cubicBezTo>
                  <a:cubicBezTo>
                    <a:pt x="271" y="904"/>
                    <a:pt x="268" y="896"/>
                    <a:pt x="268" y="887"/>
                  </a:cubicBezTo>
                  <a:cubicBezTo>
                    <a:pt x="268" y="881"/>
                    <a:pt x="271" y="878"/>
                    <a:pt x="276" y="878"/>
                  </a:cubicBezTo>
                  <a:close/>
                  <a:moveTo>
                    <a:pt x="1100" y="913"/>
                  </a:moveTo>
                  <a:lnTo>
                    <a:pt x="1105" y="950"/>
                  </a:lnTo>
                  <a:cubicBezTo>
                    <a:pt x="1100" y="965"/>
                    <a:pt x="1097" y="981"/>
                    <a:pt x="1099" y="998"/>
                  </a:cubicBezTo>
                  <a:cubicBezTo>
                    <a:pt x="1090" y="996"/>
                    <a:pt x="1087" y="993"/>
                    <a:pt x="1086" y="988"/>
                  </a:cubicBezTo>
                  <a:lnTo>
                    <a:pt x="1086" y="988"/>
                  </a:lnTo>
                  <a:cubicBezTo>
                    <a:pt x="1086" y="988"/>
                    <a:pt x="1087" y="983"/>
                    <a:pt x="1089" y="973"/>
                  </a:cubicBezTo>
                  <a:cubicBezTo>
                    <a:pt x="1091" y="961"/>
                    <a:pt x="1095" y="941"/>
                    <a:pt x="1100" y="913"/>
                  </a:cubicBezTo>
                  <a:close/>
                  <a:moveTo>
                    <a:pt x="149" y="976"/>
                  </a:moveTo>
                  <a:lnTo>
                    <a:pt x="149" y="1016"/>
                  </a:lnTo>
                  <a:lnTo>
                    <a:pt x="145" y="1016"/>
                  </a:lnTo>
                  <a:lnTo>
                    <a:pt x="145" y="976"/>
                  </a:lnTo>
                  <a:close/>
                  <a:moveTo>
                    <a:pt x="877" y="950"/>
                  </a:moveTo>
                  <a:lnTo>
                    <a:pt x="880" y="975"/>
                  </a:lnTo>
                  <a:cubicBezTo>
                    <a:pt x="880" y="984"/>
                    <a:pt x="879" y="993"/>
                    <a:pt x="879" y="1002"/>
                  </a:cubicBezTo>
                  <a:cubicBezTo>
                    <a:pt x="877" y="1011"/>
                    <a:pt x="876" y="1024"/>
                    <a:pt x="872" y="1038"/>
                  </a:cubicBezTo>
                  <a:cubicBezTo>
                    <a:pt x="868" y="1021"/>
                    <a:pt x="863" y="1002"/>
                    <a:pt x="863" y="984"/>
                  </a:cubicBezTo>
                  <a:lnTo>
                    <a:pt x="863" y="984"/>
                  </a:lnTo>
                  <a:cubicBezTo>
                    <a:pt x="863" y="986"/>
                    <a:pt x="864" y="988"/>
                    <a:pt x="864" y="988"/>
                  </a:cubicBezTo>
                  <a:cubicBezTo>
                    <a:pt x="866" y="988"/>
                    <a:pt x="870" y="975"/>
                    <a:pt x="877" y="950"/>
                  </a:cubicBezTo>
                  <a:close/>
                  <a:moveTo>
                    <a:pt x="423" y="1048"/>
                  </a:moveTo>
                  <a:cubicBezTo>
                    <a:pt x="428" y="1053"/>
                    <a:pt x="431" y="1055"/>
                    <a:pt x="433" y="1056"/>
                  </a:cubicBezTo>
                  <a:cubicBezTo>
                    <a:pt x="433" y="1059"/>
                    <a:pt x="428" y="1062"/>
                    <a:pt x="422" y="1067"/>
                  </a:cubicBezTo>
                  <a:lnTo>
                    <a:pt x="422" y="1059"/>
                  </a:lnTo>
                  <a:cubicBezTo>
                    <a:pt x="423" y="1059"/>
                    <a:pt x="423" y="1055"/>
                    <a:pt x="423" y="1048"/>
                  </a:cubicBezTo>
                  <a:close/>
                  <a:moveTo>
                    <a:pt x="517" y="1068"/>
                  </a:moveTo>
                  <a:lnTo>
                    <a:pt x="517" y="1076"/>
                  </a:lnTo>
                  <a:lnTo>
                    <a:pt x="511" y="1076"/>
                  </a:lnTo>
                  <a:lnTo>
                    <a:pt x="511" y="1068"/>
                  </a:lnTo>
                  <a:close/>
                  <a:moveTo>
                    <a:pt x="649" y="262"/>
                  </a:moveTo>
                  <a:lnTo>
                    <a:pt x="696" y="282"/>
                  </a:lnTo>
                  <a:cubicBezTo>
                    <a:pt x="711" y="289"/>
                    <a:pt x="725" y="298"/>
                    <a:pt x="734" y="310"/>
                  </a:cubicBezTo>
                  <a:cubicBezTo>
                    <a:pt x="732" y="318"/>
                    <a:pt x="732" y="325"/>
                    <a:pt x="732" y="332"/>
                  </a:cubicBezTo>
                  <a:cubicBezTo>
                    <a:pt x="736" y="342"/>
                    <a:pt x="743" y="349"/>
                    <a:pt x="757" y="352"/>
                  </a:cubicBezTo>
                  <a:cubicBezTo>
                    <a:pt x="760" y="347"/>
                    <a:pt x="763" y="341"/>
                    <a:pt x="765" y="336"/>
                  </a:cubicBezTo>
                  <a:cubicBezTo>
                    <a:pt x="768" y="329"/>
                    <a:pt x="772" y="321"/>
                    <a:pt x="780" y="316"/>
                  </a:cubicBezTo>
                  <a:cubicBezTo>
                    <a:pt x="796" y="356"/>
                    <a:pt x="813" y="376"/>
                    <a:pt x="828" y="376"/>
                  </a:cubicBezTo>
                  <a:cubicBezTo>
                    <a:pt x="828" y="376"/>
                    <a:pt x="829" y="376"/>
                    <a:pt x="829" y="376"/>
                  </a:cubicBezTo>
                  <a:lnTo>
                    <a:pt x="829" y="376"/>
                  </a:lnTo>
                  <a:cubicBezTo>
                    <a:pt x="825" y="381"/>
                    <a:pt x="823" y="387"/>
                    <a:pt x="823" y="393"/>
                  </a:cubicBezTo>
                  <a:cubicBezTo>
                    <a:pt x="823" y="409"/>
                    <a:pt x="839" y="432"/>
                    <a:pt x="868" y="465"/>
                  </a:cubicBezTo>
                  <a:cubicBezTo>
                    <a:pt x="871" y="479"/>
                    <a:pt x="871" y="492"/>
                    <a:pt x="868" y="505"/>
                  </a:cubicBezTo>
                  <a:cubicBezTo>
                    <a:pt x="874" y="525"/>
                    <a:pt x="879" y="542"/>
                    <a:pt x="883" y="556"/>
                  </a:cubicBezTo>
                  <a:cubicBezTo>
                    <a:pt x="886" y="567"/>
                    <a:pt x="888" y="578"/>
                    <a:pt x="891" y="588"/>
                  </a:cubicBezTo>
                  <a:lnTo>
                    <a:pt x="888" y="724"/>
                  </a:lnTo>
                  <a:cubicBezTo>
                    <a:pt x="886" y="732"/>
                    <a:pt x="883" y="747"/>
                    <a:pt x="879" y="767"/>
                  </a:cubicBezTo>
                  <a:cubicBezTo>
                    <a:pt x="876" y="787"/>
                    <a:pt x="869" y="813"/>
                    <a:pt x="865" y="847"/>
                  </a:cubicBezTo>
                  <a:cubicBezTo>
                    <a:pt x="859" y="890"/>
                    <a:pt x="843" y="932"/>
                    <a:pt x="819" y="970"/>
                  </a:cubicBezTo>
                  <a:cubicBezTo>
                    <a:pt x="819" y="990"/>
                    <a:pt x="803" y="1004"/>
                    <a:pt x="776" y="1015"/>
                  </a:cubicBezTo>
                  <a:cubicBezTo>
                    <a:pt x="748" y="1025"/>
                    <a:pt x="732" y="1036"/>
                    <a:pt x="729" y="1050"/>
                  </a:cubicBezTo>
                  <a:cubicBezTo>
                    <a:pt x="728" y="1047"/>
                    <a:pt x="723" y="1045"/>
                    <a:pt x="720" y="1045"/>
                  </a:cubicBezTo>
                  <a:cubicBezTo>
                    <a:pt x="714" y="1047"/>
                    <a:pt x="706" y="1048"/>
                    <a:pt x="700" y="1051"/>
                  </a:cubicBezTo>
                  <a:cubicBezTo>
                    <a:pt x="694" y="1055"/>
                    <a:pt x="686" y="1058"/>
                    <a:pt x="679" y="1058"/>
                  </a:cubicBezTo>
                  <a:cubicBezTo>
                    <a:pt x="679" y="1056"/>
                    <a:pt x="677" y="1056"/>
                    <a:pt x="677" y="1056"/>
                  </a:cubicBezTo>
                  <a:cubicBezTo>
                    <a:pt x="676" y="1056"/>
                    <a:pt x="674" y="1055"/>
                    <a:pt x="674" y="1055"/>
                  </a:cubicBezTo>
                  <a:cubicBezTo>
                    <a:pt x="668" y="1053"/>
                    <a:pt x="662" y="1050"/>
                    <a:pt x="657" y="1045"/>
                  </a:cubicBezTo>
                  <a:cubicBezTo>
                    <a:pt x="652" y="1051"/>
                    <a:pt x="648" y="1056"/>
                    <a:pt x="643" y="1061"/>
                  </a:cubicBezTo>
                  <a:cubicBezTo>
                    <a:pt x="640" y="1067"/>
                    <a:pt x="636" y="1071"/>
                    <a:pt x="632" y="1078"/>
                  </a:cubicBezTo>
                  <a:cubicBezTo>
                    <a:pt x="629" y="1073"/>
                    <a:pt x="628" y="1068"/>
                    <a:pt x="628" y="1064"/>
                  </a:cubicBezTo>
                  <a:cubicBezTo>
                    <a:pt x="626" y="1056"/>
                    <a:pt x="623" y="1053"/>
                    <a:pt x="617" y="1053"/>
                  </a:cubicBezTo>
                  <a:cubicBezTo>
                    <a:pt x="611" y="1055"/>
                    <a:pt x="605" y="1055"/>
                    <a:pt x="597" y="1055"/>
                  </a:cubicBezTo>
                  <a:lnTo>
                    <a:pt x="577" y="1055"/>
                  </a:lnTo>
                  <a:cubicBezTo>
                    <a:pt x="433" y="1055"/>
                    <a:pt x="343" y="996"/>
                    <a:pt x="308" y="879"/>
                  </a:cubicBezTo>
                  <a:cubicBezTo>
                    <a:pt x="303" y="855"/>
                    <a:pt x="299" y="833"/>
                    <a:pt x="296" y="815"/>
                  </a:cubicBezTo>
                  <a:cubicBezTo>
                    <a:pt x="294" y="795"/>
                    <a:pt x="291" y="778"/>
                    <a:pt x="288" y="762"/>
                  </a:cubicBezTo>
                  <a:cubicBezTo>
                    <a:pt x="283" y="730"/>
                    <a:pt x="279" y="707"/>
                    <a:pt x="274" y="695"/>
                  </a:cubicBezTo>
                  <a:cubicBezTo>
                    <a:pt x="272" y="684"/>
                    <a:pt x="270" y="679"/>
                    <a:pt x="270" y="679"/>
                  </a:cubicBezTo>
                  <a:cubicBezTo>
                    <a:pt x="270" y="679"/>
                    <a:pt x="270" y="679"/>
                    <a:pt x="270" y="679"/>
                  </a:cubicBezTo>
                  <a:lnTo>
                    <a:pt x="270" y="679"/>
                  </a:lnTo>
                  <a:cubicBezTo>
                    <a:pt x="271" y="666"/>
                    <a:pt x="273" y="651"/>
                    <a:pt x="277" y="636"/>
                  </a:cubicBezTo>
                  <a:cubicBezTo>
                    <a:pt x="282" y="622"/>
                    <a:pt x="285" y="608"/>
                    <a:pt x="285" y="593"/>
                  </a:cubicBezTo>
                  <a:cubicBezTo>
                    <a:pt x="285" y="587"/>
                    <a:pt x="283" y="581"/>
                    <a:pt x="279" y="576"/>
                  </a:cubicBezTo>
                  <a:lnTo>
                    <a:pt x="279" y="576"/>
                  </a:lnTo>
                  <a:cubicBezTo>
                    <a:pt x="289" y="578"/>
                    <a:pt x="294" y="579"/>
                    <a:pt x="289" y="579"/>
                  </a:cubicBezTo>
                  <a:cubicBezTo>
                    <a:pt x="302" y="579"/>
                    <a:pt x="308" y="572"/>
                    <a:pt x="311" y="553"/>
                  </a:cubicBezTo>
                  <a:cubicBezTo>
                    <a:pt x="314" y="539"/>
                    <a:pt x="313" y="525"/>
                    <a:pt x="308" y="512"/>
                  </a:cubicBezTo>
                  <a:cubicBezTo>
                    <a:pt x="309" y="485"/>
                    <a:pt x="313" y="459"/>
                    <a:pt x="317" y="433"/>
                  </a:cubicBezTo>
                  <a:cubicBezTo>
                    <a:pt x="326" y="427"/>
                    <a:pt x="334" y="419"/>
                    <a:pt x="340" y="410"/>
                  </a:cubicBezTo>
                  <a:cubicBezTo>
                    <a:pt x="346" y="402"/>
                    <a:pt x="353" y="395"/>
                    <a:pt x="359" y="385"/>
                  </a:cubicBezTo>
                  <a:cubicBezTo>
                    <a:pt x="363" y="378"/>
                    <a:pt x="368" y="370"/>
                    <a:pt x="371" y="365"/>
                  </a:cubicBezTo>
                  <a:cubicBezTo>
                    <a:pt x="376" y="359"/>
                    <a:pt x="377" y="356"/>
                    <a:pt x="379" y="356"/>
                  </a:cubicBezTo>
                  <a:cubicBezTo>
                    <a:pt x="380" y="356"/>
                    <a:pt x="383" y="356"/>
                    <a:pt x="385" y="358"/>
                  </a:cubicBezTo>
                  <a:cubicBezTo>
                    <a:pt x="386" y="359"/>
                    <a:pt x="388" y="359"/>
                    <a:pt x="391" y="359"/>
                  </a:cubicBezTo>
                  <a:cubicBezTo>
                    <a:pt x="400" y="359"/>
                    <a:pt x="406" y="353"/>
                    <a:pt x="409" y="341"/>
                  </a:cubicBezTo>
                  <a:cubicBezTo>
                    <a:pt x="413" y="333"/>
                    <a:pt x="414" y="325"/>
                    <a:pt x="411" y="318"/>
                  </a:cubicBezTo>
                  <a:cubicBezTo>
                    <a:pt x="416" y="318"/>
                    <a:pt x="419" y="318"/>
                    <a:pt x="422" y="321"/>
                  </a:cubicBezTo>
                  <a:cubicBezTo>
                    <a:pt x="425" y="324"/>
                    <a:pt x="428" y="325"/>
                    <a:pt x="431" y="329"/>
                  </a:cubicBezTo>
                  <a:cubicBezTo>
                    <a:pt x="434" y="332"/>
                    <a:pt x="437" y="336"/>
                    <a:pt x="437" y="341"/>
                  </a:cubicBezTo>
                  <a:cubicBezTo>
                    <a:pt x="446" y="339"/>
                    <a:pt x="453" y="333"/>
                    <a:pt x="459" y="321"/>
                  </a:cubicBezTo>
                  <a:cubicBezTo>
                    <a:pt x="462" y="312"/>
                    <a:pt x="465" y="302"/>
                    <a:pt x="469" y="293"/>
                  </a:cubicBezTo>
                  <a:cubicBezTo>
                    <a:pt x="479" y="296"/>
                    <a:pt x="488" y="298"/>
                    <a:pt x="499" y="299"/>
                  </a:cubicBezTo>
                  <a:cubicBezTo>
                    <a:pt x="520" y="281"/>
                    <a:pt x="546" y="272"/>
                    <a:pt x="576" y="272"/>
                  </a:cubicBezTo>
                  <a:cubicBezTo>
                    <a:pt x="586" y="273"/>
                    <a:pt x="597" y="276"/>
                    <a:pt x="608" y="281"/>
                  </a:cubicBezTo>
                  <a:cubicBezTo>
                    <a:pt x="616" y="283"/>
                    <a:pt x="621" y="285"/>
                    <a:pt x="625" y="286"/>
                  </a:cubicBezTo>
                  <a:lnTo>
                    <a:pt x="625" y="286"/>
                  </a:lnTo>
                  <a:lnTo>
                    <a:pt x="629" y="282"/>
                  </a:lnTo>
                  <a:cubicBezTo>
                    <a:pt x="634" y="279"/>
                    <a:pt x="640" y="272"/>
                    <a:pt x="649" y="262"/>
                  </a:cubicBezTo>
                  <a:close/>
                  <a:moveTo>
                    <a:pt x="551" y="1073"/>
                  </a:moveTo>
                  <a:lnTo>
                    <a:pt x="591" y="1079"/>
                  </a:lnTo>
                  <a:cubicBezTo>
                    <a:pt x="588" y="1079"/>
                    <a:pt x="585" y="1081"/>
                    <a:pt x="580" y="1081"/>
                  </a:cubicBezTo>
                  <a:cubicBezTo>
                    <a:pt x="577" y="1082"/>
                    <a:pt x="574" y="1082"/>
                    <a:pt x="571" y="1082"/>
                  </a:cubicBezTo>
                  <a:cubicBezTo>
                    <a:pt x="563" y="1082"/>
                    <a:pt x="556" y="1079"/>
                    <a:pt x="551" y="1073"/>
                  </a:cubicBezTo>
                  <a:close/>
                  <a:moveTo>
                    <a:pt x="148" y="1058"/>
                  </a:moveTo>
                  <a:cubicBezTo>
                    <a:pt x="153" y="1061"/>
                    <a:pt x="159" y="1065"/>
                    <a:pt x="163" y="1070"/>
                  </a:cubicBezTo>
                  <a:lnTo>
                    <a:pt x="179" y="1087"/>
                  </a:lnTo>
                  <a:lnTo>
                    <a:pt x="179" y="1102"/>
                  </a:lnTo>
                  <a:cubicBezTo>
                    <a:pt x="159" y="1084"/>
                    <a:pt x="148" y="1068"/>
                    <a:pt x="148" y="1058"/>
                  </a:cubicBezTo>
                  <a:close/>
                  <a:moveTo>
                    <a:pt x="969" y="993"/>
                  </a:moveTo>
                  <a:lnTo>
                    <a:pt x="969" y="1024"/>
                  </a:lnTo>
                  <a:cubicBezTo>
                    <a:pt x="969" y="1038"/>
                    <a:pt x="966" y="1051"/>
                    <a:pt x="962" y="1064"/>
                  </a:cubicBezTo>
                  <a:cubicBezTo>
                    <a:pt x="960" y="1070"/>
                    <a:pt x="959" y="1076"/>
                    <a:pt x="957" y="1081"/>
                  </a:cubicBezTo>
                  <a:cubicBezTo>
                    <a:pt x="957" y="1085"/>
                    <a:pt x="956" y="1090"/>
                    <a:pt x="954" y="1093"/>
                  </a:cubicBezTo>
                  <a:cubicBezTo>
                    <a:pt x="954" y="1098"/>
                    <a:pt x="952" y="1101"/>
                    <a:pt x="952" y="1104"/>
                  </a:cubicBezTo>
                  <a:cubicBezTo>
                    <a:pt x="945" y="1099"/>
                    <a:pt x="940" y="1095"/>
                    <a:pt x="940" y="1088"/>
                  </a:cubicBezTo>
                  <a:cubicBezTo>
                    <a:pt x="945" y="1055"/>
                    <a:pt x="954" y="1022"/>
                    <a:pt x="969" y="993"/>
                  </a:cubicBezTo>
                  <a:close/>
                  <a:moveTo>
                    <a:pt x="1012" y="1008"/>
                  </a:moveTo>
                  <a:cubicBezTo>
                    <a:pt x="1023" y="1011"/>
                    <a:pt x="1029" y="1040"/>
                    <a:pt x="1029" y="1093"/>
                  </a:cubicBezTo>
                  <a:lnTo>
                    <a:pt x="1029" y="1093"/>
                  </a:lnTo>
                  <a:cubicBezTo>
                    <a:pt x="1029" y="1101"/>
                    <a:pt x="1018" y="1112"/>
                    <a:pt x="1000" y="1124"/>
                  </a:cubicBezTo>
                  <a:lnTo>
                    <a:pt x="1000" y="1108"/>
                  </a:lnTo>
                  <a:cubicBezTo>
                    <a:pt x="1002" y="1096"/>
                    <a:pt x="1005" y="1084"/>
                    <a:pt x="1008" y="1073"/>
                  </a:cubicBezTo>
                  <a:cubicBezTo>
                    <a:pt x="1012" y="1061"/>
                    <a:pt x="1016" y="1048"/>
                    <a:pt x="1016" y="1035"/>
                  </a:cubicBezTo>
                  <a:cubicBezTo>
                    <a:pt x="1016" y="1033"/>
                    <a:pt x="1017" y="1030"/>
                    <a:pt x="1016" y="1025"/>
                  </a:cubicBezTo>
                  <a:cubicBezTo>
                    <a:pt x="1016" y="1021"/>
                    <a:pt x="1014" y="1015"/>
                    <a:pt x="1012" y="1008"/>
                  </a:cubicBezTo>
                  <a:close/>
                  <a:moveTo>
                    <a:pt x="277" y="1098"/>
                  </a:moveTo>
                  <a:lnTo>
                    <a:pt x="277" y="1139"/>
                  </a:lnTo>
                  <a:lnTo>
                    <a:pt x="273" y="1139"/>
                  </a:lnTo>
                  <a:lnTo>
                    <a:pt x="273" y="1098"/>
                  </a:lnTo>
                  <a:close/>
                  <a:moveTo>
                    <a:pt x="725" y="1115"/>
                  </a:moveTo>
                  <a:lnTo>
                    <a:pt x="720" y="1141"/>
                  </a:lnTo>
                  <a:lnTo>
                    <a:pt x="716" y="1141"/>
                  </a:lnTo>
                  <a:lnTo>
                    <a:pt x="719" y="1115"/>
                  </a:lnTo>
                  <a:close/>
                  <a:moveTo>
                    <a:pt x="631" y="1115"/>
                  </a:moveTo>
                  <a:lnTo>
                    <a:pt x="628" y="1153"/>
                  </a:lnTo>
                  <a:lnTo>
                    <a:pt x="622" y="1153"/>
                  </a:lnTo>
                  <a:lnTo>
                    <a:pt x="625" y="1115"/>
                  </a:lnTo>
                  <a:close/>
                  <a:moveTo>
                    <a:pt x="949" y="1128"/>
                  </a:moveTo>
                  <a:cubicBezTo>
                    <a:pt x="949" y="1136"/>
                    <a:pt x="951" y="1144"/>
                    <a:pt x="954" y="1150"/>
                  </a:cubicBezTo>
                  <a:cubicBezTo>
                    <a:pt x="957" y="1156"/>
                    <a:pt x="958" y="1163"/>
                    <a:pt x="960" y="1169"/>
                  </a:cubicBezTo>
                  <a:lnTo>
                    <a:pt x="960" y="1169"/>
                  </a:lnTo>
                  <a:cubicBezTo>
                    <a:pt x="958" y="1177"/>
                    <a:pt x="957" y="1183"/>
                    <a:pt x="952" y="1190"/>
                  </a:cubicBezTo>
                  <a:lnTo>
                    <a:pt x="936" y="1190"/>
                  </a:lnTo>
                  <a:cubicBezTo>
                    <a:pt x="939" y="1176"/>
                    <a:pt x="942" y="1165"/>
                    <a:pt x="943" y="1155"/>
                  </a:cubicBezTo>
                  <a:cubicBezTo>
                    <a:pt x="946" y="1144"/>
                    <a:pt x="948" y="1136"/>
                    <a:pt x="949" y="1128"/>
                  </a:cubicBezTo>
                  <a:close/>
                  <a:moveTo>
                    <a:pt x="869" y="1184"/>
                  </a:moveTo>
                  <a:lnTo>
                    <a:pt x="869" y="1198"/>
                  </a:lnTo>
                  <a:lnTo>
                    <a:pt x="865" y="1198"/>
                  </a:lnTo>
                  <a:lnTo>
                    <a:pt x="865" y="1184"/>
                  </a:lnTo>
                  <a:close/>
                  <a:moveTo>
                    <a:pt x="357" y="1078"/>
                  </a:moveTo>
                  <a:lnTo>
                    <a:pt x="362" y="1190"/>
                  </a:lnTo>
                  <a:cubicBezTo>
                    <a:pt x="356" y="1198"/>
                    <a:pt x="353" y="1204"/>
                    <a:pt x="349" y="1207"/>
                  </a:cubicBezTo>
                  <a:cubicBezTo>
                    <a:pt x="346" y="1211"/>
                    <a:pt x="345" y="1215"/>
                    <a:pt x="343" y="1215"/>
                  </a:cubicBezTo>
                  <a:lnTo>
                    <a:pt x="343" y="1193"/>
                  </a:lnTo>
                  <a:cubicBezTo>
                    <a:pt x="345" y="1190"/>
                    <a:pt x="345" y="1187"/>
                    <a:pt x="346" y="1184"/>
                  </a:cubicBezTo>
                  <a:cubicBezTo>
                    <a:pt x="348" y="1182"/>
                    <a:pt x="349" y="1179"/>
                    <a:pt x="351" y="1178"/>
                  </a:cubicBezTo>
                  <a:cubicBezTo>
                    <a:pt x="351" y="1176"/>
                    <a:pt x="353" y="1173"/>
                    <a:pt x="353" y="1171"/>
                  </a:cubicBezTo>
                  <a:cubicBezTo>
                    <a:pt x="353" y="1111"/>
                    <a:pt x="354" y="1081"/>
                    <a:pt x="357" y="1078"/>
                  </a:cubicBezTo>
                  <a:close/>
                  <a:moveTo>
                    <a:pt x="489" y="1141"/>
                  </a:moveTo>
                  <a:lnTo>
                    <a:pt x="493" y="1224"/>
                  </a:lnTo>
                  <a:lnTo>
                    <a:pt x="488" y="1224"/>
                  </a:lnTo>
                  <a:lnTo>
                    <a:pt x="483" y="1141"/>
                  </a:lnTo>
                  <a:close/>
                  <a:moveTo>
                    <a:pt x="631" y="1181"/>
                  </a:moveTo>
                  <a:cubicBezTo>
                    <a:pt x="629" y="1203"/>
                    <a:pt x="628" y="1222"/>
                    <a:pt x="625" y="1241"/>
                  </a:cubicBezTo>
                  <a:lnTo>
                    <a:pt x="625" y="1211"/>
                  </a:lnTo>
                  <a:cubicBezTo>
                    <a:pt x="623" y="1201"/>
                    <a:pt x="625" y="1190"/>
                    <a:pt x="631" y="1181"/>
                  </a:cubicBezTo>
                  <a:close/>
                  <a:moveTo>
                    <a:pt x="757" y="1236"/>
                  </a:moveTo>
                  <a:lnTo>
                    <a:pt x="757" y="1242"/>
                  </a:lnTo>
                  <a:lnTo>
                    <a:pt x="752" y="1242"/>
                  </a:lnTo>
                  <a:lnTo>
                    <a:pt x="752" y="1236"/>
                  </a:lnTo>
                  <a:close/>
                  <a:moveTo>
                    <a:pt x="568" y="1201"/>
                  </a:moveTo>
                  <a:cubicBezTo>
                    <a:pt x="569" y="1207"/>
                    <a:pt x="571" y="1211"/>
                    <a:pt x="571" y="1215"/>
                  </a:cubicBezTo>
                  <a:cubicBezTo>
                    <a:pt x="571" y="1218"/>
                    <a:pt x="571" y="1221"/>
                    <a:pt x="571" y="1222"/>
                  </a:cubicBezTo>
                  <a:cubicBezTo>
                    <a:pt x="571" y="1225"/>
                    <a:pt x="571" y="1227"/>
                    <a:pt x="571" y="1230"/>
                  </a:cubicBezTo>
                  <a:cubicBezTo>
                    <a:pt x="571" y="1233"/>
                    <a:pt x="569" y="1238"/>
                    <a:pt x="568" y="1244"/>
                  </a:cubicBezTo>
                  <a:lnTo>
                    <a:pt x="568" y="1242"/>
                  </a:lnTo>
                  <a:cubicBezTo>
                    <a:pt x="565" y="1236"/>
                    <a:pt x="562" y="1230"/>
                    <a:pt x="560" y="1222"/>
                  </a:cubicBezTo>
                  <a:lnTo>
                    <a:pt x="568" y="1201"/>
                  </a:lnTo>
                  <a:close/>
                  <a:moveTo>
                    <a:pt x="699" y="1105"/>
                  </a:moveTo>
                  <a:cubicBezTo>
                    <a:pt x="689" y="1130"/>
                    <a:pt x="685" y="1156"/>
                    <a:pt x="683" y="1182"/>
                  </a:cubicBezTo>
                  <a:cubicBezTo>
                    <a:pt x="683" y="1193"/>
                    <a:pt x="685" y="1204"/>
                    <a:pt x="691" y="1213"/>
                  </a:cubicBezTo>
                  <a:cubicBezTo>
                    <a:pt x="694" y="1218"/>
                    <a:pt x="697" y="1224"/>
                    <a:pt x="700" y="1228"/>
                  </a:cubicBezTo>
                  <a:lnTo>
                    <a:pt x="700" y="1228"/>
                  </a:lnTo>
                  <a:cubicBezTo>
                    <a:pt x="699" y="1234"/>
                    <a:pt x="693" y="1238"/>
                    <a:pt x="683" y="1244"/>
                  </a:cubicBezTo>
                  <a:cubicBezTo>
                    <a:pt x="682" y="1228"/>
                    <a:pt x="680" y="1213"/>
                    <a:pt x="676" y="1199"/>
                  </a:cubicBezTo>
                  <a:cubicBezTo>
                    <a:pt x="672" y="1184"/>
                    <a:pt x="669" y="1168"/>
                    <a:pt x="669" y="1153"/>
                  </a:cubicBezTo>
                  <a:cubicBezTo>
                    <a:pt x="671" y="1136"/>
                    <a:pt x="676" y="1121"/>
                    <a:pt x="683" y="1105"/>
                  </a:cubicBezTo>
                  <a:close/>
                  <a:moveTo>
                    <a:pt x="426" y="1096"/>
                  </a:moveTo>
                  <a:cubicBezTo>
                    <a:pt x="422" y="1130"/>
                    <a:pt x="419" y="1159"/>
                    <a:pt x="416" y="1187"/>
                  </a:cubicBezTo>
                  <a:cubicBezTo>
                    <a:pt x="413" y="1216"/>
                    <a:pt x="411" y="1239"/>
                    <a:pt x="409" y="1259"/>
                  </a:cubicBezTo>
                  <a:lnTo>
                    <a:pt x="409" y="1096"/>
                  </a:lnTo>
                  <a:close/>
                  <a:moveTo>
                    <a:pt x="496" y="1256"/>
                  </a:moveTo>
                  <a:lnTo>
                    <a:pt x="496" y="1273"/>
                  </a:lnTo>
                  <a:lnTo>
                    <a:pt x="489" y="1273"/>
                  </a:lnTo>
                  <a:lnTo>
                    <a:pt x="489" y="1256"/>
                  </a:lnTo>
                  <a:close/>
                  <a:moveTo>
                    <a:pt x="485" y="1088"/>
                  </a:moveTo>
                  <a:cubicBezTo>
                    <a:pt x="499" y="1093"/>
                    <a:pt x="513" y="1099"/>
                    <a:pt x="523" y="1108"/>
                  </a:cubicBezTo>
                  <a:cubicBezTo>
                    <a:pt x="526" y="1130"/>
                    <a:pt x="528" y="1148"/>
                    <a:pt x="529" y="1162"/>
                  </a:cubicBezTo>
                  <a:cubicBezTo>
                    <a:pt x="531" y="1178"/>
                    <a:pt x="533" y="1188"/>
                    <a:pt x="533" y="1196"/>
                  </a:cubicBezTo>
                  <a:lnTo>
                    <a:pt x="533" y="1284"/>
                  </a:lnTo>
                  <a:cubicBezTo>
                    <a:pt x="531" y="1279"/>
                    <a:pt x="529" y="1267"/>
                    <a:pt x="526" y="1248"/>
                  </a:cubicBezTo>
                  <a:cubicBezTo>
                    <a:pt x="525" y="1230"/>
                    <a:pt x="522" y="1204"/>
                    <a:pt x="520" y="1170"/>
                  </a:cubicBezTo>
                  <a:cubicBezTo>
                    <a:pt x="516" y="1127"/>
                    <a:pt x="505" y="1099"/>
                    <a:pt x="485" y="1088"/>
                  </a:cubicBezTo>
                  <a:close/>
                  <a:moveTo>
                    <a:pt x="571" y="1262"/>
                  </a:moveTo>
                  <a:lnTo>
                    <a:pt x="566" y="1301"/>
                  </a:lnTo>
                  <a:lnTo>
                    <a:pt x="562" y="1301"/>
                  </a:lnTo>
                  <a:lnTo>
                    <a:pt x="565" y="1262"/>
                  </a:lnTo>
                  <a:close/>
                  <a:moveTo>
                    <a:pt x="721" y="1289"/>
                  </a:moveTo>
                  <a:cubicBezTo>
                    <a:pt x="721" y="1289"/>
                    <a:pt x="722" y="1289"/>
                    <a:pt x="723" y="1290"/>
                  </a:cubicBezTo>
                  <a:cubicBezTo>
                    <a:pt x="719" y="1290"/>
                    <a:pt x="723" y="1290"/>
                    <a:pt x="734" y="1293"/>
                  </a:cubicBezTo>
                  <a:lnTo>
                    <a:pt x="734" y="1310"/>
                  </a:lnTo>
                  <a:cubicBezTo>
                    <a:pt x="726" y="1310"/>
                    <a:pt x="720" y="1304"/>
                    <a:pt x="714" y="1291"/>
                  </a:cubicBezTo>
                  <a:cubicBezTo>
                    <a:pt x="716" y="1290"/>
                    <a:pt x="718" y="1289"/>
                    <a:pt x="721" y="1289"/>
                  </a:cubicBezTo>
                  <a:close/>
                  <a:moveTo>
                    <a:pt x="625" y="1299"/>
                  </a:moveTo>
                  <a:lnTo>
                    <a:pt x="648" y="1310"/>
                  </a:lnTo>
                  <a:lnTo>
                    <a:pt x="648" y="1315"/>
                  </a:lnTo>
                  <a:lnTo>
                    <a:pt x="623" y="1305"/>
                  </a:lnTo>
                  <a:lnTo>
                    <a:pt x="625" y="1299"/>
                  </a:lnTo>
                  <a:close/>
                  <a:moveTo>
                    <a:pt x="637" y="1"/>
                  </a:moveTo>
                  <a:cubicBezTo>
                    <a:pt x="634" y="12"/>
                    <a:pt x="629" y="24"/>
                    <a:pt x="623" y="33"/>
                  </a:cubicBezTo>
                  <a:cubicBezTo>
                    <a:pt x="613" y="38"/>
                    <a:pt x="602" y="41"/>
                    <a:pt x="591" y="41"/>
                  </a:cubicBezTo>
                  <a:cubicBezTo>
                    <a:pt x="589" y="41"/>
                    <a:pt x="587" y="41"/>
                    <a:pt x="585" y="41"/>
                  </a:cubicBezTo>
                  <a:cubicBezTo>
                    <a:pt x="579" y="41"/>
                    <a:pt x="574" y="39"/>
                    <a:pt x="568" y="39"/>
                  </a:cubicBezTo>
                  <a:cubicBezTo>
                    <a:pt x="563" y="38"/>
                    <a:pt x="557" y="38"/>
                    <a:pt x="551" y="38"/>
                  </a:cubicBezTo>
                  <a:cubicBezTo>
                    <a:pt x="543" y="38"/>
                    <a:pt x="534" y="39"/>
                    <a:pt x="526" y="42"/>
                  </a:cubicBezTo>
                  <a:cubicBezTo>
                    <a:pt x="519" y="46"/>
                    <a:pt x="511" y="49"/>
                    <a:pt x="503" y="49"/>
                  </a:cubicBezTo>
                  <a:cubicBezTo>
                    <a:pt x="500" y="49"/>
                    <a:pt x="499" y="49"/>
                    <a:pt x="497" y="47"/>
                  </a:cubicBezTo>
                  <a:cubicBezTo>
                    <a:pt x="496" y="46"/>
                    <a:pt x="493" y="44"/>
                    <a:pt x="491" y="44"/>
                  </a:cubicBezTo>
                  <a:cubicBezTo>
                    <a:pt x="471" y="46"/>
                    <a:pt x="451" y="52"/>
                    <a:pt x="433" y="61"/>
                  </a:cubicBezTo>
                  <a:cubicBezTo>
                    <a:pt x="400" y="69"/>
                    <a:pt x="373" y="75"/>
                    <a:pt x="353" y="79"/>
                  </a:cubicBezTo>
                  <a:cubicBezTo>
                    <a:pt x="340" y="81"/>
                    <a:pt x="326" y="85"/>
                    <a:pt x="314" y="89"/>
                  </a:cubicBezTo>
                  <a:cubicBezTo>
                    <a:pt x="276" y="101"/>
                    <a:pt x="242" y="125"/>
                    <a:pt x="219" y="158"/>
                  </a:cubicBezTo>
                  <a:lnTo>
                    <a:pt x="206" y="145"/>
                  </a:lnTo>
                  <a:cubicBezTo>
                    <a:pt x="203" y="149"/>
                    <a:pt x="200" y="150"/>
                    <a:pt x="197" y="152"/>
                  </a:cubicBezTo>
                  <a:cubicBezTo>
                    <a:pt x="193" y="153"/>
                    <a:pt x="191" y="156"/>
                    <a:pt x="191" y="159"/>
                  </a:cubicBezTo>
                  <a:cubicBezTo>
                    <a:pt x="191" y="164"/>
                    <a:pt x="191" y="167"/>
                    <a:pt x="193" y="172"/>
                  </a:cubicBezTo>
                  <a:cubicBezTo>
                    <a:pt x="194" y="175"/>
                    <a:pt x="196" y="178"/>
                    <a:pt x="196" y="182"/>
                  </a:cubicBezTo>
                  <a:cubicBezTo>
                    <a:pt x="196" y="189"/>
                    <a:pt x="191" y="195"/>
                    <a:pt x="185" y="195"/>
                  </a:cubicBezTo>
                  <a:lnTo>
                    <a:pt x="173" y="182"/>
                  </a:lnTo>
                  <a:cubicBezTo>
                    <a:pt x="166" y="190"/>
                    <a:pt x="162" y="199"/>
                    <a:pt x="165" y="210"/>
                  </a:cubicBezTo>
                  <a:cubicBezTo>
                    <a:pt x="166" y="218"/>
                    <a:pt x="165" y="227"/>
                    <a:pt x="162" y="235"/>
                  </a:cubicBezTo>
                  <a:cubicBezTo>
                    <a:pt x="153" y="242"/>
                    <a:pt x="145" y="250"/>
                    <a:pt x="139" y="255"/>
                  </a:cubicBezTo>
                  <a:cubicBezTo>
                    <a:pt x="131" y="261"/>
                    <a:pt x="123" y="265"/>
                    <a:pt x="116" y="270"/>
                  </a:cubicBezTo>
                  <a:cubicBezTo>
                    <a:pt x="88" y="307"/>
                    <a:pt x="76" y="330"/>
                    <a:pt x="76" y="338"/>
                  </a:cubicBezTo>
                  <a:cubicBezTo>
                    <a:pt x="76" y="341"/>
                    <a:pt x="76" y="345"/>
                    <a:pt x="76" y="349"/>
                  </a:cubicBezTo>
                  <a:cubicBezTo>
                    <a:pt x="77" y="350"/>
                    <a:pt x="77" y="353"/>
                    <a:pt x="76" y="356"/>
                  </a:cubicBezTo>
                  <a:cubicBezTo>
                    <a:pt x="76" y="358"/>
                    <a:pt x="77" y="359"/>
                    <a:pt x="79" y="361"/>
                  </a:cubicBezTo>
                  <a:cubicBezTo>
                    <a:pt x="73" y="375"/>
                    <a:pt x="65" y="389"/>
                    <a:pt x="56" y="401"/>
                  </a:cubicBezTo>
                  <a:cubicBezTo>
                    <a:pt x="45" y="415"/>
                    <a:pt x="39" y="430"/>
                    <a:pt x="34" y="447"/>
                  </a:cubicBezTo>
                  <a:lnTo>
                    <a:pt x="34" y="525"/>
                  </a:lnTo>
                  <a:cubicBezTo>
                    <a:pt x="26" y="559"/>
                    <a:pt x="19" y="593"/>
                    <a:pt x="14" y="627"/>
                  </a:cubicBezTo>
                  <a:cubicBezTo>
                    <a:pt x="13" y="632"/>
                    <a:pt x="10" y="639"/>
                    <a:pt x="6" y="652"/>
                  </a:cubicBezTo>
                  <a:cubicBezTo>
                    <a:pt x="3" y="658"/>
                    <a:pt x="2" y="664"/>
                    <a:pt x="0" y="670"/>
                  </a:cubicBezTo>
                  <a:lnTo>
                    <a:pt x="0" y="767"/>
                  </a:lnTo>
                  <a:cubicBezTo>
                    <a:pt x="3" y="768"/>
                    <a:pt x="8" y="772"/>
                    <a:pt x="11" y="773"/>
                  </a:cubicBezTo>
                  <a:cubicBezTo>
                    <a:pt x="13" y="776"/>
                    <a:pt x="14" y="778"/>
                    <a:pt x="17" y="779"/>
                  </a:cubicBezTo>
                  <a:cubicBezTo>
                    <a:pt x="20" y="801"/>
                    <a:pt x="22" y="822"/>
                    <a:pt x="19" y="842"/>
                  </a:cubicBezTo>
                  <a:cubicBezTo>
                    <a:pt x="22" y="848"/>
                    <a:pt x="23" y="855"/>
                    <a:pt x="28" y="861"/>
                  </a:cubicBezTo>
                  <a:cubicBezTo>
                    <a:pt x="34" y="879"/>
                    <a:pt x="37" y="899"/>
                    <a:pt x="40" y="918"/>
                  </a:cubicBezTo>
                  <a:cubicBezTo>
                    <a:pt x="42" y="930"/>
                    <a:pt x="46" y="936"/>
                    <a:pt x="49" y="936"/>
                  </a:cubicBezTo>
                  <a:cubicBezTo>
                    <a:pt x="49" y="936"/>
                    <a:pt x="49" y="936"/>
                    <a:pt x="50" y="936"/>
                  </a:cubicBezTo>
                  <a:lnTo>
                    <a:pt x="50" y="936"/>
                  </a:lnTo>
                  <a:cubicBezTo>
                    <a:pt x="50" y="939"/>
                    <a:pt x="48" y="942"/>
                    <a:pt x="48" y="945"/>
                  </a:cubicBezTo>
                  <a:cubicBezTo>
                    <a:pt x="48" y="947"/>
                    <a:pt x="48" y="947"/>
                    <a:pt x="46" y="947"/>
                  </a:cubicBezTo>
                  <a:cubicBezTo>
                    <a:pt x="48" y="952"/>
                    <a:pt x="50" y="956"/>
                    <a:pt x="53" y="961"/>
                  </a:cubicBezTo>
                  <a:cubicBezTo>
                    <a:pt x="57" y="967"/>
                    <a:pt x="62" y="973"/>
                    <a:pt x="66" y="979"/>
                  </a:cubicBezTo>
                  <a:cubicBezTo>
                    <a:pt x="73" y="985"/>
                    <a:pt x="77" y="991"/>
                    <a:pt x="82" y="998"/>
                  </a:cubicBezTo>
                  <a:cubicBezTo>
                    <a:pt x="85" y="1002"/>
                    <a:pt x="88" y="1008"/>
                    <a:pt x="88" y="1015"/>
                  </a:cubicBezTo>
                  <a:lnTo>
                    <a:pt x="88" y="1061"/>
                  </a:lnTo>
                  <a:cubicBezTo>
                    <a:pt x="88" y="1082"/>
                    <a:pt x="96" y="1095"/>
                    <a:pt x="111" y="1098"/>
                  </a:cubicBezTo>
                  <a:cubicBezTo>
                    <a:pt x="113" y="1093"/>
                    <a:pt x="116" y="1088"/>
                    <a:pt x="116" y="1087"/>
                  </a:cubicBezTo>
                  <a:cubicBezTo>
                    <a:pt x="117" y="1084"/>
                    <a:pt x="119" y="1081"/>
                    <a:pt x="119" y="1078"/>
                  </a:cubicBezTo>
                  <a:cubicBezTo>
                    <a:pt x="129" y="1079"/>
                    <a:pt x="139" y="1085"/>
                    <a:pt x="142" y="1096"/>
                  </a:cubicBezTo>
                  <a:cubicBezTo>
                    <a:pt x="142" y="1104"/>
                    <a:pt x="142" y="1108"/>
                    <a:pt x="143" y="1110"/>
                  </a:cubicBezTo>
                  <a:cubicBezTo>
                    <a:pt x="169" y="1141"/>
                    <a:pt x="193" y="1168"/>
                    <a:pt x="211" y="1191"/>
                  </a:cubicBezTo>
                  <a:lnTo>
                    <a:pt x="257" y="1251"/>
                  </a:lnTo>
                  <a:cubicBezTo>
                    <a:pt x="268" y="1251"/>
                    <a:pt x="277" y="1251"/>
                    <a:pt x="285" y="1250"/>
                  </a:cubicBezTo>
                  <a:lnTo>
                    <a:pt x="296" y="1248"/>
                  </a:lnTo>
                  <a:cubicBezTo>
                    <a:pt x="308" y="1248"/>
                    <a:pt x="319" y="1261"/>
                    <a:pt x="323" y="1284"/>
                  </a:cubicBezTo>
                  <a:cubicBezTo>
                    <a:pt x="328" y="1308"/>
                    <a:pt x="336" y="1321"/>
                    <a:pt x="345" y="1321"/>
                  </a:cubicBezTo>
                  <a:cubicBezTo>
                    <a:pt x="351" y="1319"/>
                    <a:pt x="357" y="1318"/>
                    <a:pt x="363" y="1315"/>
                  </a:cubicBezTo>
                  <a:cubicBezTo>
                    <a:pt x="369" y="1311"/>
                    <a:pt x="374" y="1310"/>
                    <a:pt x="379" y="1308"/>
                  </a:cubicBezTo>
                  <a:cubicBezTo>
                    <a:pt x="383" y="1308"/>
                    <a:pt x="386" y="1311"/>
                    <a:pt x="388" y="1313"/>
                  </a:cubicBezTo>
                  <a:cubicBezTo>
                    <a:pt x="386" y="1321"/>
                    <a:pt x="386" y="1328"/>
                    <a:pt x="386" y="1336"/>
                  </a:cubicBezTo>
                  <a:cubicBezTo>
                    <a:pt x="385" y="1356"/>
                    <a:pt x="394" y="1375"/>
                    <a:pt x="411" y="1385"/>
                  </a:cubicBezTo>
                  <a:lnTo>
                    <a:pt x="426" y="1338"/>
                  </a:lnTo>
                  <a:cubicBezTo>
                    <a:pt x="433" y="1318"/>
                    <a:pt x="443" y="1308"/>
                    <a:pt x="456" y="1308"/>
                  </a:cubicBezTo>
                  <a:cubicBezTo>
                    <a:pt x="462" y="1310"/>
                    <a:pt x="466" y="1313"/>
                    <a:pt x="471" y="1318"/>
                  </a:cubicBezTo>
                  <a:cubicBezTo>
                    <a:pt x="476" y="1322"/>
                    <a:pt x="480" y="1325"/>
                    <a:pt x="486" y="1327"/>
                  </a:cubicBezTo>
                  <a:cubicBezTo>
                    <a:pt x="489" y="1327"/>
                    <a:pt x="491" y="1325"/>
                    <a:pt x="493" y="1324"/>
                  </a:cubicBezTo>
                  <a:cubicBezTo>
                    <a:pt x="494" y="1322"/>
                    <a:pt x="496" y="1321"/>
                    <a:pt x="499" y="1321"/>
                  </a:cubicBezTo>
                  <a:cubicBezTo>
                    <a:pt x="508" y="1321"/>
                    <a:pt x="513" y="1325"/>
                    <a:pt x="513" y="1333"/>
                  </a:cubicBezTo>
                  <a:cubicBezTo>
                    <a:pt x="513" y="1342"/>
                    <a:pt x="517" y="1350"/>
                    <a:pt x="523" y="1358"/>
                  </a:cubicBezTo>
                  <a:cubicBezTo>
                    <a:pt x="528" y="1344"/>
                    <a:pt x="541" y="1336"/>
                    <a:pt x="554" y="1336"/>
                  </a:cubicBezTo>
                  <a:cubicBezTo>
                    <a:pt x="555" y="1336"/>
                    <a:pt x="556" y="1336"/>
                    <a:pt x="557" y="1336"/>
                  </a:cubicBezTo>
                  <a:cubicBezTo>
                    <a:pt x="565" y="1338"/>
                    <a:pt x="573" y="1338"/>
                    <a:pt x="580" y="1341"/>
                  </a:cubicBezTo>
                  <a:cubicBezTo>
                    <a:pt x="588" y="1342"/>
                    <a:pt x="596" y="1344"/>
                    <a:pt x="605" y="1345"/>
                  </a:cubicBezTo>
                  <a:cubicBezTo>
                    <a:pt x="612" y="1344"/>
                    <a:pt x="620" y="1342"/>
                    <a:pt x="626" y="1338"/>
                  </a:cubicBezTo>
                  <a:cubicBezTo>
                    <a:pt x="632" y="1333"/>
                    <a:pt x="639" y="1330"/>
                    <a:pt x="645" y="1330"/>
                  </a:cubicBezTo>
                  <a:cubicBezTo>
                    <a:pt x="652" y="1331"/>
                    <a:pt x="660" y="1335"/>
                    <a:pt x="668" y="1339"/>
                  </a:cubicBezTo>
                  <a:cubicBezTo>
                    <a:pt x="676" y="1342"/>
                    <a:pt x="683" y="1345"/>
                    <a:pt x="691" y="1348"/>
                  </a:cubicBezTo>
                  <a:cubicBezTo>
                    <a:pt x="709" y="1341"/>
                    <a:pt x="728" y="1331"/>
                    <a:pt x="746" y="1322"/>
                  </a:cubicBezTo>
                  <a:cubicBezTo>
                    <a:pt x="765" y="1311"/>
                    <a:pt x="785" y="1302"/>
                    <a:pt x="806" y="1296"/>
                  </a:cubicBezTo>
                  <a:cubicBezTo>
                    <a:pt x="808" y="1296"/>
                    <a:pt x="811" y="1298"/>
                    <a:pt x="812" y="1302"/>
                  </a:cubicBezTo>
                  <a:cubicBezTo>
                    <a:pt x="809" y="1305"/>
                    <a:pt x="806" y="1308"/>
                    <a:pt x="805" y="1313"/>
                  </a:cubicBezTo>
                  <a:cubicBezTo>
                    <a:pt x="860" y="1276"/>
                    <a:pt x="908" y="1241"/>
                    <a:pt x="948" y="1207"/>
                  </a:cubicBezTo>
                  <a:cubicBezTo>
                    <a:pt x="988" y="1175"/>
                    <a:pt x="1022" y="1145"/>
                    <a:pt x="1051" y="1118"/>
                  </a:cubicBezTo>
                  <a:cubicBezTo>
                    <a:pt x="1059" y="1107"/>
                    <a:pt x="1062" y="1093"/>
                    <a:pt x="1056" y="1079"/>
                  </a:cubicBezTo>
                  <a:cubicBezTo>
                    <a:pt x="1060" y="1075"/>
                    <a:pt x="1065" y="1068"/>
                    <a:pt x="1068" y="1061"/>
                  </a:cubicBezTo>
                  <a:cubicBezTo>
                    <a:pt x="1071" y="1055"/>
                    <a:pt x="1075" y="1047"/>
                    <a:pt x="1080" y="1038"/>
                  </a:cubicBezTo>
                  <a:cubicBezTo>
                    <a:pt x="1088" y="1022"/>
                    <a:pt x="1099" y="1008"/>
                    <a:pt x="1111" y="996"/>
                  </a:cubicBezTo>
                  <a:cubicBezTo>
                    <a:pt x="1117" y="961"/>
                    <a:pt x="1120" y="924"/>
                    <a:pt x="1122" y="887"/>
                  </a:cubicBezTo>
                  <a:cubicBezTo>
                    <a:pt x="1123" y="870"/>
                    <a:pt x="1126" y="853"/>
                    <a:pt x="1131" y="838"/>
                  </a:cubicBezTo>
                  <a:cubicBezTo>
                    <a:pt x="1137" y="822"/>
                    <a:pt x="1140" y="805"/>
                    <a:pt x="1142" y="788"/>
                  </a:cubicBezTo>
                  <a:cubicBezTo>
                    <a:pt x="1142" y="784"/>
                    <a:pt x="1140" y="779"/>
                    <a:pt x="1139" y="775"/>
                  </a:cubicBezTo>
                  <a:cubicBezTo>
                    <a:pt x="1135" y="767"/>
                    <a:pt x="1134" y="758"/>
                    <a:pt x="1131" y="750"/>
                  </a:cubicBezTo>
                  <a:lnTo>
                    <a:pt x="1125" y="724"/>
                  </a:lnTo>
                  <a:cubicBezTo>
                    <a:pt x="1123" y="718"/>
                    <a:pt x="1122" y="712"/>
                    <a:pt x="1122" y="705"/>
                  </a:cubicBezTo>
                  <a:cubicBezTo>
                    <a:pt x="1120" y="693"/>
                    <a:pt x="1119" y="678"/>
                    <a:pt x="1119" y="662"/>
                  </a:cubicBezTo>
                  <a:lnTo>
                    <a:pt x="1119" y="608"/>
                  </a:lnTo>
                  <a:cubicBezTo>
                    <a:pt x="1117" y="600"/>
                    <a:pt x="1125" y="591"/>
                    <a:pt x="1133" y="591"/>
                  </a:cubicBezTo>
                  <a:cubicBezTo>
                    <a:pt x="1134" y="591"/>
                    <a:pt x="1135" y="591"/>
                    <a:pt x="1135" y="592"/>
                  </a:cubicBezTo>
                  <a:cubicBezTo>
                    <a:pt x="1143" y="564"/>
                    <a:pt x="1146" y="535"/>
                    <a:pt x="1146" y="507"/>
                  </a:cubicBezTo>
                  <a:cubicBezTo>
                    <a:pt x="1148" y="442"/>
                    <a:pt x="1128" y="381"/>
                    <a:pt x="1088" y="330"/>
                  </a:cubicBezTo>
                  <a:cubicBezTo>
                    <a:pt x="1089" y="325"/>
                    <a:pt x="1077" y="310"/>
                    <a:pt x="1054" y="284"/>
                  </a:cubicBezTo>
                  <a:cubicBezTo>
                    <a:pt x="1029" y="253"/>
                    <a:pt x="1019" y="232"/>
                    <a:pt x="1019" y="216"/>
                  </a:cubicBezTo>
                  <a:cubicBezTo>
                    <a:pt x="1002" y="195"/>
                    <a:pt x="982" y="175"/>
                    <a:pt x="960" y="156"/>
                  </a:cubicBezTo>
                  <a:cubicBezTo>
                    <a:pt x="936" y="145"/>
                    <a:pt x="923" y="136"/>
                    <a:pt x="923" y="129"/>
                  </a:cubicBezTo>
                  <a:cubicBezTo>
                    <a:pt x="923" y="121"/>
                    <a:pt x="922" y="113"/>
                    <a:pt x="919" y="107"/>
                  </a:cubicBezTo>
                  <a:cubicBezTo>
                    <a:pt x="912" y="109"/>
                    <a:pt x="908" y="109"/>
                    <a:pt x="902" y="110"/>
                  </a:cubicBezTo>
                  <a:cubicBezTo>
                    <a:pt x="886" y="104"/>
                    <a:pt x="871" y="96"/>
                    <a:pt x="860" y="84"/>
                  </a:cubicBezTo>
                  <a:cubicBezTo>
                    <a:pt x="848" y="72"/>
                    <a:pt x="832" y="62"/>
                    <a:pt x="816" y="58"/>
                  </a:cubicBezTo>
                  <a:cubicBezTo>
                    <a:pt x="811" y="58"/>
                    <a:pt x="806" y="58"/>
                    <a:pt x="802" y="59"/>
                  </a:cubicBezTo>
                  <a:cubicBezTo>
                    <a:pt x="797" y="61"/>
                    <a:pt x="792" y="61"/>
                    <a:pt x="788" y="61"/>
                  </a:cubicBezTo>
                  <a:cubicBezTo>
                    <a:pt x="779" y="61"/>
                    <a:pt x="769" y="59"/>
                    <a:pt x="762" y="58"/>
                  </a:cubicBezTo>
                  <a:cubicBezTo>
                    <a:pt x="748" y="50"/>
                    <a:pt x="734" y="45"/>
                    <a:pt x="719" y="45"/>
                  </a:cubicBezTo>
                  <a:cubicBezTo>
                    <a:pt x="717" y="45"/>
                    <a:pt x="715" y="45"/>
                    <a:pt x="712" y="46"/>
                  </a:cubicBezTo>
                  <a:cubicBezTo>
                    <a:pt x="692" y="46"/>
                    <a:pt x="672" y="42"/>
                    <a:pt x="652" y="38"/>
                  </a:cubicBezTo>
                  <a:cubicBezTo>
                    <a:pt x="645" y="26"/>
                    <a:pt x="640" y="13"/>
                    <a:pt x="6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5"/>
            <p:cNvSpPr/>
            <p:nvPr/>
          </p:nvSpPr>
          <p:spPr>
            <a:xfrm>
              <a:off x="6839181" y="1847698"/>
              <a:ext cx="44236" cy="39428"/>
            </a:xfrm>
            <a:custGeom>
              <a:avLst/>
              <a:gdLst/>
              <a:ahLst/>
              <a:cxnLst/>
              <a:rect l="l" t="t" r="r" b="b"/>
              <a:pathLst>
                <a:path w="1601" h="1427" extrusionOk="0">
                  <a:moveTo>
                    <a:pt x="916" y="94"/>
                  </a:moveTo>
                  <a:lnTo>
                    <a:pt x="916" y="96"/>
                  </a:lnTo>
                  <a:cubicBezTo>
                    <a:pt x="916" y="95"/>
                    <a:pt x="916" y="95"/>
                    <a:pt x="916" y="94"/>
                  </a:cubicBezTo>
                  <a:lnTo>
                    <a:pt x="916" y="94"/>
                  </a:lnTo>
                  <a:cubicBezTo>
                    <a:pt x="916" y="94"/>
                    <a:pt x="916" y="94"/>
                    <a:pt x="916" y="94"/>
                  </a:cubicBezTo>
                  <a:close/>
                  <a:moveTo>
                    <a:pt x="1351" y="94"/>
                  </a:moveTo>
                  <a:lnTo>
                    <a:pt x="1359" y="114"/>
                  </a:lnTo>
                  <a:lnTo>
                    <a:pt x="1353" y="114"/>
                  </a:lnTo>
                  <a:lnTo>
                    <a:pt x="1345" y="94"/>
                  </a:lnTo>
                  <a:close/>
                  <a:moveTo>
                    <a:pt x="912" y="94"/>
                  </a:moveTo>
                  <a:cubicBezTo>
                    <a:pt x="910" y="98"/>
                    <a:pt x="907" y="105"/>
                    <a:pt x="902" y="116"/>
                  </a:cubicBezTo>
                  <a:lnTo>
                    <a:pt x="899" y="102"/>
                  </a:lnTo>
                  <a:cubicBezTo>
                    <a:pt x="903" y="97"/>
                    <a:pt x="907" y="95"/>
                    <a:pt x="912" y="94"/>
                  </a:cubicBezTo>
                  <a:close/>
                  <a:moveTo>
                    <a:pt x="1421" y="93"/>
                  </a:moveTo>
                  <a:lnTo>
                    <a:pt x="1418" y="116"/>
                  </a:lnTo>
                  <a:lnTo>
                    <a:pt x="1413" y="116"/>
                  </a:lnTo>
                  <a:lnTo>
                    <a:pt x="1416" y="93"/>
                  </a:lnTo>
                  <a:close/>
                  <a:moveTo>
                    <a:pt x="64" y="103"/>
                  </a:moveTo>
                  <a:lnTo>
                    <a:pt x="72" y="128"/>
                  </a:lnTo>
                  <a:lnTo>
                    <a:pt x="69" y="129"/>
                  </a:lnTo>
                  <a:lnTo>
                    <a:pt x="58" y="103"/>
                  </a:lnTo>
                  <a:close/>
                  <a:moveTo>
                    <a:pt x="199" y="122"/>
                  </a:moveTo>
                  <a:lnTo>
                    <a:pt x="195" y="139"/>
                  </a:lnTo>
                  <a:lnTo>
                    <a:pt x="190" y="139"/>
                  </a:lnTo>
                  <a:lnTo>
                    <a:pt x="193" y="122"/>
                  </a:lnTo>
                  <a:close/>
                  <a:moveTo>
                    <a:pt x="827" y="106"/>
                  </a:moveTo>
                  <a:lnTo>
                    <a:pt x="827" y="154"/>
                  </a:lnTo>
                  <a:lnTo>
                    <a:pt x="822" y="154"/>
                  </a:lnTo>
                  <a:lnTo>
                    <a:pt x="822" y="106"/>
                  </a:lnTo>
                  <a:close/>
                  <a:moveTo>
                    <a:pt x="692" y="139"/>
                  </a:moveTo>
                  <a:lnTo>
                    <a:pt x="679" y="174"/>
                  </a:lnTo>
                  <a:lnTo>
                    <a:pt x="675" y="173"/>
                  </a:lnTo>
                  <a:lnTo>
                    <a:pt x="687" y="139"/>
                  </a:lnTo>
                  <a:close/>
                  <a:moveTo>
                    <a:pt x="1498" y="93"/>
                  </a:moveTo>
                  <a:cubicBezTo>
                    <a:pt x="1504" y="96"/>
                    <a:pt x="1507" y="103"/>
                    <a:pt x="1507" y="117"/>
                  </a:cubicBezTo>
                  <a:lnTo>
                    <a:pt x="1505" y="120"/>
                  </a:lnTo>
                  <a:cubicBezTo>
                    <a:pt x="1505" y="156"/>
                    <a:pt x="1496" y="176"/>
                    <a:pt x="1479" y="177"/>
                  </a:cubicBezTo>
                  <a:cubicBezTo>
                    <a:pt x="1479" y="174"/>
                    <a:pt x="1484" y="166"/>
                    <a:pt x="1488" y="154"/>
                  </a:cubicBezTo>
                  <a:cubicBezTo>
                    <a:pt x="1491" y="146"/>
                    <a:pt x="1494" y="139"/>
                    <a:pt x="1496" y="131"/>
                  </a:cubicBezTo>
                  <a:cubicBezTo>
                    <a:pt x="1496" y="125"/>
                    <a:pt x="1491" y="122"/>
                    <a:pt x="1482" y="119"/>
                  </a:cubicBezTo>
                  <a:cubicBezTo>
                    <a:pt x="1485" y="109"/>
                    <a:pt x="1491" y="100"/>
                    <a:pt x="1498" y="93"/>
                  </a:cubicBezTo>
                  <a:close/>
                  <a:moveTo>
                    <a:pt x="1393" y="109"/>
                  </a:moveTo>
                  <a:cubicBezTo>
                    <a:pt x="1398" y="113"/>
                    <a:pt x="1399" y="119"/>
                    <a:pt x="1402" y="129"/>
                  </a:cubicBezTo>
                  <a:cubicBezTo>
                    <a:pt x="1405" y="136"/>
                    <a:pt x="1404" y="143"/>
                    <a:pt x="1399" y="149"/>
                  </a:cubicBezTo>
                  <a:cubicBezTo>
                    <a:pt x="1408" y="165"/>
                    <a:pt x="1416" y="174"/>
                    <a:pt x="1422" y="176"/>
                  </a:cubicBezTo>
                  <a:lnTo>
                    <a:pt x="1422" y="179"/>
                  </a:lnTo>
                  <a:cubicBezTo>
                    <a:pt x="1422" y="182"/>
                    <a:pt x="1421" y="185"/>
                    <a:pt x="1418" y="188"/>
                  </a:cubicBezTo>
                  <a:cubicBezTo>
                    <a:pt x="1391" y="168"/>
                    <a:pt x="1378" y="154"/>
                    <a:pt x="1378" y="146"/>
                  </a:cubicBezTo>
                  <a:cubicBezTo>
                    <a:pt x="1379" y="143"/>
                    <a:pt x="1381" y="142"/>
                    <a:pt x="1382" y="140"/>
                  </a:cubicBezTo>
                  <a:cubicBezTo>
                    <a:pt x="1384" y="139"/>
                    <a:pt x="1385" y="136"/>
                    <a:pt x="1387" y="134"/>
                  </a:cubicBezTo>
                  <a:cubicBezTo>
                    <a:pt x="1390" y="126"/>
                    <a:pt x="1393" y="119"/>
                    <a:pt x="1393" y="109"/>
                  </a:cubicBezTo>
                  <a:close/>
                  <a:moveTo>
                    <a:pt x="299" y="139"/>
                  </a:moveTo>
                  <a:lnTo>
                    <a:pt x="299" y="139"/>
                  </a:lnTo>
                  <a:cubicBezTo>
                    <a:pt x="318" y="151"/>
                    <a:pt x="328" y="173"/>
                    <a:pt x="327" y="194"/>
                  </a:cubicBezTo>
                  <a:lnTo>
                    <a:pt x="327" y="208"/>
                  </a:lnTo>
                  <a:cubicBezTo>
                    <a:pt x="326" y="208"/>
                    <a:pt x="324" y="209"/>
                    <a:pt x="323" y="209"/>
                  </a:cubicBezTo>
                  <a:cubicBezTo>
                    <a:pt x="320" y="209"/>
                    <a:pt x="316" y="207"/>
                    <a:pt x="313" y="206"/>
                  </a:cubicBezTo>
                  <a:lnTo>
                    <a:pt x="304" y="205"/>
                  </a:lnTo>
                  <a:cubicBezTo>
                    <a:pt x="305" y="183"/>
                    <a:pt x="302" y="160"/>
                    <a:pt x="299" y="139"/>
                  </a:cubicBezTo>
                  <a:close/>
                  <a:moveTo>
                    <a:pt x="1408" y="202"/>
                  </a:moveTo>
                  <a:lnTo>
                    <a:pt x="1419" y="213"/>
                  </a:lnTo>
                  <a:lnTo>
                    <a:pt x="1416" y="217"/>
                  </a:lnTo>
                  <a:lnTo>
                    <a:pt x="1405" y="205"/>
                  </a:lnTo>
                  <a:lnTo>
                    <a:pt x="1408" y="202"/>
                  </a:lnTo>
                  <a:close/>
                  <a:moveTo>
                    <a:pt x="247" y="91"/>
                  </a:moveTo>
                  <a:cubicBezTo>
                    <a:pt x="258" y="111"/>
                    <a:pt x="265" y="133"/>
                    <a:pt x="265" y="156"/>
                  </a:cubicBezTo>
                  <a:cubicBezTo>
                    <a:pt x="267" y="166"/>
                    <a:pt x="269" y="179"/>
                    <a:pt x="267" y="189"/>
                  </a:cubicBezTo>
                  <a:cubicBezTo>
                    <a:pt x="267" y="202"/>
                    <a:pt x="269" y="213"/>
                    <a:pt x="270" y="225"/>
                  </a:cubicBezTo>
                  <a:lnTo>
                    <a:pt x="269" y="225"/>
                  </a:lnTo>
                  <a:cubicBezTo>
                    <a:pt x="269" y="220"/>
                    <a:pt x="267" y="211"/>
                    <a:pt x="265" y="200"/>
                  </a:cubicBezTo>
                  <a:cubicBezTo>
                    <a:pt x="264" y="189"/>
                    <a:pt x="262" y="177"/>
                    <a:pt x="261" y="160"/>
                  </a:cubicBezTo>
                  <a:cubicBezTo>
                    <a:pt x="259" y="148"/>
                    <a:pt x="258" y="136"/>
                    <a:pt x="256" y="125"/>
                  </a:cubicBezTo>
                  <a:cubicBezTo>
                    <a:pt x="255" y="113"/>
                    <a:pt x="252" y="102"/>
                    <a:pt x="247" y="91"/>
                  </a:cubicBezTo>
                  <a:close/>
                  <a:moveTo>
                    <a:pt x="950" y="200"/>
                  </a:moveTo>
                  <a:lnTo>
                    <a:pt x="962" y="246"/>
                  </a:lnTo>
                  <a:lnTo>
                    <a:pt x="958" y="246"/>
                  </a:lnTo>
                  <a:lnTo>
                    <a:pt x="947" y="200"/>
                  </a:lnTo>
                  <a:close/>
                  <a:moveTo>
                    <a:pt x="1510" y="193"/>
                  </a:moveTo>
                  <a:lnTo>
                    <a:pt x="1498" y="256"/>
                  </a:lnTo>
                  <a:lnTo>
                    <a:pt x="1493" y="256"/>
                  </a:lnTo>
                  <a:lnTo>
                    <a:pt x="1505" y="193"/>
                  </a:lnTo>
                  <a:close/>
                  <a:moveTo>
                    <a:pt x="176" y="246"/>
                  </a:moveTo>
                  <a:lnTo>
                    <a:pt x="179" y="260"/>
                  </a:lnTo>
                  <a:lnTo>
                    <a:pt x="175" y="260"/>
                  </a:lnTo>
                  <a:lnTo>
                    <a:pt x="173" y="246"/>
                  </a:lnTo>
                  <a:close/>
                  <a:moveTo>
                    <a:pt x="135" y="94"/>
                  </a:moveTo>
                  <a:cubicBezTo>
                    <a:pt x="141" y="111"/>
                    <a:pt x="144" y="129"/>
                    <a:pt x="145" y="149"/>
                  </a:cubicBezTo>
                  <a:cubicBezTo>
                    <a:pt x="149" y="168"/>
                    <a:pt x="150" y="188"/>
                    <a:pt x="150" y="208"/>
                  </a:cubicBezTo>
                  <a:lnTo>
                    <a:pt x="150" y="263"/>
                  </a:lnTo>
                  <a:cubicBezTo>
                    <a:pt x="142" y="219"/>
                    <a:pt x="139" y="174"/>
                    <a:pt x="139" y="128"/>
                  </a:cubicBezTo>
                  <a:cubicBezTo>
                    <a:pt x="139" y="122"/>
                    <a:pt x="132" y="120"/>
                    <a:pt x="118" y="120"/>
                  </a:cubicBezTo>
                  <a:cubicBezTo>
                    <a:pt x="121" y="109"/>
                    <a:pt x="127" y="100"/>
                    <a:pt x="135" y="94"/>
                  </a:cubicBezTo>
                  <a:close/>
                  <a:moveTo>
                    <a:pt x="113" y="254"/>
                  </a:moveTo>
                  <a:lnTo>
                    <a:pt x="121" y="268"/>
                  </a:lnTo>
                  <a:lnTo>
                    <a:pt x="116" y="269"/>
                  </a:lnTo>
                  <a:lnTo>
                    <a:pt x="110" y="254"/>
                  </a:lnTo>
                  <a:close/>
                  <a:moveTo>
                    <a:pt x="1322" y="177"/>
                  </a:moveTo>
                  <a:lnTo>
                    <a:pt x="1322" y="199"/>
                  </a:lnTo>
                  <a:cubicBezTo>
                    <a:pt x="1324" y="216"/>
                    <a:pt x="1321" y="234"/>
                    <a:pt x="1313" y="249"/>
                  </a:cubicBezTo>
                  <a:cubicBezTo>
                    <a:pt x="1305" y="269"/>
                    <a:pt x="1296" y="282"/>
                    <a:pt x="1285" y="285"/>
                  </a:cubicBezTo>
                  <a:lnTo>
                    <a:pt x="1285" y="263"/>
                  </a:lnTo>
                  <a:cubicBezTo>
                    <a:pt x="1291" y="246"/>
                    <a:pt x="1304" y="217"/>
                    <a:pt x="1322" y="177"/>
                  </a:cubicBezTo>
                  <a:close/>
                  <a:moveTo>
                    <a:pt x="336" y="269"/>
                  </a:moveTo>
                  <a:lnTo>
                    <a:pt x="336" y="286"/>
                  </a:lnTo>
                  <a:lnTo>
                    <a:pt x="332" y="286"/>
                  </a:lnTo>
                  <a:lnTo>
                    <a:pt x="332" y="269"/>
                  </a:lnTo>
                  <a:close/>
                  <a:moveTo>
                    <a:pt x="728" y="263"/>
                  </a:moveTo>
                  <a:lnTo>
                    <a:pt x="732" y="294"/>
                  </a:lnTo>
                  <a:lnTo>
                    <a:pt x="727" y="294"/>
                  </a:lnTo>
                  <a:lnTo>
                    <a:pt x="722" y="263"/>
                  </a:lnTo>
                  <a:close/>
                  <a:moveTo>
                    <a:pt x="345" y="302"/>
                  </a:moveTo>
                  <a:lnTo>
                    <a:pt x="339" y="322"/>
                  </a:lnTo>
                  <a:lnTo>
                    <a:pt x="335" y="319"/>
                  </a:lnTo>
                  <a:lnTo>
                    <a:pt x="342" y="302"/>
                  </a:lnTo>
                  <a:close/>
                  <a:moveTo>
                    <a:pt x="976" y="286"/>
                  </a:moveTo>
                  <a:cubicBezTo>
                    <a:pt x="981" y="300"/>
                    <a:pt x="984" y="314"/>
                    <a:pt x="985" y="328"/>
                  </a:cubicBezTo>
                  <a:lnTo>
                    <a:pt x="985" y="329"/>
                  </a:lnTo>
                  <a:cubicBezTo>
                    <a:pt x="985" y="331"/>
                    <a:pt x="985" y="333"/>
                    <a:pt x="984" y="334"/>
                  </a:cubicBezTo>
                  <a:cubicBezTo>
                    <a:pt x="982" y="336"/>
                    <a:pt x="981" y="339"/>
                    <a:pt x="981" y="340"/>
                  </a:cubicBezTo>
                  <a:lnTo>
                    <a:pt x="970" y="308"/>
                  </a:lnTo>
                  <a:cubicBezTo>
                    <a:pt x="971" y="294"/>
                    <a:pt x="973" y="286"/>
                    <a:pt x="976" y="286"/>
                  </a:cubicBezTo>
                  <a:close/>
                  <a:moveTo>
                    <a:pt x="672" y="240"/>
                  </a:moveTo>
                  <a:lnTo>
                    <a:pt x="672" y="243"/>
                  </a:lnTo>
                  <a:cubicBezTo>
                    <a:pt x="673" y="253"/>
                    <a:pt x="667" y="289"/>
                    <a:pt x="653" y="351"/>
                  </a:cubicBezTo>
                  <a:cubicBezTo>
                    <a:pt x="653" y="348"/>
                    <a:pt x="653" y="343"/>
                    <a:pt x="652" y="340"/>
                  </a:cubicBezTo>
                  <a:cubicBezTo>
                    <a:pt x="652" y="337"/>
                    <a:pt x="650" y="334"/>
                    <a:pt x="650" y="329"/>
                  </a:cubicBezTo>
                  <a:cubicBezTo>
                    <a:pt x="650" y="325"/>
                    <a:pt x="652" y="320"/>
                    <a:pt x="653" y="316"/>
                  </a:cubicBezTo>
                  <a:cubicBezTo>
                    <a:pt x="655" y="308"/>
                    <a:pt x="656" y="297"/>
                    <a:pt x="659" y="285"/>
                  </a:cubicBezTo>
                  <a:cubicBezTo>
                    <a:pt x="661" y="276"/>
                    <a:pt x="664" y="266"/>
                    <a:pt x="665" y="260"/>
                  </a:cubicBezTo>
                  <a:cubicBezTo>
                    <a:pt x="668" y="253"/>
                    <a:pt x="670" y="246"/>
                    <a:pt x="672" y="240"/>
                  </a:cubicBezTo>
                  <a:close/>
                  <a:moveTo>
                    <a:pt x="733" y="353"/>
                  </a:moveTo>
                  <a:lnTo>
                    <a:pt x="736" y="369"/>
                  </a:lnTo>
                  <a:lnTo>
                    <a:pt x="732" y="369"/>
                  </a:lnTo>
                  <a:lnTo>
                    <a:pt x="728" y="353"/>
                  </a:lnTo>
                  <a:close/>
                  <a:moveTo>
                    <a:pt x="1387" y="273"/>
                  </a:moveTo>
                  <a:cubicBezTo>
                    <a:pt x="1391" y="288"/>
                    <a:pt x="1394" y="305"/>
                    <a:pt x="1396" y="322"/>
                  </a:cubicBezTo>
                  <a:cubicBezTo>
                    <a:pt x="1398" y="337"/>
                    <a:pt x="1399" y="354"/>
                    <a:pt x="1401" y="371"/>
                  </a:cubicBezTo>
                  <a:lnTo>
                    <a:pt x="1387" y="374"/>
                  </a:lnTo>
                  <a:lnTo>
                    <a:pt x="1387" y="273"/>
                  </a:lnTo>
                  <a:close/>
                  <a:moveTo>
                    <a:pt x="1361" y="322"/>
                  </a:moveTo>
                  <a:lnTo>
                    <a:pt x="1361" y="383"/>
                  </a:lnTo>
                  <a:lnTo>
                    <a:pt x="1354" y="383"/>
                  </a:lnTo>
                  <a:lnTo>
                    <a:pt x="1354" y="322"/>
                  </a:lnTo>
                  <a:close/>
                  <a:moveTo>
                    <a:pt x="179" y="269"/>
                  </a:moveTo>
                  <a:lnTo>
                    <a:pt x="175" y="403"/>
                  </a:lnTo>
                  <a:lnTo>
                    <a:pt x="169" y="403"/>
                  </a:lnTo>
                  <a:lnTo>
                    <a:pt x="175" y="269"/>
                  </a:lnTo>
                  <a:close/>
                  <a:moveTo>
                    <a:pt x="1288" y="289"/>
                  </a:moveTo>
                  <a:lnTo>
                    <a:pt x="1288" y="313"/>
                  </a:lnTo>
                  <a:cubicBezTo>
                    <a:pt x="1288" y="323"/>
                    <a:pt x="1287" y="339"/>
                    <a:pt x="1285" y="359"/>
                  </a:cubicBezTo>
                  <a:cubicBezTo>
                    <a:pt x="1285" y="377"/>
                    <a:pt x="1284" y="394"/>
                    <a:pt x="1284" y="405"/>
                  </a:cubicBezTo>
                  <a:cubicBezTo>
                    <a:pt x="1276" y="391"/>
                    <a:pt x="1271" y="374"/>
                    <a:pt x="1274" y="357"/>
                  </a:cubicBezTo>
                  <a:cubicBezTo>
                    <a:pt x="1271" y="333"/>
                    <a:pt x="1276" y="309"/>
                    <a:pt x="1288" y="289"/>
                  </a:cubicBezTo>
                  <a:close/>
                  <a:moveTo>
                    <a:pt x="305" y="411"/>
                  </a:moveTo>
                  <a:lnTo>
                    <a:pt x="301" y="425"/>
                  </a:lnTo>
                  <a:lnTo>
                    <a:pt x="298" y="423"/>
                  </a:lnTo>
                  <a:lnTo>
                    <a:pt x="302" y="411"/>
                  </a:lnTo>
                  <a:close/>
                  <a:moveTo>
                    <a:pt x="1442" y="380"/>
                  </a:moveTo>
                  <a:cubicBezTo>
                    <a:pt x="1445" y="389"/>
                    <a:pt x="1448" y="400"/>
                    <a:pt x="1448" y="411"/>
                  </a:cubicBezTo>
                  <a:lnTo>
                    <a:pt x="1448" y="414"/>
                  </a:lnTo>
                  <a:cubicBezTo>
                    <a:pt x="1447" y="423"/>
                    <a:pt x="1444" y="431"/>
                    <a:pt x="1438" y="439"/>
                  </a:cubicBezTo>
                  <a:cubicBezTo>
                    <a:pt x="1439" y="423"/>
                    <a:pt x="1438" y="408"/>
                    <a:pt x="1433" y="393"/>
                  </a:cubicBezTo>
                  <a:lnTo>
                    <a:pt x="1442" y="380"/>
                  </a:lnTo>
                  <a:close/>
                  <a:moveTo>
                    <a:pt x="178" y="428"/>
                  </a:moveTo>
                  <a:lnTo>
                    <a:pt x="175" y="445"/>
                  </a:lnTo>
                  <a:lnTo>
                    <a:pt x="169" y="445"/>
                  </a:lnTo>
                  <a:lnTo>
                    <a:pt x="173" y="428"/>
                  </a:lnTo>
                  <a:close/>
                  <a:moveTo>
                    <a:pt x="672" y="431"/>
                  </a:moveTo>
                  <a:lnTo>
                    <a:pt x="667" y="453"/>
                  </a:lnTo>
                  <a:lnTo>
                    <a:pt x="661" y="453"/>
                  </a:lnTo>
                  <a:lnTo>
                    <a:pt x="665" y="431"/>
                  </a:lnTo>
                  <a:close/>
                  <a:moveTo>
                    <a:pt x="1316" y="442"/>
                  </a:moveTo>
                  <a:lnTo>
                    <a:pt x="1311" y="459"/>
                  </a:lnTo>
                  <a:lnTo>
                    <a:pt x="1307" y="459"/>
                  </a:lnTo>
                  <a:lnTo>
                    <a:pt x="1310" y="442"/>
                  </a:lnTo>
                  <a:close/>
                  <a:moveTo>
                    <a:pt x="305" y="439"/>
                  </a:moveTo>
                  <a:lnTo>
                    <a:pt x="305" y="460"/>
                  </a:lnTo>
                  <a:lnTo>
                    <a:pt x="301" y="460"/>
                  </a:lnTo>
                  <a:lnTo>
                    <a:pt x="301" y="439"/>
                  </a:lnTo>
                  <a:close/>
                  <a:moveTo>
                    <a:pt x="982" y="369"/>
                  </a:moveTo>
                  <a:lnTo>
                    <a:pt x="985" y="449"/>
                  </a:lnTo>
                  <a:cubicBezTo>
                    <a:pt x="984" y="460"/>
                    <a:pt x="978" y="471"/>
                    <a:pt x="970" y="480"/>
                  </a:cubicBezTo>
                  <a:lnTo>
                    <a:pt x="970" y="376"/>
                  </a:lnTo>
                  <a:cubicBezTo>
                    <a:pt x="973" y="373"/>
                    <a:pt x="978" y="369"/>
                    <a:pt x="982" y="369"/>
                  </a:cubicBezTo>
                  <a:close/>
                  <a:moveTo>
                    <a:pt x="344" y="403"/>
                  </a:moveTo>
                  <a:lnTo>
                    <a:pt x="341" y="488"/>
                  </a:lnTo>
                  <a:lnTo>
                    <a:pt x="335" y="488"/>
                  </a:lnTo>
                  <a:lnTo>
                    <a:pt x="339" y="403"/>
                  </a:lnTo>
                  <a:close/>
                  <a:moveTo>
                    <a:pt x="1316" y="477"/>
                  </a:moveTo>
                  <a:lnTo>
                    <a:pt x="1316" y="493"/>
                  </a:lnTo>
                  <a:lnTo>
                    <a:pt x="1310" y="493"/>
                  </a:lnTo>
                  <a:lnTo>
                    <a:pt x="1310" y="477"/>
                  </a:lnTo>
                  <a:close/>
                  <a:moveTo>
                    <a:pt x="242" y="320"/>
                  </a:moveTo>
                  <a:cubicBezTo>
                    <a:pt x="242" y="326"/>
                    <a:pt x="242" y="334"/>
                    <a:pt x="244" y="340"/>
                  </a:cubicBezTo>
                  <a:cubicBezTo>
                    <a:pt x="245" y="349"/>
                    <a:pt x="245" y="360"/>
                    <a:pt x="247" y="371"/>
                  </a:cubicBezTo>
                  <a:cubicBezTo>
                    <a:pt x="250" y="382"/>
                    <a:pt x="250" y="393"/>
                    <a:pt x="252" y="403"/>
                  </a:cubicBezTo>
                  <a:cubicBezTo>
                    <a:pt x="253" y="413"/>
                    <a:pt x="253" y="422"/>
                    <a:pt x="253" y="426"/>
                  </a:cubicBezTo>
                  <a:lnTo>
                    <a:pt x="253" y="428"/>
                  </a:lnTo>
                  <a:cubicBezTo>
                    <a:pt x="253" y="433"/>
                    <a:pt x="253" y="439"/>
                    <a:pt x="252" y="448"/>
                  </a:cubicBezTo>
                  <a:cubicBezTo>
                    <a:pt x="252" y="456"/>
                    <a:pt x="250" y="462"/>
                    <a:pt x="250" y="469"/>
                  </a:cubicBezTo>
                  <a:cubicBezTo>
                    <a:pt x="245" y="469"/>
                    <a:pt x="241" y="471"/>
                    <a:pt x="236" y="474"/>
                  </a:cubicBezTo>
                  <a:cubicBezTo>
                    <a:pt x="238" y="483"/>
                    <a:pt x="241" y="491"/>
                    <a:pt x="247" y="497"/>
                  </a:cubicBezTo>
                  <a:lnTo>
                    <a:pt x="244" y="516"/>
                  </a:lnTo>
                  <a:cubicBezTo>
                    <a:pt x="232" y="511"/>
                    <a:pt x="227" y="499"/>
                    <a:pt x="227" y="477"/>
                  </a:cubicBezTo>
                  <a:cubicBezTo>
                    <a:pt x="232" y="465"/>
                    <a:pt x="235" y="453"/>
                    <a:pt x="238" y="439"/>
                  </a:cubicBezTo>
                  <a:cubicBezTo>
                    <a:pt x="239" y="413"/>
                    <a:pt x="241" y="389"/>
                    <a:pt x="242" y="369"/>
                  </a:cubicBezTo>
                  <a:cubicBezTo>
                    <a:pt x="242" y="354"/>
                    <a:pt x="242" y="337"/>
                    <a:pt x="242" y="320"/>
                  </a:cubicBezTo>
                  <a:close/>
                  <a:moveTo>
                    <a:pt x="741" y="480"/>
                  </a:moveTo>
                  <a:lnTo>
                    <a:pt x="741" y="519"/>
                  </a:lnTo>
                  <a:lnTo>
                    <a:pt x="735" y="519"/>
                  </a:lnTo>
                  <a:lnTo>
                    <a:pt x="735" y="480"/>
                  </a:lnTo>
                  <a:close/>
                  <a:moveTo>
                    <a:pt x="1016" y="411"/>
                  </a:moveTo>
                  <a:cubicBezTo>
                    <a:pt x="1022" y="422"/>
                    <a:pt x="1025" y="434"/>
                    <a:pt x="1028" y="448"/>
                  </a:cubicBezTo>
                  <a:cubicBezTo>
                    <a:pt x="1031" y="460"/>
                    <a:pt x="1036" y="474"/>
                    <a:pt x="1038" y="488"/>
                  </a:cubicBezTo>
                  <a:cubicBezTo>
                    <a:pt x="1036" y="499"/>
                    <a:pt x="1031" y="509"/>
                    <a:pt x="1025" y="519"/>
                  </a:cubicBezTo>
                  <a:lnTo>
                    <a:pt x="1025" y="493"/>
                  </a:lnTo>
                  <a:cubicBezTo>
                    <a:pt x="1025" y="465"/>
                    <a:pt x="1022" y="437"/>
                    <a:pt x="1016" y="411"/>
                  </a:cubicBezTo>
                  <a:close/>
                  <a:moveTo>
                    <a:pt x="388" y="393"/>
                  </a:moveTo>
                  <a:cubicBezTo>
                    <a:pt x="396" y="426"/>
                    <a:pt x="401" y="456"/>
                    <a:pt x="405" y="479"/>
                  </a:cubicBezTo>
                  <a:cubicBezTo>
                    <a:pt x="412" y="502"/>
                    <a:pt x="416" y="522"/>
                    <a:pt x="421" y="539"/>
                  </a:cubicBezTo>
                  <a:lnTo>
                    <a:pt x="421" y="540"/>
                  </a:lnTo>
                  <a:cubicBezTo>
                    <a:pt x="401" y="533"/>
                    <a:pt x="390" y="483"/>
                    <a:pt x="388" y="393"/>
                  </a:cubicBezTo>
                  <a:close/>
                  <a:moveTo>
                    <a:pt x="1419" y="505"/>
                  </a:moveTo>
                  <a:lnTo>
                    <a:pt x="1413" y="546"/>
                  </a:lnTo>
                  <a:lnTo>
                    <a:pt x="1407" y="546"/>
                  </a:lnTo>
                  <a:lnTo>
                    <a:pt x="1416" y="505"/>
                  </a:lnTo>
                  <a:close/>
                  <a:moveTo>
                    <a:pt x="775" y="537"/>
                  </a:moveTo>
                  <a:lnTo>
                    <a:pt x="772" y="557"/>
                  </a:lnTo>
                  <a:lnTo>
                    <a:pt x="765" y="557"/>
                  </a:lnTo>
                  <a:lnTo>
                    <a:pt x="768" y="537"/>
                  </a:lnTo>
                  <a:close/>
                  <a:moveTo>
                    <a:pt x="888" y="576"/>
                  </a:moveTo>
                  <a:lnTo>
                    <a:pt x="885" y="603"/>
                  </a:lnTo>
                  <a:lnTo>
                    <a:pt x="881" y="603"/>
                  </a:lnTo>
                  <a:lnTo>
                    <a:pt x="884" y="576"/>
                  </a:lnTo>
                  <a:close/>
                  <a:moveTo>
                    <a:pt x="733" y="569"/>
                  </a:moveTo>
                  <a:lnTo>
                    <a:pt x="733" y="612"/>
                  </a:lnTo>
                  <a:lnTo>
                    <a:pt x="728" y="612"/>
                  </a:lnTo>
                  <a:lnTo>
                    <a:pt x="728" y="569"/>
                  </a:lnTo>
                  <a:close/>
                  <a:moveTo>
                    <a:pt x="1270" y="625"/>
                  </a:moveTo>
                  <a:lnTo>
                    <a:pt x="1270" y="669"/>
                  </a:lnTo>
                  <a:lnTo>
                    <a:pt x="1264" y="669"/>
                  </a:lnTo>
                  <a:lnTo>
                    <a:pt x="1264" y="625"/>
                  </a:lnTo>
                  <a:close/>
                  <a:moveTo>
                    <a:pt x="971" y="654"/>
                  </a:moveTo>
                  <a:lnTo>
                    <a:pt x="971" y="671"/>
                  </a:lnTo>
                  <a:lnTo>
                    <a:pt x="967" y="671"/>
                  </a:lnTo>
                  <a:lnTo>
                    <a:pt x="967" y="654"/>
                  </a:lnTo>
                  <a:close/>
                  <a:moveTo>
                    <a:pt x="253" y="560"/>
                  </a:moveTo>
                  <a:cubicBezTo>
                    <a:pt x="259" y="589"/>
                    <a:pt x="264" y="614"/>
                    <a:pt x="265" y="634"/>
                  </a:cubicBezTo>
                  <a:cubicBezTo>
                    <a:pt x="268" y="649"/>
                    <a:pt x="268" y="665"/>
                    <a:pt x="267" y="680"/>
                  </a:cubicBezTo>
                  <a:lnTo>
                    <a:pt x="267" y="680"/>
                  </a:lnTo>
                  <a:cubicBezTo>
                    <a:pt x="265" y="669"/>
                    <a:pt x="264" y="657"/>
                    <a:pt x="264" y="645"/>
                  </a:cubicBezTo>
                  <a:cubicBezTo>
                    <a:pt x="265" y="631"/>
                    <a:pt x="261" y="617"/>
                    <a:pt x="253" y="605"/>
                  </a:cubicBezTo>
                  <a:lnTo>
                    <a:pt x="253" y="560"/>
                  </a:lnTo>
                  <a:close/>
                  <a:moveTo>
                    <a:pt x="670" y="480"/>
                  </a:moveTo>
                  <a:lnTo>
                    <a:pt x="673" y="582"/>
                  </a:lnTo>
                  <a:cubicBezTo>
                    <a:pt x="673" y="586"/>
                    <a:pt x="675" y="591"/>
                    <a:pt x="678" y="594"/>
                  </a:cubicBezTo>
                  <a:cubicBezTo>
                    <a:pt x="679" y="603"/>
                    <a:pt x="681" y="611"/>
                    <a:pt x="681" y="620"/>
                  </a:cubicBezTo>
                  <a:lnTo>
                    <a:pt x="681" y="622"/>
                  </a:lnTo>
                  <a:cubicBezTo>
                    <a:pt x="682" y="643"/>
                    <a:pt x="678" y="666"/>
                    <a:pt x="672" y="686"/>
                  </a:cubicBezTo>
                  <a:lnTo>
                    <a:pt x="672" y="576"/>
                  </a:lnTo>
                  <a:cubicBezTo>
                    <a:pt x="668" y="557"/>
                    <a:pt x="667" y="540"/>
                    <a:pt x="665" y="529"/>
                  </a:cubicBezTo>
                  <a:cubicBezTo>
                    <a:pt x="664" y="520"/>
                    <a:pt x="664" y="513"/>
                    <a:pt x="664" y="511"/>
                  </a:cubicBezTo>
                  <a:cubicBezTo>
                    <a:pt x="665" y="489"/>
                    <a:pt x="667" y="480"/>
                    <a:pt x="670" y="480"/>
                  </a:cubicBezTo>
                  <a:close/>
                  <a:moveTo>
                    <a:pt x="1188" y="643"/>
                  </a:moveTo>
                  <a:cubicBezTo>
                    <a:pt x="1193" y="643"/>
                    <a:pt x="1196" y="643"/>
                    <a:pt x="1199" y="645"/>
                  </a:cubicBezTo>
                  <a:lnTo>
                    <a:pt x="1199" y="666"/>
                  </a:lnTo>
                  <a:cubicBezTo>
                    <a:pt x="1198" y="676"/>
                    <a:pt x="1193" y="683"/>
                    <a:pt x="1185" y="688"/>
                  </a:cubicBezTo>
                  <a:cubicBezTo>
                    <a:pt x="1185" y="674"/>
                    <a:pt x="1182" y="660"/>
                    <a:pt x="1179" y="648"/>
                  </a:cubicBezTo>
                  <a:cubicBezTo>
                    <a:pt x="1181" y="645"/>
                    <a:pt x="1185" y="643"/>
                    <a:pt x="1188" y="643"/>
                  </a:cubicBezTo>
                  <a:close/>
                  <a:moveTo>
                    <a:pt x="1388" y="606"/>
                  </a:moveTo>
                  <a:lnTo>
                    <a:pt x="1362" y="696"/>
                  </a:lnTo>
                  <a:cubicBezTo>
                    <a:pt x="1358" y="689"/>
                    <a:pt x="1354" y="683"/>
                    <a:pt x="1354" y="676"/>
                  </a:cubicBezTo>
                  <a:lnTo>
                    <a:pt x="1354" y="660"/>
                  </a:lnTo>
                  <a:cubicBezTo>
                    <a:pt x="1367" y="654"/>
                    <a:pt x="1376" y="643"/>
                    <a:pt x="1379" y="629"/>
                  </a:cubicBezTo>
                  <a:cubicBezTo>
                    <a:pt x="1381" y="622"/>
                    <a:pt x="1384" y="614"/>
                    <a:pt x="1388" y="606"/>
                  </a:cubicBezTo>
                  <a:close/>
                  <a:moveTo>
                    <a:pt x="1176" y="706"/>
                  </a:moveTo>
                  <a:lnTo>
                    <a:pt x="1185" y="719"/>
                  </a:lnTo>
                  <a:lnTo>
                    <a:pt x="1182" y="720"/>
                  </a:lnTo>
                  <a:lnTo>
                    <a:pt x="1171" y="711"/>
                  </a:lnTo>
                  <a:lnTo>
                    <a:pt x="1176" y="706"/>
                  </a:lnTo>
                  <a:close/>
                  <a:moveTo>
                    <a:pt x="1350" y="728"/>
                  </a:moveTo>
                  <a:lnTo>
                    <a:pt x="1356" y="739"/>
                  </a:lnTo>
                  <a:cubicBezTo>
                    <a:pt x="1350" y="749"/>
                    <a:pt x="1344" y="754"/>
                    <a:pt x="1336" y="754"/>
                  </a:cubicBezTo>
                  <a:lnTo>
                    <a:pt x="1336" y="742"/>
                  </a:lnTo>
                  <a:cubicBezTo>
                    <a:pt x="1336" y="739"/>
                    <a:pt x="1341" y="734"/>
                    <a:pt x="1350" y="728"/>
                  </a:cubicBezTo>
                  <a:close/>
                  <a:moveTo>
                    <a:pt x="971" y="732"/>
                  </a:moveTo>
                  <a:lnTo>
                    <a:pt x="968" y="756"/>
                  </a:lnTo>
                  <a:lnTo>
                    <a:pt x="964" y="756"/>
                  </a:lnTo>
                  <a:lnTo>
                    <a:pt x="967" y="732"/>
                  </a:lnTo>
                  <a:close/>
                  <a:moveTo>
                    <a:pt x="962" y="797"/>
                  </a:moveTo>
                  <a:lnTo>
                    <a:pt x="962" y="842"/>
                  </a:lnTo>
                  <a:lnTo>
                    <a:pt x="956" y="842"/>
                  </a:lnTo>
                  <a:lnTo>
                    <a:pt x="956" y="797"/>
                  </a:lnTo>
                  <a:close/>
                  <a:moveTo>
                    <a:pt x="581" y="822"/>
                  </a:moveTo>
                  <a:lnTo>
                    <a:pt x="570" y="843"/>
                  </a:lnTo>
                  <a:lnTo>
                    <a:pt x="565" y="842"/>
                  </a:lnTo>
                  <a:lnTo>
                    <a:pt x="578" y="822"/>
                  </a:lnTo>
                  <a:close/>
                  <a:moveTo>
                    <a:pt x="387" y="737"/>
                  </a:moveTo>
                  <a:lnTo>
                    <a:pt x="390" y="817"/>
                  </a:lnTo>
                  <a:cubicBezTo>
                    <a:pt x="392" y="820"/>
                    <a:pt x="393" y="826"/>
                    <a:pt x="396" y="832"/>
                  </a:cubicBezTo>
                  <a:cubicBezTo>
                    <a:pt x="399" y="839"/>
                    <a:pt x="399" y="846"/>
                    <a:pt x="396" y="854"/>
                  </a:cubicBezTo>
                  <a:lnTo>
                    <a:pt x="396" y="856"/>
                  </a:lnTo>
                  <a:cubicBezTo>
                    <a:pt x="390" y="845"/>
                    <a:pt x="387" y="834"/>
                    <a:pt x="385" y="822"/>
                  </a:cubicBezTo>
                  <a:cubicBezTo>
                    <a:pt x="384" y="811"/>
                    <a:pt x="384" y="800"/>
                    <a:pt x="385" y="789"/>
                  </a:cubicBezTo>
                  <a:cubicBezTo>
                    <a:pt x="387" y="780"/>
                    <a:pt x="387" y="771"/>
                    <a:pt x="387" y="762"/>
                  </a:cubicBezTo>
                  <a:lnTo>
                    <a:pt x="387" y="737"/>
                  </a:lnTo>
                  <a:close/>
                  <a:moveTo>
                    <a:pt x="1111" y="822"/>
                  </a:moveTo>
                  <a:lnTo>
                    <a:pt x="1108" y="880"/>
                  </a:lnTo>
                  <a:lnTo>
                    <a:pt x="1101" y="880"/>
                  </a:lnTo>
                  <a:lnTo>
                    <a:pt x="1105" y="822"/>
                  </a:lnTo>
                  <a:close/>
                  <a:moveTo>
                    <a:pt x="1159" y="822"/>
                  </a:moveTo>
                  <a:lnTo>
                    <a:pt x="1156" y="880"/>
                  </a:lnTo>
                  <a:lnTo>
                    <a:pt x="1150" y="880"/>
                  </a:lnTo>
                  <a:lnTo>
                    <a:pt x="1153" y="822"/>
                  </a:lnTo>
                  <a:close/>
                  <a:moveTo>
                    <a:pt x="293" y="700"/>
                  </a:moveTo>
                  <a:cubicBezTo>
                    <a:pt x="295" y="711"/>
                    <a:pt x="296" y="723"/>
                    <a:pt x="298" y="737"/>
                  </a:cubicBezTo>
                  <a:cubicBezTo>
                    <a:pt x="298" y="751"/>
                    <a:pt x="299" y="766"/>
                    <a:pt x="301" y="783"/>
                  </a:cubicBezTo>
                  <a:cubicBezTo>
                    <a:pt x="304" y="814"/>
                    <a:pt x="310" y="845"/>
                    <a:pt x="318" y="874"/>
                  </a:cubicBezTo>
                  <a:lnTo>
                    <a:pt x="318" y="888"/>
                  </a:lnTo>
                  <a:cubicBezTo>
                    <a:pt x="315" y="883"/>
                    <a:pt x="312" y="879"/>
                    <a:pt x="309" y="874"/>
                  </a:cubicBezTo>
                  <a:cubicBezTo>
                    <a:pt x="302" y="863"/>
                    <a:pt x="298" y="851"/>
                    <a:pt x="293" y="839"/>
                  </a:cubicBezTo>
                  <a:cubicBezTo>
                    <a:pt x="285" y="822"/>
                    <a:pt x="281" y="803"/>
                    <a:pt x="278" y="783"/>
                  </a:cubicBezTo>
                  <a:cubicBezTo>
                    <a:pt x="279" y="779"/>
                    <a:pt x="282" y="774"/>
                    <a:pt x="285" y="771"/>
                  </a:cubicBezTo>
                  <a:cubicBezTo>
                    <a:pt x="289" y="768"/>
                    <a:pt x="292" y="763"/>
                    <a:pt x="292" y="757"/>
                  </a:cubicBezTo>
                  <a:cubicBezTo>
                    <a:pt x="293" y="745"/>
                    <a:pt x="293" y="734"/>
                    <a:pt x="293" y="723"/>
                  </a:cubicBezTo>
                  <a:lnTo>
                    <a:pt x="293" y="700"/>
                  </a:lnTo>
                  <a:close/>
                  <a:moveTo>
                    <a:pt x="676" y="862"/>
                  </a:moveTo>
                  <a:lnTo>
                    <a:pt x="676" y="888"/>
                  </a:lnTo>
                  <a:lnTo>
                    <a:pt x="672" y="888"/>
                  </a:lnTo>
                  <a:lnTo>
                    <a:pt x="672" y="862"/>
                  </a:lnTo>
                  <a:close/>
                  <a:moveTo>
                    <a:pt x="993" y="796"/>
                  </a:moveTo>
                  <a:cubicBezTo>
                    <a:pt x="995" y="806"/>
                    <a:pt x="996" y="817"/>
                    <a:pt x="996" y="832"/>
                  </a:cubicBezTo>
                  <a:lnTo>
                    <a:pt x="996" y="891"/>
                  </a:lnTo>
                  <a:cubicBezTo>
                    <a:pt x="990" y="883"/>
                    <a:pt x="985" y="874"/>
                    <a:pt x="987" y="863"/>
                  </a:cubicBezTo>
                  <a:cubicBezTo>
                    <a:pt x="987" y="852"/>
                    <a:pt x="988" y="842"/>
                    <a:pt x="990" y="829"/>
                  </a:cubicBezTo>
                  <a:cubicBezTo>
                    <a:pt x="991" y="819"/>
                    <a:pt x="993" y="808"/>
                    <a:pt x="993" y="796"/>
                  </a:cubicBezTo>
                  <a:close/>
                  <a:moveTo>
                    <a:pt x="1334" y="797"/>
                  </a:moveTo>
                  <a:lnTo>
                    <a:pt x="1333" y="800"/>
                  </a:lnTo>
                  <a:cubicBezTo>
                    <a:pt x="1322" y="831"/>
                    <a:pt x="1314" y="865"/>
                    <a:pt x="1308" y="899"/>
                  </a:cubicBezTo>
                  <a:cubicBezTo>
                    <a:pt x="1302" y="899"/>
                    <a:pt x="1298" y="894"/>
                    <a:pt x="1298" y="888"/>
                  </a:cubicBezTo>
                  <a:cubicBezTo>
                    <a:pt x="1299" y="871"/>
                    <a:pt x="1302" y="854"/>
                    <a:pt x="1310" y="837"/>
                  </a:cubicBezTo>
                  <a:cubicBezTo>
                    <a:pt x="1314" y="822"/>
                    <a:pt x="1322" y="808"/>
                    <a:pt x="1334" y="797"/>
                  </a:cubicBezTo>
                  <a:close/>
                  <a:moveTo>
                    <a:pt x="950" y="899"/>
                  </a:moveTo>
                  <a:lnTo>
                    <a:pt x="948" y="925"/>
                  </a:lnTo>
                  <a:lnTo>
                    <a:pt x="942" y="925"/>
                  </a:lnTo>
                  <a:lnTo>
                    <a:pt x="944" y="899"/>
                  </a:lnTo>
                  <a:close/>
                  <a:moveTo>
                    <a:pt x="465" y="919"/>
                  </a:moveTo>
                  <a:lnTo>
                    <a:pt x="465" y="920"/>
                  </a:lnTo>
                  <a:cubicBezTo>
                    <a:pt x="467" y="928"/>
                    <a:pt x="465" y="936"/>
                    <a:pt x="461" y="942"/>
                  </a:cubicBezTo>
                  <a:cubicBezTo>
                    <a:pt x="458" y="942"/>
                    <a:pt x="452" y="937"/>
                    <a:pt x="452" y="932"/>
                  </a:cubicBezTo>
                  <a:cubicBezTo>
                    <a:pt x="450" y="928"/>
                    <a:pt x="455" y="923"/>
                    <a:pt x="465" y="919"/>
                  </a:cubicBezTo>
                  <a:close/>
                  <a:moveTo>
                    <a:pt x="405" y="906"/>
                  </a:moveTo>
                  <a:cubicBezTo>
                    <a:pt x="412" y="911"/>
                    <a:pt x="415" y="914"/>
                    <a:pt x="416" y="914"/>
                  </a:cubicBezTo>
                  <a:lnTo>
                    <a:pt x="416" y="916"/>
                  </a:lnTo>
                  <a:cubicBezTo>
                    <a:pt x="416" y="919"/>
                    <a:pt x="416" y="923"/>
                    <a:pt x="415" y="926"/>
                  </a:cubicBezTo>
                  <a:cubicBezTo>
                    <a:pt x="415" y="932"/>
                    <a:pt x="415" y="937"/>
                    <a:pt x="415" y="942"/>
                  </a:cubicBezTo>
                  <a:cubicBezTo>
                    <a:pt x="415" y="944"/>
                    <a:pt x="415" y="946"/>
                    <a:pt x="415" y="949"/>
                  </a:cubicBezTo>
                  <a:cubicBezTo>
                    <a:pt x="407" y="945"/>
                    <a:pt x="404" y="936"/>
                    <a:pt x="404" y="928"/>
                  </a:cubicBezTo>
                  <a:cubicBezTo>
                    <a:pt x="404" y="925"/>
                    <a:pt x="404" y="923"/>
                    <a:pt x="404" y="920"/>
                  </a:cubicBezTo>
                  <a:cubicBezTo>
                    <a:pt x="404" y="917"/>
                    <a:pt x="405" y="912"/>
                    <a:pt x="405" y="906"/>
                  </a:cubicBezTo>
                  <a:close/>
                  <a:moveTo>
                    <a:pt x="1056" y="949"/>
                  </a:moveTo>
                  <a:lnTo>
                    <a:pt x="1051" y="976"/>
                  </a:lnTo>
                  <a:lnTo>
                    <a:pt x="1047" y="976"/>
                  </a:lnTo>
                  <a:lnTo>
                    <a:pt x="1050" y="949"/>
                  </a:lnTo>
                  <a:close/>
                  <a:moveTo>
                    <a:pt x="553" y="963"/>
                  </a:moveTo>
                  <a:cubicBezTo>
                    <a:pt x="553" y="968"/>
                    <a:pt x="556" y="972"/>
                    <a:pt x="564" y="980"/>
                  </a:cubicBezTo>
                  <a:lnTo>
                    <a:pt x="564" y="982"/>
                  </a:lnTo>
                  <a:cubicBezTo>
                    <a:pt x="564" y="983"/>
                    <a:pt x="558" y="988"/>
                    <a:pt x="542" y="992"/>
                  </a:cubicBezTo>
                  <a:lnTo>
                    <a:pt x="542" y="965"/>
                  </a:lnTo>
                  <a:cubicBezTo>
                    <a:pt x="544" y="965"/>
                    <a:pt x="545" y="965"/>
                    <a:pt x="546" y="965"/>
                  </a:cubicBezTo>
                  <a:cubicBezTo>
                    <a:pt x="549" y="965"/>
                    <a:pt x="551" y="964"/>
                    <a:pt x="553" y="963"/>
                  </a:cubicBezTo>
                  <a:close/>
                  <a:moveTo>
                    <a:pt x="675" y="931"/>
                  </a:moveTo>
                  <a:cubicBezTo>
                    <a:pt x="675" y="971"/>
                    <a:pt x="672" y="994"/>
                    <a:pt x="664" y="1002"/>
                  </a:cubicBezTo>
                  <a:lnTo>
                    <a:pt x="664" y="986"/>
                  </a:lnTo>
                  <a:lnTo>
                    <a:pt x="675" y="931"/>
                  </a:lnTo>
                  <a:close/>
                  <a:moveTo>
                    <a:pt x="484" y="769"/>
                  </a:moveTo>
                  <a:cubicBezTo>
                    <a:pt x="492" y="774"/>
                    <a:pt x="495" y="785"/>
                    <a:pt x="495" y="803"/>
                  </a:cubicBezTo>
                  <a:cubicBezTo>
                    <a:pt x="495" y="822"/>
                    <a:pt x="498" y="834"/>
                    <a:pt x="505" y="837"/>
                  </a:cubicBezTo>
                  <a:lnTo>
                    <a:pt x="501" y="1014"/>
                  </a:lnTo>
                  <a:cubicBezTo>
                    <a:pt x="498" y="962"/>
                    <a:pt x="495" y="914"/>
                    <a:pt x="493" y="874"/>
                  </a:cubicBezTo>
                  <a:cubicBezTo>
                    <a:pt x="490" y="834"/>
                    <a:pt x="487" y="799"/>
                    <a:pt x="484" y="769"/>
                  </a:cubicBezTo>
                  <a:close/>
                  <a:moveTo>
                    <a:pt x="418" y="985"/>
                  </a:moveTo>
                  <a:lnTo>
                    <a:pt x="418" y="1020"/>
                  </a:lnTo>
                  <a:lnTo>
                    <a:pt x="413" y="1020"/>
                  </a:lnTo>
                  <a:lnTo>
                    <a:pt x="413" y="985"/>
                  </a:lnTo>
                  <a:close/>
                  <a:moveTo>
                    <a:pt x="347" y="963"/>
                  </a:moveTo>
                  <a:cubicBezTo>
                    <a:pt x="348" y="968"/>
                    <a:pt x="348" y="972"/>
                    <a:pt x="350" y="979"/>
                  </a:cubicBezTo>
                  <a:cubicBezTo>
                    <a:pt x="350" y="983"/>
                    <a:pt x="350" y="989"/>
                    <a:pt x="352" y="994"/>
                  </a:cubicBezTo>
                  <a:cubicBezTo>
                    <a:pt x="350" y="999"/>
                    <a:pt x="350" y="1003"/>
                    <a:pt x="350" y="1008"/>
                  </a:cubicBezTo>
                  <a:cubicBezTo>
                    <a:pt x="348" y="1012"/>
                    <a:pt x="348" y="1019"/>
                    <a:pt x="347" y="1023"/>
                  </a:cubicBezTo>
                  <a:lnTo>
                    <a:pt x="347" y="1025"/>
                  </a:lnTo>
                  <a:cubicBezTo>
                    <a:pt x="342" y="1014"/>
                    <a:pt x="341" y="1003"/>
                    <a:pt x="341" y="992"/>
                  </a:cubicBezTo>
                  <a:cubicBezTo>
                    <a:pt x="341" y="982"/>
                    <a:pt x="342" y="972"/>
                    <a:pt x="347" y="963"/>
                  </a:cubicBezTo>
                  <a:close/>
                  <a:moveTo>
                    <a:pt x="968" y="1022"/>
                  </a:moveTo>
                  <a:lnTo>
                    <a:pt x="968" y="1037"/>
                  </a:lnTo>
                  <a:lnTo>
                    <a:pt x="964" y="1037"/>
                  </a:lnTo>
                  <a:lnTo>
                    <a:pt x="964" y="1022"/>
                  </a:lnTo>
                  <a:close/>
                  <a:moveTo>
                    <a:pt x="584" y="1009"/>
                  </a:moveTo>
                  <a:cubicBezTo>
                    <a:pt x="592" y="1017"/>
                    <a:pt x="596" y="1028"/>
                    <a:pt x="595" y="1040"/>
                  </a:cubicBezTo>
                  <a:lnTo>
                    <a:pt x="596" y="1042"/>
                  </a:lnTo>
                  <a:cubicBezTo>
                    <a:pt x="590" y="1037"/>
                    <a:pt x="587" y="1029"/>
                    <a:pt x="584" y="1023"/>
                  </a:cubicBezTo>
                  <a:lnTo>
                    <a:pt x="584" y="1009"/>
                  </a:lnTo>
                  <a:close/>
                  <a:moveTo>
                    <a:pt x="464" y="985"/>
                  </a:moveTo>
                  <a:cubicBezTo>
                    <a:pt x="472" y="994"/>
                    <a:pt x="475" y="1015"/>
                    <a:pt x="473" y="1046"/>
                  </a:cubicBezTo>
                  <a:lnTo>
                    <a:pt x="473" y="1049"/>
                  </a:lnTo>
                  <a:cubicBezTo>
                    <a:pt x="464" y="1034"/>
                    <a:pt x="459" y="1017"/>
                    <a:pt x="456" y="999"/>
                  </a:cubicBezTo>
                  <a:cubicBezTo>
                    <a:pt x="458" y="999"/>
                    <a:pt x="458" y="999"/>
                    <a:pt x="458" y="997"/>
                  </a:cubicBezTo>
                  <a:cubicBezTo>
                    <a:pt x="458" y="994"/>
                    <a:pt x="459" y="991"/>
                    <a:pt x="459" y="988"/>
                  </a:cubicBezTo>
                  <a:lnTo>
                    <a:pt x="464" y="985"/>
                  </a:lnTo>
                  <a:close/>
                  <a:moveTo>
                    <a:pt x="1198" y="1011"/>
                  </a:moveTo>
                  <a:lnTo>
                    <a:pt x="1198" y="1049"/>
                  </a:lnTo>
                  <a:cubicBezTo>
                    <a:pt x="1191" y="1035"/>
                    <a:pt x="1188" y="1028"/>
                    <a:pt x="1185" y="1028"/>
                  </a:cubicBezTo>
                  <a:cubicBezTo>
                    <a:pt x="1185" y="1025"/>
                    <a:pt x="1190" y="1019"/>
                    <a:pt x="1198" y="1011"/>
                  </a:cubicBezTo>
                  <a:close/>
                  <a:moveTo>
                    <a:pt x="1199" y="1080"/>
                  </a:moveTo>
                  <a:lnTo>
                    <a:pt x="1196" y="1088"/>
                  </a:lnTo>
                  <a:lnTo>
                    <a:pt x="1193" y="1086"/>
                  </a:lnTo>
                  <a:lnTo>
                    <a:pt x="1196" y="1080"/>
                  </a:lnTo>
                  <a:close/>
                  <a:moveTo>
                    <a:pt x="481" y="1072"/>
                  </a:moveTo>
                  <a:lnTo>
                    <a:pt x="484" y="1091"/>
                  </a:lnTo>
                  <a:lnTo>
                    <a:pt x="479" y="1091"/>
                  </a:lnTo>
                  <a:lnTo>
                    <a:pt x="476" y="1072"/>
                  </a:lnTo>
                  <a:close/>
                  <a:moveTo>
                    <a:pt x="545" y="1022"/>
                  </a:moveTo>
                  <a:cubicBezTo>
                    <a:pt x="547" y="1022"/>
                    <a:pt x="548" y="1023"/>
                    <a:pt x="552" y="1026"/>
                  </a:cubicBezTo>
                  <a:lnTo>
                    <a:pt x="552" y="1028"/>
                  </a:lnTo>
                  <a:cubicBezTo>
                    <a:pt x="550" y="1040"/>
                    <a:pt x="547" y="1052"/>
                    <a:pt x="542" y="1065"/>
                  </a:cubicBezTo>
                  <a:cubicBezTo>
                    <a:pt x="539" y="1074"/>
                    <a:pt x="536" y="1083"/>
                    <a:pt x="535" y="1092"/>
                  </a:cubicBezTo>
                  <a:lnTo>
                    <a:pt x="535" y="1029"/>
                  </a:lnTo>
                  <a:cubicBezTo>
                    <a:pt x="536" y="1023"/>
                    <a:pt x="542" y="1022"/>
                    <a:pt x="545" y="1022"/>
                  </a:cubicBezTo>
                  <a:close/>
                  <a:moveTo>
                    <a:pt x="1053" y="1035"/>
                  </a:moveTo>
                  <a:lnTo>
                    <a:pt x="1053" y="1037"/>
                  </a:lnTo>
                  <a:cubicBezTo>
                    <a:pt x="1055" y="1051"/>
                    <a:pt x="1055" y="1066"/>
                    <a:pt x="1056" y="1080"/>
                  </a:cubicBezTo>
                  <a:cubicBezTo>
                    <a:pt x="1055" y="1097"/>
                    <a:pt x="1055" y="1114"/>
                    <a:pt x="1051" y="1131"/>
                  </a:cubicBezTo>
                  <a:lnTo>
                    <a:pt x="1042" y="1039"/>
                  </a:lnTo>
                  <a:cubicBezTo>
                    <a:pt x="1044" y="1039"/>
                    <a:pt x="1045" y="1039"/>
                    <a:pt x="1048" y="1037"/>
                  </a:cubicBezTo>
                  <a:cubicBezTo>
                    <a:pt x="1050" y="1037"/>
                    <a:pt x="1051" y="1035"/>
                    <a:pt x="1053" y="1035"/>
                  </a:cubicBezTo>
                  <a:close/>
                  <a:moveTo>
                    <a:pt x="541" y="1123"/>
                  </a:moveTo>
                  <a:lnTo>
                    <a:pt x="538" y="1140"/>
                  </a:lnTo>
                  <a:lnTo>
                    <a:pt x="533" y="1140"/>
                  </a:lnTo>
                  <a:lnTo>
                    <a:pt x="536" y="1123"/>
                  </a:lnTo>
                  <a:close/>
                  <a:moveTo>
                    <a:pt x="1222" y="1103"/>
                  </a:moveTo>
                  <a:lnTo>
                    <a:pt x="1222" y="1160"/>
                  </a:lnTo>
                  <a:lnTo>
                    <a:pt x="1216" y="1160"/>
                  </a:lnTo>
                  <a:lnTo>
                    <a:pt x="1216" y="1103"/>
                  </a:lnTo>
                  <a:close/>
                  <a:moveTo>
                    <a:pt x="356" y="1048"/>
                  </a:moveTo>
                  <a:cubicBezTo>
                    <a:pt x="373" y="1059"/>
                    <a:pt x="383" y="1065"/>
                    <a:pt x="388" y="1065"/>
                  </a:cubicBezTo>
                  <a:cubicBezTo>
                    <a:pt x="389" y="1065"/>
                    <a:pt x="390" y="1065"/>
                    <a:pt x="390" y="1065"/>
                  </a:cubicBezTo>
                  <a:lnTo>
                    <a:pt x="390" y="1066"/>
                  </a:lnTo>
                  <a:cubicBezTo>
                    <a:pt x="390" y="1097"/>
                    <a:pt x="390" y="1122"/>
                    <a:pt x="388" y="1135"/>
                  </a:cubicBezTo>
                  <a:cubicBezTo>
                    <a:pt x="388" y="1145"/>
                    <a:pt x="388" y="1154"/>
                    <a:pt x="387" y="1163"/>
                  </a:cubicBezTo>
                  <a:cubicBezTo>
                    <a:pt x="379" y="1145"/>
                    <a:pt x="373" y="1126"/>
                    <a:pt x="367" y="1108"/>
                  </a:cubicBezTo>
                  <a:cubicBezTo>
                    <a:pt x="362" y="1091"/>
                    <a:pt x="359" y="1075"/>
                    <a:pt x="356" y="1060"/>
                  </a:cubicBezTo>
                  <a:lnTo>
                    <a:pt x="356" y="1048"/>
                  </a:lnTo>
                  <a:close/>
                  <a:moveTo>
                    <a:pt x="1196" y="1092"/>
                  </a:moveTo>
                  <a:lnTo>
                    <a:pt x="1196" y="1094"/>
                  </a:lnTo>
                  <a:cubicBezTo>
                    <a:pt x="1196" y="1117"/>
                    <a:pt x="1190" y="1142"/>
                    <a:pt x="1181" y="1163"/>
                  </a:cubicBezTo>
                  <a:lnTo>
                    <a:pt x="1181" y="1108"/>
                  </a:lnTo>
                  <a:cubicBezTo>
                    <a:pt x="1178" y="1100"/>
                    <a:pt x="1184" y="1095"/>
                    <a:pt x="1196" y="1092"/>
                  </a:cubicBezTo>
                  <a:close/>
                  <a:moveTo>
                    <a:pt x="1051" y="1151"/>
                  </a:moveTo>
                  <a:lnTo>
                    <a:pt x="1056" y="1189"/>
                  </a:lnTo>
                  <a:lnTo>
                    <a:pt x="1050" y="1191"/>
                  </a:lnTo>
                  <a:cubicBezTo>
                    <a:pt x="1049" y="1192"/>
                    <a:pt x="1047" y="1193"/>
                    <a:pt x="1045" y="1193"/>
                  </a:cubicBezTo>
                  <a:cubicBezTo>
                    <a:pt x="1044" y="1193"/>
                    <a:pt x="1043" y="1193"/>
                    <a:pt x="1042" y="1192"/>
                  </a:cubicBezTo>
                  <a:lnTo>
                    <a:pt x="1051" y="1151"/>
                  </a:lnTo>
                  <a:close/>
                  <a:moveTo>
                    <a:pt x="1090" y="1037"/>
                  </a:moveTo>
                  <a:cubicBezTo>
                    <a:pt x="1095" y="1042"/>
                    <a:pt x="1099" y="1045"/>
                    <a:pt x="1104" y="1048"/>
                  </a:cubicBezTo>
                  <a:lnTo>
                    <a:pt x="1104" y="1189"/>
                  </a:lnTo>
                  <a:cubicBezTo>
                    <a:pt x="1104" y="1188"/>
                    <a:pt x="1104" y="1187"/>
                    <a:pt x="1103" y="1187"/>
                  </a:cubicBezTo>
                  <a:cubicBezTo>
                    <a:pt x="1102" y="1187"/>
                    <a:pt x="1098" y="1193"/>
                    <a:pt x="1091" y="1206"/>
                  </a:cubicBezTo>
                  <a:cubicBezTo>
                    <a:pt x="1090" y="1205"/>
                    <a:pt x="1088" y="1203"/>
                    <a:pt x="1088" y="1200"/>
                  </a:cubicBezTo>
                  <a:cubicBezTo>
                    <a:pt x="1087" y="1197"/>
                    <a:pt x="1087" y="1195"/>
                    <a:pt x="1085" y="1192"/>
                  </a:cubicBezTo>
                  <a:lnTo>
                    <a:pt x="1084" y="1189"/>
                  </a:lnTo>
                  <a:cubicBezTo>
                    <a:pt x="1084" y="1183"/>
                    <a:pt x="1085" y="1179"/>
                    <a:pt x="1087" y="1172"/>
                  </a:cubicBezTo>
                  <a:cubicBezTo>
                    <a:pt x="1088" y="1166"/>
                    <a:pt x="1090" y="1160"/>
                    <a:pt x="1090" y="1155"/>
                  </a:cubicBezTo>
                  <a:lnTo>
                    <a:pt x="1090" y="1037"/>
                  </a:lnTo>
                  <a:close/>
                  <a:moveTo>
                    <a:pt x="1090" y="1212"/>
                  </a:moveTo>
                  <a:lnTo>
                    <a:pt x="1095" y="1214"/>
                  </a:lnTo>
                  <a:lnTo>
                    <a:pt x="1090" y="1223"/>
                  </a:lnTo>
                  <a:lnTo>
                    <a:pt x="1085" y="1220"/>
                  </a:lnTo>
                  <a:lnTo>
                    <a:pt x="1090" y="1212"/>
                  </a:lnTo>
                  <a:close/>
                  <a:moveTo>
                    <a:pt x="612" y="1219"/>
                  </a:moveTo>
                  <a:lnTo>
                    <a:pt x="625" y="1222"/>
                  </a:lnTo>
                  <a:cubicBezTo>
                    <a:pt x="621" y="1228"/>
                    <a:pt x="613" y="1232"/>
                    <a:pt x="605" y="1235"/>
                  </a:cubicBezTo>
                  <a:lnTo>
                    <a:pt x="612" y="1219"/>
                  </a:lnTo>
                  <a:close/>
                  <a:moveTo>
                    <a:pt x="1185" y="1226"/>
                  </a:moveTo>
                  <a:lnTo>
                    <a:pt x="1179" y="1243"/>
                  </a:lnTo>
                  <a:lnTo>
                    <a:pt x="1173" y="1242"/>
                  </a:lnTo>
                  <a:lnTo>
                    <a:pt x="1182" y="1226"/>
                  </a:lnTo>
                  <a:close/>
                  <a:moveTo>
                    <a:pt x="541" y="1160"/>
                  </a:moveTo>
                  <a:lnTo>
                    <a:pt x="541" y="1163"/>
                  </a:lnTo>
                  <a:cubicBezTo>
                    <a:pt x="539" y="1174"/>
                    <a:pt x="539" y="1185"/>
                    <a:pt x="539" y="1195"/>
                  </a:cubicBezTo>
                  <a:lnTo>
                    <a:pt x="539" y="1246"/>
                  </a:lnTo>
                  <a:cubicBezTo>
                    <a:pt x="528" y="1242"/>
                    <a:pt x="524" y="1222"/>
                    <a:pt x="524" y="1185"/>
                  </a:cubicBezTo>
                  <a:cubicBezTo>
                    <a:pt x="524" y="1180"/>
                    <a:pt x="530" y="1171"/>
                    <a:pt x="541" y="1160"/>
                  </a:cubicBezTo>
                  <a:close/>
                  <a:moveTo>
                    <a:pt x="495" y="1168"/>
                  </a:moveTo>
                  <a:lnTo>
                    <a:pt x="498" y="1255"/>
                  </a:lnTo>
                  <a:lnTo>
                    <a:pt x="493" y="1255"/>
                  </a:lnTo>
                  <a:lnTo>
                    <a:pt x="488" y="1168"/>
                  </a:lnTo>
                  <a:close/>
                  <a:moveTo>
                    <a:pt x="1010" y="1246"/>
                  </a:moveTo>
                  <a:lnTo>
                    <a:pt x="1010" y="1255"/>
                  </a:lnTo>
                  <a:lnTo>
                    <a:pt x="1005" y="1255"/>
                  </a:lnTo>
                  <a:lnTo>
                    <a:pt x="1005" y="1246"/>
                  </a:lnTo>
                  <a:close/>
                  <a:moveTo>
                    <a:pt x="1062" y="1223"/>
                  </a:moveTo>
                  <a:lnTo>
                    <a:pt x="1051" y="1257"/>
                  </a:lnTo>
                  <a:lnTo>
                    <a:pt x="1047" y="1257"/>
                  </a:lnTo>
                  <a:lnTo>
                    <a:pt x="1058" y="1223"/>
                  </a:lnTo>
                  <a:close/>
                  <a:moveTo>
                    <a:pt x="722" y="1249"/>
                  </a:moveTo>
                  <a:lnTo>
                    <a:pt x="727" y="1259"/>
                  </a:lnTo>
                  <a:lnTo>
                    <a:pt x="732" y="1257"/>
                  </a:lnTo>
                  <a:lnTo>
                    <a:pt x="728" y="1249"/>
                  </a:lnTo>
                  <a:close/>
                  <a:moveTo>
                    <a:pt x="344" y="1266"/>
                  </a:moveTo>
                  <a:cubicBezTo>
                    <a:pt x="345" y="1266"/>
                    <a:pt x="345" y="1267"/>
                    <a:pt x="346" y="1267"/>
                  </a:cubicBezTo>
                  <a:lnTo>
                    <a:pt x="346" y="1267"/>
                  </a:lnTo>
                  <a:cubicBezTo>
                    <a:pt x="346" y="1266"/>
                    <a:pt x="345" y="1266"/>
                    <a:pt x="344" y="1266"/>
                  </a:cubicBezTo>
                  <a:close/>
                  <a:moveTo>
                    <a:pt x="1216" y="1274"/>
                  </a:moveTo>
                  <a:lnTo>
                    <a:pt x="1216" y="1280"/>
                  </a:lnTo>
                  <a:lnTo>
                    <a:pt x="1196" y="1280"/>
                  </a:lnTo>
                  <a:lnTo>
                    <a:pt x="1196" y="1274"/>
                  </a:lnTo>
                  <a:close/>
                  <a:moveTo>
                    <a:pt x="1110" y="1272"/>
                  </a:moveTo>
                  <a:lnTo>
                    <a:pt x="1121" y="1285"/>
                  </a:lnTo>
                  <a:lnTo>
                    <a:pt x="1116" y="1288"/>
                  </a:lnTo>
                  <a:lnTo>
                    <a:pt x="1105" y="1275"/>
                  </a:lnTo>
                  <a:lnTo>
                    <a:pt x="1110" y="1272"/>
                  </a:lnTo>
                  <a:close/>
                  <a:moveTo>
                    <a:pt x="1055" y="1285"/>
                  </a:moveTo>
                  <a:lnTo>
                    <a:pt x="1055" y="1292"/>
                  </a:lnTo>
                  <a:lnTo>
                    <a:pt x="1035" y="1292"/>
                  </a:lnTo>
                  <a:lnTo>
                    <a:pt x="1035" y="1285"/>
                  </a:lnTo>
                  <a:close/>
                  <a:moveTo>
                    <a:pt x="1353" y="0"/>
                  </a:moveTo>
                  <a:cubicBezTo>
                    <a:pt x="1342" y="20"/>
                    <a:pt x="1327" y="37"/>
                    <a:pt x="1311" y="53"/>
                  </a:cubicBezTo>
                  <a:cubicBezTo>
                    <a:pt x="1302" y="62"/>
                    <a:pt x="1291" y="70"/>
                    <a:pt x="1279" y="74"/>
                  </a:cubicBezTo>
                  <a:cubicBezTo>
                    <a:pt x="1282" y="83"/>
                    <a:pt x="1287" y="91"/>
                    <a:pt x="1296" y="97"/>
                  </a:cubicBezTo>
                  <a:cubicBezTo>
                    <a:pt x="1305" y="103"/>
                    <a:pt x="1310" y="109"/>
                    <a:pt x="1310" y="111"/>
                  </a:cubicBezTo>
                  <a:cubicBezTo>
                    <a:pt x="1301" y="139"/>
                    <a:pt x="1294" y="168"/>
                    <a:pt x="1290" y="197"/>
                  </a:cubicBezTo>
                  <a:cubicBezTo>
                    <a:pt x="1273" y="248"/>
                    <a:pt x="1261" y="288"/>
                    <a:pt x="1251" y="320"/>
                  </a:cubicBezTo>
                  <a:cubicBezTo>
                    <a:pt x="1242" y="351"/>
                    <a:pt x="1236" y="374"/>
                    <a:pt x="1233" y="386"/>
                  </a:cubicBezTo>
                  <a:cubicBezTo>
                    <a:pt x="1224" y="431"/>
                    <a:pt x="1216" y="465"/>
                    <a:pt x="1210" y="488"/>
                  </a:cubicBezTo>
                  <a:cubicBezTo>
                    <a:pt x="1204" y="513"/>
                    <a:pt x="1199" y="528"/>
                    <a:pt x="1199" y="531"/>
                  </a:cubicBezTo>
                  <a:cubicBezTo>
                    <a:pt x="1198" y="537"/>
                    <a:pt x="1196" y="543"/>
                    <a:pt x="1193" y="549"/>
                  </a:cubicBezTo>
                  <a:lnTo>
                    <a:pt x="1179" y="577"/>
                  </a:lnTo>
                  <a:cubicBezTo>
                    <a:pt x="1175" y="586"/>
                    <a:pt x="1170" y="597"/>
                    <a:pt x="1165" y="606"/>
                  </a:cubicBezTo>
                  <a:cubicBezTo>
                    <a:pt x="1162" y="612"/>
                    <a:pt x="1161" y="620"/>
                    <a:pt x="1159" y="626"/>
                  </a:cubicBezTo>
                  <a:cubicBezTo>
                    <a:pt x="1159" y="634"/>
                    <a:pt x="1161" y="642"/>
                    <a:pt x="1164" y="649"/>
                  </a:cubicBezTo>
                  <a:cubicBezTo>
                    <a:pt x="1156" y="656"/>
                    <a:pt x="1150" y="676"/>
                    <a:pt x="1150" y="708"/>
                  </a:cubicBezTo>
                  <a:cubicBezTo>
                    <a:pt x="1150" y="731"/>
                    <a:pt x="1142" y="756"/>
                    <a:pt x="1128" y="774"/>
                  </a:cubicBezTo>
                  <a:cubicBezTo>
                    <a:pt x="1108" y="700"/>
                    <a:pt x="1093" y="637"/>
                    <a:pt x="1081" y="586"/>
                  </a:cubicBezTo>
                  <a:cubicBezTo>
                    <a:pt x="1068" y="534"/>
                    <a:pt x="1059" y="493"/>
                    <a:pt x="1053" y="460"/>
                  </a:cubicBezTo>
                  <a:cubicBezTo>
                    <a:pt x="1053" y="459"/>
                    <a:pt x="1047" y="433"/>
                    <a:pt x="1031" y="382"/>
                  </a:cubicBezTo>
                  <a:cubicBezTo>
                    <a:pt x="1027" y="366"/>
                    <a:pt x="1022" y="353"/>
                    <a:pt x="1021" y="340"/>
                  </a:cubicBezTo>
                  <a:cubicBezTo>
                    <a:pt x="1019" y="331"/>
                    <a:pt x="1018" y="320"/>
                    <a:pt x="1018" y="311"/>
                  </a:cubicBezTo>
                  <a:cubicBezTo>
                    <a:pt x="1008" y="305"/>
                    <a:pt x="1004" y="294"/>
                    <a:pt x="1005" y="283"/>
                  </a:cubicBezTo>
                  <a:cubicBezTo>
                    <a:pt x="1007" y="266"/>
                    <a:pt x="1008" y="259"/>
                    <a:pt x="1007" y="259"/>
                  </a:cubicBezTo>
                  <a:cubicBezTo>
                    <a:pt x="998" y="248"/>
                    <a:pt x="991" y="236"/>
                    <a:pt x="987" y="222"/>
                  </a:cubicBezTo>
                  <a:cubicBezTo>
                    <a:pt x="985" y="197"/>
                    <a:pt x="982" y="173"/>
                    <a:pt x="982" y="148"/>
                  </a:cubicBezTo>
                  <a:cubicBezTo>
                    <a:pt x="959" y="134"/>
                    <a:pt x="947" y="119"/>
                    <a:pt x="947" y="102"/>
                  </a:cubicBezTo>
                  <a:cubicBezTo>
                    <a:pt x="947" y="88"/>
                    <a:pt x="951" y="82"/>
                    <a:pt x="959" y="82"/>
                  </a:cubicBezTo>
                  <a:cubicBezTo>
                    <a:pt x="962" y="82"/>
                    <a:pt x="965" y="83"/>
                    <a:pt x="967" y="83"/>
                  </a:cubicBezTo>
                  <a:cubicBezTo>
                    <a:pt x="968" y="85"/>
                    <a:pt x="971" y="85"/>
                    <a:pt x="973" y="86"/>
                  </a:cubicBezTo>
                  <a:cubicBezTo>
                    <a:pt x="981" y="85"/>
                    <a:pt x="987" y="83"/>
                    <a:pt x="993" y="80"/>
                  </a:cubicBezTo>
                  <a:cubicBezTo>
                    <a:pt x="999" y="77"/>
                    <a:pt x="1005" y="74"/>
                    <a:pt x="1011" y="74"/>
                  </a:cubicBezTo>
                  <a:lnTo>
                    <a:pt x="1030" y="82"/>
                  </a:lnTo>
                  <a:cubicBezTo>
                    <a:pt x="1035" y="77"/>
                    <a:pt x="1036" y="71"/>
                    <a:pt x="1038" y="65"/>
                  </a:cubicBezTo>
                  <a:cubicBezTo>
                    <a:pt x="1033" y="63"/>
                    <a:pt x="1028" y="60"/>
                    <a:pt x="1024" y="59"/>
                  </a:cubicBezTo>
                  <a:cubicBezTo>
                    <a:pt x="1019" y="56"/>
                    <a:pt x="1015" y="54"/>
                    <a:pt x="1010" y="54"/>
                  </a:cubicBezTo>
                  <a:cubicBezTo>
                    <a:pt x="999" y="56"/>
                    <a:pt x="990" y="57"/>
                    <a:pt x="981" y="62"/>
                  </a:cubicBezTo>
                  <a:cubicBezTo>
                    <a:pt x="971" y="65"/>
                    <a:pt x="961" y="68"/>
                    <a:pt x="951" y="68"/>
                  </a:cubicBezTo>
                  <a:cubicBezTo>
                    <a:pt x="945" y="68"/>
                    <a:pt x="935" y="57"/>
                    <a:pt x="921" y="34"/>
                  </a:cubicBezTo>
                  <a:lnTo>
                    <a:pt x="911" y="42"/>
                  </a:lnTo>
                  <a:cubicBezTo>
                    <a:pt x="915" y="53"/>
                    <a:pt x="915" y="62"/>
                    <a:pt x="915" y="71"/>
                  </a:cubicBezTo>
                  <a:cubicBezTo>
                    <a:pt x="911" y="71"/>
                    <a:pt x="910" y="71"/>
                    <a:pt x="907" y="70"/>
                  </a:cubicBezTo>
                  <a:cubicBezTo>
                    <a:pt x="905" y="70"/>
                    <a:pt x="902" y="68"/>
                    <a:pt x="901" y="68"/>
                  </a:cubicBezTo>
                  <a:cubicBezTo>
                    <a:pt x="888" y="70"/>
                    <a:pt x="876" y="71"/>
                    <a:pt x="864" y="76"/>
                  </a:cubicBezTo>
                  <a:cubicBezTo>
                    <a:pt x="851" y="79"/>
                    <a:pt x="839" y="82"/>
                    <a:pt x="825" y="82"/>
                  </a:cubicBezTo>
                  <a:cubicBezTo>
                    <a:pt x="821" y="82"/>
                    <a:pt x="815" y="80"/>
                    <a:pt x="810" y="77"/>
                  </a:cubicBezTo>
                  <a:cubicBezTo>
                    <a:pt x="804" y="74"/>
                    <a:pt x="799" y="71"/>
                    <a:pt x="793" y="68"/>
                  </a:cubicBezTo>
                  <a:cubicBezTo>
                    <a:pt x="790" y="66"/>
                    <a:pt x="787" y="63"/>
                    <a:pt x="784" y="62"/>
                  </a:cubicBezTo>
                  <a:cubicBezTo>
                    <a:pt x="781" y="59"/>
                    <a:pt x="778" y="57"/>
                    <a:pt x="776" y="54"/>
                  </a:cubicBezTo>
                  <a:cubicBezTo>
                    <a:pt x="770" y="57"/>
                    <a:pt x="765" y="62"/>
                    <a:pt x="762" y="66"/>
                  </a:cubicBezTo>
                  <a:lnTo>
                    <a:pt x="747" y="80"/>
                  </a:lnTo>
                  <a:lnTo>
                    <a:pt x="736" y="70"/>
                  </a:lnTo>
                  <a:cubicBezTo>
                    <a:pt x="738" y="68"/>
                    <a:pt x="739" y="66"/>
                    <a:pt x="739" y="63"/>
                  </a:cubicBezTo>
                  <a:cubicBezTo>
                    <a:pt x="739" y="60"/>
                    <a:pt x="738" y="57"/>
                    <a:pt x="736" y="54"/>
                  </a:cubicBezTo>
                  <a:cubicBezTo>
                    <a:pt x="721" y="72"/>
                    <a:pt x="710" y="81"/>
                    <a:pt x="703" y="81"/>
                  </a:cubicBezTo>
                  <a:cubicBezTo>
                    <a:pt x="702" y="81"/>
                    <a:pt x="702" y="81"/>
                    <a:pt x="701" y="80"/>
                  </a:cubicBezTo>
                  <a:lnTo>
                    <a:pt x="693" y="63"/>
                  </a:lnTo>
                  <a:cubicBezTo>
                    <a:pt x="695" y="51"/>
                    <a:pt x="699" y="39"/>
                    <a:pt x="707" y="28"/>
                  </a:cubicBezTo>
                  <a:cubicBezTo>
                    <a:pt x="701" y="28"/>
                    <a:pt x="695" y="31"/>
                    <a:pt x="687" y="40"/>
                  </a:cubicBezTo>
                  <a:cubicBezTo>
                    <a:pt x="681" y="48"/>
                    <a:pt x="675" y="57"/>
                    <a:pt x="668" y="65"/>
                  </a:cubicBezTo>
                  <a:cubicBezTo>
                    <a:pt x="642" y="68"/>
                    <a:pt x="627" y="73"/>
                    <a:pt x="622" y="79"/>
                  </a:cubicBezTo>
                  <a:cubicBezTo>
                    <a:pt x="627" y="88"/>
                    <a:pt x="632" y="93"/>
                    <a:pt x="638" y="93"/>
                  </a:cubicBezTo>
                  <a:lnTo>
                    <a:pt x="647" y="82"/>
                  </a:lnTo>
                  <a:cubicBezTo>
                    <a:pt x="656" y="82"/>
                    <a:pt x="665" y="88"/>
                    <a:pt x="670" y="96"/>
                  </a:cubicBezTo>
                  <a:cubicBezTo>
                    <a:pt x="648" y="219"/>
                    <a:pt x="632" y="323"/>
                    <a:pt x="619" y="411"/>
                  </a:cubicBezTo>
                  <a:cubicBezTo>
                    <a:pt x="605" y="499"/>
                    <a:pt x="595" y="572"/>
                    <a:pt x="587" y="631"/>
                  </a:cubicBezTo>
                  <a:cubicBezTo>
                    <a:pt x="578" y="637"/>
                    <a:pt x="573" y="646"/>
                    <a:pt x="572" y="657"/>
                  </a:cubicBezTo>
                  <a:cubicBezTo>
                    <a:pt x="573" y="665"/>
                    <a:pt x="575" y="674"/>
                    <a:pt x="576" y="683"/>
                  </a:cubicBezTo>
                  <a:cubicBezTo>
                    <a:pt x="578" y="689"/>
                    <a:pt x="578" y="696"/>
                    <a:pt x="576" y="702"/>
                  </a:cubicBezTo>
                  <a:cubicBezTo>
                    <a:pt x="570" y="708"/>
                    <a:pt x="565" y="716"/>
                    <a:pt x="562" y="725"/>
                  </a:cubicBezTo>
                  <a:cubicBezTo>
                    <a:pt x="568" y="734"/>
                    <a:pt x="568" y="746"/>
                    <a:pt x="565" y="757"/>
                  </a:cubicBezTo>
                  <a:cubicBezTo>
                    <a:pt x="552" y="806"/>
                    <a:pt x="542" y="829"/>
                    <a:pt x="536" y="829"/>
                  </a:cubicBezTo>
                  <a:cubicBezTo>
                    <a:pt x="532" y="817"/>
                    <a:pt x="525" y="806"/>
                    <a:pt x="522" y="796"/>
                  </a:cubicBezTo>
                  <a:cubicBezTo>
                    <a:pt x="518" y="786"/>
                    <a:pt x="515" y="779"/>
                    <a:pt x="513" y="772"/>
                  </a:cubicBezTo>
                  <a:cubicBezTo>
                    <a:pt x="508" y="743"/>
                    <a:pt x="502" y="726"/>
                    <a:pt x="492" y="717"/>
                  </a:cubicBezTo>
                  <a:cubicBezTo>
                    <a:pt x="488" y="696"/>
                    <a:pt x="482" y="668"/>
                    <a:pt x="475" y="632"/>
                  </a:cubicBezTo>
                  <a:cubicBezTo>
                    <a:pt x="467" y="599"/>
                    <a:pt x="456" y="556"/>
                    <a:pt x="444" y="506"/>
                  </a:cubicBezTo>
                  <a:cubicBezTo>
                    <a:pt x="432" y="463"/>
                    <a:pt x="424" y="429"/>
                    <a:pt x="419" y="402"/>
                  </a:cubicBezTo>
                  <a:cubicBezTo>
                    <a:pt x="416" y="383"/>
                    <a:pt x="413" y="365"/>
                    <a:pt x="412" y="348"/>
                  </a:cubicBezTo>
                  <a:cubicBezTo>
                    <a:pt x="402" y="329"/>
                    <a:pt x="393" y="308"/>
                    <a:pt x="385" y="286"/>
                  </a:cubicBezTo>
                  <a:cubicBezTo>
                    <a:pt x="376" y="263"/>
                    <a:pt x="367" y="240"/>
                    <a:pt x="358" y="213"/>
                  </a:cubicBezTo>
                  <a:cubicBezTo>
                    <a:pt x="348" y="185"/>
                    <a:pt x="341" y="160"/>
                    <a:pt x="332" y="140"/>
                  </a:cubicBezTo>
                  <a:cubicBezTo>
                    <a:pt x="324" y="123"/>
                    <a:pt x="315" y="106"/>
                    <a:pt x="304" y="91"/>
                  </a:cubicBezTo>
                  <a:cubicBezTo>
                    <a:pt x="338" y="80"/>
                    <a:pt x="372" y="71"/>
                    <a:pt x="405" y="63"/>
                  </a:cubicBezTo>
                  <a:cubicBezTo>
                    <a:pt x="399" y="56"/>
                    <a:pt x="388" y="51"/>
                    <a:pt x="379" y="51"/>
                  </a:cubicBezTo>
                  <a:cubicBezTo>
                    <a:pt x="370" y="53"/>
                    <a:pt x="362" y="54"/>
                    <a:pt x="355" y="59"/>
                  </a:cubicBezTo>
                  <a:cubicBezTo>
                    <a:pt x="345" y="62"/>
                    <a:pt x="338" y="63"/>
                    <a:pt x="328" y="65"/>
                  </a:cubicBezTo>
                  <a:cubicBezTo>
                    <a:pt x="307" y="65"/>
                    <a:pt x="293" y="53"/>
                    <a:pt x="290" y="26"/>
                  </a:cubicBezTo>
                  <a:cubicBezTo>
                    <a:pt x="256" y="53"/>
                    <a:pt x="242" y="66"/>
                    <a:pt x="245" y="66"/>
                  </a:cubicBezTo>
                  <a:cubicBezTo>
                    <a:pt x="235" y="66"/>
                    <a:pt x="229" y="60"/>
                    <a:pt x="229" y="48"/>
                  </a:cubicBezTo>
                  <a:cubicBezTo>
                    <a:pt x="229" y="34"/>
                    <a:pt x="224" y="22"/>
                    <a:pt x="216" y="11"/>
                  </a:cubicBezTo>
                  <a:cubicBezTo>
                    <a:pt x="209" y="17"/>
                    <a:pt x="202" y="28"/>
                    <a:pt x="202" y="39"/>
                  </a:cubicBezTo>
                  <a:cubicBezTo>
                    <a:pt x="202" y="42"/>
                    <a:pt x="202" y="45"/>
                    <a:pt x="204" y="48"/>
                  </a:cubicBezTo>
                  <a:lnTo>
                    <a:pt x="204" y="56"/>
                  </a:lnTo>
                  <a:cubicBezTo>
                    <a:pt x="204" y="68"/>
                    <a:pt x="193" y="74"/>
                    <a:pt x="173" y="74"/>
                  </a:cubicBezTo>
                  <a:cubicBezTo>
                    <a:pt x="164" y="74"/>
                    <a:pt x="156" y="73"/>
                    <a:pt x="147" y="71"/>
                  </a:cubicBezTo>
                  <a:lnTo>
                    <a:pt x="122" y="65"/>
                  </a:lnTo>
                  <a:cubicBezTo>
                    <a:pt x="124" y="57"/>
                    <a:pt x="121" y="48"/>
                    <a:pt x="116" y="42"/>
                  </a:cubicBezTo>
                  <a:cubicBezTo>
                    <a:pt x="112" y="45"/>
                    <a:pt x="112" y="51"/>
                    <a:pt x="116" y="63"/>
                  </a:cubicBezTo>
                  <a:cubicBezTo>
                    <a:pt x="118" y="73"/>
                    <a:pt x="113" y="77"/>
                    <a:pt x="102" y="77"/>
                  </a:cubicBezTo>
                  <a:cubicBezTo>
                    <a:pt x="107" y="77"/>
                    <a:pt x="96" y="70"/>
                    <a:pt x="69" y="56"/>
                  </a:cubicBezTo>
                  <a:cubicBezTo>
                    <a:pt x="64" y="68"/>
                    <a:pt x="59" y="73"/>
                    <a:pt x="55" y="73"/>
                  </a:cubicBezTo>
                  <a:cubicBezTo>
                    <a:pt x="38" y="73"/>
                    <a:pt x="24" y="57"/>
                    <a:pt x="12" y="26"/>
                  </a:cubicBezTo>
                  <a:cubicBezTo>
                    <a:pt x="9" y="30"/>
                    <a:pt x="5" y="33"/>
                    <a:pt x="1" y="34"/>
                  </a:cubicBezTo>
                  <a:lnTo>
                    <a:pt x="1" y="50"/>
                  </a:lnTo>
                  <a:cubicBezTo>
                    <a:pt x="2" y="56"/>
                    <a:pt x="2" y="62"/>
                    <a:pt x="4" y="68"/>
                  </a:cubicBezTo>
                  <a:cubicBezTo>
                    <a:pt x="5" y="76"/>
                    <a:pt x="7" y="82"/>
                    <a:pt x="7" y="89"/>
                  </a:cubicBezTo>
                  <a:cubicBezTo>
                    <a:pt x="8" y="89"/>
                    <a:pt x="8" y="89"/>
                    <a:pt x="9" y="89"/>
                  </a:cubicBezTo>
                  <a:cubicBezTo>
                    <a:pt x="19" y="89"/>
                    <a:pt x="33" y="112"/>
                    <a:pt x="52" y="157"/>
                  </a:cubicBezTo>
                  <a:cubicBezTo>
                    <a:pt x="56" y="166"/>
                    <a:pt x="59" y="176"/>
                    <a:pt x="61" y="186"/>
                  </a:cubicBezTo>
                  <a:cubicBezTo>
                    <a:pt x="92" y="262"/>
                    <a:pt x="107" y="306"/>
                    <a:pt x="107" y="319"/>
                  </a:cubicBezTo>
                  <a:cubicBezTo>
                    <a:pt x="107" y="325"/>
                    <a:pt x="107" y="331"/>
                    <a:pt x="105" y="337"/>
                  </a:cubicBezTo>
                  <a:cubicBezTo>
                    <a:pt x="112" y="353"/>
                    <a:pt x="118" y="369"/>
                    <a:pt x="119" y="386"/>
                  </a:cubicBezTo>
                  <a:cubicBezTo>
                    <a:pt x="121" y="396"/>
                    <a:pt x="125" y="405"/>
                    <a:pt x="129" y="414"/>
                  </a:cubicBezTo>
                  <a:cubicBezTo>
                    <a:pt x="133" y="422"/>
                    <a:pt x="138" y="429"/>
                    <a:pt x="145" y="436"/>
                  </a:cubicBezTo>
                  <a:cubicBezTo>
                    <a:pt x="149" y="456"/>
                    <a:pt x="155" y="474"/>
                    <a:pt x="161" y="494"/>
                  </a:cubicBezTo>
                  <a:cubicBezTo>
                    <a:pt x="169" y="520"/>
                    <a:pt x="179" y="549"/>
                    <a:pt x="192" y="586"/>
                  </a:cubicBezTo>
                  <a:cubicBezTo>
                    <a:pt x="202" y="614"/>
                    <a:pt x="210" y="642"/>
                    <a:pt x="218" y="671"/>
                  </a:cubicBezTo>
                  <a:cubicBezTo>
                    <a:pt x="222" y="691"/>
                    <a:pt x="225" y="712"/>
                    <a:pt x="224" y="734"/>
                  </a:cubicBezTo>
                  <a:cubicBezTo>
                    <a:pt x="232" y="740"/>
                    <a:pt x="239" y="746"/>
                    <a:pt x="247" y="754"/>
                  </a:cubicBezTo>
                  <a:cubicBezTo>
                    <a:pt x="256" y="823"/>
                    <a:pt x="275" y="889"/>
                    <a:pt x="301" y="954"/>
                  </a:cubicBezTo>
                  <a:cubicBezTo>
                    <a:pt x="304" y="976"/>
                    <a:pt x="309" y="999"/>
                    <a:pt x="315" y="1020"/>
                  </a:cubicBezTo>
                  <a:cubicBezTo>
                    <a:pt x="322" y="1048"/>
                    <a:pt x="332" y="1080"/>
                    <a:pt x="344" y="1115"/>
                  </a:cubicBezTo>
                  <a:cubicBezTo>
                    <a:pt x="359" y="1157"/>
                    <a:pt x="368" y="1200"/>
                    <a:pt x="372" y="1245"/>
                  </a:cubicBezTo>
                  <a:cubicBezTo>
                    <a:pt x="372" y="1248"/>
                    <a:pt x="372" y="1251"/>
                    <a:pt x="372" y="1255"/>
                  </a:cubicBezTo>
                  <a:cubicBezTo>
                    <a:pt x="370" y="1259"/>
                    <a:pt x="370" y="1265"/>
                    <a:pt x="368" y="1271"/>
                  </a:cubicBezTo>
                  <a:cubicBezTo>
                    <a:pt x="364" y="1271"/>
                    <a:pt x="359" y="1269"/>
                    <a:pt x="356" y="1268"/>
                  </a:cubicBezTo>
                  <a:cubicBezTo>
                    <a:pt x="352" y="1268"/>
                    <a:pt x="349" y="1268"/>
                    <a:pt x="346" y="1267"/>
                  </a:cubicBezTo>
                  <a:lnTo>
                    <a:pt x="346" y="1267"/>
                  </a:lnTo>
                  <a:cubicBezTo>
                    <a:pt x="345" y="1269"/>
                    <a:pt x="323" y="1276"/>
                    <a:pt x="279" y="1286"/>
                  </a:cubicBezTo>
                  <a:cubicBezTo>
                    <a:pt x="287" y="1292"/>
                    <a:pt x="298" y="1297"/>
                    <a:pt x="309" y="1299"/>
                  </a:cubicBezTo>
                  <a:lnTo>
                    <a:pt x="370" y="1285"/>
                  </a:lnTo>
                  <a:cubicBezTo>
                    <a:pt x="372" y="1284"/>
                    <a:pt x="374" y="1284"/>
                    <a:pt x="375" y="1284"/>
                  </a:cubicBezTo>
                  <a:cubicBezTo>
                    <a:pt x="392" y="1284"/>
                    <a:pt x="400" y="1298"/>
                    <a:pt x="404" y="1325"/>
                  </a:cubicBezTo>
                  <a:cubicBezTo>
                    <a:pt x="407" y="1352"/>
                    <a:pt x="415" y="1368"/>
                    <a:pt x="425" y="1368"/>
                  </a:cubicBezTo>
                  <a:cubicBezTo>
                    <a:pt x="430" y="1366"/>
                    <a:pt x="433" y="1365"/>
                    <a:pt x="438" y="1365"/>
                  </a:cubicBezTo>
                  <a:cubicBezTo>
                    <a:pt x="424" y="1323"/>
                    <a:pt x="418" y="1300"/>
                    <a:pt x="418" y="1299"/>
                  </a:cubicBezTo>
                  <a:cubicBezTo>
                    <a:pt x="418" y="1283"/>
                    <a:pt x="424" y="1275"/>
                    <a:pt x="438" y="1275"/>
                  </a:cubicBezTo>
                  <a:cubicBezTo>
                    <a:pt x="447" y="1285"/>
                    <a:pt x="456" y="1292"/>
                    <a:pt x="467" y="1299"/>
                  </a:cubicBezTo>
                  <a:cubicBezTo>
                    <a:pt x="475" y="1286"/>
                    <a:pt x="482" y="1279"/>
                    <a:pt x="490" y="1279"/>
                  </a:cubicBezTo>
                  <a:cubicBezTo>
                    <a:pt x="498" y="1279"/>
                    <a:pt x="502" y="1288"/>
                    <a:pt x="505" y="1305"/>
                  </a:cubicBezTo>
                  <a:lnTo>
                    <a:pt x="505" y="1342"/>
                  </a:lnTo>
                  <a:cubicBezTo>
                    <a:pt x="518" y="1334"/>
                    <a:pt x="524" y="1320"/>
                    <a:pt x="522" y="1306"/>
                  </a:cubicBezTo>
                  <a:cubicBezTo>
                    <a:pt x="524" y="1302"/>
                    <a:pt x="524" y="1295"/>
                    <a:pt x="524" y="1289"/>
                  </a:cubicBezTo>
                  <a:lnTo>
                    <a:pt x="524" y="1272"/>
                  </a:lnTo>
                  <a:cubicBezTo>
                    <a:pt x="528" y="1271"/>
                    <a:pt x="533" y="1269"/>
                    <a:pt x="538" y="1269"/>
                  </a:cubicBezTo>
                  <a:cubicBezTo>
                    <a:pt x="545" y="1268"/>
                    <a:pt x="553" y="1266"/>
                    <a:pt x="564" y="1263"/>
                  </a:cubicBezTo>
                  <a:cubicBezTo>
                    <a:pt x="576" y="1260"/>
                    <a:pt x="590" y="1259"/>
                    <a:pt x="602" y="1259"/>
                  </a:cubicBezTo>
                  <a:cubicBezTo>
                    <a:pt x="607" y="1259"/>
                    <a:pt x="612" y="1262"/>
                    <a:pt x="615" y="1265"/>
                  </a:cubicBezTo>
                  <a:cubicBezTo>
                    <a:pt x="608" y="1268"/>
                    <a:pt x="607" y="1272"/>
                    <a:pt x="608" y="1282"/>
                  </a:cubicBezTo>
                  <a:cubicBezTo>
                    <a:pt x="608" y="1285"/>
                    <a:pt x="610" y="1289"/>
                    <a:pt x="610" y="1295"/>
                  </a:cubicBezTo>
                  <a:cubicBezTo>
                    <a:pt x="610" y="1297"/>
                    <a:pt x="610" y="1299"/>
                    <a:pt x="612" y="1300"/>
                  </a:cubicBezTo>
                  <a:cubicBezTo>
                    <a:pt x="604" y="1306"/>
                    <a:pt x="598" y="1315"/>
                    <a:pt x="596" y="1326"/>
                  </a:cubicBezTo>
                  <a:cubicBezTo>
                    <a:pt x="596" y="1339"/>
                    <a:pt x="602" y="1346"/>
                    <a:pt x="616" y="1346"/>
                  </a:cubicBezTo>
                  <a:cubicBezTo>
                    <a:pt x="624" y="1339"/>
                    <a:pt x="628" y="1326"/>
                    <a:pt x="625" y="1315"/>
                  </a:cubicBezTo>
                  <a:cubicBezTo>
                    <a:pt x="622" y="1308"/>
                    <a:pt x="621" y="1300"/>
                    <a:pt x="622" y="1291"/>
                  </a:cubicBezTo>
                  <a:cubicBezTo>
                    <a:pt x="627" y="1279"/>
                    <a:pt x="639" y="1271"/>
                    <a:pt x="653" y="1269"/>
                  </a:cubicBezTo>
                  <a:cubicBezTo>
                    <a:pt x="661" y="1268"/>
                    <a:pt x="670" y="1265"/>
                    <a:pt x="679" y="1262"/>
                  </a:cubicBezTo>
                  <a:cubicBezTo>
                    <a:pt x="682" y="1260"/>
                    <a:pt x="687" y="1259"/>
                    <a:pt x="692" y="1257"/>
                  </a:cubicBezTo>
                  <a:cubicBezTo>
                    <a:pt x="659" y="1249"/>
                    <a:pt x="644" y="1243"/>
                    <a:pt x="644" y="1235"/>
                  </a:cubicBezTo>
                  <a:cubicBezTo>
                    <a:pt x="647" y="1209"/>
                    <a:pt x="652" y="1185"/>
                    <a:pt x="659" y="1159"/>
                  </a:cubicBezTo>
                  <a:cubicBezTo>
                    <a:pt x="670" y="1131"/>
                    <a:pt x="678" y="1102"/>
                    <a:pt x="679" y="1072"/>
                  </a:cubicBezTo>
                  <a:cubicBezTo>
                    <a:pt x="693" y="1014"/>
                    <a:pt x="705" y="962"/>
                    <a:pt x="715" y="914"/>
                  </a:cubicBezTo>
                  <a:cubicBezTo>
                    <a:pt x="724" y="868"/>
                    <a:pt x="733" y="828"/>
                    <a:pt x="738" y="794"/>
                  </a:cubicBezTo>
                  <a:cubicBezTo>
                    <a:pt x="756" y="783"/>
                    <a:pt x="765" y="777"/>
                    <a:pt x="765" y="774"/>
                  </a:cubicBezTo>
                  <a:cubicBezTo>
                    <a:pt x="764" y="740"/>
                    <a:pt x="785" y="631"/>
                    <a:pt x="827" y="448"/>
                  </a:cubicBezTo>
                  <a:cubicBezTo>
                    <a:pt x="831" y="451"/>
                    <a:pt x="836" y="456"/>
                    <a:pt x="842" y="459"/>
                  </a:cubicBezTo>
                  <a:cubicBezTo>
                    <a:pt x="844" y="473"/>
                    <a:pt x="847" y="486"/>
                    <a:pt x="848" y="500"/>
                  </a:cubicBezTo>
                  <a:cubicBezTo>
                    <a:pt x="850" y="513"/>
                    <a:pt x="850" y="525"/>
                    <a:pt x="850" y="539"/>
                  </a:cubicBezTo>
                  <a:cubicBezTo>
                    <a:pt x="851" y="551"/>
                    <a:pt x="853" y="565"/>
                    <a:pt x="856" y="579"/>
                  </a:cubicBezTo>
                  <a:cubicBezTo>
                    <a:pt x="859" y="592"/>
                    <a:pt x="859" y="606"/>
                    <a:pt x="859" y="620"/>
                  </a:cubicBezTo>
                  <a:cubicBezTo>
                    <a:pt x="865" y="640"/>
                    <a:pt x="868" y="662"/>
                    <a:pt x="871" y="685"/>
                  </a:cubicBezTo>
                  <a:cubicBezTo>
                    <a:pt x="876" y="711"/>
                    <a:pt x="879" y="743"/>
                    <a:pt x="884" y="782"/>
                  </a:cubicBezTo>
                  <a:cubicBezTo>
                    <a:pt x="885" y="786"/>
                    <a:pt x="887" y="794"/>
                    <a:pt x="890" y="803"/>
                  </a:cubicBezTo>
                  <a:cubicBezTo>
                    <a:pt x="893" y="812"/>
                    <a:pt x="896" y="823"/>
                    <a:pt x="901" y="837"/>
                  </a:cubicBezTo>
                  <a:cubicBezTo>
                    <a:pt x="908" y="854"/>
                    <a:pt x="915" y="871"/>
                    <a:pt x="918" y="889"/>
                  </a:cubicBezTo>
                  <a:lnTo>
                    <a:pt x="918" y="974"/>
                  </a:lnTo>
                  <a:cubicBezTo>
                    <a:pt x="919" y="980"/>
                    <a:pt x="922" y="986"/>
                    <a:pt x="927" y="992"/>
                  </a:cubicBezTo>
                  <a:cubicBezTo>
                    <a:pt x="930" y="997"/>
                    <a:pt x="933" y="1003"/>
                    <a:pt x="935" y="1009"/>
                  </a:cubicBezTo>
                  <a:lnTo>
                    <a:pt x="935" y="1089"/>
                  </a:lnTo>
                  <a:cubicBezTo>
                    <a:pt x="942" y="1094"/>
                    <a:pt x="947" y="1102"/>
                    <a:pt x="947" y="1109"/>
                  </a:cubicBezTo>
                  <a:cubicBezTo>
                    <a:pt x="948" y="1115"/>
                    <a:pt x="947" y="1120"/>
                    <a:pt x="945" y="1125"/>
                  </a:cubicBezTo>
                  <a:lnTo>
                    <a:pt x="945" y="1135"/>
                  </a:lnTo>
                  <a:cubicBezTo>
                    <a:pt x="945" y="1145"/>
                    <a:pt x="951" y="1154"/>
                    <a:pt x="959" y="1157"/>
                  </a:cubicBezTo>
                  <a:cubicBezTo>
                    <a:pt x="956" y="1163"/>
                    <a:pt x="955" y="1171"/>
                    <a:pt x="955" y="1179"/>
                  </a:cubicBezTo>
                  <a:cubicBezTo>
                    <a:pt x="956" y="1195"/>
                    <a:pt x="961" y="1212"/>
                    <a:pt x="968" y="1229"/>
                  </a:cubicBezTo>
                  <a:lnTo>
                    <a:pt x="968" y="1260"/>
                  </a:lnTo>
                  <a:cubicBezTo>
                    <a:pt x="956" y="1268"/>
                    <a:pt x="942" y="1274"/>
                    <a:pt x="928" y="1277"/>
                  </a:cubicBezTo>
                  <a:cubicBezTo>
                    <a:pt x="921" y="1277"/>
                    <a:pt x="918" y="1277"/>
                    <a:pt x="916" y="1275"/>
                  </a:cubicBezTo>
                  <a:lnTo>
                    <a:pt x="907" y="1275"/>
                  </a:lnTo>
                  <a:cubicBezTo>
                    <a:pt x="907" y="1280"/>
                    <a:pt x="908" y="1285"/>
                    <a:pt x="911" y="1289"/>
                  </a:cubicBezTo>
                  <a:lnTo>
                    <a:pt x="916" y="1288"/>
                  </a:lnTo>
                  <a:cubicBezTo>
                    <a:pt x="918" y="1287"/>
                    <a:pt x="920" y="1286"/>
                    <a:pt x="923" y="1286"/>
                  </a:cubicBezTo>
                  <a:cubicBezTo>
                    <a:pt x="924" y="1286"/>
                    <a:pt x="924" y="1286"/>
                    <a:pt x="925" y="1286"/>
                  </a:cubicBezTo>
                  <a:cubicBezTo>
                    <a:pt x="936" y="1294"/>
                    <a:pt x="945" y="1305"/>
                    <a:pt x="955" y="1317"/>
                  </a:cubicBezTo>
                  <a:cubicBezTo>
                    <a:pt x="962" y="1317"/>
                    <a:pt x="970" y="1320"/>
                    <a:pt x="976" y="1326"/>
                  </a:cubicBezTo>
                  <a:cubicBezTo>
                    <a:pt x="975" y="1337"/>
                    <a:pt x="973" y="1349"/>
                    <a:pt x="971" y="1362"/>
                  </a:cubicBezTo>
                  <a:cubicBezTo>
                    <a:pt x="982" y="1405"/>
                    <a:pt x="991" y="1426"/>
                    <a:pt x="999" y="1426"/>
                  </a:cubicBezTo>
                  <a:cubicBezTo>
                    <a:pt x="1015" y="1426"/>
                    <a:pt x="1022" y="1419"/>
                    <a:pt x="1022" y="1405"/>
                  </a:cubicBezTo>
                  <a:cubicBezTo>
                    <a:pt x="1019" y="1397"/>
                    <a:pt x="1015" y="1389"/>
                    <a:pt x="1008" y="1382"/>
                  </a:cubicBezTo>
                  <a:cubicBezTo>
                    <a:pt x="1001" y="1371"/>
                    <a:pt x="996" y="1359"/>
                    <a:pt x="996" y="1345"/>
                  </a:cubicBezTo>
                  <a:cubicBezTo>
                    <a:pt x="996" y="1322"/>
                    <a:pt x="1011" y="1309"/>
                    <a:pt x="1041" y="1309"/>
                  </a:cubicBezTo>
                  <a:cubicBezTo>
                    <a:pt x="1051" y="1309"/>
                    <a:pt x="1061" y="1315"/>
                    <a:pt x="1064" y="1326"/>
                  </a:cubicBezTo>
                  <a:cubicBezTo>
                    <a:pt x="1065" y="1335"/>
                    <a:pt x="1075" y="1343"/>
                    <a:pt x="1084" y="1345"/>
                  </a:cubicBezTo>
                  <a:cubicBezTo>
                    <a:pt x="1088" y="1337"/>
                    <a:pt x="1091" y="1329"/>
                    <a:pt x="1093" y="1320"/>
                  </a:cubicBezTo>
                  <a:cubicBezTo>
                    <a:pt x="1093" y="1314"/>
                    <a:pt x="1101" y="1311"/>
                    <a:pt x="1113" y="1311"/>
                  </a:cubicBezTo>
                  <a:cubicBezTo>
                    <a:pt x="1119" y="1311"/>
                    <a:pt x="1125" y="1312"/>
                    <a:pt x="1130" y="1314"/>
                  </a:cubicBezTo>
                  <a:cubicBezTo>
                    <a:pt x="1135" y="1317"/>
                    <a:pt x="1141" y="1319"/>
                    <a:pt x="1147" y="1319"/>
                  </a:cubicBezTo>
                  <a:cubicBezTo>
                    <a:pt x="1151" y="1317"/>
                    <a:pt x="1156" y="1312"/>
                    <a:pt x="1161" y="1309"/>
                  </a:cubicBezTo>
                  <a:cubicBezTo>
                    <a:pt x="1168" y="1303"/>
                    <a:pt x="1178" y="1300"/>
                    <a:pt x="1188" y="1300"/>
                  </a:cubicBezTo>
                  <a:cubicBezTo>
                    <a:pt x="1190" y="1300"/>
                    <a:pt x="1191" y="1300"/>
                    <a:pt x="1192" y="1300"/>
                  </a:cubicBezTo>
                  <a:cubicBezTo>
                    <a:pt x="1200" y="1300"/>
                    <a:pt x="1209" y="1304"/>
                    <a:pt x="1216" y="1311"/>
                  </a:cubicBezTo>
                  <a:cubicBezTo>
                    <a:pt x="1201" y="1319"/>
                    <a:pt x="1191" y="1334"/>
                    <a:pt x="1190" y="1352"/>
                  </a:cubicBezTo>
                  <a:cubicBezTo>
                    <a:pt x="1190" y="1359"/>
                    <a:pt x="1195" y="1365"/>
                    <a:pt x="1205" y="1369"/>
                  </a:cubicBezTo>
                  <a:cubicBezTo>
                    <a:pt x="1221" y="1351"/>
                    <a:pt x="1231" y="1329"/>
                    <a:pt x="1238" y="1306"/>
                  </a:cubicBezTo>
                  <a:cubicBezTo>
                    <a:pt x="1242" y="1294"/>
                    <a:pt x="1255" y="1286"/>
                    <a:pt x="1279" y="1286"/>
                  </a:cubicBezTo>
                  <a:cubicBezTo>
                    <a:pt x="1281" y="1286"/>
                    <a:pt x="1283" y="1286"/>
                    <a:pt x="1285" y="1286"/>
                  </a:cubicBezTo>
                  <a:cubicBezTo>
                    <a:pt x="1278" y="1283"/>
                    <a:pt x="1271" y="1282"/>
                    <a:pt x="1267" y="1279"/>
                  </a:cubicBezTo>
                  <a:cubicBezTo>
                    <a:pt x="1262" y="1277"/>
                    <a:pt x="1258" y="1275"/>
                    <a:pt x="1253" y="1272"/>
                  </a:cubicBezTo>
                  <a:cubicBezTo>
                    <a:pt x="1258" y="1269"/>
                    <a:pt x="1259" y="1266"/>
                    <a:pt x="1259" y="1265"/>
                  </a:cubicBezTo>
                  <a:lnTo>
                    <a:pt x="1287" y="1265"/>
                  </a:lnTo>
                  <a:cubicBezTo>
                    <a:pt x="1291" y="1268"/>
                    <a:pt x="1296" y="1271"/>
                    <a:pt x="1301" y="1275"/>
                  </a:cubicBezTo>
                  <a:cubicBezTo>
                    <a:pt x="1310" y="1282"/>
                    <a:pt x="1321" y="1285"/>
                    <a:pt x="1331" y="1285"/>
                  </a:cubicBezTo>
                  <a:cubicBezTo>
                    <a:pt x="1334" y="1285"/>
                    <a:pt x="1348" y="1280"/>
                    <a:pt x="1374" y="1274"/>
                  </a:cubicBezTo>
                  <a:cubicBezTo>
                    <a:pt x="1373" y="1268"/>
                    <a:pt x="1370" y="1263"/>
                    <a:pt x="1367" y="1260"/>
                  </a:cubicBezTo>
                  <a:cubicBezTo>
                    <a:pt x="1359" y="1262"/>
                    <a:pt x="1353" y="1262"/>
                    <a:pt x="1345" y="1262"/>
                  </a:cubicBezTo>
                  <a:cubicBezTo>
                    <a:pt x="1313" y="1260"/>
                    <a:pt x="1281" y="1254"/>
                    <a:pt x="1250" y="1245"/>
                  </a:cubicBezTo>
                  <a:cubicBezTo>
                    <a:pt x="1255" y="1220"/>
                    <a:pt x="1261" y="1199"/>
                    <a:pt x="1265" y="1182"/>
                  </a:cubicBezTo>
                  <a:cubicBezTo>
                    <a:pt x="1268" y="1166"/>
                    <a:pt x="1274" y="1151"/>
                    <a:pt x="1281" y="1135"/>
                  </a:cubicBezTo>
                  <a:lnTo>
                    <a:pt x="1291" y="1095"/>
                  </a:lnTo>
                  <a:cubicBezTo>
                    <a:pt x="1290" y="1094"/>
                    <a:pt x="1290" y="1092"/>
                    <a:pt x="1288" y="1091"/>
                  </a:cubicBezTo>
                  <a:lnTo>
                    <a:pt x="1285" y="1083"/>
                  </a:lnTo>
                  <a:cubicBezTo>
                    <a:pt x="1284" y="1080"/>
                    <a:pt x="1282" y="1077"/>
                    <a:pt x="1282" y="1072"/>
                  </a:cubicBezTo>
                  <a:cubicBezTo>
                    <a:pt x="1307" y="992"/>
                    <a:pt x="1327" y="922"/>
                    <a:pt x="1344" y="860"/>
                  </a:cubicBezTo>
                  <a:cubicBezTo>
                    <a:pt x="1361" y="799"/>
                    <a:pt x="1373" y="748"/>
                    <a:pt x="1382" y="705"/>
                  </a:cubicBezTo>
                  <a:cubicBezTo>
                    <a:pt x="1421" y="569"/>
                    <a:pt x="1454" y="453"/>
                    <a:pt x="1487" y="354"/>
                  </a:cubicBezTo>
                  <a:cubicBezTo>
                    <a:pt x="1519" y="256"/>
                    <a:pt x="1542" y="180"/>
                    <a:pt x="1558" y="126"/>
                  </a:cubicBezTo>
                  <a:cubicBezTo>
                    <a:pt x="1562" y="119"/>
                    <a:pt x="1568" y="111"/>
                    <a:pt x="1574" y="103"/>
                  </a:cubicBezTo>
                  <a:cubicBezTo>
                    <a:pt x="1581" y="97"/>
                    <a:pt x="1585" y="91"/>
                    <a:pt x="1590" y="86"/>
                  </a:cubicBezTo>
                  <a:cubicBezTo>
                    <a:pt x="1581" y="77"/>
                    <a:pt x="1574" y="66"/>
                    <a:pt x="1573" y="54"/>
                  </a:cubicBezTo>
                  <a:cubicBezTo>
                    <a:pt x="1573" y="51"/>
                    <a:pt x="1578" y="46"/>
                    <a:pt x="1587" y="39"/>
                  </a:cubicBezTo>
                  <a:cubicBezTo>
                    <a:pt x="1596" y="31"/>
                    <a:pt x="1601" y="25"/>
                    <a:pt x="1601" y="23"/>
                  </a:cubicBezTo>
                  <a:lnTo>
                    <a:pt x="1599" y="10"/>
                  </a:lnTo>
                  <a:cubicBezTo>
                    <a:pt x="1594" y="5"/>
                    <a:pt x="1587" y="3"/>
                    <a:pt x="1581" y="2"/>
                  </a:cubicBezTo>
                  <a:cubicBezTo>
                    <a:pt x="1571" y="2"/>
                    <a:pt x="1567" y="3"/>
                    <a:pt x="1567" y="8"/>
                  </a:cubicBezTo>
                  <a:cubicBezTo>
                    <a:pt x="1565" y="20"/>
                    <a:pt x="1562" y="33"/>
                    <a:pt x="1559" y="45"/>
                  </a:cubicBezTo>
                  <a:cubicBezTo>
                    <a:pt x="1554" y="57"/>
                    <a:pt x="1550" y="68"/>
                    <a:pt x="1544" y="80"/>
                  </a:cubicBezTo>
                  <a:lnTo>
                    <a:pt x="1504" y="73"/>
                  </a:lnTo>
                  <a:cubicBezTo>
                    <a:pt x="1499" y="73"/>
                    <a:pt x="1491" y="68"/>
                    <a:pt x="1482" y="59"/>
                  </a:cubicBezTo>
                  <a:cubicBezTo>
                    <a:pt x="1479" y="59"/>
                    <a:pt x="1476" y="62"/>
                    <a:pt x="1470" y="66"/>
                  </a:cubicBezTo>
                  <a:cubicBezTo>
                    <a:pt x="1468" y="70"/>
                    <a:pt x="1464" y="73"/>
                    <a:pt x="1459" y="73"/>
                  </a:cubicBezTo>
                  <a:cubicBezTo>
                    <a:pt x="1448" y="73"/>
                    <a:pt x="1438" y="70"/>
                    <a:pt x="1428" y="66"/>
                  </a:cubicBezTo>
                  <a:cubicBezTo>
                    <a:pt x="1418" y="63"/>
                    <a:pt x="1407" y="62"/>
                    <a:pt x="1398" y="62"/>
                  </a:cubicBezTo>
                  <a:cubicBezTo>
                    <a:pt x="1390" y="62"/>
                    <a:pt x="1384" y="63"/>
                    <a:pt x="1378" y="66"/>
                  </a:cubicBezTo>
                  <a:cubicBezTo>
                    <a:pt x="1371" y="70"/>
                    <a:pt x="1365" y="73"/>
                    <a:pt x="1359" y="73"/>
                  </a:cubicBezTo>
                  <a:cubicBezTo>
                    <a:pt x="1358" y="73"/>
                    <a:pt x="1357" y="73"/>
                    <a:pt x="1356" y="73"/>
                  </a:cubicBezTo>
                  <a:cubicBezTo>
                    <a:pt x="1348" y="73"/>
                    <a:pt x="1340" y="69"/>
                    <a:pt x="1336" y="62"/>
                  </a:cubicBezTo>
                  <a:cubicBezTo>
                    <a:pt x="1351" y="57"/>
                    <a:pt x="1359" y="42"/>
                    <a:pt x="1359" y="16"/>
                  </a:cubicBezTo>
                  <a:cubicBezTo>
                    <a:pt x="1359" y="13"/>
                    <a:pt x="1359" y="10"/>
                    <a:pt x="1358" y="6"/>
                  </a:cubicBezTo>
                  <a:lnTo>
                    <a:pt x="135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5"/>
            <p:cNvSpPr/>
            <p:nvPr/>
          </p:nvSpPr>
          <p:spPr>
            <a:xfrm>
              <a:off x="6881732" y="1846896"/>
              <a:ext cx="35311" cy="38268"/>
            </a:xfrm>
            <a:custGeom>
              <a:avLst/>
              <a:gdLst/>
              <a:ahLst/>
              <a:cxnLst/>
              <a:rect l="l" t="t" r="r" b="b"/>
              <a:pathLst>
                <a:path w="1278" h="1385" extrusionOk="0">
                  <a:moveTo>
                    <a:pt x="579" y="123"/>
                  </a:moveTo>
                  <a:cubicBezTo>
                    <a:pt x="577" y="129"/>
                    <a:pt x="577" y="137"/>
                    <a:pt x="577" y="143"/>
                  </a:cubicBezTo>
                  <a:cubicBezTo>
                    <a:pt x="577" y="149"/>
                    <a:pt x="577" y="155"/>
                    <a:pt x="579" y="162"/>
                  </a:cubicBezTo>
                  <a:lnTo>
                    <a:pt x="577" y="163"/>
                  </a:lnTo>
                  <a:cubicBezTo>
                    <a:pt x="574" y="166"/>
                    <a:pt x="570" y="168"/>
                    <a:pt x="565" y="168"/>
                  </a:cubicBezTo>
                  <a:cubicBezTo>
                    <a:pt x="564" y="171"/>
                    <a:pt x="564" y="172"/>
                    <a:pt x="564" y="172"/>
                  </a:cubicBezTo>
                  <a:cubicBezTo>
                    <a:pt x="563" y="172"/>
                    <a:pt x="563" y="170"/>
                    <a:pt x="562" y="166"/>
                  </a:cubicBezTo>
                  <a:cubicBezTo>
                    <a:pt x="562" y="158"/>
                    <a:pt x="562" y="145"/>
                    <a:pt x="562" y="123"/>
                  </a:cubicBezTo>
                  <a:close/>
                  <a:moveTo>
                    <a:pt x="521" y="220"/>
                  </a:moveTo>
                  <a:lnTo>
                    <a:pt x="521" y="231"/>
                  </a:lnTo>
                  <a:lnTo>
                    <a:pt x="514" y="231"/>
                  </a:lnTo>
                  <a:lnTo>
                    <a:pt x="514" y="220"/>
                  </a:lnTo>
                  <a:close/>
                  <a:moveTo>
                    <a:pt x="762" y="172"/>
                  </a:moveTo>
                  <a:cubicBezTo>
                    <a:pt x="774" y="177"/>
                    <a:pt x="780" y="189"/>
                    <a:pt x="777" y="200"/>
                  </a:cubicBezTo>
                  <a:lnTo>
                    <a:pt x="777" y="271"/>
                  </a:lnTo>
                  <a:cubicBezTo>
                    <a:pt x="770" y="238"/>
                    <a:pt x="765" y="206"/>
                    <a:pt x="762" y="172"/>
                  </a:cubicBezTo>
                  <a:close/>
                  <a:moveTo>
                    <a:pt x="724" y="112"/>
                  </a:moveTo>
                  <a:cubicBezTo>
                    <a:pt x="733" y="112"/>
                    <a:pt x="737" y="115"/>
                    <a:pt x="737" y="120"/>
                  </a:cubicBezTo>
                  <a:lnTo>
                    <a:pt x="734" y="122"/>
                  </a:lnTo>
                  <a:cubicBezTo>
                    <a:pt x="734" y="128"/>
                    <a:pt x="730" y="134"/>
                    <a:pt x="720" y="138"/>
                  </a:cubicBezTo>
                  <a:lnTo>
                    <a:pt x="720" y="282"/>
                  </a:lnTo>
                  <a:lnTo>
                    <a:pt x="713" y="174"/>
                  </a:lnTo>
                  <a:cubicBezTo>
                    <a:pt x="716" y="152"/>
                    <a:pt x="719" y="132"/>
                    <a:pt x="724" y="112"/>
                  </a:cubicBezTo>
                  <a:close/>
                  <a:moveTo>
                    <a:pt x="616" y="207"/>
                  </a:moveTo>
                  <a:cubicBezTo>
                    <a:pt x="614" y="243"/>
                    <a:pt x="613" y="270"/>
                    <a:pt x="611" y="288"/>
                  </a:cubicBezTo>
                  <a:lnTo>
                    <a:pt x="599" y="288"/>
                  </a:lnTo>
                  <a:cubicBezTo>
                    <a:pt x="605" y="274"/>
                    <a:pt x="608" y="260"/>
                    <a:pt x="608" y="245"/>
                  </a:cubicBezTo>
                  <a:cubicBezTo>
                    <a:pt x="608" y="231"/>
                    <a:pt x="611" y="218"/>
                    <a:pt x="616" y="207"/>
                  </a:cubicBezTo>
                  <a:close/>
                  <a:moveTo>
                    <a:pt x="682" y="223"/>
                  </a:moveTo>
                  <a:cubicBezTo>
                    <a:pt x="684" y="232"/>
                    <a:pt x="685" y="240"/>
                    <a:pt x="685" y="251"/>
                  </a:cubicBezTo>
                  <a:lnTo>
                    <a:pt x="685" y="288"/>
                  </a:lnTo>
                  <a:lnTo>
                    <a:pt x="684" y="288"/>
                  </a:lnTo>
                  <a:cubicBezTo>
                    <a:pt x="680" y="286"/>
                    <a:pt x="679" y="283"/>
                    <a:pt x="677" y="280"/>
                  </a:cubicBezTo>
                  <a:cubicBezTo>
                    <a:pt x="676" y="278"/>
                    <a:pt x="676" y="277"/>
                    <a:pt x="673" y="275"/>
                  </a:cubicBezTo>
                  <a:cubicBezTo>
                    <a:pt x="674" y="268"/>
                    <a:pt x="676" y="258"/>
                    <a:pt x="677" y="251"/>
                  </a:cubicBezTo>
                  <a:cubicBezTo>
                    <a:pt x="680" y="242"/>
                    <a:pt x="682" y="232"/>
                    <a:pt x="682" y="223"/>
                  </a:cubicBezTo>
                  <a:close/>
                  <a:moveTo>
                    <a:pt x="719" y="326"/>
                  </a:moveTo>
                  <a:lnTo>
                    <a:pt x="722" y="388"/>
                  </a:lnTo>
                  <a:lnTo>
                    <a:pt x="717" y="388"/>
                  </a:lnTo>
                  <a:lnTo>
                    <a:pt x="714" y="326"/>
                  </a:lnTo>
                  <a:close/>
                  <a:moveTo>
                    <a:pt x="748" y="388"/>
                  </a:moveTo>
                  <a:cubicBezTo>
                    <a:pt x="751" y="397"/>
                    <a:pt x="750" y="408"/>
                    <a:pt x="747" y="417"/>
                  </a:cubicBezTo>
                  <a:lnTo>
                    <a:pt x="744" y="412"/>
                  </a:lnTo>
                  <a:cubicBezTo>
                    <a:pt x="741" y="405"/>
                    <a:pt x="741" y="402"/>
                    <a:pt x="741" y="402"/>
                  </a:cubicBezTo>
                  <a:cubicBezTo>
                    <a:pt x="741" y="402"/>
                    <a:pt x="740" y="402"/>
                    <a:pt x="740" y="402"/>
                  </a:cubicBezTo>
                  <a:lnTo>
                    <a:pt x="740" y="402"/>
                  </a:lnTo>
                  <a:cubicBezTo>
                    <a:pt x="741" y="392"/>
                    <a:pt x="742" y="388"/>
                    <a:pt x="748" y="388"/>
                  </a:cubicBezTo>
                  <a:close/>
                  <a:moveTo>
                    <a:pt x="473" y="371"/>
                  </a:moveTo>
                  <a:lnTo>
                    <a:pt x="471" y="426"/>
                  </a:lnTo>
                  <a:lnTo>
                    <a:pt x="467" y="426"/>
                  </a:lnTo>
                  <a:lnTo>
                    <a:pt x="468" y="371"/>
                  </a:lnTo>
                  <a:close/>
                  <a:moveTo>
                    <a:pt x="676" y="418"/>
                  </a:moveTo>
                  <a:lnTo>
                    <a:pt x="679" y="432"/>
                  </a:lnTo>
                  <a:lnTo>
                    <a:pt x="676" y="432"/>
                  </a:lnTo>
                  <a:lnTo>
                    <a:pt x="671" y="418"/>
                  </a:lnTo>
                  <a:close/>
                  <a:moveTo>
                    <a:pt x="499" y="289"/>
                  </a:moveTo>
                  <a:lnTo>
                    <a:pt x="499" y="452"/>
                  </a:lnTo>
                  <a:lnTo>
                    <a:pt x="494" y="452"/>
                  </a:lnTo>
                  <a:lnTo>
                    <a:pt x="494" y="289"/>
                  </a:lnTo>
                  <a:close/>
                  <a:moveTo>
                    <a:pt x="581" y="446"/>
                  </a:moveTo>
                  <a:lnTo>
                    <a:pt x="581" y="462"/>
                  </a:lnTo>
                  <a:lnTo>
                    <a:pt x="576" y="462"/>
                  </a:lnTo>
                  <a:lnTo>
                    <a:pt x="574" y="446"/>
                  </a:lnTo>
                  <a:close/>
                  <a:moveTo>
                    <a:pt x="619" y="418"/>
                  </a:moveTo>
                  <a:cubicBezTo>
                    <a:pt x="614" y="443"/>
                    <a:pt x="611" y="470"/>
                    <a:pt x="610" y="497"/>
                  </a:cubicBezTo>
                  <a:cubicBezTo>
                    <a:pt x="608" y="491"/>
                    <a:pt x="607" y="485"/>
                    <a:pt x="607" y="478"/>
                  </a:cubicBezTo>
                  <a:cubicBezTo>
                    <a:pt x="607" y="472"/>
                    <a:pt x="607" y="466"/>
                    <a:pt x="607" y="460"/>
                  </a:cubicBezTo>
                  <a:cubicBezTo>
                    <a:pt x="605" y="446"/>
                    <a:pt x="609" y="430"/>
                    <a:pt x="619" y="418"/>
                  </a:cubicBezTo>
                  <a:close/>
                  <a:moveTo>
                    <a:pt x="659" y="451"/>
                  </a:moveTo>
                  <a:cubicBezTo>
                    <a:pt x="670" y="469"/>
                    <a:pt x="676" y="488"/>
                    <a:pt x="677" y="509"/>
                  </a:cubicBezTo>
                  <a:lnTo>
                    <a:pt x="676" y="509"/>
                  </a:lnTo>
                  <a:cubicBezTo>
                    <a:pt x="671" y="495"/>
                    <a:pt x="667" y="482"/>
                    <a:pt x="659" y="471"/>
                  </a:cubicBezTo>
                  <a:lnTo>
                    <a:pt x="659" y="451"/>
                  </a:lnTo>
                  <a:close/>
                  <a:moveTo>
                    <a:pt x="904" y="497"/>
                  </a:moveTo>
                  <a:cubicBezTo>
                    <a:pt x="912" y="517"/>
                    <a:pt x="917" y="528"/>
                    <a:pt x="917" y="528"/>
                  </a:cubicBezTo>
                  <a:cubicBezTo>
                    <a:pt x="917" y="528"/>
                    <a:pt x="917" y="528"/>
                    <a:pt x="917" y="528"/>
                  </a:cubicBezTo>
                  <a:lnTo>
                    <a:pt x="917" y="549"/>
                  </a:lnTo>
                  <a:cubicBezTo>
                    <a:pt x="907" y="538"/>
                    <a:pt x="900" y="525"/>
                    <a:pt x="900" y="511"/>
                  </a:cubicBezTo>
                  <a:cubicBezTo>
                    <a:pt x="900" y="508"/>
                    <a:pt x="902" y="505"/>
                    <a:pt x="902" y="503"/>
                  </a:cubicBezTo>
                  <a:cubicBezTo>
                    <a:pt x="904" y="502"/>
                    <a:pt x="904" y="498"/>
                    <a:pt x="904" y="497"/>
                  </a:cubicBezTo>
                  <a:close/>
                  <a:moveTo>
                    <a:pt x="585" y="538"/>
                  </a:moveTo>
                  <a:lnTo>
                    <a:pt x="588" y="549"/>
                  </a:lnTo>
                  <a:lnTo>
                    <a:pt x="584" y="554"/>
                  </a:lnTo>
                  <a:cubicBezTo>
                    <a:pt x="582" y="555"/>
                    <a:pt x="581" y="557"/>
                    <a:pt x="579" y="558"/>
                  </a:cubicBezTo>
                  <a:cubicBezTo>
                    <a:pt x="577" y="562"/>
                    <a:pt x="576" y="563"/>
                    <a:pt x="574" y="565"/>
                  </a:cubicBezTo>
                  <a:cubicBezTo>
                    <a:pt x="573" y="563"/>
                    <a:pt x="573" y="560"/>
                    <a:pt x="573" y="558"/>
                  </a:cubicBezTo>
                  <a:cubicBezTo>
                    <a:pt x="573" y="557"/>
                    <a:pt x="571" y="555"/>
                    <a:pt x="571" y="554"/>
                  </a:cubicBezTo>
                  <a:cubicBezTo>
                    <a:pt x="571" y="548"/>
                    <a:pt x="576" y="543"/>
                    <a:pt x="585" y="538"/>
                  </a:cubicBezTo>
                  <a:close/>
                  <a:moveTo>
                    <a:pt x="734" y="531"/>
                  </a:moveTo>
                  <a:lnTo>
                    <a:pt x="734" y="569"/>
                  </a:lnTo>
                  <a:lnTo>
                    <a:pt x="730" y="569"/>
                  </a:lnTo>
                  <a:lnTo>
                    <a:pt x="728" y="531"/>
                  </a:lnTo>
                  <a:close/>
                  <a:moveTo>
                    <a:pt x="399" y="549"/>
                  </a:moveTo>
                  <a:lnTo>
                    <a:pt x="399" y="574"/>
                  </a:lnTo>
                  <a:lnTo>
                    <a:pt x="393" y="574"/>
                  </a:lnTo>
                  <a:lnTo>
                    <a:pt x="393" y="549"/>
                  </a:lnTo>
                  <a:close/>
                  <a:moveTo>
                    <a:pt x="944" y="577"/>
                  </a:moveTo>
                  <a:lnTo>
                    <a:pt x="944" y="606"/>
                  </a:lnTo>
                  <a:cubicBezTo>
                    <a:pt x="939" y="598"/>
                    <a:pt x="936" y="589"/>
                    <a:pt x="934" y="580"/>
                  </a:cubicBezTo>
                  <a:cubicBezTo>
                    <a:pt x="936" y="580"/>
                    <a:pt x="939" y="580"/>
                    <a:pt x="940" y="578"/>
                  </a:cubicBezTo>
                  <a:lnTo>
                    <a:pt x="944" y="577"/>
                  </a:lnTo>
                  <a:close/>
                  <a:moveTo>
                    <a:pt x="371" y="637"/>
                  </a:moveTo>
                  <a:lnTo>
                    <a:pt x="371" y="651"/>
                  </a:lnTo>
                  <a:lnTo>
                    <a:pt x="365" y="651"/>
                  </a:lnTo>
                  <a:lnTo>
                    <a:pt x="365" y="637"/>
                  </a:lnTo>
                  <a:close/>
                  <a:moveTo>
                    <a:pt x="893" y="663"/>
                  </a:moveTo>
                  <a:cubicBezTo>
                    <a:pt x="896" y="666"/>
                    <a:pt x="899" y="672"/>
                    <a:pt x="899" y="678"/>
                  </a:cubicBezTo>
                  <a:lnTo>
                    <a:pt x="885" y="675"/>
                  </a:lnTo>
                  <a:cubicBezTo>
                    <a:pt x="887" y="672"/>
                    <a:pt x="888" y="671"/>
                    <a:pt x="888" y="669"/>
                  </a:cubicBezTo>
                  <a:cubicBezTo>
                    <a:pt x="890" y="666"/>
                    <a:pt x="891" y="665"/>
                    <a:pt x="893" y="663"/>
                  </a:cubicBezTo>
                  <a:close/>
                  <a:moveTo>
                    <a:pt x="925" y="641"/>
                  </a:moveTo>
                  <a:lnTo>
                    <a:pt x="925" y="683"/>
                  </a:lnTo>
                  <a:lnTo>
                    <a:pt x="920" y="683"/>
                  </a:lnTo>
                  <a:lnTo>
                    <a:pt x="920" y="641"/>
                  </a:lnTo>
                  <a:close/>
                  <a:moveTo>
                    <a:pt x="774" y="629"/>
                  </a:moveTo>
                  <a:lnTo>
                    <a:pt x="777" y="686"/>
                  </a:lnTo>
                  <a:cubicBezTo>
                    <a:pt x="768" y="678"/>
                    <a:pt x="760" y="668"/>
                    <a:pt x="760" y="654"/>
                  </a:cubicBezTo>
                  <a:cubicBezTo>
                    <a:pt x="762" y="645"/>
                    <a:pt x="767" y="635"/>
                    <a:pt x="774" y="629"/>
                  </a:cubicBezTo>
                  <a:close/>
                  <a:moveTo>
                    <a:pt x="585" y="585"/>
                  </a:moveTo>
                  <a:lnTo>
                    <a:pt x="587" y="589"/>
                  </a:lnTo>
                  <a:lnTo>
                    <a:pt x="585" y="589"/>
                  </a:lnTo>
                  <a:cubicBezTo>
                    <a:pt x="587" y="592"/>
                    <a:pt x="588" y="595"/>
                    <a:pt x="588" y="598"/>
                  </a:cubicBezTo>
                  <a:lnTo>
                    <a:pt x="568" y="651"/>
                  </a:lnTo>
                  <a:cubicBezTo>
                    <a:pt x="564" y="666"/>
                    <a:pt x="557" y="675"/>
                    <a:pt x="554" y="685"/>
                  </a:cubicBezTo>
                  <a:cubicBezTo>
                    <a:pt x="551" y="691"/>
                    <a:pt x="548" y="697"/>
                    <a:pt x="545" y="703"/>
                  </a:cubicBezTo>
                  <a:cubicBezTo>
                    <a:pt x="556" y="669"/>
                    <a:pt x="565" y="641"/>
                    <a:pt x="571" y="623"/>
                  </a:cubicBezTo>
                  <a:cubicBezTo>
                    <a:pt x="577" y="603"/>
                    <a:pt x="582" y="589"/>
                    <a:pt x="585" y="585"/>
                  </a:cubicBezTo>
                  <a:close/>
                  <a:moveTo>
                    <a:pt x="987" y="678"/>
                  </a:moveTo>
                  <a:lnTo>
                    <a:pt x="997" y="705"/>
                  </a:lnTo>
                  <a:lnTo>
                    <a:pt x="994" y="705"/>
                  </a:lnTo>
                  <a:lnTo>
                    <a:pt x="984" y="680"/>
                  </a:lnTo>
                  <a:lnTo>
                    <a:pt x="987" y="678"/>
                  </a:lnTo>
                  <a:close/>
                  <a:moveTo>
                    <a:pt x="873" y="603"/>
                  </a:moveTo>
                  <a:lnTo>
                    <a:pt x="873" y="714"/>
                  </a:lnTo>
                  <a:lnTo>
                    <a:pt x="868" y="714"/>
                  </a:lnTo>
                  <a:lnTo>
                    <a:pt x="868" y="603"/>
                  </a:lnTo>
                  <a:close/>
                  <a:moveTo>
                    <a:pt x="362" y="672"/>
                  </a:moveTo>
                  <a:lnTo>
                    <a:pt x="362" y="720"/>
                  </a:lnTo>
                  <a:lnTo>
                    <a:pt x="357" y="720"/>
                  </a:lnTo>
                  <a:lnTo>
                    <a:pt x="357" y="672"/>
                  </a:lnTo>
                  <a:close/>
                  <a:moveTo>
                    <a:pt x="794" y="714"/>
                  </a:moveTo>
                  <a:cubicBezTo>
                    <a:pt x="793" y="720"/>
                    <a:pt x="794" y="725"/>
                    <a:pt x="797" y="728"/>
                  </a:cubicBezTo>
                  <a:lnTo>
                    <a:pt x="796" y="728"/>
                  </a:lnTo>
                  <a:cubicBezTo>
                    <a:pt x="791" y="728"/>
                    <a:pt x="790" y="723"/>
                    <a:pt x="790" y="720"/>
                  </a:cubicBezTo>
                  <a:cubicBezTo>
                    <a:pt x="790" y="718"/>
                    <a:pt x="791" y="717"/>
                    <a:pt x="794" y="714"/>
                  </a:cubicBezTo>
                  <a:close/>
                  <a:moveTo>
                    <a:pt x="764" y="728"/>
                  </a:moveTo>
                  <a:lnTo>
                    <a:pt x="771" y="738"/>
                  </a:lnTo>
                  <a:lnTo>
                    <a:pt x="768" y="741"/>
                  </a:lnTo>
                  <a:lnTo>
                    <a:pt x="759" y="732"/>
                  </a:lnTo>
                  <a:lnTo>
                    <a:pt x="764" y="728"/>
                  </a:lnTo>
                  <a:close/>
                  <a:moveTo>
                    <a:pt x="962" y="731"/>
                  </a:moveTo>
                  <a:lnTo>
                    <a:pt x="957" y="755"/>
                  </a:lnTo>
                  <a:lnTo>
                    <a:pt x="953" y="755"/>
                  </a:lnTo>
                  <a:lnTo>
                    <a:pt x="956" y="731"/>
                  </a:lnTo>
                  <a:close/>
                  <a:moveTo>
                    <a:pt x="354" y="721"/>
                  </a:moveTo>
                  <a:cubicBezTo>
                    <a:pt x="356" y="728"/>
                    <a:pt x="356" y="734"/>
                    <a:pt x="357" y="740"/>
                  </a:cubicBezTo>
                  <a:cubicBezTo>
                    <a:pt x="357" y="746"/>
                    <a:pt x="359" y="752"/>
                    <a:pt x="359" y="758"/>
                  </a:cubicBezTo>
                  <a:lnTo>
                    <a:pt x="357" y="758"/>
                  </a:lnTo>
                  <a:cubicBezTo>
                    <a:pt x="353" y="751"/>
                    <a:pt x="350" y="741"/>
                    <a:pt x="348" y="732"/>
                  </a:cubicBezTo>
                  <a:cubicBezTo>
                    <a:pt x="348" y="728"/>
                    <a:pt x="350" y="726"/>
                    <a:pt x="351" y="725"/>
                  </a:cubicBezTo>
                  <a:cubicBezTo>
                    <a:pt x="354" y="725"/>
                    <a:pt x="354" y="723"/>
                    <a:pt x="354" y="721"/>
                  </a:cubicBezTo>
                  <a:close/>
                  <a:moveTo>
                    <a:pt x="425" y="678"/>
                  </a:moveTo>
                  <a:lnTo>
                    <a:pt x="428" y="765"/>
                  </a:lnTo>
                  <a:lnTo>
                    <a:pt x="422" y="765"/>
                  </a:lnTo>
                  <a:lnTo>
                    <a:pt x="419" y="678"/>
                  </a:lnTo>
                  <a:close/>
                  <a:moveTo>
                    <a:pt x="351" y="781"/>
                  </a:moveTo>
                  <a:lnTo>
                    <a:pt x="351" y="801"/>
                  </a:lnTo>
                  <a:lnTo>
                    <a:pt x="347" y="801"/>
                  </a:lnTo>
                  <a:lnTo>
                    <a:pt x="347" y="781"/>
                  </a:lnTo>
                  <a:close/>
                  <a:moveTo>
                    <a:pt x="556" y="808"/>
                  </a:moveTo>
                  <a:lnTo>
                    <a:pt x="556" y="808"/>
                  </a:lnTo>
                  <a:cubicBezTo>
                    <a:pt x="556" y="808"/>
                    <a:pt x="557" y="808"/>
                    <a:pt x="557" y="808"/>
                  </a:cubicBezTo>
                  <a:lnTo>
                    <a:pt x="557" y="808"/>
                  </a:lnTo>
                  <a:cubicBezTo>
                    <a:pt x="557" y="808"/>
                    <a:pt x="557" y="808"/>
                    <a:pt x="556" y="808"/>
                  </a:cubicBezTo>
                  <a:close/>
                  <a:moveTo>
                    <a:pt x="529" y="697"/>
                  </a:moveTo>
                  <a:lnTo>
                    <a:pt x="529" y="697"/>
                  </a:lnTo>
                  <a:cubicBezTo>
                    <a:pt x="529" y="702"/>
                    <a:pt x="530" y="705"/>
                    <a:pt x="531" y="705"/>
                  </a:cubicBezTo>
                  <a:cubicBezTo>
                    <a:pt x="532" y="705"/>
                    <a:pt x="532" y="704"/>
                    <a:pt x="533" y="703"/>
                  </a:cubicBezTo>
                  <a:lnTo>
                    <a:pt x="533" y="703"/>
                  </a:lnTo>
                  <a:cubicBezTo>
                    <a:pt x="533" y="711"/>
                    <a:pt x="527" y="717"/>
                    <a:pt x="514" y="725"/>
                  </a:cubicBezTo>
                  <a:cubicBezTo>
                    <a:pt x="517" y="726"/>
                    <a:pt x="519" y="728"/>
                    <a:pt x="519" y="729"/>
                  </a:cubicBezTo>
                  <a:cubicBezTo>
                    <a:pt x="521" y="731"/>
                    <a:pt x="521" y="732"/>
                    <a:pt x="522" y="734"/>
                  </a:cubicBezTo>
                  <a:cubicBezTo>
                    <a:pt x="519" y="748"/>
                    <a:pt x="513" y="760"/>
                    <a:pt x="507" y="772"/>
                  </a:cubicBezTo>
                  <a:cubicBezTo>
                    <a:pt x="497" y="800"/>
                    <a:pt x="493" y="815"/>
                    <a:pt x="493" y="817"/>
                  </a:cubicBezTo>
                  <a:cubicBezTo>
                    <a:pt x="488" y="812"/>
                    <a:pt x="487" y="808"/>
                    <a:pt x="485" y="801"/>
                  </a:cubicBezTo>
                  <a:cubicBezTo>
                    <a:pt x="488" y="785"/>
                    <a:pt x="494" y="766"/>
                    <a:pt x="504" y="751"/>
                  </a:cubicBezTo>
                  <a:cubicBezTo>
                    <a:pt x="508" y="731"/>
                    <a:pt x="517" y="713"/>
                    <a:pt x="529" y="697"/>
                  </a:cubicBezTo>
                  <a:close/>
                  <a:moveTo>
                    <a:pt x="831" y="749"/>
                  </a:moveTo>
                  <a:lnTo>
                    <a:pt x="828" y="823"/>
                  </a:lnTo>
                  <a:lnTo>
                    <a:pt x="820" y="823"/>
                  </a:lnTo>
                  <a:lnTo>
                    <a:pt x="825" y="749"/>
                  </a:lnTo>
                  <a:close/>
                  <a:moveTo>
                    <a:pt x="1025" y="798"/>
                  </a:moveTo>
                  <a:lnTo>
                    <a:pt x="1022" y="823"/>
                  </a:lnTo>
                  <a:lnTo>
                    <a:pt x="1017" y="823"/>
                  </a:lnTo>
                  <a:lnTo>
                    <a:pt x="1020" y="798"/>
                  </a:lnTo>
                  <a:close/>
                  <a:moveTo>
                    <a:pt x="771" y="741"/>
                  </a:moveTo>
                  <a:cubicBezTo>
                    <a:pt x="792" y="790"/>
                    <a:pt x="802" y="815"/>
                    <a:pt x="805" y="815"/>
                  </a:cubicBezTo>
                  <a:cubicBezTo>
                    <a:pt x="805" y="815"/>
                    <a:pt x="805" y="815"/>
                    <a:pt x="805" y="814"/>
                  </a:cubicBezTo>
                  <a:lnTo>
                    <a:pt x="805" y="831"/>
                  </a:lnTo>
                  <a:cubicBezTo>
                    <a:pt x="785" y="777"/>
                    <a:pt x="774" y="752"/>
                    <a:pt x="772" y="752"/>
                  </a:cubicBezTo>
                  <a:cubicBezTo>
                    <a:pt x="771" y="752"/>
                    <a:pt x="771" y="753"/>
                    <a:pt x="771" y="754"/>
                  </a:cubicBezTo>
                  <a:lnTo>
                    <a:pt x="771" y="741"/>
                  </a:lnTo>
                  <a:close/>
                  <a:moveTo>
                    <a:pt x="644" y="480"/>
                  </a:moveTo>
                  <a:cubicBezTo>
                    <a:pt x="654" y="495"/>
                    <a:pt x="664" y="511"/>
                    <a:pt x="670" y="529"/>
                  </a:cubicBezTo>
                  <a:cubicBezTo>
                    <a:pt x="676" y="526"/>
                    <a:pt x="680" y="522"/>
                    <a:pt x="685" y="517"/>
                  </a:cubicBezTo>
                  <a:cubicBezTo>
                    <a:pt x="685" y="525"/>
                    <a:pt x="685" y="534"/>
                    <a:pt x="687" y="542"/>
                  </a:cubicBezTo>
                  <a:cubicBezTo>
                    <a:pt x="688" y="552"/>
                    <a:pt x="688" y="562"/>
                    <a:pt x="688" y="566"/>
                  </a:cubicBezTo>
                  <a:cubicBezTo>
                    <a:pt x="747" y="725"/>
                    <a:pt x="776" y="806"/>
                    <a:pt x="776" y="812"/>
                  </a:cubicBezTo>
                  <a:lnTo>
                    <a:pt x="776" y="828"/>
                  </a:lnTo>
                  <a:cubicBezTo>
                    <a:pt x="773" y="828"/>
                    <a:pt x="771" y="829"/>
                    <a:pt x="770" y="829"/>
                  </a:cubicBezTo>
                  <a:cubicBezTo>
                    <a:pt x="767" y="831"/>
                    <a:pt x="765" y="831"/>
                    <a:pt x="764" y="832"/>
                  </a:cubicBezTo>
                  <a:cubicBezTo>
                    <a:pt x="765" y="815"/>
                    <a:pt x="764" y="808"/>
                    <a:pt x="759" y="808"/>
                  </a:cubicBezTo>
                  <a:cubicBezTo>
                    <a:pt x="744" y="808"/>
                    <a:pt x="739" y="815"/>
                    <a:pt x="744" y="832"/>
                  </a:cubicBezTo>
                  <a:cubicBezTo>
                    <a:pt x="739" y="831"/>
                    <a:pt x="733" y="829"/>
                    <a:pt x="728" y="829"/>
                  </a:cubicBezTo>
                  <a:cubicBezTo>
                    <a:pt x="722" y="828"/>
                    <a:pt x="717" y="828"/>
                    <a:pt x="713" y="828"/>
                  </a:cubicBezTo>
                  <a:cubicBezTo>
                    <a:pt x="707" y="828"/>
                    <a:pt x="700" y="829"/>
                    <a:pt x="694" y="829"/>
                  </a:cubicBezTo>
                  <a:cubicBezTo>
                    <a:pt x="685" y="831"/>
                    <a:pt x="676" y="832"/>
                    <a:pt x="668" y="834"/>
                  </a:cubicBezTo>
                  <a:cubicBezTo>
                    <a:pt x="659" y="835"/>
                    <a:pt x="650" y="837"/>
                    <a:pt x="642" y="838"/>
                  </a:cubicBezTo>
                  <a:cubicBezTo>
                    <a:pt x="634" y="840"/>
                    <a:pt x="627" y="840"/>
                    <a:pt x="622" y="840"/>
                  </a:cubicBezTo>
                  <a:cubicBezTo>
                    <a:pt x="608" y="840"/>
                    <a:pt x="586" y="829"/>
                    <a:pt x="557" y="808"/>
                  </a:cubicBezTo>
                  <a:lnTo>
                    <a:pt x="557" y="808"/>
                  </a:lnTo>
                  <a:cubicBezTo>
                    <a:pt x="557" y="811"/>
                    <a:pt x="547" y="819"/>
                    <a:pt x="530" y="832"/>
                  </a:cubicBezTo>
                  <a:cubicBezTo>
                    <a:pt x="530" y="825"/>
                    <a:pt x="531" y="817"/>
                    <a:pt x="536" y="811"/>
                  </a:cubicBezTo>
                  <a:cubicBezTo>
                    <a:pt x="537" y="805"/>
                    <a:pt x="536" y="798"/>
                    <a:pt x="531" y="795"/>
                  </a:cubicBezTo>
                  <a:cubicBezTo>
                    <a:pt x="544" y="774"/>
                    <a:pt x="554" y="751"/>
                    <a:pt x="564" y="726"/>
                  </a:cubicBezTo>
                  <a:cubicBezTo>
                    <a:pt x="574" y="701"/>
                    <a:pt x="584" y="672"/>
                    <a:pt x="594" y="641"/>
                  </a:cubicBezTo>
                  <a:cubicBezTo>
                    <a:pt x="602" y="615"/>
                    <a:pt x="611" y="588"/>
                    <a:pt x="619" y="560"/>
                  </a:cubicBezTo>
                  <a:cubicBezTo>
                    <a:pt x="627" y="534"/>
                    <a:pt x="634" y="506"/>
                    <a:pt x="644" y="480"/>
                  </a:cubicBezTo>
                  <a:close/>
                  <a:moveTo>
                    <a:pt x="907" y="778"/>
                  </a:moveTo>
                  <a:lnTo>
                    <a:pt x="904" y="849"/>
                  </a:lnTo>
                  <a:lnTo>
                    <a:pt x="899" y="849"/>
                  </a:lnTo>
                  <a:lnTo>
                    <a:pt x="900" y="778"/>
                  </a:lnTo>
                  <a:close/>
                  <a:moveTo>
                    <a:pt x="350" y="846"/>
                  </a:moveTo>
                  <a:lnTo>
                    <a:pt x="350" y="846"/>
                  </a:lnTo>
                  <a:cubicBezTo>
                    <a:pt x="359" y="852"/>
                    <a:pt x="364" y="857"/>
                    <a:pt x="362" y="861"/>
                  </a:cubicBezTo>
                  <a:lnTo>
                    <a:pt x="362" y="875"/>
                  </a:lnTo>
                  <a:cubicBezTo>
                    <a:pt x="359" y="869"/>
                    <a:pt x="357" y="865"/>
                    <a:pt x="356" y="860"/>
                  </a:cubicBezTo>
                  <a:cubicBezTo>
                    <a:pt x="354" y="855"/>
                    <a:pt x="353" y="851"/>
                    <a:pt x="350" y="846"/>
                  </a:cubicBezTo>
                  <a:close/>
                  <a:moveTo>
                    <a:pt x="1053" y="860"/>
                  </a:moveTo>
                  <a:lnTo>
                    <a:pt x="1050" y="877"/>
                  </a:lnTo>
                  <a:lnTo>
                    <a:pt x="1045" y="877"/>
                  </a:lnTo>
                  <a:lnTo>
                    <a:pt x="1048" y="860"/>
                  </a:lnTo>
                  <a:close/>
                  <a:moveTo>
                    <a:pt x="653" y="885"/>
                  </a:moveTo>
                  <a:lnTo>
                    <a:pt x="650" y="900"/>
                  </a:lnTo>
                  <a:lnTo>
                    <a:pt x="645" y="900"/>
                  </a:lnTo>
                  <a:lnTo>
                    <a:pt x="648" y="885"/>
                  </a:lnTo>
                  <a:close/>
                  <a:moveTo>
                    <a:pt x="796" y="871"/>
                  </a:moveTo>
                  <a:lnTo>
                    <a:pt x="799" y="917"/>
                  </a:lnTo>
                  <a:lnTo>
                    <a:pt x="794" y="917"/>
                  </a:lnTo>
                  <a:lnTo>
                    <a:pt x="790" y="871"/>
                  </a:lnTo>
                  <a:close/>
                  <a:moveTo>
                    <a:pt x="944" y="891"/>
                  </a:moveTo>
                  <a:lnTo>
                    <a:pt x="945" y="938"/>
                  </a:lnTo>
                  <a:lnTo>
                    <a:pt x="940" y="938"/>
                  </a:lnTo>
                  <a:lnTo>
                    <a:pt x="939" y="891"/>
                  </a:lnTo>
                  <a:close/>
                  <a:moveTo>
                    <a:pt x="767" y="860"/>
                  </a:moveTo>
                  <a:lnTo>
                    <a:pt x="770" y="891"/>
                  </a:lnTo>
                  <a:cubicBezTo>
                    <a:pt x="762" y="906"/>
                    <a:pt x="760" y="925"/>
                    <a:pt x="762" y="941"/>
                  </a:cubicBezTo>
                  <a:cubicBezTo>
                    <a:pt x="756" y="934"/>
                    <a:pt x="751" y="929"/>
                    <a:pt x="751" y="928"/>
                  </a:cubicBezTo>
                  <a:cubicBezTo>
                    <a:pt x="753" y="905"/>
                    <a:pt x="757" y="881"/>
                    <a:pt x="767" y="860"/>
                  </a:cubicBezTo>
                  <a:close/>
                  <a:moveTo>
                    <a:pt x="616" y="871"/>
                  </a:moveTo>
                  <a:lnTo>
                    <a:pt x="634" y="874"/>
                  </a:lnTo>
                  <a:cubicBezTo>
                    <a:pt x="627" y="885"/>
                    <a:pt x="622" y="897"/>
                    <a:pt x="622" y="911"/>
                  </a:cubicBezTo>
                  <a:cubicBezTo>
                    <a:pt x="624" y="921"/>
                    <a:pt x="622" y="934"/>
                    <a:pt x="617" y="945"/>
                  </a:cubicBezTo>
                  <a:cubicBezTo>
                    <a:pt x="619" y="900"/>
                    <a:pt x="619" y="875"/>
                    <a:pt x="616" y="871"/>
                  </a:cubicBezTo>
                  <a:close/>
                  <a:moveTo>
                    <a:pt x="796" y="945"/>
                  </a:moveTo>
                  <a:lnTo>
                    <a:pt x="799" y="966"/>
                  </a:lnTo>
                  <a:lnTo>
                    <a:pt x="794" y="966"/>
                  </a:lnTo>
                  <a:lnTo>
                    <a:pt x="790" y="945"/>
                  </a:lnTo>
                  <a:close/>
                  <a:moveTo>
                    <a:pt x="1027" y="935"/>
                  </a:moveTo>
                  <a:lnTo>
                    <a:pt x="1022" y="977"/>
                  </a:lnTo>
                  <a:lnTo>
                    <a:pt x="1017" y="977"/>
                  </a:lnTo>
                  <a:lnTo>
                    <a:pt x="1022" y="935"/>
                  </a:lnTo>
                  <a:close/>
                  <a:moveTo>
                    <a:pt x="717" y="866"/>
                  </a:moveTo>
                  <a:cubicBezTo>
                    <a:pt x="725" y="866"/>
                    <a:pt x="731" y="866"/>
                    <a:pt x="739" y="868"/>
                  </a:cubicBezTo>
                  <a:cubicBezTo>
                    <a:pt x="748" y="869"/>
                    <a:pt x="750" y="871"/>
                    <a:pt x="745" y="871"/>
                  </a:cubicBezTo>
                  <a:lnTo>
                    <a:pt x="744" y="871"/>
                  </a:lnTo>
                  <a:cubicBezTo>
                    <a:pt x="737" y="871"/>
                    <a:pt x="734" y="877"/>
                    <a:pt x="739" y="888"/>
                  </a:cubicBezTo>
                  <a:cubicBezTo>
                    <a:pt x="740" y="897"/>
                    <a:pt x="740" y="906"/>
                    <a:pt x="739" y="914"/>
                  </a:cubicBezTo>
                  <a:cubicBezTo>
                    <a:pt x="734" y="900"/>
                    <a:pt x="728" y="888"/>
                    <a:pt x="719" y="875"/>
                  </a:cubicBezTo>
                  <a:cubicBezTo>
                    <a:pt x="714" y="883"/>
                    <a:pt x="711" y="891"/>
                    <a:pt x="708" y="898"/>
                  </a:cubicBezTo>
                  <a:cubicBezTo>
                    <a:pt x="705" y="905"/>
                    <a:pt x="704" y="912"/>
                    <a:pt x="702" y="918"/>
                  </a:cubicBezTo>
                  <a:lnTo>
                    <a:pt x="702" y="1001"/>
                  </a:lnTo>
                  <a:lnTo>
                    <a:pt x="694" y="875"/>
                  </a:lnTo>
                  <a:cubicBezTo>
                    <a:pt x="702" y="871"/>
                    <a:pt x="710" y="866"/>
                    <a:pt x="717" y="866"/>
                  </a:cubicBezTo>
                  <a:close/>
                  <a:moveTo>
                    <a:pt x="740" y="991"/>
                  </a:moveTo>
                  <a:lnTo>
                    <a:pt x="736" y="1001"/>
                  </a:lnTo>
                  <a:lnTo>
                    <a:pt x="733" y="1000"/>
                  </a:lnTo>
                  <a:lnTo>
                    <a:pt x="736" y="991"/>
                  </a:lnTo>
                  <a:close/>
                  <a:moveTo>
                    <a:pt x="467" y="981"/>
                  </a:moveTo>
                  <a:lnTo>
                    <a:pt x="467" y="1001"/>
                  </a:lnTo>
                  <a:cubicBezTo>
                    <a:pt x="464" y="1001"/>
                    <a:pt x="462" y="1003"/>
                    <a:pt x="461" y="1003"/>
                  </a:cubicBezTo>
                  <a:cubicBezTo>
                    <a:pt x="459" y="1005"/>
                    <a:pt x="456" y="1005"/>
                    <a:pt x="454" y="1005"/>
                  </a:cubicBezTo>
                  <a:lnTo>
                    <a:pt x="454" y="991"/>
                  </a:lnTo>
                  <a:cubicBezTo>
                    <a:pt x="454" y="985"/>
                    <a:pt x="457" y="981"/>
                    <a:pt x="467" y="981"/>
                  </a:cubicBezTo>
                  <a:close/>
                  <a:moveTo>
                    <a:pt x="651" y="978"/>
                  </a:moveTo>
                  <a:lnTo>
                    <a:pt x="651" y="1006"/>
                  </a:lnTo>
                  <a:cubicBezTo>
                    <a:pt x="647" y="1000"/>
                    <a:pt x="644" y="995"/>
                    <a:pt x="644" y="992"/>
                  </a:cubicBezTo>
                  <a:cubicBezTo>
                    <a:pt x="644" y="988"/>
                    <a:pt x="647" y="983"/>
                    <a:pt x="651" y="978"/>
                  </a:cubicBezTo>
                  <a:close/>
                  <a:moveTo>
                    <a:pt x="604" y="986"/>
                  </a:moveTo>
                  <a:lnTo>
                    <a:pt x="610" y="1008"/>
                  </a:lnTo>
                  <a:lnTo>
                    <a:pt x="607" y="1008"/>
                  </a:lnTo>
                  <a:lnTo>
                    <a:pt x="601" y="988"/>
                  </a:lnTo>
                  <a:lnTo>
                    <a:pt x="604" y="986"/>
                  </a:lnTo>
                  <a:close/>
                  <a:moveTo>
                    <a:pt x="899" y="989"/>
                  </a:moveTo>
                  <a:lnTo>
                    <a:pt x="896" y="1008"/>
                  </a:lnTo>
                  <a:lnTo>
                    <a:pt x="890" y="1008"/>
                  </a:lnTo>
                  <a:lnTo>
                    <a:pt x="893" y="989"/>
                  </a:lnTo>
                  <a:close/>
                  <a:moveTo>
                    <a:pt x="810" y="989"/>
                  </a:moveTo>
                  <a:lnTo>
                    <a:pt x="831" y="1009"/>
                  </a:lnTo>
                  <a:lnTo>
                    <a:pt x="828" y="1012"/>
                  </a:lnTo>
                  <a:lnTo>
                    <a:pt x="805" y="995"/>
                  </a:lnTo>
                  <a:lnTo>
                    <a:pt x="810" y="989"/>
                  </a:lnTo>
                  <a:close/>
                  <a:moveTo>
                    <a:pt x="453" y="1009"/>
                  </a:moveTo>
                  <a:lnTo>
                    <a:pt x="453" y="1018"/>
                  </a:lnTo>
                  <a:lnTo>
                    <a:pt x="447" y="1018"/>
                  </a:lnTo>
                  <a:lnTo>
                    <a:pt x="447" y="1009"/>
                  </a:lnTo>
                  <a:close/>
                  <a:moveTo>
                    <a:pt x="514" y="958"/>
                  </a:moveTo>
                  <a:lnTo>
                    <a:pt x="511" y="1018"/>
                  </a:lnTo>
                  <a:cubicBezTo>
                    <a:pt x="507" y="1018"/>
                    <a:pt x="502" y="1015"/>
                    <a:pt x="497" y="1011"/>
                  </a:cubicBezTo>
                  <a:cubicBezTo>
                    <a:pt x="502" y="1001"/>
                    <a:pt x="507" y="992"/>
                    <a:pt x="510" y="981"/>
                  </a:cubicBezTo>
                  <a:cubicBezTo>
                    <a:pt x="511" y="974"/>
                    <a:pt x="513" y="966"/>
                    <a:pt x="514" y="958"/>
                  </a:cubicBezTo>
                  <a:close/>
                  <a:moveTo>
                    <a:pt x="422" y="972"/>
                  </a:moveTo>
                  <a:lnTo>
                    <a:pt x="427" y="1001"/>
                  </a:lnTo>
                  <a:cubicBezTo>
                    <a:pt x="424" y="1005"/>
                    <a:pt x="422" y="1006"/>
                    <a:pt x="419" y="1009"/>
                  </a:cubicBezTo>
                  <a:cubicBezTo>
                    <a:pt x="417" y="1012"/>
                    <a:pt x="414" y="1017"/>
                    <a:pt x="410" y="1020"/>
                  </a:cubicBezTo>
                  <a:cubicBezTo>
                    <a:pt x="411" y="1005"/>
                    <a:pt x="414" y="988"/>
                    <a:pt x="422" y="972"/>
                  </a:cubicBezTo>
                  <a:close/>
                  <a:moveTo>
                    <a:pt x="985" y="981"/>
                  </a:moveTo>
                  <a:cubicBezTo>
                    <a:pt x="997" y="981"/>
                    <a:pt x="1004" y="988"/>
                    <a:pt x="1004" y="998"/>
                  </a:cubicBezTo>
                  <a:lnTo>
                    <a:pt x="1002" y="1000"/>
                  </a:lnTo>
                  <a:cubicBezTo>
                    <a:pt x="1002" y="1009"/>
                    <a:pt x="996" y="1018"/>
                    <a:pt x="985" y="1021"/>
                  </a:cubicBezTo>
                  <a:lnTo>
                    <a:pt x="985" y="981"/>
                  </a:lnTo>
                  <a:close/>
                  <a:moveTo>
                    <a:pt x="730" y="1041"/>
                  </a:moveTo>
                  <a:cubicBezTo>
                    <a:pt x="728" y="1043"/>
                    <a:pt x="727" y="1044"/>
                    <a:pt x="725" y="1044"/>
                  </a:cubicBezTo>
                  <a:lnTo>
                    <a:pt x="719" y="1049"/>
                  </a:lnTo>
                  <a:lnTo>
                    <a:pt x="739" y="1049"/>
                  </a:lnTo>
                  <a:lnTo>
                    <a:pt x="734" y="1044"/>
                  </a:lnTo>
                  <a:cubicBezTo>
                    <a:pt x="733" y="1044"/>
                    <a:pt x="731" y="1043"/>
                    <a:pt x="730" y="1041"/>
                  </a:cubicBezTo>
                  <a:close/>
                  <a:moveTo>
                    <a:pt x="664" y="1048"/>
                  </a:moveTo>
                  <a:lnTo>
                    <a:pt x="664" y="1051"/>
                  </a:lnTo>
                  <a:lnTo>
                    <a:pt x="674" y="1055"/>
                  </a:lnTo>
                  <a:lnTo>
                    <a:pt x="676" y="1051"/>
                  </a:lnTo>
                  <a:lnTo>
                    <a:pt x="664" y="1048"/>
                  </a:lnTo>
                  <a:close/>
                  <a:moveTo>
                    <a:pt x="920" y="1049"/>
                  </a:moveTo>
                  <a:lnTo>
                    <a:pt x="920" y="1063"/>
                  </a:lnTo>
                  <a:lnTo>
                    <a:pt x="914" y="1063"/>
                  </a:lnTo>
                  <a:lnTo>
                    <a:pt x="914" y="1049"/>
                  </a:lnTo>
                  <a:close/>
                  <a:moveTo>
                    <a:pt x="253" y="1049"/>
                  </a:moveTo>
                  <a:lnTo>
                    <a:pt x="253" y="1071"/>
                  </a:lnTo>
                  <a:lnTo>
                    <a:pt x="248" y="1071"/>
                  </a:lnTo>
                  <a:lnTo>
                    <a:pt x="248" y="1049"/>
                  </a:lnTo>
                  <a:close/>
                  <a:moveTo>
                    <a:pt x="879" y="1046"/>
                  </a:moveTo>
                  <a:lnTo>
                    <a:pt x="900" y="1078"/>
                  </a:lnTo>
                  <a:lnTo>
                    <a:pt x="897" y="1080"/>
                  </a:lnTo>
                  <a:lnTo>
                    <a:pt x="874" y="1051"/>
                  </a:lnTo>
                  <a:lnTo>
                    <a:pt x="879" y="1046"/>
                  </a:lnTo>
                  <a:close/>
                  <a:moveTo>
                    <a:pt x="993" y="1040"/>
                  </a:moveTo>
                  <a:lnTo>
                    <a:pt x="993" y="1080"/>
                  </a:lnTo>
                  <a:lnTo>
                    <a:pt x="987" y="1080"/>
                  </a:lnTo>
                  <a:lnTo>
                    <a:pt x="987" y="1040"/>
                  </a:lnTo>
                  <a:close/>
                  <a:moveTo>
                    <a:pt x="234" y="1020"/>
                  </a:moveTo>
                  <a:lnTo>
                    <a:pt x="234" y="1083"/>
                  </a:lnTo>
                  <a:lnTo>
                    <a:pt x="228" y="1083"/>
                  </a:lnTo>
                  <a:lnTo>
                    <a:pt x="228" y="1020"/>
                  </a:lnTo>
                  <a:close/>
                  <a:moveTo>
                    <a:pt x="964" y="1049"/>
                  </a:moveTo>
                  <a:cubicBezTo>
                    <a:pt x="964" y="1054"/>
                    <a:pt x="964" y="1061"/>
                    <a:pt x="965" y="1071"/>
                  </a:cubicBezTo>
                  <a:cubicBezTo>
                    <a:pt x="967" y="1081"/>
                    <a:pt x="967" y="1089"/>
                    <a:pt x="967" y="1094"/>
                  </a:cubicBezTo>
                  <a:lnTo>
                    <a:pt x="965" y="1094"/>
                  </a:lnTo>
                  <a:cubicBezTo>
                    <a:pt x="965" y="1106"/>
                    <a:pt x="960" y="1117"/>
                    <a:pt x="953" y="1126"/>
                  </a:cubicBezTo>
                  <a:lnTo>
                    <a:pt x="953" y="1055"/>
                  </a:lnTo>
                  <a:cubicBezTo>
                    <a:pt x="954" y="1052"/>
                    <a:pt x="959" y="1049"/>
                    <a:pt x="964" y="1049"/>
                  </a:cubicBezTo>
                  <a:close/>
                  <a:moveTo>
                    <a:pt x="371" y="1154"/>
                  </a:moveTo>
                  <a:lnTo>
                    <a:pt x="371" y="1164"/>
                  </a:lnTo>
                  <a:lnTo>
                    <a:pt x="365" y="1164"/>
                  </a:lnTo>
                  <a:lnTo>
                    <a:pt x="365" y="1154"/>
                  </a:lnTo>
                  <a:close/>
                  <a:moveTo>
                    <a:pt x="956" y="1141"/>
                  </a:moveTo>
                  <a:lnTo>
                    <a:pt x="950" y="1172"/>
                  </a:lnTo>
                  <a:lnTo>
                    <a:pt x="944" y="1172"/>
                  </a:lnTo>
                  <a:lnTo>
                    <a:pt x="951" y="1141"/>
                  </a:lnTo>
                  <a:close/>
                  <a:moveTo>
                    <a:pt x="1036" y="1178"/>
                  </a:moveTo>
                  <a:lnTo>
                    <a:pt x="1033" y="1192"/>
                  </a:lnTo>
                  <a:cubicBezTo>
                    <a:pt x="1024" y="1192"/>
                    <a:pt x="1017" y="1186"/>
                    <a:pt x="1016" y="1178"/>
                  </a:cubicBezTo>
                  <a:close/>
                  <a:moveTo>
                    <a:pt x="1205" y="1195"/>
                  </a:moveTo>
                  <a:lnTo>
                    <a:pt x="1207" y="1199"/>
                  </a:lnTo>
                  <a:lnTo>
                    <a:pt x="1207" y="1199"/>
                  </a:lnTo>
                  <a:cubicBezTo>
                    <a:pt x="1207" y="1197"/>
                    <a:pt x="1206" y="1196"/>
                    <a:pt x="1205" y="1195"/>
                  </a:cubicBezTo>
                  <a:close/>
                  <a:moveTo>
                    <a:pt x="990" y="1172"/>
                  </a:moveTo>
                  <a:cubicBezTo>
                    <a:pt x="991" y="1177"/>
                    <a:pt x="993" y="1180"/>
                    <a:pt x="994" y="1183"/>
                  </a:cubicBezTo>
                  <a:cubicBezTo>
                    <a:pt x="996" y="1186"/>
                    <a:pt x="996" y="1188"/>
                    <a:pt x="997" y="1191"/>
                  </a:cubicBezTo>
                  <a:lnTo>
                    <a:pt x="993" y="1215"/>
                  </a:lnTo>
                  <a:cubicBezTo>
                    <a:pt x="987" y="1212"/>
                    <a:pt x="982" y="1206"/>
                    <a:pt x="982" y="1200"/>
                  </a:cubicBezTo>
                  <a:cubicBezTo>
                    <a:pt x="982" y="1189"/>
                    <a:pt x="984" y="1180"/>
                    <a:pt x="990" y="1172"/>
                  </a:cubicBezTo>
                  <a:close/>
                  <a:moveTo>
                    <a:pt x="993" y="1231"/>
                  </a:moveTo>
                  <a:lnTo>
                    <a:pt x="993" y="1261"/>
                  </a:lnTo>
                  <a:lnTo>
                    <a:pt x="987" y="1261"/>
                  </a:lnTo>
                  <a:lnTo>
                    <a:pt x="987" y="1231"/>
                  </a:lnTo>
                  <a:close/>
                  <a:moveTo>
                    <a:pt x="1163" y="1231"/>
                  </a:moveTo>
                  <a:lnTo>
                    <a:pt x="1162" y="1274"/>
                  </a:lnTo>
                  <a:lnTo>
                    <a:pt x="1157" y="1274"/>
                  </a:lnTo>
                  <a:lnTo>
                    <a:pt x="1159" y="1231"/>
                  </a:lnTo>
                  <a:close/>
                  <a:moveTo>
                    <a:pt x="1105" y="1248"/>
                  </a:moveTo>
                  <a:lnTo>
                    <a:pt x="1105" y="1275"/>
                  </a:lnTo>
                  <a:lnTo>
                    <a:pt x="1091" y="1272"/>
                  </a:lnTo>
                  <a:lnTo>
                    <a:pt x="1091" y="1248"/>
                  </a:lnTo>
                  <a:close/>
                  <a:moveTo>
                    <a:pt x="1128" y="1271"/>
                  </a:moveTo>
                  <a:lnTo>
                    <a:pt x="1140" y="1274"/>
                  </a:lnTo>
                  <a:cubicBezTo>
                    <a:pt x="1137" y="1277"/>
                    <a:pt x="1133" y="1280"/>
                    <a:pt x="1128" y="1280"/>
                  </a:cubicBezTo>
                  <a:lnTo>
                    <a:pt x="1128" y="1271"/>
                  </a:lnTo>
                  <a:close/>
                  <a:moveTo>
                    <a:pt x="994" y="1263"/>
                  </a:moveTo>
                  <a:lnTo>
                    <a:pt x="1005" y="1286"/>
                  </a:lnTo>
                  <a:lnTo>
                    <a:pt x="999" y="1286"/>
                  </a:lnTo>
                  <a:lnTo>
                    <a:pt x="990" y="1264"/>
                  </a:lnTo>
                  <a:lnTo>
                    <a:pt x="994" y="1263"/>
                  </a:lnTo>
                  <a:close/>
                  <a:moveTo>
                    <a:pt x="1031" y="1248"/>
                  </a:moveTo>
                  <a:cubicBezTo>
                    <a:pt x="1045" y="1255"/>
                    <a:pt x="1056" y="1269"/>
                    <a:pt x="1060" y="1284"/>
                  </a:cubicBezTo>
                  <a:lnTo>
                    <a:pt x="1059" y="1284"/>
                  </a:lnTo>
                  <a:cubicBezTo>
                    <a:pt x="1057" y="1284"/>
                    <a:pt x="1054" y="1284"/>
                    <a:pt x="1053" y="1286"/>
                  </a:cubicBezTo>
                  <a:lnTo>
                    <a:pt x="1031" y="1286"/>
                  </a:lnTo>
                  <a:lnTo>
                    <a:pt x="1031" y="1248"/>
                  </a:lnTo>
                  <a:close/>
                  <a:moveTo>
                    <a:pt x="277" y="1020"/>
                  </a:moveTo>
                  <a:lnTo>
                    <a:pt x="282" y="1277"/>
                  </a:lnTo>
                  <a:cubicBezTo>
                    <a:pt x="282" y="1280"/>
                    <a:pt x="279" y="1283"/>
                    <a:pt x="274" y="1289"/>
                  </a:cubicBezTo>
                  <a:cubicBezTo>
                    <a:pt x="271" y="1283"/>
                    <a:pt x="270" y="1278"/>
                    <a:pt x="268" y="1275"/>
                  </a:cubicBezTo>
                  <a:cubicBezTo>
                    <a:pt x="267" y="1272"/>
                    <a:pt x="265" y="1269"/>
                    <a:pt x="264" y="1266"/>
                  </a:cubicBezTo>
                  <a:lnTo>
                    <a:pt x="273" y="1238"/>
                  </a:lnTo>
                  <a:lnTo>
                    <a:pt x="277" y="1020"/>
                  </a:lnTo>
                  <a:close/>
                  <a:moveTo>
                    <a:pt x="324" y="1008"/>
                  </a:moveTo>
                  <a:lnTo>
                    <a:pt x="324" y="1177"/>
                  </a:lnTo>
                  <a:cubicBezTo>
                    <a:pt x="326" y="1206"/>
                    <a:pt x="329" y="1221"/>
                    <a:pt x="329" y="1221"/>
                  </a:cubicBezTo>
                  <a:cubicBezTo>
                    <a:pt x="330" y="1221"/>
                    <a:pt x="330" y="1220"/>
                    <a:pt x="330" y="1218"/>
                  </a:cubicBezTo>
                  <a:lnTo>
                    <a:pt x="330" y="1295"/>
                  </a:lnTo>
                  <a:cubicBezTo>
                    <a:pt x="319" y="1288"/>
                    <a:pt x="311" y="1275"/>
                    <a:pt x="308" y="1261"/>
                  </a:cubicBezTo>
                  <a:lnTo>
                    <a:pt x="308" y="1052"/>
                  </a:lnTo>
                  <a:cubicBezTo>
                    <a:pt x="318" y="1039"/>
                    <a:pt x="322" y="1024"/>
                    <a:pt x="324" y="1008"/>
                  </a:cubicBezTo>
                  <a:close/>
                  <a:moveTo>
                    <a:pt x="7" y="1289"/>
                  </a:moveTo>
                  <a:cubicBezTo>
                    <a:pt x="4" y="1292"/>
                    <a:pt x="2" y="1295"/>
                    <a:pt x="2" y="1300"/>
                  </a:cubicBezTo>
                  <a:cubicBezTo>
                    <a:pt x="1" y="1301"/>
                    <a:pt x="2" y="1303"/>
                    <a:pt x="4" y="1304"/>
                  </a:cubicBezTo>
                  <a:lnTo>
                    <a:pt x="19" y="1304"/>
                  </a:lnTo>
                  <a:cubicBezTo>
                    <a:pt x="13" y="1300"/>
                    <a:pt x="10" y="1295"/>
                    <a:pt x="7" y="1289"/>
                  </a:cubicBezTo>
                  <a:close/>
                  <a:moveTo>
                    <a:pt x="556" y="0"/>
                  </a:moveTo>
                  <a:cubicBezTo>
                    <a:pt x="551" y="3"/>
                    <a:pt x="548" y="9"/>
                    <a:pt x="548" y="15"/>
                  </a:cubicBezTo>
                  <a:cubicBezTo>
                    <a:pt x="550" y="20"/>
                    <a:pt x="551" y="25"/>
                    <a:pt x="554" y="28"/>
                  </a:cubicBezTo>
                  <a:cubicBezTo>
                    <a:pt x="559" y="31"/>
                    <a:pt x="561" y="37"/>
                    <a:pt x="561" y="42"/>
                  </a:cubicBezTo>
                  <a:cubicBezTo>
                    <a:pt x="561" y="42"/>
                    <a:pt x="559" y="42"/>
                    <a:pt x="559" y="43"/>
                  </a:cubicBezTo>
                  <a:cubicBezTo>
                    <a:pt x="559" y="45"/>
                    <a:pt x="559" y="46"/>
                    <a:pt x="557" y="48"/>
                  </a:cubicBezTo>
                  <a:cubicBezTo>
                    <a:pt x="552" y="45"/>
                    <a:pt x="546" y="43"/>
                    <a:pt x="539" y="43"/>
                  </a:cubicBezTo>
                  <a:cubicBezTo>
                    <a:pt x="538" y="43"/>
                    <a:pt x="536" y="43"/>
                    <a:pt x="534" y="43"/>
                  </a:cubicBezTo>
                  <a:cubicBezTo>
                    <a:pt x="534" y="65"/>
                    <a:pt x="521" y="77"/>
                    <a:pt x="496" y="80"/>
                  </a:cubicBezTo>
                  <a:cubicBezTo>
                    <a:pt x="470" y="82"/>
                    <a:pt x="444" y="86"/>
                    <a:pt x="419" y="94"/>
                  </a:cubicBezTo>
                  <a:cubicBezTo>
                    <a:pt x="433" y="94"/>
                    <a:pt x="439" y="97"/>
                    <a:pt x="439" y="103"/>
                  </a:cubicBezTo>
                  <a:cubicBezTo>
                    <a:pt x="441" y="115"/>
                    <a:pt x="445" y="128"/>
                    <a:pt x="453" y="137"/>
                  </a:cubicBezTo>
                  <a:cubicBezTo>
                    <a:pt x="465" y="129"/>
                    <a:pt x="477" y="126"/>
                    <a:pt x="491" y="126"/>
                  </a:cubicBezTo>
                  <a:cubicBezTo>
                    <a:pt x="499" y="128"/>
                    <a:pt x="504" y="131"/>
                    <a:pt x="504" y="138"/>
                  </a:cubicBezTo>
                  <a:cubicBezTo>
                    <a:pt x="481" y="231"/>
                    <a:pt x="454" y="282"/>
                    <a:pt x="425" y="289"/>
                  </a:cubicBezTo>
                  <a:cubicBezTo>
                    <a:pt x="427" y="295"/>
                    <a:pt x="427" y="302"/>
                    <a:pt x="428" y="308"/>
                  </a:cubicBezTo>
                  <a:lnTo>
                    <a:pt x="428" y="326"/>
                  </a:lnTo>
                  <a:cubicBezTo>
                    <a:pt x="428" y="405"/>
                    <a:pt x="411" y="462"/>
                    <a:pt x="381" y="497"/>
                  </a:cubicBezTo>
                  <a:lnTo>
                    <a:pt x="370" y="489"/>
                  </a:lnTo>
                  <a:lnTo>
                    <a:pt x="374" y="475"/>
                  </a:lnTo>
                  <a:cubicBezTo>
                    <a:pt x="374" y="458"/>
                    <a:pt x="370" y="443"/>
                    <a:pt x="362" y="428"/>
                  </a:cubicBezTo>
                  <a:lnTo>
                    <a:pt x="362" y="543"/>
                  </a:lnTo>
                  <a:cubicBezTo>
                    <a:pt x="362" y="575"/>
                    <a:pt x="347" y="631"/>
                    <a:pt x="316" y="709"/>
                  </a:cubicBezTo>
                  <a:cubicBezTo>
                    <a:pt x="302" y="745"/>
                    <a:pt x="290" y="777"/>
                    <a:pt x="279" y="806"/>
                  </a:cubicBezTo>
                  <a:cubicBezTo>
                    <a:pt x="270" y="835"/>
                    <a:pt x="262" y="861"/>
                    <a:pt x="256" y="885"/>
                  </a:cubicBezTo>
                  <a:cubicBezTo>
                    <a:pt x="251" y="898"/>
                    <a:pt x="248" y="909"/>
                    <a:pt x="245" y="920"/>
                  </a:cubicBezTo>
                  <a:cubicBezTo>
                    <a:pt x="242" y="931"/>
                    <a:pt x="241" y="940"/>
                    <a:pt x="239" y="948"/>
                  </a:cubicBezTo>
                  <a:cubicBezTo>
                    <a:pt x="230" y="961"/>
                    <a:pt x="217" y="974"/>
                    <a:pt x="204" y="985"/>
                  </a:cubicBezTo>
                  <a:lnTo>
                    <a:pt x="208" y="1001"/>
                  </a:lnTo>
                  <a:cubicBezTo>
                    <a:pt x="204" y="1031"/>
                    <a:pt x="194" y="1060"/>
                    <a:pt x="184" y="1088"/>
                  </a:cubicBezTo>
                  <a:cubicBezTo>
                    <a:pt x="174" y="1111"/>
                    <a:pt x="167" y="1131"/>
                    <a:pt x="162" y="1144"/>
                  </a:cubicBezTo>
                  <a:cubicBezTo>
                    <a:pt x="159" y="1155"/>
                    <a:pt x="156" y="1166"/>
                    <a:pt x="154" y="1178"/>
                  </a:cubicBezTo>
                  <a:cubicBezTo>
                    <a:pt x="150" y="1189"/>
                    <a:pt x="145" y="1201"/>
                    <a:pt x="141" y="1212"/>
                  </a:cubicBezTo>
                  <a:cubicBezTo>
                    <a:pt x="136" y="1224"/>
                    <a:pt x="130" y="1237"/>
                    <a:pt x="125" y="1249"/>
                  </a:cubicBezTo>
                  <a:cubicBezTo>
                    <a:pt x="107" y="1289"/>
                    <a:pt x="94" y="1308"/>
                    <a:pt x="85" y="1308"/>
                  </a:cubicBezTo>
                  <a:cubicBezTo>
                    <a:pt x="78" y="1308"/>
                    <a:pt x="70" y="1306"/>
                    <a:pt x="64" y="1303"/>
                  </a:cubicBezTo>
                  <a:cubicBezTo>
                    <a:pt x="56" y="1301"/>
                    <a:pt x="48" y="1300"/>
                    <a:pt x="42" y="1300"/>
                  </a:cubicBezTo>
                  <a:cubicBezTo>
                    <a:pt x="39" y="1300"/>
                    <a:pt x="34" y="1303"/>
                    <a:pt x="28" y="1309"/>
                  </a:cubicBezTo>
                  <a:cubicBezTo>
                    <a:pt x="31" y="1321"/>
                    <a:pt x="42" y="1329"/>
                    <a:pt x="54" y="1329"/>
                  </a:cubicBezTo>
                  <a:cubicBezTo>
                    <a:pt x="56" y="1329"/>
                    <a:pt x="59" y="1328"/>
                    <a:pt x="62" y="1328"/>
                  </a:cubicBezTo>
                  <a:cubicBezTo>
                    <a:pt x="64" y="1326"/>
                    <a:pt x="67" y="1324"/>
                    <a:pt x="70" y="1324"/>
                  </a:cubicBezTo>
                  <a:cubicBezTo>
                    <a:pt x="81" y="1326"/>
                    <a:pt x="90" y="1331"/>
                    <a:pt x="99" y="1337"/>
                  </a:cubicBezTo>
                  <a:cubicBezTo>
                    <a:pt x="93" y="1346"/>
                    <a:pt x="88" y="1354"/>
                    <a:pt x="85" y="1363"/>
                  </a:cubicBezTo>
                  <a:cubicBezTo>
                    <a:pt x="84" y="1371"/>
                    <a:pt x="81" y="1377"/>
                    <a:pt x="79" y="1384"/>
                  </a:cubicBezTo>
                  <a:cubicBezTo>
                    <a:pt x="88" y="1369"/>
                    <a:pt x="96" y="1357"/>
                    <a:pt x="102" y="1346"/>
                  </a:cubicBezTo>
                  <a:cubicBezTo>
                    <a:pt x="107" y="1337"/>
                    <a:pt x="111" y="1326"/>
                    <a:pt x="114" y="1317"/>
                  </a:cubicBezTo>
                  <a:cubicBezTo>
                    <a:pt x="144" y="1329"/>
                    <a:pt x="176" y="1337"/>
                    <a:pt x="210" y="1337"/>
                  </a:cubicBezTo>
                  <a:cubicBezTo>
                    <a:pt x="221" y="1335"/>
                    <a:pt x="233" y="1334"/>
                    <a:pt x="245" y="1331"/>
                  </a:cubicBezTo>
                  <a:cubicBezTo>
                    <a:pt x="256" y="1328"/>
                    <a:pt x="267" y="1326"/>
                    <a:pt x="279" y="1326"/>
                  </a:cubicBezTo>
                  <a:cubicBezTo>
                    <a:pt x="308" y="1326"/>
                    <a:pt x="325" y="1334"/>
                    <a:pt x="331" y="1348"/>
                  </a:cubicBezTo>
                  <a:lnTo>
                    <a:pt x="321" y="1360"/>
                  </a:lnTo>
                  <a:lnTo>
                    <a:pt x="321" y="1378"/>
                  </a:lnTo>
                  <a:cubicBezTo>
                    <a:pt x="325" y="1377"/>
                    <a:pt x="330" y="1369"/>
                    <a:pt x="334" y="1357"/>
                  </a:cubicBezTo>
                  <a:cubicBezTo>
                    <a:pt x="339" y="1343"/>
                    <a:pt x="344" y="1335"/>
                    <a:pt x="348" y="1334"/>
                  </a:cubicBezTo>
                  <a:cubicBezTo>
                    <a:pt x="365" y="1326"/>
                    <a:pt x="384" y="1320"/>
                    <a:pt x="404" y="1317"/>
                  </a:cubicBezTo>
                  <a:cubicBezTo>
                    <a:pt x="397" y="1313"/>
                    <a:pt x="390" y="1310"/>
                    <a:pt x="382" y="1310"/>
                  </a:cubicBezTo>
                  <a:cubicBezTo>
                    <a:pt x="381" y="1310"/>
                    <a:pt x="379" y="1310"/>
                    <a:pt x="377" y="1311"/>
                  </a:cubicBezTo>
                  <a:lnTo>
                    <a:pt x="374" y="1311"/>
                  </a:lnTo>
                  <a:cubicBezTo>
                    <a:pt x="365" y="1311"/>
                    <a:pt x="356" y="1309"/>
                    <a:pt x="350" y="1303"/>
                  </a:cubicBezTo>
                  <a:cubicBezTo>
                    <a:pt x="371" y="1237"/>
                    <a:pt x="388" y="1184"/>
                    <a:pt x="401" y="1146"/>
                  </a:cubicBezTo>
                  <a:cubicBezTo>
                    <a:pt x="408" y="1120"/>
                    <a:pt x="414" y="1094"/>
                    <a:pt x="419" y="1068"/>
                  </a:cubicBezTo>
                  <a:cubicBezTo>
                    <a:pt x="427" y="1060"/>
                    <a:pt x="437" y="1055"/>
                    <a:pt x="448" y="1055"/>
                  </a:cubicBezTo>
                  <a:lnTo>
                    <a:pt x="476" y="1055"/>
                  </a:lnTo>
                  <a:cubicBezTo>
                    <a:pt x="484" y="1052"/>
                    <a:pt x="491" y="1048"/>
                    <a:pt x="499" y="1043"/>
                  </a:cubicBezTo>
                  <a:cubicBezTo>
                    <a:pt x="504" y="1038"/>
                    <a:pt x="508" y="1035"/>
                    <a:pt x="514" y="1034"/>
                  </a:cubicBezTo>
                  <a:cubicBezTo>
                    <a:pt x="521" y="1044"/>
                    <a:pt x="531" y="1052"/>
                    <a:pt x="544" y="1054"/>
                  </a:cubicBezTo>
                  <a:cubicBezTo>
                    <a:pt x="553" y="1054"/>
                    <a:pt x="561" y="1054"/>
                    <a:pt x="570" y="1055"/>
                  </a:cubicBezTo>
                  <a:cubicBezTo>
                    <a:pt x="568" y="1051"/>
                    <a:pt x="568" y="1046"/>
                    <a:pt x="568" y="1040"/>
                  </a:cubicBezTo>
                  <a:cubicBezTo>
                    <a:pt x="568" y="1034"/>
                    <a:pt x="573" y="1029"/>
                    <a:pt x="585" y="1029"/>
                  </a:cubicBezTo>
                  <a:cubicBezTo>
                    <a:pt x="597" y="1029"/>
                    <a:pt x="605" y="1034"/>
                    <a:pt x="608" y="1043"/>
                  </a:cubicBezTo>
                  <a:lnTo>
                    <a:pt x="599" y="1051"/>
                  </a:lnTo>
                  <a:cubicBezTo>
                    <a:pt x="597" y="1050"/>
                    <a:pt x="596" y="1049"/>
                    <a:pt x="594" y="1049"/>
                  </a:cubicBezTo>
                  <a:cubicBezTo>
                    <a:pt x="592" y="1049"/>
                    <a:pt x="590" y="1050"/>
                    <a:pt x="588" y="1051"/>
                  </a:cubicBezTo>
                  <a:cubicBezTo>
                    <a:pt x="594" y="1055"/>
                    <a:pt x="601" y="1058"/>
                    <a:pt x="608" y="1060"/>
                  </a:cubicBezTo>
                  <a:cubicBezTo>
                    <a:pt x="619" y="1058"/>
                    <a:pt x="628" y="1054"/>
                    <a:pt x="634" y="1044"/>
                  </a:cubicBezTo>
                  <a:cubicBezTo>
                    <a:pt x="642" y="1035"/>
                    <a:pt x="654" y="1029"/>
                    <a:pt x="667" y="1029"/>
                  </a:cubicBezTo>
                  <a:cubicBezTo>
                    <a:pt x="677" y="1029"/>
                    <a:pt x="684" y="1035"/>
                    <a:pt x="684" y="1048"/>
                  </a:cubicBezTo>
                  <a:cubicBezTo>
                    <a:pt x="691" y="1046"/>
                    <a:pt x="697" y="1043"/>
                    <a:pt x="704" y="1038"/>
                  </a:cubicBezTo>
                  <a:cubicBezTo>
                    <a:pt x="710" y="1034"/>
                    <a:pt x="717" y="1031"/>
                    <a:pt x="725" y="1029"/>
                  </a:cubicBezTo>
                  <a:cubicBezTo>
                    <a:pt x="736" y="1031"/>
                    <a:pt x="748" y="1034"/>
                    <a:pt x="759" y="1038"/>
                  </a:cubicBezTo>
                  <a:cubicBezTo>
                    <a:pt x="770" y="1041"/>
                    <a:pt x="782" y="1044"/>
                    <a:pt x="794" y="1046"/>
                  </a:cubicBezTo>
                  <a:cubicBezTo>
                    <a:pt x="799" y="1044"/>
                    <a:pt x="805" y="1044"/>
                    <a:pt x="811" y="1043"/>
                  </a:cubicBezTo>
                  <a:cubicBezTo>
                    <a:pt x="816" y="1043"/>
                    <a:pt x="822" y="1041"/>
                    <a:pt x="827" y="1041"/>
                  </a:cubicBezTo>
                  <a:cubicBezTo>
                    <a:pt x="851" y="1041"/>
                    <a:pt x="867" y="1049"/>
                    <a:pt x="871" y="1063"/>
                  </a:cubicBezTo>
                  <a:cubicBezTo>
                    <a:pt x="879" y="1088"/>
                    <a:pt x="893" y="1111"/>
                    <a:pt x="913" y="1129"/>
                  </a:cubicBezTo>
                  <a:cubicBezTo>
                    <a:pt x="914" y="1140"/>
                    <a:pt x="917" y="1151"/>
                    <a:pt x="920" y="1160"/>
                  </a:cubicBezTo>
                  <a:cubicBezTo>
                    <a:pt x="925" y="1177"/>
                    <a:pt x="931" y="1194"/>
                    <a:pt x="937" y="1209"/>
                  </a:cubicBezTo>
                  <a:lnTo>
                    <a:pt x="960" y="1271"/>
                  </a:lnTo>
                  <a:cubicBezTo>
                    <a:pt x="960" y="1280"/>
                    <a:pt x="953" y="1284"/>
                    <a:pt x="936" y="1284"/>
                  </a:cubicBezTo>
                  <a:cubicBezTo>
                    <a:pt x="931" y="1284"/>
                    <a:pt x="928" y="1283"/>
                    <a:pt x="924" y="1283"/>
                  </a:cubicBezTo>
                  <a:cubicBezTo>
                    <a:pt x="920" y="1281"/>
                    <a:pt x="916" y="1281"/>
                    <a:pt x="911" y="1281"/>
                  </a:cubicBezTo>
                  <a:cubicBezTo>
                    <a:pt x="904" y="1281"/>
                    <a:pt x="897" y="1286"/>
                    <a:pt x="893" y="1297"/>
                  </a:cubicBezTo>
                  <a:cubicBezTo>
                    <a:pt x="904" y="1298"/>
                    <a:pt x="916" y="1300"/>
                    <a:pt x="927" y="1303"/>
                  </a:cubicBezTo>
                  <a:cubicBezTo>
                    <a:pt x="934" y="1304"/>
                    <a:pt x="936" y="1304"/>
                    <a:pt x="934" y="1304"/>
                  </a:cubicBezTo>
                  <a:cubicBezTo>
                    <a:pt x="937" y="1304"/>
                    <a:pt x="940" y="1304"/>
                    <a:pt x="944" y="1303"/>
                  </a:cubicBezTo>
                  <a:cubicBezTo>
                    <a:pt x="947" y="1301"/>
                    <a:pt x="950" y="1300"/>
                    <a:pt x="953" y="1300"/>
                  </a:cubicBezTo>
                  <a:cubicBezTo>
                    <a:pt x="957" y="1300"/>
                    <a:pt x="962" y="1303"/>
                    <a:pt x="965" y="1306"/>
                  </a:cubicBezTo>
                  <a:cubicBezTo>
                    <a:pt x="970" y="1312"/>
                    <a:pt x="974" y="1317"/>
                    <a:pt x="979" y="1323"/>
                  </a:cubicBezTo>
                  <a:cubicBezTo>
                    <a:pt x="984" y="1328"/>
                    <a:pt x="988" y="1334"/>
                    <a:pt x="993" y="1340"/>
                  </a:cubicBezTo>
                  <a:cubicBezTo>
                    <a:pt x="994" y="1343"/>
                    <a:pt x="997" y="1348"/>
                    <a:pt x="1002" y="1351"/>
                  </a:cubicBezTo>
                  <a:cubicBezTo>
                    <a:pt x="993" y="1325"/>
                    <a:pt x="988" y="1313"/>
                    <a:pt x="987" y="1313"/>
                  </a:cubicBezTo>
                  <a:cubicBezTo>
                    <a:pt x="987" y="1313"/>
                    <a:pt x="987" y="1313"/>
                    <a:pt x="987" y="1314"/>
                  </a:cubicBezTo>
                  <a:lnTo>
                    <a:pt x="987" y="1314"/>
                  </a:lnTo>
                  <a:cubicBezTo>
                    <a:pt x="987" y="1309"/>
                    <a:pt x="990" y="1304"/>
                    <a:pt x="997" y="1300"/>
                  </a:cubicBezTo>
                  <a:cubicBezTo>
                    <a:pt x="1010" y="1308"/>
                    <a:pt x="1025" y="1312"/>
                    <a:pt x="1039" y="1314"/>
                  </a:cubicBezTo>
                  <a:cubicBezTo>
                    <a:pt x="1050" y="1314"/>
                    <a:pt x="1059" y="1312"/>
                    <a:pt x="1068" y="1311"/>
                  </a:cubicBezTo>
                  <a:cubicBezTo>
                    <a:pt x="1077" y="1309"/>
                    <a:pt x="1087" y="1309"/>
                    <a:pt x="1096" y="1309"/>
                  </a:cubicBezTo>
                  <a:cubicBezTo>
                    <a:pt x="1111" y="1309"/>
                    <a:pt x="1125" y="1311"/>
                    <a:pt x="1139" y="1312"/>
                  </a:cubicBezTo>
                  <a:cubicBezTo>
                    <a:pt x="1153" y="1315"/>
                    <a:pt x="1167" y="1317"/>
                    <a:pt x="1182" y="1317"/>
                  </a:cubicBezTo>
                  <a:cubicBezTo>
                    <a:pt x="1183" y="1317"/>
                    <a:pt x="1184" y="1317"/>
                    <a:pt x="1185" y="1317"/>
                  </a:cubicBezTo>
                  <a:cubicBezTo>
                    <a:pt x="1196" y="1317"/>
                    <a:pt x="1207" y="1310"/>
                    <a:pt x="1213" y="1300"/>
                  </a:cubicBezTo>
                  <a:cubicBezTo>
                    <a:pt x="1231" y="1306"/>
                    <a:pt x="1245" y="1320"/>
                    <a:pt x="1253" y="1338"/>
                  </a:cubicBezTo>
                  <a:cubicBezTo>
                    <a:pt x="1257" y="1354"/>
                    <a:pt x="1265" y="1368"/>
                    <a:pt x="1273" y="1381"/>
                  </a:cubicBezTo>
                  <a:cubicBezTo>
                    <a:pt x="1276" y="1369"/>
                    <a:pt x="1277" y="1363"/>
                    <a:pt x="1277" y="1363"/>
                  </a:cubicBezTo>
                  <a:lnTo>
                    <a:pt x="1277" y="1361"/>
                  </a:lnTo>
                  <a:cubicBezTo>
                    <a:pt x="1276" y="1360"/>
                    <a:pt x="1273" y="1358"/>
                    <a:pt x="1271" y="1357"/>
                  </a:cubicBezTo>
                  <a:cubicBezTo>
                    <a:pt x="1271" y="1355"/>
                    <a:pt x="1270" y="1354"/>
                    <a:pt x="1268" y="1351"/>
                  </a:cubicBezTo>
                  <a:cubicBezTo>
                    <a:pt x="1265" y="1346"/>
                    <a:pt x="1263" y="1340"/>
                    <a:pt x="1262" y="1334"/>
                  </a:cubicBezTo>
                  <a:cubicBezTo>
                    <a:pt x="1259" y="1326"/>
                    <a:pt x="1254" y="1318"/>
                    <a:pt x="1251" y="1311"/>
                  </a:cubicBezTo>
                  <a:cubicBezTo>
                    <a:pt x="1254" y="1308"/>
                    <a:pt x="1256" y="1304"/>
                    <a:pt x="1259" y="1301"/>
                  </a:cubicBezTo>
                  <a:cubicBezTo>
                    <a:pt x="1262" y="1297"/>
                    <a:pt x="1265" y="1294"/>
                    <a:pt x="1267" y="1289"/>
                  </a:cubicBezTo>
                  <a:cubicBezTo>
                    <a:pt x="1240" y="1278"/>
                    <a:pt x="1227" y="1266"/>
                    <a:pt x="1227" y="1251"/>
                  </a:cubicBezTo>
                  <a:cubicBezTo>
                    <a:pt x="1227" y="1248"/>
                    <a:pt x="1227" y="1244"/>
                    <a:pt x="1228" y="1241"/>
                  </a:cubicBezTo>
                  <a:lnTo>
                    <a:pt x="1260" y="1278"/>
                  </a:lnTo>
                  <a:lnTo>
                    <a:pt x="1207" y="1199"/>
                  </a:lnTo>
                  <a:lnTo>
                    <a:pt x="1207" y="1199"/>
                  </a:lnTo>
                  <a:cubicBezTo>
                    <a:pt x="1210" y="1204"/>
                    <a:pt x="1209" y="1210"/>
                    <a:pt x="1208" y="1215"/>
                  </a:cubicBezTo>
                  <a:cubicBezTo>
                    <a:pt x="1191" y="1197"/>
                    <a:pt x="1174" y="1178"/>
                    <a:pt x="1154" y="1163"/>
                  </a:cubicBezTo>
                  <a:lnTo>
                    <a:pt x="1154" y="1140"/>
                  </a:lnTo>
                  <a:lnTo>
                    <a:pt x="1165" y="1135"/>
                  </a:lnTo>
                  <a:lnTo>
                    <a:pt x="1190" y="1171"/>
                  </a:lnTo>
                  <a:cubicBezTo>
                    <a:pt x="1193" y="1175"/>
                    <a:pt x="1196" y="1180"/>
                    <a:pt x="1199" y="1184"/>
                  </a:cubicBezTo>
                  <a:cubicBezTo>
                    <a:pt x="1162" y="1091"/>
                    <a:pt x="1131" y="1011"/>
                    <a:pt x="1105" y="946"/>
                  </a:cubicBezTo>
                  <a:cubicBezTo>
                    <a:pt x="1080" y="880"/>
                    <a:pt x="1060" y="828"/>
                    <a:pt x="1047" y="789"/>
                  </a:cubicBezTo>
                  <a:cubicBezTo>
                    <a:pt x="1036" y="746"/>
                    <a:pt x="1025" y="711"/>
                    <a:pt x="1014" y="685"/>
                  </a:cubicBezTo>
                  <a:cubicBezTo>
                    <a:pt x="1008" y="665"/>
                    <a:pt x="999" y="645"/>
                    <a:pt x="988" y="626"/>
                  </a:cubicBezTo>
                  <a:cubicBezTo>
                    <a:pt x="974" y="594"/>
                    <a:pt x="962" y="565"/>
                    <a:pt x="953" y="540"/>
                  </a:cubicBezTo>
                  <a:cubicBezTo>
                    <a:pt x="942" y="515"/>
                    <a:pt x="934" y="497"/>
                    <a:pt x="930" y="483"/>
                  </a:cubicBezTo>
                  <a:cubicBezTo>
                    <a:pt x="905" y="426"/>
                    <a:pt x="884" y="378"/>
                    <a:pt x="868" y="338"/>
                  </a:cubicBezTo>
                  <a:cubicBezTo>
                    <a:pt x="851" y="300"/>
                    <a:pt x="839" y="268"/>
                    <a:pt x="830" y="245"/>
                  </a:cubicBezTo>
                  <a:lnTo>
                    <a:pt x="800" y="182"/>
                  </a:lnTo>
                  <a:cubicBezTo>
                    <a:pt x="790" y="165"/>
                    <a:pt x="782" y="146"/>
                    <a:pt x="777" y="126"/>
                  </a:cubicBezTo>
                  <a:lnTo>
                    <a:pt x="777" y="118"/>
                  </a:lnTo>
                  <a:cubicBezTo>
                    <a:pt x="779" y="118"/>
                    <a:pt x="779" y="118"/>
                    <a:pt x="779" y="117"/>
                  </a:cubicBezTo>
                  <a:lnTo>
                    <a:pt x="908" y="117"/>
                  </a:lnTo>
                  <a:cubicBezTo>
                    <a:pt x="913" y="112"/>
                    <a:pt x="916" y="109"/>
                    <a:pt x="916" y="106"/>
                  </a:cubicBezTo>
                  <a:cubicBezTo>
                    <a:pt x="910" y="101"/>
                    <a:pt x="903" y="97"/>
                    <a:pt x="895" y="97"/>
                  </a:cubicBezTo>
                  <a:cubicBezTo>
                    <a:pt x="894" y="97"/>
                    <a:pt x="892" y="97"/>
                    <a:pt x="891" y="97"/>
                  </a:cubicBezTo>
                  <a:cubicBezTo>
                    <a:pt x="887" y="97"/>
                    <a:pt x="882" y="97"/>
                    <a:pt x="877" y="99"/>
                  </a:cubicBezTo>
                  <a:cubicBezTo>
                    <a:pt x="873" y="100"/>
                    <a:pt x="868" y="100"/>
                    <a:pt x="864" y="100"/>
                  </a:cubicBezTo>
                  <a:lnTo>
                    <a:pt x="851" y="92"/>
                  </a:lnTo>
                  <a:cubicBezTo>
                    <a:pt x="847" y="91"/>
                    <a:pt x="844" y="88"/>
                    <a:pt x="839" y="86"/>
                  </a:cubicBezTo>
                  <a:cubicBezTo>
                    <a:pt x="825" y="82"/>
                    <a:pt x="811" y="79"/>
                    <a:pt x="797" y="77"/>
                  </a:cubicBezTo>
                  <a:lnTo>
                    <a:pt x="767" y="72"/>
                  </a:lnTo>
                  <a:cubicBezTo>
                    <a:pt x="759" y="69"/>
                    <a:pt x="751" y="65"/>
                    <a:pt x="745" y="59"/>
                  </a:cubicBezTo>
                  <a:cubicBezTo>
                    <a:pt x="737" y="54"/>
                    <a:pt x="731" y="51"/>
                    <a:pt x="724" y="48"/>
                  </a:cubicBezTo>
                  <a:cubicBezTo>
                    <a:pt x="707" y="51"/>
                    <a:pt x="693" y="60"/>
                    <a:pt x="682" y="72"/>
                  </a:cubicBezTo>
                  <a:cubicBezTo>
                    <a:pt x="680" y="72"/>
                    <a:pt x="679" y="72"/>
                    <a:pt x="677" y="71"/>
                  </a:cubicBezTo>
                  <a:cubicBezTo>
                    <a:pt x="677" y="69"/>
                    <a:pt x="676" y="69"/>
                    <a:pt x="673" y="69"/>
                  </a:cubicBezTo>
                  <a:cubicBezTo>
                    <a:pt x="668" y="69"/>
                    <a:pt x="662" y="72"/>
                    <a:pt x="657" y="75"/>
                  </a:cubicBezTo>
                  <a:cubicBezTo>
                    <a:pt x="651" y="79"/>
                    <a:pt x="645" y="80"/>
                    <a:pt x="639" y="82"/>
                  </a:cubicBezTo>
                  <a:cubicBezTo>
                    <a:pt x="631" y="71"/>
                    <a:pt x="627" y="60"/>
                    <a:pt x="624" y="48"/>
                  </a:cubicBezTo>
                  <a:cubicBezTo>
                    <a:pt x="621" y="62"/>
                    <a:pt x="613" y="69"/>
                    <a:pt x="601" y="69"/>
                  </a:cubicBezTo>
                  <a:cubicBezTo>
                    <a:pt x="597" y="69"/>
                    <a:pt x="596" y="68"/>
                    <a:pt x="593" y="68"/>
                  </a:cubicBezTo>
                  <a:cubicBezTo>
                    <a:pt x="591" y="66"/>
                    <a:pt x="588" y="66"/>
                    <a:pt x="585" y="65"/>
                  </a:cubicBezTo>
                  <a:lnTo>
                    <a:pt x="557" y="85"/>
                  </a:lnTo>
                  <a:cubicBezTo>
                    <a:pt x="556" y="83"/>
                    <a:pt x="556" y="80"/>
                    <a:pt x="556" y="75"/>
                  </a:cubicBezTo>
                  <a:cubicBezTo>
                    <a:pt x="559" y="62"/>
                    <a:pt x="565" y="48"/>
                    <a:pt x="573" y="34"/>
                  </a:cubicBezTo>
                  <a:lnTo>
                    <a:pt x="573" y="6"/>
                  </a:lnTo>
                  <a:cubicBezTo>
                    <a:pt x="570" y="5"/>
                    <a:pt x="567" y="3"/>
                    <a:pt x="564" y="2"/>
                  </a:cubicBezTo>
                  <a:cubicBezTo>
                    <a:pt x="561" y="2"/>
                    <a:pt x="557" y="2"/>
                    <a:pt x="5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5"/>
            <p:cNvSpPr/>
            <p:nvPr/>
          </p:nvSpPr>
          <p:spPr>
            <a:xfrm>
              <a:off x="6916877" y="1848167"/>
              <a:ext cx="30642" cy="37135"/>
            </a:xfrm>
            <a:custGeom>
              <a:avLst/>
              <a:gdLst/>
              <a:ahLst/>
              <a:cxnLst/>
              <a:rect l="l" t="t" r="r" b="b"/>
              <a:pathLst>
                <a:path w="1109" h="1344" extrusionOk="0">
                  <a:moveTo>
                    <a:pt x="933" y="60"/>
                  </a:moveTo>
                  <a:lnTo>
                    <a:pt x="933" y="68"/>
                  </a:lnTo>
                  <a:lnTo>
                    <a:pt x="925" y="68"/>
                  </a:lnTo>
                  <a:lnTo>
                    <a:pt x="925" y="60"/>
                  </a:lnTo>
                  <a:close/>
                  <a:moveTo>
                    <a:pt x="853" y="62"/>
                  </a:moveTo>
                  <a:lnTo>
                    <a:pt x="853" y="63"/>
                  </a:lnTo>
                  <a:cubicBezTo>
                    <a:pt x="850" y="68"/>
                    <a:pt x="848" y="71"/>
                    <a:pt x="847" y="74"/>
                  </a:cubicBezTo>
                  <a:cubicBezTo>
                    <a:pt x="844" y="77"/>
                    <a:pt x="842" y="80"/>
                    <a:pt x="839" y="82"/>
                  </a:cubicBezTo>
                  <a:lnTo>
                    <a:pt x="836" y="68"/>
                  </a:lnTo>
                  <a:cubicBezTo>
                    <a:pt x="839" y="66"/>
                    <a:pt x="841" y="66"/>
                    <a:pt x="844" y="65"/>
                  </a:cubicBezTo>
                  <a:lnTo>
                    <a:pt x="853" y="62"/>
                  </a:lnTo>
                  <a:close/>
                  <a:moveTo>
                    <a:pt x="476" y="62"/>
                  </a:moveTo>
                  <a:lnTo>
                    <a:pt x="481" y="89"/>
                  </a:lnTo>
                  <a:lnTo>
                    <a:pt x="473" y="89"/>
                  </a:lnTo>
                  <a:lnTo>
                    <a:pt x="470" y="62"/>
                  </a:lnTo>
                  <a:close/>
                  <a:moveTo>
                    <a:pt x="707" y="68"/>
                  </a:moveTo>
                  <a:lnTo>
                    <a:pt x="713" y="89"/>
                  </a:lnTo>
                  <a:lnTo>
                    <a:pt x="708" y="91"/>
                  </a:lnTo>
                  <a:lnTo>
                    <a:pt x="701" y="68"/>
                  </a:lnTo>
                  <a:close/>
                  <a:moveTo>
                    <a:pt x="879" y="59"/>
                  </a:moveTo>
                  <a:cubicBezTo>
                    <a:pt x="885" y="59"/>
                    <a:pt x="890" y="62"/>
                    <a:pt x="896" y="68"/>
                  </a:cubicBezTo>
                  <a:lnTo>
                    <a:pt x="896" y="102"/>
                  </a:lnTo>
                  <a:cubicBezTo>
                    <a:pt x="888" y="102"/>
                    <a:pt x="881" y="88"/>
                    <a:pt x="874" y="60"/>
                  </a:cubicBezTo>
                  <a:cubicBezTo>
                    <a:pt x="876" y="59"/>
                    <a:pt x="878" y="59"/>
                    <a:pt x="879" y="59"/>
                  </a:cubicBezTo>
                  <a:close/>
                  <a:moveTo>
                    <a:pt x="302" y="77"/>
                  </a:moveTo>
                  <a:lnTo>
                    <a:pt x="308" y="79"/>
                  </a:lnTo>
                  <a:lnTo>
                    <a:pt x="308" y="111"/>
                  </a:lnTo>
                  <a:lnTo>
                    <a:pt x="302" y="109"/>
                  </a:lnTo>
                  <a:lnTo>
                    <a:pt x="302" y="77"/>
                  </a:lnTo>
                  <a:close/>
                  <a:moveTo>
                    <a:pt x="638" y="58"/>
                  </a:moveTo>
                  <a:cubicBezTo>
                    <a:pt x="639" y="58"/>
                    <a:pt x="640" y="58"/>
                    <a:pt x="641" y="59"/>
                  </a:cubicBezTo>
                  <a:lnTo>
                    <a:pt x="641" y="86"/>
                  </a:lnTo>
                  <a:cubicBezTo>
                    <a:pt x="642" y="97"/>
                    <a:pt x="636" y="108"/>
                    <a:pt x="627" y="116"/>
                  </a:cubicBezTo>
                  <a:lnTo>
                    <a:pt x="627" y="62"/>
                  </a:lnTo>
                  <a:lnTo>
                    <a:pt x="631" y="60"/>
                  </a:lnTo>
                  <a:cubicBezTo>
                    <a:pt x="634" y="59"/>
                    <a:pt x="636" y="58"/>
                    <a:pt x="638" y="58"/>
                  </a:cubicBezTo>
                  <a:close/>
                  <a:moveTo>
                    <a:pt x="215" y="76"/>
                  </a:moveTo>
                  <a:cubicBezTo>
                    <a:pt x="219" y="76"/>
                    <a:pt x="222" y="78"/>
                    <a:pt x="225" y="79"/>
                  </a:cubicBezTo>
                  <a:lnTo>
                    <a:pt x="230" y="80"/>
                  </a:lnTo>
                  <a:cubicBezTo>
                    <a:pt x="228" y="83"/>
                    <a:pt x="227" y="86"/>
                    <a:pt x="228" y="89"/>
                  </a:cubicBezTo>
                  <a:cubicBezTo>
                    <a:pt x="228" y="99"/>
                    <a:pt x="230" y="109"/>
                    <a:pt x="233" y="119"/>
                  </a:cubicBezTo>
                  <a:cubicBezTo>
                    <a:pt x="230" y="122"/>
                    <a:pt x="224" y="123"/>
                    <a:pt x="219" y="123"/>
                  </a:cubicBezTo>
                  <a:cubicBezTo>
                    <a:pt x="219" y="108"/>
                    <a:pt x="216" y="91"/>
                    <a:pt x="211" y="77"/>
                  </a:cubicBezTo>
                  <a:cubicBezTo>
                    <a:pt x="213" y="77"/>
                    <a:pt x="214" y="76"/>
                    <a:pt x="215" y="76"/>
                  </a:cubicBezTo>
                  <a:close/>
                  <a:moveTo>
                    <a:pt x="282" y="105"/>
                  </a:moveTo>
                  <a:lnTo>
                    <a:pt x="281" y="123"/>
                  </a:lnTo>
                  <a:lnTo>
                    <a:pt x="275" y="123"/>
                  </a:lnTo>
                  <a:lnTo>
                    <a:pt x="276" y="105"/>
                  </a:lnTo>
                  <a:close/>
                  <a:moveTo>
                    <a:pt x="761" y="60"/>
                  </a:moveTo>
                  <a:cubicBezTo>
                    <a:pt x="759" y="69"/>
                    <a:pt x="759" y="77"/>
                    <a:pt x="761" y="86"/>
                  </a:cubicBezTo>
                  <a:cubicBezTo>
                    <a:pt x="761" y="96"/>
                    <a:pt x="762" y="103"/>
                    <a:pt x="764" y="112"/>
                  </a:cubicBezTo>
                  <a:cubicBezTo>
                    <a:pt x="764" y="119"/>
                    <a:pt x="762" y="125"/>
                    <a:pt x="756" y="129"/>
                  </a:cubicBezTo>
                  <a:cubicBezTo>
                    <a:pt x="750" y="108"/>
                    <a:pt x="746" y="97"/>
                    <a:pt x="745" y="97"/>
                  </a:cubicBezTo>
                  <a:cubicBezTo>
                    <a:pt x="745" y="97"/>
                    <a:pt x="745" y="97"/>
                    <a:pt x="745" y="97"/>
                  </a:cubicBezTo>
                  <a:lnTo>
                    <a:pt x="745" y="60"/>
                  </a:lnTo>
                  <a:close/>
                  <a:moveTo>
                    <a:pt x="807" y="59"/>
                  </a:moveTo>
                  <a:lnTo>
                    <a:pt x="805" y="60"/>
                  </a:lnTo>
                  <a:cubicBezTo>
                    <a:pt x="807" y="103"/>
                    <a:pt x="805" y="128"/>
                    <a:pt x="801" y="131"/>
                  </a:cubicBezTo>
                  <a:cubicBezTo>
                    <a:pt x="794" y="111"/>
                    <a:pt x="790" y="92"/>
                    <a:pt x="787" y="72"/>
                  </a:cubicBezTo>
                  <a:cubicBezTo>
                    <a:pt x="790" y="69"/>
                    <a:pt x="791" y="68"/>
                    <a:pt x="793" y="66"/>
                  </a:cubicBezTo>
                  <a:cubicBezTo>
                    <a:pt x="797" y="63"/>
                    <a:pt x="802" y="60"/>
                    <a:pt x="807" y="59"/>
                  </a:cubicBezTo>
                  <a:close/>
                  <a:moveTo>
                    <a:pt x="579" y="60"/>
                  </a:moveTo>
                  <a:lnTo>
                    <a:pt x="579" y="62"/>
                  </a:lnTo>
                  <a:cubicBezTo>
                    <a:pt x="574" y="66"/>
                    <a:pt x="571" y="72"/>
                    <a:pt x="568" y="77"/>
                  </a:cubicBezTo>
                  <a:cubicBezTo>
                    <a:pt x="565" y="80"/>
                    <a:pt x="562" y="85"/>
                    <a:pt x="561" y="86"/>
                  </a:cubicBezTo>
                  <a:cubicBezTo>
                    <a:pt x="565" y="97"/>
                    <a:pt x="568" y="109"/>
                    <a:pt x="565" y="122"/>
                  </a:cubicBezTo>
                  <a:cubicBezTo>
                    <a:pt x="562" y="122"/>
                    <a:pt x="561" y="122"/>
                    <a:pt x="558" y="123"/>
                  </a:cubicBezTo>
                  <a:cubicBezTo>
                    <a:pt x="554" y="123"/>
                    <a:pt x="553" y="125"/>
                    <a:pt x="550" y="125"/>
                  </a:cubicBezTo>
                  <a:lnTo>
                    <a:pt x="553" y="117"/>
                  </a:lnTo>
                  <a:cubicBezTo>
                    <a:pt x="553" y="116"/>
                    <a:pt x="553" y="114"/>
                    <a:pt x="553" y="112"/>
                  </a:cubicBezTo>
                  <a:cubicBezTo>
                    <a:pt x="553" y="112"/>
                    <a:pt x="554" y="111"/>
                    <a:pt x="554" y="111"/>
                  </a:cubicBezTo>
                  <a:cubicBezTo>
                    <a:pt x="554" y="109"/>
                    <a:pt x="554" y="108"/>
                    <a:pt x="556" y="108"/>
                  </a:cubicBezTo>
                  <a:lnTo>
                    <a:pt x="556" y="80"/>
                  </a:lnTo>
                  <a:lnTo>
                    <a:pt x="551" y="79"/>
                  </a:lnTo>
                  <a:lnTo>
                    <a:pt x="545" y="79"/>
                  </a:lnTo>
                  <a:cubicBezTo>
                    <a:pt x="528" y="79"/>
                    <a:pt x="519" y="97"/>
                    <a:pt x="518" y="132"/>
                  </a:cubicBezTo>
                  <a:cubicBezTo>
                    <a:pt x="516" y="133"/>
                    <a:pt x="515" y="133"/>
                    <a:pt x="514" y="133"/>
                  </a:cubicBezTo>
                  <a:cubicBezTo>
                    <a:pt x="507" y="133"/>
                    <a:pt x="505" y="129"/>
                    <a:pt x="507" y="122"/>
                  </a:cubicBezTo>
                  <a:cubicBezTo>
                    <a:pt x="508" y="114"/>
                    <a:pt x="510" y="106"/>
                    <a:pt x="511" y="97"/>
                  </a:cubicBezTo>
                  <a:cubicBezTo>
                    <a:pt x="514" y="89"/>
                    <a:pt x="514" y="80"/>
                    <a:pt x="514" y="69"/>
                  </a:cubicBezTo>
                  <a:cubicBezTo>
                    <a:pt x="539" y="65"/>
                    <a:pt x="561" y="62"/>
                    <a:pt x="579" y="60"/>
                  </a:cubicBezTo>
                  <a:close/>
                  <a:moveTo>
                    <a:pt x="684" y="92"/>
                  </a:moveTo>
                  <a:lnTo>
                    <a:pt x="679" y="152"/>
                  </a:lnTo>
                  <a:lnTo>
                    <a:pt x="673" y="152"/>
                  </a:lnTo>
                  <a:lnTo>
                    <a:pt x="679" y="92"/>
                  </a:lnTo>
                  <a:close/>
                  <a:moveTo>
                    <a:pt x="445" y="72"/>
                  </a:moveTo>
                  <a:lnTo>
                    <a:pt x="445" y="72"/>
                  </a:lnTo>
                  <a:cubicBezTo>
                    <a:pt x="440" y="89"/>
                    <a:pt x="437" y="102"/>
                    <a:pt x="434" y="117"/>
                  </a:cubicBezTo>
                  <a:cubicBezTo>
                    <a:pt x="431" y="131"/>
                    <a:pt x="428" y="143"/>
                    <a:pt x="427" y="156"/>
                  </a:cubicBezTo>
                  <a:lnTo>
                    <a:pt x="428" y="79"/>
                  </a:lnTo>
                  <a:lnTo>
                    <a:pt x="434" y="74"/>
                  </a:lnTo>
                  <a:cubicBezTo>
                    <a:pt x="438" y="72"/>
                    <a:pt x="441" y="72"/>
                    <a:pt x="444" y="72"/>
                  </a:cubicBezTo>
                  <a:cubicBezTo>
                    <a:pt x="444" y="72"/>
                    <a:pt x="445" y="72"/>
                    <a:pt x="445" y="72"/>
                  </a:cubicBezTo>
                  <a:close/>
                  <a:moveTo>
                    <a:pt x="781" y="143"/>
                  </a:moveTo>
                  <a:lnTo>
                    <a:pt x="784" y="163"/>
                  </a:lnTo>
                  <a:lnTo>
                    <a:pt x="779" y="163"/>
                  </a:lnTo>
                  <a:lnTo>
                    <a:pt x="776" y="143"/>
                  </a:lnTo>
                  <a:close/>
                  <a:moveTo>
                    <a:pt x="504" y="151"/>
                  </a:moveTo>
                  <a:lnTo>
                    <a:pt x="505" y="152"/>
                  </a:lnTo>
                  <a:cubicBezTo>
                    <a:pt x="501" y="160"/>
                    <a:pt x="498" y="169"/>
                    <a:pt x="494" y="177"/>
                  </a:cubicBezTo>
                  <a:cubicBezTo>
                    <a:pt x="491" y="176"/>
                    <a:pt x="490" y="171"/>
                    <a:pt x="488" y="166"/>
                  </a:cubicBezTo>
                  <a:cubicBezTo>
                    <a:pt x="488" y="160"/>
                    <a:pt x="494" y="156"/>
                    <a:pt x="504" y="151"/>
                  </a:cubicBezTo>
                  <a:close/>
                  <a:moveTo>
                    <a:pt x="778" y="180"/>
                  </a:moveTo>
                  <a:lnTo>
                    <a:pt x="778" y="196"/>
                  </a:lnTo>
                  <a:lnTo>
                    <a:pt x="771" y="196"/>
                  </a:lnTo>
                  <a:lnTo>
                    <a:pt x="771" y="180"/>
                  </a:lnTo>
                  <a:close/>
                  <a:moveTo>
                    <a:pt x="370" y="72"/>
                  </a:moveTo>
                  <a:lnTo>
                    <a:pt x="353" y="151"/>
                  </a:lnTo>
                  <a:lnTo>
                    <a:pt x="365" y="168"/>
                  </a:lnTo>
                  <a:lnTo>
                    <a:pt x="372" y="162"/>
                  </a:lnTo>
                  <a:lnTo>
                    <a:pt x="372" y="162"/>
                  </a:lnTo>
                  <a:cubicBezTo>
                    <a:pt x="372" y="168"/>
                    <a:pt x="371" y="178"/>
                    <a:pt x="371" y="192"/>
                  </a:cubicBezTo>
                  <a:cubicBezTo>
                    <a:pt x="367" y="194"/>
                    <a:pt x="362" y="194"/>
                    <a:pt x="358" y="194"/>
                  </a:cubicBezTo>
                  <a:cubicBezTo>
                    <a:pt x="353" y="194"/>
                    <a:pt x="350" y="196"/>
                    <a:pt x="347" y="199"/>
                  </a:cubicBezTo>
                  <a:lnTo>
                    <a:pt x="339" y="89"/>
                  </a:lnTo>
                  <a:cubicBezTo>
                    <a:pt x="339" y="80"/>
                    <a:pt x="350" y="76"/>
                    <a:pt x="370" y="72"/>
                  </a:cubicBezTo>
                  <a:close/>
                  <a:moveTo>
                    <a:pt x="451" y="179"/>
                  </a:moveTo>
                  <a:lnTo>
                    <a:pt x="456" y="182"/>
                  </a:lnTo>
                  <a:lnTo>
                    <a:pt x="442" y="199"/>
                  </a:lnTo>
                  <a:lnTo>
                    <a:pt x="439" y="196"/>
                  </a:lnTo>
                  <a:lnTo>
                    <a:pt x="451" y="179"/>
                  </a:lnTo>
                  <a:close/>
                  <a:moveTo>
                    <a:pt x="178" y="68"/>
                  </a:moveTo>
                  <a:cubicBezTo>
                    <a:pt x="185" y="76"/>
                    <a:pt x="188" y="96"/>
                    <a:pt x="185" y="126"/>
                  </a:cubicBezTo>
                  <a:cubicBezTo>
                    <a:pt x="181" y="148"/>
                    <a:pt x="184" y="168"/>
                    <a:pt x="190" y="188"/>
                  </a:cubicBezTo>
                  <a:lnTo>
                    <a:pt x="175" y="200"/>
                  </a:lnTo>
                  <a:lnTo>
                    <a:pt x="175" y="200"/>
                  </a:lnTo>
                  <a:lnTo>
                    <a:pt x="176" y="105"/>
                  </a:lnTo>
                  <a:cubicBezTo>
                    <a:pt x="176" y="100"/>
                    <a:pt x="175" y="97"/>
                    <a:pt x="171" y="94"/>
                  </a:cubicBezTo>
                  <a:cubicBezTo>
                    <a:pt x="170" y="93"/>
                    <a:pt x="169" y="90"/>
                    <a:pt x="167" y="86"/>
                  </a:cubicBezTo>
                  <a:lnTo>
                    <a:pt x="167" y="86"/>
                  </a:lnTo>
                  <a:cubicBezTo>
                    <a:pt x="167" y="86"/>
                    <a:pt x="167" y="86"/>
                    <a:pt x="167" y="86"/>
                  </a:cubicBezTo>
                  <a:cubicBezTo>
                    <a:pt x="168" y="86"/>
                    <a:pt x="172" y="79"/>
                    <a:pt x="178" y="68"/>
                  </a:cubicBezTo>
                  <a:close/>
                  <a:moveTo>
                    <a:pt x="1010" y="200"/>
                  </a:moveTo>
                  <a:lnTo>
                    <a:pt x="1010" y="200"/>
                  </a:lnTo>
                  <a:lnTo>
                    <a:pt x="1010" y="200"/>
                  </a:lnTo>
                  <a:close/>
                  <a:moveTo>
                    <a:pt x="856" y="168"/>
                  </a:moveTo>
                  <a:lnTo>
                    <a:pt x="856" y="206"/>
                  </a:lnTo>
                  <a:lnTo>
                    <a:pt x="851" y="206"/>
                  </a:lnTo>
                  <a:lnTo>
                    <a:pt x="851" y="168"/>
                  </a:lnTo>
                  <a:close/>
                  <a:moveTo>
                    <a:pt x="107" y="80"/>
                  </a:moveTo>
                  <a:cubicBezTo>
                    <a:pt x="110" y="80"/>
                    <a:pt x="113" y="80"/>
                    <a:pt x="116" y="82"/>
                  </a:cubicBezTo>
                  <a:lnTo>
                    <a:pt x="121" y="83"/>
                  </a:lnTo>
                  <a:lnTo>
                    <a:pt x="119" y="209"/>
                  </a:lnTo>
                  <a:cubicBezTo>
                    <a:pt x="115" y="186"/>
                    <a:pt x="111" y="171"/>
                    <a:pt x="108" y="162"/>
                  </a:cubicBezTo>
                  <a:cubicBezTo>
                    <a:pt x="107" y="155"/>
                    <a:pt x="106" y="152"/>
                    <a:pt x="106" y="152"/>
                  </a:cubicBezTo>
                  <a:cubicBezTo>
                    <a:pt x="105" y="152"/>
                    <a:pt x="105" y="152"/>
                    <a:pt x="105" y="153"/>
                  </a:cubicBezTo>
                  <a:lnTo>
                    <a:pt x="105" y="153"/>
                  </a:lnTo>
                  <a:lnTo>
                    <a:pt x="107" y="80"/>
                  </a:lnTo>
                  <a:close/>
                  <a:moveTo>
                    <a:pt x="741" y="177"/>
                  </a:moveTo>
                  <a:lnTo>
                    <a:pt x="741" y="179"/>
                  </a:lnTo>
                  <a:cubicBezTo>
                    <a:pt x="739" y="185"/>
                    <a:pt x="738" y="189"/>
                    <a:pt x="738" y="194"/>
                  </a:cubicBezTo>
                  <a:cubicBezTo>
                    <a:pt x="736" y="199"/>
                    <a:pt x="736" y="205"/>
                    <a:pt x="738" y="211"/>
                  </a:cubicBezTo>
                  <a:cubicBezTo>
                    <a:pt x="733" y="211"/>
                    <a:pt x="728" y="206"/>
                    <a:pt x="721" y="200"/>
                  </a:cubicBezTo>
                  <a:cubicBezTo>
                    <a:pt x="725" y="191"/>
                    <a:pt x="731" y="182"/>
                    <a:pt x="741" y="177"/>
                  </a:cubicBezTo>
                  <a:close/>
                  <a:moveTo>
                    <a:pt x="647" y="149"/>
                  </a:moveTo>
                  <a:cubicBezTo>
                    <a:pt x="648" y="154"/>
                    <a:pt x="648" y="159"/>
                    <a:pt x="650" y="163"/>
                  </a:cubicBezTo>
                  <a:cubicBezTo>
                    <a:pt x="651" y="166"/>
                    <a:pt x="651" y="171"/>
                    <a:pt x="653" y="176"/>
                  </a:cubicBezTo>
                  <a:lnTo>
                    <a:pt x="653" y="211"/>
                  </a:lnTo>
                  <a:cubicBezTo>
                    <a:pt x="650" y="211"/>
                    <a:pt x="648" y="211"/>
                    <a:pt x="645" y="212"/>
                  </a:cubicBezTo>
                  <a:cubicBezTo>
                    <a:pt x="641" y="212"/>
                    <a:pt x="638" y="214"/>
                    <a:pt x="634" y="214"/>
                  </a:cubicBezTo>
                  <a:cubicBezTo>
                    <a:pt x="634" y="212"/>
                    <a:pt x="633" y="209"/>
                    <a:pt x="634" y="203"/>
                  </a:cubicBezTo>
                  <a:cubicBezTo>
                    <a:pt x="634" y="197"/>
                    <a:pt x="636" y="189"/>
                    <a:pt x="636" y="180"/>
                  </a:cubicBezTo>
                  <a:cubicBezTo>
                    <a:pt x="638" y="169"/>
                    <a:pt x="641" y="159"/>
                    <a:pt x="647" y="149"/>
                  </a:cubicBezTo>
                  <a:close/>
                  <a:moveTo>
                    <a:pt x="496" y="211"/>
                  </a:moveTo>
                  <a:lnTo>
                    <a:pt x="496" y="222"/>
                  </a:lnTo>
                  <a:lnTo>
                    <a:pt x="490" y="222"/>
                  </a:lnTo>
                  <a:lnTo>
                    <a:pt x="490" y="211"/>
                  </a:lnTo>
                  <a:close/>
                  <a:moveTo>
                    <a:pt x="897" y="229"/>
                  </a:moveTo>
                  <a:lnTo>
                    <a:pt x="911" y="231"/>
                  </a:lnTo>
                  <a:lnTo>
                    <a:pt x="910" y="246"/>
                  </a:lnTo>
                  <a:lnTo>
                    <a:pt x="904" y="248"/>
                  </a:lnTo>
                  <a:cubicBezTo>
                    <a:pt x="902" y="249"/>
                    <a:pt x="901" y="249"/>
                    <a:pt x="900" y="249"/>
                  </a:cubicBezTo>
                  <a:cubicBezTo>
                    <a:pt x="899" y="249"/>
                    <a:pt x="897" y="249"/>
                    <a:pt x="896" y="248"/>
                  </a:cubicBezTo>
                  <a:lnTo>
                    <a:pt x="890" y="248"/>
                  </a:lnTo>
                  <a:cubicBezTo>
                    <a:pt x="890" y="245"/>
                    <a:pt x="891" y="242"/>
                    <a:pt x="894" y="240"/>
                  </a:cubicBezTo>
                  <a:cubicBezTo>
                    <a:pt x="896" y="237"/>
                    <a:pt x="897" y="232"/>
                    <a:pt x="897" y="229"/>
                  </a:cubicBezTo>
                  <a:close/>
                  <a:moveTo>
                    <a:pt x="1061" y="123"/>
                  </a:moveTo>
                  <a:cubicBezTo>
                    <a:pt x="1056" y="149"/>
                    <a:pt x="1047" y="174"/>
                    <a:pt x="1033" y="197"/>
                  </a:cubicBezTo>
                  <a:cubicBezTo>
                    <a:pt x="1018" y="232"/>
                    <a:pt x="1005" y="249"/>
                    <a:pt x="993" y="249"/>
                  </a:cubicBezTo>
                  <a:cubicBezTo>
                    <a:pt x="992" y="249"/>
                    <a:pt x="992" y="249"/>
                    <a:pt x="991" y="249"/>
                  </a:cubicBezTo>
                  <a:lnTo>
                    <a:pt x="956" y="249"/>
                  </a:lnTo>
                  <a:cubicBezTo>
                    <a:pt x="957" y="243"/>
                    <a:pt x="959" y="237"/>
                    <a:pt x="959" y="229"/>
                  </a:cubicBezTo>
                  <a:lnTo>
                    <a:pt x="959" y="205"/>
                  </a:lnTo>
                  <a:lnTo>
                    <a:pt x="965" y="205"/>
                  </a:lnTo>
                  <a:cubicBezTo>
                    <a:pt x="967" y="203"/>
                    <a:pt x="970" y="203"/>
                    <a:pt x="974" y="203"/>
                  </a:cubicBezTo>
                  <a:cubicBezTo>
                    <a:pt x="967" y="206"/>
                    <a:pt x="964" y="214"/>
                    <a:pt x="965" y="222"/>
                  </a:cubicBezTo>
                  <a:cubicBezTo>
                    <a:pt x="965" y="229"/>
                    <a:pt x="971" y="234"/>
                    <a:pt x="977" y="234"/>
                  </a:cubicBezTo>
                  <a:cubicBezTo>
                    <a:pt x="978" y="234"/>
                    <a:pt x="978" y="234"/>
                    <a:pt x="979" y="234"/>
                  </a:cubicBezTo>
                  <a:cubicBezTo>
                    <a:pt x="985" y="234"/>
                    <a:pt x="991" y="220"/>
                    <a:pt x="994" y="191"/>
                  </a:cubicBezTo>
                  <a:cubicBezTo>
                    <a:pt x="997" y="179"/>
                    <a:pt x="999" y="166"/>
                    <a:pt x="1004" y="156"/>
                  </a:cubicBezTo>
                  <a:cubicBezTo>
                    <a:pt x="1007" y="148"/>
                    <a:pt x="1010" y="140"/>
                    <a:pt x="1013" y="134"/>
                  </a:cubicBezTo>
                  <a:lnTo>
                    <a:pt x="1013" y="134"/>
                  </a:lnTo>
                  <a:lnTo>
                    <a:pt x="1010" y="200"/>
                  </a:lnTo>
                  <a:lnTo>
                    <a:pt x="1061" y="123"/>
                  </a:lnTo>
                  <a:close/>
                  <a:moveTo>
                    <a:pt x="679" y="212"/>
                  </a:moveTo>
                  <a:cubicBezTo>
                    <a:pt x="688" y="216"/>
                    <a:pt x="693" y="220"/>
                    <a:pt x="691" y="228"/>
                  </a:cubicBezTo>
                  <a:lnTo>
                    <a:pt x="691" y="229"/>
                  </a:lnTo>
                  <a:cubicBezTo>
                    <a:pt x="691" y="234"/>
                    <a:pt x="691" y="239"/>
                    <a:pt x="690" y="243"/>
                  </a:cubicBezTo>
                  <a:cubicBezTo>
                    <a:pt x="690" y="248"/>
                    <a:pt x="688" y="253"/>
                    <a:pt x="688" y="258"/>
                  </a:cubicBezTo>
                  <a:lnTo>
                    <a:pt x="688" y="258"/>
                  </a:lnTo>
                  <a:cubicBezTo>
                    <a:pt x="687" y="257"/>
                    <a:pt x="682" y="257"/>
                    <a:pt x="673" y="257"/>
                  </a:cubicBezTo>
                  <a:lnTo>
                    <a:pt x="679" y="212"/>
                  </a:lnTo>
                  <a:close/>
                  <a:moveTo>
                    <a:pt x="822" y="169"/>
                  </a:moveTo>
                  <a:lnTo>
                    <a:pt x="822" y="169"/>
                  </a:lnTo>
                  <a:cubicBezTo>
                    <a:pt x="821" y="180"/>
                    <a:pt x="822" y="192"/>
                    <a:pt x="824" y="203"/>
                  </a:cubicBezTo>
                  <a:cubicBezTo>
                    <a:pt x="825" y="217"/>
                    <a:pt x="828" y="234"/>
                    <a:pt x="833" y="254"/>
                  </a:cubicBezTo>
                  <a:lnTo>
                    <a:pt x="831" y="256"/>
                  </a:lnTo>
                  <a:cubicBezTo>
                    <a:pt x="824" y="257"/>
                    <a:pt x="814" y="257"/>
                    <a:pt x="807" y="259"/>
                  </a:cubicBezTo>
                  <a:lnTo>
                    <a:pt x="787" y="259"/>
                  </a:lnTo>
                  <a:cubicBezTo>
                    <a:pt x="797" y="245"/>
                    <a:pt x="804" y="229"/>
                    <a:pt x="807" y="214"/>
                  </a:cubicBezTo>
                  <a:cubicBezTo>
                    <a:pt x="808" y="197"/>
                    <a:pt x="813" y="182"/>
                    <a:pt x="822" y="169"/>
                  </a:cubicBezTo>
                  <a:close/>
                  <a:moveTo>
                    <a:pt x="544" y="192"/>
                  </a:moveTo>
                  <a:lnTo>
                    <a:pt x="542" y="194"/>
                  </a:lnTo>
                  <a:cubicBezTo>
                    <a:pt x="538" y="211"/>
                    <a:pt x="533" y="223"/>
                    <a:pt x="528" y="237"/>
                  </a:cubicBezTo>
                  <a:cubicBezTo>
                    <a:pt x="525" y="249"/>
                    <a:pt x="521" y="260"/>
                    <a:pt x="518" y="269"/>
                  </a:cubicBezTo>
                  <a:lnTo>
                    <a:pt x="518" y="240"/>
                  </a:lnTo>
                  <a:cubicBezTo>
                    <a:pt x="518" y="220"/>
                    <a:pt x="527" y="203"/>
                    <a:pt x="544" y="192"/>
                  </a:cubicBezTo>
                  <a:close/>
                  <a:moveTo>
                    <a:pt x="590" y="262"/>
                  </a:moveTo>
                  <a:lnTo>
                    <a:pt x="591" y="266"/>
                  </a:lnTo>
                  <a:lnTo>
                    <a:pt x="578" y="272"/>
                  </a:lnTo>
                  <a:lnTo>
                    <a:pt x="578" y="269"/>
                  </a:lnTo>
                  <a:lnTo>
                    <a:pt x="590" y="262"/>
                  </a:lnTo>
                  <a:close/>
                  <a:moveTo>
                    <a:pt x="761" y="255"/>
                  </a:moveTo>
                  <a:cubicBezTo>
                    <a:pt x="765" y="255"/>
                    <a:pt x="768" y="256"/>
                    <a:pt x="771" y="257"/>
                  </a:cubicBezTo>
                  <a:lnTo>
                    <a:pt x="778" y="260"/>
                  </a:lnTo>
                  <a:cubicBezTo>
                    <a:pt x="776" y="265"/>
                    <a:pt x="774" y="268"/>
                    <a:pt x="773" y="272"/>
                  </a:cubicBezTo>
                  <a:cubicBezTo>
                    <a:pt x="767" y="274"/>
                    <a:pt x="760" y="275"/>
                    <a:pt x="753" y="275"/>
                  </a:cubicBezTo>
                  <a:cubicBezTo>
                    <a:pt x="748" y="275"/>
                    <a:pt x="744" y="275"/>
                    <a:pt x="739" y="274"/>
                  </a:cubicBezTo>
                  <a:cubicBezTo>
                    <a:pt x="734" y="274"/>
                    <a:pt x="730" y="271"/>
                    <a:pt x="727" y="268"/>
                  </a:cubicBezTo>
                  <a:cubicBezTo>
                    <a:pt x="733" y="265"/>
                    <a:pt x="738" y="263"/>
                    <a:pt x="744" y="262"/>
                  </a:cubicBezTo>
                  <a:cubicBezTo>
                    <a:pt x="748" y="260"/>
                    <a:pt x="753" y="259"/>
                    <a:pt x="756" y="256"/>
                  </a:cubicBezTo>
                  <a:cubicBezTo>
                    <a:pt x="758" y="255"/>
                    <a:pt x="759" y="255"/>
                    <a:pt x="761" y="255"/>
                  </a:cubicBezTo>
                  <a:close/>
                  <a:moveTo>
                    <a:pt x="371" y="229"/>
                  </a:moveTo>
                  <a:cubicBezTo>
                    <a:pt x="368" y="245"/>
                    <a:pt x="370" y="260"/>
                    <a:pt x="373" y="276"/>
                  </a:cubicBezTo>
                  <a:cubicBezTo>
                    <a:pt x="368" y="276"/>
                    <a:pt x="364" y="274"/>
                    <a:pt x="359" y="271"/>
                  </a:cubicBezTo>
                  <a:cubicBezTo>
                    <a:pt x="356" y="268"/>
                    <a:pt x="354" y="265"/>
                    <a:pt x="354" y="260"/>
                  </a:cubicBezTo>
                  <a:cubicBezTo>
                    <a:pt x="356" y="254"/>
                    <a:pt x="359" y="248"/>
                    <a:pt x="364" y="243"/>
                  </a:cubicBezTo>
                  <a:cubicBezTo>
                    <a:pt x="367" y="240"/>
                    <a:pt x="370" y="234"/>
                    <a:pt x="371" y="229"/>
                  </a:cubicBezTo>
                  <a:close/>
                  <a:moveTo>
                    <a:pt x="198" y="259"/>
                  </a:moveTo>
                  <a:lnTo>
                    <a:pt x="193" y="277"/>
                  </a:lnTo>
                  <a:lnTo>
                    <a:pt x="187" y="277"/>
                  </a:lnTo>
                  <a:lnTo>
                    <a:pt x="190" y="259"/>
                  </a:lnTo>
                  <a:close/>
                  <a:moveTo>
                    <a:pt x="236" y="242"/>
                  </a:moveTo>
                  <a:cubicBezTo>
                    <a:pt x="247" y="243"/>
                    <a:pt x="256" y="248"/>
                    <a:pt x="264" y="256"/>
                  </a:cubicBezTo>
                  <a:lnTo>
                    <a:pt x="264" y="279"/>
                  </a:lnTo>
                  <a:lnTo>
                    <a:pt x="236" y="276"/>
                  </a:lnTo>
                  <a:lnTo>
                    <a:pt x="236" y="242"/>
                  </a:lnTo>
                  <a:close/>
                  <a:moveTo>
                    <a:pt x="319" y="163"/>
                  </a:moveTo>
                  <a:cubicBezTo>
                    <a:pt x="319" y="176"/>
                    <a:pt x="319" y="191"/>
                    <a:pt x="322" y="214"/>
                  </a:cubicBezTo>
                  <a:cubicBezTo>
                    <a:pt x="325" y="236"/>
                    <a:pt x="325" y="251"/>
                    <a:pt x="325" y="262"/>
                  </a:cubicBezTo>
                  <a:cubicBezTo>
                    <a:pt x="325" y="269"/>
                    <a:pt x="322" y="277"/>
                    <a:pt x="315" y="280"/>
                  </a:cubicBezTo>
                  <a:lnTo>
                    <a:pt x="298" y="276"/>
                  </a:lnTo>
                  <a:lnTo>
                    <a:pt x="319" y="163"/>
                  </a:lnTo>
                  <a:close/>
                  <a:moveTo>
                    <a:pt x="1093" y="276"/>
                  </a:moveTo>
                  <a:lnTo>
                    <a:pt x="1093" y="282"/>
                  </a:lnTo>
                  <a:lnTo>
                    <a:pt x="1108" y="286"/>
                  </a:lnTo>
                  <a:lnTo>
                    <a:pt x="1108" y="282"/>
                  </a:lnTo>
                  <a:lnTo>
                    <a:pt x="1093" y="276"/>
                  </a:lnTo>
                  <a:close/>
                  <a:moveTo>
                    <a:pt x="96" y="279"/>
                  </a:moveTo>
                  <a:lnTo>
                    <a:pt x="96" y="280"/>
                  </a:lnTo>
                  <a:cubicBezTo>
                    <a:pt x="96" y="285"/>
                    <a:pt x="91" y="289"/>
                    <a:pt x="82" y="296"/>
                  </a:cubicBezTo>
                  <a:cubicBezTo>
                    <a:pt x="79" y="291"/>
                    <a:pt x="75" y="289"/>
                    <a:pt x="70" y="289"/>
                  </a:cubicBezTo>
                  <a:cubicBezTo>
                    <a:pt x="79" y="286"/>
                    <a:pt x="88" y="283"/>
                    <a:pt x="96" y="279"/>
                  </a:cubicBezTo>
                  <a:close/>
                  <a:moveTo>
                    <a:pt x="551" y="308"/>
                  </a:moveTo>
                  <a:lnTo>
                    <a:pt x="548" y="322"/>
                  </a:lnTo>
                  <a:lnTo>
                    <a:pt x="545" y="319"/>
                  </a:lnTo>
                  <a:lnTo>
                    <a:pt x="548" y="308"/>
                  </a:lnTo>
                  <a:close/>
                  <a:moveTo>
                    <a:pt x="582" y="308"/>
                  </a:moveTo>
                  <a:cubicBezTo>
                    <a:pt x="585" y="311"/>
                    <a:pt x="588" y="314"/>
                    <a:pt x="593" y="314"/>
                  </a:cubicBezTo>
                  <a:lnTo>
                    <a:pt x="593" y="316"/>
                  </a:lnTo>
                  <a:cubicBezTo>
                    <a:pt x="587" y="326"/>
                    <a:pt x="582" y="339"/>
                    <a:pt x="579" y="345"/>
                  </a:cubicBezTo>
                  <a:cubicBezTo>
                    <a:pt x="574" y="354"/>
                    <a:pt x="571" y="362"/>
                    <a:pt x="570" y="371"/>
                  </a:cubicBezTo>
                  <a:lnTo>
                    <a:pt x="571" y="317"/>
                  </a:lnTo>
                  <a:lnTo>
                    <a:pt x="582" y="308"/>
                  </a:lnTo>
                  <a:close/>
                  <a:moveTo>
                    <a:pt x="513" y="314"/>
                  </a:moveTo>
                  <a:cubicBezTo>
                    <a:pt x="516" y="323"/>
                    <a:pt x="519" y="332"/>
                    <a:pt x="524" y="340"/>
                  </a:cubicBezTo>
                  <a:lnTo>
                    <a:pt x="524" y="342"/>
                  </a:lnTo>
                  <a:cubicBezTo>
                    <a:pt x="521" y="356"/>
                    <a:pt x="516" y="369"/>
                    <a:pt x="510" y="383"/>
                  </a:cubicBezTo>
                  <a:lnTo>
                    <a:pt x="513" y="314"/>
                  </a:lnTo>
                  <a:close/>
                  <a:moveTo>
                    <a:pt x="630" y="380"/>
                  </a:moveTo>
                  <a:lnTo>
                    <a:pt x="630" y="394"/>
                  </a:lnTo>
                  <a:lnTo>
                    <a:pt x="625" y="394"/>
                  </a:lnTo>
                  <a:lnTo>
                    <a:pt x="625" y="380"/>
                  </a:lnTo>
                  <a:close/>
                  <a:moveTo>
                    <a:pt x="510" y="399"/>
                  </a:moveTo>
                  <a:lnTo>
                    <a:pt x="508" y="425"/>
                  </a:lnTo>
                  <a:cubicBezTo>
                    <a:pt x="507" y="423"/>
                    <a:pt x="505" y="422"/>
                    <a:pt x="505" y="420"/>
                  </a:cubicBezTo>
                  <a:lnTo>
                    <a:pt x="498" y="406"/>
                  </a:lnTo>
                  <a:cubicBezTo>
                    <a:pt x="499" y="405"/>
                    <a:pt x="502" y="403"/>
                    <a:pt x="504" y="402"/>
                  </a:cubicBezTo>
                  <a:cubicBezTo>
                    <a:pt x="505" y="402"/>
                    <a:pt x="508" y="400"/>
                    <a:pt x="510" y="399"/>
                  </a:cubicBezTo>
                  <a:close/>
                  <a:moveTo>
                    <a:pt x="419" y="348"/>
                  </a:moveTo>
                  <a:lnTo>
                    <a:pt x="422" y="429"/>
                  </a:lnTo>
                  <a:lnTo>
                    <a:pt x="416" y="429"/>
                  </a:lnTo>
                  <a:lnTo>
                    <a:pt x="414" y="348"/>
                  </a:lnTo>
                  <a:close/>
                  <a:moveTo>
                    <a:pt x="510" y="522"/>
                  </a:moveTo>
                  <a:lnTo>
                    <a:pt x="508" y="532"/>
                  </a:lnTo>
                  <a:lnTo>
                    <a:pt x="502" y="532"/>
                  </a:lnTo>
                  <a:lnTo>
                    <a:pt x="505" y="522"/>
                  </a:lnTo>
                  <a:close/>
                  <a:moveTo>
                    <a:pt x="550" y="416"/>
                  </a:moveTo>
                  <a:lnTo>
                    <a:pt x="547" y="548"/>
                  </a:lnTo>
                  <a:lnTo>
                    <a:pt x="541" y="548"/>
                  </a:lnTo>
                  <a:lnTo>
                    <a:pt x="544" y="416"/>
                  </a:lnTo>
                  <a:close/>
                  <a:moveTo>
                    <a:pt x="424" y="817"/>
                  </a:moveTo>
                  <a:lnTo>
                    <a:pt x="424" y="894"/>
                  </a:lnTo>
                  <a:cubicBezTo>
                    <a:pt x="422" y="891"/>
                    <a:pt x="421" y="888"/>
                    <a:pt x="418" y="885"/>
                  </a:cubicBezTo>
                  <a:cubicBezTo>
                    <a:pt x="416" y="880"/>
                    <a:pt x="413" y="877"/>
                    <a:pt x="413" y="872"/>
                  </a:cubicBezTo>
                  <a:cubicBezTo>
                    <a:pt x="413" y="863"/>
                    <a:pt x="416" y="854"/>
                    <a:pt x="418" y="845"/>
                  </a:cubicBezTo>
                  <a:cubicBezTo>
                    <a:pt x="421" y="835"/>
                    <a:pt x="422" y="826"/>
                    <a:pt x="424" y="817"/>
                  </a:cubicBezTo>
                  <a:close/>
                  <a:moveTo>
                    <a:pt x="422" y="934"/>
                  </a:moveTo>
                  <a:lnTo>
                    <a:pt x="418" y="946"/>
                  </a:lnTo>
                  <a:lnTo>
                    <a:pt x="414" y="945"/>
                  </a:lnTo>
                  <a:lnTo>
                    <a:pt x="418" y="934"/>
                  </a:lnTo>
                  <a:close/>
                  <a:moveTo>
                    <a:pt x="524" y="819"/>
                  </a:moveTo>
                  <a:cubicBezTo>
                    <a:pt x="531" y="862"/>
                    <a:pt x="534" y="905"/>
                    <a:pt x="533" y="948"/>
                  </a:cubicBezTo>
                  <a:lnTo>
                    <a:pt x="533" y="949"/>
                  </a:lnTo>
                  <a:cubicBezTo>
                    <a:pt x="527" y="934"/>
                    <a:pt x="524" y="917"/>
                    <a:pt x="522" y="899"/>
                  </a:cubicBezTo>
                  <a:cubicBezTo>
                    <a:pt x="521" y="885"/>
                    <a:pt x="519" y="875"/>
                    <a:pt x="518" y="866"/>
                  </a:cubicBezTo>
                  <a:cubicBezTo>
                    <a:pt x="516" y="860"/>
                    <a:pt x="516" y="852"/>
                    <a:pt x="516" y="845"/>
                  </a:cubicBezTo>
                  <a:cubicBezTo>
                    <a:pt x="516" y="843"/>
                    <a:pt x="516" y="840"/>
                    <a:pt x="518" y="839"/>
                  </a:cubicBezTo>
                  <a:cubicBezTo>
                    <a:pt x="519" y="835"/>
                    <a:pt x="521" y="834"/>
                    <a:pt x="521" y="831"/>
                  </a:cubicBezTo>
                  <a:cubicBezTo>
                    <a:pt x="522" y="828"/>
                    <a:pt x="524" y="823"/>
                    <a:pt x="524" y="819"/>
                  </a:cubicBezTo>
                  <a:close/>
                  <a:moveTo>
                    <a:pt x="562" y="909"/>
                  </a:moveTo>
                  <a:lnTo>
                    <a:pt x="562" y="955"/>
                  </a:lnTo>
                  <a:lnTo>
                    <a:pt x="558" y="955"/>
                  </a:lnTo>
                  <a:lnTo>
                    <a:pt x="558" y="909"/>
                  </a:lnTo>
                  <a:close/>
                  <a:moveTo>
                    <a:pt x="594" y="975"/>
                  </a:moveTo>
                  <a:lnTo>
                    <a:pt x="593" y="1057"/>
                  </a:lnTo>
                  <a:cubicBezTo>
                    <a:pt x="589" y="1053"/>
                    <a:pt x="584" y="1047"/>
                    <a:pt x="584" y="1040"/>
                  </a:cubicBezTo>
                  <a:lnTo>
                    <a:pt x="584" y="1040"/>
                  </a:lnTo>
                  <a:cubicBezTo>
                    <a:pt x="584" y="1040"/>
                    <a:pt x="584" y="1036"/>
                    <a:pt x="585" y="1029"/>
                  </a:cubicBezTo>
                  <a:cubicBezTo>
                    <a:pt x="587" y="1018"/>
                    <a:pt x="591" y="1000"/>
                    <a:pt x="594" y="975"/>
                  </a:cubicBezTo>
                  <a:close/>
                  <a:moveTo>
                    <a:pt x="559" y="1072"/>
                  </a:moveTo>
                  <a:lnTo>
                    <a:pt x="554" y="1108"/>
                  </a:lnTo>
                  <a:lnTo>
                    <a:pt x="547" y="1108"/>
                  </a:lnTo>
                  <a:lnTo>
                    <a:pt x="551" y="1072"/>
                  </a:lnTo>
                  <a:close/>
                  <a:moveTo>
                    <a:pt x="488" y="1051"/>
                  </a:moveTo>
                  <a:lnTo>
                    <a:pt x="493" y="1092"/>
                  </a:lnTo>
                  <a:cubicBezTo>
                    <a:pt x="488" y="1098"/>
                    <a:pt x="485" y="1105"/>
                    <a:pt x="484" y="1111"/>
                  </a:cubicBezTo>
                  <a:cubicBezTo>
                    <a:pt x="481" y="1118"/>
                    <a:pt x="479" y="1126"/>
                    <a:pt x="476" y="1135"/>
                  </a:cubicBezTo>
                  <a:lnTo>
                    <a:pt x="479" y="1091"/>
                  </a:lnTo>
                  <a:cubicBezTo>
                    <a:pt x="478" y="1077"/>
                    <a:pt x="481" y="1063"/>
                    <a:pt x="488" y="1051"/>
                  </a:cubicBezTo>
                  <a:close/>
                  <a:moveTo>
                    <a:pt x="508" y="1129"/>
                  </a:moveTo>
                  <a:lnTo>
                    <a:pt x="505" y="1146"/>
                  </a:lnTo>
                  <a:lnTo>
                    <a:pt x="499" y="1146"/>
                  </a:lnTo>
                  <a:lnTo>
                    <a:pt x="502" y="1129"/>
                  </a:lnTo>
                  <a:close/>
                  <a:moveTo>
                    <a:pt x="616" y="1037"/>
                  </a:moveTo>
                  <a:lnTo>
                    <a:pt x="627" y="1052"/>
                  </a:lnTo>
                  <a:lnTo>
                    <a:pt x="614" y="1077"/>
                  </a:lnTo>
                  <a:cubicBezTo>
                    <a:pt x="614" y="1080"/>
                    <a:pt x="619" y="1085"/>
                    <a:pt x="627" y="1092"/>
                  </a:cubicBezTo>
                  <a:cubicBezTo>
                    <a:pt x="625" y="1098"/>
                    <a:pt x="622" y="1103"/>
                    <a:pt x="619" y="1106"/>
                  </a:cubicBezTo>
                  <a:cubicBezTo>
                    <a:pt x="614" y="1111"/>
                    <a:pt x="611" y="1117"/>
                    <a:pt x="611" y="1122"/>
                  </a:cubicBezTo>
                  <a:cubicBezTo>
                    <a:pt x="611" y="1128"/>
                    <a:pt x="613" y="1132"/>
                    <a:pt x="614" y="1137"/>
                  </a:cubicBezTo>
                  <a:cubicBezTo>
                    <a:pt x="618" y="1142"/>
                    <a:pt x="619" y="1145"/>
                    <a:pt x="619" y="1149"/>
                  </a:cubicBezTo>
                  <a:lnTo>
                    <a:pt x="619" y="1177"/>
                  </a:lnTo>
                  <a:cubicBezTo>
                    <a:pt x="618" y="1178"/>
                    <a:pt x="616" y="1178"/>
                    <a:pt x="613" y="1178"/>
                  </a:cubicBezTo>
                  <a:cubicBezTo>
                    <a:pt x="611" y="1180"/>
                    <a:pt x="610" y="1182"/>
                    <a:pt x="607" y="1182"/>
                  </a:cubicBezTo>
                  <a:cubicBezTo>
                    <a:pt x="605" y="1151"/>
                    <a:pt x="604" y="1126"/>
                    <a:pt x="601" y="1106"/>
                  </a:cubicBezTo>
                  <a:cubicBezTo>
                    <a:pt x="601" y="1089"/>
                    <a:pt x="598" y="1074"/>
                    <a:pt x="594" y="1058"/>
                  </a:cubicBezTo>
                  <a:lnTo>
                    <a:pt x="594" y="1058"/>
                  </a:lnTo>
                  <a:lnTo>
                    <a:pt x="604" y="1066"/>
                  </a:lnTo>
                  <a:cubicBezTo>
                    <a:pt x="614" y="1062"/>
                    <a:pt x="619" y="1049"/>
                    <a:pt x="616" y="1037"/>
                  </a:cubicBezTo>
                  <a:close/>
                  <a:moveTo>
                    <a:pt x="413" y="1113"/>
                  </a:moveTo>
                  <a:cubicBezTo>
                    <a:pt x="413" y="1116"/>
                    <a:pt x="414" y="1119"/>
                    <a:pt x="414" y="1122"/>
                  </a:cubicBezTo>
                  <a:cubicBezTo>
                    <a:pt x="416" y="1129"/>
                    <a:pt x="418" y="1137"/>
                    <a:pt x="418" y="1146"/>
                  </a:cubicBezTo>
                  <a:cubicBezTo>
                    <a:pt x="418" y="1172"/>
                    <a:pt x="414" y="1192"/>
                    <a:pt x="414" y="1208"/>
                  </a:cubicBezTo>
                  <a:lnTo>
                    <a:pt x="414" y="1191"/>
                  </a:lnTo>
                  <a:cubicBezTo>
                    <a:pt x="414" y="1171"/>
                    <a:pt x="414" y="1148"/>
                    <a:pt x="413" y="1122"/>
                  </a:cubicBezTo>
                  <a:lnTo>
                    <a:pt x="413" y="1113"/>
                  </a:lnTo>
                  <a:close/>
                  <a:moveTo>
                    <a:pt x="473" y="1160"/>
                  </a:moveTo>
                  <a:lnTo>
                    <a:pt x="473" y="1160"/>
                  </a:lnTo>
                  <a:cubicBezTo>
                    <a:pt x="470" y="1175"/>
                    <a:pt x="465" y="1189"/>
                    <a:pt x="462" y="1203"/>
                  </a:cubicBezTo>
                  <a:cubicBezTo>
                    <a:pt x="461" y="1215"/>
                    <a:pt x="458" y="1226"/>
                    <a:pt x="454" y="1235"/>
                  </a:cubicBezTo>
                  <a:lnTo>
                    <a:pt x="453" y="1225"/>
                  </a:lnTo>
                  <a:cubicBezTo>
                    <a:pt x="453" y="1218"/>
                    <a:pt x="451" y="1215"/>
                    <a:pt x="451" y="1212"/>
                  </a:cubicBezTo>
                  <a:lnTo>
                    <a:pt x="451" y="1209"/>
                  </a:lnTo>
                  <a:cubicBezTo>
                    <a:pt x="450" y="1189"/>
                    <a:pt x="458" y="1171"/>
                    <a:pt x="473" y="1160"/>
                  </a:cubicBezTo>
                  <a:close/>
                  <a:moveTo>
                    <a:pt x="496" y="1189"/>
                  </a:moveTo>
                  <a:lnTo>
                    <a:pt x="499" y="1232"/>
                  </a:lnTo>
                  <a:cubicBezTo>
                    <a:pt x="496" y="1237"/>
                    <a:pt x="491" y="1238"/>
                    <a:pt x="487" y="1238"/>
                  </a:cubicBezTo>
                  <a:cubicBezTo>
                    <a:pt x="487" y="1231"/>
                    <a:pt x="488" y="1225"/>
                    <a:pt x="488" y="1217"/>
                  </a:cubicBezTo>
                  <a:cubicBezTo>
                    <a:pt x="490" y="1208"/>
                    <a:pt x="493" y="1198"/>
                    <a:pt x="496" y="1189"/>
                  </a:cubicBezTo>
                  <a:close/>
                  <a:moveTo>
                    <a:pt x="551" y="1189"/>
                  </a:moveTo>
                  <a:cubicBezTo>
                    <a:pt x="558" y="1189"/>
                    <a:pt x="564" y="1192"/>
                    <a:pt x="567" y="1197"/>
                  </a:cubicBezTo>
                  <a:lnTo>
                    <a:pt x="565" y="1245"/>
                  </a:lnTo>
                  <a:lnTo>
                    <a:pt x="550" y="1245"/>
                  </a:lnTo>
                  <a:cubicBezTo>
                    <a:pt x="551" y="1238"/>
                    <a:pt x="553" y="1232"/>
                    <a:pt x="553" y="1226"/>
                  </a:cubicBezTo>
                  <a:cubicBezTo>
                    <a:pt x="553" y="1220"/>
                    <a:pt x="551" y="1215"/>
                    <a:pt x="551" y="1209"/>
                  </a:cubicBezTo>
                  <a:lnTo>
                    <a:pt x="551" y="1189"/>
                  </a:lnTo>
                  <a:close/>
                  <a:moveTo>
                    <a:pt x="590" y="1217"/>
                  </a:moveTo>
                  <a:lnTo>
                    <a:pt x="604" y="1223"/>
                  </a:lnTo>
                  <a:lnTo>
                    <a:pt x="604" y="1249"/>
                  </a:lnTo>
                  <a:lnTo>
                    <a:pt x="585" y="1242"/>
                  </a:lnTo>
                  <a:lnTo>
                    <a:pt x="590" y="1217"/>
                  </a:lnTo>
                  <a:close/>
                  <a:moveTo>
                    <a:pt x="754" y="1260"/>
                  </a:moveTo>
                  <a:lnTo>
                    <a:pt x="750" y="1271"/>
                  </a:lnTo>
                  <a:lnTo>
                    <a:pt x="754" y="1272"/>
                  </a:lnTo>
                  <a:lnTo>
                    <a:pt x="758" y="1260"/>
                  </a:lnTo>
                  <a:close/>
                  <a:moveTo>
                    <a:pt x="61" y="0"/>
                  </a:moveTo>
                  <a:cubicBezTo>
                    <a:pt x="56" y="8"/>
                    <a:pt x="55" y="17"/>
                    <a:pt x="55" y="26"/>
                  </a:cubicBezTo>
                  <a:cubicBezTo>
                    <a:pt x="47" y="37"/>
                    <a:pt x="36" y="43"/>
                    <a:pt x="25" y="45"/>
                  </a:cubicBezTo>
                  <a:cubicBezTo>
                    <a:pt x="10" y="46"/>
                    <a:pt x="2" y="51"/>
                    <a:pt x="1" y="57"/>
                  </a:cubicBezTo>
                  <a:cubicBezTo>
                    <a:pt x="8" y="63"/>
                    <a:pt x="18" y="68"/>
                    <a:pt x="27" y="72"/>
                  </a:cubicBezTo>
                  <a:cubicBezTo>
                    <a:pt x="33" y="74"/>
                    <a:pt x="39" y="77"/>
                    <a:pt x="42" y="79"/>
                  </a:cubicBezTo>
                  <a:lnTo>
                    <a:pt x="35" y="263"/>
                  </a:lnTo>
                  <a:cubicBezTo>
                    <a:pt x="43" y="280"/>
                    <a:pt x="48" y="289"/>
                    <a:pt x="50" y="289"/>
                  </a:cubicBezTo>
                  <a:cubicBezTo>
                    <a:pt x="50" y="289"/>
                    <a:pt x="50" y="289"/>
                    <a:pt x="50" y="288"/>
                  </a:cubicBezTo>
                  <a:lnTo>
                    <a:pt x="50" y="288"/>
                  </a:lnTo>
                  <a:cubicBezTo>
                    <a:pt x="51" y="291"/>
                    <a:pt x="50" y="294"/>
                    <a:pt x="48" y="296"/>
                  </a:cubicBezTo>
                  <a:lnTo>
                    <a:pt x="48" y="300"/>
                  </a:lnTo>
                  <a:cubicBezTo>
                    <a:pt x="30" y="302"/>
                    <a:pt x="18" y="305"/>
                    <a:pt x="16" y="308"/>
                  </a:cubicBezTo>
                  <a:cubicBezTo>
                    <a:pt x="25" y="311"/>
                    <a:pt x="31" y="322"/>
                    <a:pt x="33" y="342"/>
                  </a:cubicBezTo>
                  <a:cubicBezTo>
                    <a:pt x="35" y="359"/>
                    <a:pt x="41" y="369"/>
                    <a:pt x="55" y="372"/>
                  </a:cubicBezTo>
                  <a:cubicBezTo>
                    <a:pt x="58" y="362"/>
                    <a:pt x="59" y="351"/>
                    <a:pt x="59" y="339"/>
                  </a:cubicBezTo>
                  <a:cubicBezTo>
                    <a:pt x="58" y="329"/>
                    <a:pt x="67" y="318"/>
                    <a:pt x="78" y="318"/>
                  </a:cubicBezTo>
                  <a:cubicBezTo>
                    <a:pt x="79" y="318"/>
                    <a:pt x="80" y="319"/>
                    <a:pt x="81" y="319"/>
                  </a:cubicBezTo>
                  <a:lnTo>
                    <a:pt x="165" y="320"/>
                  </a:lnTo>
                  <a:lnTo>
                    <a:pt x="345" y="309"/>
                  </a:lnTo>
                  <a:cubicBezTo>
                    <a:pt x="347" y="309"/>
                    <a:pt x="349" y="309"/>
                    <a:pt x="351" y="309"/>
                  </a:cubicBezTo>
                  <a:cubicBezTo>
                    <a:pt x="360" y="309"/>
                    <a:pt x="368" y="312"/>
                    <a:pt x="376" y="316"/>
                  </a:cubicBezTo>
                  <a:cubicBezTo>
                    <a:pt x="384" y="319"/>
                    <a:pt x="390" y="323"/>
                    <a:pt x="393" y="331"/>
                  </a:cubicBezTo>
                  <a:cubicBezTo>
                    <a:pt x="390" y="345"/>
                    <a:pt x="385" y="359"/>
                    <a:pt x="378" y="372"/>
                  </a:cubicBezTo>
                  <a:cubicBezTo>
                    <a:pt x="379" y="377"/>
                    <a:pt x="381" y="383"/>
                    <a:pt x="385" y="386"/>
                  </a:cubicBezTo>
                  <a:cubicBezTo>
                    <a:pt x="388" y="391"/>
                    <a:pt x="390" y="396"/>
                    <a:pt x="391" y="400"/>
                  </a:cubicBezTo>
                  <a:cubicBezTo>
                    <a:pt x="396" y="454"/>
                    <a:pt x="399" y="486"/>
                    <a:pt x="402" y="499"/>
                  </a:cubicBezTo>
                  <a:cubicBezTo>
                    <a:pt x="405" y="517"/>
                    <a:pt x="407" y="535"/>
                    <a:pt x="407" y="552"/>
                  </a:cubicBezTo>
                  <a:cubicBezTo>
                    <a:pt x="408" y="579"/>
                    <a:pt x="408" y="619"/>
                    <a:pt x="407" y="671"/>
                  </a:cubicBezTo>
                  <a:cubicBezTo>
                    <a:pt x="408" y="680"/>
                    <a:pt x="404" y="689"/>
                    <a:pt x="394" y="692"/>
                  </a:cubicBezTo>
                  <a:lnTo>
                    <a:pt x="391" y="885"/>
                  </a:lnTo>
                  <a:cubicBezTo>
                    <a:pt x="390" y="886"/>
                    <a:pt x="391" y="889"/>
                    <a:pt x="396" y="895"/>
                  </a:cubicBezTo>
                  <a:cubicBezTo>
                    <a:pt x="402" y="900"/>
                    <a:pt x="404" y="903"/>
                    <a:pt x="402" y="908"/>
                  </a:cubicBezTo>
                  <a:cubicBezTo>
                    <a:pt x="402" y="917"/>
                    <a:pt x="398" y="920"/>
                    <a:pt x="390" y="920"/>
                  </a:cubicBezTo>
                  <a:lnTo>
                    <a:pt x="387" y="1117"/>
                  </a:lnTo>
                  <a:cubicBezTo>
                    <a:pt x="387" y="1122"/>
                    <a:pt x="388" y="1145"/>
                    <a:pt x="391" y="1186"/>
                  </a:cubicBezTo>
                  <a:lnTo>
                    <a:pt x="391" y="1225"/>
                  </a:lnTo>
                  <a:cubicBezTo>
                    <a:pt x="391" y="1232"/>
                    <a:pt x="390" y="1238"/>
                    <a:pt x="387" y="1246"/>
                  </a:cubicBezTo>
                  <a:cubicBezTo>
                    <a:pt x="385" y="1248"/>
                    <a:pt x="384" y="1248"/>
                    <a:pt x="382" y="1248"/>
                  </a:cubicBezTo>
                  <a:cubicBezTo>
                    <a:pt x="376" y="1248"/>
                    <a:pt x="370" y="1248"/>
                    <a:pt x="365" y="1249"/>
                  </a:cubicBezTo>
                  <a:cubicBezTo>
                    <a:pt x="353" y="1252"/>
                    <a:pt x="347" y="1257"/>
                    <a:pt x="345" y="1263"/>
                  </a:cubicBezTo>
                  <a:cubicBezTo>
                    <a:pt x="350" y="1268"/>
                    <a:pt x="353" y="1272"/>
                    <a:pt x="356" y="1277"/>
                  </a:cubicBezTo>
                  <a:cubicBezTo>
                    <a:pt x="361" y="1272"/>
                    <a:pt x="368" y="1271"/>
                    <a:pt x="374" y="1271"/>
                  </a:cubicBezTo>
                  <a:cubicBezTo>
                    <a:pt x="387" y="1271"/>
                    <a:pt x="393" y="1275"/>
                    <a:pt x="393" y="1286"/>
                  </a:cubicBezTo>
                  <a:cubicBezTo>
                    <a:pt x="391" y="1292"/>
                    <a:pt x="391" y="1297"/>
                    <a:pt x="388" y="1303"/>
                  </a:cubicBezTo>
                  <a:cubicBezTo>
                    <a:pt x="387" y="1309"/>
                    <a:pt x="385" y="1315"/>
                    <a:pt x="385" y="1320"/>
                  </a:cubicBezTo>
                  <a:cubicBezTo>
                    <a:pt x="385" y="1331"/>
                    <a:pt x="391" y="1340"/>
                    <a:pt x="401" y="1343"/>
                  </a:cubicBezTo>
                  <a:lnTo>
                    <a:pt x="405" y="1309"/>
                  </a:lnTo>
                  <a:cubicBezTo>
                    <a:pt x="402" y="1302"/>
                    <a:pt x="401" y="1295"/>
                    <a:pt x="401" y="1288"/>
                  </a:cubicBezTo>
                  <a:cubicBezTo>
                    <a:pt x="399" y="1275"/>
                    <a:pt x="404" y="1269"/>
                    <a:pt x="414" y="1269"/>
                  </a:cubicBezTo>
                  <a:cubicBezTo>
                    <a:pt x="418" y="1269"/>
                    <a:pt x="421" y="1271"/>
                    <a:pt x="424" y="1272"/>
                  </a:cubicBezTo>
                  <a:cubicBezTo>
                    <a:pt x="425" y="1274"/>
                    <a:pt x="428" y="1275"/>
                    <a:pt x="431" y="1275"/>
                  </a:cubicBezTo>
                  <a:cubicBezTo>
                    <a:pt x="433" y="1274"/>
                    <a:pt x="434" y="1274"/>
                    <a:pt x="436" y="1274"/>
                  </a:cubicBezTo>
                  <a:lnTo>
                    <a:pt x="438" y="1274"/>
                  </a:lnTo>
                  <a:cubicBezTo>
                    <a:pt x="439" y="1272"/>
                    <a:pt x="441" y="1272"/>
                    <a:pt x="442" y="1272"/>
                  </a:cubicBezTo>
                  <a:lnTo>
                    <a:pt x="454" y="1272"/>
                  </a:lnTo>
                  <a:cubicBezTo>
                    <a:pt x="453" y="1278"/>
                    <a:pt x="453" y="1283"/>
                    <a:pt x="453" y="1289"/>
                  </a:cubicBezTo>
                  <a:lnTo>
                    <a:pt x="453" y="1295"/>
                  </a:lnTo>
                  <a:cubicBezTo>
                    <a:pt x="454" y="1297"/>
                    <a:pt x="458" y="1297"/>
                    <a:pt x="461" y="1297"/>
                  </a:cubicBezTo>
                  <a:cubicBezTo>
                    <a:pt x="461" y="1297"/>
                    <a:pt x="462" y="1298"/>
                    <a:pt x="462" y="1298"/>
                  </a:cubicBezTo>
                  <a:cubicBezTo>
                    <a:pt x="479" y="1280"/>
                    <a:pt x="493" y="1271"/>
                    <a:pt x="504" y="1271"/>
                  </a:cubicBezTo>
                  <a:cubicBezTo>
                    <a:pt x="510" y="1272"/>
                    <a:pt x="516" y="1272"/>
                    <a:pt x="522" y="1275"/>
                  </a:cubicBezTo>
                  <a:cubicBezTo>
                    <a:pt x="528" y="1277"/>
                    <a:pt x="534" y="1277"/>
                    <a:pt x="542" y="1278"/>
                  </a:cubicBezTo>
                  <a:cubicBezTo>
                    <a:pt x="550" y="1277"/>
                    <a:pt x="558" y="1275"/>
                    <a:pt x="565" y="1274"/>
                  </a:cubicBezTo>
                  <a:cubicBezTo>
                    <a:pt x="571" y="1272"/>
                    <a:pt x="579" y="1271"/>
                    <a:pt x="587" y="1269"/>
                  </a:cubicBezTo>
                  <a:cubicBezTo>
                    <a:pt x="596" y="1271"/>
                    <a:pt x="607" y="1275"/>
                    <a:pt x="614" y="1280"/>
                  </a:cubicBezTo>
                  <a:cubicBezTo>
                    <a:pt x="627" y="1286"/>
                    <a:pt x="633" y="1292"/>
                    <a:pt x="633" y="1298"/>
                  </a:cubicBezTo>
                  <a:cubicBezTo>
                    <a:pt x="641" y="1295"/>
                    <a:pt x="647" y="1289"/>
                    <a:pt x="651" y="1282"/>
                  </a:cubicBezTo>
                  <a:cubicBezTo>
                    <a:pt x="654" y="1278"/>
                    <a:pt x="659" y="1277"/>
                    <a:pt x="664" y="1277"/>
                  </a:cubicBezTo>
                  <a:cubicBezTo>
                    <a:pt x="671" y="1275"/>
                    <a:pt x="679" y="1274"/>
                    <a:pt x="687" y="1274"/>
                  </a:cubicBezTo>
                  <a:cubicBezTo>
                    <a:pt x="694" y="1274"/>
                    <a:pt x="701" y="1272"/>
                    <a:pt x="708" y="1271"/>
                  </a:cubicBezTo>
                  <a:cubicBezTo>
                    <a:pt x="713" y="1271"/>
                    <a:pt x="719" y="1268"/>
                    <a:pt x="722" y="1265"/>
                  </a:cubicBezTo>
                  <a:cubicBezTo>
                    <a:pt x="718" y="1263"/>
                    <a:pt x="713" y="1262"/>
                    <a:pt x="708" y="1262"/>
                  </a:cubicBezTo>
                  <a:cubicBezTo>
                    <a:pt x="701" y="1260"/>
                    <a:pt x="691" y="1258"/>
                    <a:pt x="679" y="1255"/>
                  </a:cubicBezTo>
                  <a:cubicBezTo>
                    <a:pt x="659" y="1254"/>
                    <a:pt x="648" y="1246"/>
                    <a:pt x="648" y="1232"/>
                  </a:cubicBezTo>
                  <a:lnTo>
                    <a:pt x="653" y="1069"/>
                  </a:lnTo>
                  <a:cubicBezTo>
                    <a:pt x="661" y="1062"/>
                    <a:pt x="667" y="1052"/>
                    <a:pt x="668" y="1042"/>
                  </a:cubicBezTo>
                  <a:cubicBezTo>
                    <a:pt x="667" y="1034"/>
                    <a:pt x="664" y="1028"/>
                    <a:pt x="661" y="1022"/>
                  </a:cubicBezTo>
                  <a:cubicBezTo>
                    <a:pt x="654" y="1012"/>
                    <a:pt x="653" y="1005"/>
                    <a:pt x="654" y="1003"/>
                  </a:cubicBezTo>
                  <a:lnTo>
                    <a:pt x="656" y="862"/>
                  </a:lnTo>
                  <a:cubicBezTo>
                    <a:pt x="670" y="788"/>
                    <a:pt x="678" y="712"/>
                    <a:pt x="674" y="639"/>
                  </a:cubicBezTo>
                  <a:lnTo>
                    <a:pt x="674" y="462"/>
                  </a:lnTo>
                  <a:cubicBezTo>
                    <a:pt x="673" y="456"/>
                    <a:pt x="671" y="449"/>
                    <a:pt x="668" y="445"/>
                  </a:cubicBezTo>
                  <a:cubicBezTo>
                    <a:pt x="667" y="440"/>
                    <a:pt x="665" y="436"/>
                    <a:pt x="664" y="431"/>
                  </a:cubicBezTo>
                  <a:lnTo>
                    <a:pt x="667" y="311"/>
                  </a:lnTo>
                  <a:cubicBezTo>
                    <a:pt x="679" y="305"/>
                    <a:pt x="691" y="302"/>
                    <a:pt x="705" y="302"/>
                  </a:cubicBezTo>
                  <a:cubicBezTo>
                    <a:pt x="724" y="299"/>
                    <a:pt x="736" y="299"/>
                    <a:pt x="745" y="299"/>
                  </a:cubicBezTo>
                  <a:cubicBezTo>
                    <a:pt x="753" y="299"/>
                    <a:pt x="762" y="299"/>
                    <a:pt x="774" y="300"/>
                  </a:cubicBezTo>
                  <a:cubicBezTo>
                    <a:pt x="788" y="302"/>
                    <a:pt x="802" y="305"/>
                    <a:pt x="816" y="308"/>
                  </a:cubicBezTo>
                  <a:cubicBezTo>
                    <a:pt x="831" y="309"/>
                    <a:pt x="845" y="311"/>
                    <a:pt x="856" y="312"/>
                  </a:cubicBezTo>
                  <a:cubicBezTo>
                    <a:pt x="865" y="314"/>
                    <a:pt x="876" y="314"/>
                    <a:pt x="885" y="314"/>
                  </a:cubicBezTo>
                  <a:cubicBezTo>
                    <a:pt x="890" y="314"/>
                    <a:pt x="894" y="312"/>
                    <a:pt x="897" y="309"/>
                  </a:cubicBezTo>
                  <a:cubicBezTo>
                    <a:pt x="902" y="308"/>
                    <a:pt x="907" y="306"/>
                    <a:pt x="911" y="306"/>
                  </a:cubicBezTo>
                  <a:lnTo>
                    <a:pt x="1021" y="308"/>
                  </a:lnTo>
                  <a:cubicBezTo>
                    <a:pt x="1028" y="294"/>
                    <a:pt x="1033" y="286"/>
                    <a:pt x="1037" y="285"/>
                  </a:cubicBezTo>
                  <a:cubicBezTo>
                    <a:pt x="1039" y="291"/>
                    <a:pt x="1039" y="296"/>
                    <a:pt x="1039" y="302"/>
                  </a:cubicBezTo>
                  <a:lnTo>
                    <a:pt x="1039" y="328"/>
                  </a:lnTo>
                  <a:cubicBezTo>
                    <a:pt x="1039" y="337"/>
                    <a:pt x="1041" y="346"/>
                    <a:pt x="1041" y="356"/>
                  </a:cubicBezTo>
                  <a:cubicBezTo>
                    <a:pt x="1041" y="362"/>
                    <a:pt x="1042" y="368"/>
                    <a:pt x="1045" y="374"/>
                  </a:cubicBezTo>
                  <a:cubicBezTo>
                    <a:pt x="1047" y="366"/>
                    <a:pt x="1048" y="360"/>
                    <a:pt x="1050" y="352"/>
                  </a:cubicBezTo>
                  <a:cubicBezTo>
                    <a:pt x="1051" y="340"/>
                    <a:pt x="1054" y="323"/>
                    <a:pt x="1059" y="303"/>
                  </a:cubicBezTo>
                  <a:cubicBezTo>
                    <a:pt x="1062" y="286"/>
                    <a:pt x="1070" y="276"/>
                    <a:pt x="1079" y="274"/>
                  </a:cubicBezTo>
                  <a:cubicBezTo>
                    <a:pt x="1065" y="266"/>
                    <a:pt x="1056" y="251"/>
                    <a:pt x="1059" y="234"/>
                  </a:cubicBezTo>
                  <a:cubicBezTo>
                    <a:pt x="1057" y="229"/>
                    <a:pt x="1059" y="225"/>
                    <a:pt x="1061" y="220"/>
                  </a:cubicBezTo>
                  <a:cubicBezTo>
                    <a:pt x="1062" y="203"/>
                    <a:pt x="1065" y="188"/>
                    <a:pt x="1065" y="172"/>
                  </a:cubicBezTo>
                  <a:lnTo>
                    <a:pt x="1065" y="137"/>
                  </a:lnTo>
                  <a:cubicBezTo>
                    <a:pt x="1070" y="126"/>
                    <a:pt x="1074" y="116"/>
                    <a:pt x="1077" y="106"/>
                  </a:cubicBezTo>
                  <a:cubicBezTo>
                    <a:pt x="1081" y="99"/>
                    <a:pt x="1084" y="92"/>
                    <a:pt x="1087" y="85"/>
                  </a:cubicBezTo>
                  <a:lnTo>
                    <a:pt x="1087" y="85"/>
                  </a:lnTo>
                  <a:lnTo>
                    <a:pt x="1056" y="123"/>
                  </a:lnTo>
                  <a:lnTo>
                    <a:pt x="1056" y="82"/>
                  </a:lnTo>
                  <a:cubicBezTo>
                    <a:pt x="1056" y="72"/>
                    <a:pt x="1064" y="68"/>
                    <a:pt x="1076" y="68"/>
                  </a:cubicBezTo>
                  <a:cubicBezTo>
                    <a:pt x="1079" y="68"/>
                    <a:pt x="1082" y="69"/>
                    <a:pt x="1085" y="69"/>
                  </a:cubicBezTo>
                  <a:cubicBezTo>
                    <a:pt x="1088" y="71"/>
                    <a:pt x="1091" y="71"/>
                    <a:pt x="1094" y="71"/>
                  </a:cubicBezTo>
                  <a:cubicBezTo>
                    <a:pt x="1094" y="68"/>
                    <a:pt x="1094" y="63"/>
                    <a:pt x="1093" y="59"/>
                  </a:cubicBezTo>
                  <a:cubicBezTo>
                    <a:pt x="1093" y="56"/>
                    <a:pt x="1091" y="54"/>
                    <a:pt x="1091" y="51"/>
                  </a:cubicBezTo>
                  <a:lnTo>
                    <a:pt x="1076" y="54"/>
                  </a:lnTo>
                  <a:cubicBezTo>
                    <a:pt x="1065" y="54"/>
                    <a:pt x="1059" y="40"/>
                    <a:pt x="1054" y="16"/>
                  </a:cubicBezTo>
                  <a:cubicBezTo>
                    <a:pt x="1053" y="20"/>
                    <a:pt x="1053" y="25"/>
                    <a:pt x="1051" y="29"/>
                  </a:cubicBezTo>
                  <a:cubicBezTo>
                    <a:pt x="1051" y="36"/>
                    <a:pt x="1047" y="40"/>
                    <a:pt x="1041" y="43"/>
                  </a:cubicBezTo>
                  <a:cubicBezTo>
                    <a:pt x="1041" y="31"/>
                    <a:pt x="1027" y="26"/>
                    <a:pt x="999" y="26"/>
                  </a:cubicBezTo>
                  <a:cubicBezTo>
                    <a:pt x="982" y="26"/>
                    <a:pt x="965" y="16"/>
                    <a:pt x="956" y="0"/>
                  </a:cubicBezTo>
                  <a:cubicBezTo>
                    <a:pt x="953" y="16"/>
                    <a:pt x="945" y="25"/>
                    <a:pt x="934" y="26"/>
                  </a:cubicBezTo>
                  <a:lnTo>
                    <a:pt x="867" y="28"/>
                  </a:lnTo>
                  <a:lnTo>
                    <a:pt x="841" y="29"/>
                  </a:lnTo>
                  <a:lnTo>
                    <a:pt x="770" y="33"/>
                  </a:lnTo>
                  <a:cubicBezTo>
                    <a:pt x="739" y="36"/>
                    <a:pt x="722" y="37"/>
                    <a:pt x="718" y="37"/>
                  </a:cubicBezTo>
                  <a:lnTo>
                    <a:pt x="607" y="23"/>
                  </a:lnTo>
                  <a:cubicBezTo>
                    <a:pt x="588" y="25"/>
                    <a:pt x="568" y="26"/>
                    <a:pt x="550" y="31"/>
                  </a:cubicBezTo>
                  <a:cubicBezTo>
                    <a:pt x="533" y="33"/>
                    <a:pt x="519" y="34"/>
                    <a:pt x="507" y="36"/>
                  </a:cubicBezTo>
                  <a:cubicBezTo>
                    <a:pt x="494" y="37"/>
                    <a:pt x="484" y="37"/>
                    <a:pt x="474" y="37"/>
                  </a:cubicBezTo>
                  <a:lnTo>
                    <a:pt x="331" y="31"/>
                  </a:lnTo>
                  <a:cubicBezTo>
                    <a:pt x="316" y="29"/>
                    <a:pt x="302" y="22"/>
                    <a:pt x="293" y="9"/>
                  </a:cubicBezTo>
                  <a:lnTo>
                    <a:pt x="258" y="29"/>
                  </a:lnTo>
                  <a:cubicBezTo>
                    <a:pt x="253" y="29"/>
                    <a:pt x="248" y="25"/>
                    <a:pt x="242" y="16"/>
                  </a:cubicBezTo>
                  <a:cubicBezTo>
                    <a:pt x="217" y="28"/>
                    <a:pt x="174" y="35"/>
                    <a:pt x="115" y="35"/>
                  </a:cubicBezTo>
                  <a:cubicBezTo>
                    <a:pt x="103" y="35"/>
                    <a:pt x="91" y="35"/>
                    <a:pt x="78" y="34"/>
                  </a:cubicBezTo>
                  <a:cubicBezTo>
                    <a:pt x="68" y="34"/>
                    <a:pt x="62" y="31"/>
                    <a:pt x="62" y="23"/>
                  </a:cubicBezTo>
                  <a:cubicBezTo>
                    <a:pt x="65" y="9"/>
                    <a:pt x="64" y="2"/>
                    <a:pt x="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5"/>
            <p:cNvSpPr/>
            <p:nvPr/>
          </p:nvSpPr>
          <p:spPr>
            <a:xfrm>
              <a:off x="6947436" y="1846786"/>
              <a:ext cx="28597" cy="38212"/>
            </a:xfrm>
            <a:custGeom>
              <a:avLst/>
              <a:gdLst/>
              <a:ahLst/>
              <a:cxnLst/>
              <a:rect l="l" t="t" r="r" b="b"/>
              <a:pathLst>
                <a:path w="1035" h="1383" extrusionOk="0">
                  <a:moveTo>
                    <a:pt x="770" y="109"/>
                  </a:moveTo>
                  <a:lnTo>
                    <a:pt x="776" y="110"/>
                  </a:lnTo>
                  <a:lnTo>
                    <a:pt x="773" y="136"/>
                  </a:lnTo>
                  <a:lnTo>
                    <a:pt x="767" y="136"/>
                  </a:lnTo>
                  <a:lnTo>
                    <a:pt x="770" y="109"/>
                  </a:lnTo>
                  <a:close/>
                  <a:moveTo>
                    <a:pt x="238" y="106"/>
                  </a:moveTo>
                  <a:cubicBezTo>
                    <a:pt x="236" y="113"/>
                    <a:pt x="234" y="121"/>
                    <a:pt x="233" y="130"/>
                  </a:cubicBezTo>
                  <a:cubicBezTo>
                    <a:pt x="233" y="135"/>
                    <a:pt x="231" y="141"/>
                    <a:pt x="231" y="146"/>
                  </a:cubicBezTo>
                  <a:cubicBezTo>
                    <a:pt x="222" y="142"/>
                    <a:pt x="218" y="138"/>
                    <a:pt x="218" y="130"/>
                  </a:cubicBezTo>
                  <a:cubicBezTo>
                    <a:pt x="218" y="124"/>
                    <a:pt x="224" y="116"/>
                    <a:pt x="238" y="106"/>
                  </a:cubicBezTo>
                  <a:close/>
                  <a:moveTo>
                    <a:pt x="384" y="122"/>
                  </a:moveTo>
                  <a:lnTo>
                    <a:pt x="379" y="149"/>
                  </a:lnTo>
                  <a:lnTo>
                    <a:pt x="374" y="147"/>
                  </a:lnTo>
                  <a:lnTo>
                    <a:pt x="378" y="122"/>
                  </a:lnTo>
                  <a:close/>
                  <a:moveTo>
                    <a:pt x="421" y="129"/>
                  </a:moveTo>
                  <a:lnTo>
                    <a:pt x="421" y="149"/>
                  </a:lnTo>
                  <a:lnTo>
                    <a:pt x="416" y="149"/>
                  </a:lnTo>
                  <a:lnTo>
                    <a:pt x="416" y="129"/>
                  </a:lnTo>
                  <a:close/>
                  <a:moveTo>
                    <a:pt x="486" y="133"/>
                  </a:moveTo>
                  <a:cubicBezTo>
                    <a:pt x="489" y="133"/>
                    <a:pt x="493" y="134"/>
                    <a:pt x="496" y="136"/>
                  </a:cubicBezTo>
                  <a:lnTo>
                    <a:pt x="493" y="161"/>
                  </a:lnTo>
                  <a:cubicBezTo>
                    <a:pt x="490" y="161"/>
                    <a:pt x="487" y="162"/>
                    <a:pt x="484" y="166"/>
                  </a:cubicBezTo>
                  <a:lnTo>
                    <a:pt x="484" y="162"/>
                  </a:lnTo>
                  <a:cubicBezTo>
                    <a:pt x="484" y="161"/>
                    <a:pt x="484" y="159"/>
                    <a:pt x="482" y="159"/>
                  </a:cubicBezTo>
                  <a:lnTo>
                    <a:pt x="482" y="155"/>
                  </a:lnTo>
                  <a:lnTo>
                    <a:pt x="479" y="149"/>
                  </a:lnTo>
                  <a:cubicBezTo>
                    <a:pt x="481" y="142"/>
                    <a:pt x="482" y="138"/>
                    <a:pt x="482" y="133"/>
                  </a:cubicBezTo>
                  <a:cubicBezTo>
                    <a:pt x="483" y="133"/>
                    <a:pt x="485" y="133"/>
                    <a:pt x="486" y="133"/>
                  </a:cubicBezTo>
                  <a:close/>
                  <a:moveTo>
                    <a:pt x="867" y="110"/>
                  </a:moveTo>
                  <a:lnTo>
                    <a:pt x="881" y="113"/>
                  </a:lnTo>
                  <a:cubicBezTo>
                    <a:pt x="884" y="115"/>
                    <a:pt x="890" y="116"/>
                    <a:pt x="894" y="119"/>
                  </a:cubicBezTo>
                  <a:cubicBezTo>
                    <a:pt x="885" y="122"/>
                    <a:pt x="879" y="130"/>
                    <a:pt x="879" y="139"/>
                  </a:cubicBezTo>
                  <a:cubicBezTo>
                    <a:pt x="881" y="150"/>
                    <a:pt x="881" y="161"/>
                    <a:pt x="879" y="172"/>
                  </a:cubicBezTo>
                  <a:cubicBezTo>
                    <a:pt x="877" y="150"/>
                    <a:pt x="874" y="130"/>
                    <a:pt x="867" y="110"/>
                  </a:cubicBezTo>
                  <a:close/>
                  <a:moveTo>
                    <a:pt x="836" y="110"/>
                  </a:moveTo>
                  <a:cubicBezTo>
                    <a:pt x="830" y="141"/>
                    <a:pt x="825" y="162"/>
                    <a:pt x="821" y="178"/>
                  </a:cubicBezTo>
                  <a:cubicBezTo>
                    <a:pt x="817" y="175"/>
                    <a:pt x="817" y="172"/>
                    <a:pt x="817" y="167"/>
                  </a:cubicBezTo>
                  <a:cubicBezTo>
                    <a:pt x="817" y="162"/>
                    <a:pt x="819" y="158"/>
                    <a:pt x="821" y="153"/>
                  </a:cubicBezTo>
                  <a:cubicBezTo>
                    <a:pt x="825" y="142"/>
                    <a:pt x="821" y="130"/>
                    <a:pt x="811" y="124"/>
                  </a:cubicBezTo>
                  <a:cubicBezTo>
                    <a:pt x="811" y="121"/>
                    <a:pt x="816" y="116"/>
                    <a:pt x="822" y="110"/>
                  </a:cubicBezTo>
                  <a:close/>
                  <a:moveTo>
                    <a:pt x="642" y="110"/>
                  </a:moveTo>
                  <a:cubicBezTo>
                    <a:pt x="644" y="110"/>
                    <a:pt x="645" y="110"/>
                    <a:pt x="647" y="110"/>
                  </a:cubicBezTo>
                  <a:cubicBezTo>
                    <a:pt x="641" y="133"/>
                    <a:pt x="636" y="157"/>
                    <a:pt x="633" y="181"/>
                  </a:cubicBezTo>
                  <a:lnTo>
                    <a:pt x="633" y="181"/>
                  </a:lnTo>
                  <a:cubicBezTo>
                    <a:pt x="633" y="180"/>
                    <a:pt x="633" y="180"/>
                    <a:pt x="633" y="179"/>
                  </a:cubicBezTo>
                  <a:cubicBezTo>
                    <a:pt x="633" y="159"/>
                    <a:pt x="628" y="141"/>
                    <a:pt x="621" y="124"/>
                  </a:cubicBezTo>
                  <a:cubicBezTo>
                    <a:pt x="621" y="119"/>
                    <a:pt x="625" y="115"/>
                    <a:pt x="631" y="112"/>
                  </a:cubicBezTo>
                  <a:cubicBezTo>
                    <a:pt x="635" y="111"/>
                    <a:pt x="639" y="110"/>
                    <a:pt x="642" y="110"/>
                  </a:cubicBezTo>
                  <a:close/>
                  <a:moveTo>
                    <a:pt x="688" y="109"/>
                  </a:moveTo>
                  <a:lnTo>
                    <a:pt x="713" y="112"/>
                  </a:lnTo>
                  <a:cubicBezTo>
                    <a:pt x="704" y="133"/>
                    <a:pt x="697" y="158"/>
                    <a:pt x="697" y="182"/>
                  </a:cubicBezTo>
                  <a:cubicBezTo>
                    <a:pt x="691" y="158"/>
                    <a:pt x="688" y="133"/>
                    <a:pt x="688" y="109"/>
                  </a:cubicBezTo>
                  <a:close/>
                  <a:moveTo>
                    <a:pt x="562" y="115"/>
                  </a:moveTo>
                  <a:lnTo>
                    <a:pt x="564" y="199"/>
                  </a:lnTo>
                  <a:lnTo>
                    <a:pt x="559" y="199"/>
                  </a:lnTo>
                  <a:lnTo>
                    <a:pt x="558" y="115"/>
                  </a:lnTo>
                  <a:close/>
                  <a:moveTo>
                    <a:pt x="513" y="193"/>
                  </a:moveTo>
                  <a:lnTo>
                    <a:pt x="518" y="195"/>
                  </a:lnTo>
                  <a:lnTo>
                    <a:pt x="501" y="222"/>
                  </a:lnTo>
                  <a:lnTo>
                    <a:pt x="498" y="219"/>
                  </a:lnTo>
                  <a:lnTo>
                    <a:pt x="513" y="193"/>
                  </a:lnTo>
                  <a:close/>
                  <a:moveTo>
                    <a:pt x="587" y="195"/>
                  </a:moveTo>
                  <a:lnTo>
                    <a:pt x="591" y="207"/>
                  </a:lnTo>
                  <a:cubicBezTo>
                    <a:pt x="585" y="212"/>
                    <a:pt x="579" y="221"/>
                    <a:pt x="578" y="229"/>
                  </a:cubicBezTo>
                  <a:cubicBezTo>
                    <a:pt x="576" y="216"/>
                    <a:pt x="579" y="204"/>
                    <a:pt x="587" y="195"/>
                  </a:cubicBezTo>
                  <a:close/>
                  <a:moveTo>
                    <a:pt x="754" y="204"/>
                  </a:moveTo>
                  <a:lnTo>
                    <a:pt x="757" y="233"/>
                  </a:lnTo>
                  <a:lnTo>
                    <a:pt x="753" y="233"/>
                  </a:lnTo>
                  <a:lnTo>
                    <a:pt x="750" y="204"/>
                  </a:lnTo>
                  <a:close/>
                  <a:moveTo>
                    <a:pt x="168" y="118"/>
                  </a:moveTo>
                  <a:lnTo>
                    <a:pt x="165" y="258"/>
                  </a:lnTo>
                  <a:lnTo>
                    <a:pt x="162" y="146"/>
                  </a:lnTo>
                  <a:cubicBezTo>
                    <a:pt x="159" y="139"/>
                    <a:pt x="158" y="135"/>
                    <a:pt x="156" y="132"/>
                  </a:cubicBezTo>
                  <a:cubicBezTo>
                    <a:pt x="156" y="127"/>
                    <a:pt x="155" y="124"/>
                    <a:pt x="153" y="121"/>
                  </a:cubicBezTo>
                  <a:lnTo>
                    <a:pt x="168" y="118"/>
                  </a:lnTo>
                  <a:close/>
                  <a:moveTo>
                    <a:pt x="851" y="181"/>
                  </a:moveTo>
                  <a:cubicBezTo>
                    <a:pt x="856" y="186"/>
                    <a:pt x="859" y="190"/>
                    <a:pt x="859" y="195"/>
                  </a:cubicBezTo>
                  <a:lnTo>
                    <a:pt x="857" y="196"/>
                  </a:lnTo>
                  <a:cubicBezTo>
                    <a:pt x="853" y="210"/>
                    <a:pt x="848" y="226"/>
                    <a:pt x="845" y="241"/>
                  </a:cubicBezTo>
                  <a:cubicBezTo>
                    <a:pt x="845" y="250"/>
                    <a:pt x="845" y="259"/>
                    <a:pt x="845" y="269"/>
                  </a:cubicBezTo>
                  <a:cubicBezTo>
                    <a:pt x="847" y="276"/>
                    <a:pt x="847" y="282"/>
                    <a:pt x="848" y="290"/>
                  </a:cubicBezTo>
                  <a:lnTo>
                    <a:pt x="828" y="290"/>
                  </a:lnTo>
                  <a:cubicBezTo>
                    <a:pt x="828" y="286"/>
                    <a:pt x="828" y="282"/>
                    <a:pt x="830" y="279"/>
                  </a:cubicBezTo>
                  <a:cubicBezTo>
                    <a:pt x="831" y="275"/>
                    <a:pt x="831" y="270"/>
                    <a:pt x="831" y="267"/>
                  </a:cubicBezTo>
                  <a:cubicBezTo>
                    <a:pt x="833" y="259"/>
                    <a:pt x="834" y="253"/>
                    <a:pt x="836" y="247"/>
                  </a:cubicBezTo>
                  <a:cubicBezTo>
                    <a:pt x="837" y="235"/>
                    <a:pt x="842" y="222"/>
                    <a:pt x="850" y="213"/>
                  </a:cubicBezTo>
                  <a:cubicBezTo>
                    <a:pt x="842" y="206"/>
                    <a:pt x="837" y="201"/>
                    <a:pt x="837" y="196"/>
                  </a:cubicBezTo>
                  <a:lnTo>
                    <a:pt x="851" y="181"/>
                  </a:lnTo>
                  <a:close/>
                  <a:moveTo>
                    <a:pt x="942" y="278"/>
                  </a:moveTo>
                  <a:lnTo>
                    <a:pt x="942" y="292"/>
                  </a:lnTo>
                  <a:lnTo>
                    <a:pt x="936" y="292"/>
                  </a:lnTo>
                  <a:lnTo>
                    <a:pt x="936" y="278"/>
                  </a:lnTo>
                  <a:close/>
                  <a:moveTo>
                    <a:pt x="901" y="201"/>
                  </a:moveTo>
                  <a:lnTo>
                    <a:pt x="911" y="210"/>
                  </a:lnTo>
                  <a:cubicBezTo>
                    <a:pt x="902" y="238"/>
                    <a:pt x="897" y="266"/>
                    <a:pt x="897" y="293"/>
                  </a:cubicBezTo>
                  <a:lnTo>
                    <a:pt x="887" y="227"/>
                  </a:lnTo>
                  <a:cubicBezTo>
                    <a:pt x="890" y="216"/>
                    <a:pt x="894" y="209"/>
                    <a:pt x="901" y="201"/>
                  </a:cubicBezTo>
                  <a:close/>
                  <a:moveTo>
                    <a:pt x="378" y="178"/>
                  </a:moveTo>
                  <a:cubicBezTo>
                    <a:pt x="381" y="206"/>
                    <a:pt x="384" y="229"/>
                    <a:pt x="385" y="249"/>
                  </a:cubicBezTo>
                  <a:cubicBezTo>
                    <a:pt x="387" y="269"/>
                    <a:pt x="388" y="286"/>
                    <a:pt x="390" y="299"/>
                  </a:cubicBezTo>
                  <a:cubicBezTo>
                    <a:pt x="382" y="296"/>
                    <a:pt x="378" y="282"/>
                    <a:pt x="376" y="258"/>
                  </a:cubicBezTo>
                  <a:cubicBezTo>
                    <a:pt x="373" y="218"/>
                    <a:pt x="371" y="196"/>
                    <a:pt x="371" y="192"/>
                  </a:cubicBezTo>
                  <a:cubicBezTo>
                    <a:pt x="373" y="182"/>
                    <a:pt x="376" y="178"/>
                    <a:pt x="378" y="178"/>
                  </a:cubicBezTo>
                  <a:close/>
                  <a:moveTo>
                    <a:pt x="654" y="182"/>
                  </a:moveTo>
                  <a:cubicBezTo>
                    <a:pt x="654" y="226"/>
                    <a:pt x="656" y="256"/>
                    <a:pt x="659" y="276"/>
                  </a:cubicBezTo>
                  <a:lnTo>
                    <a:pt x="659" y="301"/>
                  </a:lnTo>
                  <a:cubicBezTo>
                    <a:pt x="647" y="296"/>
                    <a:pt x="642" y="290"/>
                    <a:pt x="642" y="281"/>
                  </a:cubicBezTo>
                  <a:cubicBezTo>
                    <a:pt x="642" y="275"/>
                    <a:pt x="644" y="270"/>
                    <a:pt x="647" y="264"/>
                  </a:cubicBezTo>
                  <a:cubicBezTo>
                    <a:pt x="648" y="258"/>
                    <a:pt x="650" y="252"/>
                    <a:pt x="650" y="246"/>
                  </a:cubicBezTo>
                  <a:cubicBezTo>
                    <a:pt x="650" y="236"/>
                    <a:pt x="647" y="227"/>
                    <a:pt x="642" y="221"/>
                  </a:cubicBezTo>
                  <a:lnTo>
                    <a:pt x="625" y="226"/>
                  </a:lnTo>
                  <a:cubicBezTo>
                    <a:pt x="632" y="214"/>
                    <a:pt x="635" y="200"/>
                    <a:pt x="634" y="187"/>
                  </a:cubicBezTo>
                  <a:lnTo>
                    <a:pt x="634" y="187"/>
                  </a:lnTo>
                  <a:cubicBezTo>
                    <a:pt x="636" y="192"/>
                    <a:pt x="642" y="194"/>
                    <a:pt x="650" y="195"/>
                  </a:cubicBezTo>
                  <a:cubicBezTo>
                    <a:pt x="653" y="192"/>
                    <a:pt x="654" y="187"/>
                    <a:pt x="654" y="182"/>
                  </a:cubicBezTo>
                  <a:close/>
                  <a:moveTo>
                    <a:pt x="714" y="230"/>
                  </a:moveTo>
                  <a:cubicBezTo>
                    <a:pt x="717" y="233"/>
                    <a:pt x="721" y="238"/>
                    <a:pt x="721" y="241"/>
                  </a:cubicBezTo>
                  <a:cubicBezTo>
                    <a:pt x="719" y="247"/>
                    <a:pt x="717" y="252"/>
                    <a:pt x="716" y="256"/>
                  </a:cubicBezTo>
                  <a:cubicBezTo>
                    <a:pt x="713" y="262"/>
                    <a:pt x="711" y="267"/>
                    <a:pt x="711" y="273"/>
                  </a:cubicBezTo>
                  <a:cubicBezTo>
                    <a:pt x="711" y="279"/>
                    <a:pt x="716" y="286"/>
                    <a:pt x="727" y="290"/>
                  </a:cubicBezTo>
                  <a:cubicBezTo>
                    <a:pt x="734" y="281"/>
                    <a:pt x="739" y="272"/>
                    <a:pt x="742" y="262"/>
                  </a:cubicBezTo>
                  <a:lnTo>
                    <a:pt x="747" y="290"/>
                  </a:lnTo>
                  <a:lnTo>
                    <a:pt x="736" y="301"/>
                  </a:lnTo>
                  <a:cubicBezTo>
                    <a:pt x="730" y="301"/>
                    <a:pt x="725" y="301"/>
                    <a:pt x="721" y="299"/>
                  </a:cubicBezTo>
                  <a:cubicBezTo>
                    <a:pt x="714" y="298"/>
                    <a:pt x="710" y="298"/>
                    <a:pt x="705" y="298"/>
                  </a:cubicBezTo>
                  <a:cubicBezTo>
                    <a:pt x="702" y="286"/>
                    <a:pt x="702" y="272"/>
                    <a:pt x="705" y="259"/>
                  </a:cubicBezTo>
                  <a:cubicBezTo>
                    <a:pt x="707" y="250"/>
                    <a:pt x="710" y="239"/>
                    <a:pt x="714" y="230"/>
                  </a:cubicBezTo>
                  <a:close/>
                  <a:moveTo>
                    <a:pt x="790" y="178"/>
                  </a:moveTo>
                  <a:cubicBezTo>
                    <a:pt x="791" y="182"/>
                    <a:pt x="794" y="189"/>
                    <a:pt x="796" y="195"/>
                  </a:cubicBezTo>
                  <a:cubicBezTo>
                    <a:pt x="799" y="202"/>
                    <a:pt x="802" y="209"/>
                    <a:pt x="807" y="209"/>
                  </a:cubicBezTo>
                  <a:lnTo>
                    <a:pt x="805" y="290"/>
                  </a:lnTo>
                  <a:cubicBezTo>
                    <a:pt x="801" y="295"/>
                    <a:pt x="794" y="298"/>
                    <a:pt x="788" y="301"/>
                  </a:cubicBezTo>
                  <a:cubicBezTo>
                    <a:pt x="782" y="290"/>
                    <a:pt x="779" y="279"/>
                    <a:pt x="779" y="267"/>
                  </a:cubicBezTo>
                  <a:lnTo>
                    <a:pt x="787" y="255"/>
                  </a:lnTo>
                  <a:cubicBezTo>
                    <a:pt x="790" y="250"/>
                    <a:pt x="791" y="246"/>
                    <a:pt x="793" y="239"/>
                  </a:cubicBezTo>
                  <a:cubicBezTo>
                    <a:pt x="793" y="230"/>
                    <a:pt x="791" y="222"/>
                    <a:pt x="791" y="215"/>
                  </a:cubicBezTo>
                  <a:cubicBezTo>
                    <a:pt x="791" y="209"/>
                    <a:pt x="791" y="201"/>
                    <a:pt x="790" y="195"/>
                  </a:cubicBezTo>
                  <a:lnTo>
                    <a:pt x="790" y="178"/>
                  </a:lnTo>
                  <a:close/>
                  <a:moveTo>
                    <a:pt x="576" y="267"/>
                  </a:moveTo>
                  <a:cubicBezTo>
                    <a:pt x="576" y="270"/>
                    <a:pt x="576" y="278"/>
                    <a:pt x="578" y="286"/>
                  </a:cubicBezTo>
                  <a:cubicBezTo>
                    <a:pt x="579" y="293"/>
                    <a:pt x="579" y="299"/>
                    <a:pt x="579" y="306"/>
                  </a:cubicBezTo>
                  <a:lnTo>
                    <a:pt x="579" y="307"/>
                  </a:lnTo>
                  <a:cubicBezTo>
                    <a:pt x="570" y="299"/>
                    <a:pt x="567" y="295"/>
                    <a:pt x="567" y="292"/>
                  </a:cubicBezTo>
                  <a:cubicBezTo>
                    <a:pt x="567" y="289"/>
                    <a:pt x="568" y="286"/>
                    <a:pt x="570" y="284"/>
                  </a:cubicBezTo>
                  <a:lnTo>
                    <a:pt x="573" y="276"/>
                  </a:lnTo>
                  <a:cubicBezTo>
                    <a:pt x="574" y="273"/>
                    <a:pt x="574" y="270"/>
                    <a:pt x="576" y="267"/>
                  </a:cubicBezTo>
                  <a:close/>
                  <a:moveTo>
                    <a:pt x="222" y="239"/>
                  </a:moveTo>
                  <a:cubicBezTo>
                    <a:pt x="224" y="267"/>
                    <a:pt x="224" y="296"/>
                    <a:pt x="222" y="324"/>
                  </a:cubicBezTo>
                  <a:lnTo>
                    <a:pt x="207" y="324"/>
                  </a:lnTo>
                  <a:cubicBezTo>
                    <a:pt x="214" y="312"/>
                    <a:pt x="221" y="298"/>
                    <a:pt x="222" y="284"/>
                  </a:cubicBezTo>
                  <a:cubicBezTo>
                    <a:pt x="222" y="282"/>
                    <a:pt x="219" y="279"/>
                    <a:pt x="214" y="275"/>
                  </a:cubicBezTo>
                  <a:cubicBezTo>
                    <a:pt x="210" y="269"/>
                    <a:pt x="207" y="262"/>
                    <a:pt x="207" y="255"/>
                  </a:cubicBezTo>
                  <a:cubicBezTo>
                    <a:pt x="208" y="247"/>
                    <a:pt x="214" y="241"/>
                    <a:pt x="222" y="239"/>
                  </a:cubicBezTo>
                  <a:close/>
                  <a:moveTo>
                    <a:pt x="128" y="296"/>
                  </a:moveTo>
                  <a:lnTo>
                    <a:pt x="124" y="350"/>
                  </a:lnTo>
                  <a:lnTo>
                    <a:pt x="118" y="350"/>
                  </a:lnTo>
                  <a:lnTo>
                    <a:pt x="122" y="296"/>
                  </a:lnTo>
                  <a:close/>
                  <a:moveTo>
                    <a:pt x="127" y="381"/>
                  </a:moveTo>
                  <a:lnTo>
                    <a:pt x="127" y="396"/>
                  </a:lnTo>
                  <a:lnTo>
                    <a:pt x="121" y="396"/>
                  </a:lnTo>
                  <a:lnTo>
                    <a:pt x="119" y="381"/>
                  </a:lnTo>
                  <a:close/>
                  <a:moveTo>
                    <a:pt x="291" y="475"/>
                  </a:moveTo>
                  <a:lnTo>
                    <a:pt x="294" y="504"/>
                  </a:lnTo>
                  <a:cubicBezTo>
                    <a:pt x="288" y="499"/>
                    <a:pt x="282" y="495"/>
                    <a:pt x="278" y="489"/>
                  </a:cubicBezTo>
                  <a:lnTo>
                    <a:pt x="291" y="475"/>
                  </a:lnTo>
                  <a:close/>
                  <a:moveTo>
                    <a:pt x="130" y="499"/>
                  </a:moveTo>
                  <a:cubicBezTo>
                    <a:pt x="131" y="504"/>
                    <a:pt x="133" y="509"/>
                    <a:pt x="135" y="515"/>
                  </a:cubicBezTo>
                  <a:lnTo>
                    <a:pt x="130" y="532"/>
                  </a:lnTo>
                  <a:cubicBezTo>
                    <a:pt x="127" y="527"/>
                    <a:pt x="124" y="522"/>
                    <a:pt x="124" y="516"/>
                  </a:cubicBezTo>
                  <a:cubicBezTo>
                    <a:pt x="125" y="510"/>
                    <a:pt x="127" y="504"/>
                    <a:pt x="130" y="499"/>
                  </a:cubicBezTo>
                  <a:close/>
                  <a:moveTo>
                    <a:pt x="336" y="498"/>
                  </a:moveTo>
                  <a:lnTo>
                    <a:pt x="336" y="532"/>
                  </a:lnTo>
                  <a:lnTo>
                    <a:pt x="331" y="532"/>
                  </a:lnTo>
                  <a:lnTo>
                    <a:pt x="331" y="498"/>
                  </a:lnTo>
                  <a:close/>
                  <a:moveTo>
                    <a:pt x="224" y="393"/>
                  </a:moveTo>
                  <a:cubicBezTo>
                    <a:pt x="233" y="407"/>
                    <a:pt x="239" y="424"/>
                    <a:pt x="241" y="441"/>
                  </a:cubicBezTo>
                  <a:cubicBezTo>
                    <a:pt x="245" y="461"/>
                    <a:pt x="248" y="479"/>
                    <a:pt x="250" y="499"/>
                  </a:cubicBezTo>
                  <a:cubicBezTo>
                    <a:pt x="248" y="506"/>
                    <a:pt x="247" y="513"/>
                    <a:pt x="245" y="521"/>
                  </a:cubicBezTo>
                  <a:cubicBezTo>
                    <a:pt x="242" y="532"/>
                    <a:pt x="238" y="550"/>
                    <a:pt x="231" y="573"/>
                  </a:cubicBezTo>
                  <a:lnTo>
                    <a:pt x="234" y="481"/>
                  </a:lnTo>
                  <a:cubicBezTo>
                    <a:pt x="236" y="452"/>
                    <a:pt x="233" y="421"/>
                    <a:pt x="224" y="393"/>
                  </a:cubicBezTo>
                  <a:close/>
                  <a:moveTo>
                    <a:pt x="525" y="592"/>
                  </a:moveTo>
                  <a:lnTo>
                    <a:pt x="525" y="605"/>
                  </a:lnTo>
                  <a:lnTo>
                    <a:pt x="521" y="605"/>
                  </a:lnTo>
                  <a:lnTo>
                    <a:pt x="521" y="592"/>
                  </a:lnTo>
                  <a:close/>
                  <a:moveTo>
                    <a:pt x="553" y="592"/>
                  </a:moveTo>
                  <a:lnTo>
                    <a:pt x="551" y="609"/>
                  </a:lnTo>
                  <a:lnTo>
                    <a:pt x="545" y="609"/>
                  </a:lnTo>
                  <a:lnTo>
                    <a:pt x="548" y="592"/>
                  </a:lnTo>
                  <a:close/>
                  <a:moveTo>
                    <a:pt x="690" y="587"/>
                  </a:moveTo>
                  <a:lnTo>
                    <a:pt x="691" y="652"/>
                  </a:lnTo>
                  <a:cubicBezTo>
                    <a:pt x="681" y="639"/>
                    <a:pt x="676" y="622"/>
                    <a:pt x="676" y="607"/>
                  </a:cubicBezTo>
                  <a:cubicBezTo>
                    <a:pt x="676" y="601"/>
                    <a:pt x="681" y="595"/>
                    <a:pt x="690" y="587"/>
                  </a:cubicBezTo>
                  <a:close/>
                  <a:moveTo>
                    <a:pt x="708" y="676"/>
                  </a:moveTo>
                  <a:lnTo>
                    <a:pt x="711" y="696"/>
                  </a:lnTo>
                  <a:lnTo>
                    <a:pt x="694" y="696"/>
                  </a:lnTo>
                  <a:cubicBezTo>
                    <a:pt x="696" y="689"/>
                    <a:pt x="701" y="681"/>
                    <a:pt x="708" y="676"/>
                  </a:cubicBezTo>
                  <a:close/>
                  <a:moveTo>
                    <a:pt x="410" y="589"/>
                  </a:moveTo>
                  <a:lnTo>
                    <a:pt x="413" y="661"/>
                  </a:lnTo>
                  <a:cubicBezTo>
                    <a:pt x="411" y="669"/>
                    <a:pt x="414" y="678"/>
                    <a:pt x="421" y="682"/>
                  </a:cubicBezTo>
                  <a:lnTo>
                    <a:pt x="422" y="721"/>
                  </a:lnTo>
                  <a:cubicBezTo>
                    <a:pt x="414" y="724"/>
                    <a:pt x="413" y="732"/>
                    <a:pt x="414" y="745"/>
                  </a:cubicBezTo>
                  <a:cubicBezTo>
                    <a:pt x="410" y="745"/>
                    <a:pt x="407" y="741"/>
                    <a:pt x="407" y="732"/>
                  </a:cubicBezTo>
                  <a:cubicBezTo>
                    <a:pt x="407" y="693"/>
                    <a:pt x="405" y="661"/>
                    <a:pt x="407" y="638"/>
                  </a:cubicBezTo>
                  <a:cubicBezTo>
                    <a:pt x="407" y="615"/>
                    <a:pt x="408" y="598"/>
                    <a:pt x="410" y="589"/>
                  </a:cubicBezTo>
                  <a:close/>
                  <a:moveTo>
                    <a:pt x="851" y="744"/>
                  </a:moveTo>
                  <a:lnTo>
                    <a:pt x="850" y="758"/>
                  </a:lnTo>
                  <a:lnTo>
                    <a:pt x="847" y="758"/>
                  </a:lnTo>
                  <a:lnTo>
                    <a:pt x="847" y="744"/>
                  </a:lnTo>
                  <a:close/>
                  <a:moveTo>
                    <a:pt x="819" y="685"/>
                  </a:moveTo>
                  <a:cubicBezTo>
                    <a:pt x="824" y="699"/>
                    <a:pt x="827" y="713"/>
                    <a:pt x="825" y="729"/>
                  </a:cubicBezTo>
                  <a:cubicBezTo>
                    <a:pt x="825" y="726"/>
                    <a:pt x="825" y="725"/>
                    <a:pt x="824" y="725"/>
                  </a:cubicBezTo>
                  <a:cubicBezTo>
                    <a:pt x="822" y="725"/>
                    <a:pt x="817" y="737"/>
                    <a:pt x="810" y="761"/>
                  </a:cubicBezTo>
                  <a:cubicBezTo>
                    <a:pt x="808" y="750"/>
                    <a:pt x="807" y="739"/>
                    <a:pt x="807" y="729"/>
                  </a:cubicBezTo>
                  <a:cubicBezTo>
                    <a:pt x="805" y="713"/>
                    <a:pt x="810" y="698"/>
                    <a:pt x="819" y="685"/>
                  </a:cubicBezTo>
                  <a:close/>
                  <a:moveTo>
                    <a:pt x="748" y="653"/>
                  </a:moveTo>
                  <a:lnTo>
                    <a:pt x="745" y="764"/>
                  </a:lnTo>
                  <a:lnTo>
                    <a:pt x="721" y="764"/>
                  </a:lnTo>
                  <a:cubicBezTo>
                    <a:pt x="724" y="752"/>
                    <a:pt x="727" y="739"/>
                    <a:pt x="730" y="729"/>
                  </a:cubicBezTo>
                  <a:cubicBezTo>
                    <a:pt x="734" y="716"/>
                    <a:pt x="737" y="702"/>
                    <a:pt x="737" y="690"/>
                  </a:cubicBezTo>
                  <a:lnTo>
                    <a:pt x="737" y="673"/>
                  </a:lnTo>
                  <a:cubicBezTo>
                    <a:pt x="739" y="669"/>
                    <a:pt x="737" y="664"/>
                    <a:pt x="734" y="661"/>
                  </a:cubicBezTo>
                  <a:cubicBezTo>
                    <a:pt x="737" y="656"/>
                    <a:pt x="742" y="653"/>
                    <a:pt x="748" y="653"/>
                  </a:cubicBezTo>
                  <a:close/>
                  <a:moveTo>
                    <a:pt x="637" y="678"/>
                  </a:moveTo>
                  <a:lnTo>
                    <a:pt x="631" y="767"/>
                  </a:lnTo>
                  <a:lnTo>
                    <a:pt x="625" y="767"/>
                  </a:lnTo>
                  <a:lnTo>
                    <a:pt x="633" y="678"/>
                  </a:lnTo>
                  <a:close/>
                  <a:moveTo>
                    <a:pt x="787" y="633"/>
                  </a:moveTo>
                  <a:lnTo>
                    <a:pt x="787" y="710"/>
                  </a:lnTo>
                  <a:cubicBezTo>
                    <a:pt x="787" y="735"/>
                    <a:pt x="785" y="753"/>
                    <a:pt x="784" y="767"/>
                  </a:cubicBezTo>
                  <a:lnTo>
                    <a:pt x="767" y="765"/>
                  </a:lnTo>
                  <a:cubicBezTo>
                    <a:pt x="773" y="758"/>
                    <a:pt x="774" y="749"/>
                    <a:pt x="773" y="739"/>
                  </a:cubicBezTo>
                  <a:lnTo>
                    <a:pt x="767" y="718"/>
                  </a:lnTo>
                  <a:lnTo>
                    <a:pt x="770" y="713"/>
                  </a:lnTo>
                  <a:lnTo>
                    <a:pt x="779" y="696"/>
                  </a:lnTo>
                  <a:lnTo>
                    <a:pt x="779" y="678"/>
                  </a:lnTo>
                  <a:cubicBezTo>
                    <a:pt x="779" y="672"/>
                    <a:pt x="779" y="664"/>
                    <a:pt x="777" y="658"/>
                  </a:cubicBezTo>
                  <a:cubicBezTo>
                    <a:pt x="777" y="649"/>
                    <a:pt x="781" y="639"/>
                    <a:pt x="787" y="633"/>
                  </a:cubicBezTo>
                  <a:close/>
                  <a:moveTo>
                    <a:pt x="541" y="676"/>
                  </a:moveTo>
                  <a:cubicBezTo>
                    <a:pt x="542" y="679"/>
                    <a:pt x="544" y="684"/>
                    <a:pt x="544" y="689"/>
                  </a:cubicBezTo>
                  <a:cubicBezTo>
                    <a:pt x="541" y="716"/>
                    <a:pt x="536" y="744"/>
                    <a:pt x="525" y="772"/>
                  </a:cubicBezTo>
                  <a:cubicBezTo>
                    <a:pt x="528" y="750"/>
                    <a:pt x="531" y="730"/>
                    <a:pt x="531" y="709"/>
                  </a:cubicBezTo>
                  <a:cubicBezTo>
                    <a:pt x="531" y="699"/>
                    <a:pt x="530" y="689"/>
                    <a:pt x="527" y="679"/>
                  </a:cubicBezTo>
                  <a:lnTo>
                    <a:pt x="533" y="678"/>
                  </a:lnTo>
                  <a:cubicBezTo>
                    <a:pt x="536" y="676"/>
                    <a:pt x="539" y="676"/>
                    <a:pt x="541" y="676"/>
                  </a:cubicBezTo>
                  <a:close/>
                  <a:moveTo>
                    <a:pt x="571" y="729"/>
                  </a:moveTo>
                  <a:cubicBezTo>
                    <a:pt x="574" y="736"/>
                    <a:pt x="576" y="744"/>
                    <a:pt x="576" y="752"/>
                  </a:cubicBezTo>
                  <a:cubicBezTo>
                    <a:pt x="574" y="759"/>
                    <a:pt x="573" y="767"/>
                    <a:pt x="571" y="775"/>
                  </a:cubicBezTo>
                  <a:lnTo>
                    <a:pt x="570" y="776"/>
                  </a:lnTo>
                  <a:cubicBezTo>
                    <a:pt x="564" y="775"/>
                    <a:pt x="559" y="772"/>
                    <a:pt x="556" y="767"/>
                  </a:cubicBezTo>
                  <a:cubicBezTo>
                    <a:pt x="554" y="753"/>
                    <a:pt x="561" y="739"/>
                    <a:pt x="571" y="729"/>
                  </a:cubicBezTo>
                  <a:close/>
                  <a:moveTo>
                    <a:pt x="187" y="772"/>
                  </a:moveTo>
                  <a:lnTo>
                    <a:pt x="187" y="807"/>
                  </a:lnTo>
                  <a:lnTo>
                    <a:pt x="182" y="807"/>
                  </a:lnTo>
                  <a:lnTo>
                    <a:pt x="182" y="772"/>
                  </a:lnTo>
                  <a:close/>
                  <a:moveTo>
                    <a:pt x="270" y="801"/>
                  </a:moveTo>
                  <a:lnTo>
                    <a:pt x="270" y="825"/>
                  </a:lnTo>
                  <a:lnTo>
                    <a:pt x="265" y="825"/>
                  </a:lnTo>
                  <a:lnTo>
                    <a:pt x="265" y="801"/>
                  </a:lnTo>
                  <a:close/>
                  <a:moveTo>
                    <a:pt x="181" y="835"/>
                  </a:moveTo>
                  <a:cubicBezTo>
                    <a:pt x="184" y="864"/>
                    <a:pt x="187" y="884"/>
                    <a:pt x="190" y="895"/>
                  </a:cubicBezTo>
                  <a:cubicBezTo>
                    <a:pt x="191" y="903"/>
                    <a:pt x="192" y="906"/>
                    <a:pt x="192" y="906"/>
                  </a:cubicBezTo>
                  <a:cubicBezTo>
                    <a:pt x="193" y="906"/>
                    <a:pt x="193" y="905"/>
                    <a:pt x="193" y="904"/>
                  </a:cubicBezTo>
                  <a:lnTo>
                    <a:pt x="193" y="904"/>
                  </a:lnTo>
                  <a:cubicBezTo>
                    <a:pt x="193" y="913"/>
                    <a:pt x="190" y="922"/>
                    <a:pt x="185" y="932"/>
                  </a:cubicBezTo>
                  <a:cubicBezTo>
                    <a:pt x="182" y="899"/>
                    <a:pt x="181" y="867"/>
                    <a:pt x="181" y="835"/>
                  </a:cubicBezTo>
                  <a:close/>
                  <a:moveTo>
                    <a:pt x="342" y="898"/>
                  </a:moveTo>
                  <a:lnTo>
                    <a:pt x="342" y="932"/>
                  </a:lnTo>
                  <a:lnTo>
                    <a:pt x="336" y="932"/>
                  </a:lnTo>
                  <a:lnTo>
                    <a:pt x="336" y="898"/>
                  </a:lnTo>
                  <a:close/>
                  <a:moveTo>
                    <a:pt x="261" y="912"/>
                  </a:moveTo>
                  <a:lnTo>
                    <a:pt x="259" y="945"/>
                  </a:lnTo>
                  <a:cubicBezTo>
                    <a:pt x="258" y="956"/>
                    <a:pt x="262" y="969"/>
                    <a:pt x="268" y="978"/>
                  </a:cubicBezTo>
                  <a:cubicBezTo>
                    <a:pt x="268" y="978"/>
                    <a:pt x="267" y="979"/>
                    <a:pt x="266" y="979"/>
                  </a:cubicBezTo>
                  <a:cubicBezTo>
                    <a:pt x="263" y="979"/>
                    <a:pt x="258" y="973"/>
                    <a:pt x="250" y="962"/>
                  </a:cubicBezTo>
                  <a:cubicBezTo>
                    <a:pt x="253" y="929"/>
                    <a:pt x="256" y="912"/>
                    <a:pt x="261" y="912"/>
                  </a:cubicBezTo>
                  <a:close/>
                  <a:moveTo>
                    <a:pt x="204" y="1107"/>
                  </a:moveTo>
                  <a:lnTo>
                    <a:pt x="204" y="1115"/>
                  </a:lnTo>
                  <a:lnTo>
                    <a:pt x="198" y="1115"/>
                  </a:lnTo>
                  <a:lnTo>
                    <a:pt x="198" y="1107"/>
                  </a:lnTo>
                  <a:close/>
                  <a:moveTo>
                    <a:pt x="599" y="1102"/>
                  </a:moveTo>
                  <a:lnTo>
                    <a:pt x="599" y="1121"/>
                  </a:lnTo>
                  <a:lnTo>
                    <a:pt x="593" y="1121"/>
                  </a:lnTo>
                  <a:lnTo>
                    <a:pt x="593" y="1102"/>
                  </a:lnTo>
                  <a:close/>
                  <a:moveTo>
                    <a:pt x="685" y="1098"/>
                  </a:moveTo>
                  <a:cubicBezTo>
                    <a:pt x="694" y="1098"/>
                    <a:pt x="704" y="1099"/>
                    <a:pt x="713" y="1104"/>
                  </a:cubicBezTo>
                  <a:lnTo>
                    <a:pt x="713" y="1130"/>
                  </a:lnTo>
                  <a:cubicBezTo>
                    <a:pt x="707" y="1125"/>
                    <a:pt x="702" y="1119"/>
                    <a:pt x="697" y="1113"/>
                  </a:cubicBezTo>
                  <a:cubicBezTo>
                    <a:pt x="694" y="1108"/>
                    <a:pt x="690" y="1102"/>
                    <a:pt x="685" y="1098"/>
                  </a:cubicBezTo>
                  <a:close/>
                  <a:moveTo>
                    <a:pt x="530" y="1110"/>
                  </a:moveTo>
                  <a:lnTo>
                    <a:pt x="545" y="1113"/>
                  </a:lnTo>
                  <a:cubicBezTo>
                    <a:pt x="542" y="1121"/>
                    <a:pt x="538" y="1128"/>
                    <a:pt x="531" y="1135"/>
                  </a:cubicBezTo>
                  <a:cubicBezTo>
                    <a:pt x="531" y="1128"/>
                    <a:pt x="530" y="1124"/>
                    <a:pt x="530" y="1119"/>
                  </a:cubicBezTo>
                  <a:cubicBezTo>
                    <a:pt x="528" y="1116"/>
                    <a:pt x="528" y="1113"/>
                    <a:pt x="530" y="1110"/>
                  </a:cubicBezTo>
                  <a:close/>
                  <a:moveTo>
                    <a:pt x="904" y="1108"/>
                  </a:moveTo>
                  <a:lnTo>
                    <a:pt x="901" y="1135"/>
                  </a:lnTo>
                  <a:lnTo>
                    <a:pt x="894" y="1135"/>
                  </a:lnTo>
                  <a:lnTo>
                    <a:pt x="899" y="1108"/>
                  </a:lnTo>
                  <a:close/>
                  <a:moveTo>
                    <a:pt x="404" y="1118"/>
                  </a:moveTo>
                  <a:lnTo>
                    <a:pt x="399" y="1145"/>
                  </a:lnTo>
                  <a:lnTo>
                    <a:pt x="393" y="1145"/>
                  </a:lnTo>
                  <a:lnTo>
                    <a:pt x="399" y="1118"/>
                  </a:lnTo>
                  <a:close/>
                  <a:moveTo>
                    <a:pt x="642" y="1102"/>
                  </a:moveTo>
                  <a:lnTo>
                    <a:pt x="636" y="1148"/>
                  </a:lnTo>
                  <a:lnTo>
                    <a:pt x="631" y="1148"/>
                  </a:lnTo>
                  <a:lnTo>
                    <a:pt x="634" y="1102"/>
                  </a:lnTo>
                  <a:close/>
                  <a:moveTo>
                    <a:pt x="416" y="1155"/>
                  </a:moveTo>
                  <a:lnTo>
                    <a:pt x="419" y="1158"/>
                  </a:lnTo>
                  <a:lnTo>
                    <a:pt x="413" y="1168"/>
                  </a:lnTo>
                  <a:lnTo>
                    <a:pt x="410" y="1164"/>
                  </a:lnTo>
                  <a:lnTo>
                    <a:pt x="416" y="1155"/>
                  </a:lnTo>
                  <a:close/>
                  <a:moveTo>
                    <a:pt x="481" y="1119"/>
                  </a:moveTo>
                  <a:lnTo>
                    <a:pt x="501" y="1124"/>
                  </a:lnTo>
                  <a:cubicBezTo>
                    <a:pt x="491" y="1130"/>
                    <a:pt x="487" y="1141"/>
                    <a:pt x="487" y="1152"/>
                  </a:cubicBezTo>
                  <a:cubicBezTo>
                    <a:pt x="487" y="1165"/>
                    <a:pt x="484" y="1175"/>
                    <a:pt x="479" y="1178"/>
                  </a:cubicBezTo>
                  <a:cubicBezTo>
                    <a:pt x="478" y="1173"/>
                    <a:pt x="478" y="1168"/>
                    <a:pt x="478" y="1162"/>
                  </a:cubicBezTo>
                  <a:cubicBezTo>
                    <a:pt x="478" y="1158"/>
                    <a:pt x="476" y="1152"/>
                    <a:pt x="476" y="1147"/>
                  </a:cubicBezTo>
                  <a:cubicBezTo>
                    <a:pt x="474" y="1136"/>
                    <a:pt x="476" y="1127"/>
                    <a:pt x="481" y="1119"/>
                  </a:cubicBezTo>
                  <a:close/>
                  <a:moveTo>
                    <a:pt x="761" y="1133"/>
                  </a:moveTo>
                  <a:lnTo>
                    <a:pt x="757" y="1187"/>
                  </a:lnTo>
                  <a:lnTo>
                    <a:pt x="741" y="1182"/>
                  </a:lnTo>
                  <a:cubicBezTo>
                    <a:pt x="742" y="1176"/>
                    <a:pt x="745" y="1168"/>
                    <a:pt x="747" y="1162"/>
                  </a:cubicBezTo>
                  <a:cubicBezTo>
                    <a:pt x="751" y="1152"/>
                    <a:pt x="754" y="1142"/>
                    <a:pt x="761" y="1133"/>
                  </a:cubicBezTo>
                  <a:close/>
                  <a:moveTo>
                    <a:pt x="854" y="1107"/>
                  </a:moveTo>
                  <a:lnTo>
                    <a:pt x="874" y="1108"/>
                  </a:lnTo>
                  <a:cubicBezTo>
                    <a:pt x="874" y="1122"/>
                    <a:pt x="873" y="1138"/>
                    <a:pt x="867" y="1152"/>
                  </a:cubicBezTo>
                  <a:lnTo>
                    <a:pt x="859" y="1190"/>
                  </a:lnTo>
                  <a:cubicBezTo>
                    <a:pt x="851" y="1178"/>
                    <a:pt x="847" y="1164"/>
                    <a:pt x="848" y="1148"/>
                  </a:cubicBezTo>
                  <a:lnTo>
                    <a:pt x="854" y="1107"/>
                  </a:lnTo>
                  <a:close/>
                  <a:moveTo>
                    <a:pt x="218" y="1193"/>
                  </a:moveTo>
                  <a:lnTo>
                    <a:pt x="213" y="1210"/>
                  </a:lnTo>
                  <a:lnTo>
                    <a:pt x="208" y="1210"/>
                  </a:lnTo>
                  <a:lnTo>
                    <a:pt x="211" y="1193"/>
                  </a:lnTo>
                  <a:close/>
                  <a:moveTo>
                    <a:pt x="130" y="1152"/>
                  </a:moveTo>
                  <a:lnTo>
                    <a:pt x="130" y="1224"/>
                  </a:lnTo>
                  <a:lnTo>
                    <a:pt x="125" y="1224"/>
                  </a:lnTo>
                  <a:lnTo>
                    <a:pt x="125" y="1152"/>
                  </a:lnTo>
                  <a:close/>
                  <a:moveTo>
                    <a:pt x="254" y="1229"/>
                  </a:moveTo>
                  <a:cubicBezTo>
                    <a:pt x="254" y="1229"/>
                    <a:pt x="254" y="1230"/>
                    <a:pt x="254" y="1230"/>
                  </a:cubicBezTo>
                  <a:cubicBezTo>
                    <a:pt x="254" y="1230"/>
                    <a:pt x="254" y="1229"/>
                    <a:pt x="254" y="1229"/>
                  </a:cubicBezTo>
                  <a:close/>
                  <a:moveTo>
                    <a:pt x="721" y="1244"/>
                  </a:moveTo>
                  <a:lnTo>
                    <a:pt x="719" y="1273"/>
                  </a:lnTo>
                  <a:lnTo>
                    <a:pt x="713" y="1273"/>
                  </a:lnTo>
                  <a:lnTo>
                    <a:pt x="714" y="1244"/>
                  </a:lnTo>
                  <a:close/>
                  <a:moveTo>
                    <a:pt x="122" y="1247"/>
                  </a:moveTo>
                  <a:cubicBezTo>
                    <a:pt x="133" y="1250"/>
                    <a:pt x="141" y="1261"/>
                    <a:pt x="141" y="1272"/>
                  </a:cubicBezTo>
                  <a:lnTo>
                    <a:pt x="141" y="1284"/>
                  </a:lnTo>
                  <a:cubicBezTo>
                    <a:pt x="133" y="1282"/>
                    <a:pt x="125" y="1276"/>
                    <a:pt x="122" y="1268"/>
                  </a:cubicBezTo>
                  <a:lnTo>
                    <a:pt x="122" y="1247"/>
                  </a:lnTo>
                  <a:close/>
                  <a:moveTo>
                    <a:pt x="298" y="1204"/>
                  </a:moveTo>
                  <a:cubicBezTo>
                    <a:pt x="301" y="1216"/>
                    <a:pt x="302" y="1228"/>
                    <a:pt x="302" y="1242"/>
                  </a:cubicBezTo>
                  <a:cubicBezTo>
                    <a:pt x="302" y="1255"/>
                    <a:pt x="301" y="1270"/>
                    <a:pt x="301" y="1285"/>
                  </a:cubicBezTo>
                  <a:lnTo>
                    <a:pt x="281" y="1282"/>
                  </a:lnTo>
                  <a:cubicBezTo>
                    <a:pt x="291" y="1258"/>
                    <a:pt x="298" y="1230"/>
                    <a:pt x="298" y="1204"/>
                  </a:cubicBezTo>
                  <a:close/>
                  <a:moveTo>
                    <a:pt x="265" y="1142"/>
                  </a:moveTo>
                  <a:cubicBezTo>
                    <a:pt x="261" y="1162"/>
                    <a:pt x="261" y="1185"/>
                    <a:pt x="264" y="1205"/>
                  </a:cubicBezTo>
                  <a:lnTo>
                    <a:pt x="264" y="1247"/>
                  </a:lnTo>
                  <a:lnTo>
                    <a:pt x="264" y="1268"/>
                  </a:lnTo>
                  <a:cubicBezTo>
                    <a:pt x="264" y="1276"/>
                    <a:pt x="261" y="1282"/>
                    <a:pt x="254" y="1287"/>
                  </a:cubicBezTo>
                  <a:cubicBezTo>
                    <a:pt x="253" y="1287"/>
                    <a:pt x="250" y="1287"/>
                    <a:pt x="248" y="1285"/>
                  </a:cubicBezTo>
                  <a:cubicBezTo>
                    <a:pt x="245" y="1285"/>
                    <a:pt x="244" y="1284"/>
                    <a:pt x="241" y="1284"/>
                  </a:cubicBezTo>
                  <a:cubicBezTo>
                    <a:pt x="245" y="1262"/>
                    <a:pt x="250" y="1245"/>
                    <a:pt x="251" y="1238"/>
                  </a:cubicBezTo>
                  <a:cubicBezTo>
                    <a:pt x="254" y="1232"/>
                    <a:pt x="254" y="1229"/>
                    <a:pt x="254" y="1229"/>
                  </a:cubicBezTo>
                  <a:cubicBezTo>
                    <a:pt x="254" y="1229"/>
                    <a:pt x="254" y="1229"/>
                    <a:pt x="254" y="1229"/>
                  </a:cubicBezTo>
                  <a:lnTo>
                    <a:pt x="254" y="1229"/>
                  </a:lnTo>
                  <a:cubicBezTo>
                    <a:pt x="254" y="1219"/>
                    <a:pt x="251" y="1210"/>
                    <a:pt x="248" y="1199"/>
                  </a:cubicBezTo>
                  <a:cubicBezTo>
                    <a:pt x="245" y="1188"/>
                    <a:pt x="244" y="1179"/>
                    <a:pt x="242" y="1168"/>
                  </a:cubicBezTo>
                  <a:cubicBezTo>
                    <a:pt x="242" y="1159"/>
                    <a:pt x="245" y="1150"/>
                    <a:pt x="250" y="1142"/>
                  </a:cubicBezTo>
                  <a:close/>
                  <a:moveTo>
                    <a:pt x="419" y="1204"/>
                  </a:moveTo>
                  <a:lnTo>
                    <a:pt x="419" y="1205"/>
                  </a:lnTo>
                  <a:cubicBezTo>
                    <a:pt x="413" y="1265"/>
                    <a:pt x="404" y="1295"/>
                    <a:pt x="391" y="1295"/>
                  </a:cubicBezTo>
                  <a:cubicBezTo>
                    <a:pt x="382" y="1295"/>
                    <a:pt x="378" y="1292"/>
                    <a:pt x="376" y="1287"/>
                  </a:cubicBezTo>
                  <a:cubicBezTo>
                    <a:pt x="371" y="1292"/>
                    <a:pt x="367" y="1293"/>
                    <a:pt x="364" y="1293"/>
                  </a:cubicBezTo>
                  <a:cubicBezTo>
                    <a:pt x="364" y="1292"/>
                    <a:pt x="362" y="1292"/>
                    <a:pt x="361" y="1292"/>
                  </a:cubicBezTo>
                  <a:cubicBezTo>
                    <a:pt x="358" y="1292"/>
                    <a:pt x="356" y="1290"/>
                    <a:pt x="353" y="1288"/>
                  </a:cubicBezTo>
                  <a:cubicBezTo>
                    <a:pt x="350" y="1288"/>
                    <a:pt x="345" y="1287"/>
                    <a:pt x="342" y="1287"/>
                  </a:cubicBezTo>
                  <a:cubicBezTo>
                    <a:pt x="336" y="1285"/>
                    <a:pt x="330" y="1284"/>
                    <a:pt x="324" y="1282"/>
                  </a:cubicBezTo>
                  <a:cubicBezTo>
                    <a:pt x="325" y="1279"/>
                    <a:pt x="327" y="1278"/>
                    <a:pt x="328" y="1276"/>
                  </a:cubicBezTo>
                  <a:cubicBezTo>
                    <a:pt x="331" y="1272"/>
                    <a:pt x="333" y="1268"/>
                    <a:pt x="334" y="1265"/>
                  </a:cubicBezTo>
                  <a:lnTo>
                    <a:pt x="342" y="1250"/>
                  </a:lnTo>
                  <a:cubicBezTo>
                    <a:pt x="345" y="1270"/>
                    <a:pt x="348" y="1281"/>
                    <a:pt x="353" y="1282"/>
                  </a:cubicBezTo>
                  <a:cubicBezTo>
                    <a:pt x="356" y="1279"/>
                    <a:pt x="361" y="1278"/>
                    <a:pt x="364" y="1278"/>
                  </a:cubicBezTo>
                  <a:lnTo>
                    <a:pt x="378" y="1281"/>
                  </a:lnTo>
                  <a:cubicBezTo>
                    <a:pt x="381" y="1282"/>
                    <a:pt x="384" y="1284"/>
                    <a:pt x="388" y="1284"/>
                  </a:cubicBezTo>
                  <a:cubicBezTo>
                    <a:pt x="396" y="1284"/>
                    <a:pt x="402" y="1272"/>
                    <a:pt x="405" y="1247"/>
                  </a:cubicBezTo>
                  <a:cubicBezTo>
                    <a:pt x="408" y="1233"/>
                    <a:pt x="413" y="1218"/>
                    <a:pt x="419" y="1204"/>
                  </a:cubicBezTo>
                  <a:close/>
                  <a:moveTo>
                    <a:pt x="454" y="1196"/>
                  </a:moveTo>
                  <a:cubicBezTo>
                    <a:pt x="456" y="1202"/>
                    <a:pt x="456" y="1210"/>
                    <a:pt x="456" y="1216"/>
                  </a:cubicBezTo>
                  <a:lnTo>
                    <a:pt x="456" y="1235"/>
                  </a:lnTo>
                  <a:cubicBezTo>
                    <a:pt x="456" y="1248"/>
                    <a:pt x="454" y="1261"/>
                    <a:pt x="451" y="1273"/>
                  </a:cubicBezTo>
                  <a:cubicBezTo>
                    <a:pt x="448" y="1284"/>
                    <a:pt x="447" y="1293"/>
                    <a:pt x="444" y="1299"/>
                  </a:cubicBezTo>
                  <a:cubicBezTo>
                    <a:pt x="448" y="1256"/>
                    <a:pt x="453" y="1222"/>
                    <a:pt x="454" y="1196"/>
                  </a:cubicBezTo>
                  <a:close/>
                  <a:moveTo>
                    <a:pt x="677" y="1245"/>
                  </a:moveTo>
                  <a:cubicBezTo>
                    <a:pt x="677" y="1262"/>
                    <a:pt x="677" y="1279"/>
                    <a:pt x="682" y="1296"/>
                  </a:cubicBezTo>
                  <a:lnTo>
                    <a:pt x="681" y="1298"/>
                  </a:lnTo>
                  <a:cubicBezTo>
                    <a:pt x="675" y="1301"/>
                    <a:pt x="669" y="1303"/>
                    <a:pt x="663" y="1303"/>
                  </a:cubicBezTo>
                  <a:cubicBezTo>
                    <a:pt x="661" y="1303"/>
                    <a:pt x="659" y="1303"/>
                    <a:pt x="657" y="1302"/>
                  </a:cubicBezTo>
                  <a:cubicBezTo>
                    <a:pt x="648" y="1302"/>
                    <a:pt x="639" y="1299"/>
                    <a:pt x="630" y="1295"/>
                  </a:cubicBezTo>
                  <a:cubicBezTo>
                    <a:pt x="637" y="1293"/>
                    <a:pt x="645" y="1290"/>
                    <a:pt x="653" y="1290"/>
                  </a:cubicBezTo>
                  <a:cubicBezTo>
                    <a:pt x="662" y="1287"/>
                    <a:pt x="667" y="1282"/>
                    <a:pt x="667" y="1276"/>
                  </a:cubicBezTo>
                  <a:cubicBezTo>
                    <a:pt x="667" y="1259"/>
                    <a:pt x="670" y="1250"/>
                    <a:pt x="677" y="1245"/>
                  </a:cubicBezTo>
                  <a:close/>
                  <a:moveTo>
                    <a:pt x="508" y="1236"/>
                  </a:moveTo>
                  <a:lnTo>
                    <a:pt x="507" y="1301"/>
                  </a:lnTo>
                  <a:cubicBezTo>
                    <a:pt x="499" y="1301"/>
                    <a:pt x="493" y="1302"/>
                    <a:pt x="485" y="1304"/>
                  </a:cubicBezTo>
                  <a:cubicBezTo>
                    <a:pt x="490" y="1265"/>
                    <a:pt x="496" y="1244"/>
                    <a:pt x="508" y="1236"/>
                  </a:cubicBezTo>
                  <a:close/>
                  <a:moveTo>
                    <a:pt x="536" y="1279"/>
                  </a:moveTo>
                  <a:cubicBezTo>
                    <a:pt x="541" y="1282"/>
                    <a:pt x="545" y="1285"/>
                    <a:pt x="550" y="1287"/>
                  </a:cubicBezTo>
                  <a:cubicBezTo>
                    <a:pt x="556" y="1292"/>
                    <a:pt x="562" y="1296"/>
                    <a:pt x="568" y="1301"/>
                  </a:cubicBezTo>
                  <a:lnTo>
                    <a:pt x="568" y="1302"/>
                  </a:lnTo>
                  <a:cubicBezTo>
                    <a:pt x="564" y="1301"/>
                    <a:pt x="559" y="1301"/>
                    <a:pt x="554" y="1301"/>
                  </a:cubicBezTo>
                  <a:cubicBezTo>
                    <a:pt x="546" y="1301"/>
                    <a:pt x="537" y="1302"/>
                    <a:pt x="530" y="1304"/>
                  </a:cubicBezTo>
                  <a:cubicBezTo>
                    <a:pt x="530" y="1292"/>
                    <a:pt x="531" y="1284"/>
                    <a:pt x="536" y="1279"/>
                  </a:cubicBezTo>
                  <a:close/>
                  <a:moveTo>
                    <a:pt x="719" y="1292"/>
                  </a:moveTo>
                  <a:lnTo>
                    <a:pt x="719" y="1304"/>
                  </a:lnTo>
                  <a:lnTo>
                    <a:pt x="713" y="1304"/>
                  </a:lnTo>
                  <a:lnTo>
                    <a:pt x="713" y="1292"/>
                  </a:lnTo>
                  <a:close/>
                  <a:moveTo>
                    <a:pt x="741" y="1236"/>
                  </a:moveTo>
                  <a:cubicBezTo>
                    <a:pt x="744" y="1248"/>
                    <a:pt x="748" y="1261"/>
                    <a:pt x="750" y="1273"/>
                  </a:cubicBezTo>
                  <a:cubicBezTo>
                    <a:pt x="753" y="1285"/>
                    <a:pt x="754" y="1295"/>
                    <a:pt x="756" y="1304"/>
                  </a:cubicBezTo>
                  <a:lnTo>
                    <a:pt x="739" y="1304"/>
                  </a:lnTo>
                  <a:cubicBezTo>
                    <a:pt x="741" y="1281"/>
                    <a:pt x="742" y="1259"/>
                    <a:pt x="741" y="1236"/>
                  </a:cubicBezTo>
                  <a:close/>
                  <a:moveTo>
                    <a:pt x="817" y="1152"/>
                  </a:moveTo>
                  <a:cubicBezTo>
                    <a:pt x="831" y="1164"/>
                    <a:pt x="839" y="1184"/>
                    <a:pt x="836" y="1202"/>
                  </a:cubicBezTo>
                  <a:lnTo>
                    <a:pt x="834" y="1202"/>
                  </a:lnTo>
                  <a:cubicBezTo>
                    <a:pt x="833" y="1219"/>
                    <a:pt x="830" y="1235"/>
                    <a:pt x="825" y="1250"/>
                  </a:cubicBezTo>
                  <a:cubicBezTo>
                    <a:pt x="822" y="1265"/>
                    <a:pt x="822" y="1282"/>
                    <a:pt x="824" y="1299"/>
                  </a:cubicBezTo>
                  <a:cubicBezTo>
                    <a:pt x="813" y="1301"/>
                    <a:pt x="804" y="1304"/>
                    <a:pt x="793" y="1308"/>
                  </a:cubicBezTo>
                  <a:cubicBezTo>
                    <a:pt x="785" y="1308"/>
                    <a:pt x="781" y="1307"/>
                    <a:pt x="779" y="1304"/>
                  </a:cubicBezTo>
                  <a:cubicBezTo>
                    <a:pt x="785" y="1299"/>
                    <a:pt x="793" y="1295"/>
                    <a:pt x="802" y="1293"/>
                  </a:cubicBezTo>
                  <a:cubicBezTo>
                    <a:pt x="808" y="1285"/>
                    <a:pt x="811" y="1276"/>
                    <a:pt x="811" y="1267"/>
                  </a:cubicBezTo>
                  <a:cubicBezTo>
                    <a:pt x="811" y="1261"/>
                    <a:pt x="811" y="1255"/>
                    <a:pt x="810" y="1248"/>
                  </a:cubicBezTo>
                  <a:cubicBezTo>
                    <a:pt x="808" y="1244"/>
                    <a:pt x="807" y="1239"/>
                    <a:pt x="807" y="1235"/>
                  </a:cubicBezTo>
                  <a:cubicBezTo>
                    <a:pt x="807" y="1228"/>
                    <a:pt x="810" y="1224"/>
                    <a:pt x="814" y="1219"/>
                  </a:cubicBezTo>
                  <a:cubicBezTo>
                    <a:pt x="817" y="1216"/>
                    <a:pt x="821" y="1212"/>
                    <a:pt x="821" y="1207"/>
                  </a:cubicBezTo>
                  <a:cubicBezTo>
                    <a:pt x="819" y="1202"/>
                    <a:pt x="817" y="1198"/>
                    <a:pt x="814" y="1195"/>
                  </a:cubicBezTo>
                  <a:cubicBezTo>
                    <a:pt x="811" y="1192"/>
                    <a:pt x="810" y="1187"/>
                    <a:pt x="808" y="1182"/>
                  </a:cubicBezTo>
                  <a:cubicBezTo>
                    <a:pt x="810" y="1178"/>
                    <a:pt x="811" y="1175"/>
                    <a:pt x="813" y="1172"/>
                  </a:cubicBezTo>
                  <a:cubicBezTo>
                    <a:pt x="816" y="1165"/>
                    <a:pt x="817" y="1159"/>
                    <a:pt x="817" y="1152"/>
                  </a:cubicBezTo>
                  <a:close/>
                  <a:moveTo>
                    <a:pt x="893" y="1204"/>
                  </a:moveTo>
                  <a:cubicBezTo>
                    <a:pt x="887" y="1205"/>
                    <a:pt x="884" y="1219"/>
                    <a:pt x="887" y="1245"/>
                  </a:cubicBezTo>
                  <a:cubicBezTo>
                    <a:pt x="887" y="1264"/>
                    <a:pt x="888" y="1281"/>
                    <a:pt x="891" y="1299"/>
                  </a:cubicBezTo>
                  <a:lnTo>
                    <a:pt x="890" y="1299"/>
                  </a:lnTo>
                  <a:cubicBezTo>
                    <a:pt x="891" y="1308"/>
                    <a:pt x="884" y="1316"/>
                    <a:pt x="874" y="1316"/>
                  </a:cubicBezTo>
                  <a:cubicBezTo>
                    <a:pt x="862" y="1315"/>
                    <a:pt x="854" y="1308"/>
                    <a:pt x="854" y="1301"/>
                  </a:cubicBezTo>
                  <a:cubicBezTo>
                    <a:pt x="857" y="1293"/>
                    <a:pt x="861" y="1285"/>
                    <a:pt x="865" y="1278"/>
                  </a:cubicBezTo>
                  <a:cubicBezTo>
                    <a:pt x="870" y="1272"/>
                    <a:pt x="874" y="1265"/>
                    <a:pt x="876" y="1258"/>
                  </a:cubicBezTo>
                  <a:cubicBezTo>
                    <a:pt x="874" y="1252"/>
                    <a:pt x="873" y="1247"/>
                    <a:pt x="871" y="1241"/>
                  </a:cubicBezTo>
                  <a:cubicBezTo>
                    <a:pt x="868" y="1236"/>
                    <a:pt x="867" y="1230"/>
                    <a:pt x="865" y="1225"/>
                  </a:cubicBezTo>
                  <a:cubicBezTo>
                    <a:pt x="868" y="1218"/>
                    <a:pt x="873" y="1210"/>
                    <a:pt x="876" y="1204"/>
                  </a:cubicBezTo>
                  <a:close/>
                  <a:moveTo>
                    <a:pt x="941" y="1259"/>
                  </a:moveTo>
                  <a:cubicBezTo>
                    <a:pt x="941" y="1265"/>
                    <a:pt x="944" y="1276"/>
                    <a:pt x="945" y="1290"/>
                  </a:cubicBezTo>
                  <a:cubicBezTo>
                    <a:pt x="947" y="1299"/>
                    <a:pt x="945" y="1308"/>
                    <a:pt x="941" y="1316"/>
                  </a:cubicBezTo>
                  <a:lnTo>
                    <a:pt x="939" y="1318"/>
                  </a:lnTo>
                  <a:cubicBezTo>
                    <a:pt x="937" y="1318"/>
                    <a:pt x="931" y="1316"/>
                    <a:pt x="919" y="1310"/>
                  </a:cubicBezTo>
                  <a:cubicBezTo>
                    <a:pt x="922" y="1304"/>
                    <a:pt x="924" y="1296"/>
                    <a:pt x="928" y="1288"/>
                  </a:cubicBezTo>
                  <a:lnTo>
                    <a:pt x="941" y="1259"/>
                  </a:lnTo>
                  <a:close/>
                  <a:moveTo>
                    <a:pt x="95" y="1"/>
                  </a:moveTo>
                  <a:cubicBezTo>
                    <a:pt x="91" y="7"/>
                    <a:pt x="90" y="15"/>
                    <a:pt x="90" y="23"/>
                  </a:cubicBezTo>
                  <a:lnTo>
                    <a:pt x="87" y="66"/>
                  </a:lnTo>
                  <a:cubicBezTo>
                    <a:pt x="85" y="83"/>
                    <a:pt x="79" y="92"/>
                    <a:pt x="69" y="92"/>
                  </a:cubicBezTo>
                  <a:cubicBezTo>
                    <a:pt x="68" y="92"/>
                    <a:pt x="68" y="92"/>
                    <a:pt x="67" y="92"/>
                  </a:cubicBezTo>
                  <a:cubicBezTo>
                    <a:pt x="55" y="92"/>
                    <a:pt x="42" y="92"/>
                    <a:pt x="30" y="89"/>
                  </a:cubicBezTo>
                  <a:lnTo>
                    <a:pt x="30" y="103"/>
                  </a:lnTo>
                  <a:cubicBezTo>
                    <a:pt x="44" y="106"/>
                    <a:pt x="56" y="109"/>
                    <a:pt x="68" y="109"/>
                  </a:cubicBezTo>
                  <a:cubicBezTo>
                    <a:pt x="87" y="112"/>
                    <a:pt x="96" y="116"/>
                    <a:pt x="98" y="122"/>
                  </a:cubicBezTo>
                  <a:cubicBezTo>
                    <a:pt x="95" y="161"/>
                    <a:pt x="93" y="201"/>
                    <a:pt x="96" y="239"/>
                  </a:cubicBezTo>
                  <a:cubicBezTo>
                    <a:pt x="98" y="299"/>
                    <a:pt x="101" y="381"/>
                    <a:pt x="105" y="482"/>
                  </a:cubicBezTo>
                  <a:cubicBezTo>
                    <a:pt x="116" y="702"/>
                    <a:pt x="121" y="815"/>
                    <a:pt x="121" y="821"/>
                  </a:cubicBezTo>
                  <a:cubicBezTo>
                    <a:pt x="119" y="833"/>
                    <a:pt x="115" y="844"/>
                    <a:pt x="108" y="855"/>
                  </a:cubicBezTo>
                  <a:lnTo>
                    <a:pt x="105" y="1278"/>
                  </a:lnTo>
                  <a:cubicBezTo>
                    <a:pt x="73" y="1293"/>
                    <a:pt x="38" y="1301"/>
                    <a:pt x="1" y="1304"/>
                  </a:cubicBezTo>
                  <a:cubicBezTo>
                    <a:pt x="2" y="1305"/>
                    <a:pt x="2" y="1307"/>
                    <a:pt x="4" y="1308"/>
                  </a:cubicBezTo>
                  <a:cubicBezTo>
                    <a:pt x="4" y="1310"/>
                    <a:pt x="5" y="1312"/>
                    <a:pt x="5" y="1313"/>
                  </a:cubicBezTo>
                  <a:lnTo>
                    <a:pt x="31" y="1308"/>
                  </a:lnTo>
                  <a:cubicBezTo>
                    <a:pt x="33" y="1308"/>
                    <a:pt x="36" y="1312"/>
                    <a:pt x="42" y="1316"/>
                  </a:cubicBezTo>
                  <a:cubicBezTo>
                    <a:pt x="47" y="1322"/>
                    <a:pt x="51" y="1324"/>
                    <a:pt x="53" y="1324"/>
                  </a:cubicBezTo>
                  <a:cubicBezTo>
                    <a:pt x="59" y="1324"/>
                    <a:pt x="65" y="1321"/>
                    <a:pt x="71" y="1319"/>
                  </a:cubicBezTo>
                  <a:cubicBezTo>
                    <a:pt x="78" y="1316"/>
                    <a:pt x="84" y="1315"/>
                    <a:pt x="90" y="1313"/>
                  </a:cubicBezTo>
                  <a:cubicBezTo>
                    <a:pt x="96" y="1313"/>
                    <a:pt x="101" y="1318"/>
                    <a:pt x="104" y="1327"/>
                  </a:cubicBezTo>
                  <a:lnTo>
                    <a:pt x="102" y="1361"/>
                  </a:lnTo>
                  <a:cubicBezTo>
                    <a:pt x="102" y="1372"/>
                    <a:pt x="110" y="1381"/>
                    <a:pt x="121" y="1382"/>
                  </a:cubicBezTo>
                  <a:lnTo>
                    <a:pt x="127" y="1341"/>
                  </a:lnTo>
                  <a:cubicBezTo>
                    <a:pt x="122" y="1338"/>
                    <a:pt x="119" y="1333"/>
                    <a:pt x="118" y="1327"/>
                  </a:cubicBezTo>
                  <a:cubicBezTo>
                    <a:pt x="118" y="1313"/>
                    <a:pt x="127" y="1307"/>
                    <a:pt x="145" y="1307"/>
                  </a:cubicBezTo>
                  <a:cubicBezTo>
                    <a:pt x="148" y="1307"/>
                    <a:pt x="151" y="1308"/>
                    <a:pt x="155" y="1310"/>
                  </a:cubicBezTo>
                  <a:cubicBezTo>
                    <a:pt x="159" y="1313"/>
                    <a:pt x="164" y="1315"/>
                    <a:pt x="170" y="1318"/>
                  </a:cubicBezTo>
                  <a:lnTo>
                    <a:pt x="185" y="1324"/>
                  </a:lnTo>
                  <a:cubicBezTo>
                    <a:pt x="188" y="1325"/>
                    <a:pt x="191" y="1327"/>
                    <a:pt x="196" y="1327"/>
                  </a:cubicBezTo>
                  <a:cubicBezTo>
                    <a:pt x="201" y="1325"/>
                    <a:pt x="207" y="1322"/>
                    <a:pt x="210" y="1318"/>
                  </a:cubicBezTo>
                  <a:cubicBezTo>
                    <a:pt x="214" y="1313"/>
                    <a:pt x="219" y="1310"/>
                    <a:pt x="225" y="1308"/>
                  </a:cubicBezTo>
                  <a:lnTo>
                    <a:pt x="245" y="1313"/>
                  </a:lnTo>
                  <a:cubicBezTo>
                    <a:pt x="254" y="1318"/>
                    <a:pt x="265" y="1319"/>
                    <a:pt x="274" y="1321"/>
                  </a:cubicBezTo>
                  <a:cubicBezTo>
                    <a:pt x="288" y="1319"/>
                    <a:pt x="301" y="1318"/>
                    <a:pt x="313" y="1316"/>
                  </a:cubicBezTo>
                  <a:cubicBezTo>
                    <a:pt x="327" y="1313"/>
                    <a:pt x="339" y="1312"/>
                    <a:pt x="351" y="1310"/>
                  </a:cubicBezTo>
                  <a:lnTo>
                    <a:pt x="688" y="1336"/>
                  </a:lnTo>
                  <a:cubicBezTo>
                    <a:pt x="704" y="1335"/>
                    <a:pt x="717" y="1333"/>
                    <a:pt x="731" y="1333"/>
                  </a:cubicBezTo>
                  <a:cubicBezTo>
                    <a:pt x="742" y="1333"/>
                    <a:pt x="753" y="1332"/>
                    <a:pt x="764" y="1328"/>
                  </a:cubicBezTo>
                  <a:lnTo>
                    <a:pt x="904" y="1344"/>
                  </a:lnTo>
                  <a:cubicBezTo>
                    <a:pt x="907" y="1344"/>
                    <a:pt x="914" y="1344"/>
                    <a:pt x="925" y="1341"/>
                  </a:cubicBezTo>
                  <a:cubicBezTo>
                    <a:pt x="936" y="1339"/>
                    <a:pt x="942" y="1339"/>
                    <a:pt x="947" y="1339"/>
                  </a:cubicBezTo>
                  <a:cubicBezTo>
                    <a:pt x="951" y="1339"/>
                    <a:pt x="957" y="1345"/>
                    <a:pt x="965" y="1358"/>
                  </a:cubicBezTo>
                  <a:cubicBezTo>
                    <a:pt x="965" y="1348"/>
                    <a:pt x="976" y="1342"/>
                    <a:pt x="993" y="1339"/>
                  </a:cubicBezTo>
                  <a:cubicBezTo>
                    <a:pt x="1008" y="1336"/>
                    <a:pt x="1016" y="1328"/>
                    <a:pt x="1016" y="1318"/>
                  </a:cubicBezTo>
                  <a:cubicBezTo>
                    <a:pt x="982" y="1313"/>
                    <a:pt x="965" y="1302"/>
                    <a:pt x="965" y="1285"/>
                  </a:cubicBezTo>
                  <a:cubicBezTo>
                    <a:pt x="965" y="1284"/>
                    <a:pt x="965" y="1284"/>
                    <a:pt x="967" y="1282"/>
                  </a:cubicBezTo>
                  <a:lnTo>
                    <a:pt x="973" y="1272"/>
                  </a:lnTo>
                  <a:cubicBezTo>
                    <a:pt x="965" y="1253"/>
                    <a:pt x="961" y="1235"/>
                    <a:pt x="956" y="1215"/>
                  </a:cubicBezTo>
                  <a:cubicBezTo>
                    <a:pt x="959" y="1192"/>
                    <a:pt x="961" y="1173"/>
                    <a:pt x="962" y="1156"/>
                  </a:cubicBezTo>
                  <a:cubicBezTo>
                    <a:pt x="964" y="1142"/>
                    <a:pt x="965" y="1128"/>
                    <a:pt x="965" y="1113"/>
                  </a:cubicBezTo>
                  <a:cubicBezTo>
                    <a:pt x="974" y="1109"/>
                    <a:pt x="984" y="1107"/>
                    <a:pt x="993" y="1107"/>
                  </a:cubicBezTo>
                  <a:cubicBezTo>
                    <a:pt x="995" y="1107"/>
                    <a:pt x="997" y="1107"/>
                    <a:pt x="999" y="1107"/>
                  </a:cubicBezTo>
                  <a:cubicBezTo>
                    <a:pt x="999" y="1105"/>
                    <a:pt x="1001" y="1102"/>
                    <a:pt x="1001" y="1101"/>
                  </a:cubicBezTo>
                  <a:lnTo>
                    <a:pt x="1001" y="1095"/>
                  </a:lnTo>
                  <a:cubicBezTo>
                    <a:pt x="997" y="1093"/>
                    <a:pt x="993" y="1093"/>
                    <a:pt x="988" y="1092"/>
                  </a:cubicBezTo>
                  <a:lnTo>
                    <a:pt x="981" y="1087"/>
                  </a:lnTo>
                  <a:cubicBezTo>
                    <a:pt x="968" y="1082"/>
                    <a:pt x="961" y="1075"/>
                    <a:pt x="957" y="1068"/>
                  </a:cubicBezTo>
                  <a:cubicBezTo>
                    <a:pt x="954" y="1073"/>
                    <a:pt x="948" y="1076"/>
                    <a:pt x="942" y="1078"/>
                  </a:cubicBezTo>
                  <a:cubicBezTo>
                    <a:pt x="933" y="1078"/>
                    <a:pt x="930" y="1073"/>
                    <a:pt x="933" y="1067"/>
                  </a:cubicBezTo>
                  <a:cubicBezTo>
                    <a:pt x="936" y="1058"/>
                    <a:pt x="939" y="1048"/>
                    <a:pt x="942" y="1038"/>
                  </a:cubicBezTo>
                  <a:cubicBezTo>
                    <a:pt x="944" y="1030"/>
                    <a:pt x="945" y="1024"/>
                    <a:pt x="945" y="1019"/>
                  </a:cubicBezTo>
                  <a:lnTo>
                    <a:pt x="945" y="1019"/>
                  </a:lnTo>
                  <a:cubicBezTo>
                    <a:pt x="931" y="1032"/>
                    <a:pt x="922" y="1047"/>
                    <a:pt x="917" y="1065"/>
                  </a:cubicBezTo>
                  <a:cubicBezTo>
                    <a:pt x="914" y="1079"/>
                    <a:pt x="901" y="1085"/>
                    <a:pt x="874" y="1085"/>
                  </a:cubicBezTo>
                  <a:cubicBezTo>
                    <a:pt x="861" y="1085"/>
                    <a:pt x="845" y="1079"/>
                    <a:pt x="834" y="1068"/>
                  </a:cubicBezTo>
                  <a:cubicBezTo>
                    <a:pt x="814" y="1075"/>
                    <a:pt x="803" y="1079"/>
                    <a:pt x="801" y="1081"/>
                  </a:cubicBezTo>
                  <a:lnTo>
                    <a:pt x="801" y="1081"/>
                  </a:lnTo>
                  <a:cubicBezTo>
                    <a:pt x="798" y="1078"/>
                    <a:pt x="794" y="1072"/>
                    <a:pt x="788" y="1062"/>
                  </a:cubicBezTo>
                  <a:cubicBezTo>
                    <a:pt x="780" y="1071"/>
                    <a:pt x="775" y="1076"/>
                    <a:pt x="773" y="1076"/>
                  </a:cubicBezTo>
                  <a:cubicBezTo>
                    <a:pt x="772" y="1076"/>
                    <a:pt x="772" y="1075"/>
                    <a:pt x="771" y="1075"/>
                  </a:cubicBezTo>
                  <a:lnTo>
                    <a:pt x="751" y="1048"/>
                  </a:lnTo>
                  <a:cubicBezTo>
                    <a:pt x="747" y="1056"/>
                    <a:pt x="744" y="1064"/>
                    <a:pt x="742" y="1073"/>
                  </a:cubicBezTo>
                  <a:cubicBezTo>
                    <a:pt x="731" y="1072"/>
                    <a:pt x="725" y="1062"/>
                    <a:pt x="722" y="1045"/>
                  </a:cubicBezTo>
                  <a:cubicBezTo>
                    <a:pt x="710" y="1052"/>
                    <a:pt x="704" y="1058"/>
                    <a:pt x="704" y="1065"/>
                  </a:cubicBezTo>
                  <a:cubicBezTo>
                    <a:pt x="704" y="1067"/>
                    <a:pt x="705" y="1070"/>
                    <a:pt x="710" y="1075"/>
                  </a:cubicBezTo>
                  <a:cubicBezTo>
                    <a:pt x="705" y="1081"/>
                    <a:pt x="699" y="1085"/>
                    <a:pt x="691" y="1085"/>
                  </a:cubicBezTo>
                  <a:cubicBezTo>
                    <a:pt x="688" y="1084"/>
                    <a:pt x="687" y="1082"/>
                    <a:pt x="684" y="1081"/>
                  </a:cubicBezTo>
                  <a:cubicBezTo>
                    <a:pt x="681" y="1078"/>
                    <a:pt x="677" y="1075"/>
                    <a:pt x="674" y="1073"/>
                  </a:cubicBezTo>
                  <a:cubicBezTo>
                    <a:pt x="670" y="1072"/>
                    <a:pt x="665" y="1068"/>
                    <a:pt x="662" y="1065"/>
                  </a:cubicBezTo>
                  <a:cubicBezTo>
                    <a:pt x="650" y="1073"/>
                    <a:pt x="616" y="1081"/>
                    <a:pt x="559" y="1087"/>
                  </a:cubicBezTo>
                  <a:cubicBezTo>
                    <a:pt x="513" y="1095"/>
                    <a:pt x="484" y="1098"/>
                    <a:pt x="474" y="1098"/>
                  </a:cubicBezTo>
                  <a:cubicBezTo>
                    <a:pt x="458" y="1096"/>
                    <a:pt x="442" y="1090"/>
                    <a:pt x="430" y="1078"/>
                  </a:cubicBezTo>
                  <a:cubicBezTo>
                    <a:pt x="431" y="1072"/>
                    <a:pt x="432" y="1069"/>
                    <a:pt x="433" y="1069"/>
                  </a:cubicBezTo>
                  <a:cubicBezTo>
                    <a:pt x="433" y="1069"/>
                    <a:pt x="433" y="1069"/>
                    <a:pt x="433" y="1070"/>
                  </a:cubicBezTo>
                  <a:lnTo>
                    <a:pt x="433" y="1070"/>
                  </a:lnTo>
                  <a:cubicBezTo>
                    <a:pt x="433" y="1067"/>
                    <a:pt x="431" y="1065"/>
                    <a:pt x="428" y="1062"/>
                  </a:cubicBezTo>
                  <a:cubicBezTo>
                    <a:pt x="419" y="1065"/>
                    <a:pt x="411" y="1068"/>
                    <a:pt x="404" y="1072"/>
                  </a:cubicBezTo>
                  <a:cubicBezTo>
                    <a:pt x="403" y="1072"/>
                    <a:pt x="402" y="1072"/>
                    <a:pt x="402" y="1072"/>
                  </a:cubicBezTo>
                  <a:cubicBezTo>
                    <a:pt x="395" y="1072"/>
                    <a:pt x="388" y="1065"/>
                    <a:pt x="390" y="1058"/>
                  </a:cubicBezTo>
                  <a:lnTo>
                    <a:pt x="394" y="832"/>
                  </a:lnTo>
                  <a:cubicBezTo>
                    <a:pt x="402" y="824"/>
                    <a:pt x="408" y="816"/>
                    <a:pt x="413" y="812"/>
                  </a:cubicBezTo>
                  <a:cubicBezTo>
                    <a:pt x="418" y="809"/>
                    <a:pt x="421" y="804"/>
                    <a:pt x="425" y="799"/>
                  </a:cubicBezTo>
                  <a:lnTo>
                    <a:pt x="516" y="799"/>
                  </a:lnTo>
                  <a:lnTo>
                    <a:pt x="819" y="795"/>
                  </a:lnTo>
                  <a:cubicBezTo>
                    <a:pt x="822" y="795"/>
                    <a:pt x="825" y="793"/>
                    <a:pt x="828" y="792"/>
                  </a:cubicBezTo>
                  <a:cubicBezTo>
                    <a:pt x="831" y="789"/>
                    <a:pt x="834" y="787"/>
                    <a:pt x="837" y="787"/>
                  </a:cubicBezTo>
                  <a:cubicBezTo>
                    <a:pt x="848" y="787"/>
                    <a:pt x="853" y="795"/>
                    <a:pt x="853" y="810"/>
                  </a:cubicBezTo>
                  <a:cubicBezTo>
                    <a:pt x="853" y="816"/>
                    <a:pt x="851" y="822"/>
                    <a:pt x="850" y="829"/>
                  </a:cubicBezTo>
                  <a:lnTo>
                    <a:pt x="864" y="829"/>
                  </a:lnTo>
                  <a:cubicBezTo>
                    <a:pt x="865" y="822"/>
                    <a:pt x="867" y="818"/>
                    <a:pt x="867" y="815"/>
                  </a:cubicBezTo>
                  <a:cubicBezTo>
                    <a:pt x="867" y="813"/>
                    <a:pt x="867" y="812"/>
                    <a:pt x="867" y="809"/>
                  </a:cubicBezTo>
                  <a:cubicBezTo>
                    <a:pt x="867" y="804"/>
                    <a:pt x="867" y="799"/>
                    <a:pt x="865" y="795"/>
                  </a:cubicBezTo>
                  <a:cubicBezTo>
                    <a:pt x="877" y="789"/>
                    <a:pt x="893" y="784"/>
                    <a:pt x="908" y="782"/>
                  </a:cubicBezTo>
                  <a:cubicBezTo>
                    <a:pt x="908" y="778"/>
                    <a:pt x="907" y="773"/>
                    <a:pt x="902" y="770"/>
                  </a:cubicBezTo>
                  <a:cubicBezTo>
                    <a:pt x="897" y="765"/>
                    <a:pt x="893" y="764"/>
                    <a:pt x="888" y="761"/>
                  </a:cubicBezTo>
                  <a:lnTo>
                    <a:pt x="874" y="753"/>
                  </a:lnTo>
                  <a:cubicBezTo>
                    <a:pt x="871" y="752"/>
                    <a:pt x="868" y="749"/>
                    <a:pt x="867" y="745"/>
                  </a:cubicBezTo>
                  <a:cubicBezTo>
                    <a:pt x="865" y="739"/>
                    <a:pt x="865" y="733"/>
                    <a:pt x="867" y="725"/>
                  </a:cubicBezTo>
                  <a:cubicBezTo>
                    <a:pt x="867" y="721"/>
                    <a:pt x="868" y="716"/>
                    <a:pt x="868" y="712"/>
                  </a:cubicBezTo>
                  <a:cubicBezTo>
                    <a:pt x="865" y="695"/>
                    <a:pt x="862" y="676"/>
                    <a:pt x="861" y="659"/>
                  </a:cubicBezTo>
                  <a:cubicBezTo>
                    <a:pt x="859" y="644"/>
                    <a:pt x="859" y="635"/>
                    <a:pt x="859" y="632"/>
                  </a:cubicBezTo>
                  <a:lnTo>
                    <a:pt x="859" y="595"/>
                  </a:lnTo>
                  <a:cubicBezTo>
                    <a:pt x="862" y="593"/>
                    <a:pt x="865" y="592"/>
                    <a:pt x="868" y="592"/>
                  </a:cubicBezTo>
                  <a:cubicBezTo>
                    <a:pt x="873" y="590"/>
                    <a:pt x="879" y="589"/>
                    <a:pt x="887" y="587"/>
                  </a:cubicBezTo>
                  <a:cubicBezTo>
                    <a:pt x="897" y="587"/>
                    <a:pt x="907" y="581"/>
                    <a:pt x="908" y="570"/>
                  </a:cubicBezTo>
                  <a:cubicBezTo>
                    <a:pt x="905" y="569"/>
                    <a:pt x="901" y="569"/>
                    <a:pt x="896" y="569"/>
                  </a:cubicBezTo>
                  <a:cubicBezTo>
                    <a:pt x="890" y="569"/>
                    <a:pt x="882" y="569"/>
                    <a:pt x="874" y="567"/>
                  </a:cubicBezTo>
                  <a:cubicBezTo>
                    <a:pt x="864" y="566"/>
                    <a:pt x="856" y="559"/>
                    <a:pt x="853" y="550"/>
                  </a:cubicBezTo>
                  <a:cubicBezTo>
                    <a:pt x="839" y="562"/>
                    <a:pt x="821" y="569"/>
                    <a:pt x="802" y="569"/>
                  </a:cubicBezTo>
                  <a:cubicBezTo>
                    <a:pt x="791" y="569"/>
                    <a:pt x="781" y="567"/>
                    <a:pt x="771" y="564"/>
                  </a:cubicBezTo>
                  <a:cubicBezTo>
                    <a:pt x="762" y="562"/>
                    <a:pt x="751" y="561"/>
                    <a:pt x="741" y="561"/>
                  </a:cubicBezTo>
                  <a:cubicBezTo>
                    <a:pt x="728" y="561"/>
                    <a:pt x="716" y="562"/>
                    <a:pt x="705" y="567"/>
                  </a:cubicBezTo>
                  <a:cubicBezTo>
                    <a:pt x="694" y="569"/>
                    <a:pt x="687" y="570"/>
                    <a:pt x="686" y="571"/>
                  </a:cubicBezTo>
                  <a:lnTo>
                    <a:pt x="686" y="571"/>
                  </a:lnTo>
                  <a:cubicBezTo>
                    <a:pt x="684" y="570"/>
                    <a:pt x="682" y="569"/>
                    <a:pt x="681" y="569"/>
                  </a:cubicBezTo>
                  <a:cubicBezTo>
                    <a:pt x="679" y="566"/>
                    <a:pt x="676" y="564"/>
                    <a:pt x="673" y="564"/>
                  </a:cubicBezTo>
                  <a:cubicBezTo>
                    <a:pt x="671" y="564"/>
                    <a:pt x="669" y="563"/>
                    <a:pt x="667" y="563"/>
                  </a:cubicBezTo>
                  <a:cubicBezTo>
                    <a:pt x="662" y="563"/>
                    <a:pt x="657" y="564"/>
                    <a:pt x="651" y="566"/>
                  </a:cubicBezTo>
                  <a:cubicBezTo>
                    <a:pt x="644" y="569"/>
                    <a:pt x="634" y="570"/>
                    <a:pt x="627" y="570"/>
                  </a:cubicBezTo>
                  <a:cubicBezTo>
                    <a:pt x="625" y="570"/>
                    <a:pt x="621" y="567"/>
                    <a:pt x="614" y="562"/>
                  </a:cubicBezTo>
                  <a:cubicBezTo>
                    <a:pt x="609" y="557"/>
                    <a:pt x="607" y="553"/>
                    <a:pt x="604" y="553"/>
                  </a:cubicBezTo>
                  <a:cubicBezTo>
                    <a:pt x="603" y="553"/>
                    <a:pt x="603" y="553"/>
                    <a:pt x="602" y="553"/>
                  </a:cubicBezTo>
                  <a:cubicBezTo>
                    <a:pt x="598" y="555"/>
                    <a:pt x="594" y="555"/>
                    <a:pt x="590" y="556"/>
                  </a:cubicBezTo>
                  <a:cubicBezTo>
                    <a:pt x="587" y="556"/>
                    <a:pt x="584" y="558"/>
                    <a:pt x="579" y="559"/>
                  </a:cubicBezTo>
                  <a:cubicBezTo>
                    <a:pt x="565" y="562"/>
                    <a:pt x="551" y="564"/>
                    <a:pt x="539" y="564"/>
                  </a:cubicBezTo>
                  <a:cubicBezTo>
                    <a:pt x="484" y="564"/>
                    <a:pt x="458" y="555"/>
                    <a:pt x="458" y="535"/>
                  </a:cubicBezTo>
                  <a:cubicBezTo>
                    <a:pt x="447" y="535"/>
                    <a:pt x="438" y="546"/>
                    <a:pt x="430" y="567"/>
                  </a:cubicBezTo>
                  <a:lnTo>
                    <a:pt x="407" y="567"/>
                  </a:lnTo>
                  <a:cubicBezTo>
                    <a:pt x="391" y="567"/>
                    <a:pt x="385" y="553"/>
                    <a:pt x="385" y="524"/>
                  </a:cubicBezTo>
                  <a:cubicBezTo>
                    <a:pt x="385" y="496"/>
                    <a:pt x="382" y="469"/>
                    <a:pt x="374" y="442"/>
                  </a:cubicBezTo>
                  <a:lnTo>
                    <a:pt x="374" y="409"/>
                  </a:lnTo>
                  <a:cubicBezTo>
                    <a:pt x="374" y="370"/>
                    <a:pt x="388" y="346"/>
                    <a:pt x="418" y="333"/>
                  </a:cubicBezTo>
                  <a:cubicBezTo>
                    <a:pt x="430" y="332"/>
                    <a:pt x="442" y="330"/>
                    <a:pt x="454" y="329"/>
                  </a:cubicBezTo>
                  <a:cubicBezTo>
                    <a:pt x="459" y="328"/>
                    <a:pt x="464" y="328"/>
                    <a:pt x="470" y="328"/>
                  </a:cubicBezTo>
                  <a:cubicBezTo>
                    <a:pt x="481" y="328"/>
                    <a:pt x="494" y="329"/>
                    <a:pt x="510" y="329"/>
                  </a:cubicBezTo>
                  <a:cubicBezTo>
                    <a:pt x="516" y="329"/>
                    <a:pt x="527" y="330"/>
                    <a:pt x="542" y="332"/>
                  </a:cubicBezTo>
                  <a:cubicBezTo>
                    <a:pt x="558" y="332"/>
                    <a:pt x="568" y="333"/>
                    <a:pt x="574" y="335"/>
                  </a:cubicBezTo>
                  <a:cubicBezTo>
                    <a:pt x="582" y="335"/>
                    <a:pt x="590" y="333"/>
                    <a:pt x="598" y="332"/>
                  </a:cubicBezTo>
                  <a:lnTo>
                    <a:pt x="637" y="326"/>
                  </a:lnTo>
                  <a:cubicBezTo>
                    <a:pt x="648" y="322"/>
                    <a:pt x="659" y="321"/>
                    <a:pt x="670" y="319"/>
                  </a:cubicBezTo>
                  <a:cubicBezTo>
                    <a:pt x="677" y="318"/>
                    <a:pt x="684" y="318"/>
                    <a:pt x="685" y="318"/>
                  </a:cubicBezTo>
                  <a:cubicBezTo>
                    <a:pt x="699" y="318"/>
                    <a:pt x="713" y="319"/>
                    <a:pt x="727" y="321"/>
                  </a:cubicBezTo>
                  <a:cubicBezTo>
                    <a:pt x="739" y="324"/>
                    <a:pt x="753" y="326"/>
                    <a:pt x="767" y="326"/>
                  </a:cubicBezTo>
                  <a:cubicBezTo>
                    <a:pt x="770" y="326"/>
                    <a:pt x="773" y="326"/>
                    <a:pt x="777" y="326"/>
                  </a:cubicBezTo>
                  <a:cubicBezTo>
                    <a:pt x="786" y="326"/>
                    <a:pt x="796" y="325"/>
                    <a:pt x="805" y="322"/>
                  </a:cubicBezTo>
                  <a:cubicBezTo>
                    <a:pt x="817" y="321"/>
                    <a:pt x="831" y="319"/>
                    <a:pt x="844" y="319"/>
                  </a:cubicBezTo>
                  <a:cubicBezTo>
                    <a:pt x="845" y="321"/>
                    <a:pt x="851" y="332"/>
                    <a:pt x="865" y="350"/>
                  </a:cubicBezTo>
                  <a:cubicBezTo>
                    <a:pt x="870" y="341"/>
                    <a:pt x="876" y="332"/>
                    <a:pt x="884" y="324"/>
                  </a:cubicBezTo>
                  <a:cubicBezTo>
                    <a:pt x="892" y="319"/>
                    <a:pt x="900" y="317"/>
                    <a:pt x="908" y="317"/>
                  </a:cubicBezTo>
                  <a:cubicBezTo>
                    <a:pt x="911" y="317"/>
                    <a:pt x="913" y="317"/>
                    <a:pt x="916" y="318"/>
                  </a:cubicBezTo>
                  <a:cubicBezTo>
                    <a:pt x="925" y="318"/>
                    <a:pt x="934" y="324"/>
                    <a:pt x="937" y="332"/>
                  </a:cubicBezTo>
                  <a:cubicBezTo>
                    <a:pt x="945" y="339"/>
                    <a:pt x="948" y="347"/>
                    <a:pt x="950" y="356"/>
                  </a:cubicBezTo>
                  <a:cubicBezTo>
                    <a:pt x="948" y="375"/>
                    <a:pt x="944" y="393"/>
                    <a:pt x="936" y="409"/>
                  </a:cubicBezTo>
                  <a:lnTo>
                    <a:pt x="954" y="409"/>
                  </a:lnTo>
                  <a:cubicBezTo>
                    <a:pt x="959" y="395"/>
                    <a:pt x="962" y="381"/>
                    <a:pt x="964" y="367"/>
                  </a:cubicBezTo>
                  <a:cubicBezTo>
                    <a:pt x="964" y="355"/>
                    <a:pt x="962" y="342"/>
                    <a:pt x="956" y="330"/>
                  </a:cubicBezTo>
                  <a:cubicBezTo>
                    <a:pt x="962" y="324"/>
                    <a:pt x="970" y="319"/>
                    <a:pt x="977" y="318"/>
                  </a:cubicBezTo>
                  <a:cubicBezTo>
                    <a:pt x="990" y="313"/>
                    <a:pt x="996" y="310"/>
                    <a:pt x="997" y="306"/>
                  </a:cubicBezTo>
                  <a:cubicBezTo>
                    <a:pt x="971" y="301"/>
                    <a:pt x="957" y="296"/>
                    <a:pt x="957" y="287"/>
                  </a:cubicBezTo>
                  <a:cubicBezTo>
                    <a:pt x="964" y="276"/>
                    <a:pt x="967" y="262"/>
                    <a:pt x="967" y="249"/>
                  </a:cubicBezTo>
                  <a:cubicBezTo>
                    <a:pt x="965" y="227"/>
                    <a:pt x="964" y="204"/>
                    <a:pt x="961" y="181"/>
                  </a:cubicBezTo>
                  <a:cubicBezTo>
                    <a:pt x="959" y="164"/>
                    <a:pt x="956" y="149"/>
                    <a:pt x="956" y="136"/>
                  </a:cubicBezTo>
                  <a:cubicBezTo>
                    <a:pt x="956" y="129"/>
                    <a:pt x="956" y="121"/>
                    <a:pt x="954" y="112"/>
                  </a:cubicBezTo>
                  <a:cubicBezTo>
                    <a:pt x="964" y="105"/>
                    <a:pt x="977" y="101"/>
                    <a:pt x="989" y="101"/>
                  </a:cubicBezTo>
                  <a:cubicBezTo>
                    <a:pt x="991" y="101"/>
                    <a:pt x="993" y="101"/>
                    <a:pt x="994" y="101"/>
                  </a:cubicBezTo>
                  <a:lnTo>
                    <a:pt x="1017" y="101"/>
                  </a:lnTo>
                  <a:cubicBezTo>
                    <a:pt x="1022" y="99"/>
                    <a:pt x="1028" y="99"/>
                    <a:pt x="1034" y="98"/>
                  </a:cubicBezTo>
                  <a:cubicBezTo>
                    <a:pt x="1032" y="88"/>
                    <a:pt x="1021" y="81"/>
                    <a:pt x="1011" y="81"/>
                  </a:cubicBezTo>
                  <a:cubicBezTo>
                    <a:pt x="1010" y="81"/>
                    <a:pt x="1009" y="81"/>
                    <a:pt x="1008" y="81"/>
                  </a:cubicBezTo>
                  <a:cubicBezTo>
                    <a:pt x="1004" y="81"/>
                    <a:pt x="1001" y="81"/>
                    <a:pt x="996" y="83"/>
                  </a:cubicBezTo>
                  <a:cubicBezTo>
                    <a:pt x="993" y="83"/>
                    <a:pt x="990" y="84"/>
                    <a:pt x="985" y="84"/>
                  </a:cubicBezTo>
                  <a:cubicBezTo>
                    <a:pt x="957" y="83"/>
                    <a:pt x="945" y="69"/>
                    <a:pt x="947" y="44"/>
                  </a:cubicBezTo>
                  <a:cubicBezTo>
                    <a:pt x="947" y="43"/>
                    <a:pt x="947" y="39"/>
                    <a:pt x="948" y="38"/>
                  </a:cubicBezTo>
                  <a:lnTo>
                    <a:pt x="948" y="33"/>
                  </a:lnTo>
                  <a:cubicBezTo>
                    <a:pt x="948" y="35"/>
                    <a:pt x="948" y="36"/>
                    <a:pt x="947" y="36"/>
                  </a:cubicBezTo>
                  <a:cubicBezTo>
                    <a:pt x="946" y="36"/>
                    <a:pt x="945" y="36"/>
                    <a:pt x="944" y="36"/>
                  </a:cubicBezTo>
                  <a:cubicBezTo>
                    <a:pt x="942" y="36"/>
                    <a:pt x="941" y="36"/>
                    <a:pt x="939" y="37"/>
                  </a:cubicBezTo>
                  <a:lnTo>
                    <a:pt x="939" y="37"/>
                  </a:lnTo>
                  <a:cubicBezTo>
                    <a:pt x="939" y="37"/>
                    <a:pt x="939" y="37"/>
                    <a:pt x="939" y="37"/>
                  </a:cubicBezTo>
                  <a:lnTo>
                    <a:pt x="939" y="37"/>
                  </a:lnTo>
                  <a:cubicBezTo>
                    <a:pt x="938" y="37"/>
                    <a:pt x="938" y="37"/>
                    <a:pt x="937" y="38"/>
                  </a:cubicBezTo>
                  <a:cubicBezTo>
                    <a:pt x="938" y="38"/>
                    <a:pt x="939" y="37"/>
                    <a:pt x="939" y="37"/>
                  </a:cubicBezTo>
                  <a:lnTo>
                    <a:pt x="939" y="37"/>
                  </a:lnTo>
                  <a:cubicBezTo>
                    <a:pt x="940" y="39"/>
                    <a:pt x="940" y="47"/>
                    <a:pt x="937" y="61"/>
                  </a:cubicBezTo>
                  <a:cubicBezTo>
                    <a:pt x="934" y="66"/>
                    <a:pt x="930" y="69"/>
                    <a:pt x="926" y="69"/>
                  </a:cubicBezTo>
                  <a:cubicBezTo>
                    <a:pt x="925" y="69"/>
                    <a:pt x="924" y="69"/>
                    <a:pt x="924" y="69"/>
                  </a:cubicBezTo>
                  <a:cubicBezTo>
                    <a:pt x="908" y="78"/>
                    <a:pt x="891" y="84"/>
                    <a:pt x="874" y="87"/>
                  </a:cubicBezTo>
                  <a:cubicBezTo>
                    <a:pt x="857" y="92"/>
                    <a:pt x="845" y="95"/>
                    <a:pt x="836" y="96"/>
                  </a:cubicBezTo>
                  <a:cubicBezTo>
                    <a:pt x="830" y="98"/>
                    <a:pt x="824" y="99"/>
                    <a:pt x="817" y="99"/>
                  </a:cubicBezTo>
                  <a:cubicBezTo>
                    <a:pt x="808" y="98"/>
                    <a:pt x="799" y="92"/>
                    <a:pt x="793" y="84"/>
                  </a:cubicBezTo>
                  <a:cubicBezTo>
                    <a:pt x="788" y="87"/>
                    <a:pt x="785" y="89"/>
                    <a:pt x="781" y="90"/>
                  </a:cubicBezTo>
                  <a:cubicBezTo>
                    <a:pt x="774" y="90"/>
                    <a:pt x="767" y="86"/>
                    <a:pt x="757" y="76"/>
                  </a:cubicBezTo>
                  <a:cubicBezTo>
                    <a:pt x="751" y="83"/>
                    <a:pt x="747" y="86"/>
                    <a:pt x="744" y="86"/>
                  </a:cubicBezTo>
                  <a:cubicBezTo>
                    <a:pt x="742" y="86"/>
                    <a:pt x="741" y="86"/>
                    <a:pt x="740" y="86"/>
                  </a:cubicBezTo>
                  <a:cubicBezTo>
                    <a:pt x="732" y="86"/>
                    <a:pt x="726" y="82"/>
                    <a:pt x="721" y="76"/>
                  </a:cubicBezTo>
                  <a:cubicBezTo>
                    <a:pt x="714" y="83"/>
                    <a:pt x="705" y="87"/>
                    <a:pt x="696" y="87"/>
                  </a:cubicBezTo>
                  <a:cubicBezTo>
                    <a:pt x="687" y="87"/>
                    <a:pt x="679" y="86"/>
                    <a:pt x="670" y="83"/>
                  </a:cubicBezTo>
                  <a:cubicBezTo>
                    <a:pt x="662" y="79"/>
                    <a:pt x="654" y="78"/>
                    <a:pt x="645" y="78"/>
                  </a:cubicBezTo>
                  <a:cubicBezTo>
                    <a:pt x="639" y="78"/>
                    <a:pt x="634" y="79"/>
                    <a:pt x="630" y="81"/>
                  </a:cubicBezTo>
                  <a:cubicBezTo>
                    <a:pt x="625" y="84"/>
                    <a:pt x="622" y="86"/>
                    <a:pt x="618" y="86"/>
                  </a:cubicBezTo>
                  <a:lnTo>
                    <a:pt x="601" y="79"/>
                  </a:lnTo>
                  <a:cubicBezTo>
                    <a:pt x="587" y="73"/>
                    <a:pt x="571" y="70"/>
                    <a:pt x="558" y="70"/>
                  </a:cubicBezTo>
                  <a:cubicBezTo>
                    <a:pt x="541" y="72"/>
                    <a:pt x="525" y="73"/>
                    <a:pt x="510" y="76"/>
                  </a:cubicBezTo>
                  <a:cubicBezTo>
                    <a:pt x="493" y="79"/>
                    <a:pt x="476" y="83"/>
                    <a:pt x="461" y="83"/>
                  </a:cubicBezTo>
                  <a:cubicBezTo>
                    <a:pt x="448" y="83"/>
                    <a:pt x="442" y="72"/>
                    <a:pt x="441" y="50"/>
                  </a:cubicBezTo>
                  <a:cubicBezTo>
                    <a:pt x="428" y="59"/>
                    <a:pt x="422" y="66"/>
                    <a:pt x="422" y="70"/>
                  </a:cubicBezTo>
                  <a:cubicBezTo>
                    <a:pt x="402" y="78"/>
                    <a:pt x="382" y="83"/>
                    <a:pt x="361" y="84"/>
                  </a:cubicBezTo>
                  <a:cubicBezTo>
                    <a:pt x="356" y="84"/>
                    <a:pt x="350" y="83"/>
                    <a:pt x="344" y="81"/>
                  </a:cubicBezTo>
                  <a:cubicBezTo>
                    <a:pt x="339" y="79"/>
                    <a:pt x="334" y="78"/>
                    <a:pt x="328" y="78"/>
                  </a:cubicBezTo>
                  <a:cubicBezTo>
                    <a:pt x="316" y="78"/>
                    <a:pt x="304" y="79"/>
                    <a:pt x="291" y="81"/>
                  </a:cubicBezTo>
                  <a:cubicBezTo>
                    <a:pt x="279" y="84"/>
                    <a:pt x="268" y="86"/>
                    <a:pt x="256" y="86"/>
                  </a:cubicBezTo>
                  <a:lnTo>
                    <a:pt x="119" y="84"/>
                  </a:lnTo>
                  <a:cubicBezTo>
                    <a:pt x="111" y="70"/>
                    <a:pt x="107" y="53"/>
                    <a:pt x="108" y="38"/>
                  </a:cubicBezTo>
                  <a:cubicBezTo>
                    <a:pt x="105" y="18"/>
                    <a:pt x="101" y="6"/>
                    <a:pt x="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5"/>
            <p:cNvSpPr/>
            <p:nvPr/>
          </p:nvSpPr>
          <p:spPr>
            <a:xfrm>
              <a:off x="6980289" y="1847394"/>
              <a:ext cx="29951" cy="39373"/>
            </a:xfrm>
            <a:custGeom>
              <a:avLst/>
              <a:gdLst/>
              <a:ahLst/>
              <a:cxnLst/>
              <a:rect l="l" t="t" r="r" b="b"/>
              <a:pathLst>
                <a:path w="1084" h="1425" extrusionOk="0">
                  <a:moveTo>
                    <a:pt x="10" y="107"/>
                  </a:moveTo>
                  <a:lnTo>
                    <a:pt x="10" y="113"/>
                  </a:lnTo>
                  <a:lnTo>
                    <a:pt x="15" y="113"/>
                  </a:lnTo>
                  <a:lnTo>
                    <a:pt x="15" y="107"/>
                  </a:lnTo>
                  <a:close/>
                  <a:moveTo>
                    <a:pt x="305" y="124"/>
                  </a:moveTo>
                  <a:cubicBezTo>
                    <a:pt x="306" y="124"/>
                    <a:pt x="306" y="124"/>
                    <a:pt x="306" y="125"/>
                  </a:cubicBezTo>
                  <a:lnTo>
                    <a:pt x="306" y="125"/>
                  </a:lnTo>
                  <a:cubicBezTo>
                    <a:pt x="307" y="124"/>
                    <a:pt x="307" y="124"/>
                    <a:pt x="305" y="124"/>
                  </a:cubicBezTo>
                  <a:close/>
                  <a:moveTo>
                    <a:pt x="558" y="111"/>
                  </a:moveTo>
                  <a:lnTo>
                    <a:pt x="559" y="127"/>
                  </a:lnTo>
                  <a:lnTo>
                    <a:pt x="556" y="127"/>
                  </a:lnTo>
                  <a:lnTo>
                    <a:pt x="553" y="111"/>
                  </a:lnTo>
                  <a:close/>
                  <a:moveTo>
                    <a:pt x="582" y="122"/>
                  </a:moveTo>
                  <a:lnTo>
                    <a:pt x="582" y="128"/>
                  </a:lnTo>
                  <a:lnTo>
                    <a:pt x="578" y="128"/>
                  </a:lnTo>
                  <a:lnTo>
                    <a:pt x="578" y="122"/>
                  </a:lnTo>
                  <a:close/>
                  <a:moveTo>
                    <a:pt x="198" y="122"/>
                  </a:moveTo>
                  <a:cubicBezTo>
                    <a:pt x="207" y="122"/>
                    <a:pt x="210" y="124"/>
                    <a:pt x="210" y="130"/>
                  </a:cubicBezTo>
                  <a:cubicBezTo>
                    <a:pt x="210" y="136"/>
                    <a:pt x="208" y="140"/>
                    <a:pt x="205" y="145"/>
                  </a:cubicBezTo>
                  <a:lnTo>
                    <a:pt x="205" y="144"/>
                  </a:lnTo>
                  <a:cubicBezTo>
                    <a:pt x="202" y="139"/>
                    <a:pt x="202" y="136"/>
                    <a:pt x="201" y="133"/>
                  </a:cubicBezTo>
                  <a:cubicBezTo>
                    <a:pt x="201" y="128"/>
                    <a:pt x="199" y="125"/>
                    <a:pt x="198" y="122"/>
                  </a:cubicBezTo>
                  <a:close/>
                  <a:moveTo>
                    <a:pt x="244" y="114"/>
                  </a:moveTo>
                  <a:cubicBezTo>
                    <a:pt x="245" y="114"/>
                    <a:pt x="246" y="114"/>
                    <a:pt x="247" y="114"/>
                  </a:cubicBezTo>
                  <a:cubicBezTo>
                    <a:pt x="250" y="114"/>
                    <a:pt x="255" y="117"/>
                    <a:pt x="255" y="122"/>
                  </a:cubicBezTo>
                  <a:lnTo>
                    <a:pt x="255" y="156"/>
                  </a:lnTo>
                  <a:cubicBezTo>
                    <a:pt x="245" y="150"/>
                    <a:pt x="241" y="137"/>
                    <a:pt x="241" y="117"/>
                  </a:cubicBezTo>
                  <a:cubicBezTo>
                    <a:pt x="241" y="115"/>
                    <a:pt x="241" y="114"/>
                    <a:pt x="244" y="114"/>
                  </a:cubicBezTo>
                  <a:close/>
                  <a:moveTo>
                    <a:pt x="373" y="102"/>
                  </a:moveTo>
                  <a:lnTo>
                    <a:pt x="376" y="156"/>
                  </a:lnTo>
                  <a:lnTo>
                    <a:pt x="371" y="156"/>
                  </a:lnTo>
                  <a:lnTo>
                    <a:pt x="368" y="102"/>
                  </a:lnTo>
                  <a:close/>
                  <a:moveTo>
                    <a:pt x="316" y="111"/>
                  </a:moveTo>
                  <a:lnTo>
                    <a:pt x="316" y="119"/>
                  </a:lnTo>
                  <a:cubicBezTo>
                    <a:pt x="315" y="127"/>
                    <a:pt x="315" y="133"/>
                    <a:pt x="315" y="140"/>
                  </a:cubicBezTo>
                  <a:lnTo>
                    <a:pt x="315" y="157"/>
                  </a:lnTo>
                  <a:cubicBezTo>
                    <a:pt x="315" y="146"/>
                    <a:pt x="312" y="134"/>
                    <a:pt x="306" y="125"/>
                  </a:cubicBezTo>
                  <a:lnTo>
                    <a:pt x="306" y="125"/>
                  </a:lnTo>
                  <a:cubicBezTo>
                    <a:pt x="304" y="126"/>
                    <a:pt x="298" y="128"/>
                    <a:pt x="287" y="131"/>
                  </a:cubicBezTo>
                  <a:cubicBezTo>
                    <a:pt x="284" y="125"/>
                    <a:pt x="285" y="117"/>
                    <a:pt x="290" y="111"/>
                  </a:cubicBezTo>
                  <a:close/>
                  <a:moveTo>
                    <a:pt x="438" y="111"/>
                  </a:moveTo>
                  <a:lnTo>
                    <a:pt x="439" y="216"/>
                  </a:lnTo>
                  <a:cubicBezTo>
                    <a:pt x="428" y="190"/>
                    <a:pt x="424" y="162"/>
                    <a:pt x="424" y="134"/>
                  </a:cubicBezTo>
                  <a:lnTo>
                    <a:pt x="424" y="114"/>
                  </a:lnTo>
                  <a:lnTo>
                    <a:pt x="428" y="113"/>
                  </a:lnTo>
                  <a:cubicBezTo>
                    <a:pt x="431" y="111"/>
                    <a:pt x="434" y="111"/>
                    <a:pt x="438" y="111"/>
                  </a:cubicBezTo>
                  <a:close/>
                  <a:moveTo>
                    <a:pt x="505" y="111"/>
                  </a:moveTo>
                  <a:cubicBezTo>
                    <a:pt x="514" y="111"/>
                    <a:pt x="523" y="114"/>
                    <a:pt x="531" y="117"/>
                  </a:cubicBezTo>
                  <a:lnTo>
                    <a:pt x="531" y="117"/>
                  </a:lnTo>
                  <a:cubicBezTo>
                    <a:pt x="523" y="127"/>
                    <a:pt x="513" y="135"/>
                    <a:pt x="502" y="140"/>
                  </a:cubicBezTo>
                  <a:cubicBezTo>
                    <a:pt x="502" y="142"/>
                    <a:pt x="501" y="147"/>
                    <a:pt x="502" y="153"/>
                  </a:cubicBezTo>
                  <a:cubicBezTo>
                    <a:pt x="502" y="160"/>
                    <a:pt x="504" y="170"/>
                    <a:pt x="504" y="182"/>
                  </a:cubicBezTo>
                  <a:cubicBezTo>
                    <a:pt x="507" y="197"/>
                    <a:pt x="502" y="211"/>
                    <a:pt x="490" y="222"/>
                  </a:cubicBezTo>
                  <a:lnTo>
                    <a:pt x="485" y="119"/>
                  </a:lnTo>
                  <a:cubicBezTo>
                    <a:pt x="491" y="114"/>
                    <a:pt x="499" y="111"/>
                    <a:pt x="505" y="111"/>
                  </a:cubicBezTo>
                  <a:close/>
                  <a:moveTo>
                    <a:pt x="636" y="111"/>
                  </a:moveTo>
                  <a:cubicBezTo>
                    <a:pt x="638" y="139"/>
                    <a:pt x="638" y="162"/>
                    <a:pt x="638" y="180"/>
                  </a:cubicBezTo>
                  <a:cubicBezTo>
                    <a:pt x="638" y="194"/>
                    <a:pt x="638" y="208"/>
                    <a:pt x="639" y="224"/>
                  </a:cubicBezTo>
                  <a:lnTo>
                    <a:pt x="638" y="220"/>
                  </a:lnTo>
                  <a:cubicBezTo>
                    <a:pt x="630" y="214"/>
                    <a:pt x="627" y="204"/>
                    <a:pt x="627" y="194"/>
                  </a:cubicBezTo>
                  <a:lnTo>
                    <a:pt x="627" y="177"/>
                  </a:lnTo>
                  <a:cubicBezTo>
                    <a:pt x="628" y="173"/>
                    <a:pt x="630" y="167"/>
                    <a:pt x="628" y="160"/>
                  </a:cubicBezTo>
                  <a:cubicBezTo>
                    <a:pt x="630" y="145"/>
                    <a:pt x="621" y="131"/>
                    <a:pt x="607" y="125"/>
                  </a:cubicBezTo>
                  <a:cubicBezTo>
                    <a:pt x="611" y="122"/>
                    <a:pt x="614" y="119"/>
                    <a:pt x="619" y="117"/>
                  </a:cubicBezTo>
                  <a:lnTo>
                    <a:pt x="636" y="111"/>
                  </a:lnTo>
                  <a:close/>
                  <a:moveTo>
                    <a:pt x="722" y="130"/>
                  </a:moveTo>
                  <a:cubicBezTo>
                    <a:pt x="730" y="148"/>
                    <a:pt x="734" y="168"/>
                    <a:pt x="734" y="188"/>
                  </a:cubicBezTo>
                  <a:lnTo>
                    <a:pt x="733" y="187"/>
                  </a:lnTo>
                  <a:cubicBezTo>
                    <a:pt x="733" y="194"/>
                    <a:pt x="731" y="204"/>
                    <a:pt x="730" y="213"/>
                  </a:cubicBezTo>
                  <a:cubicBezTo>
                    <a:pt x="727" y="222"/>
                    <a:pt x="725" y="231"/>
                    <a:pt x="725" y="240"/>
                  </a:cubicBezTo>
                  <a:cubicBezTo>
                    <a:pt x="724" y="247"/>
                    <a:pt x="725" y="253"/>
                    <a:pt x="727" y="259"/>
                  </a:cubicBezTo>
                  <a:lnTo>
                    <a:pt x="714" y="259"/>
                  </a:lnTo>
                  <a:lnTo>
                    <a:pt x="714" y="219"/>
                  </a:lnTo>
                  <a:cubicBezTo>
                    <a:pt x="714" y="202"/>
                    <a:pt x="710" y="185"/>
                    <a:pt x="699" y="171"/>
                  </a:cubicBezTo>
                  <a:lnTo>
                    <a:pt x="699" y="130"/>
                  </a:lnTo>
                  <a:close/>
                  <a:moveTo>
                    <a:pt x="211" y="205"/>
                  </a:moveTo>
                  <a:lnTo>
                    <a:pt x="211" y="225"/>
                  </a:lnTo>
                  <a:cubicBezTo>
                    <a:pt x="211" y="224"/>
                    <a:pt x="211" y="223"/>
                    <a:pt x="211" y="223"/>
                  </a:cubicBezTo>
                  <a:cubicBezTo>
                    <a:pt x="210" y="223"/>
                    <a:pt x="205" y="236"/>
                    <a:pt x="198" y="264"/>
                  </a:cubicBezTo>
                  <a:lnTo>
                    <a:pt x="198" y="205"/>
                  </a:lnTo>
                  <a:close/>
                  <a:moveTo>
                    <a:pt x="659" y="250"/>
                  </a:moveTo>
                  <a:lnTo>
                    <a:pt x="654" y="279"/>
                  </a:lnTo>
                  <a:lnTo>
                    <a:pt x="650" y="279"/>
                  </a:lnTo>
                  <a:lnTo>
                    <a:pt x="653" y="250"/>
                  </a:lnTo>
                  <a:close/>
                  <a:moveTo>
                    <a:pt x="571" y="225"/>
                  </a:moveTo>
                  <a:lnTo>
                    <a:pt x="571" y="280"/>
                  </a:lnTo>
                  <a:cubicBezTo>
                    <a:pt x="567" y="282"/>
                    <a:pt x="561" y="282"/>
                    <a:pt x="554" y="285"/>
                  </a:cubicBezTo>
                  <a:cubicBezTo>
                    <a:pt x="561" y="276"/>
                    <a:pt x="564" y="267"/>
                    <a:pt x="564" y="257"/>
                  </a:cubicBezTo>
                  <a:cubicBezTo>
                    <a:pt x="562" y="245"/>
                    <a:pt x="559" y="236"/>
                    <a:pt x="554" y="225"/>
                  </a:cubicBezTo>
                  <a:close/>
                  <a:moveTo>
                    <a:pt x="344" y="257"/>
                  </a:moveTo>
                  <a:cubicBezTo>
                    <a:pt x="348" y="267"/>
                    <a:pt x="353" y="276"/>
                    <a:pt x="359" y="282"/>
                  </a:cubicBezTo>
                  <a:lnTo>
                    <a:pt x="373" y="270"/>
                  </a:lnTo>
                  <a:lnTo>
                    <a:pt x="374" y="290"/>
                  </a:lnTo>
                  <a:lnTo>
                    <a:pt x="344" y="290"/>
                  </a:lnTo>
                  <a:lnTo>
                    <a:pt x="344" y="257"/>
                  </a:lnTo>
                  <a:close/>
                  <a:moveTo>
                    <a:pt x="407" y="282"/>
                  </a:moveTo>
                  <a:lnTo>
                    <a:pt x="407" y="291"/>
                  </a:lnTo>
                  <a:lnTo>
                    <a:pt x="401" y="291"/>
                  </a:lnTo>
                  <a:lnTo>
                    <a:pt x="401" y="282"/>
                  </a:lnTo>
                  <a:close/>
                  <a:moveTo>
                    <a:pt x="534" y="262"/>
                  </a:moveTo>
                  <a:cubicBezTo>
                    <a:pt x="530" y="279"/>
                    <a:pt x="534" y="288"/>
                    <a:pt x="545" y="288"/>
                  </a:cubicBezTo>
                  <a:cubicBezTo>
                    <a:pt x="546" y="288"/>
                    <a:pt x="546" y="288"/>
                    <a:pt x="547" y="288"/>
                  </a:cubicBezTo>
                  <a:lnTo>
                    <a:pt x="547" y="288"/>
                  </a:lnTo>
                  <a:cubicBezTo>
                    <a:pt x="543" y="291"/>
                    <a:pt x="539" y="293"/>
                    <a:pt x="534" y="294"/>
                  </a:cubicBezTo>
                  <a:cubicBezTo>
                    <a:pt x="534" y="293"/>
                    <a:pt x="531" y="290"/>
                    <a:pt x="527" y="285"/>
                  </a:cubicBezTo>
                  <a:cubicBezTo>
                    <a:pt x="528" y="270"/>
                    <a:pt x="530" y="262"/>
                    <a:pt x="534" y="262"/>
                  </a:cubicBezTo>
                  <a:close/>
                  <a:moveTo>
                    <a:pt x="61" y="136"/>
                  </a:moveTo>
                  <a:cubicBezTo>
                    <a:pt x="78" y="170"/>
                    <a:pt x="84" y="207"/>
                    <a:pt x="82" y="244"/>
                  </a:cubicBezTo>
                  <a:lnTo>
                    <a:pt x="82" y="300"/>
                  </a:lnTo>
                  <a:cubicBezTo>
                    <a:pt x="68" y="279"/>
                    <a:pt x="61" y="254"/>
                    <a:pt x="61" y="228"/>
                  </a:cubicBezTo>
                  <a:lnTo>
                    <a:pt x="61" y="136"/>
                  </a:lnTo>
                  <a:close/>
                  <a:moveTo>
                    <a:pt x="141" y="119"/>
                  </a:moveTo>
                  <a:cubicBezTo>
                    <a:pt x="145" y="153"/>
                    <a:pt x="148" y="184"/>
                    <a:pt x="151" y="213"/>
                  </a:cubicBezTo>
                  <a:cubicBezTo>
                    <a:pt x="153" y="244"/>
                    <a:pt x="155" y="270"/>
                    <a:pt x="155" y="296"/>
                  </a:cubicBezTo>
                  <a:lnTo>
                    <a:pt x="155" y="317"/>
                  </a:lnTo>
                  <a:cubicBezTo>
                    <a:pt x="142" y="294"/>
                    <a:pt x="136" y="270"/>
                    <a:pt x="138" y="244"/>
                  </a:cubicBezTo>
                  <a:lnTo>
                    <a:pt x="138" y="145"/>
                  </a:lnTo>
                  <a:cubicBezTo>
                    <a:pt x="136" y="137"/>
                    <a:pt x="133" y="131"/>
                    <a:pt x="127" y="127"/>
                  </a:cubicBezTo>
                  <a:cubicBezTo>
                    <a:pt x="130" y="122"/>
                    <a:pt x="136" y="119"/>
                    <a:pt x="141" y="119"/>
                  </a:cubicBezTo>
                  <a:close/>
                  <a:moveTo>
                    <a:pt x="691" y="302"/>
                  </a:moveTo>
                  <a:cubicBezTo>
                    <a:pt x="696" y="307"/>
                    <a:pt x="698" y="311"/>
                    <a:pt x="698" y="317"/>
                  </a:cubicBezTo>
                  <a:lnTo>
                    <a:pt x="696" y="316"/>
                  </a:lnTo>
                  <a:lnTo>
                    <a:pt x="691" y="316"/>
                  </a:lnTo>
                  <a:cubicBezTo>
                    <a:pt x="690" y="316"/>
                    <a:pt x="687" y="314"/>
                    <a:pt x="684" y="314"/>
                  </a:cubicBezTo>
                  <a:cubicBezTo>
                    <a:pt x="685" y="313"/>
                    <a:pt x="687" y="310"/>
                    <a:pt x="688" y="308"/>
                  </a:cubicBezTo>
                  <a:cubicBezTo>
                    <a:pt x="688" y="307"/>
                    <a:pt x="690" y="304"/>
                    <a:pt x="691" y="302"/>
                  </a:cubicBezTo>
                  <a:close/>
                  <a:moveTo>
                    <a:pt x="901" y="300"/>
                  </a:moveTo>
                  <a:lnTo>
                    <a:pt x="901" y="327"/>
                  </a:lnTo>
                  <a:lnTo>
                    <a:pt x="896" y="327"/>
                  </a:lnTo>
                  <a:lnTo>
                    <a:pt x="896" y="300"/>
                  </a:lnTo>
                  <a:close/>
                  <a:moveTo>
                    <a:pt x="779" y="145"/>
                  </a:moveTo>
                  <a:lnTo>
                    <a:pt x="779" y="145"/>
                  </a:lnTo>
                  <a:cubicBezTo>
                    <a:pt x="799" y="159"/>
                    <a:pt x="808" y="210"/>
                    <a:pt x="808" y="299"/>
                  </a:cubicBezTo>
                  <a:lnTo>
                    <a:pt x="807" y="297"/>
                  </a:lnTo>
                  <a:cubicBezTo>
                    <a:pt x="807" y="305"/>
                    <a:pt x="807" y="313"/>
                    <a:pt x="807" y="320"/>
                  </a:cubicBezTo>
                  <a:cubicBezTo>
                    <a:pt x="804" y="327"/>
                    <a:pt x="804" y="334"/>
                    <a:pt x="802" y="342"/>
                  </a:cubicBezTo>
                  <a:cubicBezTo>
                    <a:pt x="796" y="337"/>
                    <a:pt x="791" y="331"/>
                    <a:pt x="788" y="325"/>
                  </a:cubicBezTo>
                  <a:cubicBezTo>
                    <a:pt x="796" y="314"/>
                    <a:pt x="799" y="302"/>
                    <a:pt x="799" y="288"/>
                  </a:cubicBezTo>
                  <a:cubicBezTo>
                    <a:pt x="799" y="273"/>
                    <a:pt x="791" y="257"/>
                    <a:pt x="779" y="247"/>
                  </a:cubicBezTo>
                  <a:cubicBezTo>
                    <a:pt x="782" y="213"/>
                    <a:pt x="782" y="179"/>
                    <a:pt x="779" y="145"/>
                  </a:cubicBezTo>
                  <a:close/>
                  <a:moveTo>
                    <a:pt x="161" y="336"/>
                  </a:moveTo>
                  <a:lnTo>
                    <a:pt x="161" y="354"/>
                  </a:lnTo>
                  <a:lnTo>
                    <a:pt x="155" y="354"/>
                  </a:lnTo>
                  <a:lnTo>
                    <a:pt x="155" y="336"/>
                  </a:lnTo>
                  <a:close/>
                  <a:moveTo>
                    <a:pt x="742" y="317"/>
                  </a:moveTo>
                  <a:lnTo>
                    <a:pt x="738" y="354"/>
                  </a:lnTo>
                  <a:lnTo>
                    <a:pt x="733" y="354"/>
                  </a:lnTo>
                  <a:lnTo>
                    <a:pt x="736" y="317"/>
                  </a:lnTo>
                  <a:close/>
                  <a:moveTo>
                    <a:pt x="834" y="197"/>
                  </a:moveTo>
                  <a:cubicBezTo>
                    <a:pt x="848" y="211"/>
                    <a:pt x="854" y="230"/>
                    <a:pt x="854" y="248"/>
                  </a:cubicBezTo>
                  <a:lnTo>
                    <a:pt x="854" y="267"/>
                  </a:lnTo>
                  <a:cubicBezTo>
                    <a:pt x="853" y="273"/>
                    <a:pt x="851" y="280"/>
                    <a:pt x="853" y="287"/>
                  </a:cubicBezTo>
                  <a:cubicBezTo>
                    <a:pt x="851" y="296"/>
                    <a:pt x="854" y="307"/>
                    <a:pt x="859" y="316"/>
                  </a:cubicBezTo>
                  <a:lnTo>
                    <a:pt x="854" y="356"/>
                  </a:lnTo>
                  <a:cubicBezTo>
                    <a:pt x="848" y="324"/>
                    <a:pt x="844" y="297"/>
                    <a:pt x="841" y="279"/>
                  </a:cubicBezTo>
                  <a:cubicBezTo>
                    <a:pt x="838" y="260"/>
                    <a:pt x="836" y="250"/>
                    <a:pt x="834" y="245"/>
                  </a:cubicBezTo>
                  <a:lnTo>
                    <a:pt x="834" y="197"/>
                  </a:lnTo>
                  <a:close/>
                  <a:moveTo>
                    <a:pt x="290" y="327"/>
                  </a:moveTo>
                  <a:lnTo>
                    <a:pt x="287" y="364"/>
                  </a:lnTo>
                  <a:lnTo>
                    <a:pt x="281" y="364"/>
                  </a:lnTo>
                  <a:lnTo>
                    <a:pt x="285" y="327"/>
                  </a:lnTo>
                  <a:close/>
                  <a:moveTo>
                    <a:pt x="85" y="325"/>
                  </a:moveTo>
                  <a:lnTo>
                    <a:pt x="85" y="413"/>
                  </a:lnTo>
                  <a:lnTo>
                    <a:pt x="81" y="413"/>
                  </a:lnTo>
                  <a:lnTo>
                    <a:pt x="81" y="325"/>
                  </a:lnTo>
                  <a:close/>
                  <a:moveTo>
                    <a:pt x="821" y="322"/>
                  </a:moveTo>
                  <a:cubicBezTo>
                    <a:pt x="824" y="359"/>
                    <a:pt x="826" y="391"/>
                    <a:pt x="828" y="418"/>
                  </a:cubicBezTo>
                  <a:lnTo>
                    <a:pt x="828" y="418"/>
                  </a:lnTo>
                  <a:cubicBezTo>
                    <a:pt x="826" y="409"/>
                    <a:pt x="825" y="400"/>
                    <a:pt x="822" y="391"/>
                  </a:cubicBezTo>
                  <a:lnTo>
                    <a:pt x="814" y="362"/>
                  </a:lnTo>
                  <a:cubicBezTo>
                    <a:pt x="814" y="356"/>
                    <a:pt x="816" y="350"/>
                    <a:pt x="818" y="344"/>
                  </a:cubicBezTo>
                  <a:cubicBezTo>
                    <a:pt x="819" y="336"/>
                    <a:pt x="821" y="328"/>
                    <a:pt x="821" y="322"/>
                  </a:cubicBezTo>
                  <a:close/>
                  <a:moveTo>
                    <a:pt x="204" y="337"/>
                  </a:moveTo>
                  <a:lnTo>
                    <a:pt x="191" y="431"/>
                  </a:lnTo>
                  <a:lnTo>
                    <a:pt x="187" y="431"/>
                  </a:lnTo>
                  <a:lnTo>
                    <a:pt x="199" y="337"/>
                  </a:lnTo>
                  <a:close/>
                  <a:moveTo>
                    <a:pt x="874" y="317"/>
                  </a:moveTo>
                  <a:cubicBezTo>
                    <a:pt x="881" y="324"/>
                    <a:pt x="884" y="331"/>
                    <a:pt x="885" y="340"/>
                  </a:cubicBezTo>
                  <a:lnTo>
                    <a:pt x="885" y="447"/>
                  </a:lnTo>
                  <a:cubicBezTo>
                    <a:pt x="876" y="422"/>
                    <a:pt x="870" y="396"/>
                    <a:pt x="868" y="370"/>
                  </a:cubicBezTo>
                  <a:cubicBezTo>
                    <a:pt x="868" y="360"/>
                    <a:pt x="870" y="351"/>
                    <a:pt x="871" y="344"/>
                  </a:cubicBezTo>
                  <a:cubicBezTo>
                    <a:pt x="873" y="334"/>
                    <a:pt x="874" y="327"/>
                    <a:pt x="874" y="317"/>
                  </a:cubicBezTo>
                  <a:close/>
                  <a:moveTo>
                    <a:pt x="762" y="345"/>
                  </a:moveTo>
                  <a:cubicBezTo>
                    <a:pt x="773" y="360"/>
                    <a:pt x="778" y="377"/>
                    <a:pt x="776" y="394"/>
                  </a:cubicBezTo>
                  <a:cubicBezTo>
                    <a:pt x="778" y="410"/>
                    <a:pt x="778" y="422"/>
                    <a:pt x="778" y="431"/>
                  </a:cubicBezTo>
                  <a:lnTo>
                    <a:pt x="778" y="448"/>
                  </a:lnTo>
                  <a:cubicBezTo>
                    <a:pt x="779" y="451"/>
                    <a:pt x="782" y="454"/>
                    <a:pt x="785" y="456"/>
                  </a:cubicBezTo>
                  <a:cubicBezTo>
                    <a:pt x="788" y="459"/>
                    <a:pt x="790" y="462"/>
                    <a:pt x="790" y="465"/>
                  </a:cubicBezTo>
                  <a:lnTo>
                    <a:pt x="788" y="464"/>
                  </a:lnTo>
                  <a:cubicBezTo>
                    <a:pt x="787" y="482"/>
                    <a:pt x="778" y="499"/>
                    <a:pt x="761" y="507"/>
                  </a:cubicBezTo>
                  <a:cubicBezTo>
                    <a:pt x="768" y="482"/>
                    <a:pt x="770" y="456"/>
                    <a:pt x="768" y="430"/>
                  </a:cubicBezTo>
                  <a:cubicBezTo>
                    <a:pt x="767" y="391"/>
                    <a:pt x="765" y="364"/>
                    <a:pt x="762" y="345"/>
                  </a:cubicBezTo>
                  <a:close/>
                  <a:moveTo>
                    <a:pt x="937" y="425"/>
                  </a:moveTo>
                  <a:cubicBezTo>
                    <a:pt x="936" y="433"/>
                    <a:pt x="936" y="440"/>
                    <a:pt x="936" y="450"/>
                  </a:cubicBezTo>
                  <a:cubicBezTo>
                    <a:pt x="936" y="460"/>
                    <a:pt x="934" y="474"/>
                    <a:pt x="933" y="490"/>
                  </a:cubicBezTo>
                  <a:cubicBezTo>
                    <a:pt x="934" y="499"/>
                    <a:pt x="928" y="507"/>
                    <a:pt x="922" y="510"/>
                  </a:cubicBezTo>
                  <a:lnTo>
                    <a:pt x="922" y="440"/>
                  </a:lnTo>
                  <a:lnTo>
                    <a:pt x="937" y="425"/>
                  </a:lnTo>
                  <a:close/>
                  <a:moveTo>
                    <a:pt x="299" y="530"/>
                  </a:moveTo>
                  <a:lnTo>
                    <a:pt x="299" y="540"/>
                  </a:lnTo>
                  <a:lnTo>
                    <a:pt x="293" y="540"/>
                  </a:lnTo>
                  <a:lnTo>
                    <a:pt x="293" y="530"/>
                  </a:lnTo>
                  <a:close/>
                  <a:moveTo>
                    <a:pt x="830" y="433"/>
                  </a:moveTo>
                  <a:lnTo>
                    <a:pt x="830" y="433"/>
                  </a:lnTo>
                  <a:cubicBezTo>
                    <a:pt x="832" y="454"/>
                    <a:pt x="833" y="472"/>
                    <a:pt x="834" y="485"/>
                  </a:cubicBezTo>
                  <a:cubicBezTo>
                    <a:pt x="836" y="499"/>
                    <a:pt x="838" y="513"/>
                    <a:pt x="841" y="527"/>
                  </a:cubicBezTo>
                  <a:lnTo>
                    <a:pt x="838" y="525"/>
                  </a:lnTo>
                  <a:lnTo>
                    <a:pt x="838" y="525"/>
                  </a:lnTo>
                  <a:cubicBezTo>
                    <a:pt x="838" y="533"/>
                    <a:pt x="841" y="542"/>
                    <a:pt x="839" y="550"/>
                  </a:cubicBezTo>
                  <a:cubicBezTo>
                    <a:pt x="839" y="557"/>
                    <a:pt x="838" y="565"/>
                    <a:pt x="836" y="573"/>
                  </a:cubicBezTo>
                  <a:cubicBezTo>
                    <a:pt x="836" y="563"/>
                    <a:pt x="836" y="553"/>
                    <a:pt x="833" y="544"/>
                  </a:cubicBezTo>
                  <a:cubicBezTo>
                    <a:pt x="831" y="534"/>
                    <a:pt x="830" y="525"/>
                    <a:pt x="830" y="516"/>
                  </a:cubicBezTo>
                  <a:lnTo>
                    <a:pt x="830" y="433"/>
                  </a:lnTo>
                  <a:close/>
                  <a:moveTo>
                    <a:pt x="616" y="316"/>
                  </a:moveTo>
                  <a:cubicBezTo>
                    <a:pt x="658" y="337"/>
                    <a:pt x="682" y="353"/>
                    <a:pt x="688" y="357"/>
                  </a:cubicBezTo>
                  <a:cubicBezTo>
                    <a:pt x="717" y="377"/>
                    <a:pt x="732" y="398"/>
                    <a:pt x="733" y="417"/>
                  </a:cubicBezTo>
                  <a:lnTo>
                    <a:pt x="733" y="417"/>
                  </a:lnTo>
                  <a:cubicBezTo>
                    <a:pt x="731" y="458"/>
                    <a:pt x="727" y="498"/>
                    <a:pt x="718" y="536"/>
                  </a:cubicBezTo>
                  <a:cubicBezTo>
                    <a:pt x="705" y="594"/>
                    <a:pt x="688" y="623"/>
                    <a:pt x="665" y="623"/>
                  </a:cubicBezTo>
                  <a:cubicBezTo>
                    <a:pt x="664" y="623"/>
                    <a:pt x="662" y="622"/>
                    <a:pt x="661" y="620"/>
                  </a:cubicBezTo>
                  <a:cubicBezTo>
                    <a:pt x="659" y="620"/>
                    <a:pt x="658" y="619"/>
                    <a:pt x="656" y="619"/>
                  </a:cubicBezTo>
                  <a:cubicBezTo>
                    <a:pt x="647" y="620"/>
                    <a:pt x="638" y="622"/>
                    <a:pt x="628" y="625"/>
                  </a:cubicBezTo>
                  <a:cubicBezTo>
                    <a:pt x="621" y="628"/>
                    <a:pt x="611" y="630"/>
                    <a:pt x="602" y="631"/>
                  </a:cubicBezTo>
                  <a:cubicBezTo>
                    <a:pt x="590" y="631"/>
                    <a:pt x="581" y="628"/>
                    <a:pt x="578" y="623"/>
                  </a:cubicBezTo>
                  <a:lnTo>
                    <a:pt x="568" y="631"/>
                  </a:lnTo>
                  <a:lnTo>
                    <a:pt x="396" y="631"/>
                  </a:lnTo>
                  <a:cubicBezTo>
                    <a:pt x="391" y="627"/>
                    <a:pt x="388" y="620"/>
                    <a:pt x="384" y="614"/>
                  </a:cubicBezTo>
                  <a:cubicBezTo>
                    <a:pt x="382" y="611"/>
                    <a:pt x="379" y="607"/>
                    <a:pt x="376" y="603"/>
                  </a:cubicBezTo>
                  <a:cubicBezTo>
                    <a:pt x="367" y="613"/>
                    <a:pt x="362" y="620"/>
                    <a:pt x="367" y="628"/>
                  </a:cubicBezTo>
                  <a:cubicBezTo>
                    <a:pt x="359" y="633"/>
                    <a:pt x="351" y="634"/>
                    <a:pt x="344" y="634"/>
                  </a:cubicBezTo>
                  <a:cubicBezTo>
                    <a:pt x="336" y="634"/>
                    <a:pt x="327" y="633"/>
                    <a:pt x="319" y="628"/>
                  </a:cubicBezTo>
                  <a:lnTo>
                    <a:pt x="319" y="320"/>
                  </a:lnTo>
                  <a:lnTo>
                    <a:pt x="584" y="320"/>
                  </a:lnTo>
                  <a:cubicBezTo>
                    <a:pt x="588" y="327"/>
                    <a:pt x="593" y="331"/>
                    <a:pt x="598" y="336"/>
                  </a:cubicBezTo>
                  <a:cubicBezTo>
                    <a:pt x="602" y="333"/>
                    <a:pt x="605" y="330"/>
                    <a:pt x="608" y="325"/>
                  </a:cubicBezTo>
                  <a:cubicBezTo>
                    <a:pt x="610" y="322"/>
                    <a:pt x="613" y="319"/>
                    <a:pt x="616" y="316"/>
                  </a:cubicBezTo>
                  <a:close/>
                  <a:moveTo>
                    <a:pt x="225" y="504"/>
                  </a:moveTo>
                  <a:cubicBezTo>
                    <a:pt x="227" y="511"/>
                    <a:pt x="228" y="519"/>
                    <a:pt x="231" y="527"/>
                  </a:cubicBezTo>
                  <a:cubicBezTo>
                    <a:pt x="235" y="534"/>
                    <a:pt x="238" y="542"/>
                    <a:pt x="238" y="548"/>
                  </a:cubicBezTo>
                  <a:lnTo>
                    <a:pt x="238" y="643"/>
                  </a:lnTo>
                  <a:cubicBezTo>
                    <a:pt x="231" y="642"/>
                    <a:pt x="227" y="630"/>
                    <a:pt x="224" y="610"/>
                  </a:cubicBezTo>
                  <a:cubicBezTo>
                    <a:pt x="222" y="602"/>
                    <a:pt x="222" y="594"/>
                    <a:pt x="222" y="587"/>
                  </a:cubicBezTo>
                  <a:lnTo>
                    <a:pt x="222" y="567"/>
                  </a:lnTo>
                  <a:cubicBezTo>
                    <a:pt x="222" y="565"/>
                    <a:pt x="221" y="562"/>
                    <a:pt x="218" y="559"/>
                  </a:cubicBezTo>
                  <a:cubicBezTo>
                    <a:pt x="215" y="557"/>
                    <a:pt x="213" y="554"/>
                    <a:pt x="211" y="550"/>
                  </a:cubicBezTo>
                  <a:cubicBezTo>
                    <a:pt x="213" y="542"/>
                    <a:pt x="215" y="534"/>
                    <a:pt x="218" y="527"/>
                  </a:cubicBezTo>
                  <a:cubicBezTo>
                    <a:pt x="222" y="514"/>
                    <a:pt x="225" y="507"/>
                    <a:pt x="225" y="504"/>
                  </a:cubicBezTo>
                  <a:close/>
                  <a:moveTo>
                    <a:pt x="702" y="645"/>
                  </a:moveTo>
                  <a:lnTo>
                    <a:pt x="702" y="650"/>
                  </a:lnTo>
                  <a:lnTo>
                    <a:pt x="688" y="650"/>
                  </a:lnTo>
                  <a:lnTo>
                    <a:pt x="688" y="645"/>
                  </a:lnTo>
                  <a:close/>
                  <a:moveTo>
                    <a:pt x="899" y="499"/>
                  </a:moveTo>
                  <a:lnTo>
                    <a:pt x="902" y="627"/>
                  </a:lnTo>
                  <a:cubicBezTo>
                    <a:pt x="899" y="636"/>
                    <a:pt x="894" y="642"/>
                    <a:pt x="888" y="650"/>
                  </a:cubicBezTo>
                  <a:cubicBezTo>
                    <a:pt x="893" y="582"/>
                    <a:pt x="896" y="533"/>
                    <a:pt x="899" y="499"/>
                  </a:cubicBezTo>
                  <a:close/>
                  <a:moveTo>
                    <a:pt x="598" y="651"/>
                  </a:moveTo>
                  <a:lnTo>
                    <a:pt x="601" y="660"/>
                  </a:lnTo>
                  <a:lnTo>
                    <a:pt x="598" y="660"/>
                  </a:lnTo>
                  <a:lnTo>
                    <a:pt x="594" y="653"/>
                  </a:lnTo>
                  <a:lnTo>
                    <a:pt x="598" y="651"/>
                  </a:lnTo>
                  <a:close/>
                  <a:moveTo>
                    <a:pt x="501" y="662"/>
                  </a:moveTo>
                  <a:lnTo>
                    <a:pt x="501" y="667"/>
                  </a:lnTo>
                  <a:lnTo>
                    <a:pt x="487" y="667"/>
                  </a:lnTo>
                  <a:lnTo>
                    <a:pt x="487" y="662"/>
                  </a:lnTo>
                  <a:close/>
                  <a:moveTo>
                    <a:pt x="399" y="663"/>
                  </a:moveTo>
                  <a:lnTo>
                    <a:pt x="398" y="680"/>
                  </a:lnTo>
                  <a:lnTo>
                    <a:pt x="393" y="680"/>
                  </a:lnTo>
                  <a:lnTo>
                    <a:pt x="394" y="663"/>
                  </a:lnTo>
                  <a:close/>
                  <a:moveTo>
                    <a:pt x="633" y="650"/>
                  </a:moveTo>
                  <a:lnTo>
                    <a:pt x="628" y="680"/>
                  </a:lnTo>
                  <a:lnTo>
                    <a:pt x="624" y="680"/>
                  </a:lnTo>
                  <a:lnTo>
                    <a:pt x="627" y="650"/>
                  </a:lnTo>
                  <a:close/>
                  <a:moveTo>
                    <a:pt x="864" y="598"/>
                  </a:moveTo>
                  <a:cubicBezTo>
                    <a:pt x="858" y="640"/>
                    <a:pt x="854" y="673"/>
                    <a:pt x="849" y="696"/>
                  </a:cubicBezTo>
                  <a:lnTo>
                    <a:pt x="849" y="696"/>
                  </a:lnTo>
                  <a:lnTo>
                    <a:pt x="847" y="693"/>
                  </a:lnTo>
                  <a:cubicBezTo>
                    <a:pt x="845" y="691"/>
                    <a:pt x="844" y="688"/>
                    <a:pt x="844" y="687"/>
                  </a:cubicBezTo>
                  <a:cubicBezTo>
                    <a:pt x="844" y="631"/>
                    <a:pt x="850" y="602"/>
                    <a:pt x="864" y="598"/>
                  </a:cubicBezTo>
                  <a:close/>
                  <a:moveTo>
                    <a:pt x="605" y="683"/>
                  </a:moveTo>
                  <a:lnTo>
                    <a:pt x="605" y="708"/>
                  </a:lnTo>
                  <a:lnTo>
                    <a:pt x="599" y="708"/>
                  </a:lnTo>
                  <a:lnTo>
                    <a:pt x="599" y="683"/>
                  </a:lnTo>
                  <a:close/>
                  <a:moveTo>
                    <a:pt x="504" y="691"/>
                  </a:moveTo>
                  <a:lnTo>
                    <a:pt x="504" y="711"/>
                  </a:lnTo>
                  <a:lnTo>
                    <a:pt x="499" y="711"/>
                  </a:lnTo>
                  <a:lnTo>
                    <a:pt x="499" y="691"/>
                  </a:lnTo>
                  <a:close/>
                  <a:moveTo>
                    <a:pt x="218" y="659"/>
                  </a:moveTo>
                  <a:cubicBezTo>
                    <a:pt x="223" y="691"/>
                    <a:pt x="229" y="716"/>
                    <a:pt x="232" y="734"/>
                  </a:cubicBezTo>
                  <a:lnTo>
                    <a:pt x="232" y="734"/>
                  </a:lnTo>
                  <a:cubicBezTo>
                    <a:pt x="230" y="732"/>
                    <a:pt x="228" y="729"/>
                    <a:pt x="227" y="727"/>
                  </a:cubicBezTo>
                  <a:cubicBezTo>
                    <a:pt x="224" y="720"/>
                    <a:pt x="221" y="714"/>
                    <a:pt x="219" y="707"/>
                  </a:cubicBezTo>
                  <a:cubicBezTo>
                    <a:pt x="216" y="700"/>
                    <a:pt x="215" y="694"/>
                    <a:pt x="211" y="688"/>
                  </a:cubicBezTo>
                  <a:cubicBezTo>
                    <a:pt x="210" y="683"/>
                    <a:pt x="208" y="679"/>
                    <a:pt x="208" y="673"/>
                  </a:cubicBezTo>
                  <a:cubicBezTo>
                    <a:pt x="208" y="670"/>
                    <a:pt x="211" y="665"/>
                    <a:pt x="218" y="659"/>
                  </a:cubicBezTo>
                  <a:close/>
                  <a:moveTo>
                    <a:pt x="141" y="539"/>
                  </a:moveTo>
                  <a:cubicBezTo>
                    <a:pt x="148" y="547"/>
                    <a:pt x="153" y="576"/>
                    <a:pt x="155" y="623"/>
                  </a:cubicBezTo>
                  <a:cubicBezTo>
                    <a:pt x="156" y="661"/>
                    <a:pt x="161" y="699"/>
                    <a:pt x="170" y="736"/>
                  </a:cubicBezTo>
                  <a:lnTo>
                    <a:pt x="170" y="736"/>
                  </a:lnTo>
                  <a:cubicBezTo>
                    <a:pt x="161" y="736"/>
                    <a:pt x="154" y="726"/>
                    <a:pt x="150" y="707"/>
                  </a:cubicBezTo>
                  <a:cubicBezTo>
                    <a:pt x="145" y="693"/>
                    <a:pt x="142" y="679"/>
                    <a:pt x="141" y="665"/>
                  </a:cubicBezTo>
                  <a:lnTo>
                    <a:pt x="141" y="539"/>
                  </a:lnTo>
                  <a:close/>
                  <a:moveTo>
                    <a:pt x="848" y="701"/>
                  </a:moveTo>
                  <a:lnTo>
                    <a:pt x="848" y="701"/>
                  </a:lnTo>
                  <a:cubicBezTo>
                    <a:pt x="843" y="724"/>
                    <a:pt x="839" y="736"/>
                    <a:pt x="834" y="739"/>
                  </a:cubicBezTo>
                  <a:lnTo>
                    <a:pt x="834" y="707"/>
                  </a:lnTo>
                  <a:cubicBezTo>
                    <a:pt x="835" y="707"/>
                    <a:pt x="836" y="707"/>
                    <a:pt x="837" y="707"/>
                  </a:cubicBezTo>
                  <a:cubicBezTo>
                    <a:pt x="840" y="707"/>
                    <a:pt x="843" y="705"/>
                    <a:pt x="848" y="701"/>
                  </a:cubicBezTo>
                  <a:close/>
                  <a:moveTo>
                    <a:pt x="101" y="648"/>
                  </a:moveTo>
                  <a:cubicBezTo>
                    <a:pt x="101" y="653"/>
                    <a:pt x="99" y="662"/>
                    <a:pt x="101" y="674"/>
                  </a:cubicBezTo>
                  <a:cubicBezTo>
                    <a:pt x="101" y="687"/>
                    <a:pt x="102" y="702"/>
                    <a:pt x="102" y="723"/>
                  </a:cubicBezTo>
                  <a:lnTo>
                    <a:pt x="104" y="722"/>
                  </a:lnTo>
                  <a:lnTo>
                    <a:pt x="104" y="722"/>
                  </a:lnTo>
                  <a:cubicBezTo>
                    <a:pt x="102" y="731"/>
                    <a:pt x="99" y="739"/>
                    <a:pt x="95" y="745"/>
                  </a:cubicBezTo>
                  <a:lnTo>
                    <a:pt x="95" y="668"/>
                  </a:lnTo>
                  <a:cubicBezTo>
                    <a:pt x="95" y="665"/>
                    <a:pt x="95" y="662"/>
                    <a:pt x="93" y="659"/>
                  </a:cubicBezTo>
                  <a:cubicBezTo>
                    <a:pt x="91" y="657"/>
                    <a:pt x="90" y="654"/>
                    <a:pt x="90" y="653"/>
                  </a:cubicBezTo>
                  <a:lnTo>
                    <a:pt x="95" y="651"/>
                  </a:lnTo>
                  <a:cubicBezTo>
                    <a:pt x="96" y="650"/>
                    <a:pt x="99" y="648"/>
                    <a:pt x="101" y="648"/>
                  </a:cubicBezTo>
                  <a:close/>
                  <a:moveTo>
                    <a:pt x="807" y="723"/>
                  </a:moveTo>
                  <a:lnTo>
                    <a:pt x="818" y="733"/>
                  </a:lnTo>
                  <a:cubicBezTo>
                    <a:pt x="818" y="739"/>
                    <a:pt x="814" y="743"/>
                    <a:pt x="811" y="747"/>
                  </a:cubicBezTo>
                  <a:lnTo>
                    <a:pt x="793" y="747"/>
                  </a:lnTo>
                  <a:cubicBezTo>
                    <a:pt x="793" y="743"/>
                    <a:pt x="793" y="740"/>
                    <a:pt x="791" y="740"/>
                  </a:cubicBezTo>
                  <a:lnTo>
                    <a:pt x="791" y="730"/>
                  </a:lnTo>
                  <a:cubicBezTo>
                    <a:pt x="798" y="728"/>
                    <a:pt x="802" y="727"/>
                    <a:pt x="807" y="723"/>
                  </a:cubicBezTo>
                  <a:close/>
                  <a:moveTo>
                    <a:pt x="552" y="662"/>
                  </a:moveTo>
                  <a:cubicBezTo>
                    <a:pt x="554" y="662"/>
                    <a:pt x="556" y="662"/>
                    <a:pt x="557" y="663"/>
                  </a:cubicBezTo>
                  <a:lnTo>
                    <a:pt x="557" y="663"/>
                  </a:lnTo>
                  <a:cubicBezTo>
                    <a:pt x="551" y="705"/>
                    <a:pt x="548" y="736"/>
                    <a:pt x="550" y="757"/>
                  </a:cubicBezTo>
                  <a:cubicBezTo>
                    <a:pt x="548" y="751"/>
                    <a:pt x="547" y="747"/>
                    <a:pt x="547" y="742"/>
                  </a:cubicBezTo>
                  <a:lnTo>
                    <a:pt x="547" y="722"/>
                  </a:lnTo>
                  <a:cubicBezTo>
                    <a:pt x="548" y="714"/>
                    <a:pt x="547" y="707"/>
                    <a:pt x="545" y="700"/>
                  </a:cubicBezTo>
                  <a:cubicBezTo>
                    <a:pt x="545" y="694"/>
                    <a:pt x="542" y="688"/>
                    <a:pt x="539" y="683"/>
                  </a:cubicBezTo>
                  <a:lnTo>
                    <a:pt x="539" y="667"/>
                  </a:lnTo>
                  <a:cubicBezTo>
                    <a:pt x="543" y="664"/>
                    <a:pt x="548" y="662"/>
                    <a:pt x="552" y="662"/>
                  </a:cubicBezTo>
                  <a:close/>
                  <a:moveTo>
                    <a:pt x="428" y="660"/>
                  </a:moveTo>
                  <a:cubicBezTo>
                    <a:pt x="431" y="660"/>
                    <a:pt x="433" y="662"/>
                    <a:pt x="434" y="663"/>
                  </a:cubicBezTo>
                  <a:lnTo>
                    <a:pt x="441" y="667"/>
                  </a:lnTo>
                  <a:lnTo>
                    <a:pt x="441" y="663"/>
                  </a:lnTo>
                  <a:cubicBezTo>
                    <a:pt x="441" y="676"/>
                    <a:pt x="442" y="691"/>
                    <a:pt x="444" y="700"/>
                  </a:cubicBezTo>
                  <a:cubicBezTo>
                    <a:pt x="445" y="711"/>
                    <a:pt x="445" y="719"/>
                    <a:pt x="445" y="723"/>
                  </a:cubicBezTo>
                  <a:cubicBezTo>
                    <a:pt x="445" y="733"/>
                    <a:pt x="442" y="742"/>
                    <a:pt x="439" y="750"/>
                  </a:cubicBezTo>
                  <a:cubicBezTo>
                    <a:pt x="436" y="756"/>
                    <a:pt x="434" y="762"/>
                    <a:pt x="433" y="770"/>
                  </a:cubicBezTo>
                  <a:cubicBezTo>
                    <a:pt x="431" y="756"/>
                    <a:pt x="430" y="742"/>
                    <a:pt x="427" y="730"/>
                  </a:cubicBezTo>
                  <a:cubicBezTo>
                    <a:pt x="424" y="717"/>
                    <a:pt x="422" y="703"/>
                    <a:pt x="422" y="691"/>
                  </a:cubicBezTo>
                  <a:cubicBezTo>
                    <a:pt x="422" y="680"/>
                    <a:pt x="425" y="670"/>
                    <a:pt x="428" y="660"/>
                  </a:cubicBezTo>
                  <a:close/>
                  <a:moveTo>
                    <a:pt x="330" y="734"/>
                  </a:moveTo>
                  <a:lnTo>
                    <a:pt x="328" y="773"/>
                  </a:lnTo>
                  <a:lnTo>
                    <a:pt x="324" y="773"/>
                  </a:lnTo>
                  <a:lnTo>
                    <a:pt x="325" y="734"/>
                  </a:lnTo>
                  <a:close/>
                  <a:moveTo>
                    <a:pt x="359" y="748"/>
                  </a:moveTo>
                  <a:cubicBezTo>
                    <a:pt x="364" y="753"/>
                    <a:pt x="367" y="759"/>
                    <a:pt x="367" y="765"/>
                  </a:cubicBezTo>
                  <a:lnTo>
                    <a:pt x="367" y="805"/>
                  </a:lnTo>
                  <a:cubicBezTo>
                    <a:pt x="358" y="796"/>
                    <a:pt x="351" y="783"/>
                    <a:pt x="348" y="770"/>
                  </a:cubicBezTo>
                  <a:cubicBezTo>
                    <a:pt x="350" y="762"/>
                    <a:pt x="353" y="753"/>
                    <a:pt x="359" y="748"/>
                  </a:cubicBezTo>
                  <a:close/>
                  <a:moveTo>
                    <a:pt x="701" y="674"/>
                  </a:moveTo>
                  <a:cubicBezTo>
                    <a:pt x="704" y="690"/>
                    <a:pt x="707" y="705"/>
                    <a:pt x="707" y="720"/>
                  </a:cubicBezTo>
                  <a:lnTo>
                    <a:pt x="707" y="811"/>
                  </a:lnTo>
                  <a:cubicBezTo>
                    <a:pt x="696" y="776"/>
                    <a:pt x="690" y="740"/>
                    <a:pt x="690" y="703"/>
                  </a:cubicBezTo>
                  <a:lnTo>
                    <a:pt x="690" y="703"/>
                  </a:lnTo>
                  <a:cubicBezTo>
                    <a:pt x="690" y="704"/>
                    <a:pt x="690" y="704"/>
                    <a:pt x="690" y="704"/>
                  </a:cubicBezTo>
                  <a:cubicBezTo>
                    <a:pt x="691" y="704"/>
                    <a:pt x="694" y="694"/>
                    <a:pt x="701" y="674"/>
                  </a:cubicBezTo>
                  <a:close/>
                  <a:moveTo>
                    <a:pt x="524" y="773"/>
                  </a:moveTo>
                  <a:cubicBezTo>
                    <a:pt x="525" y="782"/>
                    <a:pt x="528" y="790"/>
                    <a:pt x="530" y="799"/>
                  </a:cubicBezTo>
                  <a:cubicBezTo>
                    <a:pt x="533" y="805"/>
                    <a:pt x="534" y="813"/>
                    <a:pt x="536" y="820"/>
                  </a:cubicBezTo>
                  <a:lnTo>
                    <a:pt x="533" y="817"/>
                  </a:lnTo>
                  <a:cubicBezTo>
                    <a:pt x="525" y="818"/>
                    <a:pt x="518" y="819"/>
                    <a:pt x="510" y="819"/>
                  </a:cubicBezTo>
                  <a:cubicBezTo>
                    <a:pt x="507" y="819"/>
                    <a:pt x="504" y="819"/>
                    <a:pt x="501" y="819"/>
                  </a:cubicBezTo>
                  <a:cubicBezTo>
                    <a:pt x="507" y="811"/>
                    <a:pt x="511" y="802"/>
                    <a:pt x="516" y="793"/>
                  </a:cubicBezTo>
                  <a:cubicBezTo>
                    <a:pt x="519" y="787"/>
                    <a:pt x="522" y="779"/>
                    <a:pt x="524" y="773"/>
                  </a:cubicBezTo>
                  <a:close/>
                  <a:moveTo>
                    <a:pt x="578" y="776"/>
                  </a:moveTo>
                  <a:lnTo>
                    <a:pt x="578" y="820"/>
                  </a:lnTo>
                  <a:cubicBezTo>
                    <a:pt x="570" y="820"/>
                    <a:pt x="564" y="819"/>
                    <a:pt x="556" y="817"/>
                  </a:cubicBezTo>
                  <a:cubicBezTo>
                    <a:pt x="561" y="810"/>
                    <a:pt x="564" y="802"/>
                    <a:pt x="565" y="793"/>
                  </a:cubicBezTo>
                  <a:cubicBezTo>
                    <a:pt x="565" y="785"/>
                    <a:pt x="570" y="779"/>
                    <a:pt x="578" y="776"/>
                  </a:cubicBezTo>
                  <a:close/>
                  <a:moveTo>
                    <a:pt x="605" y="811"/>
                  </a:moveTo>
                  <a:lnTo>
                    <a:pt x="605" y="823"/>
                  </a:lnTo>
                  <a:lnTo>
                    <a:pt x="599" y="823"/>
                  </a:lnTo>
                  <a:lnTo>
                    <a:pt x="599" y="811"/>
                  </a:lnTo>
                  <a:close/>
                  <a:moveTo>
                    <a:pt x="409" y="816"/>
                  </a:moveTo>
                  <a:lnTo>
                    <a:pt x="409" y="816"/>
                  </a:lnTo>
                  <a:cubicBezTo>
                    <a:pt x="410" y="820"/>
                    <a:pt x="409" y="824"/>
                    <a:pt x="407" y="827"/>
                  </a:cubicBezTo>
                  <a:lnTo>
                    <a:pt x="381" y="822"/>
                  </a:lnTo>
                  <a:cubicBezTo>
                    <a:pt x="385" y="820"/>
                    <a:pt x="391" y="819"/>
                    <a:pt x="398" y="817"/>
                  </a:cubicBezTo>
                  <a:cubicBezTo>
                    <a:pt x="402" y="817"/>
                    <a:pt x="405" y="816"/>
                    <a:pt x="409" y="816"/>
                  </a:cubicBezTo>
                  <a:close/>
                  <a:moveTo>
                    <a:pt x="798" y="793"/>
                  </a:moveTo>
                  <a:lnTo>
                    <a:pt x="796" y="831"/>
                  </a:lnTo>
                  <a:lnTo>
                    <a:pt x="790" y="831"/>
                  </a:lnTo>
                  <a:lnTo>
                    <a:pt x="791" y="793"/>
                  </a:lnTo>
                  <a:close/>
                  <a:moveTo>
                    <a:pt x="319" y="811"/>
                  </a:moveTo>
                  <a:lnTo>
                    <a:pt x="333" y="816"/>
                  </a:lnTo>
                  <a:lnTo>
                    <a:pt x="333" y="833"/>
                  </a:lnTo>
                  <a:cubicBezTo>
                    <a:pt x="325" y="833"/>
                    <a:pt x="321" y="825"/>
                    <a:pt x="319" y="811"/>
                  </a:cubicBezTo>
                  <a:close/>
                  <a:moveTo>
                    <a:pt x="275" y="723"/>
                  </a:moveTo>
                  <a:cubicBezTo>
                    <a:pt x="275" y="727"/>
                    <a:pt x="273" y="733"/>
                    <a:pt x="273" y="740"/>
                  </a:cubicBezTo>
                  <a:cubicBezTo>
                    <a:pt x="271" y="745"/>
                    <a:pt x="271" y="751"/>
                    <a:pt x="270" y="756"/>
                  </a:cubicBezTo>
                  <a:cubicBezTo>
                    <a:pt x="271" y="771"/>
                    <a:pt x="273" y="785"/>
                    <a:pt x="275" y="799"/>
                  </a:cubicBezTo>
                  <a:cubicBezTo>
                    <a:pt x="277" y="812"/>
                    <a:pt x="279" y="825"/>
                    <a:pt x="279" y="839"/>
                  </a:cubicBezTo>
                  <a:lnTo>
                    <a:pt x="279" y="839"/>
                  </a:lnTo>
                  <a:cubicBezTo>
                    <a:pt x="278" y="834"/>
                    <a:pt x="276" y="831"/>
                    <a:pt x="275" y="827"/>
                  </a:cubicBezTo>
                  <a:cubicBezTo>
                    <a:pt x="273" y="820"/>
                    <a:pt x="270" y="811"/>
                    <a:pt x="267" y="802"/>
                  </a:cubicBezTo>
                  <a:cubicBezTo>
                    <a:pt x="264" y="790"/>
                    <a:pt x="259" y="777"/>
                    <a:pt x="258" y="765"/>
                  </a:cubicBezTo>
                  <a:lnTo>
                    <a:pt x="258" y="723"/>
                  </a:lnTo>
                  <a:close/>
                  <a:moveTo>
                    <a:pt x="647" y="848"/>
                  </a:moveTo>
                  <a:lnTo>
                    <a:pt x="650" y="856"/>
                  </a:lnTo>
                  <a:lnTo>
                    <a:pt x="645" y="856"/>
                  </a:lnTo>
                  <a:lnTo>
                    <a:pt x="641" y="850"/>
                  </a:lnTo>
                  <a:lnTo>
                    <a:pt x="647" y="848"/>
                  </a:lnTo>
                  <a:close/>
                  <a:moveTo>
                    <a:pt x="718" y="854"/>
                  </a:moveTo>
                  <a:lnTo>
                    <a:pt x="721" y="865"/>
                  </a:lnTo>
                  <a:lnTo>
                    <a:pt x="716" y="865"/>
                  </a:lnTo>
                  <a:lnTo>
                    <a:pt x="711" y="854"/>
                  </a:lnTo>
                  <a:close/>
                  <a:moveTo>
                    <a:pt x="753" y="679"/>
                  </a:moveTo>
                  <a:cubicBezTo>
                    <a:pt x="762" y="683"/>
                    <a:pt x="768" y="693"/>
                    <a:pt x="768" y="703"/>
                  </a:cubicBezTo>
                  <a:lnTo>
                    <a:pt x="765" y="702"/>
                  </a:lnTo>
                  <a:lnTo>
                    <a:pt x="765" y="702"/>
                  </a:lnTo>
                  <a:cubicBezTo>
                    <a:pt x="767" y="710"/>
                    <a:pt x="765" y="717"/>
                    <a:pt x="764" y="725"/>
                  </a:cubicBezTo>
                  <a:cubicBezTo>
                    <a:pt x="762" y="734"/>
                    <a:pt x="759" y="743"/>
                    <a:pt x="758" y="753"/>
                  </a:cubicBezTo>
                  <a:cubicBezTo>
                    <a:pt x="754" y="762"/>
                    <a:pt x="753" y="773"/>
                    <a:pt x="750" y="782"/>
                  </a:cubicBezTo>
                  <a:cubicBezTo>
                    <a:pt x="748" y="788"/>
                    <a:pt x="747" y="796"/>
                    <a:pt x="747" y="802"/>
                  </a:cubicBezTo>
                  <a:cubicBezTo>
                    <a:pt x="748" y="827"/>
                    <a:pt x="754" y="851"/>
                    <a:pt x="764" y="874"/>
                  </a:cubicBezTo>
                  <a:cubicBezTo>
                    <a:pt x="757" y="876"/>
                    <a:pt x="753" y="877"/>
                    <a:pt x="751" y="878"/>
                  </a:cubicBezTo>
                  <a:lnTo>
                    <a:pt x="751" y="878"/>
                  </a:lnTo>
                  <a:cubicBezTo>
                    <a:pt x="750" y="861"/>
                    <a:pt x="747" y="846"/>
                    <a:pt x="742" y="830"/>
                  </a:cubicBezTo>
                  <a:cubicBezTo>
                    <a:pt x="739" y="819"/>
                    <a:pt x="736" y="807"/>
                    <a:pt x="734" y="796"/>
                  </a:cubicBezTo>
                  <a:cubicBezTo>
                    <a:pt x="731" y="785"/>
                    <a:pt x="730" y="777"/>
                    <a:pt x="730" y="771"/>
                  </a:cubicBezTo>
                  <a:cubicBezTo>
                    <a:pt x="745" y="770"/>
                    <a:pt x="756" y="757"/>
                    <a:pt x="753" y="742"/>
                  </a:cubicBezTo>
                  <a:lnTo>
                    <a:pt x="753" y="679"/>
                  </a:lnTo>
                  <a:close/>
                  <a:moveTo>
                    <a:pt x="211" y="767"/>
                  </a:moveTo>
                  <a:cubicBezTo>
                    <a:pt x="221" y="768"/>
                    <a:pt x="225" y="776"/>
                    <a:pt x="225" y="788"/>
                  </a:cubicBezTo>
                  <a:cubicBezTo>
                    <a:pt x="225" y="793"/>
                    <a:pt x="224" y="797"/>
                    <a:pt x="224" y="803"/>
                  </a:cubicBezTo>
                  <a:cubicBezTo>
                    <a:pt x="224" y="808"/>
                    <a:pt x="224" y="813"/>
                    <a:pt x="222" y="817"/>
                  </a:cubicBezTo>
                  <a:cubicBezTo>
                    <a:pt x="224" y="825"/>
                    <a:pt x="225" y="833"/>
                    <a:pt x="225" y="839"/>
                  </a:cubicBezTo>
                  <a:cubicBezTo>
                    <a:pt x="227" y="845"/>
                    <a:pt x="228" y="851"/>
                    <a:pt x="230" y="856"/>
                  </a:cubicBezTo>
                  <a:lnTo>
                    <a:pt x="230" y="907"/>
                  </a:lnTo>
                  <a:cubicBezTo>
                    <a:pt x="225" y="877"/>
                    <a:pt x="221" y="850"/>
                    <a:pt x="218" y="827"/>
                  </a:cubicBezTo>
                  <a:cubicBezTo>
                    <a:pt x="215" y="803"/>
                    <a:pt x="213" y="783"/>
                    <a:pt x="211" y="767"/>
                  </a:cubicBezTo>
                  <a:close/>
                  <a:moveTo>
                    <a:pt x="193" y="928"/>
                  </a:moveTo>
                  <a:lnTo>
                    <a:pt x="193" y="988"/>
                  </a:lnTo>
                  <a:lnTo>
                    <a:pt x="188" y="988"/>
                  </a:lnTo>
                  <a:lnTo>
                    <a:pt x="188" y="928"/>
                  </a:lnTo>
                  <a:close/>
                  <a:moveTo>
                    <a:pt x="805" y="934"/>
                  </a:moveTo>
                  <a:lnTo>
                    <a:pt x="805" y="999"/>
                  </a:lnTo>
                  <a:lnTo>
                    <a:pt x="801" y="999"/>
                  </a:lnTo>
                  <a:lnTo>
                    <a:pt x="801" y="934"/>
                  </a:lnTo>
                  <a:close/>
                  <a:moveTo>
                    <a:pt x="759" y="908"/>
                  </a:moveTo>
                  <a:cubicBezTo>
                    <a:pt x="762" y="933"/>
                    <a:pt x="765" y="959"/>
                    <a:pt x="770" y="982"/>
                  </a:cubicBezTo>
                  <a:cubicBezTo>
                    <a:pt x="773" y="1006"/>
                    <a:pt x="778" y="1031"/>
                    <a:pt x="781" y="1056"/>
                  </a:cubicBezTo>
                  <a:lnTo>
                    <a:pt x="779" y="1053"/>
                  </a:lnTo>
                  <a:cubicBezTo>
                    <a:pt x="768" y="1051"/>
                    <a:pt x="764" y="1043"/>
                    <a:pt x="765" y="1033"/>
                  </a:cubicBezTo>
                  <a:cubicBezTo>
                    <a:pt x="765" y="1025"/>
                    <a:pt x="765" y="1019"/>
                    <a:pt x="764" y="1011"/>
                  </a:cubicBezTo>
                  <a:cubicBezTo>
                    <a:pt x="764" y="1002"/>
                    <a:pt x="762" y="993"/>
                    <a:pt x="761" y="983"/>
                  </a:cubicBezTo>
                  <a:cubicBezTo>
                    <a:pt x="759" y="974"/>
                    <a:pt x="758" y="963"/>
                    <a:pt x="758" y="954"/>
                  </a:cubicBezTo>
                  <a:cubicBezTo>
                    <a:pt x="756" y="947"/>
                    <a:pt x="756" y="939"/>
                    <a:pt x="756" y="933"/>
                  </a:cubicBezTo>
                  <a:cubicBezTo>
                    <a:pt x="756" y="928"/>
                    <a:pt x="756" y="923"/>
                    <a:pt x="758" y="920"/>
                  </a:cubicBezTo>
                  <a:cubicBezTo>
                    <a:pt x="758" y="916"/>
                    <a:pt x="759" y="911"/>
                    <a:pt x="759" y="908"/>
                  </a:cubicBezTo>
                  <a:close/>
                  <a:moveTo>
                    <a:pt x="261" y="888"/>
                  </a:moveTo>
                  <a:cubicBezTo>
                    <a:pt x="264" y="897"/>
                    <a:pt x="265" y="908"/>
                    <a:pt x="267" y="919"/>
                  </a:cubicBezTo>
                  <a:cubicBezTo>
                    <a:pt x="270" y="931"/>
                    <a:pt x="271" y="948"/>
                    <a:pt x="275" y="968"/>
                  </a:cubicBezTo>
                  <a:cubicBezTo>
                    <a:pt x="276" y="983"/>
                    <a:pt x="279" y="999"/>
                    <a:pt x="282" y="1014"/>
                  </a:cubicBezTo>
                  <a:cubicBezTo>
                    <a:pt x="287" y="1028"/>
                    <a:pt x="288" y="1037"/>
                    <a:pt x="291" y="1046"/>
                  </a:cubicBezTo>
                  <a:lnTo>
                    <a:pt x="291" y="1043"/>
                  </a:lnTo>
                  <a:lnTo>
                    <a:pt x="291" y="1043"/>
                  </a:lnTo>
                  <a:cubicBezTo>
                    <a:pt x="293" y="1051"/>
                    <a:pt x="288" y="1054"/>
                    <a:pt x="281" y="1057"/>
                  </a:cubicBezTo>
                  <a:cubicBezTo>
                    <a:pt x="273" y="1020"/>
                    <a:pt x="267" y="990"/>
                    <a:pt x="262" y="963"/>
                  </a:cubicBezTo>
                  <a:cubicBezTo>
                    <a:pt x="259" y="942"/>
                    <a:pt x="258" y="920"/>
                    <a:pt x="258" y="900"/>
                  </a:cubicBezTo>
                  <a:cubicBezTo>
                    <a:pt x="258" y="897"/>
                    <a:pt x="258" y="896"/>
                    <a:pt x="259" y="893"/>
                  </a:cubicBezTo>
                  <a:cubicBezTo>
                    <a:pt x="259" y="891"/>
                    <a:pt x="261" y="890"/>
                    <a:pt x="261" y="888"/>
                  </a:cubicBezTo>
                  <a:close/>
                  <a:moveTo>
                    <a:pt x="193" y="1014"/>
                  </a:moveTo>
                  <a:cubicBezTo>
                    <a:pt x="193" y="1022"/>
                    <a:pt x="193" y="1028"/>
                    <a:pt x="195" y="1036"/>
                  </a:cubicBezTo>
                  <a:cubicBezTo>
                    <a:pt x="196" y="1044"/>
                    <a:pt x="197" y="1056"/>
                    <a:pt x="199" y="1070"/>
                  </a:cubicBezTo>
                  <a:lnTo>
                    <a:pt x="199" y="1070"/>
                  </a:lnTo>
                  <a:cubicBezTo>
                    <a:pt x="197" y="1074"/>
                    <a:pt x="194" y="1077"/>
                    <a:pt x="191" y="1077"/>
                  </a:cubicBezTo>
                  <a:cubicBezTo>
                    <a:pt x="188" y="1077"/>
                    <a:pt x="188" y="1076"/>
                    <a:pt x="188" y="1071"/>
                  </a:cubicBezTo>
                  <a:cubicBezTo>
                    <a:pt x="188" y="1062"/>
                    <a:pt x="188" y="1053"/>
                    <a:pt x="190" y="1043"/>
                  </a:cubicBezTo>
                  <a:cubicBezTo>
                    <a:pt x="191" y="1034"/>
                    <a:pt x="193" y="1023"/>
                    <a:pt x="193" y="1014"/>
                  </a:cubicBezTo>
                  <a:close/>
                  <a:moveTo>
                    <a:pt x="845" y="957"/>
                  </a:moveTo>
                  <a:cubicBezTo>
                    <a:pt x="850" y="974"/>
                    <a:pt x="853" y="993"/>
                    <a:pt x="854" y="1010"/>
                  </a:cubicBezTo>
                  <a:cubicBezTo>
                    <a:pt x="856" y="1023"/>
                    <a:pt x="857" y="1039"/>
                    <a:pt x="857" y="1053"/>
                  </a:cubicBezTo>
                  <a:lnTo>
                    <a:pt x="857" y="1079"/>
                  </a:lnTo>
                  <a:cubicBezTo>
                    <a:pt x="844" y="1043"/>
                    <a:pt x="838" y="1006"/>
                    <a:pt x="839" y="970"/>
                  </a:cubicBezTo>
                  <a:cubicBezTo>
                    <a:pt x="839" y="965"/>
                    <a:pt x="842" y="960"/>
                    <a:pt x="845" y="957"/>
                  </a:cubicBezTo>
                  <a:close/>
                  <a:moveTo>
                    <a:pt x="884" y="1102"/>
                  </a:moveTo>
                  <a:lnTo>
                    <a:pt x="884" y="1111"/>
                  </a:lnTo>
                  <a:lnTo>
                    <a:pt x="879" y="1111"/>
                  </a:lnTo>
                  <a:lnTo>
                    <a:pt x="879" y="1102"/>
                  </a:lnTo>
                  <a:close/>
                  <a:moveTo>
                    <a:pt x="128" y="1110"/>
                  </a:moveTo>
                  <a:lnTo>
                    <a:pt x="128" y="1126"/>
                  </a:lnTo>
                  <a:cubicBezTo>
                    <a:pt x="119" y="1120"/>
                    <a:pt x="115" y="1114"/>
                    <a:pt x="115" y="1110"/>
                  </a:cubicBezTo>
                  <a:close/>
                  <a:moveTo>
                    <a:pt x="761" y="1088"/>
                  </a:moveTo>
                  <a:cubicBezTo>
                    <a:pt x="774" y="1100"/>
                    <a:pt x="781" y="1110"/>
                    <a:pt x="781" y="1116"/>
                  </a:cubicBezTo>
                  <a:lnTo>
                    <a:pt x="779" y="1114"/>
                  </a:lnTo>
                  <a:lnTo>
                    <a:pt x="779" y="1114"/>
                  </a:lnTo>
                  <a:cubicBezTo>
                    <a:pt x="779" y="1119"/>
                    <a:pt x="781" y="1125"/>
                    <a:pt x="779" y="1131"/>
                  </a:cubicBezTo>
                  <a:cubicBezTo>
                    <a:pt x="779" y="1136"/>
                    <a:pt x="778" y="1142"/>
                    <a:pt x="778" y="1146"/>
                  </a:cubicBezTo>
                  <a:cubicBezTo>
                    <a:pt x="768" y="1140"/>
                    <a:pt x="762" y="1131"/>
                    <a:pt x="761" y="1120"/>
                  </a:cubicBezTo>
                  <a:lnTo>
                    <a:pt x="761" y="1088"/>
                  </a:lnTo>
                  <a:close/>
                  <a:moveTo>
                    <a:pt x="33" y="1168"/>
                  </a:moveTo>
                  <a:cubicBezTo>
                    <a:pt x="33" y="1169"/>
                    <a:pt x="33" y="1169"/>
                    <a:pt x="33" y="1170"/>
                  </a:cubicBezTo>
                  <a:lnTo>
                    <a:pt x="33" y="1170"/>
                  </a:lnTo>
                  <a:cubicBezTo>
                    <a:pt x="33" y="1169"/>
                    <a:pt x="33" y="1169"/>
                    <a:pt x="33" y="1168"/>
                  </a:cubicBezTo>
                  <a:close/>
                  <a:moveTo>
                    <a:pt x="219" y="1156"/>
                  </a:moveTo>
                  <a:lnTo>
                    <a:pt x="216" y="1173"/>
                  </a:lnTo>
                  <a:lnTo>
                    <a:pt x="210" y="1173"/>
                  </a:lnTo>
                  <a:lnTo>
                    <a:pt x="213" y="1156"/>
                  </a:lnTo>
                  <a:close/>
                  <a:moveTo>
                    <a:pt x="882" y="1126"/>
                  </a:moveTo>
                  <a:lnTo>
                    <a:pt x="885" y="1185"/>
                  </a:lnTo>
                  <a:cubicBezTo>
                    <a:pt x="881" y="1180"/>
                    <a:pt x="877" y="1174"/>
                    <a:pt x="874" y="1168"/>
                  </a:cubicBezTo>
                  <a:cubicBezTo>
                    <a:pt x="872" y="1164"/>
                    <a:pt x="870" y="1160"/>
                    <a:pt x="869" y="1155"/>
                  </a:cubicBezTo>
                  <a:lnTo>
                    <a:pt x="869" y="1155"/>
                  </a:lnTo>
                  <a:cubicBezTo>
                    <a:pt x="869" y="1155"/>
                    <a:pt x="869" y="1155"/>
                    <a:pt x="869" y="1155"/>
                  </a:cubicBezTo>
                  <a:cubicBezTo>
                    <a:pt x="871" y="1155"/>
                    <a:pt x="875" y="1145"/>
                    <a:pt x="882" y="1126"/>
                  </a:cubicBezTo>
                  <a:close/>
                  <a:moveTo>
                    <a:pt x="84" y="856"/>
                  </a:moveTo>
                  <a:lnTo>
                    <a:pt x="87" y="1088"/>
                  </a:lnTo>
                  <a:cubicBezTo>
                    <a:pt x="75" y="1113"/>
                    <a:pt x="68" y="1142"/>
                    <a:pt x="70" y="1170"/>
                  </a:cubicBezTo>
                  <a:lnTo>
                    <a:pt x="70" y="1248"/>
                  </a:lnTo>
                  <a:cubicBezTo>
                    <a:pt x="62" y="1246"/>
                    <a:pt x="59" y="1239"/>
                    <a:pt x="59" y="1225"/>
                  </a:cubicBezTo>
                  <a:cubicBezTo>
                    <a:pt x="58" y="1219"/>
                    <a:pt x="58" y="1214"/>
                    <a:pt x="59" y="1208"/>
                  </a:cubicBezTo>
                  <a:cubicBezTo>
                    <a:pt x="59" y="1202"/>
                    <a:pt x="61" y="1194"/>
                    <a:pt x="62" y="1186"/>
                  </a:cubicBezTo>
                  <a:lnTo>
                    <a:pt x="65" y="1163"/>
                  </a:lnTo>
                  <a:lnTo>
                    <a:pt x="65" y="1071"/>
                  </a:lnTo>
                  <a:cubicBezTo>
                    <a:pt x="65" y="1057"/>
                    <a:pt x="67" y="1042"/>
                    <a:pt x="70" y="1028"/>
                  </a:cubicBezTo>
                  <a:cubicBezTo>
                    <a:pt x="71" y="1014"/>
                    <a:pt x="73" y="1002"/>
                    <a:pt x="73" y="988"/>
                  </a:cubicBezTo>
                  <a:lnTo>
                    <a:pt x="73" y="883"/>
                  </a:lnTo>
                  <a:lnTo>
                    <a:pt x="70" y="876"/>
                  </a:lnTo>
                  <a:cubicBezTo>
                    <a:pt x="68" y="871"/>
                    <a:pt x="68" y="868"/>
                    <a:pt x="70" y="865"/>
                  </a:cubicBezTo>
                  <a:cubicBezTo>
                    <a:pt x="73" y="860"/>
                    <a:pt x="79" y="857"/>
                    <a:pt x="84" y="856"/>
                  </a:cubicBezTo>
                  <a:close/>
                  <a:moveTo>
                    <a:pt x="871" y="1202"/>
                  </a:moveTo>
                  <a:lnTo>
                    <a:pt x="885" y="1203"/>
                  </a:lnTo>
                  <a:lnTo>
                    <a:pt x="885" y="1259"/>
                  </a:lnTo>
                  <a:cubicBezTo>
                    <a:pt x="873" y="1254"/>
                    <a:pt x="870" y="1248"/>
                    <a:pt x="871" y="1242"/>
                  </a:cubicBezTo>
                  <a:lnTo>
                    <a:pt x="871" y="1202"/>
                  </a:lnTo>
                  <a:close/>
                  <a:moveTo>
                    <a:pt x="930" y="1136"/>
                  </a:moveTo>
                  <a:lnTo>
                    <a:pt x="957" y="1274"/>
                  </a:lnTo>
                  <a:cubicBezTo>
                    <a:pt x="945" y="1234"/>
                    <a:pt x="936" y="1213"/>
                    <a:pt x="930" y="1213"/>
                  </a:cubicBezTo>
                  <a:lnTo>
                    <a:pt x="930" y="1136"/>
                  </a:lnTo>
                  <a:close/>
                  <a:moveTo>
                    <a:pt x="158" y="790"/>
                  </a:moveTo>
                  <a:cubicBezTo>
                    <a:pt x="158" y="808"/>
                    <a:pt x="158" y="831"/>
                    <a:pt x="158" y="857"/>
                  </a:cubicBezTo>
                  <a:cubicBezTo>
                    <a:pt x="158" y="883"/>
                    <a:pt x="159" y="914"/>
                    <a:pt x="161" y="950"/>
                  </a:cubicBezTo>
                  <a:cubicBezTo>
                    <a:pt x="164" y="1020"/>
                    <a:pt x="165" y="1073"/>
                    <a:pt x="165" y="1110"/>
                  </a:cubicBezTo>
                  <a:cubicBezTo>
                    <a:pt x="164" y="1136"/>
                    <a:pt x="167" y="1163"/>
                    <a:pt x="178" y="1186"/>
                  </a:cubicBezTo>
                  <a:lnTo>
                    <a:pt x="184" y="1182"/>
                  </a:lnTo>
                  <a:cubicBezTo>
                    <a:pt x="188" y="1202"/>
                    <a:pt x="190" y="1219"/>
                    <a:pt x="193" y="1234"/>
                  </a:cubicBezTo>
                  <a:cubicBezTo>
                    <a:pt x="195" y="1250"/>
                    <a:pt x="198" y="1262"/>
                    <a:pt x="199" y="1274"/>
                  </a:cubicBezTo>
                  <a:cubicBezTo>
                    <a:pt x="204" y="1271"/>
                    <a:pt x="207" y="1266"/>
                    <a:pt x="207" y="1260"/>
                  </a:cubicBezTo>
                  <a:cubicBezTo>
                    <a:pt x="210" y="1256"/>
                    <a:pt x="211" y="1248"/>
                    <a:pt x="213" y="1242"/>
                  </a:cubicBezTo>
                  <a:cubicBezTo>
                    <a:pt x="215" y="1234"/>
                    <a:pt x="216" y="1228"/>
                    <a:pt x="218" y="1222"/>
                  </a:cubicBezTo>
                  <a:cubicBezTo>
                    <a:pt x="218" y="1219"/>
                    <a:pt x="219" y="1216"/>
                    <a:pt x="221" y="1213"/>
                  </a:cubicBezTo>
                  <a:lnTo>
                    <a:pt x="221" y="1213"/>
                  </a:lnTo>
                  <a:cubicBezTo>
                    <a:pt x="219" y="1217"/>
                    <a:pt x="219" y="1223"/>
                    <a:pt x="219" y="1228"/>
                  </a:cubicBezTo>
                  <a:lnTo>
                    <a:pt x="219" y="1245"/>
                  </a:lnTo>
                  <a:cubicBezTo>
                    <a:pt x="219" y="1256"/>
                    <a:pt x="222" y="1268"/>
                    <a:pt x="231" y="1276"/>
                  </a:cubicBezTo>
                  <a:cubicBezTo>
                    <a:pt x="246" y="1272"/>
                    <a:pt x="256" y="1270"/>
                    <a:pt x="262" y="1270"/>
                  </a:cubicBezTo>
                  <a:cubicBezTo>
                    <a:pt x="264" y="1270"/>
                    <a:pt x="265" y="1270"/>
                    <a:pt x="265" y="1271"/>
                  </a:cubicBezTo>
                  <a:lnTo>
                    <a:pt x="267" y="1283"/>
                  </a:lnTo>
                  <a:lnTo>
                    <a:pt x="179" y="1283"/>
                  </a:lnTo>
                  <a:cubicBezTo>
                    <a:pt x="182" y="1260"/>
                    <a:pt x="184" y="1243"/>
                    <a:pt x="185" y="1231"/>
                  </a:cubicBezTo>
                  <a:cubicBezTo>
                    <a:pt x="187" y="1220"/>
                    <a:pt x="188" y="1213"/>
                    <a:pt x="188" y="1211"/>
                  </a:cubicBezTo>
                  <a:cubicBezTo>
                    <a:pt x="188" y="1202"/>
                    <a:pt x="184" y="1197"/>
                    <a:pt x="176" y="1197"/>
                  </a:cubicBezTo>
                  <a:cubicBezTo>
                    <a:pt x="171" y="1197"/>
                    <a:pt x="168" y="1200"/>
                    <a:pt x="164" y="1210"/>
                  </a:cubicBezTo>
                  <a:cubicBezTo>
                    <a:pt x="164" y="1212"/>
                    <a:pt x="164" y="1213"/>
                    <a:pt x="164" y="1213"/>
                  </a:cubicBezTo>
                  <a:cubicBezTo>
                    <a:pt x="163" y="1213"/>
                    <a:pt x="163" y="1209"/>
                    <a:pt x="161" y="1202"/>
                  </a:cubicBezTo>
                  <a:cubicBezTo>
                    <a:pt x="158" y="1183"/>
                    <a:pt x="156" y="1166"/>
                    <a:pt x="156" y="1150"/>
                  </a:cubicBezTo>
                  <a:cubicBezTo>
                    <a:pt x="155" y="1136"/>
                    <a:pt x="155" y="1120"/>
                    <a:pt x="155" y="1105"/>
                  </a:cubicBezTo>
                  <a:lnTo>
                    <a:pt x="155" y="1054"/>
                  </a:lnTo>
                  <a:lnTo>
                    <a:pt x="158" y="790"/>
                  </a:lnTo>
                  <a:close/>
                  <a:moveTo>
                    <a:pt x="119" y="1194"/>
                  </a:moveTo>
                  <a:lnTo>
                    <a:pt x="119" y="1194"/>
                  </a:lnTo>
                  <a:cubicBezTo>
                    <a:pt x="121" y="1213"/>
                    <a:pt x="124" y="1228"/>
                    <a:pt x="125" y="1243"/>
                  </a:cubicBezTo>
                  <a:cubicBezTo>
                    <a:pt x="128" y="1257"/>
                    <a:pt x="130" y="1270"/>
                    <a:pt x="133" y="1280"/>
                  </a:cubicBezTo>
                  <a:lnTo>
                    <a:pt x="131" y="1280"/>
                  </a:lnTo>
                  <a:cubicBezTo>
                    <a:pt x="124" y="1284"/>
                    <a:pt x="115" y="1287"/>
                    <a:pt x="106" y="1287"/>
                  </a:cubicBezTo>
                  <a:cubicBezTo>
                    <a:pt x="103" y="1287"/>
                    <a:pt x="101" y="1287"/>
                    <a:pt x="99" y="1286"/>
                  </a:cubicBezTo>
                  <a:cubicBezTo>
                    <a:pt x="88" y="1286"/>
                    <a:pt x="76" y="1283"/>
                    <a:pt x="67" y="1277"/>
                  </a:cubicBezTo>
                  <a:lnTo>
                    <a:pt x="73" y="1277"/>
                  </a:lnTo>
                  <a:cubicBezTo>
                    <a:pt x="75" y="1276"/>
                    <a:pt x="78" y="1276"/>
                    <a:pt x="84" y="1276"/>
                  </a:cubicBezTo>
                  <a:cubicBezTo>
                    <a:pt x="85" y="1276"/>
                    <a:pt x="85" y="1276"/>
                    <a:pt x="86" y="1276"/>
                  </a:cubicBezTo>
                  <a:cubicBezTo>
                    <a:pt x="105" y="1276"/>
                    <a:pt x="121" y="1259"/>
                    <a:pt x="121" y="1240"/>
                  </a:cubicBezTo>
                  <a:lnTo>
                    <a:pt x="121" y="1217"/>
                  </a:lnTo>
                  <a:cubicBezTo>
                    <a:pt x="121" y="1210"/>
                    <a:pt x="119" y="1202"/>
                    <a:pt x="119" y="1194"/>
                  </a:cubicBezTo>
                  <a:close/>
                  <a:moveTo>
                    <a:pt x="308" y="1137"/>
                  </a:moveTo>
                  <a:lnTo>
                    <a:pt x="313" y="1290"/>
                  </a:lnTo>
                  <a:cubicBezTo>
                    <a:pt x="305" y="1286"/>
                    <a:pt x="301" y="1276"/>
                    <a:pt x="298" y="1259"/>
                  </a:cubicBezTo>
                  <a:cubicBezTo>
                    <a:pt x="296" y="1251"/>
                    <a:pt x="295" y="1237"/>
                    <a:pt x="291" y="1219"/>
                  </a:cubicBezTo>
                  <a:cubicBezTo>
                    <a:pt x="290" y="1190"/>
                    <a:pt x="296" y="1162"/>
                    <a:pt x="308" y="1137"/>
                  </a:cubicBezTo>
                  <a:close/>
                  <a:moveTo>
                    <a:pt x="772" y="1280"/>
                  </a:moveTo>
                  <a:cubicBezTo>
                    <a:pt x="770" y="1287"/>
                    <a:pt x="764" y="1291"/>
                    <a:pt x="758" y="1293"/>
                  </a:cubicBezTo>
                  <a:cubicBezTo>
                    <a:pt x="747" y="1291"/>
                    <a:pt x="738" y="1288"/>
                    <a:pt x="728" y="1283"/>
                  </a:cubicBezTo>
                  <a:lnTo>
                    <a:pt x="759" y="1283"/>
                  </a:lnTo>
                  <a:cubicBezTo>
                    <a:pt x="763" y="1282"/>
                    <a:pt x="768" y="1281"/>
                    <a:pt x="772" y="1280"/>
                  </a:cubicBezTo>
                  <a:close/>
                  <a:moveTo>
                    <a:pt x="814" y="1231"/>
                  </a:moveTo>
                  <a:cubicBezTo>
                    <a:pt x="816" y="1245"/>
                    <a:pt x="818" y="1259"/>
                    <a:pt x="822" y="1273"/>
                  </a:cubicBezTo>
                  <a:cubicBezTo>
                    <a:pt x="825" y="1280"/>
                    <a:pt x="833" y="1283"/>
                    <a:pt x="844" y="1283"/>
                  </a:cubicBezTo>
                  <a:cubicBezTo>
                    <a:pt x="848" y="1283"/>
                    <a:pt x="851" y="1282"/>
                    <a:pt x="854" y="1282"/>
                  </a:cubicBezTo>
                  <a:cubicBezTo>
                    <a:pt x="859" y="1280"/>
                    <a:pt x="862" y="1280"/>
                    <a:pt x="867" y="1280"/>
                  </a:cubicBezTo>
                  <a:lnTo>
                    <a:pt x="867" y="1296"/>
                  </a:lnTo>
                  <a:cubicBezTo>
                    <a:pt x="857" y="1294"/>
                    <a:pt x="848" y="1293"/>
                    <a:pt x="839" y="1290"/>
                  </a:cubicBezTo>
                  <a:cubicBezTo>
                    <a:pt x="831" y="1288"/>
                    <a:pt x="822" y="1285"/>
                    <a:pt x="813" y="1285"/>
                  </a:cubicBezTo>
                  <a:lnTo>
                    <a:pt x="813" y="1279"/>
                  </a:lnTo>
                  <a:cubicBezTo>
                    <a:pt x="813" y="1270"/>
                    <a:pt x="813" y="1254"/>
                    <a:pt x="814" y="1231"/>
                  </a:cubicBezTo>
                  <a:close/>
                  <a:moveTo>
                    <a:pt x="325" y="1325"/>
                  </a:moveTo>
                  <a:cubicBezTo>
                    <a:pt x="325" y="1325"/>
                    <a:pt x="325" y="1325"/>
                    <a:pt x="325" y="1325"/>
                  </a:cubicBezTo>
                  <a:cubicBezTo>
                    <a:pt x="325" y="1325"/>
                    <a:pt x="325" y="1325"/>
                    <a:pt x="325" y="1325"/>
                  </a:cubicBezTo>
                  <a:close/>
                  <a:moveTo>
                    <a:pt x="42" y="1"/>
                  </a:moveTo>
                  <a:cubicBezTo>
                    <a:pt x="42" y="2"/>
                    <a:pt x="39" y="4"/>
                    <a:pt x="33" y="4"/>
                  </a:cubicBezTo>
                  <a:lnTo>
                    <a:pt x="33" y="208"/>
                  </a:lnTo>
                  <a:cubicBezTo>
                    <a:pt x="35" y="214"/>
                    <a:pt x="36" y="219"/>
                    <a:pt x="39" y="224"/>
                  </a:cubicBezTo>
                  <a:cubicBezTo>
                    <a:pt x="44" y="230"/>
                    <a:pt x="45" y="236"/>
                    <a:pt x="47" y="242"/>
                  </a:cubicBezTo>
                  <a:cubicBezTo>
                    <a:pt x="47" y="267"/>
                    <a:pt x="48" y="304"/>
                    <a:pt x="51" y="354"/>
                  </a:cubicBezTo>
                  <a:cubicBezTo>
                    <a:pt x="55" y="405"/>
                    <a:pt x="58" y="444"/>
                    <a:pt x="58" y="468"/>
                  </a:cubicBezTo>
                  <a:lnTo>
                    <a:pt x="58" y="580"/>
                  </a:lnTo>
                  <a:cubicBezTo>
                    <a:pt x="47" y="593"/>
                    <a:pt x="41" y="610"/>
                    <a:pt x="41" y="627"/>
                  </a:cubicBezTo>
                  <a:cubicBezTo>
                    <a:pt x="42" y="643"/>
                    <a:pt x="44" y="659"/>
                    <a:pt x="48" y="674"/>
                  </a:cubicBezTo>
                  <a:cubicBezTo>
                    <a:pt x="51" y="691"/>
                    <a:pt x="55" y="707"/>
                    <a:pt x="55" y="723"/>
                  </a:cubicBezTo>
                  <a:lnTo>
                    <a:pt x="55" y="897"/>
                  </a:lnTo>
                  <a:cubicBezTo>
                    <a:pt x="55" y="903"/>
                    <a:pt x="53" y="910"/>
                    <a:pt x="50" y="916"/>
                  </a:cubicBezTo>
                  <a:cubicBezTo>
                    <a:pt x="47" y="922"/>
                    <a:pt x="45" y="928"/>
                    <a:pt x="45" y="936"/>
                  </a:cubicBezTo>
                  <a:cubicBezTo>
                    <a:pt x="45" y="973"/>
                    <a:pt x="44" y="1005"/>
                    <a:pt x="45" y="1033"/>
                  </a:cubicBezTo>
                  <a:cubicBezTo>
                    <a:pt x="45" y="1062"/>
                    <a:pt x="47" y="1085"/>
                    <a:pt x="47" y="1103"/>
                  </a:cubicBezTo>
                  <a:cubicBezTo>
                    <a:pt x="42" y="1130"/>
                    <a:pt x="39" y="1148"/>
                    <a:pt x="38" y="1159"/>
                  </a:cubicBezTo>
                  <a:cubicBezTo>
                    <a:pt x="35" y="1166"/>
                    <a:pt x="34" y="1170"/>
                    <a:pt x="33" y="1170"/>
                  </a:cubicBezTo>
                  <a:cubicBezTo>
                    <a:pt x="33" y="1170"/>
                    <a:pt x="33" y="1170"/>
                    <a:pt x="33" y="1170"/>
                  </a:cubicBezTo>
                  <a:lnTo>
                    <a:pt x="33" y="1170"/>
                  </a:lnTo>
                  <a:cubicBezTo>
                    <a:pt x="35" y="1186"/>
                    <a:pt x="36" y="1201"/>
                    <a:pt x="41" y="1214"/>
                  </a:cubicBezTo>
                  <a:cubicBezTo>
                    <a:pt x="44" y="1230"/>
                    <a:pt x="47" y="1245"/>
                    <a:pt x="47" y="1260"/>
                  </a:cubicBezTo>
                  <a:cubicBezTo>
                    <a:pt x="47" y="1268"/>
                    <a:pt x="44" y="1276"/>
                    <a:pt x="39" y="1283"/>
                  </a:cubicBezTo>
                  <a:cubicBezTo>
                    <a:pt x="35" y="1293"/>
                    <a:pt x="30" y="1299"/>
                    <a:pt x="27" y="1299"/>
                  </a:cubicBezTo>
                  <a:cubicBezTo>
                    <a:pt x="24" y="1299"/>
                    <a:pt x="22" y="1297"/>
                    <a:pt x="19" y="1297"/>
                  </a:cubicBezTo>
                  <a:lnTo>
                    <a:pt x="11" y="1293"/>
                  </a:lnTo>
                  <a:cubicBezTo>
                    <a:pt x="8" y="1293"/>
                    <a:pt x="4" y="1291"/>
                    <a:pt x="1" y="1290"/>
                  </a:cubicBezTo>
                  <a:lnTo>
                    <a:pt x="1" y="1290"/>
                  </a:lnTo>
                  <a:lnTo>
                    <a:pt x="18" y="1306"/>
                  </a:lnTo>
                  <a:cubicBezTo>
                    <a:pt x="21" y="1311"/>
                    <a:pt x="27" y="1314"/>
                    <a:pt x="31" y="1317"/>
                  </a:cubicBezTo>
                  <a:cubicBezTo>
                    <a:pt x="41" y="1322"/>
                    <a:pt x="45" y="1337"/>
                    <a:pt x="47" y="1365"/>
                  </a:cubicBezTo>
                  <a:cubicBezTo>
                    <a:pt x="50" y="1391"/>
                    <a:pt x="53" y="1405"/>
                    <a:pt x="56" y="1406"/>
                  </a:cubicBezTo>
                  <a:cubicBezTo>
                    <a:pt x="59" y="1386"/>
                    <a:pt x="61" y="1370"/>
                    <a:pt x="62" y="1354"/>
                  </a:cubicBezTo>
                  <a:cubicBezTo>
                    <a:pt x="64" y="1342"/>
                    <a:pt x="64" y="1330"/>
                    <a:pt x="65" y="1317"/>
                  </a:cubicBezTo>
                  <a:lnTo>
                    <a:pt x="281" y="1310"/>
                  </a:lnTo>
                  <a:cubicBezTo>
                    <a:pt x="296" y="1313"/>
                    <a:pt x="311" y="1319"/>
                    <a:pt x="325" y="1325"/>
                  </a:cubicBezTo>
                  <a:lnTo>
                    <a:pt x="325" y="1325"/>
                  </a:lnTo>
                  <a:cubicBezTo>
                    <a:pt x="325" y="1324"/>
                    <a:pt x="334" y="1316"/>
                    <a:pt x="351" y="1303"/>
                  </a:cubicBezTo>
                  <a:cubicBezTo>
                    <a:pt x="350" y="1300"/>
                    <a:pt x="347" y="1297"/>
                    <a:pt x="345" y="1293"/>
                  </a:cubicBezTo>
                  <a:cubicBezTo>
                    <a:pt x="344" y="1288"/>
                    <a:pt x="339" y="1279"/>
                    <a:pt x="333" y="1268"/>
                  </a:cubicBezTo>
                  <a:cubicBezTo>
                    <a:pt x="328" y="1259"/>
                    <a:pt x="325" y="1248"/>
                    <a:pt x="325" y="1237"/>
                  </a:cubicBezTo>
                  <a:lnTo>
                    <a:pt x="330" y="1194"/>
                  </a:lnTo>
                  <a:cubicBezTo>
                    <a:pt x="331" y="1182"/>
                    <a:pt x="331" y="1173"/>
                    <a:pt x="331" y="1165"/>
                  </a:cubicBezTo>
                  <a:lnTo>
                    <a:pt x="331" y="980"/>
                  </a:lnTo>
                  <a:cubicBezTo>
                    <a:pt x="328" y="971"/>
                    <a:pt x="324" y="962"/>
                    <a:pt x="318" y="953"/>
                  </a:cubicBezTo>
                  <a:lnTo>
                    <a:pt x="318" y="862"/>
                  </a:lnTo>
                  <a:lnTo>
                    <a:pt x="328" y="853"/>
                  </a:lnTo>
                  <a:cubicBezTo>
                    <a:pt x="335" y="857"/>
                    <a:pt x="342" y="860"/>
                    <a:pt x="350" y="860"/>
                  </a:cubicBezTo>
                  <a:cubicBezTo>
                    <a:pt x="355" y="860"/>
                    <a:pt x="358" y="859"/>
                    <a:pt x="362" y="859"/>
                  </a:cubicBezTo>
                  <a:cubicBezTo>
                    <a:pt x="368" y="856"/>
                    <a:pt x="374" y="854"/>
                    <a:pt x="381" y="851"/>
                  </a:cubicBezTo>
                  <a:cubicBezTo>
                    <a:pt x="387" y="848"/>
                    <a:pt x="393" y="847"/>
                    <a:pt x="401" y="845"/>
                  </a:cubicBezTo>
                  <a:cubicBezTo>
                    <a:pt x="404" y="843"/>
                    <a:pt x="407" y="842"/>
                    <a:pt x="410" y="842"/>
                  </a:cubicBezTo>
                  <a:cubicBezTo>
                    <a:pt x="416" y="842"/>
                    <a:pt x="424" y="843"/>
                    <a:pt x="430" y="845"/>
                  </a:cubicBezTo>
                  <a:cubicBezTo>
                    <a:pt x="436" y="847"/>
                    <a:pt x="442" y="848"/>
                    <a:pt x="448" y="848"/>
                  </a:cubicBezTo>
                  <a:lnTo>
                    <a:pt x="533" y="848"/>
                  </a:lnTo>
                  <a:cubicBezTo>
                    <a:pt x="535" y="848"/>
                    <a:pt x="536" y="848"/>
                    <a:pt x="538" y="848"/>
                  </a:cubicBezTo>
                  <a:cubicBezTo>
                    <a:pt x="585" y="848"/>
                    <a:pt x="628" y="868"/>
                    <a:pt x="659" y="903"/>
                  </a:cubicBezTo>
                  <a:cubicBezTo>
                    <a:pt x="691" y="940"/>
                    <a:pt x="708" y="988"/>
                    <a:pt x="707" y="1037"/>
                  </a:cubicBezTo>
                  <a:cubicBezTo>
                    <a:pt x="707" y="1059"/>
                    <a:pt x="705" y="1080"/>
                    <a:pt x="699" y="1100"/>
                  </a:cubicBezTo>
                  <a:cubicBezTo>
                    <a:pt x="699" y="1103"/>
                    <a:pt x="701" y="1106"/>
                    <a:pt x="704" y="1110"/>
                  </a:cubicBezTo>
                  <a:cubicBezTo>
                    <a:pt x="708" y="1113"/>
                    <a:pt x="710" y="1114"/>
                    <a:pt x="710" y="1116"/>
                  </a:cubicBezTo>
                  <a:lnTo>
                    <a:pt x="710" y="1291"/>
                  </a:lnTo>
                  <a:cubicBezTo>
                    <a:pt x="707" y="1294"/>
                    <a:pt x="704" y="1297"/>
                    <a:pt x="699" y="1299"/>
                  </a:cubicBezTo>
                  <a:lnTo>
                    <a:pt x="694" y="1299"/>
                  </a:lnTo>
                  <a:cubicBezTo>
                    <a:pt x="693" y="1297"/>
                    <a:pt x="690" y="1297"/>
                    <a:pt x="687" y="1297"/>
                  </a:cubicBezTo>
                  <a:cubicBezTo>
                    <a:pt x="682" y="1299"/>
                    <a:pt x="676" y="1302"/>
                    <a:pt x="671" y="1305"/>
                  </a:cubicBezTo>
                  <a:cubicBezTo>
                    <a:pt x="667" y="1310"/>
                    <a:pt x="661" y="1313"/>
                    <a:pt x="654" y="1314"/>
                  </a:cubicBezTo>
                  <a:cubicBezTo>
                    <a:pt x="648" y="1314"/>
                    <a:pt x="642" y="1311"/>
                    <a:pt x="638" y="1305"/>
                  </a:cubicBezTo>
                  <a:lnTo>
                    <a:pt x="638" y="1305"/>
                  </a:lnTo>
                  <a:cubicBezTo>
                    <a:pt x="641" y="1311"/>
                    <a:pt x="644" y="1316"/>
                    <a:pt x="648" y="1320"/>
                  </a:cubicBezTo>
                  <a:cubicBezTo>
                    <a:pt x="650" y="1323"/>
                    <a:pt x="653" y="1326"/>
                    <a:pt x="656" y="1330"/>
                  </a:cubicBezTo>
                  <a:cubicBezTo>
                    <a:pt x="661" y="1322"/>
                    <a:pt x="671" y="1317"/>
                    <a:pt x="687" y="1317"/>
                  </a:cubicBezTo>
                  <a:cubicBezTo>
                    <a:pt x="704" y="1317"/>
                    <a:pt x="711" y="1322"/>
                    <a:pt x="711" y="1330"/>
                  </a:cubicBezTo>
                  <a:cubicBezTo>
                    <a:pt x="711" y="1333"/>
                    <a:pt x="711" y="1336"/>
                    <a:pt x="710" y="1337"/>
                  </a:cubicBezTo>
                  <a:lnTo>
                    <a:pt x="710" y="1345"/>
                  </a:lnTo>
                  <a:cubicBezTo>
                    <a:pt x="710" y="1354"/>
                    <a:pt x="716" y="1362"/>
                    <a:pt x="727" y="1366"/>
                  </a:cubicBezTo>
                  <a:lnTo>
                    <a:pt x="731" y="1348"/>
                  </a:lnTo>
                  <a:cubicBezTo>
                    <a:pt x="725" y="1343"/>
                    <a:pt x="721" y="1334"/>
                    <a:pt x="721" y="1326"/>
                  </a:cubicBezTo>
                  <a:cubicBezTo>
                    <a:pt x="721" y="1320"/>
                    <a:pt x="725" y="1317"/>
                    <a:pt x="734" y="1317"/>
                  </a:cubicBezTo>
                  <a:cubicBezTo>
                    <a:pt x="736" y="1317"/>
                    <a:pt x="738" y="1317"/>
                    <a:pt x="739" y="1319"/>
                  </a:cubicBezTo>
                  <a:cubicBezTo>
                    <a:pt x="739" y="1322"/>
                    <a:pt x="741" y="1322"/>
                    <a:pt x="742" y="1322"/>
                  </a:cubicBezTo>
                  <a:cubicBezTo>
                    <a:pt x="750" y="1320"/>
                    <a:pt x="756" y="1319"/>
                    <a:pt x="762" y="1316"/>
                  </a:cubicBezTo>
                  <a:cubicBezTo>
                    <a:pt x="768" y="1313"/>
                    <a:pt x="774" y="1310"/>
                    <a:pt x="781" y="1310"/>
                  </a:cubicBezTo>
                  <a:cubicBezTo>
                    <a:pt x="787" y="1310"/>
                    <a:pt x="791" y="1311"/>
                    <a:pt x="796" y="1313"/>
                  </a:cubicBezTo>
                  <a:cubicBezTo>
                    <a:pt x="801" y="1316"/>
                    <a:pt x="805" y="1317"/>
                    <a:pt x="811" y="1317"/>
                  </a:cubicBezTo>
                  <a:lnTo>
                    <a:pt x="902" y="1317"/>
                  </a:lnTo>
                  <a:cubicBezTo>
                    <a:pt x="913" y="1319"/>
                    <a:pt x="922" y="1323"/>
                    <a:pt x="931" y="1331"/>
                  </a:cubicBezTo>
                  <a:cubicBezTo>
                    <a:pt x="944" y="1339"/>
                    <a:pt x="948" y="1346"/>
                    <a:pt x="948" y="1354"/>
                  </a:cubicBezTo>
                  <a:lnTo>
                    <a:pt x="948" y="1354"/>
                  </a:lnTo>
                  <a:cubicBezTo>
                    <a:pt x="948" y="1354"/>
                    <a:pt x="948" y="1353"/>
                    <a:pt x="948" y="1353"/>
                  </a:cubicBezTo>
                  <a:cubicBezTo>
                    <a:pt x="947" y="1353"/>
                    <a:pt x="944" y="1359"/>
                    <a:pt x="937" y="1371"/>
                  </a:cubicBezTo>
                  <a:cubicBezTo>
                    <a:pt x="942" y="1380"/>
                    <a:pt x="947" y="1390"/>
                    <a:pt x="947" y="1400"/>
                  </a:cubicBezTo>
                  <a:cubicBezTo>
                    <a:pt x="948" y="1406"/>
                    <a:pt x="945" y="1413"/>
                    <a:pt x="942" y="1417"/>
                  </a:cubicBezTo>
                  <a:lnTo>
                    <a:pt x="947" y="1420"/>
                  </a:lnTo>
                  <a:cubicBezTo>
                    <a:pt x="948" y="1422"/>
                    <a:pt x="951" y="1423"/>
                    <a:pt x="953" y="1425"/>
                  </a:cubicBezTo>
                  <a:cubicBezTo>
                    <a:pt x="954" y="1417"/>
                    <a:pt x="961" y="1411"/>
                    <a:pt x="967" y="1408"/>
                  </a:cubicBezTo>
                  <a:cubicBezTo>
                    <a:pt x="957" y="1400"/>
                    <a:pt x="954" y="1394"/>
                    <a:pt x="954" y="1393"/>
                  </a:cubicBezTo>
                  <a:cubicBezTo>
                    <a:pt x="954" y="1350"/>
                    <a:pt x="962" y="1326"/>
                    <a:pt x="982" y="1322"/>
                  </a:cubicBezTo>
                  <a:lnTo>
                    <a:pt x="1034" y="1311"/>
                  </a:lnTo>
                  <a:lnTo>
                    <a:pt x="1084" y="1300"/>
                  </a:lnTo>
                  <a:cubicBezTo>
                    <a:pt x="1074" y="1294"/>
                    <a:pt x="1065" y="1290"/>
                    <a:pt x="1053" y="1288"/>
                  </a:cubicBezTo>
                  <a:cubicBezTo>
                    <a:pt x="1042" y="1290"/>
                    <a:pt x="1033" y="1291"/>
                    <a:pt x="1022" y="1294"/>
                  </a:cubicBezTo>
                  <a:cubicBezTo>
                    <a:pt x="1013" y="1299"/>
                    <a:pt x="1002" y="1300"/>
                    <a:pt x="991" y="1300"/>
                  </a:cubicBezTo>
                  <a:cubicBezTo>
                    <a:pt x="967" y="1300"/>
                    <a:pt x="956" y="1294"/>
                    <a:pt x="959" y="1282"/>
                  </a:cubicBezTo>
                  <a:cubicBezTo>
                    <a:pt x="961" y="1266"/>
                    <a:pt x="962" y="1251"/>
                    <a:pt x="962" y="1237"/>
                  </a:cubicBezTo>
                  <a:cubicBezTo>
                    <a:pt x="962" y="1219"/>
                    <a:pt x="961" y="1199"/>
                    <a:pt x="961" y="1176"/>
                  </a:cubicBezTo>
                  <a:cubicBezTo>
                    <a:pt x="957" y="1133"/>
                    <a:pt x="957" y="1099"/>
                    <a:pt x="954" y="1076"/>
                  </a:cubicBezTo>
                  <a:cubicBezTo>
                    <a:pt x="953" y="1053"/>
                    <a:pt x="953" y="1039"/>
                    <a:pt x="953" y="1037"/>
                  </a:cubicBezTo>
                  <a:cubicBezTo>
                    <a:pt x="951" y="1016"/>
                    <a:pt x="951" y="999"/>
                    <a:pt x="950" y="987"/>
                  </a:cubicBezTo>
                  <a:cubicBezTo>
                    <a:pt x="950" y="977"/>
                    <a:pt x="948" y="967"/>
                    <a:pt x="947" y="957"/>
                  </a:cubicBezTo>
                  <a:cubicBezTo>
                    <a:pt x="937" y="927"/>
                    <a:pt x="927" y="896"/>
                    <a:pt x="914" y="865"/>
                  </a:cubicBezTo>
                  <a:cubicBezTo>
                    <a:pt x="896" y="830"/>
                    <a:pt x="871" y="797"/>
                    <a:pt x="841" y="770"/>
                  </a:cubicBezTo>
                  <a:cubicBezTo>
                    <a:pt x="917" y="665"/>
                    <a:pt x="957" y="594"/>
                    <a:pt x="959" y="556"/>
                  </a:cubicBezTo>
                  <a:lnTo>
                    <a:pt x="959" y="556"/>
                  </a:lnTo>
                  <a:lnTo>
                    <a:pt x="945" y="565"/>
                  </a:lnTo>
                  <a:cubicBezTo>
                    <a:pt x="944" y="567"/>
                    <a:pt x="941" y="570"/>
                    <a:pt x="939" y="571"/>
                  </a:cubicBezTo>
                  <a:cubicBezTo>
                    <a:pt x="934" y="571"/>
                    <a:pt x="933" y="567"/>
                    <a:pt x="933" y="559"/>
                  </a:cubicBezTo>
                  <a:cubicBezTo>
                    <a:pt x="933" y="554"/>
                    <a:pt x="936" y="550"/>
                    <a:pt x="939" y="545"/>
                  </a:cubicBezTo>
                  <a:cubicBezTo>
                    <a:pt x="942" y="539"/>
                    <a:pt x="945" y="534"/>
                    <a:pt x="947" y="533"/>
                  </a:cubicBezTo>
                  <a:cubicBezTo>
                    <a:pt x="950" y="517"/>
                    <a:pt x="953" y="505"/>
                    <a:pt x="954" y="494"/>
                  </a:cubicBezTo>
                  <a:cubicBezTo>
                    <a:pt x="956" y="485"/>
                    <a:pt x="957" y="477"/>
                    <a:pt x="961" y="468"/>
                  </a:cubicBezTo>
                  <a:cubicBezTo>
                    <a:pt x="961" y="464"/>
                    <a:pt x="962" y="458"/>
                    <a:pt x="964" y="452"/>
                  </a:cubicBezTo>
                  <a:lnTo>
                    <a:pt x="964" y="452"/>
                  </a:lnTo>
                  <a:cubicBezTo>
                    <a:pt x="964" y="452"/>
                    <a:pt x="964" y="452"/>
                    <a:pt x="964" y="452"/>
                  </a:cubicBezTo>
                  <a:cubicBezTo>
                    <a:pt x="965" y="452"/>
                    <a:pt x="965" y="450"/>
                    <a:pt x="965" y="445"/>
                  </a:cubicBezTo>
                  <a:lnTo>
                    <a:pt x="965" y="445"/>
                  </a:lnTo>
                  <a:cubicBezTo>
                    <a:pt x="965" y="447"/>
                    <a:pt x="964" y="450"/>
                    <a:pt x="964" y="452"/>
                  </a:cubicBezTo>
                  <a:lnTo>
                    <a:pt x="964" y="452"/>
                  </a:lnTo>
                  <a:cubicBezTo>
                    <a:pt x="963" y="451"/>
                    <a:pt x="962" y="447"/>
                    <a:pt x="961" y="442"/>
                  </a:cubicBezTo>
                  <a:cubicBezTo>
                    <a:pt x="957" y="434"/>
                    <a:pt x="954" y="419"/>
                    <a:pt x="950" y="396"/>
                  </a:cubicBezTo>
                  <a:cubicBezTo>
                    <a:pt x="945" y="380"/>
                    <a:pt x="942" y="365"/>
                    <a:pt x="939" y="348"/>
                  </a:cubicBezTo>
                  <a:cubicBezTo>
                    <a:pt x="939" y="339"/>
                    <a:pt x="937" y="328"/>
                    <a:pt x="937" y="317"/>
                  </a:cubicBezTo>
                  <a:lnTo>
                    <a:pt x="937" y="302"/>
                  </a:lnTo>
                  <a:lnTo>
                    <a:pt x="902" y="245"/>
                  </a:lnTo>
                  <a:cubicBezTo>
                    <a:pt x="900" y="239"/>
                    <a:pt x="893" y="235"/>
                    <a:pt x="887" y="235"/>
                  </a:cubicBezTo>
                  <a:cubicBezTo>
                    <a:pt x="885" y="235"/>
                    <a:pt x="884" y="235"/>
                    <a:pt x="882" y="236"/>
                  </a:cubicBezTo>
                  <a:cubicBezTo>
                    <a:pt x="877" y="213"/>
                    <a:pt x="865" y="193"/>
                    <a:pt x="848" y="177"/>
                  </a:cubicBezTo>
                  <a:cubicBezTo>
                    <a:pt x="828" y="160"/>
                    <a:pt x="816" y="137"/>
                    <a:pt x="814" y="111"/>
                  </a:cubicBezTo>
                  <a:cubicBezTo>
                    <a:pt x="814" y="104"/>
                    <a:pt x="818" y="97"/>
                    <a:pt x="824" y="91"/>
                  </a:cubicBezTo>
                  <a:lnTo>
                    <a:pt x="813" y="91"/>
                  </a:lnTo>
                  <a:cubicBezTo>
                    <a:pt x="807" y="93"/>
                    <a:pt x="801" y="93"/>
                    <a:pt x="796" y="94"/>
                  </a:cubicBezTo>
                  <a:lnTo>
                    <a:pt x="778" y="94"/>
                  </a:lnTo>
                  <a:cubicBezTo>
                    <a:pt x="754" y="94"/>
                    <a:pt x="742" y="91"/>
                    <a:pt x="739" y="87"/>
                  </a:cubicBezTo>
                  <a:cubicBezTo>
                    <a:pt x="741" y="79"/>
                    <a:pt x="741" y="71"/>
                    <a:pt x="736" y="64"/>
                  </a:cubicBezTo>
                  <a:cubicBezTo>
                    <a:pt x="728" y="88"/>
                    <a:pt x="718" y="100"/>
                    <a:pt x="705" y="100"/>
                  </a:cubicBezTo>
                  <a:cubicBezTo>
                    <a:pt x="687" y="99"/>
                    <a:pt x="673" y="96"/>
                    <a:pt x="662" y="94"/>
                  </a:cubicBezTo>
                  <a:cubicBezTo>
                    <a:pt x="656" y="93"/>
                    <a:pt x="648" y="93"/>
                    <a:pt x="642" y="91"/>
                  </a:cubicBezTo>
                  <a:lnTo>
                    <a:pt x="621" y="91"/>
                  </a:lnTo>
                  <a:cubicBezTo>
                    <a:pt x="616" y="93"/>
                    <a:pt x="611" y="94"/>
                    <a:pt x="607" y="94"/>
                  </a:cubicBezTo>
                  <a:lnTo>
                    <a:pt x="599" y="94"/>
                  </a:lnTo>
                  <a:cubicBezTo>
                    <a:pt x="596" y="93"/>
                    <a:pt x="593" y="91"/>
                    <a:pt x="591" y="90"/>
                  </a:cubicBezTo>
                  <a:cubicBezTo>
                    <a:pt x="587" y="87"/>
                    <a:pt x="585" y="85"/>
                    <a:pt x="584" y="85"/>
                  </a:cubicBezTo>
                  <a:cubicBezTo>
                    <a:pt x="578" y="87"/>
                    <a:pt x="571" y="88"/>
                    <a:pt x="565" y="91"/>
                  </a:cubicBezTo>
                  <a:cubicBezTo>
                    <a:pt x="559" y="94"/>
                    <a:pt x="553" y="96"/>
                    <a:pt x="547" y="97"/>
                  </a:cubicBezTo>
                  <a:cubicBezTo>
                    <a:pt x="544" y="97"/>
                    <a:pt x="542" y="96"/>
                    <a:pt x="539" y="94"/>
                  </a:cubicBezTo>
                  <a:cubicBezTo>
                    <a:pt x="538" y="93"/>
                    <a:pt x="536" y="93"/>
                    <a:pt x="533" y="91"/>
                  </a:cubicBezTo>
                  <a:lnTo>
                    <a:pt x="414" y="91"/>
                  </a:lnTo>
                  <a:cubicBezTo>
                    <a:pt x="410" y="90"/>
                    <a:pt x="404" y="87"/>
                    <a:pt x="401" y="82"/>
                  </a:cubicBezTo>
                  <a:cubicBezTo>
                    <a:pt x="393" y="76"/>
                    <a:pt x="388" y="73"/>
                    <a:pt x="385" y="73"/>
                  </a:cubicBezTo>
                  <a:cubicBezTo>
                    <a:pt x="379" y="74"/>
                    <a:pt x="373" y="77"/>
                    <a:pt x="367" y="81"/>
                  </a:cubicBezTo>
                  <a:cubicBezTo>
                    <a:pt x="359" y="85"/>
                    <a:pt x="350" y="88"/>
                    <a:pt x="341" y="88"/>
                  </a:cubicBezTo>
                  <a:lnTo>
                    <a:pt x="231" y="94"/>
                  </a:lnTo>
                  <a:cubicBezTo>
                    <a:pt x="199" y="96"/>
                    <a:pt x="170" y="97"/>
                    <a:pt x="144" y="97"/>
                  </a:cubicBezTo>
                  <a:cubicBezTo>
                    <a:pt x="91" y="97"/>
                    <a:pt x="62" y="93"/>
                    <a:pt x="55" y="84"/>
                  </a:cubicBezTo>
                  <a:cubicBezTo>
                    <a:pt x="59" y="82"/>
                    <a:pt x="61" y="77"/>
                    <a:pt x="61" y="71"/>
                  </a:cubicBezTo>
                  <a:cubicBezTo>
                    <a:pt x="59" y="59"/>
                    <a:pt x="56" y="48"/>
                    <a:pt x="51" y="36"/>
                  </a:cubicBezTo>
                  <a:cubicBezTo>
                    <a:pt x="47" y="25"/>
                    <a:pt x="44" y="13"/>
                    <a:pt x="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5"/>
            <p:cNvSpPr/>
            <p:nvPr/>
          </p:nvSpPr>
          <p:spPr>
            <a:xfrm>
              <a:off x="7137339" y="1756573"/>
              <a:ext cx="315756" cy="54818"/>
            </a:xfrm>
            <a:custGeom>
              <a:avLst/>
              <a:gdLst/>
              <a:ahLst/>
              <a:cxnLst/>
              <a:rect l="l" t="t" r="r" b="b"/>
              <a:pathLst>
                <a:path w="11428" h="1984" extrusionOk="0">
                  <a:moveTo>
                    <a:pt x="0" y="0"/>
                  </a:moveTo>
                  <a:lnTo>
                    <a:pt x="0" y="377"/>
                  </a:lnTo>
                  <a:lnTo>
                    <a:pt x="11371" y="1983"/>
                  </a:lnTo>
                  <a:lnTo>
                    <a:pt x="11428" y="1760"/>
                  </a:lnTo>
                  <a:lnTo>
                    <a:pt x="0" y="0"/>
                  </a:lnTo>
                  <a:close/>
                </a:path>
              </a:pathLst>
            </a:custGeom>
            <a:solidFill>
              <a:srgbClr val="F1E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50" name="Google Shape;4650;p85"/>
          <p:cNvSpPr/>
          <p:nvPr/>
        </p:nvSpPr>
        <p:spPr>
          <a:xfrm>
            <a:off x="7408549" y="2245952"/>
            <a:ext cx="226455" cy="65985"/>
          </a:xfrm>
          <a:custGeom>
            <a:avLst/>
            <a:gdLst/>
            <a:ahLst/>
            <a:cxnLst/>
            <a:rect l="l" t="t" r="r" b="b"/>
            <a:pathLst>
              <a:path w="10735" h="3128" extrusionOk="0">
                <a:moveTo>
                  <a:pt x="6619" y="1"/>
                </a:moveTo>
                <a:cubicBezTo>
                  <a:pt x="4256" y="1"/>
                  <a:pt x="1917" y="786"/>
                  <a:pt x="1" y="2300"/>
                </a:cubicBezTo>
                <a:cubicBezTo>
                  <a:pt x="1327" y="2855"/>
                  <a:pt x="2727" y="3127"/>
                  <a:pt x="4118" y="3127"/>
                </a:cubicBezTo>
                <a:cubicBezTo>
                  <a:pt x="6481" y="3127"/>
                  <a:pt x="8820" y="2342"/>
                  <a:pt x="10735" y="828"/>
                </a:cubicBezTo>
                <a:cubicBezTo>
                  <a:pt x="9409" y="273"/>
                  <a:pt x="8009" y="1"/>
                  <a:pt x="6619" y="1"/>
                </a:cubicBezTo>
                <a:close/>
              </a:path>
            </a:pathLst>
          </a:custGeom>
          <a:solidFill>
            <a:srgbClr val="B6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5"/>
          <p:cNvSpPr/>
          <p:nvPr/>
        </p:nvSpPr>
        <p:spPr>
          <a:xfrm>
            <a:off x="7619746" y="2274662"/>
            <a:ext cx="53159" cy="33583"/>
          </a:xfrm>
          <a:custGeom>
            <a:avLst/>
            <a:gdLst/>
            <a:ahLst/>
            <a:cxnLst/>
            <a:rect l="l" t="t" r="r" b="b"/>
            <a:pathLst>
              <a:path w="2520" h="1592" extrusionOk="0">
                <a:moveTo>
                  <a:pt x="1496" y="1"/>
                </a:moveTo>
                <a:cubicBezTo>
                  <a:pt x="1013" y="1"/>
                  <a:pt x="494" y="338"/>
                  <a:pt x="1" y="922"/>
                </a:cubicBezTo>
                <a:cubicBezTo>
                  <a:pt x="214" y="1268"/>
                  <a:pt x="481" y="1494"/>
                  <a:pt x="799" y="1567"/>
                </a:cubicBezTo>
                <a:cubicBezTo>
                  <a:pt x="873" y="1583"/>
                  <a:pt x="948" y="1592"/>
                  <a:pt x="1023" y="1592"/>
                </a:cubicBezTo>
                <a:cubicBezTo>
                  <a:pt x="1508" y="1592"/>
                  <a:pt x="2027" y="1254"/>
                  <a:pt x="2520" y="670"/>
                </a:cubicBezTo>
                <a:cubicBezTo>
                  <a:pt x="2306" y="325"/>
                  <a:pt x="2039" y="96"/>
                  <a:pt x="1720" y="26"/>
                </a:cubicBezTo>
                <a:cubicBezTo>
                  <a:pt x="1646" y="9"/>
                  <a:pt x="1572" y="1"/>
                  <a:pt x="1496" y="1"/>
                </a:cubicBezTo>
                <a:close/>
              </a:path>
            </a:pathLst>
          </a:custGeom>
          <a:solidFill>
            <a:srgbClr val="B6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52" name="Google Shape;4652;p85"/>
          <p:cNvGrpSpPr/>
          <p:nvPr/>
        </p:nvGrpSpPr>
        <p:grpSpPr>
          <a:xfrm>
            <a:off x="6328200" y="2095441"/>
            <a:ext cx="2177177" cy="2454801"/>
            <a:chOff x="5947200" y="2095441"/>
            <a:chExt cx="2177177" cy="2454801"/>
          </a:xfrm>
        </p:grpSpPr>
        <p:sp>
          <p:nvSpPr>
            <p:cNvPr id="4653" name="Google Shape;4653;p85"/>
            <p:cNvSpPr/>
            <p:nvPr/>
          </p:nvSpPr>
          <p:spPr>
            <a:xfrm>
              <a:off x="8034254" y="2749156"/>
              <a:ext cx="90122" cy="229031"/>
            </a:xfrm>
            <a:custGeom>
              <a:avLst/>
              <a:gdLst/>
              <a:ahLst/>
              <a:cxnLst/>
              <a:rect l="l" t="t" r="r" b="b"/>
              <a:pathLst>
                <a:path w="4040" h="10267" extrusionOk="0">
                  <a:moveTo>
                    <a:pt x="414" y="0"/>
                  </a:moveTo>
                  <a:cubicBezTo>
                    <a:pt x="295" y="0"/>
                    <a:pt x="179" y="58"/>
                    <a:pt x="110" y="166"/>
                  </a:cubicBezTo>
                  <a:cubicBezTo>
                    <a:pt x="0" y="333"/>
                    <a:pt x="48" y="555"/>
                    <a:pt x="215" y="665"/>
                  </a:cubicBezTo>
                  <a:cubicBezTo>
                    <a:pt x="1602" y="1567"/>
                    <a:pt x="2701" y="3375"/>
                    <a:pt x="3015" y="5275"/>
                  </a:cubicBezTo>
                  <a:cubicBezTo>
                    <a:pt x="3292" y="6956"/>
                    <a:pt x="2943" y="8520"/>
                    <a:pt x="2029" y="9680"/>
                  </a:cubicBezTo>
                  <a:cubicBezTo>
                    <a:pt x="1842" y="9917"/>
                    <a:pt x="2011" y="10266"/>
                    <a:pt x="2311" y="10266"/>
                  </a:cubicBezTo>
                  <a:cubicBezTo>
                    <a:pt x="2423" y="10266"/>
                    <a:pt x="2529" y="10214"/>
                    <a:pt x="2597" y="10127"/>
                  </a:cubicBezTo>
                  <a:cubicBezTo>
                    <a:pt x="3639" y="8807"/>
                    <a:pt x="4040" y="7042"/>
                    <a:pt x="3728" y="5158"/>
                  </a:cubicBezTo>
                  <a:cubicBezTo>
                    <a:pt x="3379" y="3036"/>
                    <a:pt x="2183" y="1081"/>
                    <a:pt x="611" y="58"/>
                  </a:cubicBezTo>
                  <a:cubicBezTo>
                    <a:pt x="550" y="19"/>
                    <a:pt x="481" y="0"/>
                    <a:pt x="4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5"/>
            <p:cNvSpPr/>
            <p:nvPr/>
          </p:nvSpPr>
          <p:spPr>
            <a:xfrm>
              <a:off x="7976302" y="2805524"/>
              <a:ext cx="70670" cy="183747"/>
            </a:xfrm>
            <a:custGeom>
              <a:avLst/>
              <a:gdLst/>
              <a:ahLst/>
              <a:cxnLst/>
              <a:rect l="l" t="t" r="r" b="b"/>
              <a:pathLst>
                <a:path w="3168" h="8237" extrusionOk="0">
                  <a:moveTo>
                    <a:pt x="561" y="0"/>
                  </a:moveTo>
                  <a:cubicBezTo>
                    <a:pt x="453" y="0"/>
                    <a:pt x="346" y="48"/>
                    <a:pt x="276" y="141"/>
                  </a:cubicBezTo>
                  <a:cubicBezTo>
                    <a:pt x="151" y="303"/>
                    <a:pt x="185" y="535"/>
                    <a:pt x="348" y="653"/>
                  </a:cubicBezTo>
                  <a:cubicBezTo>
                    <a:pt x="1640" y="1647"/>
                    <a:pt x="2412" y="3520"/>
                    <a:pt x="2184" y="5105"/>
                  </a:cubicBezTo>
                  <a:cubicBezTo>
                    <a:pt x="2069" y="5918"/>
                    <a:pt x="1638" y="7001"/>
                    <a:pt x="257" y="7537"/>
                  </a:cubicBezTo>
                  <a:cubicBezTo>
                    <a:pt x="96" y="7600"/>
                    <a:pt x="1" y="7771"/>
                    <a:pt x="32" y="7942"/>
                  </a:cubicBezTo>
                  <a:cubicBezTo>
                    <a:pt x="64" y="8113"/>
                    <a:pt x="214" y="8237"/>
                    <a:pt x="389" y="8237"/>
                  </a:cubicBezTo>
                  <a:cubicBezTo>
                    <a:pt x="433" y="8237"/>
                    <a:pt x="478" y="8228"/>
                    <a:pt x="519" y="8211"/>
                  </a:cubicBezTo>
                  <a:cubicBezTo>
                    <a:pt x="1852" y="7693"/>
                    <a:pt x="2698" y="6626"/>
                    <a:pt x="2901" y="5207"/>
                  </a:cubicBezTo>
                  <a:cubicBezTo>
                    <a:pt x="3168" y="3349"/>
                    <a:pt x="2299" y="1240"/>
                    <a:pt x="790" y="80"/>
                  </a:cubicBezTo>
                  <a:cubicBezTo>
                    <a:pt x="722" y="26"/>
                    <a:pt x="641" y="0"/>
                    <a:pt x="5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5"/>
            <p:cNvSpPr/>
            <p:nvPr/>
          </p:nvSpPr>
          <p:spPr>
            <a:xfrm>
              <a:off x="6945903" y="2095441"/>
              <a:ext cx="594205" cy="594249"/>
            </a:xfrm>
            <a:custGeom>
              <a:avLst/>
              <a:gdLst/>
              <a:ahLst/>
              <a:cxnLst/>
              <a:rect l="l" t="t" r="r" b="b"/>
              <a:pathLst>
                <a:path w="26637" h="26639" extrusionOk="0">
                  <a:moveTo>
                    <a:pt x="13318" y="1"/>
                  </a:moveTo>
                  <a:cubicBezTo>
                    <a:pt x="9787" y="1"/>
                    <a:pt x="6399" y="1404"/>
                    <a:pt x="3901" y="3903"/>
                  </a:cubicBezTo>
                  <a:cubicBezTo>
                    <a:pt x="1404" y="6400"/>
                    <a:pt x="0" y="9788"/>
                    <a:pt x="0" y="13319"/>
                  </a:cubicBezTo>
                  <a:cubicBezTo>
                    <a:pt x="0" y="16852"/>
                    <a:pt x="1404" y="20240"/>
                    <a:pt x="3901" y="22736"/>
                  </a:cubicBezTo>
                  <a:cubicBezTo>
                    <a:pt x="6399" y="25235"/>
                    <a:pt x="9787" y="26639"/>
                    <a:pt x="13318" y="26639"/>
                  </a:cubicBezTo>
                  <a:cubicBezTo>
                    <a:pt x="16851" y="26639"/>
                    <a:pt x="20239" y="25235"/>
                    <a:pt x="22736" y="22736"/>
                  </a:cubicBezTo>
                  <a:cubicBezTo>
                    <a:pt x="25235" y="20240"/>
                    <a:pt x="26636" y="16852"/>
                    <a:pt x="26636" y="13319"/>
                  </a:cubicBezTo>
                  <a:cubicBezTo>
                    <a:pt x="26636" y="9788"/>
                    <a:pt x="25235" y="6400"/>
                    <a:pt x="22736" y="3903"/>
                  </a:cubicBezTo>
                  <a:cubicBezTo>
                    <a:pt x="20239" y="1404"/>
                    <a:pt x="16851" y="1"/>
                    <a:pt x="133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5"/>
            <p:cNvSpPr/>
            <p:nvPr/>
          </p:nvSpPr>
          <p:spPr>
            <a:xfrm>
              <a:off x="5947200" y="2710142"/>
              <a:ext cx="1407001" cy="1840101"/>
            </a:xfrm>
            <a:custGeom>
              <a:avLst/>
              <a:gdLst/>
              <a:ahLst/>
              <a:cxnLst/>
              <a:rect l="l" t="t" r="r" b="b"/>
              <a:pathLst>
                <a:path w="63073" h="82488" extrusionOk="0">
                  <a:moveTo>
                    <a:pt x="38351" y="1"/>
                  </a:moveTo>
                  <a:lnTo>
                    <a:pt x="1" y="82488"/>
                  </a:lnTo>
                  <a:lnTo>
                    <a:pt x="54812" y="82488"/>
                  </a:lnTo>
                  <a:lnTo>
                    <a:pt x="63073" y="9287"/>
                  </a:lnTo>
                  <a:close/>
                </a:path>
              </a:pathLst>
            </a:custGeom>
            <a:solidFill>
              <a:srgbClr val="FFD238">
                <a:alpha val="544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5"/>
            <p:cNvSpPr/>
            <p:nvPr/>
          </p:nvSpPr>
          <p:spPr>
            <a:xfrm>
              <a:off x="6186637" y="3558859"/>
              <a:ext cx="839364" cy="991345"/>
            </a:xfrm>
            <a:custGeom>
              <a:avLst/>
              <a:gdLst/>
              <a:ahLst/>
              <a:cxnLst/>
              <a:rect l="l" t="t" r="r" b="b"/>
              <a:pathLst>
                <a:path w="37627" h="44440" extrusionOk="0">
                  <a:moveTo>
                    <a:pt x="33647" y="0"/>
                  </a:moveTo>
                  <a:lnTo>
                    <a:pt x="20018" y="784"/>
                  </a:lnTo>
                  <a:lnTo>
                    <a:pt x="0" y="44440"/>
                  </a:lnTo>
                  <a:lnTo>
                    <a:pt x="31254" y="44440"/>
                  </a:lnTo>
                  <a:lnTo>
                    <a:pt x="37627" y="8020"/>
                  </a:lnTo>
                  <a:cubicBezTo>
                    <a:pt x="36938" y="5571"/>
                    <a:pt x="35373" y="2815"/>
                    <a:pt x="336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5"/>
            <p:cNvSpPr/>
            <p:nvPr/>
          </p:nvSpPr>
          <p:spPr>
            <a:xfrm>
              <a:off x="6349451" y="2285805"/>
              <a:ext cx="1620216" cy="642657"/>
            </a:xfrm>
            <a:custGeom>
              <a:avLst/>
              <a:gdLst/>
              <a:ahLst/>
              <a:cxnLst/>
              <a:rect l="l" t="t" r="r" b="b"/>
              <a:pathLst>
                <a:path w="72631" h="28809" extrusionOk="0">
                  <a:moveTo>
                    <a:pt x="1" y="1"/>
                  </a:moveTo>
                  <a:lnTo>
                    <a:pt x="1" y="1"/>
                  </a:lnTo>
                  <a:cubicBezTo>
                    <a:pt x="7271" y="7462"/>
                    <a:pt x="14229" y="14360"/>
                    <a:pt x="20130" y="19328"/>
                  </a:cubicBezTo>
                  <a:lnTo>
                    <a:pt x="44743" y="28705"/>
                  </a:lnTo>
                  <a:cubicBezTo>
                    <a:pt x="46674" y="28775"/>
                    <a:pt x="48618" y="28808"/>
                    <a:pt x="50571" y="28808"/>
                  </a:cubicBezTo>
                  <a:cubicBezTo>
                    <a:pt x="57804" y="28808"/>
                    <a:pt x="65180" y="28356"/>
                    <a:pt x="72630" y="27669"/>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5"/>
            <p:cNvSpPr/>
            <p:nvPr/>
          </p:nvSpPr>
          <p:spPr>
            <a:xfrm>
              <a:off x="6349451" y="2285805"/>
              <a:ext cx="1620216" cy="642456"/>
            </a:xfrm>
            <a:custGeom>
              <a:avLst/>
              <a:gdLst/>
              <a:ahLst/>
              <a:cxnLst/>
              <a:rect l="l" t="t" r="r" b="b"/>
              <a:pathLst>
                <a:path w="72631" h="28800" extrusionOk="0">
                  <a:moveTo>
                    <a:pt x="1" y="1"/>
                  </a:moveTo>
                  <a:cubicBezTo>
                    <a:pt x="4805" y="4933"/>
                    <a:pt x="9473" y="9615"/>
                    <a:pt x="13792" y="13660"/>
                  </a:cubicBezTo>
                  <a:cubicBezTo>
                    <a:pt x="14533" y="13353"/>
                    <a:pt x="15668" y="13202"/>
                    <a:pt x="17086" y="13202"/>
                  </a:cubicBezTo>
                  <a:cubicBezTo>
                    <a:pt x="25840" y="13202"/>
                    <a:pt x="45405" y="18934"/>
                    <a:pt x="49893" y="28798"/>
                  </a:cubicBezTo>
                  <a:cubicBezTo>
                    <a:pt x="50125" y="28799"/>
                    <a:pt x="50358" y="28799"/>
                    <a:pt x="50591" y="28799"/>
                  </a:cubicBezTo>
                  <a:cubicBezTo>
                    <a:pt x="57818" y="28799"/>
                    <a:pt x="65185" y="28356"/>
                    <a:pt x="72630" y="27669"/>
                  </a:cubicBez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5"/>
            <p:cNvSpPr/>
            <p:nvPr/>
          </p:nvSpPr>
          <p:spPr>
            <a:xfrm>
              <a:off x="6354426" y="2228589"/>
              <a:ext cx="1620171" cy="678260"/>
            </a:xfrm>
            <a:custGeom>
              <a:avLst/>
              <a:gdLst/>
              <a:ahLst/>
              <a:cxnLst/>
              <a:rect l="l" t="t" r="r" b="b"/>
              <a:pathLst>
                <a:path w="72629" h="30405" extrusionOk="0">
                  <a:moveTo>
                    <a:pt x="28534" y="0"/>
                  </a:moveTo>
                  <a:cubicBezTo>
                    <a:pt x="19278" y="126"/>
                    <a:pt x="9712" y="1211"/>
                    <a:pt x="1" y="2737"/>
                  </a:cubicBezTo>
                  <a:lnTo>
                    <a:pt x="72628" y="30405"/>
                  </a:lnTo>
                  <a:cubicBezTo>
                    <a:pt x="65620" y="22259"/>
                    <a:pt x="58898" y="14742"/>
                    <a:pt x="53147" y="9377"/>
                  </a:cubicBezTo>
                  <a:lnTo>
                    <a:pt x="285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5"/>
            <p:cNvSpPr/>
            <p:nvPr/>
          </p:nvSpPr>
          <p:spPr>
            <a:xfrm>
              <a:off x="6838720" y="2228589"/>
              <a:ext cx="774182" cy="376662"/>
            </a:xfrm>
            <a:custGeom>
              <a:avLst/>
              <a:gdLst/>
              <a:ahLst/>
              <a:cxnLst/>
              <a:rect l="l" t="t" r="r" b="b"/>
              <a:pathLst>
                <a:path w="34705" h="16885" extrusionOk="0">
                  <a:moveTo>
                    <a:pt x="6823" y="0"/>
                  </a:moveTo>
                  <a:cubicBezTo>
                    <a:pt x="4568" y="32"/>
                    <a:pt x="2293" y="117"/>
                    <a:pt x="1" y="256"/>
                  </a:cubicBezTo>
                  <a:cubicBezTo>
                    <a:pt x="1965" y="9733"/>
                    <a:pt x="10777" y="16884"/>
                    <a:pt x="21357" y="16884"/>
                  </a:cubicBezTo>
                  <a:cubicBezTo>
                    <a:pt x="26388" y="16884"/>
                    <a:pt x="31018" y="15264"/>
                    <a:pt x="34705" y="12548"/>
                  </a:cubicBezTo>
                  <a:cubicBezTo>
                    <a:pt x="33586" y="11425"/>
                    <a:pt x="32494" y="10365"/>
                    <a:pt x="31436" y="9377"/>
                  </a:cubicBezTo>
                  <a:lnTo>
                    <a:pt x="68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5"/>
            <p:cNvSpPr/>
            <p:nvPr/>
          </p:nvSpPr>
          <p:spPr>
            <a:xfrm>
              <a:off x="6354426" y="2248709"/>
              <a:ext cx="1620171" cy="658138"/>
            </a:xfrm>
            <a:custGeom>
              <a:avLst/>
              <a:gdLst/>
              <a:ahLst/>
              <a:cxnLst/>
              <a:rect l="l" t="t" r="r" b="b"/>
              <a:pathLst>
                <a:path w="72629" h="29503" extrusionOk="0">
                  <a:moveTo>
                    <a:pt x="13881" y="0"/>
                  </a:moveTo>
                  <a:cubicBezTo>
                    <a:pt x="9300" y="472"/>
                    <a:pt x="4666" y="1101"/>
                    <a:pt x="1" y="1835"/>
                  </a:cubicBezTo>
                  <a:lnTo>
                    <a:pt x="72628" y="29503"/>
                  </a:lnTo>
                  <a:cubicBezTo>
                    <a:pt x="68533" y="24743"/>
                    <a:pt x="64538" y="20202"/>
                    <a:pt x="60775" y="16175"/>
                  </a:cubicBezTo>
                  <a:cubicBezTo>
                    <a:pt x="57965" y="17099"/>
                    <a:pt x="54708" y="17576"/>
                    <a:pt x="51178" y="17576"/>
                  </a:cubicBezTo>
                  <a:cubicBezTo>
                    <a:pt x="45785" y="17576"/>
                    <a:pt x="39755" y="16464"/>
                    <a:pt x="33708" y="14137"/>
                  </a:cubicBezTo>
                  <a:cubicBezTo>
                    <a:pt x="24990" y="10783"/>
                    <a:pt x="17990" y="5579"/>
                    <a:pt x="138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5"/>
            <p:cNvSpPr/>
            <p:nvPr/>
          </p:nvSpPr>
          <p:spPr>
            <a:xfrm>
              <a:off x="6349451" y="2285805"/>
              <a:ext cx="362898" cy="355626"/>
            </a:xfrm>
            <a:custGeom>
              <a:avLst/>
              <a:gdLst/>
              <a:ahLst/>
              <a:cxnLst/>
              <a:rect l="l" t="t" r="r" b="b"/>
              <a:pathLst>
                <a:path w="16268" h="15942" extrusionOk="0">
                  <a:moveTo>
                    <a:pt x="1" y="1"/>
                  </a:moveTo>
                  <a:lnTo>
                    <a:pt x="1" y="1"/>
                  </a:lnTo>
                  <a:cubicBezTo>
                    <a:pt x="5739" y="5891"/>
                    <a:pt x="11283" y="11425"/>
                    <a:pt x="16267" y="15942"/>
                  </a:cubicBezTo>
                  <a:cubicBezTo>
                    <a:pt x="13364" y="12433"/>
                    <a:pt x="11147" y="8305"/>
                    <a:pt x="9814" y="3738"/>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5"/>
            <p:cNvSpPr/>
            <p:nvPr/>
          </p:nvSpPr>
          <p:spPr>
            <a:xfrm>
              <a:off x="7310188" y="2802000"/>
              <a:ext cx="659432" cy="126439"/>
            </a:xfrm>
            <a:custGeom>
              <a:avLst/>
              <a:gdLst/>
              <a:ahLst/>
              <a:cxnLst/>
              <a:rect l="l" t="t" r="r" b="b"/>
              <a:pathLst>
                <a:path w="29561" h="5668" extrusionOk="0">
                  <a:moveTo>
                    <a:pt x="17677" y="0"/>
                  </a:moveTo>
                  <a:cubicBezTo>
                    <a:pt x="12804" y="2774"/>
                    <a:pt x="7307" y="4508"/>
                    <a:pt x="1487" y="4868"/>
                  </a:cubicBezTo>
                  <a:cubicBezTo>
                    <a:pt x="988" y="4897"/>
                    <a:pt x="492" y="4916"/>
                    <a:pt x="0" y="4925"/>
                  </a:cubicBezTo>
                  <a:lnTo>
                    <a:pt x="1673" y="5564"/>
                  </a:lnTo>
                  <a:cubicBezTo>
                    <a:pt x="3604" y="5634"/>
                    <a:pt x="5548" y="5667"/>
                    <a:pt x="7501" y="5667"/>
                  </a:cubicBezTo>
                  <a:cubicBezTo>
                    <a:pt x="14734" y="5667"/>
                    <a:pt x="22110" y="5215"/>
                    <a:pt x="29560" y="4528"/>
                  </a:cubicBezTo>
                  <a:lnTo>
                    <a:pt x="176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5"/>
            <p:cNvSpPr/>
            <p:nvPr/>
          </p:nvSpPr>
          <p:spPr>
            <a:xfrm>
              <a:off x="7166089" y="2776816"/>
              <a:ext cx="154636" cy="85148"/>
            </a:xfrm>
            <a:custGeom>
              <a:avLst/>
              <a:gdLst/>
              <a:ahLst/>
              <a:cxnLst/>
              <a:rect l="l" t="t" r="r" b="b"/>
              <a:pathLst>
                <a:path w="6932" h="3817" extrusionOk="0">
                  <a:moveTo>
                    <a:pt x="1135" y="1"/>
                  </a:moveTo>
                  <a:cubicBezTo>
                    <a:pt x="176" y="1"/>
                    <a:pt x="1" y="641"/>
                    <a:pt x="1188" y="1712"/>
                  </a:cubicBezTo>
                  <a:cubicBezTo>
                    <a:pt x="2539" y="2931"/>
                    <a:pt x="4576" y="3817"/>
                    <a:pt x="5720" y="3817"/>
                  </a:cubicBezTo>
                  <a:cubicBezTo>
                    <a:pt x="5943" y="3817"/>
                    <a:pt x="6133" y="3783"/>
                    <a:pt x="6277" y="3711"/>
                  </a:cubicBezTo>
                  <a:cubicBezTo>
                    <a:pt x="6932" y="3387"/>
                    <a:pt x="6199" y="2377"/>
                    <a:pt x="4951" y="1512"/>
                  </a:cubicBezTo>
                  <a:cubicBezTo>
                    <a:pt x="3859" y="754"/>
                    <a:pt x="2411" y="130"/>
                    <a:pt x="1437" y="19"/>
                  </a:cubicBezTo>
                  <a:cubicBezTo>
                    <a:pt x="1329" y="7"/>
                    <a:pt x="1228" y="1"/>
                    <a:pt x="1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5"/>
            <p:cNvSpPr/>
            <p:nvPr/>
          </p:nvSpPr>
          <p:spPr>
            <a:xfrm>
              <a:off x="6682687" y="2614313"/>
              <a:ext cx="486950" cy="229366"/>
            </a:xfrm>
            <a:custGeom>
              <a:avLst/>
              <a:gdLst/>
              <a:ahLst/>
              <a:cxnLst/>
              <a:rect l="l" t="t" r="r" b="b"/>
              <a:pathLst>
                <a:path w="21829" h="10282" extrusionOk="0">
                  <a:moveTo>
                    <a:pt x="1" y="1"/>
                  </a:moveTo>
                  <a:lnTo>
                    <a:pt x="1" y="1"/>
                  </a:lnTo>
                  <a:cubicBezTo>
                    <a:pt x="1801" y="1664"/>
                    <a:pt x="3539" y="3211"/>
                    <a:pt x="5191" y="4601"/>
                  </a:cubicBezTo>
                  <a:lnTo>
                    <a:pt x="20102" y="10282"/>
                  </a:lnTo>
                  <a:cubicBezTo>
                    <a:pt x="20745" y="9948"/>
                    <a:pt x="21153" y="9526"/>
                    <a:pt x="21268" y="9018"/>
                  </a:cubicBezTo>
                  <a:cubicBezTo>
                    <a:pt x="21829" y="6558"/>
                    <a:pt x="15474" y="3010"/>
                    <a:pt x="7072" y="1094"/>
                  </a:cubicBezTo>
                  <a:cubicBezTo>
                    <a:pt x="4564" y="522"/>
                    <a:pt x="2160" y="16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5"/>
            <p:cNvSpPr/>
            <p:nvPr/>
          </p:nvSpPr>
          <p:spPr>
            <a:xfrm>
              <a:off x="6570106" y="2369834"/>
              <a:ext cx="182052" cy="307219"/>
            </a:xfrm>
            <a:custGeom>
              <a:avLst/>
              <a:gdLst/>
              <a:ahLst/>
              <a:cxnLst/>
              <a:rect l="l" t="t" r="r" b="b"/>
              <a:pathLst>
                <a:path w="8161" h="13772" extrusionOk="0">
                  <a:moveTo>
                    <a:pt x="0" y="0"/>
                  </a:moveTo>
                  <a:lnTo>
                    <a:pt x="0" y="0"/>
                  </a:lnTo>
                  <a:cubicBezTo>
                    <a:pt x="663" y="3628"/>
                    <a:pt x="2079" y="7031"/>
                    <a:pt x="4103" y="10085"/>
                  </a:cubicBezTo>
                  <a:cubicBezTo>
                    <a:pt x="5495" y="11384"/>
                    <a:pt x="6850" y="12619"/>
                    <a:pt x="8161" y="13771"/>
                  </a:cubicBezTo>
                  <a:cubicBezTo>
                    <a:pt x="3915" y="9951"/>
                    <a:pt x="1912" y="5343"/>
                    <a:pt x="839" y="362"/>
                  </a:cubicBez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5"/>
            <p:cNvSpPr/>
            <p:nvPr/>
          </p:nvSpPr>
          <p:spPr>
            <a:xfrm>
              <a:off x="7318130" y="2797717"/>
              <a:ext cx="402227" cy="121821"/>
            </a:xfrm>
            <a:custGeom>
              <a:avLst/>
              <a:gdLst/>
              <a:ahLst/>
              <a:cxnLst/>
              <a:rect l="l" t="t" r="r" b="b"/>
              <a:pathLst>
                <a:path w="18031" h="5461" extrusionOk="0">
                  <a:moveTo>
                    <a:pt x="16816" y="1"/>
                  </a:moveTo>
                  <a:cubicBezTo>
                    <a:pt x="11800" y="3077"/>
                    <a:pt x="6363" y="4980"/>
                    <a:pt x="1" y="5104"/>
                  </a:cubicBezTo>
                  <a:lnTo>
                    <a:pt x="547" y="5461"/>
                  </a:lnTo>
                  <a:cubicBezTo>
                    <a:pt x="7011" y="5266"/>
                    <a:pt x="13007" y="3452"/>
                    <a:pt x="18030" y="463"/>
                  </a:cubicBezTo>
                  <a:lnTo>
                    <a:pt x="1681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5"/>
            <p:cNvSpPr/>
            <p:nvPr/>
          </p:nvSpPr>
          <p:spPr>
            <a:xfrm>
              <a:off x="7105906" y="2673091"/>
              <a:ext cx="291983" cy="168109"/>
            </a:xfrm>
            <a:custGeom>
              <a:avLst/>
              <a:gdLst/>
              <a:ahLst/>
              <a:cxnLst/>
              <a:rect l="l" t="t" r="r" b="b"/>
              <a:pathLst>
                <a:path w="13089" h="7536" extrusionOk="0">
                  <a:moveTo>
                    <a:pt x="11664" y="0"/>
                  </a:moveTo>
                  <a:cubicBezTo>
                    <a:pt x="8117" y="4522"/>
                    <a:pt x="4128" y="7229"/>
                    <a:pt x="471" y="7229"/>
                  </a:cubicBezTo>
                  <a:cubicBezTo>
                    <a:pt x="314" y="7229"/>
                    <a:pt x="157" y="7224"/>
                    <a:pt x="0" y="7214"/>
                  </a:cubicBezTo>
                  <a:lnTo>
                    <a:pt x="0" y="7214"/>
                  </a:lnTo>
                  <a:lnTo>
                    <a:pt x="841" y="7535"/>
                  </a:lnTo>
                  <a:cubicBezTo>
                    <a:pt x="4604" y="7353"/>
                    <a:pt x="9524" y="5142"/>
                    <a:pt x="13088" y="696"/>
                  </a:cubicBezTo>
                  <a:lnTo>
                    <a:pt x="1166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5"/>
            <p:cNvSpPr/>
            <p:nvPr/>
          </p:nvSpPr>
          <p:spPr>
            <a:xfrm>
              <a:off x="6856119" y="2476793"/>
              <a:ext cx="163313" cy="324329"/>
            </a:xfrm>
            <a:custGeom>
              <a:avLst/>
              <a:gdLst/>
              <a:ahLst/>
              <a:cxnLst/>
              <a:rect l="l" t="t" r="r" b="b"/>
              <a:pathLst>
                <a:path w="7321" h="14539" extrusionOk="0">
                  <a:moveTo>
                    <a:pt x="0" y="1"/>
                  </a:moveTo>
                  <a:lnTo>
                    <a:pt x="0" y="1"/>
                  </a:lnTo>
                  <a:cubicBezTo>
                    <a:pt x="357" y="5988"/>
                    <a:pt x="3316" y="11408"/>
                    <a:pt x="6116" y="14080"/>
                  </a:cubicBezTo>
                  <a:lnTo>
                    <a:pt x="7320" y="14538"/>
                  </a:lnTo>
                  <a:cubicBezTo>
                    <a:pt x="4229" y="12168"/>
                    <a:pt x="2377" y="7161"/>
                    <a:pt x="1940" y="830"/>
                  </a:cubicBez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5"/>
            <p:cNvSpPr/>
            <p:nvPr/>
          </p:nvSpPr>
          <p:spPr>
            <a:xfrm>
              <a:off x="6349451" y="2285805"/>
              <a:ext cx="1620216" cy="626640"/>
            </a:xfrm>
            <a:custGeom>
              <a:avLst/>
              <a:gdLst/>
              <a:ahLst/>
              <a:cxnLst/>
              <a:rect l="l" t="t" r="r" b="b"/>
              <a:pathLst>
                <a:path w="72631" h="28091" extrusionOk="0">
                  <a:moveTo>
                    <a:pt x="1" y="1"/>
                  </a:moveTo>
                  <a:lnTo>
                    <a:pt x="1" y="1"/>
                  </a:lnTo>
                  <a:cubicBezTo>
                    <a:pt x="1230" y="1261"/>
                    <a:pt x="2448" y="2503"/>
                    <a:pt x="3656" y="3727"/>
                  </a:cubicBezTo>
                  <a:cubicBezTo>
                    <a:pt x="24105" y="10419"/>
                    <a:pt x="45495" y="18660"/>
                    <a:pt x="67607" y="28090"/>
                  </a:cubicBezTo>
                  <a:cubicBezTo>
                    <a:pt x="69278" y="27960"/>
                    <a:pt x="70952" y="27821"/>
                    <a:pt x="72630" y="27669"/>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5"/>
            <p:cNvSpPr/>
            <p:nvPr/>
          </p:nvSpPr>
          <p:spPr>
            <a:xfrm>
              <a:off x="6324892" y="2272176"/>
              <a:ext cx="1656533" cy="646583"/>
            </a:xfrm>
            <a:custGeom>
              <a:avLst/>
              <a:gdLst/>
              <a:ahLst/>
              <a:cxnLst/>
              <a:rect l="l" t="t" r="r" b="b"/>
              <a:pathLst>
                <a:path w="74259" h="28985" extrusionOk="0">
                  <a:moveTo>
                    <a:pt x="965" y="0"/>
                  </a:moveTo>
                  <a:cubicBezTo>
                    <a:pt x="385" y="0"/>
                    <a:pt x="1" y="741"/>
                    <a:pt x="467" y="1217"/>
                  </a:cubicBezTo>
                  <a:lnTo>
                    <a:pt x="491" y="1241"/>
                  </a:lnTo>
                  <a:cubicBezTo>
                    <a:pt x="562" y="1313"/>
                    <a:pt x="649" y="1371"/>
                    <a:pt x="746" y="1408"/>
                  </a:cubicBezTo>
                  <a:lnTo>
                    <a:pt x="73011" y="28937"/>
                  </a:lnTo>
                  <a:cubicBezTo>
                    <a:pt x="73092" y="28968"/>
                    <a:pt x="73178" y="28984"/>
                    <a:pt x="73266" y="28984"/>
                  </a:cubicBezTo>
                  <a:cubicBezTo>
                    <a:pt x="73286" y="28984"/>
                    <a:pt x="73305" y="28983"/>
                    <a:pt x="73325" y="28982"/>
                  </a:cubicBezTo>
                  <a:lnTo>
                    <a:pt x="73358" y="28978"/>
                  </a:lnTo>
                  <a:cubicBezTo>
                    <a:pt x="74112" y="28915"/>
                    <a:pt x="74259" y="27872"/>
                    <a:pt x="73551" y="27602"/>
                  </a:cubicBezTo>
                  <a:lnTo>
                    <a:pt x="1230" y="51"/>
                  </a:lnTo>
                  <a:cubicBezTo>
                    <a:pt x="1139" y="16"/>
                    <a:pt x="1050" y="0"/>
                    <a:pt x="96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5"/>
            <p:cNvSpPr/>
            <p:nvPr/>
          </p:nvSpPr>
          <p:spPr>
            <a:xfrm>
              <a:off x="6613247" y="3555045"/>
              <a:ext cx="161283" cy="311770"/>
            </a:xfrm>
            <a:custGeom>
              <a:avLst/>
              <a:gdLst/>
              <a:ahLst/>
              <a:cxnLst/>
              <a:rect l="l" t="t" r="r" b="b"/>
              <a:pathLst>
                <a:path w="7230" h="13976" extrusionOk="0">
                  <a:moveTo>
                    <a:pt x="2965" y="0"/>
                  </a:moveTo>
                  <a:cubicBezTo>
                    <a:pt x="2777" y="0"/>
                    <a:pt x="2646" y="34"/>
                    <a:pt x="2601" y="104"/>
                  </a:cubicBezTo>
                  <a:cubicBezTo>
                    <a:pt x="0" y="4174"/>
                    <a:pt x="2778" y="8215"/>
                    <a:pt x="2778" y="8215"/>
                  </a:cubicBezTo>
                  <a:cubicBezTo>
                    <a:pt x="2778" y="8215"/>
                    <a:pt x="1948" y="8674"/>
                    <a:pt x="2499" y="9494"/>
                  </a:cubicBezTo>
                  <a:cubicBezTo>
                    <a:pt x="3052" y="10313"/>
                    <a:pt x="4549" y="13976"/>
                    <a:pt x="4549" y="13976"/>
                  </a:cubicBezTo>
                  <a:lnTo>
                    <a:pt x="5356" y="13825"/>
                  </a:lnTo>
                  <a:cubicBezTo>
                    <a:pt x="4068" y="11976"/>
                    <a:pt x="4048" y="10885"/>
                    <a:pt x="4048" y="10885"/>
                  </a:cubicBezTo>
                  <a:cubicBezTo>
                    <a:pt x="5219" y="8473"/>
                    <a:pt x="7229" y="2928"/>
                    <a:pt x="6439" y="1684"/>
                  </a:cubicBezTo>
                  <a:cubicBezTo>
                    <a:pt x="5793" y="668"/>
                    <a:pt x="3805" y="0"/>
                    <a:pt x="29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5"/>
            <p:cNvSpPr/>
            <p:nvPr/>
          </p:nvSpPr>
          <p:spPr>
            <a:xfrm>
              <a:off x="6706845" y="3851208"/>
              <a:ext cx="27260" cy="41269"/>
            </a:xfrm>
            <a:custGeom>
              <a:avLst/>
              <a:gdLst/>
              <a:ahLst/>
              <a:cxnLst/>
              <a:rect l="l" t="t" r="r" b="b"/>
              <a:pathLst>
                <a:path w="1222" h="1850" extrusionOk="0">
                  <a:moveTo>
                    <a:pt x="219" y="1"/>
                  </a:moveTo>
                  <a:lnTo>
                    <a:pt x="0" y="1051"/>
                  </a:lnTo>
                  <a:cubicBezTo>
                    <a:pt x="267" y="1681"/>
                    <a:pt x="1222" y="1850"/>
                    <a:pt x="1222" y="1850"/>
                  </a:cubicBezTo>
                  <a:lnTo>
                    <a:pt x="1160" y="548"/>
                  </a:lnTo>
                  <a:lnTo>
                    <a:pt x="2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5"/>
            <p:cNvSpPr/>
            <p:nvPr/>
          </p:nvSpPr>
          <p:spPr>
            <a:xfrm>
              <a:off x="6905751" y="3516499"/>
              <a:ext cx="83118" cy="231217"/>
            </a:xfrm>
            <a:custGeom>
              <a:avLst/>
              <a:gdLst/>
              <a:ahLst/>
              <a:cxnLst/>
              <a:rect l="l" t="t" r="r" b="b"/>
              <a:pathLst>
                <a:path w="3726" h="10365" extrusionOk="0">
                  <a:moveTo>
                    <a:pt x="904" y="1"/>
                  </a:moveTo>
                  <a:cubicBezTo>
                    <a:pt x="380" y="1"/>
                    <a:pt x="0" y="363"/>
                    <a:pt x="189" y="1214"/>
                  </a:cubicBezTo>
                  <a:cubicBezTo>
                    <a:pt x="777" y="3867"/>
                    <a:pt x="2433" y="6080"/>
                    <a:pt x="2433" y="6080"/>
                  </a:cubicBezTo>
                  <a:lnTo>
                    <a:pt x="2439" y="8527"/>
                  </a:lnTo>
                  <a:lnTo>
                    <a:pt x="1626" y="9564"/>
                  </a:lnTo>
                  <a:cubicBezTo>
                    <a:pt x="1626" y="9564"/>
                    <a:pt x="2155" y="10181"/>
                    <a:pt x="2637" y="10365"/>
                  </a:cubicBezTo>
                  <a:lnTo>
                    <a:pt x="3109" y="8740"/>
                  </a:lnTo>
                  <a:lnTo>
                    <a:pt x="3116" y="6839"/>
                  </a:lnTo>
                  <a:lnTo>
                    <a:pt x="2955" y="4409"/>
                  </a:lnTo>
                  <a:cubicBezTo>
                    <a:pt x="2955" y="4409"/>
                    <a:pt x="3725" y="2831"/>
                    <a:pt x="2463" y="934"/>
                  </a:cubicBezTo>
                  <a:cubicBezTo>
                    <a:pt x="2076" y="352"/>
                    <a:pt x="1420" y="1"/>
                    <a:pt x="9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5"/>
            <p:cNvSpPr/>
            <p:nvPr/>
          </p:nvSpPr>
          <p:spPr>
            <a:xfrm>
              <a:off x="6730846" y="3676615"/>
              <a:ext cx="120126" cy="72343"/>
            </a:xfrm>
            <a:custGeom>
              <a:avLst/>
              <a:gdLst/>
              <a:ahLst/>
              <a:cxnLst/>
              <a:rect l="l" t="t" r="r" b="b"/>
              <a:pathLst>
                <a:path w="5385" h="3243" extrusionOk="0">
                  <a:moveTo>
                    <a:pt x="5303" y="1"/>
                  </a:moveTo>
                  <a:lnTo>
                    <a:pt x="1" y="2010"/>
                  </a:lnTo>
                  <a:cubicBezTo>
                    <a:pt x="803" y="2942"/>
                    <a:pt x="1788" y="3243"/>
                    <a:pt x="2665" y="3243"/>
                  </a:cubicBezTo>
                  <a:cubicBezTo>
                    <a:pt x="3420" y="3243"/>
                    <a:pt x="4094" y="3020"/>
                    <a:pt x="4503" y="2784"/>
                  </a:cubicBezTo>
                  <a:cubicBezTo>
                    <a:pt x="5384" y="2275"/>
                    <a:pt x="5303" y="1"/>
                    <a:pt x="53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5"/>
            <p:cNvSpPr/>
            <p:nvPr/>
          </p:nvSpPr>
          <p:spPr>
            <a:xfrm>
              <a:off x="6646617" y="3388036"/>
              <a:ext cx="345744" cy="359151"/>
            </a:xfrm>
            <a:custGeom>
              <a:avLst/>
              <a:gdLst/>
              <a:ahLst/>
              <a:cxnLst/>
              <a:rect l="l" t="t" r="r" b="b"/>
              <a:pathLst>
                <a:path w="15499" h="16100" extrusionOk="0">
                  <a:moveTo>
                    <a:pt x="11277" y="0"/>
                  </a:moveTo>
                  <a:cubicBezTo>
                    <a:pt x="11277" y="0"/>
                    <a:pt x="11156" y="3136"/>
                    <a:pt x="8624" y="3799"/>
                  </a:cubicBezTo>
                  <a:cubicBezTo>
                    <a:pt x="6092" y="4461"/>
                    <a:pt x="4102" y="6996"/>
                    <a:pt x="2715" y="7296"/>
                  </a:cubicBezTo>
                  <a:cubicBezTo>
                    <a:pt x="1328" y="7597"/>
                    <a:pt x="1" y="7417"/>
                    <a:pt x="1" y="8141"/>
                  </a:cubicBezTo>
                  <a:cubicBezTo>
                    <a:pt x="1" y="13385"/>
                    <a:pt x="3619" y="16099"/>
                    <a:pt x="3619" y="16099"/>
                  </a:cubicBezTo>
                  <a:cubicBezTo>
                    <a:pt x="3619" y="16099"/>
                    <a:pt x="12858" y="11274"/>
                    <a:pt x="14534" y="11274"/>
                  </a:cubicBezTo>
                  <a:cubicBezTo>
                    <a:pt x="14555" y="11274"/>
                    <a:pt x="14574" y="11275"/>
                    <a:pt x="14592" y="11276"/>
                  </a:cubicBezTo>
                  <a:cubicBezTo>
                    <a:pt x="14592" y="11276"/>
                    <a:pt x="15498" y="8924"/>
                    <a:pt x="15437" y="8262"/>
                  </a:cubicBezTo>
                  <a:cubicBezTo>
                    <a:pt x="15437" y="8262"/>
                    <a:pt x="13026" y="4222"/>
                    <a:pt x="13508" y="1810"/>
                  </a:cubicBezTo>
                  <a:lnTo>
                    <a:pt x="112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5"/>
            <p:cNvSpPr/>
            <p:nvPr/>
          </p:nvSpPr>
          <p:spPr>
            <a:xfrm>
              <a:off x="6534439" y="3499502"/>
              <a:ext cx="117047" cy="79214"/>
            </a:xfrm>
            <a:custGeom>
              <a:avLst/>
              <a:gdLst/>
              <a:ahLst/>
              <a:cxnLst/>
              <a:rect l="l" t="t" r="r" b="b"/>
              <a:pathLst>
                <a:path w="5247" h="3551" extrusionOk="0">
                  <a:moveTo>
                    <a:pt x="1777" y="0"/>
                  </a:moveTo>
                  <a:cubicBezTo>
                    <a:pt x="1613" y="0"/>
                    <a:pt x="1442" y="66"/>
                    <a:pt x="1263" y="135"/>
                  </a:cubicBezTo>
                  <a:cubicBezTo>
                    <a:pt x="1068" y="210"/>
                    <a:pt x="878" y="283"/>
                    <a:pt x="688" y="283"/>
                  </a:cubicBezTo>
                  <a:cubicBezTo>
                    <a:pt x="537" y="283"/>
                    <a:pt x="386" y="237"/>
                    <a:pt x="231" y="109"/>
                  </a:cubicBezTo>
                  <a:lnTo>
                    <a:pt x="1" y="387"/>
                  </a:lnTo>
                  <a:cubicBezTo>
                    <a:pt x="233" y="580"/>
                    <a:pt x="465" y="645"/>
                    <a:pt x="684" y="645"/>
                  </a:cubicBezTo>
                  <a:cubicBezTo>
                    <a:pt x="948" y="645"/>
                    <a:pt x="1192" y="551"/>
                    <a:pt x="1395" y="473"/>
                  </a:cubicBezTo>
                  <a:cubicBezTo>
                    <a:pt x="1540" y="416"/>
                    <a:pt x="1679" y="363"/>
                    <a:pt x="1776" y="363"/>
                  </a:cubicBezTo>
                  <a:cubicBezTo>
                    <a:pt x="1802" y="363"/>
                    <a:pt x="1826" y="367"/>
                    <a:pt x="1846" y="376"/>
                  </a:cubicBezTo>
                  <a:cubicBezTo>
                    <a:pt x="1915" y="409"/>
                    <a:pt x="1965" y="521"/>
                    <a:pt x="1994" y="608"/>
                  </a:cubicBezTo>
                  <a:cubicBezTo>
                    <a:pt x="2043" y="755"/>
                    <a:pt x="2085" y="929"/>
                    <a:pt x="2132" y="1117"/>
                  </a:cubicBezTo>
                  <a:cubicBezTo>
                    <a:pt x="2362" y="2054"/>
                    <a:pt x="2728" y="3550"/>
                    <a:pt x="4497" y="3550"/>
                  </a:cubicBezTo>
                  <a:cubicBezTo>
                    <a:pt x="4749" y="3547"/>
                    <a:pt x="5000" y="3521"/>
                    <a:pt x="5247" y="3473"/>
                  </a:cubicBezTo>
                  <a:lnTo>
                    <a:pt x="5176" y="3116"/>
                  </a:lnTo>
                  <a:cubicBezTo>
                    <a:pt x="4924" y="3165"/>
                    <a:pt x="4697" y="3187"/>
                    <a:pt x="4493" y="3187"/>
                  </a:cubicBezTo>
                  <a:cubicBezTo>
                    <a:pt x="3013" y="3187"/>
                    <a:pt x="2723" y="2005"/>
                    <a:pt x="2483" y="1031"/>
                  </a:cubicBezTo>
                  <a:cubicBezTo>
                    <a:pt x="2434" y="831"/>
                    <a:pt x="2388" y="647"/>
                    <a:pt x="2338" y="493"/>
                  </a:cubicBezTo>
                  <a:cubicBezTo>
                    <a:pt x="2262" y="265"/>
                    <a:pt x="2152" y="120"/>
                    <a:pt x="2000" y="49"/>
                  </a:cubicBezTo>
                  <a:cubicBezTo>
                    <a:pt x="1927" y="15"/>
                    <a:pt x="1853" y="0"/>
                    <a:pt x="17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5"/>
            <p:cNvSpPr/>
            <p:nvPr/>
          </p:nvSpPr>
          <p:spPr>
            <a:xfrm>
              <a:off x="6647822" y="3388036"/>
              <a:ext cx="344539" cy="359151"/>
            </a:xfrm>
            <a:custGeom>
              <a:avLst/>
              <a:gdLst/>
              <a:ahLst/>
              <a:cxnLst/>
              <a:rect l="l" t="t" r="r" b="b"/>
              <a:pathLst>
                <a:path w="15445" h="16100" extrusionOk="0">
                  <a:moveTo>
                    <a:pt x="11223" y="0"/>
                  </a:moveTo>
                  <a:cubicBezTo>
                    <a:pt x="11223" y="0"/>
                    <a:pt x="11204" y="453"/>
                    <a:pt x="11045" y="1049"/>
                  </a:cubicBezTo>
                  <a:cubicBezTo>
                    <a:pt x="11265" y="1851"/>
                    <a:pt x="11377" y="2681"/>
                    <a:pt x="11373" y="3513"/>
                  </a:cubicBezTo>
                  <a:cubicBezTo>
                    <a:pt x="11373" y="7809"/>
                    <a:pt x="8620" y="11676"/>
                    <a:pt x="5223" y="12151"/>
                  </a:cubicBezTo>
                  <a:cubicBezTo>
                    <a:pt x="4992" y="12183"/>
                    <a:pt x="4765" y="12199"/>
                    <a:pt x="4541" y="12199"/>
                  </a:cubicBezTo>
                  <a:cubicBezTo>
                    <a:pt x="2624" y="12199"/>
                    <a:pt x="971" y="11045"/>
                    <a:pt x="1" y="9207"/>
                  </a:cubicBezTo>
                  <a:lnTo>
                    <a:pt x="1" y="9207"/>
                  </a:lnTo>
                  <a:cubicBezTo>
                    <a:pt x="439" y="13751"/>
                    <a:pt x="3565" y="16099"/>
                    <a:pt x="3565" y="16099"/>
                  </a:cubicBezTo>
                  <a:cubicBezTo>
                    <a:pt x="3565" y="16099"/>
                    <a:pt x="12804" y="11274"/>
                    <a:pt x="14480" y="11274"/>
                  </a:cubicBezTo>
                  <a:cubicBezTo>
                    <a:pt x="14501" y="11274"/>
                    <a:pt x="14520" y="11275"/>
                    <a:pt x="14538" y="11276"/>
                  </a:cubicBezTo>
                  <a:cubicBezTo>
                    <a:pt x="14538" y="11276"/>
                    <a:pt x="15444" y="8924"/>
                    <a:pt x="15383" y="8262"/>
                  </a:cubicBezTo>
                  <a:cubicBezTo>
                    <a:pt x="15383" y="8262"/>
                    <a:pt x="12972" y="4222"/>
                    <a:pt x="13454" y="1810"/>
                  </a:cubicBezTo>
                  <a:lnTo>
                    <a:pt x="112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5"/>
            <p:cNvSpPr/>
            <p:nvPr/>
          </p:nvSpPr>
          <p:spPr>
            <a:xfrm>
              <a:off x="6688531" y="3573559"/>
              <a:ext cx="75734" cy="172214"/>
            </a:xfrm>
            <a:custGeom>
              <a:avLst/>
              <a:gdLst/>
              <a:ahLst/>
              <a:cxnLst/>
              <a:rect l="l" t="t" r="r" b="b"/>
              <a:pathLst>
                <a:path w="3395" h="7720" extrusionOk="0">
                  <a:moveTo>
                    <a:pt x="1442" y="0"/>
                  </a:moveTo>
                  <a:cubicBezTo>
                    <a:pt x="1425" y="0"/>
                    <a:pt x="1409" y="1"/>
                    <a:pt x="1393" y="2"/>
                  </a:cubicBezTo>
                  <a:cubicBezTo>
                    <a:pt x="548" y="69"/>
                    <a:pt x="0" y="1849"/>
                    <a:pt x="168" y="3980"/>
                  </a:cubicBezTo>
                  <a:cubicBezTo>
                    <a:pt x="333" y="6069"/>
                    <a:pt x="1126" y="7719"/>
                    <a:pt x="1953" y="7719"/>
                  </a:cubicBezTo>
                  <a:cubicBezTo>
                    <a:pt x="1969" y="7719"/>
                    <a:pt x="1985" y="7719"/>
                    <a:pt x="2002" y="7717"/>
                  </a:cubicBezTo>
                  <a:cubicBezTo>
                    <a:pt x="2845" y="7651"/>
                    <a:pt x="3394" y="5868"/>
                    <a:pt x="3225" y="3739"/>
                  </a:cubicBezTo>
                  <a:cubicBezTo>
                    <a:pt x="3061" y="1649"/>
                    <a:pt x="2269" y="0"/>
                    <a:pt x="144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5"/>
            <p:cNvSpPr/>
            <p:nvPr/>
          </p:nvSpPr>
          <p:spPr>
            <a:xfrm>
              <a:off x="6611306" y="3562094"/>
              <a:ext cx="181650" cy="287321"/>
            </a:xfrm>
            <a:custGeom>
              <a:avLst/>
              <a:gdLst/>
              <a:ahLst/>
              <a:cxnLst/>
              <a:rect l="l" t="t" r="r" b="b"/>
              <a:pathLst>
                <a:path w="8143" h="12880" extrusionOk="0">
                  <a:moveTo>
                    <a:pt x="3472" y="1"/>
                  </a:moveTo>
                  <a:cubicBezTo>
                    <a:pt x="2368" y="1"/>
                    <a:pt x="1277" y="295"/>
                    <a:pt x="1207" y="579"/>
                  </a:cubicBezTo>
                  <a:cubicBezTo>
                    <a:pt x="0" y="5523"/>
                    <a:pt x="3921" y="8176"/>
                    <a:pt x="3921" y="8176"/>
                  </a:cubicBezTo>
                  <a:cubicBezTo>
                    <a:pt x="3921" y="8176"/>
                    <a:pt x="3273" y="8961"/>
                    <a:pt x="4057" y="9503"/>
                  </a:cubicBezTo>
                  <a:cubicBezTo>
                    <a:pt x="4840" y="10045"/>
                    <a:pt x="7419" y="12880"/>
                    <a:pt x="7419" y="12880"/>
                  </a:cubicBezTo>
                  <a:lnTo>
                    <a:pt x="8143" y="12397"/>
                  </a:lnTo>
                  <a:cubicBezTo>
                    <a:pt x="6333" y="11192"/>
                    <a:pt x="5971" y="10166"/>
                    <a:pt x="5971" y="10166"/>
                  </a:cubicBezTo>
                  <a:cubicBezTo>
                    <a:pt x="6333" y="7392"/>
                    <a:pt x="6513" y="1303"/>
                    <a:pt x="5367" y="459"/>
                  </a:cubicBezTo>
                  <a:cubicBezTo>
                    <a:pt x="4915" y="125"/>
                    <a:pt x="4191" y="1"/>
                    <a:pt x="34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85"/>
            <p:cNvSpPr/>
            <p:nvPr/>
          </p:nvSpPr>
          <p:spPr>
            <a:xfrm>
              <a:off x="6767674" y="3838628"/>
              <a:ext cx="34354" cy="31632"/>
            </a:xfrm>
            <a:custGeom>
              <a:avLst/>
              <a:gdLst/>
              <a:ahLst/>
              <a:cxnLst/>
              <a:rect l="l" t="t" r="r" b="b"/>
              <a:pathLst>
                <a:path w="1540" h="1418" extrusionOk="0">
                  <a:moveTo>
                    <a:pt x="1131" y="0"/>
                  </a:moveTo>
                  <a:lnTo>
                    <a:pt x="0" y="30"/>
                  </a:lnTo>
                  <a:lnTo>
                    <a:pt x="121" y="1116"/>
                  </a:lnTo>
                  <a:cubicBezTo>
                    <a:pt x="347" y="1357"/>
                    <a:pt x="702" y="1418"/>
                    <a:pt x="1000" y="1418"/>
                  </a:cubicBezTo>
                  <a:cubicBezTo>
                    <a:pt x="1298" y="1418"/>
                    <a:pt x="1539" y="1357"/>
                    <a:pt x="1539" y="1357"/>
                  </a:cubicBezTo>
                  <a:lnTo>
                    <a:pt x="11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85"/>
            <p:cNvSpPr/>
            <p:nvPr/>
          </p:nvSpPr>
          <p:spPr>
            <a:xfrm>
              <a:off x="6792546" y="3742799"/>
              <a:ext cx="19698" cy="27349"/>
            </a:xfrm>
            <a:custGeom>
              <a:avLst/>
              <a:gdLst/>
              <a:ahLst/>
              <a:cxnLst/>
              <a:rect l="l" t="t" r="r" b="b"/>
              <a:pathLst>
                <a:path w="883" h="1226" extrusionOk="0">
                  <a:moveTo>
                    <a:pt x="1" y="1"/>
                  </a:moveTo>
                  <a:cubicBezTo>
                    <a:pt x="303" y="582"/>
                    <a:pt x="255" y="1225"/>
                    <a:pt x="525" y="1225"/>
                  </a:cubicBezTo>
                  <a:cubicBezTo>
                    <a:pt x="538" y="1225"/>
                    <a:pt x="552" y="1223"/>
                    <a:pt x="567" y="1220"/>
                  </a:cubicBezTo>
                  <a:cubicBezTo>
                    <a:pt x="883" y="1153"/>
                    <a:pt x="272" y="67"/>
                    <a:pt x="272" y="67"/>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5"/>
            <p:cNvSpPr/>
            <p:nvPr/>
          </p:nvSpPr>
          <p:spPr>
            <a:xfrm>
              <a:off x="6811729" y="3737244"/>
              <a:ext cx="19698" cy="27371"/>
            </a:xfrm>
            <a:custGeom>
              <a:avLst/>
              <a:gdLst/>
              <a:ahLst/>
              <a:cxnLst/>
              <a:rect l="l" t="t" r="r" b="b"/>
              <a:pathLst>
                <a:path w="883" h="1227" extrusionOk="0">
                  <a:moveTo>
                    <a:pt x="0" y="1"/>
                  </a:moveTo>
                  <a:cubicBezTo>
                    <a:pt x="301" y="583"/>
                    <a:pt x="254" y="1227"/>
                    <a:pt x="524" y="1227"/>
                  </a:cubicBezTo>
                  <a:cubicBezTo>
                    <a:pt x="536" y="1227"/>
                    <a:pt x="550" y="1225"/>
                    <a:pt x="565" y="1222"/>
                  </a:cubicBezTo>
                  <a:cubicBezTo>
                    <a:pt x="882" y="1154"/>
                    <a:pt x="271" y="68"/>
                    <a:pt x="271" y="68"/>
                  </a:cubicBez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85"/>
            <p:cNvSpPr/>
            <p:nvPr/>
          </p:nvSpPr>
          <p:spPr>
            <a:xfrm>
              <a:off x="6824355" y="3724173"/>
              <a:ext cx="26947" cy="22843"/>
            </a:xfrm>
            <a:custGeom>
              <a:avLst/>
              <a:gdLst/>
              <a:ahLst/>
              <a:cxnLst/>
              <a:rect l="l" t="t" r="r" b="b"/>
              <a:pathLst>
                <a:path w="1208" h="1024" extrusionOk="0">
                  <a:moveTo>
                    <a:pt x="279" y="0"/>
                  </a:moveTo>
                  <a:lnTo>
                    <a:pt x="1" y="24"/>
                  </a:lnTo>
                  <a:cubicBezTo>
                    <a:pt x="445" y="448"/>
                    <a:pt x="615" y="1023"/>
                    <a:pt x="845" y="1023"/>
                  </a:cubicBezTo>
                  <a:cubicBezTo>
                    <a:pt x="872" y="1023"/>
                    <a:pt x="901" y="1015"/>
                    <a:pt x="931" y="997"/>
                  </a:cubicBezTo>
                  <a:cubicBezTo>
                    <a:pt x="1207" y="830"/>
                    <a:pt x="279" y="0"/>
                    <a:pt x="2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85"/>
            <p:cNvSpPr/>
            <p:nvPr/>
          </p:nvSpPr>
          <p:spPr>
            <a:xfrm>
              <a:off x="6787304" y="3709004"/>
              <a:ext cx="59360" cy="39908"/>
            </a:xfrm>
            <a:custGeom>
              <a:avLst/>
              <a:gdLst/>
              <a:ahLst/>
              <a:cxnLst/>
              <a:rect l="l" t="t" r="r" b="b"/>
              <a:pathLst>
                <a:path w="2661" h="1789" extrusionOk="0">
                  <a:moveTo>
                    <a:pt x="2660" y="1"/>
                  </a:moveTo>
                  <a:lnTo>
                    <a:pt x="2660" y="1"/>
                  </a:lnTo>
                  <a:cubicBezTo>
                    <a:pt x="1448" y="151"/>
                    <a:pt x="518" y="938"/>
                    <a:pt x="123" y="1508"/>
                  </a:cubicBezTo>
                  <a:cubicBezTo>
                    <a:pt x="65" y="1594"/>
                    <a:pt x="24" y="1686"/>
                    <a:pt x="0" y="1787"/>
                  </a:cubicBezTo>
                  <a:cubicBezTo>
                    <a:pt x="44" y="1788"/>
                    <a:pt x="89" y="1789"/>
                    <a:pt x="133" y="1789"/>
                  </a:cubicBezTo>
                  <a:cubicBezTo>
                    <a:pt x="887" y="1789"/>
                    <a:pt x="1563" y="1569"/>
                    <a:pt x="1970" y="1332"/>
                  </a:cubicBezTo>
                  <a:cubicBezTo>
                    <a:pt x="2354" y="1111"/>
                    <a:pt x="2555" y="558"/>
                    <a:pt x="26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85"/>
            <p:cNvSpPr/>
            <p:nvPr/>
          </p:nvSpPr>
          <p:spPr>
            <a:xfrm>
              <a:off x="6894174" y="3388036"/>
              <a:ext cx="67815" cy="123851"/>
            </a:xfrm>
            <a:custGeom>
              <a:avLst/>
              <a:gdLst/>
              <a:ahLst/>
              <a:cxnLst/>
              <a:rect l="l" t="t" r="r" b="b"/>
              <a:pathLst>
                <a:path w="3040" h="5552" extrusionOk="0">
                  <a:moveTo>
                    <a:pt x="179" y="0"/>
                  </a:moveTo>
                  <a:cubicBezTo>
                    <a:pt x="179" y="0"/>
                    <a:pt x="160" y="452"/>
                    <a:pt x="1" y="1049"/>
                  </a:cubicBezTo>
                  <a:cubicBezTo>
                    <a:pt x="36" y="1172"/>
                    <a:pt x="64" y="1300"/>
                    <a:pt x="92" y="1426"/>
                  </a:cubicBezTo>
                  <a:cubicBezTo>
                    <a:pt x="307" y="1881"/>
                    <a:pt x="544" y="2325"/>
                    <a:pt x="804" y="2757"/>
                  </a:cubicBezTo>
                  <a:cubicBezTo>
                    <a:pt x="1508" y="3927"/>
                    <a:pt x="2303" y="4898"/>
                    <a:pt x="3040" y="5551"/>
                  </a:cubicBezTo>
                  <a:cubicBezTo>
                    <a:pt x="2566" y="4320"/>
                    <a:pt x="2191" y="2900"/>
                    <a:pt x="2410" y="1810"/>
                  </a:cubicBezTo>
                  <a:lnTo>
                    <a:pt x="179" y="0"/>
                  </a:lnTo>
                  <a:close/>
                </a:path>
              </a:pathLst>
            </a:custGeom>
            <a:solidFill>
              <a:srgbClr val="5C463F">
                <a:alpha val="66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5"/>
            <p:cNvSpPr/>
            <p:nvPr/>
          </p:nvSpPr>
          <p:spPr>
            <a:xfrm>
              <a:off x="6871689" y="3335393"/>
              <a:ext cx="37655" cy="54520"/>
            </a:xfrm>
            <a:custGeom>
              <a:avLst/>
              <a:gdLst/>
              <a:ahLst/>
              <a:cxnLst/>
              <a:rect l="l" t="t" r="r" b="b"/>
              <a:pathLst>
                <a:path w="1688" h="2444" extrusionOk="0">
                  <a:moveTo>
                    <a:pt x="1176" y="1"/>
                  </a:moveTo>
                  <a:cubicBezTo>
                    <a:pt x="572" y="242"/>
                    <a:pt x="0" y="1479"/>
                    <a:pt x="1205" y="2444"/>
                  </a:cubicBezTo>
                  <a:lnTo>
                    <a:pt x="1688" y="1750"/>
                  </a:lnTo>
                  <a:cubicBezTo>
                    <a:pt x="723" y="1299"/>
                    <a:pt x="1176" y="1"/>
                    <a:pt x="1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5"/>
            <p:cNvSpPr/>
            <p:nvPr/>
          </p:nvSpPr>
          <p:spPr>
            <a:xfrm>
              <a:off x="6932429" y="3336731"/>
              <a:ext cx="40778" cy="45864"/>
            </a:xfrm>
            <a:custGeom>
              <a:avLst/>
              <a:gdLst/>
              <a:ahLst/>
              <a:cxnLst/>
              <a:rect l="l" t="t" r="r" b="b"/>
              <a:pathLst>
                <a:path w="1828" h="2056" extrusionOk="0">
                  <a:moveTo>
                    <a:pt x="218" y="1"/>
                  </a:moveTo>
                  <a:cubicBezTo>
                    <a:pt x="142" y="1"/>
                    <a:pt x="69" y="9"/>
                    <a:pt x="1" y="26"/>
                  </a:cubicBezTo>
                  <a:cubicBezTo>
                    <a:pt x="1" y="26"/>
                    <a:pt x="1473" y="748"/>
                    <a:pt x="539" y="1779"/>
                  </a:cubicBezTo>
                  <a:lnTo>
                    <a:pt x="1360" y="2055"/>
                  </a:lnTo>
                  <a:cubicBezTo>
                    <a:pt x="1827" y="678"/>
                    <a:pt x="897" y="1"/>
                    <a:pt x="2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5"/>
            <p:cNvSpPr/>
            <p:nvPr/>
          </p:nvSpPr>
          <p:spPr>
            <a:xfrm>
              <a:off x="6890493" y="3365819"/>
              <a:ext cx="104332" cy="100205"/>
            </a:xfrm>
            <a:custGeom>
              <a:avLst/>
              <a:gdLst/>
              <a:ahLst/>
              <a:cxnLst/>
              <a:rect l="l" t="t" r="r" b="b"/>
              <a:pathLst>
                <a:path w="4677" h="4492" extrusionOk="0">
                  <a:moveTo>
                    <a:pt x="1911" y="1"/>
                  </a:moveTo>
                  <a:cubicBezTo>
                    <a:pt x="1059" y="1"/>
                    <a:pt x="207" y="204"/>
                    <a:pt x="162" y="573"/>
                  </a:cubicBezTo>
                  <a:cubicBezTo>
                    <a:pt x="0" y="1932"/>
                    <a:pt x="1278" y="3317"/>
                    <a:pt x="2937" y="4253"/>
                  </a:cubicBezTo>
                  <a:cubicBezTo>
                    <a:pt x="3238" y="4422"/>
                    <a:pt x="3487" y="4492"/>
                    <a:pt x="3694" y="4492"/>
                  </a:cubicBezTo>
                  <a:cubicBezTo>
                    <a:pt x="4622" y="4492"/>
                    <a:pt x="4677" y="3083"/>
                    <a:pt x="4677" y="3083"/>
                  </a:cubicBezTo>
                  <a:cubicBezTo>
                    <a:pt x="4677" y="3083"/>
                    <a:pt x="3630" y="1630"/>
                    <a:pt x="3659" y="694"/>
                  </a:cubicBezTo>
                  <a:cubicBezTo>
                    <a:pt x="3674" y="218"/>
                    <a:pt x="2793" y="1"/>
                    <a:pt x="19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5"/>
            <p:cNvSpPr/>
            <p:nvPr/>
          </p:nvSpPr>
          <p:spPr>
            <a:xfrm>
              <a:off x="6863636" y="3385939"/>
              <a:ext cx="39797" cy="19764"/>
            </a:xfrm>
            <a:custGeom>
              <a:avLst/>
              <a:gdLst/>
              <a:ahLst/>
              <a:cxnLst/>
              <a:rect l="l" t="t" r="r" b="b"/>
              <a:pathLst>
                <a:path w="1784" h="886" extrusionOk="0">
                  <a:moveTo>
                    <a:pt x="467" y="0"/>
                  </a:moveTo>
                  <a:cubicBezTo>
                    <a:pt x="204" y="0"/>
                    <a:pt x="0" y="58"/>
                    <a:pt x="5" y="208"/>
                  </a:cubicBezTo>
                  <a:cubicBezTo>
                    <a:pt x="22" y="674"/>
                    <a:pt x="959" y="885"/>
                    <a:pt x="1698" y="885"/>
                  </a:cubicBezTo>
                  <a:cubicBezTo>
                    <a:pt x="1698" y="885"/>
                    <a:pt x="1784" y="583"/>
                    <a:pt x="1594" y="308"/>
                  </a:cubicBezTo>
                  <a:cubicBezTo>
                    <a:pt x="1489" y="154"/>
                    <a:pt x="898" y="0"/>
                    <a:pt x="467" y="0"/>
                  </a:cubicBezTo>
                  <a:close/>
                </a:path>
              </a:pathLst>
            </a:custGeom>
            <a:solidFill>
              <a:srgbClr val="EFE9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5"/>
            <p:cNvSpPr/>
            <p:nvPr/>
          </p:nvSpPr>
          <p:spPr>
            <a:xfrm>
              <a:off x="6874544" y="3390133"/>
              <a:ext cx="25364" cy="12871"/>
            </a:xfrm>
            <a:custGeom>
              <a:avLst/>
              <a:gdLst/>
              <a:ahLst/>
              <a:cxnLst/>
              <a:rect l="l" t="t" r="r" b="b"/>
              <a:pathLst>
                <a:path w="1137" h="577" extrusionOk="0">
                  <a:moveTo>
                    <a:pt x="303" y="1"/>
                  </a:moveTo>
                  <a:cubicBezTo>
                    <a:pt x="132" y="1"/>
                    <a:pt x="1" y="38"/>
                    <a:pt x="4" y="135"/>
                  </a:cubicBezTo>
                  <a:cubicBezTo>
                    <a:pt x="14" y="439"/>
                    <a:pt x="624" y="577"/>
                    <a:pt x="1107" y="577"/>
                  </a:cubicBezTo>
                  <a:cubicBezTo>
                    <a:pt x="1137" y="449"/>
                    <a:pt x="1113" y="313"/>
                    <a:pt x="1040" y="202"/>
                  </a:cubicBezTo>
                  <a:cubicBezTo>
                    <a:pt x="971" y="101"/>
                    <a:pt x="584" y="1"/>
                    <a:pt x="303" y="1"/>
                  </a:cubicBezTo>
                  <a:close/>
                </a:path>
              </a:pathLst>
            </a:custGeom>
            <a:solidFill>
              <a:srgbClr val="EB5D37">
                <a:alpha val="5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5"/>
            <p:cNvSpPr/>
            <p:nvPr/>
          </p:nvSpPr>
          <p:spPr>
            <a:xfrm>
              <a:off x="6961807" y="3357075"/>
              <a:ext cx="34599" cy="31231"/>
            </a:xfrm>
            <a:custGeom>
              <a:avLst/>
              <a:gdLst/>
              <a:ahLst/>
              <a:cxnLst/>
              <a:rect l="l" t="t" r="r" b="b"/>
              <a:pathLst>
                <a:path w="1551" h="1400" extrusionOk="0">
                  <a:moveTo>
                    <a:pt x="1155" y="0"/>
                  </a:moveTo>
                  <a:cubicBezTo>
                    <a:pt x="806" y="0"/>
                    <a:pt x="303" y="669"/>
                    <a:pt x="0" y="1262"/>
                  </a:cubicBezTo>
                  <a:cubicBezTo>
                    <a:pt x="98" y="1351"/>
                    <a:pt x="223" y="1399"/>
                    <a:pt x="352" y="1399"/>
                  </a:cubicBezTo>
                  <a:cubicBezTo>
                    <a:pt x="390" y="1399"/>
                    <a:pt x="428" y="1395"/>
                    <a:pt x="466" y="1387"/>
                  </a:cubicBezTo>
                  <a:cubicBezTo>
                    <a:pt x="724" y="1329"/>
                    <a:pt x="1550" y="158"/>
                    <a:pt x="1257" y="22"/>
                  </a:cubicBezTo>
                  <a:cubicBezTo>
                    <a:pt x="1225" y="7"/>
                    <a:pt x="1191" y="0"/>
                    <a:pt x="1155" y="0"/>
                  </a:cubicBezTo>
                  <a:close/>
                </a:path>
              </a:pathLst>
            </a:custGeom>
            <a:solidFill>
              <a:srgbClr val="EFE9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5"/>
            <p:cNvSpPr/>
            <p:nvPr/>
          </p:nvSpPr>
          <p:spPr>
            <a:xfrm>
              <a:off x="6970127" y="3365061"/>
              <a:ext cx="17088" cy="17355"/>
            </a:xfrm>
            <a:custGeom>
              <a:avLst/>
              <a:gdLst/>
              <a:ahLst/>
              <a:cxnLst/>
              <a:rect l="l" t="t" r="r" b="b"/>
              <a:pathLst>
                <a:path w="766" h="778" extrusionOk="0">
                  <a:moveTo>
                    <a:pt x="528" y="0"/>
                  </a:moveTo>
                  <a:cubicBezTo>
                    <a:pt x="354" y="0"/>
                    <a:pt x="162" y="247"/>
                    <a:pt x="0" y="563"/>
                  </a:cubicBezTo>
                  <a:cubicBezTo>
                    <a:pt x="0" y="563"/>
                    <a:pt x="5" y="778"/>
                    <a:pt x="133" y="778"/>
                  </a:cubicBezTo>
                  <a:cubicBezTo>
                    <a:pt x="142" y="778"/>
                    <a:pt x="151" y="777"/>
                    <a:pt x="162" y="774"/>
                  </a:cubicBezTo>
                  <a:cubicBezTo>
                    <a:pt x="307" y="743"/>
                    <a:pt x="765" y="93"/>
                    <a:pt x="604" y="17"/>
                  </a:cubicBezTo>
                  <a:cubicBezTo>
                    <a:pt x="579" y="6"/>
                    <a:pt x="554" y="0"/>
                    <a:pt x="528" y="0"/>
                  </a:cubicBezTo>
                  <a:close/>
                </a:path>
              </a:pathLst>
            </a:custGeom>
            <a:solidFill>
              <a:srgbClr val="EB5D37">
                <a:alpha val="5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5"/>
            <p:cNvSpPr/>
            <p:nvPr/>
          </p:nvSpPr>
          <p:spPr>
            <a:xfrm>
              <a:off x="6946639" y="3433028"/>
              <a:ext cx="59985" cy="43410"/>
            </a:xfrm>
            <a:custGeom>
              <a:avLst/>
              <a:gdLst/>
              <a:ahLst/>
              <a:cxnLst/>
              <a:rect l="l" t="t" r="r" b="b"/>
              <a:pathLst>
                <a:path w="2689" h="1946" extrusionOk="0">
                  <a:moveTo>
                    <a:pt x="1846" y="0"/>
                  </a:moveTo>
                  <a:cubicBezTo>
                    <a:pt x="1372" y="0"/>
                    <a:pt x="663" y="277"/>
                    <a:pt x="504" y="341"/>
                  </a:cubicBezTo>
                  <a:cubicBezTo>
                    <a:pt x="301" y="421"/>
                    <a:pt x="1" y="1219"/>
                    <a:pt x="392" y="1700"/>
                  </a:cubicBezTo>
                  <a:cubicBezTo>
                    <a:pt x="533" y="1873"/>
                    <a:pt x="808" y="1946"/>
                    <a:pt x="1113" y="1946"/>
                  </a:cubicBezTo>
                  <a:cubicBezTo>
                    <a:pt x="1636" y="1946"/>
                    <a:pt x="2248" y="1730"/>
                    <a:pt x="2420" y="1435"/>
                  </a:cubicBezTo>
                  <a:cubicBezTo>
                    <a:pt x="2689" y="967"/>
                    <a:pt x="2533" y="323"/>
                    <a:pt x="2171" y="76"/>
                  </a:cubicBezTo>
                  <a:cubicBezTo>
                    <a:pt x="2092" y="22"/>
                    <a:pt x="1978" y="0"/>
                    <a:pt x="1846" y="0"/>
                  </a:cubicBezTo>
                  <a:close/>
                </a:path>
              </a:pathLst>
            </a:custGeom>
            <a:solidFill>
              <a:srgbClr val="EB5D37">
                <a:alpha val="5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5"/>
            <p:cNvSpPr/>
            <p:nvPr/>
          </p:nvSpPr>
          <p:spPr>
            <a:xfrm>
              <a:off x="6841196" y="3466109"/>
              <a:ext cx="188141" cy="272531"/>
            </a:xfrm>
            <a:custGeom>
              <a:avLst/>
              <a:gdLst/>
              <a:ahLst/>
              <a:cxnLst/>
              <a:rect l="l" t="t" r="r" b="b"/>
              <a:pathLst>
                <a:path w="8434" h="12217" extrusionOk="0">
                  <a:moveTo>
                    <a:pt x="1872" y="1"/>
                  </a:moveTo>
                  <a:cubicBezTo>
                    <a:pt x="847" y="1"/>
                    <a:pt x="0" y="2844"/>
                    <a:pt x="1195" y="4173"/>
                  </a:cubicBezTo>
                  <a:cubicBezTo>
                    <a:pt x="3369" y="6594"/>
                    <a:pt x="6445" y="8734"/>
                    <a:pt x="6445" y="8734"/>
                  </a:cubicBezTo>
                  <a:lnTo>
                    <a:pt x="7158" y="10418"/>
                  </a:lnTo>
                  <a:lnTo>
                    <a:pt x="6857" y="11926"/>
                  </a:lnTo>
                  <a:cubicBezTo>
                    <a:pt x="6857" y="11926"/>
                    <a:pt x="7635" y="12217"/>
                    <a:pt x="8256" y="12217"/>
                  </a:cubicBezTo>
                  <a:cubicBezTo>
                    <a:pt x="8317" y="12217"/>
                    <a:pt x="8376" y="12214"/>
                    <a:pt x="8433" y="12208"/>
                  </a:cubicBezTo>
                  <a:lnTo>
                    <a:pt x="8021" y="10277"/>
                  </a:lnTo>
                  <a:lnTo>
                    <a:pt x="6933" y="8313"/>
                  </a:lnTo>
                  <a:lnTo>
                    <a:pt x="5357" y="5894"/>
                  </a:lnTo>
                  <a:cubicBezTo>
                    <a:pt x="5357" y="5894"/>
                    <a:pt x="3573" y="1433"/>
                    <a:pt x="2372" y="239"/>
                  </a:cubicBezTo>
                  <a:cubicBezTo>
                    <a:pt x="2206" y="74"/>
                    <a:pt x="2036" y="1"/>
                    <a:pt x="18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5"/>
            <p:cNvSpPr/>
            <p:nvPr/>
          </p:nvSpPr>
          <p:spPr>
            <a:xfrm>
              <a:off x="6994129" y="3695710"/>
              <a:ext cx="35201" cy="42920"/>
            </a:xfrm>
            <a:custGeom>
              <a:avLst/>
              <a:gdLst/>
              <a:ahLst/>
              <a:cxnLst/>
              <a:rect l="l" t="t" r="r" b="b"/>
              <a:pathLst>
                <a:path w="1578" h="1924" extrusionOk="0">
                  <a:moveTo>
                    <a:pt x="853" y="1"/>
                  </a:moveTo>
                  <a:cubicBezTo>
                    <a:pt x="660" y="3"/>
                    <a:pt x="471" y="49"/>
                    <a:pt x="300" y="134"/>
                  </a:cubicBezTo>
                  <a:lnTo>
                    <a:pt x="1" y="1633"/>
                  </a:lnTo>
                  <a:cubicBezTo>
                    <a:pt x="1" y="1633"/>
                    <a:pt x="779" y="1924"/>
                    <a:pt x="1400" y="1924"/>
                  </a:cubicBezTo>
                  <a:cubicBezTo>
                    <a:pt x="1461" y="1924"/>
                    <a:pt x="1520" y="1921"/>
                    <a:pt x="1577" y="1915"/>
                  </a:cubicBezTo>
                  <a:lnTo>
                    <a:pt x="1178" y="45"/>
                  </a:lnTo>
                  <a:cubicBezTo>
                    <a:pt x="1072" y="16"/>
                    <a:pt x="963" y="1"/>
                    <a:pt x="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5"/>
            <p:cNvSpPr/>
            <p:nvPr/>
          </p:nvSpPr>
          <p:spPr>
            <a:xfrm>
              <a:off x="6858595" y="3537780"/>
              <a:ext cx="148947" cy="157714"/>
            </a:xfrm>
            <a:custGeom>
              <a:avLst/>
              <a:gdLst/>
              <a:ahLst/>
              <a:cxnLst/>
              <a:rect l="l" t="t" r="r" b="b"/>
              <a:pathLst>
                <a:path w="6677" h="7070" extrusionOk="0">
                  <a:moveTo>
                    <a:pt x="1" y="0"/>
                  </a:moveTo>
                  <a:lnTo>
                    <a:pt x="1" y="0"/>
                  </a:lnTo>
                  <a:cubicBezTo>
                    <a:pt x="21" y="333"/>
                    <a:pt x="146" y="663"/>
                    <a:pt x="413" y="960"/>
                  </a:cubicBezTo>
                  <a:cubicBezTo>
                    <a:pt x="2589" y="3381"/>
                    <a:pt x="5665" y="5521"/>
                    <a:pt x="5665" y="5521"/>
                  </a:cubicBezTo>
                  <a:lnTo>
                    <a:pt x="6320" y="7070"/>
                  </a:lnTo>
                  <a:cubicBezTo>
                    <a:pt x="6419" y="6665"/>
                    <a:pt x="6539" y="6318"/>
                    <a:pt x="6677" y="6045"/>
                  </a:cubicBezTo>
                  <a:lnTo>
                    <a:pt x="6153" y="5100"/>
                  </a:lnTo>
                  <a:lnTo>
                    <a:pt x="6010" y="4881"/>
                  </a:lnTo>
                  <a:cubicBezTo>
                    <a:pt x="4915" y="4788"/>
                    <a:pt x="3266" y="3832"/>
                    <a:pt x="1787" y="2334"/>
                  </a:cubicBezTo>
                  <a:cubicBezTo>
                    <a:pt x="1018" y="1554"/>
                    <a:pt x="409" y="745"/>
                    <a:pt x="1" y="0"/>
                  </a:cubicBezTo>
                  <a:close/>
                </a:path>
              </a:pathLst>
            </a:custGeom>
            <a:solidFill>
              <a:srgbClr val="5C463F">
                <a:alpha val="660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5"/>
            <p:cNvSpPr/>
            <p:nvPr/>
          </p:nvSpPr>
          <p:spPr>
            <a:xfrm>
              <a:off x="6950498" y="3444605"/>
              <a:ext cx="53895" cy="31833"/>
            </a:xfrm>
            <a:custGeom>
              <a:avLst/>
              <a:gdLst/>
              <a:ahLst/>
              <a:cxnLst/>
              <a:rect l="l" t="t" r="r" b="b"/>
              <a:pathLst>
                <a:path w="2416" h="1427" extrusionOk="0">
                  <a:moveTo>
                    <a:pt x="2315" y="0"/>
                  </a:moveTo>
                  <a:cubicBezTo>
                    <a:pt x="2293" y="95"/>
                    <a:pt x="2260" y="186"/>
                    <a:pt x="2213" y="271"/>
                  </a:cubicBezTo>
                  <a:cubicBezTo>
                    <a:pt x="2042" y="567"/>
                    <a:pt x="1431" y="782"/>
                    <a:pt x="908" y="782"/>
                  </a:cubicBezTo>
                  <a:cubicBezTo>
                    <a:pt x="602" y="782"/>
                    <a:pt x="326" y="709"/>
                    <a:pt x="184" y="535"/>
                  </a:cubicBezTo>
                  <a:cubicBezTo>
                    <a:pt x="132" y="470"/>
                    <a:pt x="91" y="396"/>
                    <a:pt x="62" y="316"/>
                  </a:cubicBezTo>
                  <a:lnTo>
                    <a:pt x="62" y="316"/>
                  </a:lnTo>
                  <a:cubicBezTo>
                    <a:pt x="0" y="594"/>
                    <a:pt x="15" y="930"/>
                    <a:pt x="219" y="1179"/>
                  </a:cubicBezTo>
                  <a:cubicBezTo>
                    <a:pt x="360" y="1353"/>
                    <a:pt x="636" y="1426"/>
                    <a:pt x="941" y="1426"/>
                  </a:cubicBezTo>
                  <a:cubicBezTo>
                    <a:pt x="1465" y="1426"/>
                    <a:pt x="2075" y="1211"/>
                    <a:pt x="2247" y="916"/>
                  </a:cubicBezTo>
                  <a:cubicBezTo>
                    <a:pt x="2410" y="632"/>
                    <a:pt x="2416" y="284"/>
                    <a:pt x="2315" y="0"/>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5"/>
            <p:cNvSpPr/>
            <p:nvPr/>
          </p:nvSpPr>
          <p:spPr>
            <a:xfrm>
              <a:off x="6957747" y="3446970"/>
              <a:ext cx="8343" cy="21214"/>
            </a:xfrm>
            <a:custGeom>
              <a:avLst/>
              <a:gdLst/>
              <a:ahLst/>
              <a:cxnLst/>
              <a:rect l="l" t="t" r="r" b="b"/>
              <a:pathLst>
                <a:path w="374" h="951" extrusionOk="0">
                  <a:moveTo>
                    <a:pt x="188" y="0"/>
                  </a:moveTo>
                  <a:cubicBezTo>
                    <a:pt x="84" y="0"/>
                    <a:pt x="0" y="214"/>
                    <a:pt x="0" y="475"/>
                  </a:cubicBezTo>
                  <a:cubicBezTo>
                    <a:pt x="0" y="737"/>
                    <a:pt x="84" y="951"/>
                    <a:pt x="188" y="951"/>
                  </a:cubicBezTo>
                  <a:cubicBezTo>
                    <a:pt x="290" y="951"/>
                    <a:pt x="373" y="737"/>
                    <a:pt x="373" y="475"/>
                  </a:cubicBezTo>
                  <a:cubicBezTo>
                    <a:pt x="373" y="214"/>
                    <a:pt x="290" y="0"/>
                    <a:pt x="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5"/>
            <p:cNvSpPr/>
            <p:nvPr/>
          </p:nvSpPr>
          <p:spPr>
            <a:xfrm>
              <a:off x="6990984" y="3439185"/>
              <a:ext cx="8231" cy="19675"/>
            </a:xfrm>
            <a:custGeom>
              <a:avLst/>
              <a:gdLst/>
              <a:ahLst/>
              <a:cxnLst/>
              <a:rect l="l" t="t" r="r" b="b"/>
              <a:pathLst>
                <a:path w="369" h="882" extrusionOk="0">
                  <a:moveTo>
                    <a:pt x="116" y="0"/>
                  </a:moveTo>
                  <a:cubicBezTo>
                    <a:pt x="36" y="0"/>
                    <a:pt x="1" y="197"/>
                    <a:pt x="38" y="440"/>
                  </a:cubicBezTo>
                  <a:cubicBezTo>
                    <a:pt x="73" y="683"/>
                    <a:pt x="170" y="882"/>
                    <a:pt x="252" y="882"/>
                  </a:cubicBezTo>
                  <a:cubicBezTo>
                    <a:pt x="333" y="882"/>
                    <a:pt x="368" y="683"/>
                    <a:pt x="331" y="440"/>
                  </a:cubicBezTo>
                  <a:cubicBezTo>
                    <a:pt x="294" y="197"/>
                    <a:pt x="198"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5"/>
            <p:cNvSpPr/>
            <p:nvPr/>
          </p:nvSpPr>
          <p:spPr>
            <a:xfrm>
              <a:off x="6922414" y="3403338"/>
              <a:ext cx="15481" cy="11377"/>
            </a:xfrm>
            <a:custGeom>
              <a:avLst/>
              <a:gdLst/>
              <a:ahLst/>
              <a:cxnLst/>
              <a:rect l="l" t="t" r="r" b="b"/>
              <a:pathLst>
                <a:path w="694" h="510" extrusionOk="0">
                  <a:moveTo>
                    <a:pt x="362" y="1"/>
                  </a:moveTo>
                  <a:cubicBezTo>
                    <a:pt x="202" y="1"/>
                    <a:pt x="55" y="182"/>
                    <a:pt x="1" y="510"/>
                  </a:cubicBezTo>
                  <a:lnTo>
                    <a:pt x="2" y="510"/>
                  </a:lnTo>
                  <a:cubicBezTo>
                    <a:pt x="88" y="278"/>
                    <a:pt x="241" y="151"/>
                    <a:pt x="405" y="151"/>
                  </a:cubicBezTo>
                  <a:cubicBezTo>
                    <a:pt x="501" y="151"/>
                    <a:pt x="600" y="193"/>
                    <a:pt x="693" y="284"/>
                  </a:cubicBezTo>
                  <a:cubicBezTo>
                    <a:pt x="595" y="91"/>
                    <a:pt x="475"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5"/>
            <p:cNvSpPr/>
            <p:nvPr/>
          </p:nvSpPr>
          <p:spPr>
            <a:xfrm>
              <a:off x="6958528" y="3395420"/>
              <a:ext cx="15682" cy="9213"/>
            </a:xfrm>
            <a:custGeom>
              <a:avLst/>
              <a:gdLst/>
              <a:ahLst/>
              <a:cxnLst/>
              <a:rect l="l" t="t" r="r" b="b"/>
              <a:pathLst>
                <a:path w="703" h="413" extrusionOk="0">
                  <a:moveTo>
                    <a:pt x="305" y="1"/>
                  </a:moveTo>
                  <a:cubicBezTo>
                    <a:pt x="167" y="1"/>
                    <a:pt x="48" y="141"/>
                    <a:pt x="0" y="412"/>
                  </a:cubicBezTo>
                  <a:cubicBezTo>
                    <a:pt x="71" y="244"/>
                    <a:pt x="187" y="159"/>
                    <a:pt x="317" y="159"/>
                  </a:cubicBezTo>
                  <a:cubicBezTo>
                    <a:pt x="441" y="159"/>
                    <a:pt x="578" y="235"/>
                    <a:pt x="702" y="392"/>
                  </a:cubicBezTo>
                  <a:cubicBezTo>
                    <a:pt x="584" y="128"/>
                    <a:pt x="436" y="1"/>
                    <a:pt x="3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5"/>
            <p:cNvSpPr/>
            <p:nvPr/>
          </p:nvSpPr>
          <p:spPr>
            <a:xfrm>
              <a:off x="6503723" y="3483553"/>
              <a:ext cx="43745" cy="31587"/>
            </a:xfrm>
            <a:custGeom>
              <a:avLst/>
              <a:gdLst/>
              <a:ahLst/>
              <a:cxnLst/>
              <a:rect l="l" t="t" r="r" b="b"/>
              <a:pathLst>
                <a:path w="1961" h="1416" extrusionOk="0">
                  <a:moveTo>
                    <a:pt x="619" y="1"/>
                  </a:moveTo>
                  <a:cubicBezTo>
                    <a:pt x="188" y="1"/>
                    <a:pt x="0" y="465"/>
                    <a:pt x="0" y="465"/>
                  </a:cubicBezTo>
                  <a:cubicBezTo>
                    <a:pt x="0" y="465"/>
                    <a:pt x="25" y="434"/>
                    <a:pt x="93" y="434"/>
                  </a:cubicBezTo>
                  <a:cubicBezTo>
                    <a:pt x="175" y="434"/>
                    <a:pt x="319" y="479"/>
                    <a:pt x="557" y="677"/>
                  </a:cubicBezTo>
                  <a:cubicBezTo>
                    <a:pt x="877" y="942"/>
                    <a:pt x="641" y="1416"/>
                    <a:pt x="1104" y="1416"/>
                  </a:cubicBezTo>
                  <a:cubicBezTo>
                    <a:pt x="1274" y="1416"/>
                    <a:pt x="1539" y="1352"/>
                    <a:pt x="1961" y="1189"/>
                  </a:cubicBezTo>
                  <a:cubicBezTo>
                    <a:pt x="1961" y="1189"/>
                    <a:pt x="1825" y="618"/>
                    <a:pt x="1071" y="150"/>
                  </a:cubicBezTo>
                  <a:cubicBezTo>
                    <a:pt x="898" y="42"/>
                    <a:pt x="748"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5"/>
            <p:cNvSpPr/>
            <p:nvPr/>
          </p:nvSpPr>
          <p:spPr>
            <a:xfrm>
              <a:off x="6941999" y="3705480"/>
              <a:ext cx="32569" cy="42228"/>
            </a:xfrm>
            <a:custGeom>
              <a:avLst/>
              <a:gdLst/>
              <a:ahLst/>
              <a:cxnLst/>
              <a:rect l="l" t="t" r="r" b="b"/>
              <a:pathLst>
                <a:path w="1460" h="1893" extrusionOk="0">
                  <a:moveTo>
                    <a:pt x="814" y="1"/>
                  </a:moveTo>
                  <a:lnTo>
                    <a:pt x="814" y="55"/>
                  </a:lnTo>
                  <a:lnTo>
                    <a:pt x="1" y="1092"/>
                  </a:lnTo>
                  <a:cubicBezTo>
                    <a:pt x="1" y="1092"/>
                    <a:pt x="530" y="1709"/>
                    <a:pt x="1012" y="1893"/>
                  </a:cubicBezTo>
                  <a:lnTo>
                    <a:pt x="1460" y="354"/>
                  </a:lnTo>
                  <a:cubicBezTo>
                    <a:pt x="1278" y="168"/>
                    <a:pt x="1059" y="44"/>
                    <a:pt x="8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5"/>
            <p:cNvSpPr/>
            <p:nvPr/>
          </p:nvSpPr>
          <p:spPr>
            <a:xfrm>
              <a:off x="6835575" y="3541193"/>
              <a:ext cx="67413" cy="71094"/>
            </a:xfrm>
            <a:custGeom>
              <a:avLst/>
              <a:gdLst/>
              <a:ahLst/>
              <a:cxnLst/>
              <a:rect l="l" t="t" r="r" b="b"/>
              <a:pathLst>
                <a:path w="3022" h="3187" extrusionOk="0">
                  <a:moveTo>
                    <a:pt x="1494" y="0"/>
                  </a:moveTo>
                  <a:cubicBezTo>
                    <a:pt x="1414" y="0"/>
                    <a:pt x="1334" y="14"/>
                    <a:pt x="1267" y="55"/>
                  </a:cubicBezTo>
                  <a:cubicBezTo>
                    <a:pt x="1168" y="115"/>
                    <a:pt x="1115" y="222"/>
                    <a:pt x="1051" y="319"/>
                  </a:cubicBezTo>
                  <a:cubicBezTo>
                    <a:pt x="912" y="536"/>
                    <a:pt x="721" y="716"/>
                    <a:pt x="494" y="841"/>
                  </a:cubicBezTo>
                  <a:cubicBezTo>
                    <a:pt x="413" y="885"/>
                    <a:pt x="327" y="924"/>
                    <a:pt x="259" y="987"/>
                  </a:cubicBezTo>
                  <a:cubicBezTo>
                    <a:pt x="114" y="1123"/>
                    <a:pt x="86" y="1340"/>
                    <a:pt x="66" y="1537"/>
                  </a:cubicBezTo>
                  <a:cubicBezTo>
                    <a:pt x="17" y="2036"/>
                    <a:pt x="1" y="2623"/>
                    <a:pt x="383" y="2948"/>
                  </a:cubicBezTo>
                  <a:cubicBezTo>
                    <a:pt x="613" y="3141"/>
                    <a:pt x="929" y="3186"/>
                    <a:pt x="1232" y="3186"/>
                  </a:cubicBezTo>
                  <a:cubicBezTo>
                    <a:pt x="1257" y="3186"/>
                    <a:pt x="1282" y="3186"/>
                    <a:pt x="1308" y="3185"/>
                  </a:cubicBezTo>
                  <a:cubicBezTo>
                    <a:pt x="1681" y="3176"/>
                    <a:pt x="2052" y="3124"/>
                    <a:pt x="2414" y="3029"/>
                  </a:cubicBezTo>
                  <a:lnTo>
                    <a:pt x="2414" y="3029"/>
                  </a:lnTo>
                  <a:lnTo>
                    <a:pt x="2375" y="3167"/>
                  </a:lnTo>
                  <a:cubicBezTo>
                    <a:pt x="2583" y="3000"/>
                    <a:pt x="2778" y="2816"/>
                    <a:pt x="2956" y="2617"/>
                  </a:cubicBezTo>
                  <a:cubicBezTo>
                    <a:pt x="2982" y="2593"/>
                    <a:pt x="3001" y="2563"/>
                    <a:pt x="3010" y="2528"/>
                  </a:cubicBezTo>
                  <a:cubicBezTo>
                    <a:pt x="3021" y="2431"/>
                    <a:pt x="2897" y="2389"/>
                    <a:pt x="2811" y="2344"/>
                  </a:cubicBezTo>
                  <a:cubicBezTo>
                    <a:pt x="2655" y="2264"/>
                    <a:pt x="2570" y="2086"/>
                    <a:pt x="2550" y="1912"/>
                  </a:cubicBezTo>
                  <a:cubicBezTo>
                    <a:pt x="2529" y="1737"/>
                    <a:pt x="2561" y="1561"/>
                    <a:pt x="2577" y="1386"/>
                  </a:cubicBezTo>
                  <a:cubicBezTo>
                    <a:pt x="2607" y="1086"/>
                    <a:pt x="2592" y="763"/>
                    <a:pt x="2434" y="501"/>
                  </a:cubicBezTo>
                  <a:cubicBezTo>
                    <a:pt x="2260" y="209"/>
                    <a:pt x="1924" y="37"/>
                    <a:pt x="1584" y="5"/>
                  </a:cubicBezTo>
                  <a:cubicBezTo>
                    <a:pt x="1555" y="2"/>
                    <a:pt x="1524" y="0"/>
                    <a:pt x="14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5"/>
            <p:cNvSpPr/>
            <p:nvPr/>
          </p:nvSpPr>
          <p:spPr>
            <a:xfrm>
              <a:off x="6809700" y="3482125"/>
              <a:ext cx="48853" cy="33751"/>
            </a:xfrm>
            <a:custGeom>
              <a:avLst/>
              <a:gdLst/>
              <a:ahLst/>
              <a:cxnLst/>
              <a:rect l="l" t="t" r="r" b="b"/>
              <a:pathLst>
                <a:path w="2190" h="1513" extrusionOk="0">
                  <a:moveTo>
                    <a:pt x="599" y="0"/>
                  </a:moveTo>
                  <a:cubicBezTo>
                    <a:pt x="485" y="0"/>
                    <a:pt x="372" y="16"/>
                    <a:pt x="260" y="52"/>
                  </a:cubicBezTo>
                  <a:cubicBezTo>
                    <a:pt x="197" y="69"/>
                    <a:pt x="138" y="102"/>
                    <a:pt x="91" y="151"/>
                  </a:cubicBezTo>
                  <a:cubicBezTo>
                    <a:pt x="38" y="214"/>
                    <a:pt x="23" y="301"/>
                    <a:pt x="15" y="385"/>
                  </a:cubicBezTo>
                  <a:cubicBezTo>
                    <a:pt x="0" y="574"/>
                    <a:pt x="15" y="763"/>
                    <a:pt x="58" y="949"/>
                  </a:cubicBezTo>
                  <a:cubicBezTo>
                    <a:pt x="80" y="1051"/>
                    <a:pt x="116" y="1153"/>
                    <a:pt x="179" y="1237"/>
                  </a:cubicBezTo>
                  <a:cubicBezTo>
                    <a:pt x="292" y="1383"/>
                    <a:pt x="483" y="1445"/>
                    <a:pt x="665" y="1478"/>
                  </a:cubicBezTo>
                  <a:cubicBezTo>
                    <a:pt x="794" y="1501"/>
                    <a:pt x="925" y="1512"/>
                    <a:pt x="1055" y="1512"/>
                  </a:cubicBezTo>
                  <a:cubicBezTo>
                    <a:pt x="1319" y="1512"/>
                    <a:pt x="1581" y="1466"/>
                    <a:pt x="1831" y="1374"/>
                  </a:cubicBezTo>
                  <a:lnTo>
                    <a:pt x="1853" y="1417"/>
                  </a:lnTo>
                  <a:cubicBezTo>
                    <a:pt x="1992" y="1298"/>
                    <a:pt x="2141" y="1162"/>
                    <a:pt x="2159" y="982"/>
                  </a:cubicBezTo>
                  <a:cubicBezTo>
                    <a:pt x="2189" y="719"/>
                    <a:pt x="1937" y="516"/>
                    <a:pt x="1708" y="381"/>
                  </a:cubicBezTo>
                  <a:cubicBezTo>
                    <a:pt x="1368" y="181"/>
                    <a:pt x="981" y="0"/>
                    <a:pt x="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5"/>
            <p:cNvSpPr/>
            <p:nvPr/>
          </p:nvSpPr>
          <p:spPr>
            <a:xfrm>
              <a:off x="6740327" y="3531222"/>
              <a:ext cx="52378" cy="33127"/>
            </a:xfrm>
            <a:custGeom>
              <a:avLst/>
              <a:gdLst/>
              <a:ahLst/>
              <a:cxnLst/>
              <a:rect l="l" t="t" r="r" b="b"/>
              <a:pathLst>
                <a:path w="2348" h="1485" extrusionOk="0">
                  <a:moveTo>
                    <a:pt x="1266" y="1"/>
                  </a:moveTo>
                  <a:cubicBezTo>
                    <a:pt x="1169" y="1"/>
                    <a:pt x="1071" y="23"/>
                    <a:pt x="976" y="49"/>
                  </a:cubicBezTo>
                  <a:cubicBezTo>
                    <a:pt x="701" y="124"/>
                    <a:pt x="424" y="240"/>
                    <a:pt x="240" y="460"/>
                  </a:cubicBezTo>
                  <a:cubicBezTo>
                    <a:pt x="58" y="679"/>
                    <a:pt x="1" y="1020"/>
                    <a:pt x="172" y="1249"/>
                  </a:cubicBezTo>
                  <a:cubicBezTo>
                    <a:pt x="300" y="1420"/>
                    <a:pt x="516" y="1484"/>
                    <a:pt x="737" y="1484"/>
                  </a:cubicBezTo>
                  <a:cubicBezTo>
                    <a:pt x="831" y="1484"/>
                    <a:pt x="926" y="1473"/>
                    <a:pt x="1016" y="1453"/>
                  </a:cubicBezTo>
                  <a:cubicBezTo>
                    <a:pt x="1469" y="1352"/>
                    <a:pt x="1876" y="1102"/>
                    <a:pt x="2167" y="740"/>
                  </a:cubicBezTo>
                  <a:lnTo>
                    <a:pt x="2347" y="783"/>
                  </a:lnTo>
                  <a:cubicBezTo>
                    <a:pt x="2182" y="582"/>
                    <a:pt x="1998" y="398"/>
                    <a:pt x="1796" y="237"/>
                  </a:cubicBezTo>
                  <a:cubicBezTo>
                    <a:pt x="1664" y="129"/>
                    <a:pt x="1518" y="29"/>
                    <a:pt x="1349" y="7"/>
                  </a:cubicBezTo>
                  <a:cubicBezTo>
                    <a:pt x="1321" y="2"/>
                    <a:pt x="1293" y="1"/>
                    <a:pt x="1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5"/>
            <p:cNvSpPr/>
            <p:nvPr/>
          </p:nvSpPr>
          <p:spPr>
            <a:xfrm>
              <a:off x="6633167" y="3611748"/>
              <a:ext cx="67101" cy="104042"/>
            </a:xfrm>
            <a:custGeom>
              <a:avLst/>
              <a:gdLst/>
              <a:ahLst/>
              <a:cxnLst/>
              <a:rect l="l" t="t" r="r" b="b"/>
              <a:pathLst>
                <a:path w="3008" h="4664" extrusionOk="0">
                  <a:moveTo>
                    <a:pt x="1055" y="1"/>
                  </a:moveTo>
                  <a:cubicBezTo>
                    <a:pt x="692" y="1"/>
                    <a:pt x="339" y="121"/>
                    <a:pt x="0" y="282"/>
                  </a:cubicBezTo>
                  <a:cubicBezTo>
                    <a:pt x="21" y="2237"/>
                    <a:pt x="840" y="3709"/>
                    <a:pt x="1608" y="4663"/>
                  </a:cubicBezTo>
                  <a:cubicBezTo>
                    <a:pt x="1616" y="4648"/>
                    <a:pt x="1623" y="4635"/>
                    <a:pt x="1629" y="4622"/>
                  </a:cubicBezTo>
                  <a:cubicBezTo>
                    <a:pt x="2017" y="3767"/>
                    <a:pt x="2089" y="2753"/>
                    <a:pt x="2683" y="2025"/>
                  </a:cubicBezTo>
                  <a:cubicBezTo>
                    <a:pt x="2815" y="1864"/>
                    <a:pt x="2978" y="1702"/>
                    <a:pt x="2993" y="1494"/>
                  </a:cubicBezTo>
                  <a:cubicBezTo>
                    <a:pt x="3008" y="1283"/>
                    <a:pt x="2863" y="1095"/>
                    <a:pt x="2718" y="936"/>
                  </a:cubicBezTo>
                  <a:cubicBezTo>
                    <a:pt x="2321" y="499"/>
                    <a:pt x="1836" y="89"/>
                    <a:pt x="1250" y="13"/>
                  </a:cubicBezTo>
                  <a:cubicBezTo>
                    <a:pt x="1184" y="5"/>
                    <a:pt x="1119" y="1"/>
                    <a:pt x="1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5"/>
            <p:cNvSpPr/>
            <p:nvPr/>
          </p:nvSpPr>
          <p:spPr>
            <a:xfrm>
              <a:off x="6681995" y="3581545"/>
              <a:ext cx="18984" cy="12782"/>
            </a:xfrm>
            <a:custGeom>
              <a:avLst/>
              <a:gdLst/>
              <a:ahLst/>
              <a:cxnLst/>
              <a:rect l="l" t="t" r="r" b="b"/>
              <a:pathLst>
                <a:path w="851" h="573" extrusionOk="0">
                  <a:moveTo>
                    <a:pt x="357" y="1"/>
                  </a:moveTo>
                  <a:cubicBezTo>
                    <a:pt x="285" y="1"/>
                    <a:pt x="214" y="16"/>
                    <a:pt x="154" y="54"/>
                  </a:cubicBezTo>
                  <a:cubicBezTo>
                    <a:pt x="54" y="119"/>
                    <a:pt x="0" y="259"/>
                    <a:pt x="58" y="361"/>
                  </a:cubicBezTo>
                  <a:lnTo>
                    <a:pt x="169" y="342"/>
                  </a:lnTo>
                  <a:cubicBezTo>
                    <a:pt x="256" y="428"/>
                    <a:pt x="349" y="515"/>
                    <a:pt x="464" y="554"/>
                  </a:cubicBezTo>
                  <a:cubicBezTo>
                    <a:pt x="499" y="566"/>
                    <a:pt x="537" y="573"/>
                    <a:pt x="575" y="573"/>
                  </a:cubicBezTo>
                  <a:cubicBezTo>
                    <a:pt x="661" y="573"/>
                    <a:pt x="746" y="539"/>
                    <a:pt x="793" y="468"/>
                  </a:cubicBezTo>
                  <a:cubicBezTo>
                    <a:pt x="850" y="379"/>
                    <a:pt x="832" y="255"/>
                    <a:pt x="767" y="171"/>
                  </a:cubicBezTo>
                  <a:cubicBezTo>
                    <a:pt x="700" y="88"/>
                    <a:pt x="600" y="41"/>
                    <a:pt x="494" y="17"/>
                  </a:cubicBezTo>
                  <a:cubicBezTo>
                    <a:pt x="450" y="7"/>
                    <a:pt x="403" y="1"/>
                    <a:pt x="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5"/>
            <p:cNvSpPr/>
            <p:nvPr/>
          </p:nvSpPr>
          <p:spPr>
            <a:xfrm>
              <a:off x="6775459" y="3649647"/>
              <a:ext cx="76626" cy="68417"/>
            </a:xfrm>
            <a:custGeom>
              <a:avLst/>
              <a:gdLst/>
              <a:ahLst/>
              <a:cxnLst/>
              <a:rect l="l" t="t" r="r" b="b"/>
              <a:pathLst>
                <a:path w="3435" h="3067" extrusionOk="0">
                  <a:moveTo>
                    <a:pt x="1594" y="1"/>
                  </a:moveTo>
                  <a:cubicBezTo>
                    <a:pt x="1155" y="1"/>
                    <a:pt x="701" y="146"/>
                    <a:pt x="292" y="324"/>
                  </a:cubicBezTo>
                  <a:cubicBezTo>
                    <a:pt x="204" y="362"/>
                    <a:pt x="113" y="404"/>
                    <a:pt x="63" y="484"/>
                  </a:cubicBezTo>
                  <a:cubicBezTo>
                    <a:pt x="17" y="558"/>
                    <a:pt x="13" y="651"/>
                    <a:pt x="13" y="738"/>
                  </a:cubicBezTo>
                  <a:cubicBezTo>
                    <a:pt x="8" y="1158"/>
                    <a:pt x="0" y="1581"/>
                    <a:pt x="97" y="1990"/>
                  </a:cubicBezTo>
                  <a:cubicBezTo>
                    <a:pt x="169" y="2300"/>
                    <a:pt x="299" y="2593"/>
                    <a:pt x="379" y="2899"/>
                  </a:cubicBezTo>
                  <a:cubicBezTo>
                    <a:pt x="392" y="2955"/>
                    <a:pt x="399" y="3011"/>
                    <a:pt x="410" y="3066"/>
                  </a:cubicBezTo>
                  <a:cubicBezTo>
                    <a:pt x="1222" y="2662"/>
                    <a:pt x="2154" y="2205"/>
                    <a:pt x="3099" y="1756"/>
                  </a:cubicBezTo>
                  <a:cubicBezTo>
                    <a:pt x="3169" y="1678"/>
                    <a:pt x="3241" y="1602"/>
                    <a:pt x="3310" y="1524"/>
                  </a:cubicBezTo>
                  <a:cubicBezTo>
                    <a:pt x="3349" y="1483"/>
                    <a:pt x="3386" y="1440"/>
                    <a:pt x="3401" y="1386"/>
                  </a:cubicBezTo>
                  <a:cubicBezTo>
                    <a:pt x="3435" y="1273"/>
                    <a:pt x="3355" y="1160"/>
                    <a:pt x="3282" y="1067"/>
                  </a:cubicBezTo>
                  <a:cubicBezTo>
                    <a:pt x="2991" y="698"/>
                    <a:pt x="2681" y="317"/>
                    <a:pt x="2248" y="130"/>
                  </a:cubicBezTo>
                  <a:cubicBezTo>
                    <a:pt x="2039" y="39"/>
                    <a:pt x="1819" y="1"/>
                    <a:pt x="15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5"/>
            <p:cNvSpPr/>
            <p:nvPr/>
          </p:nvSpPr>
          <p:spPr>
            <a:xfrm>
              <a:off x="6947352" y="3536084"/>
              <a:ext cx="44124" cy="63576"/>
            </a:xfrm>
            <a:custGeom>
              <a:avLst/>
              <a:gdLst/>
              <a:ahLst/>
              <a:cxnLst/>
              <a:rect l="l" t="t" r="r" b="b"/>
              <a:pathLst>
                <a:path w="1978" h="2850" extrusionOk="0">
                  <a:moveTo>
                    <a:pt x="1116" y="0"/>
                  </a:moveTo>
                  <a:cubicBezTo>
                    <a:pt x="787" y="203"/>
                    <a:pt x="492" y="457"/>
                    <a:pt x="243" y="752"/>
                  </a:cubicBezTo>
                  <a:cubicBezTo>
                    <a:pt x="154" y="860"/>
                    <a:pt x="71" y="975"/>
                    <a:pt x="37" y="1109"/>
                  </a:cubicBezTo>
                  <a:cubicBezTo>
                    <a:pt x="0" y="1257"/>
                    <a:pt x="30" y="1413"/>
                    <a:pt x="71" y="1560"/>
                  </a:cubicBezTo>
                  <a:cubicBezTo>
                    <a:pt x="180" y="1942"/>
                    <a:pt x="381" y="2306"/>
                    <a:pt x="691" y="2555"/>
                  </a:cubicBezTo>
                  <a:cubicBezTo>
                    <a:pt x="920" y="2739"/>
                    <a:pt x="1212" y="2850"/>
                    <a:pt x="1504" y="2850"/>
                  </a:cubicBezTo>
                  <a:cubicBezTo>
                    <a:pt x="1579" y="2850"/>
                    <a:pt x="1653" y="2843"/>
                    <a:pt x="1727" y="2828"/>
                  </a:cubicBezTo>
                  <a:cubicBezTo>
                    <a:pt x="1870" y="2332"/>
                    <a:pt x="1977" y="1866"/>
                    <a:pt x="1955" y="1625"/>
                  </a:cubicBezTo>
                  <a:cubicBezTo>
                    <a:pt x="1955" y="1625"/>
                    <a:pt x="1556" y="956"/>
                    <a:pt x="1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5"/>
            <p:cNvSpPr/>
            <p:nvPr/>
          </p:nvSpPr>
          <p:spPr>
            <a:xfrm>
              <a:off x="6871823" y="3439832"/>
              <a:ext cx="31520" cy="37075"/>
            </a:xfrm>
            <a:custGeom>
              <a:avLst/>
              <a:gdLst/>
              <a:ahLst/>
              <a:cxnLst/>
              <a:rect l="l" t="t" r="r" b="b"/>
              <a:pathLst>
                <a:path w="1413" h="1662" extrusionOk="0">
                  <a:moveTo>
                    <a:pt x="468" y="1"/>
                  </a:moveTo>
                  <a:cubicBezTo>
                    <a:pt x="334" y="222"/>
                    <a:pt x="176" y="428"/>
                    <a:pt x="0" y="615"/>
                  </a:cubicBezTo>
                  <a:cubicBezTo>
                    <a:pt x="195" y="875"/>
                    <a:pt x="395" y="1131"/>
                    <a:pt x="607" y="1378"/>
                  </a:cubicBezTo>
                  <a:cubicBezTo>
                    <a:pt x="681" y="1464"/>
                    <a:pt x="756" y="1549"/>
                    <a:pt x="852" y="1605"/>
                  </a:cubicBezTo>
                  <a:cubicBezTo>
                    <a:pt x="913" y="1640"/>
                    <a:pt x="983" y="1661"/>
                    <a:pt x="1052" y="1661"/>
                  </a:cubicBezTo>
                  <a:cubicBezTo>
                    <a:pt x="1093" y="1661"/>
                    <a:pt x="1134" y="1654"/>
                    <a:pt x="1171" y="1636"/>
                  </a:cubicBezTo>
                  <a:cubicBezTo>
                    <a:pt x="1279" y="1588"/>
                    <a:pt x="1340" y="1471"/>
                    <a:pt x="1363" y="1356"/>
                  </a:cubicBezTo>
                  <a:cubicBezTo>
                    <a:pt x="1413" y="1100"/>
                    <a:pt x="1303" y="842"/>
                    <a:pt x="1157" y="628"/>
                  </a:cubicBezTo>
                  <a:cubicBezTo>
                    <a:pt x="977" y="370"/>
                    <a:pt x="743" y="155"/>
                    <a:pt x="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5"/>
            <p:cNvSpPr/>
            <p:nvPr/>
          </p:nvSpPr>
          <p:spPr>
            <a:xfrm>
              <a:off x="6689535" y="3748598"/>
              <a:ext cx="30651" cy="40533"/>
            </a:xfrm>
            <a:custGeom>
              <a:avLst/>
              <a:gdLst/>
              <a:ahLst/>
              <a:cxnLst/>
              <a:rect l="l" t="t" r="r" b="b"/>
              <a:pathLst>
                <a:path w="1374" h="1817" extrusionOk="0">
                  <a:moveTo>
                    <a:pt x="295" y="0"/>
                  </a:moveTo>
                  <a:cubicBezTo>
                    <a:pt x="152" y="266"/>
                    <a:pt x="0" y="762"/>
                    <a:pt x="550" y="1142"/>
                  </a:cubicBezTo>
                  <a:cubicBezTo>
                    <a:pt x="730" y="1267"/>
                    <a:pt x="1004" y="1513"/>
                    <a:pt x="1320" y="1816"/>
                  </a:cubicBezTo>
                  <a:cubicBezTo>
                    <a:pt x="1363" y="1577"/>
                    <a:pt x="1374" y="1333"/>
                    <a:pt x="1353" y="1092"/>
                  </a:cubicBezTo>
                  <a:cubicBezTo>
                    <a:pt x="1324" y="732"/>
                    <a:pt x="1222" y="335"/>
                    <a:pt x="917" y="140"/>
                  </a:cubicBezTo>
                  <a:cubicBezTo>
                    <a:pt x="741" y="28"/>
                    <a:pt x="524" y="2"/>
                    <a:pt x="3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5"/>
            <p:cNvSpPr/>
            <p:nvPr/>
          </p:nvSpPr>
          <p:spPr>
            <a:xfrm>
              <a:off x="6799929" y="2716655"/>
              <a:ext cx="563599" cy="214687"/>
            </a:xfrm>
            <a:custGeom>
              <a:avLst/>
              <a:gdLst/>
              <a:ahLst/>
              <a:cxnLst/>
              <a:rect l="l" t="t" r="r" b="b"/>
              <a:pathLst>
                <a:path w="25265" h="9624" extrusionOk="0">
                  <a:moveTo>
                    <a:pt x="0" y="0"/>
                  </a:moveTo>
                  <a:lnTo>
                    <a:pt x="0" y="0"/>
                  </a:lnTo>
                  <a:cubicBezTo>
                    <a:pt x="854" y="767"/>
                    <a:pt x="1688" y="1493"/>
                    <a:pt x="2493" y="2172"/>
                  </a:cubicBezTo>
                  <a:lnTo>
                    <a:pt x="21871" y="9555"/>
                  </a:lnTo>
                  <a:cubicBezTo>
                    <a:pt x="22996" y="9596"/>
                    <a:pt x="24128" y="9616"/>
                    <a:pt x="25265" y="9624"/>
                  </a:cubicBez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85"/>
            <p:cNvSpPr/>
            <p:nvPr/>
          </p:nvSpPr>
          <p:spPr>
            <a:xfrm>
              <a:off x="6764641" y="2689307"/>
              <a:ext cx="629205" cy="244468"/>
            </a:xfrm>
            <a:custGeom>
              <a:avLst/>
              <a:gdLst/>
              <a:ahLst/>
              <a:cxnLst/>
              <a:rect l="l" t="t" r="r" b="b"/>
              <a:pathLst>
                <a:path w="28206" h="10959" extrusionOk="0">
                  <a:moveTo>
                    <a:pt x="1" y="1"/>
                  </a:moveTo>
                  <a:lnTo>
                    <a:pt x="1" y="1"/>
                  </a:lnTo>
                  <a:cubicBezTo>
                    <a:pt x="350" y="300"/>
                    <a:pt x="335" y="662"/>
                    <a:pt x="676" y="949"/>
                  </a:cubicBezTo>
                  <a:lnTo>
                    <a:pt x="26950" y="10958"/>
                  </a:lnTo>
                  <a:cubicBezTo>
                    <a:pt x="26964" y="10958"/>
                    <a:pt x="26977" y="10958"/>
                    <a:pt x="26989" y="10958"/>
                  </a:cubicBezTo>
                  <a:cubicBezTo>
                    <a:pt x="27417" y="10958"/>
                    <a:pt x="27746" y="10703"/>
                    <a:pt x="28175" y="10703"/>
                  </a:cubicBezTo>
                  <a:cubicBezTo>
                    <a:pt x="28185" y="10703"/>
                    <a:pt x="28195" y="10703"/>
                    <a:pt x="28205" y="10703"/>
                  </a:cubicBezTo>
                  <a:lnTo>
                    <a:pt x="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85"/>
            <p:cNvSpPr/>
            <p:nvPr/>
          </p:nvSpPr>
          <p:spPr>
            <a:xfrm>
              <a:off x="7043092" y="2104342"/>
              <a:ext cx="422705" cy="193049"/>
            </a:xfrm>
            <a:custGeom>
              <a:avLst/>
              <a:gdLst/>
              <a:ahLst/>
              <a:cxnLst/>
              <a:rect l="l" t="t" r="r" b="b"/>
              <a:pathLst>
                <a:path w="18949" h="8654" extrusionOk="0">
                  <a:moveTo>
                    <a:pt x="8757" y="1"/>
                  </a:moveTo>
                  <a:cubicBezTo>
                    <a:pt x="5360" y="1"/>
                    <a:pt x="2276" y="1341"/>
                    <a:pt x="0" y="3517"/>
                  </a:cubicBezTo>
                  <a:cubicBezTo>
                    <a:pt x="2310" y="6634"/>
                    <a:pt x="6015" y="8654"/>
                    <a:pt x="10192" y="8654"/>
                  </a:cubicBezTo>
                  <a:cubicBezTo>
                    <a:pt x="13589" y="8654"/>
                    <a:pt x="16673" y="7315"/>
                    <a:pt x="18949" y="5139"/>
                  </a:cubicBezTo>
                  <a:cubicBezTo>
                    <a:pt x="16640" y="2022"/>
                    <a:pt x="12934" y="1"/>
                    <a:pt x="875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5"/>
            <p:cNvSpPr/>
            <p:nvPr/>
          </p:nvSpPr>
          <p:spPr>
            <a:xfrm>
              <a:off x="7147017" y="2361937"/>
              <a:ext cx="302624" cy="132373"/>
            </a:xfrm>
            <a:custGeom>
              <a:avLst/>
              <a:gdLst/>
              <a:ahLst/>
              <a:cxnLst/>
              <a:rect l="l" t="t" r="r" b="b"/>
              <a:pathLst>
                <a:path w="13566" h="5934" extrusionOk="0">
                  <a:moveTo>
                    <a:pt x="2819" y="1"/>
                  </a:moveTo>
                  <a:cubicBezTo>
                    <a:pt x="2781" y="1"/>
                    <a:pt x="2743" y="1"/>
                    <a:pt x="2706" y="2"/>
                  </a:cubicBezTo>
                  <a:cubicBezTo>
                    <a:pt x="458" y="44"/>
                    <a:pt x="1" y="1329"/>
                    <a:pt x="2669" y="3158"/>
                  </a:cubicBezTo>
                  <a:cubicBezTo>
                    <a:pt x="5151" y="4859"/>
                    <a:pt x="8576" y="5933"/>
                    <a:pt x="10762" y="5933"/>
                  </a:cubicBezTo>
                  <a:cubicBezTo>
                    <a:pt x="11488" y="5933"/>
                    <a:pt x="12077" y="5815"/>
                    <a:pt x="12450" y="5562"/>
                  </a:cubicBezTo>
                  <a:cubicBezTo>
                    <a:pt x="13566" y="4806"/>
                    <a:pt x="11981" y="3141"/>
                    <a:pt x="9487" y="1866"/>
                  </a:cubicBezTo>
                  <a:cubicBezTo>
                    <a:pt x="7356" y="773"/>
                    <a:pt x="4629" y="1"/>
                    <a:pt x="281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5"/>
            <p:cNvSpPr/>
            <p:nvPr/>
          </p:nvSpPr>
          <p:spPr>
            <a:xfrm>
              <a:off x="6941843" y="2228589"/>
              <a:ext cx="632752" cy="242148"/>
            </a:xfrm>
            <a:custGeom>
              <a:avLst/>
              <a:gdLst/>
              <a:ahLst/>
              <a:cxnLst/>
              <a:rect l="l" t="t" r="r" b="b"/>
              <a:pathLst>
                <a:path w="28365" h="10855" extrusionOk="0">
                  <a:moveTo>
                    <a:pt x="2200" y="0"/>
                  </a:moveTo>
                  <a:cubicBezTo>
                    <a:pt x="1469" y="11"/>
                    <a:pt x="735" y="28"/>
                    <a:pt x="0" y="50"/>
                  </a:cubicBezTo>
                  <a:lnTo>
                    <a:pt x="28365" y="10855"/>
                  </a:lnTo>
                  <a:cubicBezTo>
                    <a:pt x="27841" y="10348"/>
                    <a:pt x="27323" y="9852"/>
                    <a:pt x="26815" y="9377"/>
                  </a:cubicBezTo>
                  <a:lnTo>
                    <a:pt x="220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5"/>
            <p:cNvSpPr/>
            <p:nvPr/>
          </p:nvSpPr>
          <p:spPr>
            <a:xfrm>
              <a:off x="7523192" y="2527496"/>
              <a:ext cx="122557" cy="124565"/>
            </a:xfrm>
            <a:custGeom>
              <a:avLst/>
              <a:gdLst/>
              <a:ahLst/>
              <a:cxnLst/>
              <a:rect l="l" t="t" r="r" b="b"/>
              <a:pathLst>
                <a:path w="5494" h="5584" extrusionOk="0">
                  <a:moveTo>
                    <a:pt x="1021" y="0"/>
                  </a:moveTo>
                  <a:cubicBezTo>
                    <a:pt x="975" y="0"/>
                    <a:pt x="930" y="3"/>
                    <a:pt x="886" y="9"/>
                  </a:cubicBezTo>
                  <a:cubicBezTo>
                    <a:pt x="1" y="134"/>
                    <a:pt x="118" y="1479"/>
                    <a:pt x="1146" y="3015"/>
                  </a:cubicBezTo>
                  <a:cubicBezTo>
                    <a:pt x="2122" y="4476"/>
                    <a:pt x="3574" y="5584"/>
                    <a:pt x="4473" y="5584"/>
                  </a:cubicBezTo>
                  <a:cubicBezTo>
                    <a:pt x="4520" y="5584"/>
                    <a:pt x="4565" y="5581"/>
                    <a:pt x="4608" y="5575"/>
                  </a:cubicBezTo>
                  <a:cubicBezTo>
                    <a:pt x="5494" y="5450"/>
                    <a:pt x="5377" y="4104"/>
                    <a:pt x="4349" y="2569"/>
                  </a:cubicBezTo>
                  <a:cubicBezTo>
                    <a:pt x="3372" y="1108"/>
                    <a:pt x="1921" y="0"/>
                    <a:pt x="10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5"/>
            <p:cNvSpPr/>
            <p:nvPr/>
          </p:nvSpPr>
          <p:spPr>
            <a:xfrm>
              <a:off x="7537647" y="2534121"/>
              <a:ext cx="93669" cy="95208"/>
            </a:xfrm>
            <a:custGeom>
              <a:avLst/>
              <a:gdLst/>
              <a:ahLst/>
              <a:cxnLst/>
              <a:rect l="l" t="t" r="r" b="b"/>
              <a:pathLst>
                <a:path w="4199" h="4268" extrusionOk="0">
                  <a:moveTo>
                    <a:pt x="781" y="0"/>
                  </a:moveTo>
                  <a:cubicBezTo>
                    <a:pt x="745" y="0"/>
                    <a:pt x="710" y="3"/>
                    <a:pt x="676" y="7"/>
                  </a:cubicBezTo>
                  <a:cubicBezTo>
                    <a:pt x="1" y="102"/>
                    <a:pt x="90" y="1130"/>
                    <a:pt x="875" y="2304"/>
                  </a:cubicBezTo>
                  <a:cubicBezTo>
                    <a:pt x="1621" y="3421"/>
                    <a:pt x="2730" y="4267"/>
                    <a:pt x="3418" y="4267"/>
                  </a:cubicBezTo>
                  <a:cubicBezTo>
                    <a:pt x="3454" y="4267"/>
                    <a:pt x="3489" y="4265"/>
                    <a:pt x="3522" y="4260"/>
                  </a:cubicBezTo>
                  <a:cubicBezTo>
                    <a:pt x="4198" y="4166"/>
                    <a:pt x="4109" y="3137"/>
                    <a:pt x="3324" y="1962"/>
                  </a:cubicBezTo>
                  <a:cubicBezTo>
                    <a:pt x="2577" y="847"/>
                    <a:pt x="1469" y="0"/>
                    <a:pt x="781" y="0"/>
                  </a:cubicBezTo>
                  <a:close/>
                </a:path>
              </a:pathLst>
            </a:custGeom>
            <a:solidFill>
              <a:srgbClr val="B6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5"/>
            <p:cNvSpPr/>
            <p:nvPr/>
          </p:nvSpPr>
          <p:spPr>
            <a:xfrm>
              <a:off x="6709700" y="2251810"/>
              <a:ext cx="170251" cy="65227"/>
            </a:xfrm>
            <a:custGeom>
              <a:avLst/>
              <a:gdLst/>
              <a:ahLst/>
              <a:cxnLst/>
              <a:rect l="l" t="t" r="r" b="b"/>
              <a:pathLst>
                <a:path w="7632" h="2924" extrusionOk="0">
                  <a:moveTo>
                    <a:pt x="4567" y="1"/>
                  </a:moveTo>
                  <a:cubicBezTo>
                    <a:pt x="4006" y="1"/>
                    <a:pt x="3404" y="64"/>
                    <a:pt x="2814" y="196"/>
                  </a:cubicBezTo>
                  <a:cubicBezTo>
                    <a:pt x="1012" y="597"/>
                    <a:pt x="0" y="1489"/>
                    <a:pt x="555" y="2189"/>
                  </a:cubicBezTo>
                  <a:cubicBezTo>
                    <a:pt x="927" y="2660"/>
                    <a:pt x="1912" y="2923"/>
                    <a:pt x="3065" y="2923"/>
                  </a:cubicBezTo>
                  <a:cubicBezTo>
                    <a:pt x="3627" y="2923"/>
                    <a:pt x="4228" y="2861"/>
                    <a:pt x="4818" y="2730"/>
                  </a:cubicBezTo>
                  <a:cubicBezTo>
                    <a:pt x="6620" y="2329"/>
                    <a:pt x="7632" y="1436"/>
                    <a:pt x="7079" y="736"/>
                  </a:cubicBezTo>
                  <a:cubicBezTo>
                    <a:pt x="6707" y="265"/>
                    <a:pt x="5721" y="1"/>
                    <a:pt x="45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5"/>
            <p:cNvSpPr/>
            <p:nvPr/>
          </p:nvSpPr>
          <p:spPr>
            <a:xfrm>
              <a:off x="7265553" y="2444828"/>
              <a:ext cx="92866" cy="92777"/>
            </a:xfrm>
            <a:custGeom>
              <a:avLst/>
              <a:gdLst/>
              <a:ahLst/>
              <a:cxnLst/>
              <a:rect l="l" t="t" r="r" b="b"/>
              <a:pathLst>
                <a:path w="4163" h="4159" extrusionOk="0">
                  <a:moveTo>
                    <a:pt x="2202" y="1"/>
                  </a:moveTo>
                  <a:cubicBezTo>
                    <a:pt x="1499" y="1"/>
                    <a:pt x="803" y="469"/>
                    <a:pt x="460" y="1252"/>
                  </a:cubicBezTo>
                  <a:cubicBezTo>
                    <a:pt x="0" y="2306"/>
                    <a:pt x="353" y="3530"/>
                    <a:pt x="1248" y="3986"/>
                  </a:cubicBezTo>
                  <a:cubicBezTo>
                    <a:pt x="1477" y="4103"/>
                    <a:pt x="1719" y="4158"/>
                    <a:pt x="1961" y="4158"/>
                  </a:cubicBezTo>
                  <a:cubicBezTo>
                    <a:pt x="2663" y="4158"/>
                    <a:pt x="3359" y="3691"/>
                    <a:pt x="3702" y="2908"/>
                  </a:cubicBezTo>
                  <a:cubicBezTo>
                    <a:pt x="4162" y="1853"/>
                    <a:pt x="3809" y="630"/>
                    <a:pt x="2915" y="173"/>
                  </a:cubicBezTo>
                  <a:cubicBezTo>
                    <a:pt x="2686" y="56"/>
                    <a:pt x="2443" y="1"/>
                    <a:pt x="2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5"/>
            <p:cNvSpPr/>
            <p:nvPr/>
          </p:nvSpPr>
          <p:spPr>
            <a:xfrm>
              <a:off x="6979897" y="2352858"/>
              <a:ext cx="118832" cy="69510"/>
            </a:xfrm>
            <a:custGeom>
              <a:avLst/>
              <a:gdLst/>
              <a:ahLst/>
              <a:cxnLst/>
              <a:rect l="l" t="t" r="r" b="b"/>
              <a:pathLst>
                <a:path w="5327" h="3116" extrusionOk="0">
                  <a:moveTo>
                    <a:pt x="3389" y="0"/>
                  </a:moveTo>
                  <a:cubicBezTo>
                    <a:pt x="3039" y="0"/>
                    <a:pt x="2659" y="52"/>
                    <a:pt x="2273" y="160"/>
                  </a:cubicBezTo>
                  <a:cubicBezTo>
                    <a:pt x="921" y="539"/>
                    <a:pt x="0" y="1471"/>
                    <a:pt x="218" y="2243"/>
                  </a:cubicBezTo>
                  <a:cubicBezTo>
                    <a:pt x="371" y="2795"/>
                    <a:pt x="1064" y="3115"/>
                    <a:pt x="1940" y="3115"/>
                  </a:cubicBezTo>
                  <a:cubicBezTo>
                    <a:pt x="2291" y="3115"/>
                    <a:pt x="2670" y="3064"/>
                    <a:pt x="3056" y="2956"/>
                  </a:cubicBezTo>
                  <a:cubicBezTo>
                    <a:pt x="4408" y="2577"/>
                    <a:pt x="5326" y="1643"/>
                    <a:pt x="5111" y="871"/>
                  </a:cubicBezTo>
                  <a:cubicBezTo>
                    <a:pt x="4956" y="320"/>
                    <a:pt x="4264" y="0"/>
                    <a:pt x="3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5"/>
            <p:cNvSpPr/>
            <p:nvPr/>
          </p:nvSpPr>
          <p:spPr>
            <a:xfrm>
              <a:off x="7431647" y="2246479"/>
              <a:ext cx="90167" cy="145378"/>
            </a:xfrm>
            <a:custGeom>
              <a:avLst/>
              <a:gdLst/>
              <a:ahLst/>
              <a:cxnLst/>
              <a:rect l="l" t="t" r="r" b="b"/>
              <a:pathLst>
                <a:path w="4042" h="6517" extrusionOk="0">
                  <a:moveTo>
                    <a:pt x="1968" y="0"/>
                  </a:moveTo>
                  <a:cubicBezTo>
                    <a:pt x="936" y="577"/>
                    <a:pt x="229" y="1534"/>
                    <a:pt x="143" y="2660"/>
                  </a:cubicBezTo>
                  <a:cubicBezTo>
                    <a:pt x="0" y="4547"/>
                    <a:pt x="1645" y="6219"/>
                    <a:pt x="3865" y="6516"/>
                  </a:cubicBezTo>
                  <a:cubicBezTo>
                    <a:pt x="4042" y="4186"/>
                    <a:pt x="3370" y="1870"/>
                    <a:pt x="19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5"/>
            <p:cNvSpPr/>
            <p:nvPr/>
          </p:nvSpPr>
          <p:spPr>
            <a:xfrm>
              <a:off x="7277309" y="2449869"/>
              <a:ext cx="72076" cy="71919"/>
            </a:xfrm>
            <a:custGeom>
              <a:avLst/>
              <a:gdLst/>
              <a:ahLst/>
              <a:cxnLst/>
              <a:rect l="l" t="t" r="r" b="b"/>
              <a:pathLst>
                <a:path w="3231" h="3224" extrusionOk="0">
                  <a:moveTo>
                    <a:pt x="1706" y="1"/>
                  </a:moveTo>
                  <a:cubicBezTo>
                    <a:pt x="1161" y="1"/>
                    <a:pt x="622" y="364"/>
                    <a:pt x="357" y="972"/>
                  </a:cubicBezTo>
                  <a:cubicBezTo>
                    <a:pt x="0" y="1787"/>
                    <a:pt x="277" y="2737"/>
                    <a:pt x="971" y="3090"/>
                  </a:cubicBezTo>
                  <a:cubicBezTo>
                    <a:pt x="1149" y="3181"/>
                    <a:pt x="1337" y="3224"/>
                    <a:pt x="1524" y="3224"/>
                  </a:cubicBezTo>
                  <a:cubicBezTo>
                    <a:pt x="2069" y="3224"/>
                    <a:pt x="2609" y="2861"/>
                    <a:pt x="2874" y="2253"/>
                  </a:cubicBezTo>
                  <a:cubicBezTo>
                    <a:pt x="3230" y="1438"/>
                    <a:pt x="2956" y="487"/>
                    <a:pt x="2260" y="135"/>
                  </a:cubicBezTo>
                  <a:cubicBezTo>
                    <a:pt x="2081" y="44"/>
                    <a:pt x="1893" y="1"/>
                    <a:pt x="1706" y="1"/>
                  </a:cubicBezTo>
                  <a:close/>
                </a:path>
              </a:pathLst>
            </a:custGeom>
            <a:solidFill>
              <a:srgbClr val="B6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5"/>
            <p:cNvSpPr/>
            <p:nvPr/>
          </p:nvSpPr>
          <p:spPr>
            <a:xfrm>
              <a:off x="6990917" y="2355357"/>
              <a:ext cx="96837" cy="54475"/>
            </a:xfrm>
            <a:custGeom>
              <a:avLst/>
              <a:gdLst/>
              <a:ahLst/>
              <a:cxnLst/>
              <a:rect l="l" t="t" r="r" b="b"/>
              <a:pathLst>
                <a:path w="4341" h="2442" extrusionOk="0">
                  <a:moveTo>
                    <a:pt x="2740" y="0"/>
                  </a:moveTo>
                  <a:cubicBezTo>
                    <a:pt x="2122" y="0"/>
                    <a:pt x="1423" y="203"/>
                    <a:pt x="899" y="571"/>
                  </a:cubicBezTo>
                  <a:cubicBezTo>
                    <a:pt x="87" y="1143"/>
                    <a:pt x="0" y="1895"/>
                    <a:pt x="702" y="2253"/>
                  </a:cubicBezTo>
                  <a:cubicBezTo>
                    <a:pt x="950" y="2381"/>
                    <a:pt x="1263" y="2441"/>
                    <a:pt x="1600" y="2441"/>
                  </a:cubicBezTo>
                  <a:cubicBezTo>
                    <a:pt x="2218" y="2441"/>
                    <a:pt x="2917" y="2238"/>
                    <a:pt x="3442" y="1869"/>
                  </a:cubicBezTo>
                  <a:cubicBezTo>
                    <a:pt x="4253" y="1297"/>
                    <a:pt x="4341" y="545"/>
                    <a:pt x="3639" y="187"/>
                  </a:cubicBezTo>
                  <a:cubicBezTo>
                    <a:pt x="3390" y="61"/>
                    <a:pt x="3077" y="0"/>
                    <a:pt x="2740" y="0"/>
                  </a:cubicBezTo>
                  <a:close/>
                </a:path>
              </a:pathLst>
            </a:custGeom>
            <a:solidFill>
              <a:srgbClr val="B6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5"/>
            <p:cNvSpPr/>
            <p:nvPr/>
          </p:nvSpPr>
          <p:spPr>
            <a:xfrm>
              <a:off x="6734906" y="2252256"/>
              <a:ext cx="129317" cy="49567"/>
            </a:xfrm>
            <a:custGeom>
              <a:avLst/>
              <a:gdLst/>
              <a:ahLst/>
              <a:cxnLst/>
              <a:rect l="l" t="t" r="r" b="b"/>
              <a:pathLst>
                <a:path w="5797" h="2222" extrusionOk="0">
                  <a:moveTo>
                    <a:pt x="3467" y="1"/>
                  </a:moveTo>
                  <a:cubicBezTo>
                    <a:pt x="3041" y="1"/>
                    <a:pt x="2585" y="48"/>
                    <a:pt x="2137" y="148"/>
                  </a:cubicBezTo>
                  <a:cubicBezTo>
                    <a:pt x="767" y="454"/>
                    <a:pt x="1" y="1132"/>
                    <a:pt x="420" y="1663"/>
                  </a:cubicBezTo>
                  <a:cubicBezTo>
                    <a:pt x="702" y="2021"/>
                    <a:pt x="1449" y="2221"/>
                    <a:pt x="2325" y="2221"/>
                  </a:cubicBezTo>
                  <a:cubicBezTo>
                    <a:pt x="2752" y="2221"/>
                    <a:pt x="3209" y="2173"/>
                    <a:pt x="3658" y="2073"/>
                  </a:cubicBezTo>
                  <a:cubicBezTo>
                    <a:pt x="5028" y="1768"/>
                    <a:pt x="5796" y="1091"/>
                    <a:pt x="5375" y="560"/>
                  </a:cubicBezTo>
                  <a:cubicBezTo>
                    <a:pt x="5093" y="201"/>
                    <a:pt x="4344" y="1"/>
                    <a:pt x="3467" y="1"/>
                  </a:cubicBezTo>
                  <a:close/>
                </a:path>
              </a:pathLst>
            </a:custGeom>
            <a:solidFill>
              <a:srgbClr val="B6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5"/>
            <p:cNvSpPr/>
            <p:nvPr/>
          </p:nvSpPr>
          <p:spPr>
            <a:xfrm>
              <a:off x="6821344" y="2479559"/>
              <a:ext cx="746721" cy="267311"/>
            </a:xfrm>
            <a:custGeom>
              <a:avLst/>
              <a:gdLst/>
              <a:ahLst/>
              <a:cxnLst/>
              <a:rect l="l" t="t" r="r" b="b"/>
              <a:pathLst>
                <a:path w="33474" h="11983" extrusionOk="0">
                  <a:moveTo>
                    <a:pt x="3247" y="1"/>
                  </a:moveTo>
                  <a:cubicBezTo>
                    <a:pt x="2131" y="88"/>
                    <a:pt x="1049" y="190"/>
                    <a:pt x="0" y="304"/>
                  </a:cubicBezTo>
                  <a:lnTo>
                    <a:pt x="30654" y="11982"/>
                  </a:lnTo>
                  <a:cubicBezTo>
                    <a:pt x="31636" y="11839"/>
                    <a:pt x="32577" y="11684"/>
                    <a:pt x="33473" y="11516"/>
                  </a:cubicBezTo>
                  <a:lnTo>
                    <a:pt x="32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85"/>
            <p:cNvSpPr/>
            <p:nvPr/>
          </p:nvSpPr>
          <p:spPr>
            <a:xfrm>
              <a:off x="7288484" y="2658457"/>
              <a:ext cx="474860" cy="166637"/>
            </a:xfrm>
            <a:custGeom>
              <a:avLst/>
              <a:gdLst/>
              <a:ahLst/>
              <a:cxnLst/>
              <a:rect l="l" t="t" r="r" b="b"/>
              <a:pathLst>
                <a:path w="21287" h="7470" extrusionOk="0">
                  <a:moveTo>
                    <a:pt x="3355" y="1"/>
                  </a:moveTo>
                  <a:cubicBezTo>
                    <a:pt x="2191" y="60"/>
                    <a:pt x="1068" y="149"/>
                    <a:pt x="1" y="263"/>
                  </a:cubicBezTo>
                  <a:lnTo>
                    <a:pt x="18919" y="7469"/>
                  </a:lnTo>
                  <a:cubicBezTo>
                    <a:pt x="19792" y="7276"/>
                    <a:pt x="20585" y="7063"/>
                    <a:pt x="21286" y="6831"/>
                  </a:cubicBezTo>
                  <a:lnTo>
                    <a:pt x="335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5"/>
            <p:cNvSpPr/>
            <p:nvPr/>
          </p:nvSpPr>
          <p:spPr>
            <a:xfrm>
              <a:off x="6575304" y="2377574"/>
              <a:ext cx="325444" cy="118676"/>
            </a:xfrm>
            <a:custGeom>
              <a:avLst/>
              <a:gdLst/>
              <a:ahLst/>
              <a:cxnLst/>
              <a:rect l="l" t="t" r="r" b="b"/>
              <a:pathLst>
                <a:path w="14589" h="5320" extrusionOk="0">
                  <a:moveTo>
                    <a:pt x="2279" y="1"/>
                  </a:moveTo>
                  <a:cubicBezTo>
                    <a:pt x="1484" y="218"/>
                    <a:pt x="723" y="442"/>
                    <a:pt x="1" y="674"/>
                  </a:cubicBezTo>
                  <a:lnTo>
                    <a:pt x="12192" y="5319"/>
                  </a:lnTo>
                  <a:cubicBezTo>
                    <a:pt x="13022" y="5121"/>
                    <a:pt x="13820" y="4911"/>
                    <a:pt x="14589" y="4692"/>
                  </a:cubicBezTo>
                  <a:lnTo>
                    <a:pt x="227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5"/>
            <p:cNvSpPr/>
            <p:nvPr/>
          </p:nvSpPr>
          <p:spPr>
            <a:xfrm flipH="1">
              <a:off x="6180910" y="2156995"/>
              <a:ext cx="90122" cy="229031"/>
            </a:xfrm>
            <a:custGeom>
              <a:avLst/>
              <a:gdLst/>
              <a:ahLst/>
              <a:cxnLst/>
              <a:rect l="l" t="t" r="r" b="b"/>
              <a:pathLst>
                <a:path w="4040" h="10267" extrusionOk="0">
                  <a:moveTo>
                    <a:pt x="414" y="0"/>
                  </a:moveTo>
                  <a:cubicBezTo>
                    <a:pt x="295" y="0"/>
                    <a:pt x="179" y="58"/>
                    <a:pt x="110" y="166"/>
                  </a:cubicBezTo>
                  <a:cubicBezTo>
                    <a:pt x="0" y="333"/>
                    <a:pt x="48" y="555"/>
                    <a:pt x="215" y="665"/>
                  </a:cubicBezTo>
                  <a:cubicBezTo>
                    <a:pt x="1602" y="1567"/>
                    <a:pt x="2701" y="3375"/>
                    <a:pt x="3015" y="5275"/>
                  </a:cubicBezTo>
                  <a:cubicBezTo>
                    <a:pt x="3292" y="6956"/>
                    <a:pt x="2943" y="8520"/>
                    <a:pt x="2029" y="9680"/>
                  </a:cubicBezTo>
                  <a:cubicBezTo>
                    <a:pt x="1842" y="9917"/>
                    <a:pt x="2011" y="10266"/>
                    <a:pt x="2311" y="10266"/>
                  </a:cubicBezTo>
                  <a:cubicBezTo>
                    <a:pt x="2423" y="10266"/>
                    <a:pt x="2529" y="10214"/>
                    <a:pt x="2597" y="10127"/>
                  </a:cubicBezTo>
                  <a:cubicBezTo>
                    <a:pt x="3639" y="8807"/>
                    <a:pt x="4040" y="7042"/>
                    <a:pt x="3728" y="5158"/>
                  </a:cubicBezTo>
                  <a:cubicBezTo>
                    <a:pt x="3379" y="3036"/>
                    <a:pt x="2183" y="1081"/>
                    <a:pt x="611" y="58"/>
                  </a:cubicBezTo>
                  <a:cubicBezTo>
                    <a:pt x="550" y="19"/>
                    <a:pt x="481" y="0"/>
                    <a:pt x="41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5"/>
            <p:cNvSpPr/>
            <p:nvPr/>
          </p:nvSpPr>
          <p:spPr>
            <a:xfrm flipH="1">
              <a:off x="6258314" y="2213364"/>
              <a:ext cx="70670" cy="183747"/>
            </a:xfrm>
            <a:custGeom>
              <a:avLst/>
              <a:gdLst/>
              <a:ahLst/>
              <a:cxnLst/>
              <a:rect l="l" t="t" r="r" b="b"/>
              <a:pathLst>
                <a:path w="3168" h="8237" extrusionOk="0">
                  <a:moveTo>
                    <a:pt x="561" y="0"/>
                  </a:moveTo>
                  <a:cubicBezTo>
                    <a:pt x="453" y="0"/>
                    <a:pt x="346" y="48"/>
                    <a:pt x="276" y="141"/>
                  </a:cubicBezTo>
                  <a:cubicBezTo>
                    <a:pt x="151" y="303"/>
                    <a:pt x="185" y="535"/>
                    <a:pt x="348" y="653"/>
                  </a:cubicBezTo>
                  <a:cubicBezTo>
                    <a:pt x="1640" y="1647"/>
                    <a:pt x="2412" y="3520"/>
                    <a:pt x="2184" y="5105"/>
                  </a:cubicBezTo>
                  <a:cubicBezTo>
                    <a:pt x="2069" y="5918"/>
                    <a:pt x="1638" y="7001"/>
                    <a:pt x="257" y="7537"/>
                  </a:cubicBezTo>
                  <a:cubicBezTo>
                    <a:pt x="96" y="7600"/>
                    <a:pt x="1" y="7771"/>
                    <a:pt x="32" y="7942"/>
                  </a:cubicBezTo>
                  <a:cubicBezTo>
                    <a:pt x="64" y="8113"/>
                    <a:pt x="214" y="8237"/>
                    <a:pt x="389" y="8237"/>
                  </a:cubicBezTo>
                  <a:cubicBezTo>
                    <a:pt x="433" y="8237"/>
                    <a:pt x="478" y="8228"/>
                    <a:pt x="519" y="8211"/>
                  </a:cubicBezTo>
                  <a:cubicBezTo>
                    <a:pt x="1852" y="7693"/>
                    <a:pt x="2698" y="6626"/>
                    <a:pt x="2901" y="5207"/>
                  </a:cubicBezTo>
                  <a:cubicBezTo>
                    <a:pt x="3168" y="3349"/>
                    <a:pt x="2299" y="1240"/>
                    <a:pt x="790" y="80"/>
                  </a:cubicBezTo>
                  <a:cubicBezTo>
                    <a:pt x="722" y="26"/>
                    <a:pt x="641" y="0"/>
                    <a:pt x="5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4" name="Google Shape;4734;p85"/>
          <p:cNvGrpSpPr/>
          <p:nvPr/>
        </p:nvGrpSpPr>
        <p:grpSpPr>
          <a:xfrm>
            <a:off x="7168304" y="3709304"/>
            <a:ext cx="63998" cy="61143"/>
            <a:chOff x="6783729" y="3706329"/>
            <a:chExt cx="63998" cy="61143"/>
          </a:xfrm>
        </p:grpSpPr>
        <p:sp>
          <p:nvSpPr>
            <p:cNvPr id="4735" name="Google Shape;4735;p85"/>
            <p:cNvSpPr/>
            <p:nvPr/>
          </p:nvSpPr>
          <p:spPr>
            <a:xfrm>
              <a:off x="6788971" y="3740124"/>
              <a:ext cx="19698" cy="27349"/>
            </a:xfrm>
            <a:custGeom>
              <a:avLst/>
              <a:gdLst/>
              <a:ahLst/>
              <a:cxnLst/>
              <a:rect l="l" t="t" r="r" b="b"/>
              <a:pathLst>
                <a:path w="883" h="1226" extrusionOk="0">
                  <a:moveTo>
                    <a:pt x="1" y="1"/>
                  </a:moveTo>
                  <a:cubicBezTo>
                    <a:pt x="303" y="582"/>
                    <a:pt x="255" y="1225"/>
                    <a:pt x="525" y="1225"/>
                  </a:cubicBezTo>
                  <a:cubicBezTo>
                    <a:pt x="538" y="1225"/>
                    <a:pt x="552" y="1223"/>
                    <a:pt x="567" y="1220"/>
                  </a:cubicBezTo>
                  <a:cubicBezTo>
                    <a:pt x="883" y="1153"/>
                    <a:pt x="272" y="67"/>
                    <a:pt x="272" y="67"/>
                  </a:cubicBezTo>
                  <a:lnTo>
                    <a:pt x="1" y="1"/>
                  </a:lnTo>
                  <a:close/>
                </a:path>
              </a:pathLst>
            </a:custGeom>
            <a:solidFill>
              <a:srgbClr val="EB5D37">
                <a:alpha val="5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85"/>
            <p:cNvSpPr/>
            <p:nvPr/>
          </p:nvSpPr>
          <p:spPr>
            <a:xfrm>
              <a:off x="6808154" y="3734569"/>
              <a:ext cx="19698" cy="27371"/>
            </a:xfrm>
            <a:custGeom>
              <a:avLst/>
              <a:gdLst/>
              <a:ahLst/>
              <a:cxnLst/>
              <a:rect l="l" t="t" r="r" b="b"/>
              <a:pathLst>
                <a:path w="883" h="1227" extrusionOk="0">
                  <a:moveTo>
                    <a:pt x="0" y="1"/>
                  </a:moveTo>
                  <a:cubicBezTo>
                    <a:pt x="301" y="583"/>
                    <a:pt x="254" y="1227"/>
                    <a:pt x="524" y="1227"/>
                  </a:cubicBezTo>
                  <a:cubicBezTo>
                    <a:pt x="536" y="1227"/>
                    <a:pt x="550" y="1225"/>
                    <a:pt x="565" y="1222"/>
                  </a:cubicBezTo>
                  <a:cubicBezTo>
                    <a:pt x="882" y="1154"/>
                    <a:pt x="271" y="68"/>
                    <a:pt x="271" y="68"/>
                  </a:cubicBezTo>
                  <a:lnTo>
                    <a:pt x="0" y="1"/>
                  </a:lnTo>
                  <a:close/>
                </a:path>
              </a:pathLst>
            </a:custGeom>
            <a:solidFill>
              <a:srgbClr val="EB5D37">
                <a:alpha val="5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5"/>
            <p:cNvSpPr/>
            <p:nvPr/>
          </p:nvSpPr>
          <p:spPr>
            <a:xfrm>
              <a:off x="6820780" y="3721498"/>
              <a:ext cx="26947" cy="22843"/>
            </a:xfrm>
            <a:custGeom>
              <a:avLst/>
              <a:gdLst/>
              <a:ahLst/>
              <a:cxnLst/>
              <a:rect l="l" t="t" r="r" b="b"/>
              <a:pathLst>
                <a:path w="1208" h="1024" extrusionOk="0">
                  <a:moveTo>
                    <a:pt x="279" y="0"/>
                  </a:moveTo>
                  <a:lnTo>
                    <a:pt x="1" y="24"/>
                  </a:lnTo>
                  <a:cubicBezTo>
                    <a:pt x="445" y="448"/>
                    <a:pt x="615" y="1023"/>
                    <a:pt x="845" y="1023"/>
                  </a:cubicBezTo>
                  <a:cubicBezTo>
                    <a:pt x="872" y="1023"/>
                    <a:pt x="901" y="1015"/>
                    <a:pt x="931" y="997"/>
                  </a:cubicBezTo>
                  <a:cubicBezTo>
                    <a:pt x="1207" y="830"/>
                    <a:pt x="279" y="0"/>
                    <a:pt x="279" y="0"/>
                  </a:cubicBezTo>
                  <a:close/>
                </a:path>
              </a:pathLst>
            </a:custGeom>
            <a:solidFill>
              <a:srgbClr val="EB5D37">
                <a:alpha val="5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5"/>
            <p:cNvSpPr/>
            <p:nvPr/>
          </p:nvSpPr>
          <p:spPr>
            <a:xfrm>
              <a:off x="6783729" y="3706329"/>
              <a:ext cx="59360" cy="39908"/>
            </a:xfrm>
            <a:custGeom>
              <a:avLst/>
              <a:gdLst/>
              <a:ahLst/>
              <a:cxnLst/>
              <a:rect l="l" t="t" r="r" b="b"/>
              <a:pathLst>
                <a:path w="2661" h="1789" extrusionOk="0">
                  <a:moveTo>
                    <a:pt x="2660" y="1"/>
                  </a:moveTo>
                  <a:lnTo>
                    <a:pt x="2660" y="1"/>
                  </a:lnTo>
                  <a:cubicBezTo>
                    <a:pt x="1448" y="151"/>
                    <a:pt x="518" y="938"/>
                    <a:pt x="123" y="1508"/>
                  </a:cubicBezTo>
                  <a:cubicBezTo>
                    <a:pt x="65" y="1594"/>
                    <a:pt x="24" y="1686"/>
                    <a:pt x="0" y="1787"/>
                  </a:cubicBezTo>
                  <a:cubicBezTo>
                    <a:pt x="44" y="1788"/>
                    <a:pt x="89" y="1789"/>
                    <a:pt x="133" y="1789"/>
                  </a:cubicBezTo>
                  <a:cubicBezTo>
                    <a:pt x="887" y="1789"/>
                    <a:pt x="1563" y="1569"/>
                    <a:pt x="1970" y="1332"/>
                  </a:cubicBezTo>
                  <a:cubicBezTo>
                    <a:pt x="2354" y="1111"/>
                    <a:pt x="2555" y="558"/>
                    <a:pt x="2660" y="1"/>
                  </a:cubicBezTo>
                  <a:close/>
                </a:path>
              </a:pathLst>
            </a:custGeom>
            <a:solidFill>
              <a:srgbClr val="EB5D37">
                <a:alpha val="5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9" name="Google Shape;4739;p85"/>
          <p:cNvGrpSpPr/>
          <p:nvPr/>
        </p:nvGrpSpPr>
        <p:grpSpPr>
          <a:xfrm>
            <a:off x="796217" y="1581317"/>
            <a:ext cx="2292811" cy="1739029"/>
            <a:chOff x="720000" y="1905727"/>
            <a:chExt cx="2099451" cy="1592371"/>
          </a:xfrm>
        </p:grpSpPr>
        <p:sp>
          <p:nvSpPr>
            <p:cNvPr id="4740" name="Google Shape;4740;p85"/>
            <p:cNvSpPr/>
            <p:nvPr/>
          </p:nvSpPr>
          <p:spPr>
            <a:xfrm>
              <a:off x="1401475" y="2964083"/>
              <a:ext cx="168970" cy="342512"/>
            </a:xfrm>
            <a:custGeom>
              <a:avLst/>
              <a:gdLst/>
              <a:ahLst/>
              <a:cxnLst/>
              <a:rect l="l" t="t" r="r" b="b"/>
              <a:pathLst>
                <a:path w="5654" h="11461" extrusionOk="0">
                  <a:moveTo>
                    <a:pt x="0" y="0"/>
                  </a:moveTo>
                  <a:lnTo>
                    <a:pt x="270" y="11461"/>
                  </a:lnTo>
                  <a:lnTo>
                    <a:pt x="5653" y="11435"/>
                  </a:lnTo>
                  <a:lnTo>
                    <a:pt x="54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85"/>
            <p:cNvSpPr/>
            <p:nvPr/>
          </p:nvSpPr>
          <p:spPr>
            <a:xfrm>
              <a:off x="1417524" y="2978398"/>
              <a:ext cx="132181" cy="83738"/>
            </a:xfrm>
            <a:custGeom>
              <a:avLst/>
              <a:gdLst/>
              <a:ahLst/>
              <a:cxnLst/>
              <a:rect l="l" t="t" r="r" b="b"/>
              <a:pathLst>
                <a:path w="4423" h="2802" extrusionOk="0">
                  <a:moveTo>
                    <a:pt x="4423" y="2778"/>
                  </a:moveTo>
                  <a:cubicBezTo>
                    <a:pt x="4399" y="1861"/>
                    <a:pt x="4372" y="941"/>
                    <a:pt x="4342" y="19"/>
                  </a:cubicBezTo>
                  <a:cubicBezTo>
                    <a:pt x="2894" y="15"/>
                    <a:pt x="1443" y="1"/>
                    <a:pt x="0" y="13"/>
                  </a:cubicBezTo>
                  <a:cubicBezTo>
                    <a:pt x="8" y="919"/>
                    <a:pt x="30" y="1824"/>
                    <a:pt x="46" y="2730"/>
                  </a:cubicBezTo>
                  <a:cubicBezTo>
                    <a:pt x="1506" y="2789"/>
                    <a:pt x="2965" y="2801"/>
                    <a:pt x="4423" y="2778"/>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85"/>
            <p:cNvSpPr/>
            <p:nvPr/>
          </p:nvSpPr>
          <p:spPr>
            <a:xfrm>
              <a:off x="1421977" y="3205825"/>
              <a:ext cx="128984" cy="88161"/>
            </a:xfrm>
            <a:custGeom>
              <a:avLst/>
              <a:gdLst/>
              <a:ahLst/>
              <a:cxnLst/>
              <a:rect l="l" t="t" r="r" b="b"/>
              <a:pathLst>
                <a:path w="4316" h="2950" extrusionOk="0">
                  <a:moveTo>
                    <a:pt x="1" y="83"/>
                  </a:moveTo>
                  <a:cubicBezTo>
                    <a:pt x="21" y="1025"/>
                    <a:pt x="42" y="1968"/>
                    <a:pt x="63" y="2909"/>
                  </a:cubicBezTo>
                  <a:cubicBezTo>
                    <a:pt x="1468" y="2922"/>
                    <a:pt x="2868" y="2935"/>
                    <a:pt x="4262" y="2950"/>
                  </a:cubicBezTo>
                  <a:cubicBezTo>
                    <a:pt x="4274" y="2360"/>
                    <a:pt x="4285" y="1771"/>
                    <a:pt x="4303" y="1179"/>
                  </a:cubicBezTo>
                  <a:cubicBezTo>
                    <a:pt x="4313" y="787"/>
                    <a:pt x="4311" y="396"/>
                    <a:pt x="4315" y="5"/>
                  </a:cubicBezTo>
                  <a:cubicBezTo>
                    <a:pt x="4290" y="5"/>
                    <a:pt x="4265" y="3"/>
                    <a:pt x="4237" y="3"/>
                  </a:cubicBezTo>
                  <a:cubicBezTo>
                    <a:pt x="2839" y="1"/>
                    <a:pt x="1405" y="141"/>
                    <a:pt x="1" y="83"/>
                  </a:cubicBezTo>
                  <a:close/>
                </a:path>
              </a:pathLst>
            </a:custGeom>
            <a:solidFill>
              <a:srgbClr val="F8E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85"/>
            <p:cNvSpPr/>
            <p:nvPr/>
          </p:nvSpPr>
          <p:spPr>
            <a:xfrm>
              <a:off x="1419496" y="3093755"/>
              <a:ext cx="131883" cy="83678"/>
            </a:xfrm>
            <a:custGeom>
              <a:avLst/>
              <a:gdLst/>
              <a:ahLst/>
              <a:cxnLst/>
              <a:rect l="l" t="t" r="r" b="b"/>
              <a:pathLst>
                <a:path w="4413" h="2800" extrusionOk="0">
                  <a:moveTo>
                    <a:pt x="4412" y="2656"/>
                  </a:moveTo>
                  <a:cubicBezTo>
                    <a:pt x="4412" y="1786"/>
                    <a:pt x="4403" y="917"/>
                    <a:pt x="4383" y="49"/>
                  </a:cubicBezTo>
                  <a:cubicBezTo>
                    <a:pt x="2923" y="72"/>
                    <a:pt x="1462" y="59"/>
                    <a:pt x="1" y="0"/>
                  </a:cubicBezTo>
                  <a:cubicBezTo>
                    <a:pt x="18" y="911"/>
                    <a:pt x="38" y="1820"/>
                    <a:pt x="61" y="2729"/>
                  </a:cubicBezTo>
                  <a:cubicBezTo>
                    <a:pt x="1498" y="2800"/>
                    <a:pt x="2968" y="2673"/>
                    <a:pt x="4412" y="2656"/>
                  </a:cubicBezTo>
                  <a:close/>
                </a:path>
              </a:pathLst>
            </a:custGeom>
            <a:solidFill>
              <a:srgbClr val="F8E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5"/>
            <p:cNvSpPr/>
            <p:nvPr/>
          </p:nvSpPr>
          <p:spPr>
            <a:xfrm>
              <a:off x="1370275" y="2936529"/>
              <a:ext cx="223629" cy="370215"/>
            </a:xfrm>
            <a:custGeom>
              <a:avLst/>
              <a:gdLst/>
              <a:ahLst/>
              <a:cxnLst/>
              <a:rect l="l" t="t" r="r" b="b"/>
              <a:pathLst>
                <a:path w="7483" h="12388" extrusionOk="0">
                  <a:moveTo>
                    <a:pt x="0" y="0"/>
                  </a:moveTo>
                  <a:cubicBezTo>
                    <a:pt x="0" y="0"/>
                    <a:pt x="505" y="11473"/>
                    <a:pt x="543" y="12387"/>
                  </a:cubicBezTo>
                  <a:lnTo>
                    <a:pt x="1314" y="12383"/>
                  </a:lnTo>
                  <a:lnTo>
                    <a:pt x="1044" y="922"/>
                  </a:lnTo>
                  <a:lnTo>
                    <a:pt x="6516" y="922"/>
                  </a:lnTo>
                  <a:lnTo>
                    <a:pt x="6697" y="12357"/>
                  </a:lnTo>
                  <a:lnTo>
                    <a:pt x="7482" y="12351"/>
                  </a:lnTo>
                  <a:lnTo>
                    <a:pt x="7482" y="1"/>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5"/>
            <p:cNvSpPr/>
            <p:nvPr/>
          </p:nvSpPr>
          <p:spPr>
            <a:xfrm>
              <a:off x="1950738" y="2964053"/>
              <a:ext cx="538827" cy="319441"/>
            </a:xfrm>
            <a:custGeom>
              <a:avLst/>
              <a:gdLst/>
              <a:ahLst/>
              <a:cxnLst/>
              <a:rect l="l" t="t" r="r" b="b"/>
              <a:pathLst>
                <a:path w="18030" h="10689" extrusionOk="0">
                  <a:moveTo>
                    <a:pt x="947" y="0"/>
                  </a:moveTo>
                  <a:cubicBezTo>
                    <a:pt x="921" y="0"/>
                    <a:pt x="899" y="0"/>
                    <a:pt x="882" y="0"/>
                  </a:cubicBezTo>
                  <a:lnTo>
                    <a:pt x="0" y="10664"/>
                  </a:lnTo>
                  <a:lnTo>
                    <a:pt x="331" y="10689"/>
                  </a:lnTo>
                  <a:lnTo>
                    <a:pt x="16941" y="10689"/>
                  </a:lnTo>
                  <a:lnTo>
                    <a:pt x="18030" y="120"/>
                  </a:lnTo>
                  <a:cubicBezTo>
                    <a:pt x="18030" y="120"/>
                    <a:pt x="2391" y="0"/>
                    <a:pt x="9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5"/>
            <p:cNvSpPr/>
            <p:nvPr/>
          </p:nvSpPr>
          <p:spPr>
            <a:xfrm>
              <a:off x="1972644" y="3038109"/>
              <a:ext cx="425891" cy="245386"/>
            </a:xfrm>
            <a:custGeom>
              <a:avLst/>
              <a:gdLst/>
              <a:ahLst/>
              <a:cxnLst/>
              <a:rect l="l" t="t" r="r" b="b"/>
              <a:pathLst>
                <a:path w="14251" h="8211" extrusionOk="0">
                  <a:moveTo>
                    <a:pt x="551" y="1"/>
                  </a:moveTo>
                  <a:lnTo>
                    <a:pt x="1" y="8211"/>
                  </a:lnTo>
                  <a:lnTo>
                    <a:pt x="13479" y="8211"/>
                  </a:lnTo>
                  <a:lnTo>
                    <a:pt x="1425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5"/>
            <p:cNvSpPr/>
            <p:nvPr/>
          </p:nvSpPr>
          <p:spPr>
            <a:xfrm>
              <a:off x="1950708" y="2964083"/>
              <a:ext cx="538856" cy="319411"/>
            </a:xfrm>
            <a:custGeom>
              <a:avLst/>
              <a:gdLst/>
              <a:ahLst/>
              <a:cxnLst/>
              <a:rect l="l" t="t" r="r" b="b"/>
              <a:pathLst>
                <a:path w="18031" h="10688" extrusionOk="0">
                  <a:moveTo>
                    <a:pt x="968" y="0"/>
                  </a:moveTo>
                  <a:cubicBezTo>
                    <a:pt x="932" y="0"/>
                    <a:pt x="903" y="0"/>
                    <a:pt x="882" y="0"/>
                  </a:cubicBezTo>
                  <a:lnTo>
                    <a:pt x="652" y="2777"/>
                  </a:lnTo>
                  <a:lnTo>
                    <a:pt x="0" y="10663"/>
                  </a:lnTo>
                  <a:lnTo>
                    <a:pt x="331" y="10688"/>
                  </a:lnTo>
                  <a:lnTo>
                    <a:pt x="1018" y="10688"/>
                  </a:lnTo>
                  <a:cubicBezTo>
                    <a:pt x="1088" y="7978"/>
                    <a:pt x="1327" y="5275"/>
                    <a:pt x="1734" y="2595"/>
                  </a:cubicBezTo>
                  <a:cubicBezTo>
                    <a:pt x="4041" y="2232"/>
                    <a:pt x="6423" y="2046"/>
                    <a:pt x="8828" y="2046"/>
                  </a:cubicBezTo>
                  <a:cubicBezTo>
                    <a:pt x="11797" y="2046"/>
                    <a:pt x="14801" y="2330"/>
                    <a:pt x="17742" y="2921"/>
                  </a:cubicBezTo>
                  <a:lnTo>
                    <a:pt x="18031" y="119"/>
                  </a:lnTo>
                  <a:cubicBezTo>
                    <a:pt x="18031" y="119"/>
                    <a:pt x="2533" y="0"/>
                    <a:pt x="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5"/>
            <p:cNvSpPr/>
            <p:nvPr/>
          </p:nvSpPr>
          <p:spPr>
            <a:xfrm>
              <a:off x="2068307" y="3275786"/>
              <a:ext cx="307875" cy="7710"/>
            </a:xfrm>
            <a:custGeom>
              <a:avLst/>
              <a:gdLst/>
              <a:ahLst/>
              <a:cxnLst/>
              <a:rect l="l" t="t" r="r" b="b"/>
              <a:pathLst>
                <a:path w="10302" h="258" extrusionOk="0">
                  <a:moveTo>
                    <a:pt x="10302" y="0"/>
                  </a:moveTo>
                  <a:lnTo>
                    <a:pt x="10302" y="0"/>
                  </a:lnTo>
                  <a:cubicBezTo>
                    <a:pt x="7301" y="26"/>
                    <a:pt x="4297" y="26"/>
                    <a:pt x="1300" y="169"/>
                  </a:cubicBezTo>
                  <a:cubicBezTo>
                    <a:pt x="879" y="190"/>
                    <a:pt x="444" y="225"/>
                    <a:pt x="0" y="258"/>
                  </a:cubicBezTo>
                  <a:lnTo>
                    <a:pt x="10278" y="258"/>
                  </a:lnTo>
                  <a:lnTo>
                    <a:pt x="10302" y="0"/>
                  </a:lnTo>
                  <a:close/>
                </a:path>
              </a:pathLst>
            </a:custGeom>
            <a:solidFill>
              <a:srgbClr val="74B5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5"/>
            <p:cNvSpPr/>
            <p:nvPr/>
          </p:nvSpPr>
          <p:spPr>
            <a:xfrm>
              <a:off x="1977037" y="3202149"/>
              <a:ext cx="406107" cy="16885"/>
            </a:xfrm>
            <a:custGeom>
              <a:avLst/>
              <a:gdLst/>
              <a:ahLst/>
              <a:cxnLst/>
              <a:rect l="l" t="t" r="r" b="b"/>
              <a:pathLst>
                <a:path w="13589" h="565" extrusionOk="0">
                  <a:moveTo>
                    <a:pt x="13588" y="1"/>
                  </a:moveTo>
                  <a:cubicBezTo>
                    <a:pt x="9064" y="111"/>
                    <a:pt x="4540" y="289"/>
                    <a:pt x="17" y="302"/>
                  </a:cubicBezTo>
                  <a:lnTo>
                    <a:pt x="1" y="524"/>
                  </a:lnTo>
                  <a:cubicBezTo>
                    <a:pt x="233" y="553"/>
                    <a:pt x="478" y="565"/>
                    <a:pt x="729" y="565"/>
                  </a:cubicBezTo>
                  <a:cubicBezTo>
                    <a:pt x="1498" y="565"/>
                    <a:pt x="2315" y="456"/>
                    <a:pt x="2927" y="417"/>
                  </a:cubicBezTo>
                  <a:cubicBezTo>
                    <a:pt x="4233" y="335"/>
                    <a:pt x="5539" y="280"/>
                    <a:pt x="6848" y="252"/>
                  </a:cubicBezTo>
                  <a:cubicBezTo>
                    <a:pt x="9088" y="202"/>
                    <a:pt x="11330" y="193"/>
                    <a:pt x="13572" y="168"/>
                  </a:cubicBezTo>
                  <a:lnTo>
                    <a:pt x="13588" y="1"/>
                  </a:lnTo>
                  <a:close/>
                </a:path>
              </a:pathLst>
            </a:custGeom>
            <a:solidFill>
              <a:srgbClr val="74B5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5"/>
            <p:cNvSpPr/>
            <p:nvPr/>
          </p:nvSpPr>
          <p:spPr>
            <a:xfrm>
              <a:off x="982244" y="2818154"/>
              <a:ext cx="1006885" cy="490234"/>
            </a:xfrm>
            <a:custGeom>
              <a:avLst/>
              <a:gdLst/>
              <a:ahLst/>
              <a:cxnLst/>
              <a:rect l="l" t="t" r="r" b="b"/>
              <a:pathLst>
                <a:path w="33692" h="16404" extrusionOk="0">
                  <a:moveTo>
                    <a:pt x="1" y="1"/>
                  </a:moveTo>
                  <a:lnTo>
                    <a:pt x="924" y="16403"/>
                  </a:lnTo>
                  <a:lnTo>
                    <a:pt x="13527" y="16348"/>
                  </a:lnTo>
                  <a:cubicBezTo>
                    <a:pt x="13489" y="15435"/>
                    <a:pt x="12984" y="3962"/>
                    <a:pt x="12984" y="3962"/>
                  </a:cubicBezTo>
                  <a:lnTo>
                    <a:pt x="20466" y="3962"/>
                  </a:lnTo>
                  <a:lnTo>
                    <a:pt x="20466" y="16312"/>
                  </a:lnTo>
                  <a:lnTo>
                    <a:pt x="32347" y="16263"/>
                  </a:lnTo>
                  <a:lnTo>
                    <a:pt x="32407" y="15547"/>
                  </a:lnTo>
                  <a:lnTo>
                    <a:pt x="33289" y="4883"/>
                  </a:lnTo>
                  <a:lnTo>
                    <a:pt x="33691" y="1"/>
                  </a:lnTo>
                  <a:close/>
                </a:path>
              </a:pathLst>
            </a:custGeom>
            <a:solidFill>
              <a:srgbClr val="C540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5"/>
            <p:cNvSpPr/>
            <p:nvPr/>
          </p:nvSpPr>
          <p:spPr>
            <a:xfrm>
              <a:off x="982244" y="2818154"/>
              <a:ext cx="1006885" cy="490234"/>
            </a:xfrm>
            <a:custGeom>
              <a:avLst/>
              <a:gdLst/>
              <a:ahLst/>
              <a:cxnLst/>
              <a:rect l="l" t="t" r="r" b="b"/>
              <a:pathLst>
                <a:path w="33692" h="16404" extrusionOk="0">
                  <a:moveTo>
                    <a:pt x="33691" y="1"/>
                  </a:moveTo>
                  <a:lnTo>
                    <a:pt x="33289" y="4883"/>
                  </a:lnTo>
                  <a:lnTo>
                    <a:pt x="32407" y="15547"/>
                  </a:lnTo>
                  <a:lnTo>
                    <a:pt x="32347" y="16263"/>
                  </a:lnTo>
                  <a:lnTo>
                    <a:pt x="20466" y="16312"/>
                  </a:lnTo>
                  <a:lnTo>
                    <a:pt x="20466" y="3962"/>
                  </a:lnTo>
                  <a:lnTo>
                    <a:pt x="12984" y="3962"/>
                  </a:lnTo>
                  <a:cubicBezTo>
                    <a:pt x="12984" y="3962"/>
                    <a:pt x="13489" y="15435"/>
                    <a:pt x="13527" y="16348"/>
                  </a:cubicBezTo>
                  <a:lnTo>
                    <a:pt x="924" y="16403"/>
                  </a:lnTo>
                  <a:lnTo>
                    <a:pt x="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5"/>
            <p:cNvSpPr/>
            <p:nvPr/>
          </p:nvSpPr>
          <p:spPr>
            <a:xfrm>
              <a:off x="982244" y="2818154"/>
              <a:ext cx="1006856" cy="145719"/>
            </a:xfrm>
            <a:custGeom>
              <a:avLst/>
              <a:gdLst/>
              <a:ahLst/>
              <a:cxnLst/>
              <a:rect l="l" t="t" r="r" b="b"/>
              <a:pathLst>
                <a:path w="33691" h="4876" extrusionOk="0">
                  <a:moveTo>
                    <a:pt x="1" y="1"/>
                  </a:moveTo>
                  <a:lnTo>
                    <a:pt x="274" y="4875"/>
                  </a:lnTo>
                  <a:cubicBezTo>
                    <a:pt x="6106" y="4001"/>
                    <a:pt x="12242" y="3386"/>
                    <a:pt x="18416" y="3386"/>
                  </a:cubicBezTo>
                  <a:cubicBezTo>
                    <a:pt x="23398" y="3386"/>
                    <a:pt x="28406" y="3787"/>
                    <a:pt x="33297" y="4775"/>
                  </a:cubicBezTo>
                  <a:lnTo>
                    <a:pt x="3369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5"/>
            <p:cNvSpPr/>
            <p:nvPr/>
          </p:nvSpPr>
          <p:spPr>
            <a:xfrm>
              <a:off x="1154114" y="2936559"/>
              <a:ext cx="192549" cy="216726"/>
            </a:xfrm>
            <a:custGeom>
              <a:avLst/>
              <a:gdLst/>
              <a:ahLst/>
              <a:cxnLst/>
              <a:rect l="l" t="t" r="r" b="b"/>
              <a:pathLst>
                <a:path w="6443" h="7252" extrusionOk="0">
                  <a:moveTo>
                    <a:pt x="0" y="0"/>
                  </a:moveTo>
                  <a:lnTo>
                    <a:pt x="272" y="7252"/>
                  </a:lnTo>
                  <a:lnTo>
                    <a:pt x="6442" y="7252"/>
                  </a:lnTo>
                  <a:lnTo>
                    <a:pt x="6242" y="0"/>
                  </a:lnTo>
                  <a:close/>
                </a:path>
              </a:pathLst>
            </a:custGeom>
            <a:solidFill>
              <a:srgbClr val="4D2E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5"/>
            <p:cNvSpPr/>
            <p:nvPr/>
          </p:nvSpPr>
          <p:spPr>
            <a:xfrm>
              <a:off x="1154114" y="2936559"/>
              <a:ext cx="192549" cy="216726"/>
            </a:xfrm>
            <a:custGeom>
              <a:avLst/>
              <a:gdLst/>
              <a:ahLst/>
              <a:cxnLst/>
              <a:rect l="l" t="t" r="r" b="b"/>
              <a:pathLst>
                <a:path w="6443" h="7252" extrusionOk="0">
                  <a:moveTo>
                    <a:pt x="0" y="0"/>
                  </a:moveTo>
                  <a:lnTo>
                    <a:pt x="272" y="7252"/>
                  </a:lnTo>
                  <a:lnTo>
                    <a:pt x="6442" y="7252"/>
                  </a:lnTo>
                  <a:lnTo>
                    <a:pt x="62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5"/>
            <p:cNvSpPr/>
            <p:nvPr/>
          </p:nvSpPr>
          <p:spPr>
            <a:xfrm>
              <a:off x="1181908" y="2936559"/>
              <a:ext cx="69244" cy="107227"/>
            </a:xfrm>
            <a:custGeom>
              <a:avLst/>
              <a:gdLst/>
              <a:ahLst/>
              <a:cxnLst/>
              <a:rect l="l" t="t" r="r" b="b"/>
              <a:pathLst>
                <a:path w="2317" h="3588" extrusionOk="0">
                  <a:moveTo>
                    <a:pt x="2186" y="0"/>
                  </a:moveTo>
                  <a:lnTo>
                    <a:pt x="1" y="0"/>
                  </a:lnTo>
                  <a:cubicBezTo>
                    <a:pt x="5" y="1196"/>
                    <a:pt x="19" y="2393"/>
                    <a:pt x="55" y="3587"/>
                  </a:cubicBezTo>
                  <a:cubicBezTo>
                    <a:pt x="775" y="3554"/>
                    <a:pt x="1494" y="3512"/>
                    <a:pt x="2208" y="3447"/>
                  </a:cubicBezTo>
                  <a:cubicBezTo>
                    <a:pt x="2279" y="2306"/>
                    <a:pt x="2316" y="1165"/>
                    <a:pt x="21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5"/>
            <p:cNvSpPr/>
            <p:nvPr/>
          </p:nvSpPr>
          <p:spPr>
            <a:xfrm>
              <a:off x="1257817" y="2936559"/>
              <a:ext cx="85411" cy="102027"/>
            </a:xfrm>
            <a:custGeom>
              <a:avLst/>
              <a:gdLst/>
              <a:ahLst/>
              <a:cxnLst/>
              <a:rect l="l" t="t" r="r" b="b"/>
              <a:pathLst>
                <a:path w="2858" h="3414" extrusionOk="0">
                  <a:moveTo>
                    <a:pt x="2772" y="0"/>
                  </a:moveTo>
                  <a:lnTo>
                    <a:pt x="0" y="0"/>
                  </a:lnTo>
                  <a:lnTo>
                    <a:pt x="0" y="3414"/>
                  </a:lnTo>
                  <a:cubicBezTo>
                    <a:pt x="957" y="3324"/>
                    <a:pt x="1910" y="3215"/>
                    <a:pt x="2857" y="309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5"/>
            <p:cNvSpPr/>
            <p:nvPr/>
          </p:nvSpPr>
          <p:spPr>
            <a:xfrm>
              <a:off x="1154114" y="2936559"/>
              <a:ext cx="192549" cy="216726"/>
            </a:xfrm>
            <a:custGeom>
              <a:avLst/>
              <a:gdLst/>
              <a:ahLst/>
              <a:cxnLst/>
              <a:rect l="l" t="t" r="r" b="b"/>
              <a:pathLst>
                <a:path w="6443" h="7252" extrusionOk="0">
                  <a:moveTo>
                    <a:pt x="5623" y="637"/>
                  </a:moveTo>
                  <a:lnTo>
                    <a:pt x="5788" y="6616"/>
                  </a:lnTo>
                  <a:lnTo>
                    <a:pt x="885" y="6616"/>
                  </a:lnTo>
                  <a:lnTo>
                    <a:pt x="662" y="637"/>
                  </a:lnTo>
                  <a:close/>
                  <a:moveTo>
                    <a:pt x="0" y="0"/>
                  </a:moveTo>
                  <a:lnTo>
                    <a:pt x="272" y="7252"/>
                  </a:lnTo>
                  <a:lnTo>
                    <a:pt x="6442" y="7252"/>
                  </a:lnTo>
                  <a:lnTo>
                    <a:pt x="62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5"/>
            <p:cNvSpPr/>
            <p:nvPr/>
          </p:nvSpPr>
          <p:spPr>
            <a:xfrm>
              <a:off x="1165142" y="3023525"/>
              <a:ext cx="170374" cy="25791"/>
            </a:xfrm>
            <a:custGeom>
              <a:avLst/>
              <a:gdLst/>
              <a:ahLst/>
              <a:cxnLst/>
              <a:rect l="l" t="t" r="r" b="b"/>
              <a:pathLst>
                <a:path w="5701" h="863" extrusionOk="0">
                  <a:moveTo>
                    <a:pt x="5701" y="0"/>
                  </a:moveTo>
                  <a:lnTo>
                    <a:pt x="1" y="146"/>
                  </a:lnTo>
                  <a:lnTo>
                    <a:pt x="174" y="863"/>
                  </a:lnTo>
                  <a:lnTo>
                    <a:pt x="5701" y="517"/>
                  </a:lnTo>
                  <a:lnTo>
                    <a:pt x="57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5"/>
            <p:cNvSpPr/>
            <p:nvPr/>
          </p:nvSpPr>
          <p:spPr>
            <a:xfrm>
              <a:off x="1239557" y="2945495"/>
              <a:ext cx="14285" cy="92644"/>
            </a:xfrm>
            <a:custGeom>
              <a:avLst/>
              <a:gdLst/>
              <a:ahLst/>
              <a:cxnLst/>
              <a:rect l="l" t="t" r="r" b="b"/>
              <a:pathLst>
                <a:path w="478" h="3100" extrusionOk="0">
                  <a:moveTo>
                    <a:pt x="1" y="0"/>
                  </a:moveTo>
                  <a:lnTo>
                    <a:pt x="120" y="3100"/>
                  </a:lnTo>
                  <a:lnTo>
                    <a:pt x="478" y="3042"/>
                  </a:lnTo>
                  <a:lnTo>
                    <a:pt x="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5"/>
            <p:cNvSpPr/>
            <p:nvPr/>
          </p:nvSpPr>
          <p:spPr>
            <a:xfrm>
              <a:off x="1628604" y="2936559"/>
              <a:ext cx="192579" cy="216726"/>
            </a:xfrm>
            <a:custGeom>
              <a:avLst/>
              <a:gdLst/>
              <a:ahLst/>
              <a:cxnLst/>
              <a:rect l="l" t="t" r="r" b="b"/>
              <a:pathLst>
                <a:path w="6444" h="7252" extrusionOk="0">
                  <a:moveTo>
                    <a:pt x="1" y="0"/>
                  </a:moveTo>
                  <a:lnTo>
                    <a:pt x="272" y="7252"/>
                  </a:lnTo>
                  <a:lnTo>
                    <a:pt x="6444" y="7252"/>
                  </a:lnTo>
                  <a:lnTo>
                    <a:pt x="6243" y="0"/>
                  </a:lnTo>
                  <a:close/>
                </a:path>
              </a:pathLst>
            </a:custGeom>
            <a:solidFill>
              <a:srgbClr val="4D2E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5"/>
            <p:cNvSpPr/>
            <p:nvPr/>
          </p:nvSpPr>
          <p:spPr>
            <a:xfrm>
              <a:off x="1628604" y="2936559"/>
              <a:ext cx="192579" cy="216726"/>
            </a:xfrm>
            <a:custGeom>
              <a:avLst/>
              <a:gdLst/>
              <a:ahLst/>
              <a:cxnLst/>
              <a:rect l="l" t="t" r="r" b="b"/>
              <a:pathLst>
                <a:path w="6444" h="7252" extrusionOk="0">
                  <a:moveTo>
                    <a:pt x="1" y="0"/>
                  </a:moveTo>
                  <a:lnTo>
                    <a:pt x="272" y="7252"/>
                  </a:lnTo>
                  <a:lnTo>
                    <a:pt x="6444" y="7252"/>
                  </a:lnTo>
                  <a:lnTo>
                    <a:pt x="62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5"/>
            <p:cNvSpPr/>
            <p:nvPr/>
          </p:nvSpPr>
          <p:spPr>
            <a:xfrm>
              <a:off x="1739538" y="2936559"/>
              <a:ext cx="78119" cy="95094"/>
            </a:xfrm>
            <a:custGeom>
              <a:avLst/>
              <a:gdLst/>
              <a:ahLst/>
              <a:cxnLst/>
              <a:rect l="l" t="t" r="r" b="b"/>
              <a:pathLst>
                <a:path w="2614" h="3182" extrusionOk="0">
                  <a:moveTo>
                    <a:pt x="2531" y="0"/>
                  </a:moveTo>
                  <a:lnTo>
                    <a:pt x="0" y="0"/>
                  </a:lnTo>
                  <a:lnTo>
                    <a:pt x="0" y="3182"/>
                  </a:lnTo>
                  <a:cubicBezTo>
                    <a:pt x="868" y="3128"/>
                    <a:pt x="1740" y="3062"/>
                    <a:pt x="2613" y="298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5"/>
            <p:cNvSpPr/>
            <p:nvPr/>
          </p:nvSpPr>
          <p:spPr>
            <a:xfrm>
              <a:off x="1652034" y="2936559"/>
              <a:ext cx="78209" cy="98322"/>
            </a:xfrm>
            <a:custGeom>
              <a:avLst/>
              <a:gdLst/>
              <a:ahLst/>
              <a:cxnLst/>
              <a:rect l="l" t="t" r="r" b="b"/>
              <a:pathLst>
                <a:path w="2617" h="3290" extrusionOk="0">
                  <a:moveTo>
                    <a:pt x="1" y="0"/>
                  </a:moveTo>
                  <a:cubicBezTo>
                    <a:pt x="87" y="1134"/>
                    <a:pt x="278" y="2203"/>
                    <a:pt x="324" y="3290"/>
                  </a:cubicBezTo>
                  <a:cubicBezTo>
                    <a:pt x="1080" y="3279"/>
                    <a:pt x="1844" y="3246"/>
                    <a:pt x="2608" y="3203"/>
                  </a:cubicBezTo>
                  <a:cubicBezTo>
                    <a:pt x="2616" y="2123"/>
                    <a:pt x="2566" y="1037"/>
                    <a:pt x="2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5"/>
            <p:cNvSpPr/>
            <p:nvPr/>
          </p:nvSpPr>
          <p:spPr>
            <a:xfrm>
              <a:off x="1628604" y="2936559"/>
              <a:ext cx="192579" cy="216726"/>
            </a:xfrm>
            <a:custGeom>
              <a:avLst/>
              <a:gdLst/>
              <a:ahLst/>
              <a:cxnLst/>
              <a:rect l="l" t="t" r="r" b="b"/>
              <a:pathLst>
                <a:path w="6444" h="7252" extrusionOk="0">
                  <a:moveTo>
                    <a:pt x="5624" y="637"/>
                  </a:moveTo>
                  <a:lnTo>
                    <a:pt x="5790" y="6616"/>
                  </a:lnTo>
                  <a:lnTo>
                    <a:pt x="885" y="6616"/>
                  </a:lnTo>
                  <a:lnTo>
                    <a:pt x="662" y="637"/>
                  </a:lnTo>
                  <a:close/>
                  <a:moveTo>
                    <a:pt x="1" y="0"/>
                  </a:moveTo>
                  <a:lnTo>
                    <a:pt x="272" y="7252"/>
                  </a:lnTo>
                  <a:lnTo>
                    <a:pt x="6444" y="7252"/>
                  </a:lnTo>
                  <a:lnTo>
                    <a:pt x="62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5"/>
            <p:cNvSpPr/>
            <p:nvPr/>
          </p:nvSpPr>
          <p:spPr>
            <a:xfrm>
              <a:off x="1642052" y="3019162"/>
              <a:ext cx="167207" cy="18977"/>
            </a:xfrm>
            <a:custGeom>
              <a:avLst/>
              <a:gdLst/>
              <a:ahLst/>
              <a:cxnLst/>
              <a:rect l="l" t="t" r="r" b="b"/>
              <a:pathLst>
                <a:path w="5595" h="635" extrusionOk="0">
                  <a:moveTo>
                    <a:pt x="0" y="0"/>
                  </a:moveTo>
                  <a:lnTo>
                    <a:pt x="0" y="635"/>
                  </a:lnTo>
                  <a:lnTo>
                    <a:pt x="5595" y="451"/>
                  </a:lnTo>
                  <a:lnTo>
                    <a:pt x="559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5"/>
            <p:cNvSpPr/>
            <p:nvPr/>
          </p:nvSpPr>
          <p:spPr>
            <a:xfrm>
              <a:off x="1714136" y="2945495"/>
              <a:ext cx="19037" cy="85591"/>
            </a:xfrm>
            <a:custGeom>
              <a:avLst/>
              <a:gdLst/>
              <a:ahLst/>
              <a:cxnLst/>
              <a:rect l="l" t="t" r="r" b="b"/>
              <a:pathLst>
                <a:path w="637" h="2864" extrusionOk="0">
                  <a:moveTo>
                    <a:pt x="0" y="0"/>
                  </a:moveTo>
                  <a:lnTo>
                    <a:pt x="160" y="2863"/>
                  </a:lnTo>
                  <a:lnTo>
                    <a:pt x="636" y="2783"/>
                  </a:lnTo>
                  <a:lnTo>
                    <a:pt x="6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5"/>
            <p:cNvSpPr/>
            <p:nvPr/>
          </p:nvSpPr>
          <p:spPr>
            <a:xfrm>
              <a:off x="1073753" y="2818154"/>
              <a:ext cx="149186" cy="489815"/>
            </a:xfrm>
            <a:custGeom>
              <a:avLst/>
              <a:gdLst/>
              <a:ahLst/>
              <a:cxnLst/>
              <a:rect l="l" t="t" r="r" b="b"/>
              <a:pathLst>
                <a:path w="4992" h="16390" extrusionOk="0">
                  <a:moveTo>
                    <a:pt x="0" y="1"/>
                  </a:moveTo>
                  <a:cubicBezTo>
                    <a:pt x="346" y="5488"/>
                    <a:pt x="560" y="10965"/>
                    <a:pt x="963" y="16390"/>
                  </a:cubicBezTo>
                  <a:lnTo>
                    <a:pt x="4665" y="16372"/>
                  </a:lnTo>
                  <a:cubicBezTo>
                    <a:pt x="4827" y="15162"/>
                    <a:pt x="4991" y="13949"/>
                    <a:pt x="4974" y="12691"/>
                  </a:cubicBezTo>
                  <a:lnTo>
                    <a:pt x="2772" y="12691"/>
                  </a:lnTo>
                  <a:cubicBezTo>
                    <a:pt x="2787" y="8460"/>
                    <a:pt x="3028" y="4230"/>
                    <a:pt x="33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5"/>
            <p:cNvSpPr/>
            <p:nvPr/>
          </p:nvSpPr>
          <p:spPr>
            <a:xfrm>
              <a:off x="1743453" y="2819827"/>
              <a:ext cx="245655" cy="486916"/>
            </a:xfrm>
            <a:custGeom>
              <a:avLst/>
              <a:gdLst/>
              <a:ahLst/>
              <a:cxnLst/>
              <a:rect l="l" t="t" r="r" b="b"/>
              <a:pathLst>
                <a:path w="8220" h="16293" extrusionOk="0">
                  <a:moveTo>
                    <a:pt x="8219" y="1"/>
                  </a:moveTo>
                  <a:lnTo>
                    <a:pt x="5877" y="2"/>
                  </a:lnTo>
                  <a:lnTo>
                    <a:pt x="1914" y="2"/>
                  </a:lnTo>
                  <a:cubicBezTo>
                    <a:pt x="1732" y="4296"/>
                    <a:pt x="2199" y="8801"/>
                    <a:pt x="2358" y="13130"/>
                  </a:cubicBezTo>
                  <a:cubicBezTo>
                    <a:pt x="1534" y="13179"/>
                    <a:pt x="765" y="13335"/>
                    <a:pt x="0" y="13466"/>
                  </a:cubicBezTo>
                  <a:cubicBezTo>
                    <a:pt x="101" y="14393"/>
                    <a:pt x="201" y="15338"/>
                    <a:pt x="302" y="16292"/>
                  </a:cubicBezTo>
                  <a:lnTo>
                    <a:pt x="5430" y="16269"/>
                  </a:lnTo>
                  <a:lnTo>
                    <a:pt x="6875" y="16263"/>
                  </a:lnTo>
                  <a:lnTo>
                    <a:pt x="6935" y="15546"/>
                  </a:lnTo>
                  <a:lnTo>
                    <a:pt x="7817" y="4882"/>
                  </a:lnTo>
                  <a:lnTo>
                    <a:pt x="82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5"/>
            <p:cNvSpPr/>
            <p:nvPr/>
          </p:nvSpPr>
          <p:spPr>
            <a:xfrm>
              <a:off x="1101277" y="1974195"/>
              <a:ext cx="770585" cy="866904"/>
            </a:xfrm>
            <a:custGeom>
              <a:avLst/>
              <a:gdLst/>
              <a:ahLst/>
              <a:cxnLst/>
              <a:rect l="l" t="t" r="r" b="b"/>
              <a:pathLst>
                <a:path w="25785" h="29008" extrusionOk="0">
                  <a:moveTo>
                    <a:pt x="12908" y="0"/>
                  </a:moveTo>
                  <a:lnTo>
                    <a:pt x="0" y="15673"/>
                  </a:lnTo>
                  <a:lnTo>
                    <a:pt x="654" y="29007"/>
                  </a:lnTo>
                  <a:lnTo>
                    <a:pt x="25513" y="29007"/>
                  </a:lnTo>
                  <a:lnTo>
                    <a:pt x="25785" y="15639"/>
                  </a:lnTo>
                  <a:lnTo>
                    <a:pt x="129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5"/>
            <p:cNvSpPr/>
            <p:nvPr/>
          </p:nvSpPr>
          <p:spPr>
            <a:xfrm>
              <a:off x="1101277" y="2387507"/>
              <a:ext cx="50864" cy="453595"/>
            </a:xfrm>
            <a:custGeom>
              <a:avLst/>
              <a:gdLst/>
              <a:ahLst/>
              <a:cxnLst/>
              <a:rect l="l" t="t" r="r" b="b"/>
              <a:pathLst>
                <a:path w="1702" h="15178" extrusionOk="0">
                  <a:moveTo>
                    <a:pt x="1517" y="0"/>
                  </a:moveTo>
                  <a:lnTo>
                    <a:pt x="0" y="1843"/>
                  </a:lnTo>
                  <a:lnTo>
                    <a:pt x="654" y="15177"/>
                  </a:lnTo>
                  <a:lnTo>
                    <a:pt x="1702" y="15177"/>
                  </a:lnTo>
                  <a:cubicBezTo>
                    <a:pt x="1529" y="10104"/>
                    <a:pt x="1611" y="5017"/>
                    <a:pt x="15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5"/>
            <p:cNvSpPr/>
            <p:nvPr/>
          </p:nvSpPr>
          <p:spPr>
            <a:xfrm>
              <a:off x="1826774" y="2386790"/>
              <a:ext cx="45096" cy="454312"/>
            </a:xfrm>
            <a:custGeom>
              <a:avLst/>
              <a:gdLst/>
              <a:ahLst/>
              <a:cxnLst/>
              <a:rect l="l" t="t" r="r" b="b"/>
              <a:pathLst>
                <a:path w="1509" h="15202" extrusionOk="0">
                  <a:moveTo>
                    <a:pt x="0" y="0"/>
                  </a:moveTo>
                  <a:cubicBezTo>
                    <a:pt x="285" y="5108"/>
                    <a:pt x="46" y="10138"/>
                    <a:pt x="94" y="15201"/>
                  </a:cubicBezTo>
                  <a:lnTo>
                    <a:pt x="1238" y="15201"/>
                  </a:lnTo>
                  <a:lnTo>
                    <a:pt x="1509" y="1833"/>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5"/>
            <p:cNvSpPr/>
            <p:nvPr/>
          </p:nvSpPr>
          <p:spPr>
            <a:xfrm>
              <a:off x="1456913" y="1974195"/>
              <a:ext cx="55795" cy="36579"/>
            </a:xfrm>
            <a:custGeom>
              <a:avLst/>
              <a:gdLst/>
              <a:ahLst/>
              <a:cxnLst/>
              <a:rect l="l" t="t" r="r" b="b"/>
              <a:pathLst>
                <a:path w="1867" h="1224" extrusionOk="0">
                  <a:moveTo>
                    <a:pt x="1008" y="0"/>
                  </a:moveTo>
                  <a:lnTo>
                    <a:pt x="1" y="1224"/>
                  </a:lnTo>
                  <a:cubicBezTo>
                    <a:pt x="618" y="1157"/>
                    <a:pt x="1241" y="1097"/>
                    <a:pt x="1867" y="1044"/>
                  </a:cubicBezTo>
                  <a:lnTo>
                    <a:pt x="1008" y="0"/>
                  </a:lnTo>
                  <a:close/>
                </a:path>
              </a:pathLst>
            </a:custGeom>
            <a:solidFill>
              <a:srgbClr val="F5D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5"/>
            <p:cNvSpPr/>
            <p:nvPr/>
          </p:nvSpPr>
          <p:spPr>
            <a:xfrm>
              <a:off x="1393705" y="2059397"/>
              <a:ext cx="178862" cy="28122"/>
            </a:xfrm>
            <a:custGeom>
              <a:avLst/>
              <a:gdLst/>
              <a:ahLst/>
              <a:cxnLst/>
              <a:rect l="l" t="t" r="r" b="b"/>
              <a:pathLst>
                <a:path w="5985" h="941" extrusionOk="0">
                  <a:moveTo>
                    <a:pt x="5472" y="1"/>
                  </a:moveTo>
                  <a:cubicBezTo>
                    <a:pt x="4531" y="81"/>
                    <a:pt x="3590" y="159"/>
                    <a:pt x="2647" y="238"/>
                  </a:cubicBezTo>
                  <a:cubicBezTo>
                    <a:pt x="1913" y="300"/>
                    <a:pt x="1101" y="458"/>
                    <a:pt x="249" y="638"/>
                  </a:cubicBezTo>
                  <a:lnTo>
                    <a:pt x="0" y="940"/>
                  </a:lnTo>
                  <a:cubicBezTo>
                    <a:pt x="120" y="926"/>
                    <a:pt x="242" y="911"/>
                    <a:pt x="360" y="897"/>
                  </a:cubicBezTo>
                  <a:cubicBezTo>
                    <a:pt x="2239" y="689"/>
                    <a:pt x="4106" y="645"/>
                    <a:pt x="5985" y="624"/>
                  </a:cubicBezTo>
                  <a:lnTo>
                    <a:pt x="5472" y="1"/>
                  </a:lnTo>
                  <a:close/>
                </a:path>
              </a:pathLst>
            </a:custGeom>
            <a:solidFill>
              <a:srgbClr val="F5D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5"/>
            <p:cNvSpPr/>
            <p:nvPr/>
          </p:nvSpPr>
          <p:spPr>
            <a:xfrm>
              <a:off x="1340330" y="2135724"/>
              <a:ext cx="281188" cy="16586"/>
            </a:xfrm>
            <a:custGeom>
              <a:avLst/>
              <a:gdLst/>
              <a:ahLst/>
              <a:cxnLst/>
              <a:rect l="l" t="t" r="r" b="b"/>
              <a:pathLst>
                <a:path w="9409" h="555" extrusionOk="0">
                  <a:moveTo>
                    <a:pt x="9359" y="0"/>
                  </a:moveTo>
                  <a:cubicBezTo>
                    <a:pt x="8917" y="4"/>
                    <a:pt x="8472" y="8"/>
                    <a:pt x="8029" y="11"/>
                  </a:cubicBezTo>
                  <a:cubicBezTo>
                    <a:pt x="5614" y="25"/>
                    <a:pt x="3282" y="175"/>
                    <a:pt x="882" y="430"/>
                  </a:cubicBezTo>
                  <a:cubicBezTo>
                    <a:pt x="599" y="460"/>
                    <a:pt x="316" y="489"/>
                    <a:pt x="33" y="518"/>
                  </a:cubicBezTo>
                  <a:lnTo>
                    <a:pt x="1" y="554"/>
                  </a:lnTo>
                  <a:cubicBezTo>
                    <a:pt x="3135" y="416"/>
                    <a:pt x="6289" y="71"/>
                    <a:pt x="9409" y="60"/>
                  </a:cubicBezTo>
                  <a:lnTo>
                    <a:pt x="93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5"/>
            <p:cNvSpPr/>
            <p:nvPr/>
          </p:nvSpPr>
          <p:spPr>
            <a:xfrm>
              <a:off x="1282054" y="2196391"/>
              <a:ext cx="399562" cy="26628"/>
            </a:xfrm>
            <a:custGeom>
              <a:avLst/>
              <a:gdLst/>
              <a:ahLst/>
              <a:cxnLst/>
              <a:rect l="l" t="t" r="r" b="b"/>
              <a:pathLst>
                <a:path w="13370" h="891" extrusionOk="0">
                  <a:moveTo>
                    <a:pt x="11245" y="1"/>
                  </a:moveTo>
                  <a:cubicBezTo>
                    <a:pt x="7619" y="1"/>
                    <a:pt x="3932" y="482"/>
                    <a:pt x="286" y="544"/>
                  </a:cubicBezTo>
                  <a:lnTo>
                    <a:pt x="1" y="890"/>
                  </a:lnTo>
                  <a:cubicBezTo>
                    <a:pt x="1753" y="796"/>
                    <a:pt x="3503" y="513"/>
                    <a:pt x="5273" y="477"/>
                  </a:cubicBezTo>
                  <a:cubicBezTo>
                    <a:pt x="6842" y="445"/>
                    <a:pt x="8406" y="415"/>
                    <a:pt x="9970" y="415"/>
                  </a:cubicBezTo>
                  <a:cubicBezTo>
                    <a:pt x="11102" y="415"/>
                    <a:pt x="12235" y="430"/>
                    <a:pt x="13370" y="472"/>
                  </a:cubicBezTo>
                  <a:lnTo>
                    <a:pt x="13002" y="26"/>
                  </a:lnTo>
                  <a:cubicBezTo>
                    <a:pt x="12520" y="17"/>
                    <a:pt x="12036" y="4"/>
                    <a:pt x="11553" y="2"/>
                  </a:cubicBezTo>
                  <a:cubicBezTo>
                    <a:pt x="11451" y="1"/>
                    <a:pt x="11348" y="1"/>
                    <a:pt x="11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5"/>
            <p:cNvSpPr/>
            <p:nvPr/>
          </p:nvSpPr>
          <p:spPr>
            <a:xfrm>
              <a:off x="1208267" y="2271881"/>
              <a:ext cx="537781" cy="41331"/>
            </a:xfrm>
            <a:custGeom>
              <a:avLst/>
              <a:gdLst/>
              <a:ahLst/>
              <a:cxnLst/>
              <a:rect l="l" t="t" r="r" b="b"/>
              <a:pathLst>
                <a:path w="17995" h="1383" extrusionOk="0">
                  <a:moveTo>
                    <a:pt x="11262" y="0"/>
                  </a:moveTo>
                  <a:cubicBezTo>
                    <a:pt x="9604" y="0"/>
                    <a:pt x="7947" y="53"/>
                    <a:pt x="6307" y="206"/>
                  </a:cubicBezTo>
                  <a:cubicBezTo>
                    <a:pt x="4690" y="356"/>
                    <a:pt x="3090" y="539"/>
                    <a:pt x="1492" y="539"/>
                  </a:cubicBezTo>
                  <a:cubicBezTo>
                    <a:pt x="1226" y="539"/>
                    <a:pt x="959" y="534"/>
                    <a:pt x="693" y="522"/>
                  </a:cubicBezTo>
                  <a:lnTo>
                    <a:pt x="0" y="1365"/>
                  </a:lnTo>
                  <a:cubicBezTo>
                    <a:pt x="200" y="1377"/>
                    <a:pt x="402" y="1382"/>
                    <a:pt x="606" y="1382"/>
                  </a:cubicBezTo>
                  <a:cubicBezTo>
                    <a:pt x="2052" y="1382"/>
                    <a:pt x="3564" y="1109"/>
                    <a:pt x="4788" y="958"/>
                  </a:cubicBezTo>
                  <a:cubicBezTo>
                    <a:pt x="7900" y="578"/>
                    <a:pt x="11016" y="622"/>
                    <a:pt x="14149" y="595"/>
                  </a:cubicBezTo>
                  <a:cubicBezTo>
                    <a:pt x="15429" y="582"/>
                    <a:pt x="16712" y="572"/>
                    <a:pt x="17994" y="564"/>
                  </a:cubicBezTo>
                  <a:lnTo>
                    <a:pt x="17680" y="182"/>
                  </a:lnTo>
                  <a:cubicBezTo>
                    <a:pt x="17052" y="151"/>
                    <a:pt x="16424" y="120"/>
                    <a:pt x="15795" y="97"/>
                  </a:cubicBezTo>
                  <a:cubicBezTo>
                    <a:pt x="14292" y="44"/>
                    <a:pt x="12777" y="0"/>
                    <a:pt x="11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5"/>
            <p:cNvSpPr/>
            <p:nvPr/>
          </p:nvSpPr>
          <p:spPr>
            <a:xfrm>
              <a:off x="1251062" y="2403466"/>
              <a:ext cx="602033" cy="18947"/>
            </a:xfrm>
            <a:custGeom>
              <a:avLst/>
              <a:gdLst/>
              <a:ahLst/>
              <a:cxnLst/>
              <a:rect l="l" t="t" r="r" b="b"/>
              <a:pathLst>
                <a:path w="20145" h="634" extrusionOk="0">
                  <a:moveTo>
                    <a:pt x="11068" y="1"/>
                  </a:moveTo>
                  <a:cubicBezTo>
                    <a:pt x="8229" y="1"/>
                    <a:pt x="5392" y="114"/>
                    <a:pt x="2560" y="327"/>
                  </a:cubicBezTo>
                  <a:cubicBezTo>
                    <a:pt x="1711" y="391"/>
                    <a:pt x="856" y="511"/>
                    <a:pt x="1" y="633"/>
                  </a:cubicBezTo>
                  <a:cubicBezTo>
                    <a:pt x="4137" y="326"/>
                    <a:pt x="8264" y="129"/>
                    <a:pt x="12426" y="129"/>
                  </a:cubicBezTo>
                  <a:cubicBezTo>
                    <a:pt x="13360" y="129"/>
                    <a:pt x="14296" y="139"/>
                    <a:pt x="15233" y="159"/>
                  </a:cubicBezTo>
                  <a:cubicBezTo>
                    <a:pt x="16880" y="197"/>
                    <a:pt x="18515" y="331"/>
                    <a:pt x="20145" y="512"/>
                  </a:cubicBezTo>
                  <a:lnTo>
                    <a:pt x="20138" y="502"/>
                  </a:lnTo>
                  <a:cubicBezTo>
                    <a:pt x="18059" y="243"/>
                    <a:pt x="15969" y="94"/>
                    <a:pt x="13864" y="38"/>
                  </a:cubicBezTo>
                  <a:cubicBezTo>
                    <a:pt x="12932" y="13"/>
                    <a:pt x="12000" y="1"/>
                    <a:pt x="1106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5"/>
            <p:cNvSpPr/>
            <p:nvPr/>
          </p:nvSpPr>
          <p:spPr>
            <a:xfrm>
              <a:off x="1104146" y="2474354"/>
              <a:ext cx="766849" cy="33651"/>
            </a:xfrm>
            <a:custGeom>
              <a:avLst/>
              <a:gdLst/>
              <a:ahLst/>
              <a:cxnLst/>
              <a:rect l="l" t="t" r="r" b="b"/>
              <a:pathLst>
                <a:path w="25660" h="1126" extrusionOk="0">
                  <a:moveTo>
                    <a:pt x="17863" y="0"/>
                  </a:moveTo>
                  <a:cubicBezTo>
                    <a:pt x="11868" y="0"/>
                    <a:pt x="5973" y="357"/>
                    <a:pt x="1" y="908"/>
                  </a:cubicBezTo>
                  <a:lnTo>
                    <a:pt x="10" y="1112"/>
                  </a:lnTo>
                  <a:cubicBezTo>
                    <a:pt x="3608" y="561"/>
                    <a:pt x="7231" y="379"/>
                    <a:pt x="10862" y="379"/>
                  </a:cubicBezTo>
                  <a:cubicBezTo>
                    <a:pt x="13293" y="379"/>
                    <a:pt x="15728" y="461"/>
                    <a:pt x="18161" y="569"/>
                  </a:cubicBezTo>
                  <a:cubicBezTo>
                    <a:pt x="20657" y="678"/>
                    <a:pt x="23161" y="825"/>
                    <a:pt x="25644" y="1125"/>
                  </a:cubicBezTo>
                  <a:lnTo>
                    <a:pt x="25660" y="332"/>
                  </a:lnTo>
                  <a:cubicBezTo>
                    <a:pt x="23563" y="135"/>
                    <a:pt x="21459" y="28"/>
                    <a:pt x="19336" y="8"/>
                  </a:cubicBezTo>
                  <a:cubicBezTo>
                    <a:pt x="18845" y="3"/>
                    <a:pt x="18353" y="0"/>
                    <a:pt x="178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5"/>
            <p:cNvSpPr/>
            <p:nvPr/>
          </p:nvSpPr>
          <p:spPr>
            <a:xfrm>
              <a:off x="1107045" y="2538099"/>
              <a:ext cx="762426" cy="30303"/>
            </a:xfrm>
            <a:custGeom>
              <a:avLst/>
              <a:gdLst/>
              <a:ahLst/>
              <a:cxnLst/>
              <a:rect l="l" t="t" r="r" b="b"/>
              <a:pathLst>
                <a:path w="25512" h="1014" extrusionOk="0">
                  <a:moveTo>
                    <a:pt x="10593" y="0"/>
                  </a:moveTo>
                  <a:cubicBezTo>
                    <a:pt x="7048" y="0"/>
                    <a:pt x="3510" y="179"/>
                    <a:pt x="0" y="735"/>
                  </a:cubicBezTo>
                  <a:lnTo>
                    <a:pt x="10" y="934"/>
                  </a:lnTo>
                  <a:cubicBezTo>
                    <a:pt x="534" y="991"/>
                    <a:pt x="1060" y="1014"/>
                    <a:pt x="1586" y="1014"/>
                  </a:cubicBezTo>
                  <a:cubicBezTo>
                    <a:pt x="3847" y="1014"/>
                    <a:pt x="6118" y="585"/>
                    <a:pt x="8384" y="545"/>
                  </a:cubicBezTo>
                  <a:cubicBezTo>
                    <a:pt x="9158" y="532"/>
                    <a:pt x="9933" y="525"/>
                    <a:pt x="10708" y="525"/>
                  </a:cubicBezTo>
                  <a:cubicBezTo>
                    <a:pt x="13436" y="525"/>
                    <a:pt x="16167" y="601"/>
                    <a:pt x="18891" y="683"/>
                  </a:cubicBezTo>
                  <a:cubicBezTo>
                    <a:pt x="21097" y="748"/>
                    <a:pt x="23304" y="837"/>
                    <a:pt x="25508" y="934"/>
                  </a:cubicBezTo>
                  <a:lnTo>
                    <a:pt x="25511" y="760"/>
                  </a:lnTo>
                  <a:cubicBezTo>
                    <a:pt x="23306" y="487"/>
                    <a:pt x="21085" y="327"/>
                    <a:pt x="18865" y="230"/>
                  </a:cubicBezTo>
                  <a:cubicBezTo>
                    <a:pt x="16110" y="108"/>
                    <a:pt x="13350" y="0"/>
                    <a:pt x="105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5"/>
            <p:cNvSpPr/>
            <p:nvPr/>
          </p:nvSpPr>
          <p:spPr>
            <a:xfrm>
              <a:off x="1110332" y="2613679"/>
              <a:ext cx="757764" cy="42018"/>
            </a:xfrm>
            <a:custGeom>
              <a:avLst/>
              <a:gdLst/>
              <a:ahLst/>
              <a:cxnLst/>
              <a:rect l="l" t="t" r="r" b="b"/>
              <a:pathLst>
                <a:path w="25356" h="1406" extrusionOk="0">
                  <a:moveTo>
                    <a:pt x="10872" y="0"/>
                  </a:moveTo>
                  <a:cubicBezTo>
                    <a:pt x="9567" y="0"/>
                    <a:pt x="8265" y="38"/>
                    <a:pt x="6975" y="146"/>
                  </a:cubicBezTo>
                  <a:cubicBezTo>
                    <a:pt x="5154" y="296"/>
                    <a:pt x="3326" y="523"/>
                    <a:pt x="1506" y="523"/>
                  </a:cubicBezTo>
                  <a:cubicBezTo>
                    <a:pt x="1003" y="523"/>
                    <a:pt x="502" y="506"/>
                    <a:pt x="1" y="465"/>
                  </a:cubicBezTo>
                  <a:lnTo>
                    <a:pt x="1" y="465"/>
                  </a:lnTo>
                  <a:lnTo>
                    <a:pt x="10" y="655"/>
                  </a:lnTo>
                  <a:cubicBezTo>
                    <a:pt x="1060" y="887"/>
                    <a:pt x="2134" y="963"/>
                    <a:pt x="3215" y="963"/>
                  </a:cubicBezTo>
                  <a:cubicBezTo>
                    <a:pt x="4766" y="963"/>
                    <a:pt x="6331" y="807"/>
                    <a:pt x="7861" y="731"/>
                  </a:cubicBezTo>
                  <a:cubicBezTo>
                    <a:pt x="9941" y="629"/>
                    <a:pt x="12039" y="564"/>
                    <a:pt x="14133" y="564"/>
                  </a:cubicBezTo>
                  <a:cubicBezTo>
                    <a:pt x="15508" y="564"/>
                    <a:pt x="16882" y="592"/>
                    <a:pt x="18248" y="657"/>
                  </a:cubicBezTo>
                  <a:cubicBezTo>
                    <a:pt x="20596" y="770"/>
                    <a:pt x="22996" y="970"/>
                    <a:pt x="25337" y="1406"/>
                  </a:cubicBezTo>
                  <a:lnTo>
                    <a:pt x="25355" y="451"/>
                  </a:lnTo>
                  <a:cubicBezTo>
                    <a:pt x="22891" y="343"/>
                    <a:pt x="20426" y="248"/>
                    <a:pt x="17959" y="185"/>
                  </a:cubicBezTo>
                  <a:cubicBezTo>
                    <a:pt x="15617" y="125"/>
                    <a:pt x="13239" y="0"/>
                    <a:pt x="108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5"/>
            <p:cNvSpPr/>
            <p:nvPr/>
          </p:nvSpPr>
          <p:spPr>
            <a:xfrm>
              <a:off x="1114158" y="2701661"/>
              <a:ext cx="657769" cy="29855"/>
            </a:xfrm>
            <a:custGeom>
              <a:avLst/>
              <a:gdLst/>
              <a:ahLst/>
              <a:cxnLst/>
              <a:rect l="l" t="t" r="r" b="b"/>
              <a:pathLst>
                <a:path w="22010" h="999" extrusionOk="0">
                  <a:moveTo>
                    <a:pt x="13584" y="0"/>
                  </a:moveTo>
                  <a:cubicBezTo>
                    <a:pt x="11422" y="0"/>
                    <a:pt x="9258" y="60"/>
                    <a:pt x="7110" y="194"/>
                  </a:cubicBezTo>
                  <a:cubicBezTo>
                    <a:pt x="5765" y="278"/>
                    <a:pt x="4392" y="384"/>
                    <a:pt x="3025" y="384"/>
                  </a:cubicBezTo>
                  <a:cubicBezTo>
                    <a:pt x="2008" y="384"/>
                    <a:pt x="995" y="325"/>
                    <a:pt x="0" y="155"/>
                  </a:cubicBezTo>
                  <a:lnTo>
                    <a:pt x="0" y="155"/>
                  </a:lnTo>
                  <a:lnTo>
                    <a:pt x="43" y="999"/>
                  </a:lnTo>
                  <a:cubicBezTo>
                    <a:pt x="2729" y="516"/>
                    <a:pt x="5587" y="495"/>
                    <a:pt x="8231" y="407"/>
                  </a:cubicBezTo>
                  <a:cubicBezTo>
                    <a:pt x="10233" y="339"/>
                    <a:pt x="12234" y="313"/>
                    <a:pt x="14236" y="313"/>
                  </a:cubicBezTo>
                  <a:cubicBezTo>
                    <a:pt x="16067" y="313"/>
                    <a:pt x="17898" y="335"/>
                    <a:pt x="19730" y="367"/>
                  </a:cubicBezTo>
                  <a:cubicBezTo>
                    <a:pt x="20489" y="380"/>
                    <a:pt x="21249" y="393"/>
                    <a:pt x="22009" y="407"/>
                  </a:cubicBezTo>
                  <a:cubicBezTo>
                    <a:pt x="20724" y="242"/>
                    <a:pt x="19429" y="132"/>
                    <a:pt x="18118" y="84"/>
                  </a:cubicBezTo>
                  <a:cubicBezTo>
                    <a:pt x="16612" y="30"/>
                    <a:pt x="15099" y="0"/>
                    <a:pt x="13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5"/>
            <p:cNvSpPr/>
            <p:nvPr/>
          </p:nvSpPr>
          <p:spPr>
            <a:xfrm>
              <a:off x="1118491" y="2772489"/>
              <a:ext cx="746557" cy="68616"/>
            </a:xfrm>
            <a:custGeom>
              <a:avLst/>
              <a:gdLst/>
              <a:ahLst/>
              <a:cxnLst/>
              <a:rect l="l" t="t" r="r" b="b"/>
              <a:pathLst>
                <a:path w="24981" h="2296" extrusionOk="0">
                  <a:moveTo>
                    <a:pt x="13656" y="0"/>
                  </a:moveTo>
                  <a:cubicBezTo>
                    <a:pt x="11799" y="0"/>
                    <a:pt x="9942" y="27"/>
                    <a:pt x="8086" y="102"/>
                  </a:cubicBezTo>
                  <a:cubicBezTo>
                    <a:pt x="5464" y="208"/>
                    <a:pt x="2639" y="205"/>
                    <a:pt x="0" y="715"/>
                  </a:cubicBezTo>
                  <a:lnTo>
                    <a:pt x="78" y="2295"/>
                  </a:lnTo>
                  <a:lnTo>
                    <a:pt x="24937" y="2295"/>
                  </a:lnTo>
                  <a:lnTo>
                    <a:pt x="24981" y="148"/>
                  </a:lnTo>
                  <a:cubicBezTo>
                    <a:pt x="23182" y="125"/>
                    <a:pt x="21383" y="91"/>
                    <a:pt x="19585" y="63"/>
                  </a:cubicBezTo>
                  <a:cubicBezTo>
                    <a:pt x="17610" y="30"/>
                    <a:pt x="15633" y="0"/>
                    <a:pt x="13656" y="0"/>
                  </a:cubicBezTo>
                  <a:close/>
                </a:path>
              </a:pathLst>
            </a:custGeom>
            <a:solidFill>
              <a:srgbClr val="F5D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5"/>
            <p:cNvSpPr/>
            <p:nvPr/>
          </p:nvSpPr>
          <p:spPr>
            <a:xfrm>
              <a:off x="1662882" y="2341574"/>
              <a:ext cx="134243" cy="9205"/>
            </a:xfrm>
            <a:custGeom>
              <a:avLst/>
              <a:gdLst/>
              <a:ahLst/>
              <a:cxnLst/>
              <a:rect l="l" t="t" r="r" b="b"/>
              <a:pathLst>
                <a:path w="4492" h="308" extrusionOk="0">
                  <a:moveTo>
                    <a:pt x="4239" y="0"/>
                  </a:moveTo>
                  <a:cubicBezTo>
                    <a:pt x="2825" y="9"/>
                    <a:pt x="1412" y="22"/>
                    <a:pt x="0" y="38"/>
                  </a:cubicBezTo>
                  <a:cubicBezTo>
                    <a:pt x="566" y="54"/>
                    <a:pt x="1131" y="77"/>
                    <a:pt x="1699" y="108"/>
                  </a:cubicBezTo>
                  <a:cubicBezTo>
                    <a:pt x="2633" y="160"/>
                    <a:pt x="3563" y="225"/>
                    <a:pt x="4492" y="307"/>
                  </a:cubicBezTo>
                  <a:lnTo>
                    <a:pt x="4239" y="0"/>
                  </a:lnTo>
                  <a:close/>
                </a:path>
              </a:pathLst>
            </a:custGeom>
            <a:solidFill>
              <a:srgbClr val="F5D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5"/>
            <p:cNvSpPr/>
            <p:nvPr/>
          </p:nvSpPr>
          <p:spPr>
            <a:xfrm>
              <a:off x="1158209" y="2360491"/>
              <a:ext cx="102207" cy="12940"/>
            </a:xfrm>
            <a:custGeom>
              <a:avLst/>
              <a:gdLst/>
              <a:ahLst/>
              <a:cxnLst/>
              <a:rect l="l" t="t" r="r" b="b"/>
              <a:pathLst>
                <a:path w="3420" h="433" extrusionOk="0">
                  <a:moveTo>
                    <a:pt x="357" y="1"/>
                  </a:moveTo>
                  <a:lnTo>
                    <a:pt x="0" y="433"/>
                  </a:lnTo>
                  <a:cubicBezTo>
                    <a:pt x="1125" y="402"/>
                    <a:pt x="2277" y="251"/>
                    <a:pt x="3420" y="80"/>
                  </a:cubicBezTo>
                  <a:lnTo>
                    <a:pt x="3420" y="80"/>
                  </a:lnTo>
                  <a:cubicBezTo>
                    <a:pt x="2976" y="110"/>
                    <a:pt x="2526" y="132"/>
                    <a:pt x="2076" y="132"/>
                  </a:cubicBezTo>
                  <a:cubicBezTo>
                    <a:pt x="1496" y="132"/>
                    <a:pt x="918" y="96"/>
                    <a:pt x="357" y="1"/>
                  </a:cubicBezTo>
                  <a:close/>
                </a:path>
              </a:pathLst>
            </a:custGeom>
            <a:solidFill>
              <a:srgbClr val="F5DF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5"/>
            <p:cNvSpPr/>
            <p:nvPr/>
          </p:nvSpPr>
          <p:spPr>
            <a:xfrm>
              <a:off x="982244" y="1905727"/>
              <a:ext cx="1022575" cy="598298"/>
            </a:xfrm>
            <a:custGeom>
              <a:avLst/>
              <a:gdLst/>
              <a:ahLst/>
              <a:cxnLst/>
              <a:rect l="l" t="t" r="r" b="b"/>
              <a:pathLst>
                <a:path w="34217" h="20020" extrusionOk="0">
                  <a:moveTo>
                    <a:pt x="16891" y="0"/>
                  </a:moveTo>
                  <a:lnTo>
                    <a:pt x="1" y="20020"/>
                  </a:lnTo>
                  <a:lnTo>
                    <a:pt x="2287" y="20020"/>
                  </a:lnTo>
                  <a:lnTo>
                    <a:pt x="3983" y="17964"/>
                  </a:lnTo>
                  <a:lnTo>
                    <a:pt x="16891" y="2291"/>
                  </a:lnTo>
                  <a:lnTo>
                    <a:pt x="29768" y="17930"/>
                  </a:lnTo>
                  <a:lnTo>
                    <a:pt x="31490" y="20020"/>
                  </a:lnTo>
                  <a:lnTo>
                    <a:pt x="34217" y="20020"/>
                  </a:lnTo>
                  <a:lnTo>
                    <a:pt x="168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5"/>
            <p:cNvSpPr/>
            <p:nvPr/>
          </p:nvSpPr>
          <p:spPr>
            <a:xfrm>
              <a:off x="1050592" y="2442586"/>
              <a:ext cx="70260" cy="398516"/>
            </a:xfrm>
            <a:custGeom>
              <a:avLst/>
              <a:gdLst/>
              <a:ahLst/>
              <a:cxnLst/>
              <a:rect l="l" t="t" r="r" b="b"/>
              <a:pathLst>
                <a:path w="2351" h="13335" extrusionOk="0">
                  <a:moveTo>
                    <a:pt x="1696" y="0"/>
                  </a:moveTo>
                  <a:lnTo>
                    <a:pt x="0" y="2056"/>
                  </a:lnTo>
                  <a:lnTo>
                    <a:pt x="572" y="13334"/>
                  </a:lnTo>
                  <a:lnTo>
                    <a:pt x="2350" y="13334"/>
                  </a:lnTo>
                  <a:lnTo>
                    <a:pt x="169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5"/>
            <p:cNvSpPr/>
            <p:nvPr/>
          </p:nvSpPr>
          <p:spPr>
            <a:xfrm>
              <a:off x="1050592" y="2466105"/>
              <a:ext cx="45634" cy="374997"/>
            </a:xfrm>
            <a:custGeom>
              <a:avLst/>
              <a:gdLst/>
              <a:ahLst/>
              <a:cxnLst/>
              <a:rect l="l" t="t" r="r" b="b"/>
              <a:pathLst>
                <a:path w="1527" h="12548" extrusionOk="0">
                  <a:moveTo>
                    <a:pt x="0" y="1269"/>
                  </a:moveTo>
                  <a:lnTo>
                    <a:pt x="572" y="12547"/>
                  </a:lnTo>
                  <a:lnTo>
                    <a:pt x="1526" y="12547"/>
                  </a:lnTo>
                  <a:lnTo>
                    <a:pt x="10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5"/>
            <p:cNvSpPr/>
            <p:nvPr/>
          </p:nvSpPr>
          <p:spPr>
            <a:xfrm>
              <a:off x="1050592" y="2442586"/>
              <a:ext cx="53942" cy="120227"/>
            </a:xfrm>
            <a:custGeom>
              <a:avLst/>
              <a:gdLst/>
              <a:ahLst/>
              <a:cxnLst/>
              <a:rect l="l" t="t" r="r" b="b"/>
              <a:pathLst>
                <a:path w="1805" h="4023" extrusionOk="0">
                  <a:moveTo>
                    <a:pt x="1696" y="0"/>
                  </a:moveTo>
                  <a:lnTo>
                    <a:pt x="0" y="2056"/>
                  </a:lnTo>
                  <a:lnTo>
                    <a:pt x="99" y="4023"/>
                  </a:lnTo>
                  <a:cubicBezTo>
                    <a:pt x="670" y="3418"/>
                    <a:pt x="1239" y="2810"/>
                    <a:pt x="1804" y="2201"/>
                  </a:cubicBezTo>
                  <a:lnTo>
                    <a:pt x="16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5"/>
            <p:cNvSpPr/>
            <p:nvPr/>
          </p:nvSpPr>
          <p:spPr>
            <a:xfrm>
              <a:off x="1863742" y="2441540"/>
              <a:ext cx="59591" cy="399562"/>
            </a:xfrm>
            <a:custGeom>
              <a:avLst/>
              <a:gdLst/>
              <a:ahLst/>
              <a:cxnLst/>
              <a:rect l="l" t="t" r="r" b="b"/>
              <a:pathLst>
                <a:path w="1994" h="13370" extrusionOk="0">
                  <a:moveTo>
                    <a:pt x="272" y="1"/>
                  </a:moveTo>
                  <a:lnTo>
                    <a:pt x="0" y="13369"/>
                  </a:lnTo>
                  <a:lnTo>
                    <a:pt x="1765" y="13369"/>
                  </a:lnTo>
                  <a:lnTo>
                    <a:pt x="1994" y="2091"/>
                  </a:lnTo>
                  <a:lnTo>
                    <a:pt x="2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5"/>
            <p:cNvSpPr/>
            <p:nvPr/>
          </p:nvSpPr>
          <p:spPr>
            <a:xfrm>
              <a:off x="1863742" y="2441540"/>
              <a:ext cx="36848" cy="399562"/>
            </a:xfrm>
            <a:custGeom>
              <a:avLst/>
              <a:gdLst/>
              <a:ahLst/>
              <a:cxnLst/>
              <a:rect l="l" t="t" r="r" b="b"/>
              <a:pathLst>
                <a:path w="1233" h="13370" extrusionOk="0">
                  <a:moveTo>
                    <a:pt x="1233" y="1166"/>
                  </a:moveTo>
                  <a:lnTo>
                    <a:pt x="272" y="1"/>
                  </a:lnTo>
                  <a:lnTo>
                    <a:pt x="0" y="13369"/>
                  </a:lnTo>
                  <a:lnTo>
                    <a:pt x="1013" y="13369"/>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5"/>
            <p:cNvSpPr/>
            <p:nvPr/>
          </p:nvSpPr>
          <p:spPr>
            <a:xfrm>
              <a:off x="1870526" y="2441540"/>
              <a:ext cx="52807" cy="130299"/>
            </a:xfrm>
            <a:custGeom>
              <a:avLst/>
              <a:gdLst/>
              <a:ahLst/>
              <a:cxnLst/>
              <a:rect l="l" t="t" r="r" b="b"/>
              <a:pathLst>
                <a:path w="1767" h="4360" extrusionOk="0">
                  <a:moveTo>
                    <a:pt x="45" y="1"/>
                  </a:moveTo>
                  <a:lnTo>
                    <a:pt x="1" y="2177"/>
                  </a:lnTo>
                  <a:cubicBezTo>
                    <a:pt x="573" y="2911"/>
                    <a:pt x="1145" y="3639"/>
                    <a:pt x="1722" y="4359"/>
                  </a:cubicBezTo>
                  <a:lnTo>
                    <a:pt x="1767" y="2091"/>
                  </a:lnTo>
                  <a:lnTo>
                    <a:pt x="4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5"/>
            <p:cNvSpPr/>
            <p:nvPr/>
          </p:nvSpPr>
          <p:spPr>
            <a:xfrm>
              <a:off x="1101277" y="1974195"/>
              <a:ext cx="770585" cy="525797"/>
            </a:xfrm>
            <a:custGeom>
              <a:avLst/>
              <a:gdLst/>
              <a:ahLst/>
              <a:cxnLst/>
              <a:rect l="l" t="t" r="r" b="b"/>
              <a:pathLst>
                <a:path w="25785" h="17594" extrusionOk="0">
                  <a:moveTo>
                    <a:pt x="12908" y="0"/>
                  </a:moveTo>
                  <a:lnTo>
                    <a:pt x="0" y="15673"/>
                  </a:lnTo>
                  <a:lnTo>
                    <a:pt x="95" y="17593"/>
                  </a:lnTo>
                  <a:cubicBezTo>
                    <a:pt x="4485" y="12731"/>
                    <a:pt x="8729" y="7776"/>
                    <a:pt x="13068" y="3013"/>
                  </a:cubicBezTo>
                  <a:cubicBezTo>
                    <a:pt x="17440" y="7655"/>
                    <a:pt x="21579" y="12536"/>
                    <a:pt x="25750" y="17383"/>
                  </a:cubicBezTo>
                  <a:lnTo>
                    <a:pt x="25785" y="15639"/>
                  </a:lnTo>
                  <a:lnTo>
                    <a:pt x="129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85"/>
            <p:cNvSpPr/>
            <p:nvPr/>
          </p:nvSpPr>
          <p:spPr>
            <a:xfrm>
              <a:off x="1114815" y="2718994"/>
              <a:ext cx="751159" cy="122110"/>
            </a:xfrm>
            <a:custGeom>
              <a:avLst/>
              <a:gdLst/>
              <a:ahLst/>
              <a:cxnLst/>
              <a:rect l="l" t="t" r="r" b="b"/>
              <a:pathLst>
                <a:path w="25135" h="4086" extrusionOk="0">
                  <a:moveTo>
                    <a:pt x="0" y="0"/>
                  </a:moveTo>
                  <a:lnTo>
                    <a:pt x="201" y="4085"/>
                  </a:lnTo>
                  <a:lnTo>
                    <a:pt x="25061" y="4085"/>
                  </a:lnTo>
                  <a:lnTo>
                    <a:pt x="25135" y="422"/>
                  </a:lnTo>
                  <a:lnTo>
                    <a:pt x="25135" y="422"/>
                  </a:lnTo>
                  <a:cubicBezTo>
                    <a:pt x="21581" y="1210"/>
                    <a:pt x="17778" y="1586"/>
                    <a:pt x="13917" y="1586"/>
                  </a:cubicBezTo>
                  <a:cubicBezTo>
                    <a:pt x="9247" y="1586"/>
                    <a:pt x="4494" y="1036"/>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85"/>
            <p:cNvSpPr/>
            <p:nvPr/>
          </p:nvSpPr>
          <p:spPr>
            <a:xfrm>
              <a:off x="932455" y="2783666"/>
              <a:ext cx="1094837" cy="100683"/>
            </a:xfrm>
            <a:custGeom>
              <a:avLst/>
              <a:gdLst/>
              <a:ahLst/>
              <a:cxnLst/>
              <a:rect l="l" t="t" r="r" b="b"/>
              <a:pathLst>
                <a:path w="36635" h="3369" extrusionOk="0">
                  <a:moveTo>
                    <a:pt x="1" y="0"/>
                  </a:moveTo>
                  <a:lnTo>
                    <a:pt x="701" y="3369"/>
                  </a:lnTo>
                  <a:lnTo>
                    <a:pt x="35882" y="3369"/>
                  </a:lnTo>
                  <a:lnTo>
                    <a:pt x="36635" y="65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5"/>
            <p:cNvSpPr/>
            <p:nvPr/>
          </p:nvSpPr>
          <p:spPr>
            <a:xfrm>
              <a:off x="1032451" y="2884319"/>
              <a:ext cx="88340" cy="373084"/>
            </a:xfrm>
            <a:custGeom>
              <a:avLst/>
              <a:gdLst/>
              <a:ahLst/>
              <a:cxnLst/>
              <a:rect l="l" t="t" r="r" b="b"/>
              <a:pathLst>
                <a:path w="2956" h="12484" extrusionOk="0">
                  <a:moveTo>
                    <a:pt x="0" y="1"/>
                  </a:moveTo>
                  <a:lnTo>
                    <a:pt x="574" y="12483"/>
                  </a:lnTo>
                  <a:lnTo>
                    <a:pt x="2955" y="12483"/>
                  </a:lnTo>
                  <a:lnTo>
                    <a:pt x="29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5"/>
            <p:cNvSpPr/>
            <p:nvPr/>
          </p:nvSpPr>
          <p:spPr>
            <a:xfrm>
              <a:off x="1032451" y="2884319"/>
              <a:ext cx="58186" cy="373084"/>
            </a:xfrm>
            <a:custGeom>
              <a:avLst/>
              <a:gdLst/>
              <a:ahLst/>
              <a:cxnLst/>
              <a:rect l="l" t="t" r="r" b="b"/>
              <a:pathLst>
                <a:path w="1947" h="12484" extrusionOk="0">
                  <a:moveTo>
                    <a:pt x="1520" y="1"/>
                  </a:moveTo>
                  <a:lnTo>
                    <a:pt x="0" y="1"/>
                  </a:lnTo>
                  <a:lnTo>
                    <a:pt x="574" y="12483"/>
                  </a:lnTo>
                  <a:lnTo>
                    <a:pt x="1947" y="124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85"/>
            <p:cNvSpPr/>
            <p:nvPr/>
          </p:nvSpPr>
          <p:spPr>
            <a:xfrm>
              <a:off x="1032451" y="2884290"/>
              <a:ext cx="88340" cy="39030"/>
            </a:xfrm>
            <a:custGeom>
              <a:avLst/>
              <a:gdLst/>
              <a:ahLst/>
              <a:cxnLst/>
              <a:rect l="l" t="t" r="r" b="b"/>
              <a:pathLst>
                <a:path w="2956" h="1306" extrusionOk="0">
                  <a:moveTo>
                    <a:pt x="2955" y="1"/>
                  </a:moveTo>
                  <a:lnTo>
                    <a:pt x="0" y="2"/>
                  </a:lnTo>
                  <a:lnTo>
                    <a:pt x="51" y="1083"/>
                  </a:lnTo>
                  <a:cubicBezTo>
                    <a:pt x="403" y="1010"/>
                    <a:pt x="759" y="974"/>
                    <a:pt x="1116" y="974"/>
                  </a:cubicBezTo>
                  <a:cubicBezTo>
                    <a:pt x="1741" y="974"/>
                    <a:pt x="2364" y="1085"/>
                    <a:pt x="2955" y="1306"/>
                  </a:cubicBezTo>
                  <a:lnTo>
                    <a:pt x="29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5"/>
            <p:cNvSpPr/>
            <p:nvPr/>
          </p:nvSpPr>
          <p:spPr>
            <a:xfrm>
              <a:off x="1846498" y="2884319"/>
              <a:ext cx="90611" cy="373084"/>
            </a:xfrm>
            <a:custGeom>
              <a:avLst/>
              <a:gdLst/>
              <a:ahLst/>
              <a:cxnLst/>
              <a:rect l="l" t="t" r="r" b="b"/>
              <a:pathLst>
                <a:path w="3032" h="12484" extrusionOk="0">
                  <a:moveTo>
                    <a:pt x="0" y="1"/>
                  </a:moveTo>
                  <a:lnTo>
                    <a:pt x="0" y="12483"/>
                  </a:lnTo>
                  <a:lnTo>
                    <a:pt x="2172" y="12483"/>
                  </a:lnTo>
                  <a:lnTo>
                    <a:pt x="30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5"/>
            <p:cNvSpPr/>
            <p:nvPr/>
          </p:nvSpPr>
          <p:spPr>
            <a:xfrm>
              <a:off x="1846498" y="2884319"/>
              <a:ext cx="38880" cy="373084"/>
            </a:xfrm>
            <a:custGeom>
              <a:avLst/>
              <a:gdLst/>
              <a:ahLst/>
              <a:cxnLst/>
              <a:rect l="l" t="t" r="r" b="b"/>
              <a:pathLst>
                <a:path w="1301" h="12484" extrusionOk="0">
                  <a:moveTo>
                    <a:pt x="1300" y="1"/>
                  </a:moveTo>
                  <a:lnTo>
                    <a:pt x="0" y="1"/>
                  </a:lnTo>
                  <a:lnTo>
                    <a:pt x="0" y="12483"/>
                  </a:lnTo>
                  <a:lnTo>
                    <a:pt x="785" y="12483"/>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5"/>
            <p:cNvSpPr/>
            <p:nvPr/>
          </p:nvSpPr>
          <p:spPr>
            <a:xfrm>
              <a:off x="1846528" y="2884290"/>
              <a:ext cx="90581" cy="32993"/>
            </a:xfrm>
            <a:custGeom>
              <a:avLst/>
              <a:gdLst/>
              <a:ahLst/>
              <a:cxnLst/>
              <a:rect l="l" t="t" r="r" b="b"/>
              <a:pathLst>
                <a:path w="3031" h="1104" extrusionOk="0">
                  <a:moveTo>
                    <a:pt x="3031" y="1"/>
                  </a:moveTo>
                  <a:lnTo>
                    <a:pt x="0" y="2"/>
                  </a:lnTo>
                  <a:lnTo>
                    <a:pt x="0" y="1103"/>
                  </a:lnTo>
                  <a:cubicBezTo>
                    <a:pt x="590" y="970"/>
                    <a:pt x="1193" y="901"/>
                    <a:pt x="1789" y="901"/>
                  </a:cubicBezTo>
                  <a:cubicBezTo>
                    <a:pt x="2184" y="901"/>
                    <a:pt x="2577" y="931"/>
                    <a:pt x="2962" y="993"/>
                  </a:cubicBezTo>
                  <a:lnTo>
                    <a:pt x="30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5"/>
            <p:cNvSpPr/>
            <p:nvPr/>
          </p:nvSpPr>
          <p:spPr>
            <a:xfrm>
              <a:off x="982214" y="3243839"/>
              <a:ext cx="188156" cy="97186"/>
            </a:xfrm>
            <a:custGeom>
              <a:avLst/>
              <a:gdLst/>
              <a:ahLst/>
              <a:cxnLst/>
              <a:rect l="l" t="t" r="r" b="b"/>
              <a:pathLst>
                <a:path w="6296" h="3252" extrusionOk="0">
                  <a:moveTo>
                    <a:pt x="1" y="0"/>
                  </a:moveTo>
                  <a:lnTo>
                    <a:pt x="988" y="3252"/>
                  </a:lnTo>
                  <a:lnTo>
                    <a:pt x="5933" y="3252"/>
                  </a:lnTo>
                  <a:lnTo>
                    <a:pt x="6295" y="0"/>
                  </a:lnTo>
                  <a:close/>
                </a:path>
              </a:pathLst>
            </a:custGeom>
            <a:solidFill>
              <a:srgbClr val="66BA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85"/>
            <p:cNvSpPr/>
            <p:nvPr/>
          </p:nvSpPr>
          <p:spPr>
            <a:xfrm>
              <a:off x="1784576" y="3243839"/>
              <a:ext cx="188096" cy="97186"/>
            </a:xfrm>
            <a:custGeom>
              <a:avLst/>
              <a:gdLst/>
              <a:ahLst/>
              <a:cxnLst/>
              <a:rect l="l" t="t" r="r" b="b"/>
              <a:pathLst>
                <a:path w="6294" h="3252" extrusionOk="0">
                  <a:moveTo>
                    <a:pt x="0" y="0"/>
                  </a:moveTo>
                  <a:lnTo>
                    <a:pt x="361" y="3252"/>
                  </a:lnTo>
                  <a:lnTo>
                    <a:pt x="5306" y="3252"/>
                  </a:lnTo>
                  <a:lnTo>
                    <a:pt x="6294" y="0"/>
                  </a:lnTo>
                  <a:close/>
                </a:path>
              </a:pathLst>
            </a:custGeom>
            <a:solidFill>
              <a:srgbClr val="66BA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5"/>
            <p:cNvSpPr/>
            <p:nvPr/>
          </p:nvSpPr>
          <p:spPr>
            <a:xfrm>
              <a:off x="1418241" y="2127297"/>
              <a:ext cx="131883" cy="116462"/>
            </a:xfrm>
            <a:custGeom>
              <a:avLst/>
              <a:gdLst/>
              <a:ahLst/>
              <a:cxnLst/>
              <a:rect l="l" t="t" r="r" b="b"/>
              <a:pathLst>
                <a:path w="4413" h="3897" extrusionOk="0">
                  <a:moveTo>
                    <a:pt x="2281" y="1"/>
                  </a:moveTo>
                  <a:cubicBezTo>
                    <a:pt x="0" y="1"/>
                    <a:pt x="961" y="3693"/>
                    <a:pt x="961" y="3897"/>
                  </a:cubicBezTo>
                  <a:lnTo>
                    <a:pt x="3600" y="3693"/>
                  </a:lnTo>
                  <a:cubicBezTo>
                    <a:pt x="3600" y="3693"/>
                    <a:pt x="4413" y="1"/>
                    <a:pt x="2281" y="1"/>
                  </a:cubicBezTo>
                  <a:close/>
                </a:path>
              </a:pathLst>
            </a:custGeom>
            <a:solidFill>
              <a:srgbClr val="7639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5"/>
            <p:cNvSpPr/>
            <p:nvPr/>
          </p:nvSpPr>
          <p:spPr>
            <a:xfrm>
              <a:off x="1418241" y="2127297"/>
              <a:ext cx="131883" cy="116462"/>
            </a:xfrm>
            <a:custGeom>
              <a:avLst/>
              <a:gdLst/>
              <a:ahLst/>
              <a:cxnLst/>
              <a:rect l="l" t="t" r="r" b="b"/>
              <a:pathLst>
                <a:path w="4413" h="3897" extrusionOk="0">
                  <a:moveTo>
                    <a:pt x="2281" y="1"/>
                  </a:moveTo>
                  <a:cubicBezTo>
                    <a:pt x="0" y="1"/>
                    <a:pt x="961" y="3693"/>
                    <a:pt x="961" y="3897"/>
                  </a:cubicBezTo>
                  <a:lnTo>
                    <a:pt x="3600" y="3693"/>
                  </a:lnTo>
                  <a:cubicBezTo>
                    <a:pt x="3600" y="3693"/>
                    <a:pt x="4413" y="1"/>
                    <a:pt x="22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5"/>
            <p:cNvSpPr/>
            <p:nvPr/>
          </p:nvSpPr>
          <p:spPr>
            <a:xfrm>
              <a:off x="1456255" y="2146274"/>
              <a:ext cx="56542" cy="77163"/>
            </a:xfrm>
            <a:custGeom>
              <a:avLst/>
              <a:gdLst/>
              <a:ahLst/>
              <a:cxnLst/>
              <a:rect l="l" t="t" r="r" b="b"/>
              <a:pathLst>
                <a:path w="1892" h="2582" extrusionOk="0">
                  <a:moveTo>
                    <a:pt x="1009" y="0"/>
                  </a:moveTo>
                  <a:cubicBezTo>
                    <a:pt x="654" y="0"/>
                    <a:pt x="503" y="129"/>
                    <a:pt x="422" y="228"/>
                  </a:cubicBezTo>
                  <a:cubicBezTo>
                    <a:pt x="202" y="490"/>
                    <a:pt x="1" y="1112"/>
                    <a:pt x="223" y="2581"/>
                  </a:cubicBezTo>
                  <a:lnTo>
                    <a:pt x="1786" y="2461"/>
                  </a:lnTo>
                  <a:cubicBezTo>
                    <a:pt x="1889" y="1690"/>
                    <a:pt x="1891" y="666"/>
                    <a:pt x="1531" y="220"/>
                  </a:cubicBezTo>
                  <a:cubicBezTo>
                    <a:pt x="1450" y="116"/>
                    <a:pt x="1315" y="0"/>
                    <a:pt x="1009" y="0"/>
                  </a:cubicBezTo>
                  <a:close/>
                </a:path>
              </a:pathLst>
            </a:custGeom>
            <a:solidFill>
              <a:srgbClr val="7639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5"/>
            <p:cNvSpPr/>
            <p:nvPr/>
          </p:nvSpPr>
          <p:spPr>
            <a:xfrm>
              <a:off x="1456255" y="2146274"/>
              <a:ext cx="56542" cy="77163"/>
            </a:xfrm>
            <a:custGeom>
              <a:avLst/>
              <a:gdLst/>
              <a:ahLst/>
              <a:cxnLst/>
              <a:rect l="l" t="t" r="r" b="b"/>
              <a:pathLst>
                <a:path w="1892" h="2582" extrusionOk="0">
                  <a:moveTo>
                    <a:pt x="223" y="2581"/>
                  </a:moveTo>
                  <a:cubicBezTo>
                    <a:pt x="1" y="1112"/>
                    <a:pt x="202" y="490"/>
                    <a:pt x="422" y="228"/>
                  </a:cubicBezTo>
                  <a:cubicBezTo>
                    <a:pt x="503" y="129"/>
                    <a:pt x="654" y="0"/>
                    <a:pt x="1009" y="0"/>
                  </a:cubicBezTo>
                  <a:cubicBezTo>
                    <a:pt x="1315" y="0"/>
                    <a:pt x="1450" y="116"/>
                    <a:pt x="1531" y="220"/>
                  </a:cubicBezTo>
                  <a:cubicBezTo>
                    <a:pt x="1891" y="666"/>
                    <a:pt x="1889" y="1690"/>
                    <a:pt x="1786" y="246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5"/>
            <p:cNvSpPr/>
            <p:nvPr/>
          </p:nvSpPr>
          <p:spPr>
            <a:xfrm>
              <a:off x="1179786" y="2473577"/>
              <a:ext cx="196016" cy="275570"/>
            </a:xfrm>
            <a:custGeom>
              <a:avLst/>
              <a:gdLst/>
              <a:ahLst/>
              <a:cxnLst/>
              <a:rect l="l" t="t" r="r" b="b"/>
              <a:pathLst>
                <a:path w="6559" h="9221" extrusionOk="0">
                  <a:moveTo>
                    <a:pt x="0" y="0"/>
                  </a:moveTo>
                  <a:lnTo>
                    <a:pt x="318" y="9221"/>
                  </a:lnTo>
                  <a:lnTo>
                    <a:pt x="6558" y="9221"/>
                  </a:lnTo>
                  <a:lnTo>
                    <a:pt x="6558" y="0"/>
                  </a:lnTo>
                  <a:close/>
                </a:path>
              </a:pathLst>
            </a:custGeom>
            <a:solidFill>
              <a:srgbClr val="7639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5"/>
            <p:cNvSpPr/>
            <p:nvPr/>
          </p:nvSpPr>
          <p:spPr>
            <a:xfrm>
              <a:off x="1179786" y="2473577"/>
              <a:ext cx="196016" cy="275570"/>
            </a:xfrm>
            <a:custGeom>
              <a:avLst/>
              <a:gdLst/>
              <a:ahLst/>
              <a:cxnLst/>
              <a:rect l="l" t="t" r="r" b="b"/>
              <a:pathLst>
                <a:path w="6559" h="9221" extrusionOk="0">
                  <a:moveTo>
                    <a:pt x="0" y="0"/>
                  </a:moveTo>
                  <a:lnTo>
                    <a:pt x="318" y="9221"/>
                  </a:lnTo>
                  <a:lnTo>
                    <a:pt x="6558" y="9221"/>
                  </a:lnTo>
                  <a:lnTo>
                    <a:pt x="655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5"/>
            <p:cNvSpPr/>
            <p:nvPr/>
          </p:nvSpPr>
          <p:spPr>
            <a:xfrm>
              <a:off x="1199480" y="2492554"/>
              <a:ext cx="157315" cy="237586"/>
            </a:xfrm>
            <a:custGeom>
              <a:avLst/>
              <a:gdLst/>
              <a:ahLst/>
              <a:cxnLst/>
              <a:rect l="l" t="t" r="r" b="b"/>
              <a:pathLst>
                <a:path w="5264" h="7950" extrusionOk="0">
                  <a:moveTo>
                    <a:pt x="0" y="1"/>
                  </a:moveTo>
                  <a:lnTo>
                    <a:pt x="274" y="7950"/>
                  </a:lnTo>
                  <a:lnTo>
                    <a:pt x="5263" y="7950"/>
                  </a:lnTo>
                  <a:lnTo>
                    <a:pt x="5263" y="1"/>
                  </a:lnTo>
                  <a:close/>
                </a:path>
              </a:pathLst>
            </a:custGeom>
            <a:solidFill>
              <a:srgbClr val="7639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5"/>
            <p:cNvSpPr/>
            <p:nvPr/>
          </p:nvSpPr>
          <p:spPr>
            <a:xfrm>
              <a:off x="1199480" y="2492554"/>
              <a:ext cx="157315" cy="237586"/>
            </a:xfrm>
            <a:custGeom>
              <a:avLst/>
              <a:gdLst/>
              <a:ahLst/>
              <a:cxnLst/>
              <a:rect l="l" t="t" r="r" b="b"/>
              <a:pathLst>
                <a:path w="5264" h="7950" extrusionOk="0">
                  <a:moveTo>
                    <a:pt x="274" y="7950"/>
                  </a:moveTo>
                  <a:lnTo>
                    <a:pt x="0" y="1"/>
                  </a:lnTo>
                  <a:lnTo>
                    <a:pt x="5263" y="1"/>
                  </a:lnTo>
                  <a:lnTo>
                    <a:pt x="5263" y="795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5"/>
            <p:cNvSpPr/>
            <p:nvPr/>
          </p:nvSpPr>
          <p:spPr>
            <a:xfrm>
              <a:off x="1206533" y="2500025"/>
              <a:ext cx="36400" cy="78448"/>
            </a:xfrm>
            <a:custGeom>
              <a:avLst/>
              <a:gdLst/>
              <a:ahLst/>
              <a:cxnLst/>
              <a:rect l="l" t="t" r="r" b="b"/>
              <a:pathLst>
                <a:path w="1218" h="2625" extrusionOk="0">
                  <a:moveTo>
                    <a:pt x="1" y="0"/>
                  </a:moveTo>
                  <a:lnTo>
                    <a:pt x="94" y="2624"/>
                  </a:lnTo>
                  <a:lnTo>
                    <a:pt x="1217" y="2624"/>
                  </a:lnTo>
                  <a:cubicBezTo>
                    <a:pt x="1126" y="1760"/>
                    <a:pt x="1021" y="893"/>
                    <a:pt x="9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5"/>
            <p:cNvSpPr/>
            <p:nvPr/>
          </p:nvSpPr>
          <p:spPr>
            <a:xfrm>
              <a:off x="1253931" y="2499846"/>
              <a:ext cx="67301" cy="78627"/>
            </a:xfrm>
            <a:custGeom>
              <a:avLst/>
              <a:gdLst/>
              <a:ahLst/>
              <a:cxnLst/>
              <a:rect l="l" t="t" r="r" b="b"/>
              <a:pathLst>
                <a:path w="2252" h="2631" extrusionOk="0">
                  <a:moveTo>
                    <a:pt x="100" y="2630"/>
                  </a:moveTo>
                  <a:lnTo>
                    <a:pt x="2251" y="2630"/>
                  </a:lnTo>
                  <a:lnTo>
                    <a:pt x="2251" y="6"/>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5"/>
            <p:cNvSpPr/>
            <p:nvPr/>
          </p:nvSpPr>
          <p:spPr>
            <a:xfrm>
              <a:off x="1330229" y="2500025"/>
              <a:ext cx="26568" cy="78448"/>
            </a:xfrm>
            <a:custGeom>
              <a:avLst/>
              <a:gdLst/>
              <a:ahLst/>
              <a:cxnLst/>
              <a:rect l="l" t="t" r="r" b="b"/>
              <a:pathLst>
                <a:path w="889" h="2625" extrusionOk="0">
                  <a:moveTo>
                    <a:pt x="1" y="0"/>
                  </a:moveTo>
                  <a:lnTo>
                    <a:pt x="1" y="2624"/>
                  </a:lnTo>
                  <a:lnTo>
                    <a:pt x="888" y="2624"/>
                  </a:lnTo>
                  <a:lnTo>
                    <a:pt x="88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5"/>
            <p:cNvSpPr/>
            <p:nvPr/>
          </p:nvSpPr>
          <p:spPr>
            <a:xfrm>
              <a:off x="1604726" y="2473577"/>
              <a:ext cx="196016" cy="275570"/>
            </a:xfrm>
            <a:custGeom>
              <a:avLst/>
              <a:gdLst/>
              <a:ahLst/>
              <a:cxnLst/>
              <a:rect l="l" t="t" r="r" b="b"/>
              <a:pathLst>
                <a:path w="6559" h="9221" extrusionOk="0">
                  <a:moveTo>
                    <a:pt x="1" y="0"/>
                  </a:moveTo>
                  <a:lnTo>
                    <a:pt x="1" y="9221"/>
                  </a:lnTo>
                  <a:lnTo>
                    <a:pt x="6244" y="9221"/>
                  </a:lnTo>
                  <a:lnTo>
                    <a:pt x="6559" y="0"/>
                  </a:lnTo>
                  <a:close/>
                </a:path>
              </a:pathLst>
            </a:custGeom>
            <a:solidFill>
              <a:srgbClr val="7639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5"/>
            <p:cNvSpPr/>
            <p:nvPr/>
          </p:nvSpPr>
          <p:spPr>
            <a:xfrm>
              <a:off x="1604726" y="2473577"/>
              <a:ext cx="196016" cy="275570"/>
            </a:xfrm>
            <a:custGeom>
              <a:avLst/>
              <a:gdLst/>
              <a:ahLst/>
              <a:cxnLst/>
              <a:rect l="l" t="t" r="r" b="b"/>
              <a:pathLst>
                <a:path w="6559" h="9221" extrusionOk="0">
                  <a:moveTo>
                    <a:pt x="1" y="0"/>
                  </a:moveTo>
                  <a:lnTo>
                    <a:pt x="1" y="9221"/>
                  </a:lnTo>
                  <a:lnTo>
                    <a:pt x="6244" y="9221"/>
                  </a:lnTo>
                  <a:lnTo>
                    <a:pt x="65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5"/>
            <p:cNvSpPr/>
            <p:nvPr/>
          </p:nvSpPr>
          <p:spPr>
            <a:xfrm>
              <a:off x="1623792" y="2492554"/>
              <a:ext cx="157345" cy="237586"/>
            </a:xfrm>
            <a:custGeom>
              <a:avLst/>
              <a:gdLst/>
              <a:ahLst/>
              <a:cxnLst/>
              <a:rect l="l" t="t" r="r" b="b"/>
              <a:pathLst>
                <a:path w="5265" h="7950" extrusionOk="0">
                  <a:moveTo>
                    <a:pt x="1" y="1"/>
                  </a:moveTo>
                  <a:lnTo>
                    <a:pt x="1" y="7950"/>
                  </a:lnTo>
                  <a:lnTo>
                    <a:pt x="4991" y="7950"/>
                  </a:lnTo>
                  <a:lnTo>
                    <a:pt x="5264" y="1"/>
                  </a:lnTo>
                  <a:close/>
                </a:path>
              </a:pathLst>
            </a:custGeom>
            <a:solidFill>
              <a:srgbClr val="7639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5"/>
            <p:cNvSpPr/>
            <p:nvPr/>
          </p:nvSpPr>
          <p:spPr>
            <a:xfrm>
              <a:off x="1623792" y="2492554"/>
              <a:ext cx="157345" cy="237586"/>
            </a:xfrm>
            <a:custGeom>
              <a:avLst/>
              <a:gdLst/>
              <a:ahLst/>
              <a:cxnLst/>
              <a:rect l="l" t="t" r="r" b="b"/>
              <a:pathLst>
                <a:path w="5265" h="7950" extrusionOk="0">
                  <a:moveTo>
                    <a:pt x="1" y="7950"/>
                  </a:moveTo>
                  <a:lnTo>
                    <a:pt x="1" y="1"/>
                  </a:lnTo>
                  <a:lnTo>
                    <a:pt x="5264" y="1"/>
                  </a:lnTo>
                  <a:lnTo>
                    <a:pt x="4991" y="795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5"/>
            <p:cNvSpPr/>
            <p:nvPr/>
          </p:nvSpPr>
          <p:spPr>
            <a:xfrm>
              <a:off x="1628066" y="2495991"/>
              <a:ext cx="36968" cy="88549"/>
            </a:xfrm>
            <a:custGeom>
              <a:avLst/>
              <a:gdLst/>
              <a:ahLst/>
              <a:cxnLst/>
              <a:rect l="l" t="t" r="r" b="b"/>
              <a:pathLst>
                <a:path w="1237" h="2963" extrusionOk="0">
                  <a:moveTo>
                    <a:pt x="1105" y="1"/>
                  </a:moveTo>
                  <a:lnTo>
                    <a:pt x="0" y="1"/>
                  </a:lnTo>
                  <a:lnTo>
                    <a:pt x="0" y="2963"/>
                  </a:lnTo>
                  <a:cubicBezTo>
                    <a:pt x="417" y="2959"/>
                    <a:pt x="825" y="2953"/>
                    <a:pt x="1236" y="2950"/>
                  </a:cubicBezTo>
                  <a:cubicBezTo>
                    <a:pt x="1126" y="1953"/>
                    <a:pt x="1048" y="957"/>
                    <a:pt x="110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85"/>
            <p:cNvSpPr/>
            <p:nvPr/>
          </p:nvSpPr>
          <p:spPr>
            <a:xfrm>
              <a:off x="1676122" y="2495991"/>
              <a:ext cx="63446" cy="88101"/>
            </a:xfrm>
            <a:custGeom>
              <a:avLst/>
              <a:gdLst/>
              <a:ahLst/>
              <a:cxnLst/>
              <a:rect l="l" t="t" r="r" b="b"/>
              <a:pathLst>
                <a:path w="2123" h="2948" extrusionOk="0">
                  <a:moveTo>
                    <a:pt x="1" y="2948"/>
                  </a:moveTo>
                  <a:cubicBezTo>
                    <a:pt x="713" y="2941"/>
                    <a:pt x="1420" y="2935"/>
                    <a:pt x="2122" y="2934"/>
                  </a:cubicBezTo>
                  <a:lnTo>
                    <a:pt x="2122" y="1"/>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85"/>
            <p:cNvSpPr/>
            <p:nvPr/>
          </p:nvSpPr>
          <p:spPr>
            <a:xfrm>
              <a:off x="1752210" y="2495991"/>
              <a:ext cx="28929" cy="87712"/>
            </a:xfrm>
            <a:custGeom>
              <a:avLst/>
              <a:gdLst/>
              <a:ahLst/>
              <a:cxnLst/>
              <a:rect l="l" t="t" r="r" b="b"/>
              <a:pathLst>
                <a:path w="968" h="2935" extrusionOk="0">
                  <a:moveTo>
                    <a:pt x="0" y="1"/>
                  </a:moveTo>
                  <a:lnTo>
                    <a:pt x="0" y="2935"/>
                  </a:lnTo>
                  <a:cubicBezTo>
                    <a:pt x="282" y="2934"/>
                    <a:pt x="565" y="2933"/>
                    <a:pt x="842" y="2935"/>
                  </a:cubicBezTo>
                  <a:lnTo>
                    <a:pt x="96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5"/>
            <p:cNvSpPr/>
            <p:nvPr/>
          </p:nvSpPr>
          <p:spPr>
            <a:xfrm>
              <a:off x="2407476" y="3006132"/>
              <a:ext cx="78119" cy="277452"/>
            </a:xfrm>
            <a:custGeom>
              <a:avLst/>
              <a:gdLst/>
              <a:ahLst/>
              <a:cxnLst/>
              <a:rect l="l" t="t" r="r" b="b"/>
              <a:pathLst>
                <a:path w="2614" h="9284" extrusionOk="0">
                  <a:moveTo>
                    <a:pt x="1011" y="1"/>
                  </a:moveTo>
                  <a:lnTo>
                    <a:pt x="0" y="9283"/>
                  </a:lnTo>
                  <a:lnTo>
                    <a:pt x="0" y="9283"/>
                  </a:lnTo>
                  <a:lnTo>
                    <a:pt x="1658" y="9281"/>
                  </a:lnTo>
                  <a:lnTo>
                    <a:pt x="26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5"/>
            <p:cNvSpPr/>
            <p:nvPr/>
          </p:nvSpPr>
          <p:spPr>
            <a:xfrm>
              <a:off x="1973929" y="2945046"/>
              <a:ext cx="541696" cy="61862"/>
            </a:xfrm>
            <a:custGeom>
              <a:avLst/>
              <a:gdLst/>
              <a:ahLst/>
              <a:cxnLst/>
              <a:rect l="l" t="t" r="r" b="b"/>
              <a:pathLst>
                <a:path w="18126" h="2070" extrusionOk="0">
                  <a:moveTo>
                    <a:pt x="157" y="0"/>
                  </a:moveTo>
                  <a:lnTo>
                    <a:pt x="0" y="1900"/>
                  </a:lnTo>
                  <a:lnTo>
                    <a:pt x="18125" y="2070"/>
                  </a:lnTo>
                  <a:lnTo>
                    <a:pt x="181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5"/>
            <p:cNvSpPr/>
            <p:nvPr/>
          </p:nvSpPr>
          <p:spPr>
            <a:xfrm>
              <a:off x="1988513" y="2951442"/>
              <a:ext cx="513693" cy="24805"/>
            </a:xfrm>
            <a:custGeom>
              <a:avLst/>
              <a:gdLst/>
              <a:ahLst/>
              <a:cxnLst/>
              <a:rect l="l" t="t" r="r" b="b"/>
              <a:pathLst>
                <a:path w="17189" h="830" extrusionOk="0">
                  <a:moveTo>
                    <a:pt x="87" y="1"/>
                  </a:moveTo>
                  <a:lnTo>
                    <a:pt x="1" y="820"/>
                  </a:lnTo>
                  <a:cubicBezTo>
                    <a:pt x="27" y="823"/>
                    <a:pt x="54" y="825"/>
                    <a:pt x="80" y="829"/>
                  </a:cubicBezTo>
                  <a:lnTo>
                    <a:pt x="87" y="756"/>
                  </a:lnTo>
                  <a:lnTo>
                    <a:pt x="17189" y="756"/>
                  </a:lnTo>
                  <a:lnTo>
                    <a:pt x="171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5"/>
            <p:cNvSpPr/>
            <p:nvPr/>
          </p:nvSpPr>
          <p:spPr>
            <a:xfrm>
              <a:off x="1973929" y="2945046"/>
              <a:ext cx="61653" cy="57379"/>
            </a:xfrm>
            <a:custGeom>
              <a:avLst/>
              <a:gdLst/>
              <a:ahLst/>
              <a:cxnLst/>
              <a:rect l="l" t="t" r="r" b="b"/>
              <a:pathLst>
                <a:path w="2063" h="1920" extrusionOk="0">
                  <a:moveTo>
                    <a:pt x="157" y="0"/>
                  </a:moveTo>
                  <a:lnTo>
                    <a:pt x="0" y="1900"/>
                  </a:lnTo>
                  <a:lnTo>
                    <a:pt x="2063" y="1919"/>
                  </a:lnTo>
                  <a:cubicBezTo>
                    <a:pt x="1672" y="1300"/>
                    <a:pt x="1320" y="651"/>
                    <a:pt x="10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5"/>
            <p:cNvSpPr/>
            <p:nvPr/>
          </p:nvSpPr>
          <p:spPr>
            <a:xfrm>
              <a:off x="720000" y="3023525"/>
              <a:ext cx="2099451" cy="474574"/>
            </a:xfrm>
            <a:custGeom>
              <a:avLst/>
              <a:gdLst/>
              <a:ahLst/>
              <a:cxnLst/>
              <a:rect l="l" t="t" r="r" b="b"/>
              <a:pathLst>
                <a:path w="70251" h="15880" extrusionOk="0">
                  <a:moveTo>
                    <a:pt x="63268" y="0"/>
                  </a:moveTo>
                  <a:lnTo>
                    <a:pt x="63268" y="0"/>
                  </a:lnTo>
                  <a:cubicBezTo>
                    <a:pt x="61143" y="1834"/>
                    <a:pt x="58144" y="3019"/>
                    <a:pt x="54759" y="3729"/>
                  </a:cubicBezTo>
                  <a:cubicBezTo>
                    <a:pt x="54792" y="3729"/>
                    <a:pt x="54824" y="3728"/>
                    <a:pt x="54856" y="3728"/>
                  </a:cubicBezTo>
                  <a:cubicBezTo>
                    <a:pt x="59874" y="3728"/>
                    <a:pt x="56506" y="6796"/>
                    <a:pt x="46117" y="6796"/>
                  </a:cubicBezTo>
                  <a:cubicBezTo>
                    <a:pt x="45996" y="6796"/>
                    <a:pt x="45874" y="6796"/>
                    <a:pt x="45751" y="6795"/>
                  </a:cubicBezTo>
                  <a:lnTo>
                    <a:pt x="45751" y="6795"/>
                  </a:lnTo>
                  <a:cubicBezTo>
                    <a:pt x="50515" y="8986"/>
                    <a:pt x="42629" y="10046"/>
                    <a:pt x="35330" y="10046"/>
                  </a:cubicBezTo>
                  <a:cubicBezTo>
                    <a:pt x="28105" y="10046"/>
                    <a:pt x="21457" y="9008"/>
                    <a:pt x="28227" y="7002"/>
                  </a:cubicBezTo>
                  <a:lnTo>
                    <a:pt x="28227" y="7002"/>
                  </a:lnTo>
                  <a:cubicBezTo>
                    <a:pt x="27424" y="7022"/>
                    <a:pt x="26670" y="7032"/>
                    <a:pt x="25964" y="7032"/>
                  </a:cubicBezTo>
                  <a:cubicBezTo>
                    <a:pt x="14713" y="7032"/>
                    <a:pt x="15485" y="4576"/>
                    <a:pt x="16687" y="4335"/>
                  </a:cubicBezTo>
                  <a:lnTo>
                    <a:pt x="16687" y="4335"/>
                  </a:lnTo>
                  <a:cubicBezTo>
                    <a:pt x="12625" y="4906"/>
                    <a:pt x="10164" y="5115"/>
                    <a:pt x="8734" y="5115"/>
                  </a:cubicBezTo>
                  <a:cubicBezTo>
                    <a:pt x="5453" y="5115"/>
                    <a:pt x="7605" y="4017"/>
                    <a:pt x="8314" y="3689"/>
                  </a:cubicBezTo>
                  <a:lnTo>
                    <a:pt x="8314" y="3689"/>
                  </a:lnTo>
                  <a:cubicBezTo>
                    <a:pt x="0" y="6970"/>
                    <a:pt x="1052" y="13902"/>
                    <a:pt x="1052" y="13902"/>
                  </a:cubicBezTo>
                  <a:cubicBezTo>
                    <a:pt x="2702" y="12464"/>
                    <a:pt x="4826" y="11939"/>
                    <a:pt x="7154" y="11939"/>
                  </a:cubicBezTo>
                  <a:cubicBezTo>
                    <a:pt x="12465" y="11939"/>
                    <a:pt x="18835" y="14669"/>
                    <a:pt x="23049" y="15514"/>
                  </a:cubicBezTo>
                  <a:cubicBezTo>
                    <a:pt x="24197" y="15745"/>
                    <a:pt x="25586" y="15880"/>
                    <a:pt x="27016" y="15880"/>
                  </a:cubicBezTo>
                  <a:cubicBezTo>
                    <a:pt x="29639" y="15880"/>
                    <a:pt x="32398" y="15427"/>
                    <a:pt x="34061" y="14288"/>
                  </a:cubicBezTo>
                  <a:cubicBezTo>
                    <a:pt x="36670" y="12500"/>
                    <a:pt x="32245" y="11659"/>
                    <a:pt x="30336" y="11659"/>
                  </a:cubicBezTo>
                  <a:cubicBezTo>
                    <a:pt x="30325" y="11659"/>
                    <a:pt x="30313" y="11659"/>
                    <a:pt x="30301" y="11659"/>
                  </a:cubicBezTo>
                  <a:cubicBezTo>
                    <a:pt x="32914" y="11114"/>
                    <a:pt x="35904" y="10967"/>
                    <a:pt x="38959" y="10967"/>
                  </a:cubicBezTo>
                  <a:cubicBezTo>
                    <a:pt x="42555" y="10967"/>
                    <a:pt x="46241" y="11171"/>
                    <a:pt x="49504" y="11171"/>
                  </a:cubicBezTo>
                  <a:cubicBezTo>
                    <a:pt x="51483" y="11171"/>
                    <a:pt x="53307" y="11096"/>
                    <a:pt x="54861" y="10855"/>
                  </a:cubicBezTo>
                  <a:cubicBezTo>
                    <a:pt x="70250" y="8457"/>
                    <a:pt x="66576" y="649"/>
                    <a:pt x="632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5"/>
            <p:cNvSpPr/>
            <p:nvPr/>
          </p:nvSpPr>
          <p:spPr>
            <a:xfrm>
              <a:off x="882965" y="3083445"/>
              <a:ext cx="1626401" cy="240335"/>
            </a:xfrm>
            <a:custGeom>
              <a:avLst/>
              <a:gdLst/>
              <a:ahLst/>
              <a:cxnLst/>
              <a:rect l="l" t="t" r="r" b="b"/>
              <a:pathLst>
                <a:path w="54422" h="8042" extrusionOk="0">
                  <a:moveTo>
                    <a:pt x="13605" y="1"/>
                  </a:moveTo>
                  <a:cubicBezTo>
                    <a:pt x="8915" y="1"/>
                    <a:pt x="5437" y="667"/>
                    <a:pt x="2861" y="1684"/>
                  </a:cubicBezTo>
                  <a:cubicBezTo>
                    <a:pt x="2152" y="2012"/>
                    <a:pt x="0" y="3110"/>
                    <a:pt x="3281" y="3110"/>
                  </a:cubicBezTo>
                  <a:cubicBezTo>
                    <a:pt x="4711" y="3110"/>
                    <a:pt x="7172" y="2901"/>
                    <a:pt x="11234" y="2330"/>
                  </a:cubicBezTo>
                  <a:lnTo>
                    <a:pt x="11234" y="2330"/>
                  </a:lnTo>
                  <a:cubicBezTo>
                    <a:pt x="10032" y="2572"/>
                    <a:pt x="9258" y="5028"/>
                    <a:pt x="20517" y="5028"/>
                  </a:cubicBezTo>
                  <a:cubicBezTo>
                    <a:pt x="21221" y="5028"/>
                    <a:pt x="21973" y="5018"/>
                    <a:pt x="22774" y="4998"/>
                  </a:cubicBezTo>
                  <a:lnTo>
                    <a:pt x="22774" y="4998"/>
                  </a:lnTo>
                  <a:cubicBezTo>
                    <a:pt x="16003" y="7003"/>
                    <a:pt x="22652" y="8042"/>
                    <a:pt x="29878" y="8042"/>
                  </a:cubicBezTo>
                  <a:cubicBezTo>
                    <a:pt x="37176" y="8042"/>
                    <a:pt x="45061" y="6982"/>
                    <a:pt x="40297" y="4791"/>
                  </a:cubicBezTo>
                  <a:lnTo>
                    <a:pt x="40297" y="4791"/>
                  </a:lnTo>
                  <a:cubicBezTo>
                    <a:pt x="40418" y="4792"/>
                    <a:pt x="40538" y="4792"/>
                    <a:pt x="40657" y="4792"/>
                  </a:cubicBezTo>
                  <a:cubicBezTo>
                    <a:pt x="51052" y="4792"/>
                    <a:pt x="54422" y="1723"/>
                    <a:pt x="49403" y="1723"/>
                  </a:cubicBezTo>
                  <a:cubicBezTo>
                    <a:pt x="49371" y="1723"/>
                    <a:pt x="49339" y="1724"/>
                    <a:pt x="49306" y="1724"/>
                  </a:cubicBezTo>
                  <a:cubicBezTo>
                    <a:pt x="46342" y="2344"/>
                    <a:pt x="43081" y="2597"/>
                    <a:pt x="39843" y="2597"/>
                  </a:cubicBezTo>
                  <a:cubicBezTo>
                    <a:pt x="35390" y="2597"/>
                    <a:pt x="30981" y="2119"/>
                    <a:pt x="27445" y="1459"/>
                  </a:cubicBezTo>
                  <a:cubicBezTo>
                    <a:pt x="21939" y="432"/>
                    <a:pt x="17379" y="1"/>
                    <a:pt x="13605" y="1"/>
                  </a:cubicBezTo>
                  <a:close/>
                </a:path>
              </a:pathLst>
            </a:custGeom>
            <a:solidFill>
              <a:srgbClr val="53A3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5"/>
            <p:cNvSpPr/>
            <p:nvPr/>
          </p:nvSpPr>
          <p:spPr>
            <a:xfrm>
              <a:off x="818741" y="3058192"/>
              <a:ext cx="1693673" cy="298760"/>
            </a:xfrm>
            <a:custGeom>
              <a:avLst/>
              <a:gdLst/>
              <a:ahLst/>
              <a:cxnLst/>
              <a:rect l="l" t="t" r="r" b="b"/>
              <a:pathLst>
                <a:path w="56673" h="9997" extrusionOk="0">
                  <a:moveTo>
                    <a:pt x="51455" y="2569"/>
                  </a:moveTo>
                  <a:cubicBezTo>
                    <a:pt x="56672" y="2529"/>
                    <a:pt x="53190" y="5709"/>
                    <a:pt x="42446" y="5636"/>
                  </a:cubicBezTo>
                  <a:cubicBezTo>
                    <a:pt x="51926" y="9997"/>
                    <a:pt x="11312" y="9874"/>
                    <a:pt x="24923" y="5843"/>
                  </a:cubicBezTo>
                  <a:cubicBezTo>
                    <a:pt x="11312" y="6189"/>
                    <a:pt x="12105" y="3432"/>
                    <a:pt x="13383" y="3175"/>
                  </a:cubicBezTo>
                  <a:cubicBezTo>
                    <a:pt x="0" y="5058"/>
                    <a:pt x="3992" y="3000"/>
                    <a:pt x="5010" y="2529"/>
                  </a:cubicBezTo>
                  <a:cubicBezTo>
                    <a:pt x="9659" y="694"/>
                    <a:pt x="17246" y="0"/>
                    <a:pt x="29594" y="2304"/>
                  </a:cubicBezTo>
                  <a:cubicBezTo>
                    <a:pt x="35702" y="3444"/>
                    <a:pt x="44418" y="4042"/>
                    <a:pt x="51455" y="2569"/>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5"/>
            <p:cNvSpPr/>
            <p:nvPr/>
          </p:nvSpPr>
          <p:spPr>
            <a:xfrm>
              <a:off x="2091647" y="2738958"/>
              <a:ext cx="104866" cy="87354"/>
            </a:xfrm>
            <a:custGeom>
              <a:avLst/>
              <a:gdLst/>
              <a:ahLst/>
              <a:cxnLst/>
              <a:rect l="l" t="t" r="r" b="b"/>
              <a:pathLst>
                <a:path w="3509" h="2923" extrusionOk="0">
                  <a:moveTo>
                    <a:pt x="2686" y="0"/>
                  </a:moveTo>
                  <a:cubicBezTo>
                    <a:pt x="2214" y="365"/>
                    <a:pt x="2525" y="954"/>
                    <a:pt x="2572" y="1042"/>
                  </a:cubicBezTo>
                  <a:cubicBezTo>
                    <a:pt x="2349" y="769"/>
                    <a:pt x="2074" y="684"/>
                    <a:pt x="1829" y="684"/>
                  </a:cubicBezTo>
                  <a:cubicBezTo>
                    <a:pt x="1626" y="684"/>
                    <a:pt x="1444" y="743"/>
                    <a:pt x="1328" y="801"/>
                  </a:cubicBezTo>
                  <a:cubicBezTo>
                    <a:pt x="1341" y="225"/>
                    <a:pt x="1383" y="573"/>
                    <a:pt x="1341" y="0"/>
                  </a:cubicBezTo>
                  <a:lnTo>
                    <a:pt x="1341" y="0"/>
                  </a:lnTo>
                  <a:cubicBezTo>
                    <a:pt x="590" y="504"/>
                    <a:pt x="607" y="1174"/>
                    <a:pt x="607" y="1174"/>
                  </a:cubicBezTo>
                  <a:cubicBezTo>
                    <a:pt x="0" y="2086"/>
                    <a:pt x="913" y="2611"/>
                    <a:pt x="1536" y="2887"/>
                  </a:cubicBezTo>
                  <a:cubicBezTo>
                    <a:pt x="1602" y="2911"/>
                    <a:pt x="1680" y="2923"/>
                    <a:pt x="1765" y="2923"/>
                  </a:cubicBezTo>
                  <a:cubicBezTo>
                    <a:pt x="2294" y="2923"/>
                    <a:pt x="3121" y="2470"/>
                    <a:pt x="3326" y="1594"/>
                  </a:cubicBezTo>
                  <a:cubicBezTo>
                    <a:pt x="3509" y="788"/>
                    <a:pt x="2880" y="406"/>
                    <a:pt x="2686" y="0"/>
                  </a:cubicBezTo>
                  <a:close/>
                </a:path>
              </a:pathLst>
            </a:custGeom>
            <a:solidFill>
              <a:srgbClr val="8C76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5"/>
            <p:cNvSpPr/>
            <p:nvPr/>
          </p:nvSpPr>
          <p:spPr>
            <a:xfrm>
              <a:off x="2091677" y="2738958"/>
              <a:ext cx="104837" cy="87354"/>
            </a:xfrm>
            <a:custGeom>
              <a:avLst/>
              <a:gdLst/>
              <a:ahLst/>
              <a:cxnLst/>
              <a:rect l="l" t="t" r="r" b="b"/>
              <a:pathLst>
                <a:path w="3508" h="2923" extrusionOk="0">
                  <a:moveTo>
                    <a:pt x="2686" y="0"/>
                  </a:moveTo>
                  <a:cubicBezTo>
                    <a:pt x="2215" y="365"/>
                    <a:pt x="2525" y="954"/>
                    <a:pt x="2571" y="1042"/>
                  </a:cubicBezTo>
                  <a:cubicBezTo>
                    <a:pt x="2422" y="859"/>
                    <a:pt x="2250" y="764"/>
                    <a:pt x="2080" y="719"/>
                  </a:cubicBezTo>
                  <a:cubicBezTo>
                    <a:pt x="1985" y="1027"/>
                    <a:pt x="1893" y="1335"/>
                    <a:pt x="1882" y="1661"/>
                  </a:cubicBezTo>
                  <a:cubicBezTo>
                    <a:pt x="1881" y="1698"/>
                    <a:pt x="1852" y="1717"/>
                    <a:pt x="1824" y="1717"/>
                  </a:cubicBezTo>
                  <a:cubicBezTo>
                    <a:pt x="1796" y="1717"/>
                    <a:pt x="1768" y="1698"/>
                    <a:pt x="1769" y="1661"/>
                  </a:cubicBezTo>
                  <a:cubicBezTo>
                    <a:pt x="1778" y="1327"/>
                    <a:pt x="1873" y="1013"/>
                    <a:pt x="1969" y="696"/>
                  </a:cubicBezTo>
                  <a:cubicBezTo>
                    <a:pt x="1918" y="689"/>
                    <a:pt x="1868" y="686"/>
                    <a:pt x="1818" y="686"/>
                  </a:cubicBezTo>
                  <a:cubicBezTo>
                    <a:pt x="1781" y="686"/>
                    <a:pt x="1744" y="688"/>
                    <a:pt x="1708" y="691"/>
                  </a:cubicBezTo>
                  <a:cubicBezTo>
                    <a:pt x="1683" y="1024"/>
                    <a:pt x="1662" y="1356"/>
                    <a:pt x="1719" y="1678"/>
                  </a:cubicBezTo>
                  <a:cubicBezTo>
                    <a:pt x="1729" y="1732"/>
                    <a:pt x="1682" y="1768"/>
                    <a:pt x="1640" y="1768"/>
                  </a:cubicBezTo>
                  <a:cubicBezTo>
                    <a:pt x="1612" y="1768"/>
                    <a:pt x="1586" y="1753"/>
                    <a:pt x="1580" y="1716"/>
                  </a:cubicBezTo>
                  <a:cubicBezTo>
                    <a:pt x="1521" y="1384"/>
                    <a:pt x="1520" y="1055"/>
                    <a:pt x="1528" y="727"/>
                  </a:cubicBezTo>
                  <a:lnTo>
                    <a:pt x="1528" y="727"/>
                  </a:lnTo>
                  <a:cubicBezTo>
                    <a:pt x="1459" y="745"/>
                    <a:pt x="1391" y="770"/>
                    <a:pt x="1328" y="801"/>
                  </a:cubicBezTo>
                  <a:cubicBezTo>
                    <a:pt x="1340" y="225"/>
                    <a:pt x="1383" y="573"/>
                    <a:pt x="1340" y="0"/>
                  </a:cubicBezTo>
                  <a:lnTo>
                    <a:pt x="1340" y="0"/>
                  </a:lnTo>
                  <a:cubicBezTo>
                    <a:pt x="590" y="503"/>
                    <a:pt x="607" y="1174"/>
                    <a:pt x="607" y="1174"/>
                  </a:cubicBezTo>
                  <a:cubicBezTo>
                    <a:pt x="0" y="2086"/>
                    <a:pt x="913" y="2611"/>
                    <a:pt x="1535" y="2887"/>
                  </a:cubicBezTo>
                  <a:cubicBezTo>
                    <a:pt x="1601" y="2911"/>
                    <a:pt x="1679" y="2923"/>
                    <a:pt x="1764" y="2923"/>
                  </a:cubicBezTo>
                  <a:cubicBezTo>
                    <a:pt x="2294" y="2923"/>
                    <a:pt x="3121" y="2470"/>
                    <a:pt x="3326" y="1594"/>
                  </a:cubicBezTo>
                  <a:cubicBezTo>
                    <a:pt x="3508" y="788"/>
                    <a:pt x="2879" y="406"/>
                    <a:pt x="26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5"/>
            <p:cNvSpPr/>
            <p:nvPr/>
          </p:nvSpPr>
          <p:spPr>
            <a:xfrm>
              <a:off x="2245437" y="2818393"/>
              <a:ext cx="36878" cy="125517"/>
            </a:xfrm>
            <a:custGeom>
              <a:avLst/>
              <a:gdLst/>
              <a:ahLst/>
              <a:cxnLst/>
              <a:rect l="l" t="t" r="r" b="b"/>
              <a:pathLst>
                <a:path w="1234" h="4200" extrusionOk="0">
                  <a:moveTo>
                    <a:pt x="330" y="1"/>
                  </a:moveTo>
                  <a:cubicBezTo>
                    <a:pt x="97" y="1019"/>
                    <a:pt x="130" y="2152"/>
                    <a:pt x="551" y="2299"/>
                  </a:cubicBezTo>
                  <a:cubicBezTo>
                    <a:pt x="403" y="2856"/>
                    <a:pt x="93" y="3865"/>
                    <a:pt x="0" y="4188"/>
                  </a:cubicBezTo>
                  <a:cubicBezTo>
                    <a:pt x="13" y="4196"/>
                    <a:pt x="27" y="4200"/>
                    <a:pt x="42" y="4200"/>
                  </a:cubicBezTo>
                  <a:cubicBezTo>
                    <a:pt x="301" y="4200"/>
                    <a:pt x="753" y="2954"/>
                    <a:pt x="933" y="2299"/>
                  </a:cubicBezTo>
                  <a:cubicBezTo>
                    <a:pt x="1056" y="1838"/>
                    <a:pt x="915" y="1472"/>
                    <a:pt x="1103" y="1138"/>
                  </a:cubicBezTo>
                  <a:cubicBezTo>
                    <a:pt x="1133" y="889"/>
                    <a:pt x="1176" y="643"/>
                    <a:pt x="1234" y="400"/>
                  </a:cubicBezTo>
                  <a:cubicBezTo>
                    <a:pt x="1192" y="382"/>
                    <a:pt x="861" y="44"/>
                    <a:pt x="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5"/>
            <p:cNvSpPr/>
            <p:nvPr/>
          </p:nvSpPr>
          <p:spPr>
            <a:xfrm>
              <a:off x="2251474" y="2818393"/>
              <a:ext cx="30841" cy="44290"/>
            </a:xfrm>
            <a:custGeom>
              <a:avLst/>
              <a:gdLst/>
              <a:ahLst/>
              <a:cxnLst/>
              <a:rect l="l" t="t" r="r" b="b"/>
              <a:pathLst>
                <a:path w="1032" h="1482" extrusionOk="0">
                  <a:moveTo>
                    <a:pt x="128" y="1"/>
                  </a:moveTo>
                  <a:cubicBezTo>
                    <a:pt x="65" y="279"/>
                    <a:pt x="22" y="562"/>
                    <a:pt x="1" y="846"/>
                  </a:cubicBezTo>
                  <a:cubicBezTo>
                    <a:pt x="389" y="923"/>
                    <a:pt x="641" y="1158"/>
                    <a:pt x="802" y="1481"/>
                  </a:cubicBezTo>
                  <a:cubicBezTo>
                    <a:pt x="815" y="1361"/>
                    <a:pt x="839" y="1249"/>
                    <a:pt x="901" y="1138"/>
                  </a:cubicBezTo>
                  <a:cubicBezTo>
                    <a:pt x="931" y="889"/>
                    <a:pt x="974" y="643"/>
                    <a:pt x="1032" y="400"/>
                  </a:cubicBezTo>
                  <a:cubicBezTo>
                    <a:pt x="989" y="382"/>
                    <a:pt x="658" y="44"/>
                    <a:pt x="1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5"/>
            <p:cNvSpPr/>
            <p:nvPr/>
          </p:nvSpPr>
          <p:spPr>
            <a:xfrm>
              <a:off x="2245437" y="2860650"/>
              <a:ext cx="23011" cy="83260"/>
            </a:xfrm>
            <a:custGeom>
              <a:avLst/>
              <a:gdLst/>
              <a:ahLst/>
              <a:cxnLst/>
              <a:rect l="l" t="t" r="r" b="b"/>
              <a:pathLst>
                <a:path w="770" h="2786" extrusionOk="0">
                  <a:moveTo>
                    <a:pt x="196" y="1"/>
                  </a:moveTo>
                  <a:cubicBezTo>
                    <a:pt x="220" y="459"/>
                    <a:pt x="331" y="809"/>
                    <a:pt x="551" y="886"/>
                  </a:cubicBezTo>
                  <a:cubicBezTo>
                    <a:pt x="403" y="1442"/>
                    <a:pt x="93" y="2451"/>
                    <a:pt x="0" y="2774"/>
                  </a:cubicBezTo>
                  <a:cubicBezTo>
                    <a:pt x="13" y="2782"/>
                    <a:pt x="27" y="2786"/>
                    <a:pt x="42" y="2786"/>
                  </a:cubicBezTo>
                  <a:cubicBezTo>
                    <a:pt x="242" y="2786"/>
                    <a:pt x="554" y="2051"/>
                    <a:pt x="769" y="1415"/>
                  </a:cubicBezTo>
                  <a:cubicBezTo>
                    <a:pt x="751" y="815"/>
                    <a:pt x="643" y="189"/>
                    <a:pt x="1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5"/>
            <p:cNvSpPr/>
            <p:nvPr/>
          </p:nvSpPr>
          <p:spPr>
            <a:xfrm>
              <a:off x="2122101" y="2652141"/>
              <a:ext cx="285222" cy="293680"/>
            </a:xfrm>
            <a:custGeom>
              <a:avLst/>
              <a:gdLst/>
              <a:ahLst/>
              <a:cxnLst/>
              <a:rect l="l" t="t" r="r" b="b"/>
              <a:pathLst>
                <a:path w="9544" h="9827" extrusionOk="0">
                  <a:moveTo>
                    <a:pt x="8912" y="0"/>
                  </a:moveTo>
                  <a:cubicBezTo>
                    <a:pt x="7499" y="1153"/>
                    <a:pt x="7304" y="4619"/>
                    <a:pt x="6274" y="4834"/>
                  </a:cubicBezTo>
                  <a:cubicBezTo>
                    <a:pt x="6223" y="4113"/>
                    <a:pt x="5374" y="3244"/>
                    <a:pt x="4586" y="3244"/>
                  </a:cubicBezTo>
                  <a:cubicBezTo>
                    <a:pt x="4563" y="3244"/>
                    <a:pt x="4540" y="3244"/>
                    <a:pt x="4517" y="3246"/>
                  </a:cubicBezTo>
                  <a:cubicBezTo>
                    <a:pt x="3419" y="3318"/>
                    <a:pt x="2769" y="3959"/>
                    <a:pt x="2307" y="4498"/>
                  </a:cubicBezTo>
                  <a:cubicBezTo>
                    <a:pt x="2102" y="5374"/>
                    <a:pt x="1275" y="5827"/>
                    <a:pt x="745" y="5827"/>
                  </a:cubicBezTo>
                  <a:cubicBezTo>
                    <a:pt x="660" y="5827"/>
                    <a:pt x="582" y="5815"/>
                    <a:pt x="516" y="5791"/>
                  </a:cubicBezTo>
                  <a:lnTo>
                    <a:pt x="516" y="5791"/>
                  </a:lnTo>
                  <a:cubicBezTo>
                    <a:pt x="1417" y="7777"/>
                    <a:pt x="1" y="9766"/>
                    <a:pt x="487" y="9766"/>
                  </a:cubicBezTo>
                  <a:cubicBezTo>
                    <a:pt x="691" y="9766"/>
                    <a:pt x="1102" y="9106"/>
                    <a:pt x="1374" y="7221"/>
                  </a:cubicBezTo>
                  <a:cubicBezTo>
                    <a:pt x="1430" y="7081"/>
                    <a:pt x="1557" y="7019"/>
                    <a:pt x="1667" y="7019"/>
                  </a:cubicBezTo>
                  <a:cubicBezTo>
                    <a:pt x="1765" y="7019"/>
                    <a:pt x="1850" y="7068"/>
                    <a:pt x="1858" y="7154"/>
                  </a:cubicBezTo>
                  <a:cubicBezTo>
                    <a:pt x="2044" y="9131"/>
                    <a:pt x="1184" y="9551"/>
                    <a:pt x="1481" y="9805"/>
                  </a:cubicBezTo>
                  <a:cubicBezTo>
                    <a:pt x="1491" y="9819"/>
                    <a:pt x="1504" y="9826"/>
                    <a:pt x="1521" y="9826"/>
                  </a:cubicBezTo>
                  <a:cubicBezTo>
                    <a:pt x="1765" y="9826"/>
                    <a:pt x="2649" y="8324"/>
                    <a:pt x="2553" y="6701"/>
                  </a:cubicBezTo>
                  <a:cubicBezTo>
                    <a:pt x="3252" y="5810"/>
                    <a:pt x="3866" y="5559"/>
                    <a:pt x="4344" y="5559"/>
                  </a:cubicBezTo>
                  <a:cubicBezTo>
                    <a:pt x="4383" y="5559"/>
                    <a:pt x="4421" y="5560"/>
                    <a:pt x="4458" y="5564"/>
                  </a:cubicBezTo>
                  <a:cubicBezTo>
                    <a:pt x="4987" y="5607"/>
                    <a:pt x="5319" y="5945"/>
                    <a:pt x="5361" y="5963"/>
                  </a:cubicBezTo>
                  <a:cubicBezTo>
                    <a:pt x="5303" y="6206"/>
                    <a:pt x="5260" y="6452"/>
                    <a:pt x="5230" y="6701"/>
                  </a:cubicBezTo>
                  <a:cubicBezTo>
                    <a:pt x="5141" y="7472"/>
                    <a:pt x="5269" y="7947"/>
                    <a:pt x="5659" y="8087"/>
                  </a:cubicBezTo>
                  <a:cubicBezTo>
                    <a:pt x="5490" y="8738"/>
                    <a:pt x="5252" y="9373"/>
                    <a:pt x="5137" y="9746"/>
                  </a:cubicBezTo>
                  <a:cubicBezTo>
                    <a:pt x="5159" y="9760"/>
                    <a:pt x="5183" y="9766"/>
                    <a:pt x="5207" y="9766"/>
                  </a:cubicBezTo>
                  <a:cubicBezTo>
                    <a:pt x="5499" y="9766"/>
                    <a:pt x="5904" y="8830"/>
                    <a:pt x="6102" y="8087"/>
                  </a:cubicBezTo>
                  <a:cubicBezTo>
                    <a:pt x="6307" y="7341"/>
                    <a:pt x="5916" y="5861"/>
                    <a:pt x="6637" y="5318"/>
                  </a:cubicBezTo>
                  <a:cubicBezTo>
                    <a:pt x="9272" y="4190"/>
                    <a:pt x="9543" y="876"/>
                    <a:pt x="89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5"/>
            <p:cNvSpPr/>
            <p:nvPr/>
          </p:nvSpPr>
          <p:spPr>
            <a:xfrm>
              <a:off x="2353174" y="2695684"/>
              <a:ext cx="42228" cy="28630"/>
            </a:xfrm>
            <a:custGeom>
              <a:avLst/>
              <a:gdLst/>
              <a:ahLst/>
              <a:cxnLst/>
              <a:rect l="l" t="t" r="r" b="b"/>
              <a:pathLst>
                <a:path w="1413" h="958" extrusionOk="0">
                  <a:moveTo>
                    <a:pt x="221" y="1"/>
                  </a:moveTo>
                  <a:cubicBezTo>
                    <a:pt x="216" y="1"/>
                    <a:pt x="212" y="1"/>
                    <a:pt x="208" y="1"/>
                  </a:cubicBezTo>
                  <a:cubicBezTo>
                    <a:pt x="134" y="169"/>
                    <a:pt x="66" y="342"/>
                    <a:pt x="1" y="516"/>
                  </a:cubicBezTo>
                  <a:cubicBezTo>
                    <a:pt x="457" y="574"/>
                    <a:pt x="899" y="728"/>
                    <a:pt x="1304" y="958"/>
                  </a:cubicBezTo>
                  <a:cubicBezTo>
                    <a:pt x="1349" y="786"/>
                    <a:pt x="1386" y="611"/>
                    <a:pt x="1412" y="436"/>
                  </a:cubicBezTo>
                  <a:cubicBezTo>
                    <a:pt x="1058" y="171"/>
                    <a:pt x="654" y="1"/>
                    <a:pt x="2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5"/>
            <p:cNvSpPr/>
            <p:nvPr/>
          </p:nvSpPr>
          <p:spPr>
            <a:xfrm>
              <a:off x="2345434" y="2719443"/>
              <a:ext cx="44110" cy="27823"/>
            </a:xfrm>
            <a:custGeom>
              <a:avLst/>
              <a:gdLst/>
              <a:ahLst/>
              <a:cxnLst/>
              <a:rect l="l" t="t" r="r" b="b"/>
              <a:pathLst>
                <a:path w="1476" h="931" extrusionOk="0">
                  <a:moveTo>
                    <a:pt x="157" y="0"/>
                  </a:moveTo>
                  <a:cubicBezTo>
                    <a:pt x="103" y="152"/>
                    <a:pt x="50" y="304"/>
                    <a:pt x="1" y="453"/>
                  </a:cubicBezTo>
                  <a:cubicBezTo>
                    <a:pt x="461" y="510"/>
                    <a:pt x="901" y="673"/>
                    <a:pt x="1286" y="931"/>
                  </a:cubicBezTo>
                  <a:cubicBezTo>
                    <a:pt x="1359" y="773"/>
                    <a:pt x="1422" y="611"/>
                    <a:pt x="1476" y="447"/>
                  </a:cubicBezTo>
                  <a:cubicBezTo>
                    <a:pt x="1068" y="206"/>
                    <a:pt x="619" y="49"/>
                    <a:pt x="1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5"/>
            <p:cNvSpPr/>
            <p:nvPr/>
          </p:nvSpPr>
          <p:spPr>
            <a:xfrm>
              <a:off x="2341369" y="2735880"/>
              <a:ext cx="41211" cy="23968"/>
            </a:xfrm>
            <a:custGeom>
              <a:avLst/>
              <a:gdLst/>
              <a:ahLst/>
              <a:cxnLst/>
              <a:rect l="l" t="t" r="r" b="b"/>
              <a:pathLst>
                <a:path w="1379" h="802" extrusionOk="0">
                  <a:moveTo>
                    <a:pt x="102" y="0"/>
                  </a:moveTo>
                  <a:cubicBezTo>
                    <a:pt x="67" y="101"/>
                    <a:pt x="35" y="200"/>
                    <a:pt x="0" y="299"/>
                  </a:cubicBezTo>
                  <a:cubicBezTo>
                    <a:pt x="444" y="324"/>
                    <a:pt x="852" y="514"/>
                    <a:pt x="1206" y="801"/>
                  </a:cubicBezTo>
                  <a:cubicBezTo>
                    <a:pt x="1268" y="693"/>
                    <a:pt x="1326" y="583"/>
                    <a:pt x="1379" y="473"/>
                  </a:cubicBezTo>
                  <a:cubicBezTo>
                    <a:pt x="997" y="215"/>
                    <a:pt x="559" y="53"/>
                    <a:pt x="1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85"/>
            <p:cNvSpPr/>
            <p:nvPr/>
          </p:nvSpPr>
          <p:spPr>
            <a:xfrm>
              <a:off x="2137492" y="2785399"/>
              <a:ext cx="54600" cy="52807"/>
            </a:xfrm>
            <a:custGeom>
              <a:avLst/>
              <a:gdLst/>
              <a:ahLst/>
              <a:cxnLst/>
              <a:rect l="l" t="t" r="r" b="b"/>
              <a:pathLst>
                <a:path w="1827" h="1767" extrusionOk="0">
                  <a:moveTo>
                    <a:pt x="1827" y="1"/>
                  </a:moveTo>
                  <a:cubicBezTo>
                    <a:pt x="1815" y="14"/>
                    <a:pt x="1804" y="26"/>
                    <a:pt x="1792" y="40"/>
                  </a:cubicBezTo>
                  <a:cubicBezTo>
                    <a:pt x="1587" y="916"/>
                    <a:pt x="761" y="1368"/>
                    <a:pt x="231" y="1368"/>
                  </a:cubicBezTo>
                  <a:cubicBezTo>
                    <a:pt x="145" y="1368"/>
                    <a:pt x="67" y="1356"/>
                    <a:pt x="1" y="1332"/>
                  </a:cubicBezTo>
                  <a:lnTo>
                    <a:pt x="1" y="1332"/>
                  </a:lnTo>
                  <a:cubicBezTo>
                    <a:pt x="64" y="1474"/>
                    <a:pt x="117" y="1618"/>
                    <a:pt x="160" y="1767"/>
                  </a:cubicBezTo>
                  <a:cubicBezTo>
                    <a:pt x="244" y="1730"/>
                    <a:pt x="330" y="1701"/>
                    <a:pt x="410" y="1661"/>
                  </a:cubicBezTo>
                  <a:cubicBezTo>
                    <a:pt x="789" y="1469"/>
                    <a:pt x="1183" y="1249"/>
                    <a:pt x="1457" y="916"/>
                  </a:cubicBezTo>
                  <a:cubicBezTo>
                    <a:pt x="1581" y="768"/>
                    <a:pt x="1677" y="596"/>
                    <a:pt x="1740" y="412"/>
                  </a:cubicBezTo>
                  <a:cubicBezTo>
                    <a:pt x="1743" y="383"/>
                    <a:pt x="1742" y="353"/>
                    <a:pt x="1745" y="319"/>
                  </a:cubicBezTo>
                  <a:cubicBezTo>
                    <a:pt x="1751" y="277"/>
                    <a:pt x="1768" y="235"/>
                    <a:pt x="1798" y="203"/>
                  </a:cubicBezTo>
                  <a:cubicBezTo>
                    <a:pt x="1812" y="137"/>
                    <a:pt x="1821" y="69"/>
                    <a:pt x="18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85"/>
            <p:cNvSpPr/>
            <p:nvPr/>
          </p:nvSpPr>
          <p:spPr>
            <a:xfrm>
              <a:off x="2237040" y="2749149"/>
              <a:ext cx="28690" cy="70887"/>
            </a:xfrm>
            <a:custGeom>
              <a:avLst/>
              <a:gdLst/>
              <a:ahLst/>
              <a:cxnLst/>
              <a:rect l="l" t="t" r="r" b="b"/>
              <a:pathLst>
                <a:path w="960" h="2372" extrusionOk="0">
                  <a:moveTo>
                    <a:pt x="737" y="0"/>
                  </a:moveTo>
                  <a:cubicBezTo>
                    <a:pt x="715" y="0"/>
                    <a:pt x="693" y="1"/>
                    <a:pt x="671" y="2"/>
                  </a:cubicBezTo>
                  <a:cubicBezTo>
                    <a:pt x="582" y="7"/>
                    <a:pt x="498" y="18"/>
                    <a:pt x="416" y="31"/>
                  </a:cubicBezTo>
                  <a:cubicBezTo>
                    <a:pt x="67" y="637"/>
                    <a:pt x="1" y="1547"/>
                    <a:pt x="111" y="2372"/>
                  </a:cubicBezTo>
                  <a:cubicBezTo>
                    <a:pt x="186" y="2351"/>
                    <a:pt x="262" y="2335"/>
                    <a:pt x="339" y="2326"/>
                  </a:cubicBezTo>
                  <a:cubicBezTo>
                    <a:pt x="361" y="1528"/>
                    <a:pt x="594" y="723"/>
                    <a:pt x="960" y="23"/>
                  </a:cubicBezTo>
                  <a:cubicBezTo>
                    <a:pt x="887" y="8"/>
                    <a:pt x="812" y="0"/>
                    <a:pt x="73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5"/>
            <p:cNvSpPr/>
            <p:nvPr/>
          </p:nvSpPr>
          <p:spPr>
            <a:xfrm>
              <a:off x="2217584" y="2754857"/>
              <a:ext cx="14375" cy="72441"/>
            </a:xfrm>
            <a:custGeom>
              <a:avLst/>
              <a:gdLst/>
              <a:ahLst/>
              <a:cxnLst/>
              <a:rect l="l" t="t" r="r" b="b"/>
              <a:pathLst>
                <a:path w="481" h="2424" extrusionOk="0">
                  <a:moveTo>
                    <a:pt x="480" y="1"/>
                  </a:moveTo>
                  <a:lnTo>
                    <a:pt x="480" y="1"/>
                  </a:lnTo>
                  <a:cubicBezTo>
                    <a:pt x="353" y="51"/>
                    <a:pt x="242" y="120"/>
                    <a:pt x="130" y="185"/>
                  </a:cubicBezTo>
                  <a:cubicBezTo>
                    <a:pt x="1" y="954"/>
                    <a:pt x="39" y="1697"/>
                    <a:pt x="245" y="2423"/>
                  </a:cubicBezTo>
                  <a:cubicBezTo>
                    <a:pt x="269" y="2405"/>
                    <a:pt x="295" y="2389"/>
                    <a:pt x="322" y="2374"/>
                  </a:cubicBezTo>
                  <a:cubicBezTo>
                    <a:pt x="196" y="1577"/>
                    <a:pt x="224" y="695"/>
                    <a:pt x="4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5"/>
            <p:cNvSpPr/>
            <p:nvPr/>
          </p:nvSpPr>
          <p:spPr>
            <a:xfrm>
              <a:off x="2145232" y="2821800"/>
              <a:ext cx="50476" cy="49011"/>
            </a:xfrm>
            <a:custGeom>
              <a:avLst/>
              <a:gdLst/>
              <a:ahLst/>
              <a:cxnLst/>
              <a:rect l="l" t="t" r="r" b="b"/>
              <a:pathLst>
                <a:path w="1689" h="1640" extrusionOk="0">
                  <a:moveTo>
                    <a:pt x="1521" y="0"/>
                  </a:moveTo>
                  <a:cubicBezTo>
                    <a:pt x="1346" y="212"/>
                    <a:pt x="1135" y="395"/>
                    <a:pt x="901" y="540"/>
                  </a:cubicBezTo>
                  <a:cubicBezTo>
                    <a:pt x="615" y="718"/>
                    <a:pt x="313" y="870"/>
                    <a:pt x="1" y="995"/>
                  </a:cubicBezTo>
                  <a:cubicBezTo>
                    <a:pt x="25" y="1157"/>
                    <a:pt x="39" y="1321"/>
                    <a:pt x="42" y="1486"/>
                  </a:cubicBezTo>
                  <a:cubicBezTo>
                    <a:pt x="48" y="1486"/>
                    <a:pt x="54" y="1486"/>
                    <a:pt x="60" y="1486"/>
                  </a:cubicBezTo>
                  <a:cubicBezTo>
                    <a:pt x="246" y="1486"/>
                    <a:pt x="429" y="1538"/>
                    <a:pt x="586" y="1640"/>
                  </a:cubicBezTo>
                  <a:cubicBezTo>
                    <a:pt x="590" y="1608"/>
                    <a:pt x="595" y="1578"/>
                    <a:pt x="600" y="1546"/>
                  </a:cubicBezTo>
                  <a:cubicBezTo>
                    <a:pt x="625" y="1481"/>
                    <a:pt x="670" y="1427"/>
                    <a:pt x="728" y="1390"/>
                  </a:cubicBezTo>
                  <a:cubicBezTo>
                    <a:pt x="688" y="837"/>
                    <a:pt x="1185" y="574"/>
                    <a:pt x="1688" y="574"/>
                  </a:cubicBezTo>
                  <a:cubicBezTo>
                    <a:pt x="1614" y="388"/>
                    <a:pt x="1559" y="196"/>
                    <a:pt x="15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5"/>
            <p:cNvSpPr/>
            <p:nvPr/>
          </p:nvSpPr>
          <p:spPr>
            <a:xfrm>
              <a:off x="2138866" y="2879119"/>
              <a:ext cx="21457" cy="41122"/>
            </a:xfrm>
            <a:custGeom>
              <a:avLst/>
              <a:gdLst/>
              <a:ahLst/>
              <a:cxnLst/>
              <a:rect l="l" t="t" r="r" b="b"/>
              <a:pathLst>
                <a:path w="718" h="1376" extrusionOk="0">
                  <a:moveTo>
                    <a:pt x="245" y="0"/>
                  </a:moveTo>
                  <a:cubicBezTo>
                    <a:pt x="209" y="485"/>
                    <a:pt x="99" y="921"/>
                    <a:pt x="1" y="1277"/>
                  </a:cubicBezTo>
                  <a:cubicBezTo>
                    <a:pt x="8" y="1277"/>
                    <a:pt x="15" y="1277"/>
                    <a:pt x="22" y="1277"/>
                  </a:cubicBezTo>
                  <a:cubicBezTo>
                    <a:pt x="162" y="1277"/>
                    <a:pt x="300" y="1310"/>
                    <a:pt x="426" y="1375"/>
                  </a:cubicBezTo>
                  <a:cubicBezTo>
                    <a:pt x="526" y="1082"/>
                    <a:pt x="626" y="703"/>
                    <a:pt x="717" y="208"/>
                  </a:cubicBezTo>
                  <a:cubicBezTo>
                    <a:pt x="568" y="66"/>
                    <a:pt x="407" y="5"/>
                    <a:pt x="2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5"/>
            <p:cNvSpPr/>
            <p:nvPr/>
          </p:nvSpPr>
          <p:spPr>
            <a:xfrm>
              <a:off x="2177538" y="2851655"/>
              <a:ext cx="21786" cy="45246"/>
            </a:xfrm>
            <a:custGeom>
              <a:avLst/>
              <a:gdLst/>
              <a:ahLst/>
              <a:cxnLst/>
              <a:rect l="l" t="t" r="r" b="b"/>
              <a:pathLst>
                <a:path w="729" h="1514" extrusionOk="0">
                  <a:moveTo>
                    <a:pt x="628" y="0"/>
                  </a:moveTo>
                  <a:cubicBezTo>
                    <a:pt x="366" y="7"/>
                    <a:pt x="57" y="120"/>
                    <a:pt x="94" y="437"/>
                  </a:cubicBezTo>
                  <a:cubicBezTo>
                    <a:pt x="105" y="524"/>
                    <a:pt x="66" y="581"/>
                    <a:pt x="12" y="616"/>
                  </a:cubicBezTo>
                  <a:cubicBezTo>
                    <a:pt x="36" y="915"/>
                    <a:pt x="31" y="1215"/>
                    <a:pt x="0" y="1513"/>
                  </a:cubicBezTo>
                  <a:cubicBezTo>
                    <a:pt x="161" y="1452"/>
                    <a:pt x="330" y="1416"/>
                    <a:pt x="497" y="1416"/>
                  </a:cubicBezTo>
                  <a:cubicBezTo>
                    <a:pt x="518" y="1416"/>
                    <a:pt x="539" y="1417"/>
                    <a:pt x="560" y="1418"/>
                  </a:cubicBezTo>
                  <a:cubicBezTo>
                    <a:pt x="666" y="989"/>
                    <a:pt x="728" y="513"/>
                    <a:pt x="698" y="25"/>
                  </a:cubicBezTo>
                  <a:cubicBezTo>
                    <a:pt x="703" y="20"/>
                    <a:pt x="707" y="15"/>
                    <a:pt x="711" y="10"/>
                  </a:cubicBezTo>
                  <a:cubicBezTo>
                    <a:pt x="683" y="5"/>
                    <a:pt x="656" y="2"/>
                    <a:pt x="6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5"/>
            <p:cNvSpPr/>
            <p:nvPr/>
          </p:nvSpPr>
          <p:spPr>
            <a:xfrm>
              <a:off x="2159726" y="2899501"/>
              <a:ext cx="33202" cy="46322"/>
            </a:xfrm>
            <a:custGeom>
              <a:avLst/>
              <a:gdLst/>
              <a:ahLst/>
              <a:cxnLst/>
              <a:rect l="l" t="t" r="r" b="b"/>
              <a:pathLst>
                <a:path w="1111" h="1550" extrusionOk="0">
                  <a:moveTo>
                    <a:pt x="1065" y="0"/>
                  </a:moveTo>
                  <a:cubicBezTo>
                    <a:pt x="895" y="0"/>
                    <a:pt x="728" y="42"/>
                    <a:pt x="569" y="111"/>
                  </a:cubicBezTo>
                  <a:cubicBezTo>
                    <a:pt x="417" y="1055"/>
                    <a:pt x="1" y="1339"/>
                    <a:pt x="222" y="1528"/>
                  </a:cubicBezTo>
                  <a:cubicBezTo>
                    <a:pt x="232" y="1542"/>
                    <a:pt x="246" y="1549"/>
                    <a:pt x="262" y="1549"/>
                  </a:cubicBezTo>
                  <a:cubicBezTo>
                    <a:pt x="423" y="1549"/>
                    <a:pt x="857" y="903"/>
                    <a:pt x="1110" y="1"/>
                  </a:cubicBezTo>
                  <a:cubicBezTo>
                    <a:pt x="1095" y="0"/>
                    <a:pt x="1080" y="0"/>
                    <a:pt x="10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85"/>
            <p:cNvSpPr/>
            <p:nvPr/>
          </p:nvSpPr>
          <p:spPr>
            <a:xfrm>
              <a:off x="2201207" y="2769500"/>
              <a:ext cx="13717" cy="70439"/>
            </a:xfrm>
            <a:custGeom>
              <a:avLst/>
              <a:gdLst/>
              <a:ahLst/>
              <a:cxnLst/>
              <a:rect l="l" t="t" r="r" b="b"/>
              <a:pathLst>
                <a:path w="459" h="2357" extrusionOk="0">
                  <a:moveTo>
                    <a:pt x="240" y="1"/>
                  </a:moveTo>
                  <a:lnTo>
                    <a:pt x="240" y="1"/>
                  </a:lnTo>
                  <a:cubicBezTo>
                    <a:pt x="204" y="30"/>
                    <a:pt x="160" y="58"/>
                    <a:pt x="125" y="89"/>
                  </a:cubicBezTo>
                  <a:cubicBezTo>
                    <a:pt x="140" y="439"/>
                    <a:pt x="110" y="763"/>
                    <a:pt x="19" y="1062"/>
                  </a:cubicBezTo>
                  <a:cubicBezTo>
                    <a:pt x="1" y="1530"/>
                    <a:pt x="91" y="1961"/>
                    <a:pt x="280" y="2356"/>
                  </a:cubicBezTo>
                  <a:cubicBezTo>
                    <a:pt x="340" y="2297"/>
                    <a:pt x="399" y="2236"/>
                    <a:pt x="458" y="2185"/>
                  </a:cubicBezTo>
                  <a:cubicBezTo>
                    <a:pt x="236" y="1480"/>
                    <a:pt x="161" y="736"/>
                    <a:pt x="2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5"/>
            <p:cNvSpPr/>
            <p:nvPr/>
          </p:nvSpPr>
          <p:spPr>
            <a:xfrm>
              <a:off x="2262502" y="2755514"/>
              <a:ext cx="32156" cy="64253"/>
            </a:xfrm>
            <a:custGeom>
              <a:avLst/>
              <a:gdLst/>
              <a:ahLst/>
              <a:cxnLst/>
              <a:rect l="l" t="t" r="r" b="b"/>
              <a:pathLst>
                <a:path w="1076" h="2150" extrusionOk="0">
                  <a:moveTo>
                    <a:pt x="596" y="1"/>
                  </a:moveTo>
                  <a:cubicBezTo>
                    <a:pt x="251" y="643"/>
                    <a:pt x="21" y="1403"/>
                    <a:pt x="1" y="2149"/>
                  </a:cubicBezTo>
                  <a:lnTo>
                    <a:pt x="3" y="2149"/>
                  </a:lnTo>
                  <a:cubicBezTo>
                    <a:pt x="155" y="1461"/>
                    <a:pt x="511" y="834"/>
                    <a:pt x="1076" y="386"/>
                  </a:cubicBezTo>
                  <a:cubicBezTo>
                    <a:pt x="934" y="235"/>
                    <a:pt x="773" y="105"/>
                    <a:pt x="5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5"/>
            <p:cNvSpPr/>
            <p:nvPr/>
          </p:nvSpPr>
          <p:spPr>
            <a:xfrm>
              <a:off x="2265520" y="2769321"/>
              <a:ext cx="42885" cy="53136"/>
            </a:xfrm>
            <a:custGeom>
              <a:avLst/>
              <a:gdLst/>
              <a:ahLst/>
              <a:cxnLst/>
              <a:rect l="l" t="t" r="r" b="b"/>
              <a:pathLst>
                <a:path w="1435" h="1778" extrusionOk="0">
                  <a:moveTo>
                    <a:pt x="1042" y="1"/>
                  </a:moveTo>
                  <a:cubicBezTo>
                    <a:pt x="491" y="437"/>
                    <a:pt x="146" y="1049"/>
                    <a:pt x="1" y="1720"/>
                  </a:cubicBezTo>
                  <a:cubicBezTo>
                    <a:pt x="52" y="1738"/>
                    <a:pt x="107" y="1756"/>
                    <a:pt x="153" y="1777"/>
                  </a:cubicBezTo>
                  <a:cubicBezTo>
                    <a:pt x="509" y="1337"/>
                    <a:pt x="918" y="850"/>
                    <a:pt x="1434" y="711"/>
                  </a:cubicBezTo>
                  <a:cubicBezTo>
                    <a:pt x="1372" y="468"/>
                    <a:pt x="1230" y="220"/>
                    <a:pt x="10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5"/>
            <p:cNvSpPr/>
            <p:nvPr/>
          </p:nvSpPr>
          <p:spPr>
            <a:xfrm>
              <a:off x="2279268" y="2802494"/>
              <a:ext cx="42377" cy="43692"/>
            </a:xfrm>
            <a:custGeom>
              <a:avLst/>
              <a:gdLst/>
              <a:ahLst/>
              <a:cxnLst/>
              <a:rect l="l" t="t" r="r" b="b"/>
              <a:pathLst>
                <a:path w="1418" h="1462" extrusionOk="0">
                  <a:moveTo>
                    <a:pt x="1324" y="0"/>
                  </a:moveTo>
                  <a:cubicBezTo>
                    <a:pt x="1318" y="1"/>
                    <a:pt x="1315" y="4"/>
                    <a:pt x="1309" y="4"/>
                  </a:cubicBezTo>
                  <a:cubicBezTo>
                    <a:pt x="1299" y="3"/>
                    <a:pt x="1288" y="3"/>
                    <a:pt x="1278" y="3"/>
                  </a:cubicBezTo>
                  <a:cubicBezTo>
                    <a:pt x="802" y="3"/>
                    <a:pt x="395" y="467"/>
                    <a:pt x="56" y="897"/>
                  </a:cubicBezTo>
                  <a:cubicBezTo>
                    <a:pt x="70" y="910"/>
                    <a:pt x="86" y="921"/>
                    <a:pt x="102" y="932"/>
                  </a:cubicBezTo>
                  <a:cubicBezTo>
                    <a:pt x="57" y="1122"/>
                    <a:pt x="27" y="1296"/>
                    <a:pt x="1" y="1462"/>
                  </a:cubicBezTo>
                  <a:cubicBezTo>
                    <a:pt x="297" y="1321"/>
                    <a:pt x="618" y="1243"/>
                    <a:pt x="945" y="1230"/>
                  </a:cubicBezTo>
                  <a:cubicBezTo>
                    <a:pt x="991" y="841"/>
                    <a:pt x="1103" y="495"/>
                    <a:pt x="1379" y="287"/>
                  </a:cubicBezTo>
                  <a:cubicBezTo>
                    <a:pt x="1393" y="281"/>
                    <a:pt x="1404" y="273"/>
                    <a:pt x="1417" y="267"/>
                  </a:cubicBezTo>
                  <a:cubicBezTo>
                    <a:pt x="1391" y="176"/>
                    <a:pt x="1360" y="88"/>
                    <a:pt x="13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5"/>
            <p:cNvSpPr/>
            <p:nvPr/>
          </p:nvSpPr>
          <p:spPr>
            <a:xfrm>
              <a:off x="2276996" y="2852402"/>
              <a:ext cx="30423" cy="43154"/>
            </a:xfrm>
            <a:custGeom>
              <a:avLst/>
              <a:gdLst/>
              <a:ahLst/>
              <a:cxnLst/>
              <a:rect l="l" t="t" r="r" b="b"/>
              <a:pathLst>
                <a:path w="1018" h="1444" extrusionOk="0">
                  <a:moveTo>
                    <a:pt x="993" y="1"/>
                  </a:moveTo>
                  <a:cubicBezTo>
                    <a:pt x="654" y="18"/>
                    <a:pt x="303" y="123"/>
                    <a:pt x="24" y="314"/>
                  </a:cubicBezTo>
                  <a:cubicBezTo>
                    <a:pt x="1" y="901"/>
                    <a:pt x="141" y="1267"/>
                    <a:pt x="476" y="1387"/>
                  </a:cubicBezTo>
                  <a:cubicBezTo>
                    <a:pt x="471" y="1403"/>
                    <a:pt x="465" y="1422"/>
                    <a:pt x="461" y="1439"/>
                  </a:cubicBezTo>
                  <a:cubicBezTo>
                    <a:pt x="534" y="1422"/>
                    <a:pt x="609" y="1414"/>
                    <a:pt x="684" y="1414"/>
                  </a:cubicBezTo>
                  <a:cubicBezTo>
                    <a:pt x="726" y="1414"/>
                    <a:pt x="768" y="1416"/>
                    <a:pt x="810" y="1422"/>
                  </a:cubicBezTo>
                  <a:cubicBezTo>
                    <a:pt x="842" y="1426"/>
                    <a:pt x="873" y="1433"/>
                    <a:pt x="904" y="1444"/>
                  </a:cubicBezTo>
                  <a:cubicBezTo>
                    <a:pt x="910" y="1424"/>
                    <a:pt x="916" y="1406"/>
                    <a:pt x="921" y="1386"/>
                  </a:cubicBezTo>
                  <a:cubicBezTo>
                    <a:pt x="1017" y="1030"/>
                    <a:pt x="980" y="508"/>
                    <a:pt x="9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5"/>
            <p:cNvSpPr/>
            <p:nvPr/>
          </p:nvSpPr>
          <p:spPr>
            <a:xfrm>
              <a:off x="2329983" y="2761700"/>
              <a:ext cx="38073" cy="37117"/>
            </a:xfrm>
            <a:custGeom>
              <a:avLst/>
              <a:gdLst/>
              <a:ahLst/>
              <a:cxnLst/>
              <a:rect l="l" t="t" r="r" b="b"/>
              <a:pathLst>
                <a:path w="1274" h="1242" extrusionOk="0">
                  <a:moveTo>
                    <a:pt x="319" y="0"/>
                  </a:moveTo>
                  <a:cubicBezTo>
                    <a:pt x="270" y="0"/>
                    <a:pt x="221" y="3"/>
                    <a:pt x="172" y="10"/>
                  </a:cubicBezTo>
                  <a:cubicBezTo>
                    <a:pt x="116" y="152"/>
                    <a:pt x="58" y="286"/>
                    <a:pt x="1" y="409"/>
                  </a:cubicBezTo>
                  <a:cubicBezTo>
                    <a:pt x="166" y="670"/>
                    <a:pt x="301" y="949"/>
                    <a:pt x="402" y="1241"/>
                  </a:cubicBezTo>
                  <a:cubicBezTo>
                    <a:pt x="733" y="1009"/>
                    <a:pt x="1027" y="727"/>
                    <a:pt x="1273" y="405"/>
                  </a:cubicBezTo>
                  <a:cubicBezTo>
                    <a:pt x="991" y="160"/>
                    <a:pt x="669" y="0"/>
                    <a:pt x="3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5"/>
            <p:cNvSpPr/>
            <p:nvPr/>
          </p:nvSpPr>
          <p:spPr>
            <a:xfrm>
              <a:off x="2110505" y="2780229"/>
              <a:ext cx="23041" cy="14853"/>
            </a:xfrm>
            <a:custGeom>
              <a:avLst/>
              <a:gdLst/>
              <a:ahLst/>
              <a:cxnLst/>
              <a:rect l="l" t="t" r="r" b="b"/>
              <a:pathLst>
                <a:path w="771" h="497" extrusionOk="0">
                  <a:moveTo>
                    <a:pt x="372" y="1"/>
                  </a:moveTo>
                  <a:cubicBezTo>
                    <a:pt x="178" y="1"/>
                    <a:pt x="0" y="147"/>
                    <a:pt x="0" y="147"/>
                  </a:cubicBezTo>
                  <a:cubicBezTo>
                    <a:pt x="0" y="147"/>
                    <a:pt x="103" y="496"/>
                    <a:pt x="420" y="496"/>
                  </a:cubicBezTo>
                  <a:cubicBezTo>
                    <a:pt x="516" y="496"/>
                    <a:pt x="632" y="464"/>
                    <a:pt x="771" y="381"/>
                  </a:cubicBezTo>
                  <a:cubicBezTo>
                    <a:pt x="675" y="85"/>
                    <a:pt x="519" y="1"/>
                    <a:pt x="3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5"/>
            <p:cNvSpPr/>
            <p:nvPr/>
          </p:nvSpPr>
          <p:spPr>
            <a:xfrm>
              <a:off x="2120098" y="2784592"/>
              <a:ext cx="8936" cy="18499"/>
            </a:xfrm>
            <a:custGeom>
              <a:avLst/>
              <a:gdLst/>
              <a:ahLst/>
              <a:cxnLst/>
              <a:rect l="l" t="t" r="r" b="b"/>
              <a:pathLst>
                <a:path w="299" h="619" extrusionOk="0">
                  <a:moveTo>
                    <a:pt x="183" y="1"/>
                  </a:moveTo>
                  <a:cubicBezTo>
                    <a:pt x="130" y="1"/>
                    <a:pt x="65" y="77"/>
                    <a:pt x="41" y="227"/>
                  </a:cubicBezTo>
                  <a:cubicBezTo>
                    <a:pt x="0" y="483"/>
                    <a:pt x="33" y="618"/>
                    <a:pt x="88" y="618"/>
                  </a:cubicBezTo>
                  <a:cubicBezTo>
                    <a:pt x="133" y="618"/>
                    <a:pt x="193" y="529"/>
                    <a:pt x="240" y="343"/>
                  </a:cubicBezTo>
                  <a:cubicBezTo>
                    <a:pt x="298" y="114"/>
                    <a:pt x="249"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5"/>
            <p:cNvSpPr/>
            <p:nvPr/>
          </p:nvSpPr>
          <p:spPr>
            <a:xfrm>
              <a:off x="2152285" y="2781454"/>
              <a:ext cx="25103" cy="16168"/>
            </a:xfrm>
            <a:custGeom>
              <a:avLst/>
              <a:gdLst/>
              <a:ahLst/>
              <a:cxnLst/>
              <a:rect l="l" t="t" r="r" b="b"/>
              <a:pathLst>
                <a:path w="840" h="541" extrusionOk="0">
                  <a:moveTo>
                    <a:pt x="434" y="0"/>
                  </a:moveTo>
                  <a:cubicBezTo>
                    <a:pt x="274" y="0"/>
                    <a:pt x="103" y="92"/>
                    <a:pt x="0" y="416"/>
                  </a:cubicBezTo>
                  <a:cubicBezTo>
                    <a:pt x="151" y="506"/>
                    <a:pt x="277" y="541"/>
                    <a:pt x="382" y="541"/>
                  </a:cubicBezTo>
                  <a:cubicBezTo>
                    <a:pt x="728" y="541"/>
                    <a:pt x="840" y="160"/>
                    <a:pt x="840" y="160"/>
                  </a:cubicBezTo>
                  <a:cubicBezTo>
                    <a:pt x="840" y="160"/>
                    <a:pt x="645" y="0"/>
                    <a:pt x="43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5"/>
            <p:cNvSpPr/>
            <p:nvPr/>
          </p:nvSpPr>
          <p:spPr>
            <a:xfrm>
              <a:off x="2161430" y="2784921"/>
              <a:ext cx="9772" cy="20202"/>
            </a:xfrm>
            <a:custGeom>
              <a:avLst/>
              <a:gdLst/>
              <a:ahLst/>
              <a:cxnLst/>
              <a:rect l="l" t="t" r="r" b="b"/>
              <a:pathLst>
                <a:path w="327" h="676" extrusionOk="0">
                  <a:moveTo>
                    <a:pt x="126" y="1"/>
                  </a:moveTo>
                  <a:cubicBezTo>
                    <a:pt x="55" y="1"/>
                    <a:pt x="1" y="123"/>
                    <a:pt x="65" y="373"/>
                  </a:cubicBezTo>
                  <a:cubicBezTo>
                    <a:pt x="117" y="578"/>
                    <a:pt x="182" y="676"/>
                    <a:pt x="231" y="676"/>
                  </a:cubicBezTo>
                  <a:cubicBezTo>
                    <a:pt x="291" y="676"/>
                    <a:pt x="326" y="528"/>
                    <a:pt x="282" y="249"/>
                  </a:cubicBezTo>
                  <a:cubicBezTo>
                    <a:pt x="256" y="84"/>
                    <a:pt x="185" y="1"/>
                    <a:pt x="1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5"/>
            <p:cNvSpPr/>
            <p:nvPr/>
          </p:nvSpPr>
          <p:spPr>
            <a:xfrm>
              <a:off x="2122788" y="2793229"/>
              <a:ext cx="34696" cy="19634"/>
            </a:xfrm>
            <a:custGeom>
              <a:avLst/>
              <a:gdLst/>
              <a:ahLst/>
              <a:cxnLst/>
              <a:rect l="l" t="t" r="r" b="b"/>
              <a:pathLst>
                <a:path w="1161" h="657" extrusionOk="0">
                  <a:moveTo>
                    <a:pt x="428" y="1"/>
                  </a:moveTo>
                  <a:cubicBezTo>
                    <a:pt x="277" y="1"/>
                    <a:pt x="132" y="86"/>
                    <a:pt x="77" y="248"/>
                  </a:cubicBezTo>
                  <a:cubicBezTo>
                    <a:pt x="0" y="480"/>
                    <a:pt x="177" y="605"/>
                    <a:pt x="374" y="605"/>
                  </a:cubicBezTo>
                  <a:cubicBezTo>
                    <a:pt x="402" y="605"/>
                    <a:pt x="430" y="603"/>
                    <a:pt x="457" y="598"/>
                  </a:cubicBezTo>
                  <a:cubicBezTo>
                    <a:pt x="531" y="584"/>
                    <a:pt x="569" y="539"/>
                    <a:pt x="582" y="485"/>
                  </a:cubicBezTo>
                  <a:cubicBezTo>
                    <a:pt x="647" y="546"/>
                    <a:pt x="722" y="597"/>
                    <a:pt x="803" y="632"/>
                  </a:cubicBezTo>
                  <a:cubicBezTo>
                    <a:pt x="840" y="649"/>
                    <a:pt x="875" y="656"/>
                    <a:pt x="908" y="656"/>
                  </a:cubicBezTo>
                  <a:cubicBezTo>
                    <a:pt x="1068" y="656"/>
                    <a:pt x="1160" y="470"/>
                    <a:pt x="999" y="263"/>
                  </a:cubicBezTo>
                  <a:cubicBezTo>
                    <a:pt x="948" y="199"/>
                    <a:pt x="699" y="25"/>
                    <a:pt x="593" y="25"/>
                  </a:cubicBezTo>
                  <a:cubicBezTo>
                    <a:pt x="586" y="25"/>
                    <a:pt x="579" y="26"/>
                    <a:pt x="573" y="27"/>
                  </a:cubicBezTo>
                  <a:cubicBezTo>
                    <a:pt x="526" y="9"/>
                    <a:pt x="477" y="1"/>
                    <a:pt x="428" y="1"/>
                  </a:cubicBezTo>
                  <a:close/>
                </a:path>
              </a:pathLst>
            </a:custGeom>
            <a:solidFill>
              <a:srgbClr val="EB5D37">
                <a:alpha val="553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5"/>
            <p:cNvSpPr/>
            <p:nvPr/>
          </p:nvSpPr>
          <p:spPr>
            <a:xfrm>
              <a:off x="2128406" y="2790181"/>
              <a:ext cx="24954" cy="10669"/>
            </a:xfrm>
            <a:custGeom>
              <a:avLst/>
              <a:gdLst/>
              <a:ahLst/>
              <a:cxnLst/>
              <a:rect l="l" t="t" r="r" b="b"/>
              <a:pathLst>
                <a:path w="835" h="357" extrusionOk="0">
                  <a:moveTo>
                    <a:pt x="317" y="1"/>
                  </a:moveTo>
                  <a:cubicBezTo>
                    <a:pt x="0" y="1"/>
                    <a:pt x="320" y="357"/>
                    <a:pt x="417" y="357"/>
                  </a:cubicBezTo>
                  <a:cubicBezTo>
                    <a:pt x="421" y="357"/>
                    <a:pt x="425" y="356"/>
                    <a:pt x="428" y="355"/>
                  </a:cubicBezTo>
                  <a:cubicBezTo>
                    <a:pt x="835" y="169"/>
                    <a:pt x="737" y="28"/>
                    <a:pt x="350" y="2"/>
                  </a:cubicBezTo>
                  <a:cubicBezTo>
                    <a:pt x="338" y="1"/>
                    <a:pt x="328" y="1"/>
                    <a:pt x="3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5"/>
            <p:cNvSpPr/>
            <p:nvPr/>
          </p:nvSpPr>
          <p:spPr>
            <a:xfrm>
              <a:off x="2081427" y="2795471"/>
              <a:ext cx="47577" cy="3975"/>
            </a:xfrm>
            <a:custGeom>
              <a:avLst/>
              <a:gdLst/>
              <a:ahLst/>
              <a:cxnLst/>
              <a:rect l="l" t="t" r="r" b="b"/>
              <a:pathLst>
                <a:path w="1592" h="133" extrusionOk="0">
                  <a:moveTo>
                    <a:pt x="852" y="0"/>
                  </a:moveTo>
                  <a:cubicBezTo>
                    <a:pt x="583" y="0"/>
                    <a:pt x="306" y="23"/>
                    <a:pt x="1" y="71"/>
                  </a:cubicBezTo>
                  <a:lnTo>
                    <a:pt x="5" y="92"/>
                  </a:lnTo>
                  <a:cubicBezTo>
                    <a:pt x="306" y="44"/>
                    <a:pt x="579" y="20"/>
                    <a:pt x="845" y="20"/>
                  </a:cubicBezTo>
                  <a:cubicBezTo>
                    <a:pt x="954" y="20"/>
                    <a:pt x="1062" y="24"/>
                    <a:pt x="1170" y="32"/>
                  </a:cubicBezTo>
                  <a:lnTo>
                    <a:pt x="1193" y="33"/>
                  </a:lnTo>
                  <a:cubicBezTo>
                    <a:pt x="1310" y="43"/>
                    <a:pt x="1488" y="55"/>
                    <a:pt x="1578" y="133"/>
                  </a:cubicBezTo>
                  <a:lnTo>
                    <a:pt x="1592" y="117"/>
                  </a:lnTo>
                  <a:cubicBezTo>
                    <a:pt x="1496" y="34"/>
                    <a:pt x="1314" y="20"/>
                    <a:pt x="1194" y="12"/>
                  </a:cubicBezTo>
                  <a:lnTo>
                    <a:pt x="1172" y="11"/>
                  </a:lnTo>
                  <a:cubicBezTo>
                    <a:pt x="1066" y="4"/>
                    <a:pt x="960" y="0"/>
                    <a:pt x="8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5"/>
            <p:cNvSpPr/>
            <p:nvPr/>
          </p:nvSpPr>
          <p:spPr>
            <a:xfrm>
              <a:off x="2077452" y="2801747"/>
              <a:ext cx="55138" cy="9354"/>
            </a:xfrm>
            <a:custGeom>
              <a:avLst/>
              <a:gdLst/>
              <a:ahLst/>
              <a:cxnLst/>
              <a:rect l="l" t="t" r="r" b="b"/>
              <a:pathLst>
                <a:path w="1845" h="313" extrusionOk="0">
                  <a:moveTo>
                    <a:pt x="1595" y="1"/>
                  </a:moveTo>
                  <a:cubicBezTo>
                    <a:pt x="1555" y="1"/>
                    <a:pt x="1515" y="2"/>
                    <a:pt x="1475" y="3"/>
                  </a:cubicBezTo>
                  <a:lnTo>
                    <a:pt x="1383" y="3"/>
                  </a:lnTo>
                  <a:cubicBezTo>
                    <a:pt x="901" y="8"/>
                    <a:pt x="472" y="137"/>
                    <a:pt x="0" y="293"/>
                  </a:cubicBezTo>
                  <a:lnTo>
                    <a:pt x="7" y="313"/>
                  </a:lnTo>
                  <a:cubicBezTo>
                    <a:pt x="475" y="157"/>
                    <a:pt x="904" y="29"/>
                    <a:pt x="1383" y="26"/>
                  </a:cubicBezTo>
                  <a:cubicBezTo>
                    <a:pt x="1413" y="26"/>
                    <a:pt x="1444" y="24"/>
                    <a:pt x="1477" y="24"/>
                  </a:cubicBezTo>
                  <a:cubicBezTo>
                    <a:pt x="1515" y="23"/>
                    <a:pt x="1554" y="21"/>
                    <a:pt x="1592" y="21"/>
                  </a:cubicBezTo>
                  <a:cubicBezTo>
                    <a:pt x="1677" y="21"/>
                    <a:pt x="1761" y="28"/>
                    <a:pt x="1839" y="57"/>
                  </a:cubicBezTo>
                  <a:lnTo>
                    <a:pt x="1844" y="36"/>
                  </a:lnTo>
                  <a:cubicBezTo>
                    <a:pt x="1766" y="7"/>
                    <a:pt x="1681" y="1"/>
                    <a:pt x="15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5"/>
            <p:cNvSpPr/>
            <p:nvPr/>
          </p:nvSpPr>
          <p:spPr>
            <a:xfrm>
              <a:off x="2089854" y="2805871"/>
              <a:ext cx="42975" cy="12103"/>
            </a:xfrm>
            <a:custGeom>
              <a:avLst/>
              <a:gdLst/>
              <a:ahLst/>
              <a:cxnLst/>
              <a:rect l="l" t="t" r="r" b="b"/>
              <a:pathLst>
                <a:path w="1438" h="405" extrusionOk="0">
                  <a:moveTo>
                    <a:pt x="1145" y="1"/>
                  </a:moveTo>
                  <a:cubicBezTo>
                    <a:pt x="1137" y="1"/>
                    <a:pt x="1130" y="1"/>
                    <a:pt x="1122" y="1"/>
                  </a:cubicBezTo>
                  <a:cubicBezTo>
                    <a:pt x="783" y="18"/>
                    <a:pt x="460" y="170"/>
                    <a:pt x="145" y="317"/>
                  </a:cubicBezTo>
                  <a:cubicBezTo>
                    <a:pt x="97" y="340"/>
                    <a:pt x="49" y="363"/>
                    <a:pt x="0" y="386"/>
                  </a:cubicBezTo>
                  <a:lnTo>
                    <a:pt x="8" y="405"/>
                  </a:lnTo>
                  <a:cubicBezTo>
                    <a:pt x="58" y="383"/>
                    <a:pt x="106" y="360"/>
                    <a:pt x="156" y="337"/>
                  </a:cubicBezTo>
                  <a:cubicBezTo>
                    <a:pt x="466" y="191"/>
                    <a:pt x="789" y="40"/>
                    <a:pt x="1125" y="22"/>
                  </a:cubicBezTo>
                  <a:cubicBezTo>
                    <a:pt x="1132" y="22"/>
                    <a:pt x="1139" y="21"/>
                    <a:pt x="1146" y="21"/>
                  </a:cubicBezTo>
                  <a:cubicBezTo>
                    <a:pt x="1179" y="21"/>
                    <a:pt x="1213" y="24"/>
                    <a:pt x="1247" y="28"/>
                  </a:cubicBezTo>
                  <a:cubicBezTo>
                    <a:pt x="1281" y="31"/>
                    <a:pt x="1316" y="35"/>
                    <a:pt x="1351" y="35"/>
                  </a:cubicBezTo>
                  <a:cubicBezTo>
                    <a:pt x="1381" y="35"/>
                    <a:pt x="1410" y="32"/>
                    <a:pt x="1437" y="25"/>
                  </a:cubicBezTo>
                  <a:lnTo>
                    <a:pt x="1433" y="3"/>
                  </a:lnTo>
                  <a:cubicBezTo>
                    <a:pt x="1406" y="11"/>
                    <a:pt x="1379" y="13"/>
                    <a:pt x="1351" y="13"/>
                  </a:cubicBezTo>
                  <a:cubicBezTo>
                    <a:pt x="1317" y="13"/>
                    <a:pt x="1283" y="9"/>
                    <a:pt x="1249" y="6"/>
                  </a:cubicBezTo>
                  <a:cubicBezTo>
                    <a:pt x="1214" y="3"/>
                    <a:pt x="1180" y="1"/>
                    <a:pt x="11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5"/>
            <p:cNvSpPr/>
            <p:nvPr/>
          </p:nvSpPr>
          <p:spPr>
            <a:xfrm>
              <a:off x="2149266" y="2801268"/>
              <a:ext cx="37476" cy="7979"/>
            </a:xfrm>
            <a:custGeom>
              <a:avLst/>
              <a:gdLst/>
              <a:ahLst/>
              <a:cxnLst/>
              <a:rect l="l" t="t" r="r" b="b"/>
              <a:pathLst>
                <a:path w="1254" h="267" extrusionOk="0">
                  <a:moveTo>
                    <a:pt x="202" y="1"/>
                  </a:moveTo>
                  <a:cubicBezTo>
                    <a:pt x="177" y="1"/>
                    <a:pt x="153" y="4"/>
                    <a:pt x="129" y="9"/>
                  </a:cubicBezTo>
                  <a:cubicBezTo>
                    <a:pt x="105" y="12"/>
                    <a:pt x="79" y="16"/>
                    <a:pt x="55" y="16"/>
                  </a:cubicBezTo>
                  <a:cubicBezTo>
                    <a:pt x="38" y="16"/>
                    <a:pt x="22" y="14"/>
                    <a:pt x="7" y="9"/>
                  </a:cubicBezTo>
                  <a:lnTo>
                    <a:pt x="0" y="29"/>
                  </a:lnTo>
                  <a:cubicBezTo>
                    <a:pt x="18" y="36"/>
                    <a:pt x="37" y="38"/>
                    <a:pt x="57" y="38"/>
                  </a:cubicBezTo>
                  <a:cubicBezTo>
                    <a:pt x="82" y="38"/>
                    <a:pt x="108" y="34"/>
                    <a:pt x="134" y="29"/>
                  </a:cubicBezTo>
                  <a:cubicBezTo>
                    <a:pt x="160" y="24"/>
                    <a:pt x="186" y="22"/>
                    <a:pt x="213" y="22"/>
                  </a:cubicBezTo>
                  <a:cubicBezTo>
                    <a:pt x="491" y="22"/>
                    <a:pt x="776" y="114"/>
                    <a:pt x="1052" y="206"/>
                  </a:cubicBezTo>
                  <a:cubicBezTo>
                    <a:pt x="1118" y="228"/>
                    <a:pt x="1183" y="249"/>
                    <a:pt x="1248" y="267"/>
                  </a:cubicBezTo>
                  <a:lnTo>
                    <a:pt x="1253" y="248"/>
                  </a:lnTo>
                  <a:cubicBezTo>
                    <a:pt x="1189" y="229"/>
                    <a:pt x="1126" y="208"/>
                    <a:pt x="1059" y="185"/>
                  </a:cubicBezTo>
                  <a:cubicBezTo>
                    <a:pt x="781" y="95"/>
                    <a:pt x="495" y="1"/>
                    <a:pt x="213" y="1"/>
                  </a:cubicBezTo>
                  <a:cubicBezTo>
                    <a:pt x="209" y="1"/>
                    <a:pt x="205" y="1"/>
                    <a:pt x="2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5"/>
            <p:cNvSpPr/>
            <p:nvPr/>
          </p:nvSpPr>
          <p:spPr>
            <a:xfrm>
              <a:off x="2150163" y="2805990"/>
              <a:ext cx="30333" cy="13837"/>
            </a:xfrm>
            <a:custGeom>
              <a:avLst/>
              <a:gdLst/>
              <a:ahLst/>
              <a:cxnLst/>
              <a:rect l="l" t="t" r="r" b="b"/>
              <a:pathLst>
                <a:path w="1015" h="463" extrusionOk="0">
                  <a:moveTo>
                    <a:pt x="2" y="1"/>
                  </a:moveTo>
                  <a:lnTo>
                    <a:pt x="0" y="21"/>
                  </a:lnTo>
                  <a:cubicBezTo>
                    <a:pt x="321" y="51"/>
                    <a:pt x="640" y="244"/>
                    <a:pt x="923" y="414"/>
                  </a:cubicBezTo>
                  <a:cubicBezTo>
                    <a:pt x="950" y="431"/>
                    <a:pt x="977" y="447"/>
                    <a:pt x="1003" y="463"/>
                  </a:cubicBezTo>
                  <a:lnTo>
                    <a:pt x="1014" y="443"/>
                  </a:lnTo>
                  <a:cubicBezTo>
                    <a:pt x="988" y="428"/>
                    <a:pt x="960" y="412"/>
                    <a:pt x="935" y="396"/>
                  </a:cubicBezTo>
                  <a:cubicBezTo>
                    <a:pt x="650" y="225"/>
                    <a:pt x="327" y="29"/>
                    <a:pt x="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85"/>
            <p:cNvSpPr/>
            <p:nvPr/>
          </p:nvSpPr>
          <p:spPr>
            <a:xfrm>
              <a:off x="2148818" y="2809427"/>
              <a:ext cx="28032" cy="22234"/>
            </a:xfrm>
            <a:custGeom>
              <a:avLst/>
              <a:gdLst/>
              <a:ahLst/>
              <a:cxnLst/>
              <a:rect l="l" t="t" r="r" b="b"/>
              <a:pathLst>
                <a:path w="938" h="744" extrusionOk="0">
                  <a:moveTo>
                    <a:pt x="5" y="1"/>
                  </a:moveTo>
                  <a:lnTo>
                    <a:pt x="0" y="22"/>
                  </a:lnTo>
                  <a:cubicBezTo>
                    <a:pt x="26" y="27"/>
                    <a:pt x="60" y="59"/>
                    <a:pt x="92" y="89"/>
                  </a:cubicBezTo>
                  <a:cubicBezTo>
                    <a:pt x="109" y="106"/>
                    <a:pt x="129" y="122"/>
                    <a:pt x="150" y="137"/>
                  </a:cubicBezTo>
                  <a:cubicBezTo>
                    <a:pt x="399" y="306"/>
                    <a:pt x="667" y="495"/>
                    <a:pt x="922" y="743"/>
                  </a:cubicBezTo>
                  <a:lnTo>
                    <a:pt x="937" y="727"/>
                  </a:lnTo>
                  <a:cubicBezTo>
                    <a:pt x="680" y="480"/>
                    <a:pt x="413" y="289"/>
                    <a:pt x="161" y="120"/>
                  </a:cubicBezTo>
                  <a:cubicBezTo>
                    <a:pt x="142" y="106"/>
                    <a:pt x="123" y="90"/>
                    <a:pt x="106" y="73"/>
                  </a:cubicBezTo>
                  <a:cubicBezTo>
                    <a:pt x="72" y="40"/>
                    <a:pt x="37" y="7"/>
                    <a:pt x="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5"/>
            <p:cNvSpPr/>
            <p:nvPr/>
          </p:nvSpPr>
          <p:spPr>
            <a:xfrm>
              <a:off x="2118395" y="2739884"/>
              <a:ext cx="10460" cy="36908"/>
            </a:xfrm>
            <a:custGeom>
              <a:avLst/>
              <a:gdLst/>
              <a:ahLst/>
              <a:cxnLst/>
              <a:rect l="l" t="t" r="r" b="b"/>
              <a:pathLst>
                <a:path w="350" h="1235" extrusionOk="0">
                  <a:moveTo>
                    <a:pt x="328" y="1"/>
                  </a:moveTo>
                  <a:cubicBezTo>
                    <a:pt x="311" y="52"/>
                    <a:pt x="290" y="104"/>
                    <a:pt x="271" y="156"/>
                  </a:cubicBezTo>
                  <a:cubicBezTo>
                    <a:pt x="139" y="504"/>
                    <a:pt x="1" y="865"/>
                    <a:pt x="10" y="1234"/>
                  </a:cubicBezTo>
                  <a:lnTo>
                    <a:pt x="32" y="1233"/>
                  </a:lnTo>
                  <a:cubicBezTo>
                    <a:pt x="20" y="869"/>
                    <a:pt x="157" y="510"/>
                    <a:pt x="290" y="163"/>
                  </a:cubicBezTo>
                  <a:cubicBezTo>
                    <a:pt x="310" y="111"/>
                    <a:pt x="330" y="59"/>
                    <a:pt x="349" y="9"/>
                  </a:cubicBezTo>
                  <a:lnTo>
                    <a:pt x="32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5"/>
            <p:cNvSpPr/>
            <p:nvPr/>
          </p:nvSpPr>
          <p:spPr>
            <a:xfrm>
              <a:off x="2122399" y="2764958"/>
              <a:ext cx="4632" cy="12103"/>
            </a:xfrm>
            <a:custGeom>
              <a:avLst/>
              <a:gdLst/>
              <a:ahLst/>
              <a:cxnLst/>
              <a:rect l="l" t="t" r="r" b="b"/>
              <a:pathLst>
                <a:path w="155" h="405" extrusionOk="0">
                  <a:moveTo>
                    <a:pt x="133" y="1"/>
                  </a:moveTo>
                  <a:lnTo>
                    <a:pt x="106" y="67"/>
                  </a:lnTo>
                  <a:cubicBezTo>
                    <a:pt x="61" y="177"/>
                    <a:pt x="15" y="291"/>
                    <a:pt x="0" y="402"/>
                  </a:cubicBezTo>
                  <a:lnTo>
                    <a:pt x="22" y="404"/>
                  </a:lnTo>
                  <a:cubicBezTo>
                    <a:pt x="33" y="295"/>
                    <a:pt x="81" y="185"/>
                    <a:pt x="125" y="74"/>
                  </a:cubicBezTo>
                  <a:cubicBezTo>
                    <a:pt x="136" y="54"/>
                    <a:pt x="144" y="31"/>
                    <a:pt x="154" y="9"/>
                  </a:cubicBezTo>
                  <a:lnTo>
                    <a:pt x="1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5"/>
            <p:cNvSpPr/>
            <p:nvPr/>
          </p:nvSpPr>
          <p:spPr>
            <a:xfrm>
              <a:off x="2154646" y="2765765"/>
              <a:ext cx="5917" cy="14972"/>
            </a:xfrm>
            <a:custGeom>
              <a:avLst/>
              <a:gdLst/>
              <a:ahLst/>
              <a:cxnLst/>
              <a:rect l="l" t="t" r="r" b="b"/>
              <a:pathLst>
                <a:path w="198" h="501" extrusionOk="0">
                  <a:moveTo>
                    <a:pt x="19" y="0"/>
                  </a:moveTo>
                  <a:lnTo>
                    <a:pt x="1" y="11"/>
                  </a:lnTo>
                  <a:cubicBezTo>
                    <a:pt x="12" y="32"/>
                    <a:pt x="24" y="55"/>
                    <a:pt x="35" y="80"/>
                  </a:cubicBezTo>
                  <a:cubicBezTo>
                    <a:pt x="102" y="208"/>
                    <a:pt x="177" y="354"/>
                    <a:pt x="167" y="499"/>
                  </a:cubicBezTo>
                  <a:lnTo>
                    <a:pt x="188" y="500"/>
                  </a:lnTo>
                  <a:cubicBezTo>
                    <a:pt x="197" y="351"/>
                    <a:pt x="121" y="201"/>
                    <a:pt x="55" y="70"/>
                  </a:cubicBezTo>
                  <a:cubicBezTo>
                    <a:pt x="42" y="45"/>
                    <a:pt x="31" y="22"/>
                    <a:pt x="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5"/>
            <p:cNvSpPr/>
            <p:nvPr/>
          </p:nvSpPr>
          <p:spPr>
            <a:xfrm>
              <a:off x="2161250" y="2762149"/>
              <a:ext cx="3467" cy="18170"/>
            </a:xfrm>
            <a:custGeom>
              <a:avLst/>
              <a:gdLst/>
              <a:ahLst/>
              <a:cxnLst/>
              <a:rect l="l" t="t" r="r" b="b"/>
              <a:pathLst>
                <a:path w="116" h="608" extrusionOk="0">
                  <a:moveTo>
                    <a:pt x="21" y="1"/>
                  </a:moveTo>
                  <a:lnTo>
                    <a:pt x="0" y="5"/>
                  </a:lnTo>
                  <a:cubicBezTo>
                    <a:pt x="4" y="20"/>
                    <a:pt x="6" y="37"/>
                    <a:pt x="11" y="56"/>
                  </a:cubicBezTo>
                  <a:cubicBezTo>
                    <a:pt x="43" y="217"/>
                    <a:pt x="94" y="456"/>
                    <a:pt x="36" y="598"/>
                  </a:cubicBezTo>
                  <a:lnTo>
                    <a:pt x="56" y="608"/>
                  </a:lnTo>
                  <a:cubicBezTo>
                    <a:pt x="115" y="458"/>
                    <a:pt x="64" y="214"/>
                    <a:pt x="31" y="52"/>
                  </a:cubicBezTo>
                  <a:cubicBezTo>
                    <a:pt x="27" y="34"/>
                    <a:pt x="25" y="17"/>
                    <a:pt x="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85"/>
            <p:cNvSpPr/>
            <p:nvPr/>
          </p:nvSpPr>
          <p:spPr>
            <a:xfrm>
              <a:off x="1613811" y="2590040"/>
              <a:ext cx="172197" cy="21338"/>
            </a:xfrm>
            <a:custGeom>
              <a:avLst/>
              <a:gdLst/>
              <a:ahLst/>
              <a:cxnLst/>
              <a:rect l="l" t="t" r="r" b="b"/>
              <a:pathLst>
                <a:path w="5762" h="714" extrusionOk="0">
                  <a:moveTo>
                    <a:pt x="0" y="1"/>
                  </a:moveTo>
                  <a:lnTo>
                    <a:pt x="0" y="713"/>
                  </a:lnTo>
                  <a:lnTo>
                    <a:pt x="5761" y="461"/>
                  </a:lnTo>
                  <a:lnTo>
                    <a:pt x="576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5"/>
            <p:cNvSpPr/>
            <p:nvPr/>
          </p:nvSpPr>
          <p:spPr>
            <a:xfrm>
              <a:off x="1192308" y="2583674"/>
              <a:ext cx="172227" cy="17064"/>
            </a:xfrm>
            <a:custGeom>
              <a:avLst/>
              <a:gdLst/>
              <a:ahLst/>
              <a:cxnLst/>
              <a:rect l="l" t="t" r="r" b="b"/>
              <a:pathLst>
                <a:path w="5763" h="571" extrusionOk="0">
                  <a:moveTo>
                    <a:pt x="1" y="1"/>
                  </a:moveTo>
                  <a:lnTo>
                    <a:pt x="1" y="570"/>
                  </a:lnTo>
                  <a:lnTo>
                    <a:pt x="5762" y="570"/>
                  </a:lnTo>
                  <a:lnTo>
                    <a:pt x="57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5"/>
            <p:cNvSpPr/>
            <p:nvPr/>
          </p:nvSpPr>
          <p:spPr>
            <a:xfrm>
              <a:off x="1654933" y="2478030"/>
              <a:ext cx="14883" cy="122708"/>
            </a:xfrm>
            <a:custGeom>
              <a:avLst/>
              <a:gdLst/>
              <a:ahLst/>
              <a:cxnLst/>
              <a:rect l="l" t="t" r="r" b="b"/>
              <a:pathLst>
                <a:path w="498" h="4106" extrusionOk="0">
                  <a:moveTo>
                    <a:pt x="497" y="1"/>
                  </a:moveTo>
                  <a:lnTo>
                    <a:pt x="0" y="74"/>
                  </a:lnTo>
                  <a:lnTo>
                    <a:pt x="126" y="3820"/>
                  </a:lnTo>
                  <a:lnTo>
                    <a:pt x="497" y="4105"/>
                  </a:lnTo>
                  <a:lnTo>
                    <a:pt x="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5"/>
            <p:cNvSpPr/>
            <p:nvPr/>
          </p:nvSpPr>
          <p:spPr>
            <a:xfrm>
              <a:off x="1733143" y="2478299"/>
              <a:ext cx="14972" cy="122618"/>
            </a:xfrm>
            <a:custGeom>
              <a:avLst/>
              <a:gdLst/>
              <a:ahLst/>
              <a:cxnLst/>
              <a:rect l="l" t="t" r="r" b="b"/>
              <a:pathLst>
                <a:path w="501" h="4103" extrusionOk="0">
                  <a:moveTo>
                    <a:pt x="500" y="1"/>
                  </a:moveTo>
                  <a:lnTo>
                    <a:pt x="0" y="56"/>
                  </a:lnTo>
                  <a:lnTo>
                    <a:pt x="0" y="3805"/>
                  </a:lnTo>
                  <a:lnTo>
                    <a:pt x="361" y="4103"/>
                  </a:lnTo>
                  <a:lnTo>
                    <a:pt x="50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5"/>
            <p:cNvSpPr/>
            <p:nvPr/>
          </p:nvSpPr>
          <p:spPr>
            <a:xfrm>
              <a:off x="1231846" y="2478030"/>
              <a:ext cx="14853" cy="114161"/>
            </a:xfrm>
            <a:custGeom>
              <a:avLst/>
              <a:gdLst/>
              <a:ahLst/>
              <a:cxnLst/>
              <a:rect l="l" t="t" r="r" b="b"/>
              <a:pathLst>
                <a:path w="497" h="3820" extrusionOk="0">
                  <a:moveTo>
                    <a:pt x="497" y="1"/>
                  </a:moveTo>
                  <a:lnTo>
                    <a:pt x="0" y="74"/>
                  </a:lnTo>
                  <a:lnTo>
                    <a:pt x="127" y="3820"/>
                  </a:lnTo>
                  <a:lnTo>
                    <a:pt x="497" y="3820"/>
                  </a:lnTo>
                  <a:lnTo>
                    <a:pt x="4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5"/>
            <p:cNvSpPr/>
            <p:nvPr/>
          </p:nvSpPr>
          <p:spPr>
            <a:xfrm>
              <a:off x="1310026" y="2478299"/>
              <a:ext cx="14972" cy="113892"/>
            </a:xfrm>
            <a:custGeom>
              <a:avLst/>
              <a:gdLst/>
              <a:ahLst/>
              <a:cxnLst/>
              <a:rect l="l" t="t" r="r" b="b"/>
              <a:pathLst>
                <a:path w="501" h="3811" extrusionOk="0">
                  <a:moveTo>
                    <a:pt x="501" y="1"/>
                  </a:moveTo>
                  <a:lnTo>
                    <a:pt x="1" y="56"/>
                  </a:lnTo>
                  <a:lnTo>
                    <a:pt x="1" y="3805"/>
                  </a:lnTo>
                  <a:lnTo>
                    <a:pt x="372" y="3811"/>
                  </a:lnTo>
                  <a:lnTo>
                    <a:pt x="50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5"/>
            <p:cNvSpPr/>
            <p:nvPr/>
          </p:nvSpPr>
          <p:spPr>
            <a:xfrm>
              <a:off x="1073036" y="3115063"/>
              <a:ext cx="1469744" cy="200887"/>
            </a:xfrm>
            <a:custGeom>
              <a:avLst/>
              <a:gdLst/>
              <a:ahLst/>
              <a:cxnLst/>
              <a:rect l="l" t="t" r="r" b="b"/>
              <a:pathLst>
                <a:path w="49180" h="6722" extrusionOk="0">
                  <a:moveTo>
                    <a:pt x="3249" y="3575"/>
                  </a:moveTo>
                  <a:lnTo>
                    <a:pt x="3249" y="3575"/>
                  </a:lnTo>
                  <a:cubicBezTo>
                    <a:pt x="3249" y="3575"/>
                    <a:pt x="3248" y="3576"/>
                    <a:pt x="3248" y="3577"/>
                  </a:cubicBezTo>
                  <a:lnTo>
                    <a:pt x="3248" y="3577"/>
                  </a:lnTo>
                  <a:lnTo>
                    <a:pt x="3248" y="3577"/>
                  </a:lnTo>
                  <a:cubicBezTo>
                    <a:pt x="3248" y="3576"/>
                    <a:pt x="3249" y="3575"/>
                    <a:pt x="3249" y="3575"/>
                  </a:cubicBezTo>
                  <a:close/>
                  <a:moveTo>
                    <a:pt x="8302" y="0"/>
                  </a:moveTo>
                  <a:cubicBezTo>
                    <a:pt x="8144" y="0"/>
                    <a:pt x="7986" y="1"/>
                    <a:pt x="7827" y="2"/>
                  </a:cubicBezTo>
                  <a:cubicBezTo>
                    <a:pt x="5188" y="47"/>
                    <a:pt x="2513" y="305"/>
                    <a:pt x="0" y="1143"/>
                  </a:cubicBezTo>
                  <a:lnTo>
                    <a:pt x="24" y="1225"/>
                  </a:lnTo>
                  <a:cubicBezTo>
                    <a:pt x="2263" y="574"/>
                    <a:pt x="4596" y="393"/>
                    <a:pt x="6914" y="393"/>
                  </a:cubicBezTo>
                  <a:cubicBezTo>
                    <a:pt x="7219" y="393"/>
                    <a:pt x="7523" y="396"/>
                    <a:pt x="7826" y="401"/>
                  </a:cubicBezTo>
                  <a:cubicBezTo>
                    <a:pt x="10451" y="450"/>
                    <a:pt x="13068" y="720"/>
                    <a:pt x="15671" y="1077"/>
                  </a:cubicBezTo>
                  <a:cubicBezTo>
                    <a:pt x="18280" y="1421"/>
                    <a:pt x="20863" y="1866"/>
                    <a:pt x="23482" y="2285"/>
                  </a:cubicBezTo>
                  <a:cubicBezTo>
                    <a:pt x="26109" y="2685"/>
                    <a:pt x="28763" y="2840"/>
                    <a:pt x="31412" y="2880"/>
                  </a:cubicBezTo>
                  <a:cubicBezTo>
                    <a:pt x="31835" y="2886"/>
                    <a:pt x="32259" y="2889"/>
                    <a:pt x="32682" y="2889"/>
                  </a:cubicBezTo>
                  <a:cubicBezTo>
                    <a:pt x="33583" y="2889"/>
                    <a:pt x="34483" y="2876"/>
                    <a:pt x="35382" y="2856"/>
                  </a:cubicBezTo>
                  <a:cubicBezTo>
                    <a:pt x="36221" y="2835"/>
                    <a:pt x="37058" y="2803"/>
                    <a:pt x="37894" y="2773"/>
                  </a:cubicBezTo>
                  <a:lnTo>
                    <a:pt x="37894" y="2773"/>
                  </a:lnTo>
                  <a:cubicBezTo>
                    <a:pt x="37030" y="2892"/>
                    <a:pt x="36163" y="2999"/>
                    <a:pt x="35292" y="3095"/>
                  </a:cubicBezTo>
                  <a:cubicBezTo>
                    <a:pt x="33988" y="3235"/>
                    <a:pt x="32679" y="3355"/>
                    <a:pt x="31367" y="3456"/>
                  </a:cubicBezTo>
                  <a:lnTo>
                    <a:pt x="29401" y="3595"/>
                  </a:lnTo>
                  <a:cubicBezTo>
                    <a:pt x="28747" y="3636"/>
                    <a:pt x="28115" y="3685"/>
                    <a:pt x="27474" y="3685"/>
                  </a:cubicBezTo>
                  <a:cubicBezTo>
                    <a:pt x="27466" y="3685"/>
                    <a:pt x="27459" y="3685"/>
                    <a:pt x="27452" y="3685"/>
                  </a:cubicBezTo>
                  <a:cubicBezTo>
                    <a:pt x="27398" y="3685"/>
                    <a:pt x="27345" y="3685"/>
                    <a:pt x="27292" y="3685"/>
                  </a:cubicBezTo>
                  <a:cubicBezTo>
                    <a:pt x="26040" y="3685"/>
                    <a:pt x="24778" y="3634"/>
                    <a:pt x="23517" y="3579"/>
                  </a:cubicBezTo>
                  <a:lnTo>
                    <a:pt x="19570" y="3401"/>
                  </a:lnTo>
                  <a:lnTo>
                    <a:pt x="11670" y="3017"/>
                  </a:lnTo>
                  <a:cubicBezTo>
                    <a:pt x="10351" y="2957"/>
                    <a:pt x="9035" y="2905"/>
                    <a:pt x="7714" y="2886"/>
                  </a:cubicBezTo>
                  <a:cubicBezTo>
                    <a:pt x="7180" y="2884"/>
                    <a:pt x="6648" y="2872"/>
                    <a:pt x="6114" y="2872"/>
                  </a:cubicBezTo>
                  <a:cubicBezTo>
                    <a:pt x="5326" y="2872"/>
                    <a:pt x="4535" y="2898"/>
                    <a:pt x="3737" y="3024"/>
                  </a:cubicBezTo>
                  <a:cubicBezTo>
                    <a:pt x="3569" y="3056"/>
                    <a:pt x="3401" y="3094"/>
                    <a:pt x="3227" y="3173"/>
                  </a:cubicBezTo>
                  <a:cubicBezTo>
                    <a:pt x="3142" y="3218"/>
                    <a:pt x="3045" y="3263"/>
                    <a:pt x="2969" y="3392"/>
                  </a:cubicBezTo>
                  <a:cubicBezTo>
                    <a:pt x="2950" y="3426"/>
                    <a:pt x="2938" y="3462"/>
                    <a:pt x="2931" y="3500"/>
                  </a:cubicBezTo>
                  <a:cubicBezTo>
                    <a:pt x="2927" y="3525"/>
                    <a:pt x="2926" y="3549"/>
                    <a:pt x="2928" y="3575"/>
                  </a:cubicBezTo>
                  <a:lnTo>
                    <a:pt x="2932" y="3604"/>
                  </a:lnTo>
                  <a:cubicBezTo>
                    <a:pt x="2931" y="3617"/>
                    <a:pt x="2950" y="3676"/>
                    <a:pt x="2964" y="3709"/>
                  </a:cubicBezTo>
                  <a:cubicBezTo>
                    <a:pt x="2978" y="3737"/>
                    <a:pt x="2994" y="3764"/>
                    <a:pt x="3011" y="3789"/>
                  </a:cubicBezTo>
                  <a:cubicBezTo>
                    <a:pt x="3155" y="3967"/>
                    <a:pt x="3317" y="4041"/>
                    <a:pt x="3473" y="4122"/>
                  </a:cubicBezTo>
                  <a:cubicBezTo>
                    <a:pt x="3629" y="4193"/>
                    <a:pt x="3787" y="4255"/>
                    <a:pt x="3949" y="4309"/>
                  </a:cubicBezTo>
                  <a:cubicBezTo>
                    <a:pt x="4592" y="4516"/>
                    <a:pt x="5239" y="4662"/>
                    <a:pt x="5890" y="4794"/>
                  </a:cubicBezTo>
                  <a:cubicBezTo>
                    <a:pt x="7190" y="5055"/>
                    <a:pt x="8499" y="5247"/>
                    <a:pt x="9808" y="5422"/>
                  </a:cubicBezTo>
                  <a:cubicBezTo>
                    <a:pt x="12428" y="5759"/>
                    <a:pt x="15055" y="6036"/>
                    <a:pt x="17691" y="6213"/>
                  </a:cubicBezTo>
                  <a:cubicBezTo>
                    <a:pt x="19007" y="6307"/>
                    <a:pt x="20323" y="6388"/>
                    <a:pt x="21641" y="6465"/>
                  </a:cubicBezTo>
                  <a:cubicBezTo>
                    <a:pt x="22959" y="6530"/>
                    <a:pt x="24278" y="6581"/>
                    <a:pt x="25597" y="6625"/>
                  </a:cubicBezTo>
                  <a:cubicBezTo>
                    <a:pt x="27494" y="6685"/>
                    <a:pt x="29391" y="6722"/>
                    <a:pt x="31290" y="6722"/>
                  </a:cubicBezTo>
                  <a:cubicBezTo>
                    <a:pt x="32033" y="6722"/>
                    <a:pt x="32775" y="6716"/>
                    <a:pt x="33518" y="6704"/>
                  </a:cubicBezTo>
                  <a:cubicBezTo>
                    <a:pt x="36162" y="6638"/>
                    <a:pt x="38804" y="6491"/>
                    <a:pt x="41431" y="6188"/>
                  </a:cubicBezTo>
                  <a:cubicBezTo>
                    <a:pt x="44052" y="5866"/>
                    <a:pt x="46673" y="5397"/>
                    <a:pt x="49180" y="4554"/>
                  </a:cubicBezTo>
                  <a:lnTo>
                    <a:pt x="49153" y="4472"/>
                  </a:lnTo>
                  <a:cubicBezTo>
                    <a:pt x="46611" y="5167"/>
                    <a:pt x="44003" y="5537"/>
                    <a:pt x="41385" y="5762"/>
                  </a:cubicBezTo>
                  <a:cubicBezTo>
                    <a:pt x="38768" y="5996"/>
                    <a:pt x="36137" y="6067"/>
                    <a:pt x="33510" y="6067"/>
                  </a:cubicBezTo>
                  <a:cubicBezTo>
                    <a:pt x="33265" y="6068"/>
                    <a:pt x="33019" y="6069"/>
                    <a:pt x="32774" y="6069"/>
                  </a:cubicBezTo>
                  <a:cubicBezTo>
                    <a:pt x="30390" y="6069"/>
                    <a:pt x="28005" y="6005"/>
                    <a:pt x="25622" y="5901"/>
                  </a:cubicBezTo>
                  <a:cubicBezTo>
                    <a:pt x="24307" y="5846"/>
                    <a:pt x="22993" y="5775"/>
                    <a:pt x="21679" y="5703"/>
                  </a:cubicBezTo>
                  <a:lnTo>
                    <a:pt x="17737" y="5489"/>
                  </a:lnTo>
                  <a:cubicBezTo>
                    <a:pt x="15111" y="5315"/>
                    <a:pt x="12482" y="5166"/>
                    <a:pt x="9865" y="4906"/>
                  </a:cubicBezTo>
                  <a:cubicBezTo>
                    <a:pt x="8557" y="4778"/>
                    <a:pt x="7250" y="4631"/>
                    <a:pt x="5957" y="4418"/>
                  </a:cubicBezTo>
                  <a:cubicBezTo>
                    <a:pt x="5313" y="4309"/>
                    <a:pt x="4666" y="4191"/>
                    <a:pt x="4052" y="3995"/>
                  </a:cubicBezTo>
                  <a:cubicBezTo>
                    <a:pt x="3759" y="3899"/>
                    <a:pt x="3417" y="3777"/>
                    <a:pt x="3263" y="3601"/>
                  </a:cubicBezTo>
                  <a:lnTo>
                    <a:pt x="3248" y="3577"/>
                  </a:lnTo>
                  <a:lnTo>
                    <a:pt x="3248" y="3577"/>
                  </a:lnTo>
                  <a:cubicBezTo>
                    <a:pt x="3248" y="3578"/>
                    <a:pt x="3247" y="3579"/>
                    <a:pt x="3246" y="3579"/>
                  </a:cubicBezTo>
                  <a:cubicBezTo>
                    <a:pt x="3245" y="3579"/>
                    <a:pt x="3243" y="3576"/>
                    <a:pt x="3242" y="3565"/>
                  </a:cubicBezTo>
                  <a:lnTo>
                    <a:pt x="3240" y="3546"/>
                  </a:lnTo>
                  <a:cubicBezTo>
                    <a:pt x="3240" y="3546"/>
                    <a:pt x="3238" y="3543"/>
                    <a:pt x="3242" y="3539"/>
                  </a:cubicBezTo>
                  <a:cubicBezTo>
                    <a:pt x="3246" y="3520"/>
                    <a:pt x="3300" y="3479"/>
                    <a:pt x="3360" y="3449"/>
                  </a:cubicBezTo>
                  <a:cubicBezTo>
                    <a:pt x="3485" y="3389"/>
                    <a:pt x="3639" y="3350"/>
                    <a:pt x="3794" y="3318"/>
                  </a:cubicBezTo>
                  <a:cubicBezTo>
                    <a:pt x="4422" y="3199"/>
                    <a:pt x="5083" y="3171"/>
                    <a:pt x="5737" y="3149"/>
                  </a:cubicBezTo>
                  <a:cubicBezTo>
                    <a:pt x="6082" y="3138"/>
                    <a:pt x="6429" y="3132"/>
                    <a:pt x="6776" y="3132"/>
                  </a:cubicBezTo>
                  <a:cubicBezTo>
                    <a:pt x="7086" y="3132"/>
                    <a:pt x="7397" y="3136"/>
                    <a:pt x="7708" y="3146"/>
                  </a:cubicBezTo>
                  <a:cubicBezTo>
                    <a:pt x="9022" y="3180"/>
                    <a:pt x="10337" y="3245"/>
                    <a:pt x="11652" y="3320"/>
                  </a:cubicBezTo>
                  <a:cubicBezTo>
                    <a:pt x="14282" y="3472"/>
                    <a:pt x="16907" y="3702"/>
                    <a:pt x="19536" y="3913"/>
                  </a:cubicBezTo>
                  <a:cubicBezTo>
                    <a:pt x="22164" y="4124"/>
                    <a:pt x="24788" y="4352"/>
                    <a:pt x="27447" y="4411"/>
                  </a:cubicBezTo>
                  <a:cubicBezTo>
                    <a:pt x="27565" y="4415"/>
                    <a:pt x="27684" y="4416"/>
                    <a:pt x="27802" y="4416"/>
                  </a:cubicBezTo>
                  <a:cubicBezTo>
                    <a:pt x="28354" y="4416"/>
                    <a:pt x="28909" y="4383"/>
                    <a:pt x="29445" y="4352"/>
                  </a:cubicBezTo>
                  <a:lnTo>
                    <a:pt x="31425" y="4224"/>
                  </a:lnTo>
                  <a:cubicBezTo>
                    <a:pt x="32742" y="4129"/>
                    <a:pt x="34059" y="4015"/>
                    <a:pt x="35374" y="3883"/>
                  </a:cubicBezTo>
                  <a:cubicBezTo>
                    <a:pt x="36691" y="3746"/>
                    <a:pt x="38003" y="3595"/>
                    <a:pt x="39319" y="3389"/>
                  </a:cubicBezTo>
                  <a:cubicBezTo>
                    <a:pt x="39648" y="3337"/>
                    <a:pt x="39976" y="3281"/>
                    <a:pt x="40310" y="3215"/>
                  </a:cubicBezTo>
                  <a:cubicBezTo>
                    <a:pt x="40475" y="3181"/>
                    <a:pt x="40642" y="3146"/>
                    <a:pt x="40812" y="3102"/>
                  </a:cubicBezTo>
                  <a:cubicBezTo>
                    <a:pt x="40898" y="3079"/>
                    <a:pt x="40983" y="3056"/>
                    <a:pt x="41077" y="3026"/>
                  </a:cubicBezTo>
                  <a:cubicBezTo>
                    <a:pt x="41174" y="2986"/>
                    <a:pt x="41249" y="2980"/>
                    <a:pt x="41426" y="2857"/>
                  </a:cubicBezTo>
                  <a:cubicBezTo>
                    <a:pt x="41463" y="2827"/>
                    <a:pt x="41495" y="2794"/>
                    <a:pt x="41524" y="2758"/>
                  </a:cubicBezTo>
                  <a:cubicBezTo>
                    <a:pt x="41574" y="2672"/>
                    <a:pt x="41618" y="2617"/>
                    <a:pt x="41612" y="2456"/>
                  </a:cubicBezTo>
                  <a:cubicBezTo>
                    <a:pt x="41596" y="2294"/>
                    <a:pt x="41543" y="2241"/>
                    <a:pt x="41480" y="2166"/>
                  </a:cubicBezTo>
                  <a:cubicBezTo>
                    <a:pt x="41444" y="2133"/>
                    <a:pt x="41407" y="2103"/>
                    <a:pt x="41365" y="2080"/>
                  </a:cubicBezTo>
                  <a:cubicBezTo>
                    <a:pt x="41295" y="2042"/>
                    <a:pt x="41220" y="2016"/>
                    <a:pt x="41142" y="1999"/>
                  </a:cubicBezTo>
                  <a:cubicBezTo>
                    <a:pt x="41090" y="1987"/>
                    <a:pt x="41038" y="1976"/>
                    <a:pt x="40985" y="1970"/>
                  </a:cubicBezTo>
                  <a:lnTo>
                    <a:pt x="40851" y="1951"/>
                  </a:lnTo>
                  <a:cubicBezTo>
                    <a:pt x="40674" y="1929"/>
                    <a:pt x="40502" y="1917"/>
                    <a:pt x="40330" y="1905"/>
                  </a:cubicBezTo>
                  <a:cubicBezTo>
                    <a:pt x="39989" y="1889"/>
                    <a:pt x="39656" y="1884"/>
                    <a:pt x="39320" y="1882"/>
                  </a:cubicBezTo>
                  <a:cubicBezTo>
                    <a:pt x="36908" y="1895"/>
                    <a:pt x="34533" y="2007"/>
                    <a:pt x="32152" y="2007"/>
                  </a:cubicBezTo>
                  <a:cubicBezTo>
                    <a:pt x="31909" y="2007"/>
                    <a:pt x="31666" y="2005"/>
                    <a:pt x="31423" y="2003"/>
                  </a:cubicBezTo>
                  <a:cubicBezTo>
                    <a:pt x="28804" y="1982"/>
                    <a:pt x="26187" y="1819"/>
                    <a:pt x="23585" y="1517"/>
                  </a:cubicBezTo>
                  <a:cubicBezTo>
                    <a:pt x="20990" y="1172"/>
                    <a:pt x="18372" y="744"/>
                    <a:pt x="15748" y="459"/>
                  </a:cubicBezTo>
                  <a:cubicBezTo>
                    <a:pt x="13277" y="192"/>
                    <a:pt x="10792" y="0"/>
                    <a:pt x="8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85"/>
            <p:cNvSpPr/>
            <p:nvPr/>
          </p:nvSpPr>
          <p:spPr>
            <a:xfrm>
              <a:off x="1170432" y="3318462"/>
              <a:ext cx="656394" cy="111202"/>
            </a:xfrm>
            <a:custGeom>
              <a:avLst/>
              <a:gdLst/>
              <a:ahLst/>
              <a:cxnLst/>
              <a:rect l="l" t="t" r="r" b="b"/>
              <a:pathLst>
                <a:path w="21964" h="3721" extrusionOk="0">
                  <a:moveTo>
                    <a:pt x="10935" y="1"/>
                  </a:moveTo>
                  <a:cubicBezTo>
                    <a:pt x="10702" y="1"/>
                    <a:pt x="10468" y="1"/>
                    <a:pt x="10234" y="3"/>
                  </a:cubicBezTo>
                  <a:cubicBezTo>
                    <a:pt x="8278" y="8"/>
                    <a:pt x="6322" y="73"/>
                    <a:pt x="4366" y="195"/>
                  </a:cubicBezTo>
                  <a:cubicBezTo>
                    <a:pt x="3390" y="266"/>
                    <a:pt x="2412" y="330"/>
                    <a:pt x="1440" y="482"/>
                  </a:cubicBezTo>
                  <a:cubicBezTo>
                    <a:pt x="1196" y="519"/>
                    <a:pt x="954" y="569"/>
                    <a:pt x="716" y="634"/>
                  </a:cubicBezTo>
                  <a:cubicBezTo>
                    <a:pt x="594" y="665"/>
                    <a:pt x="475" y="706"/>
                    <a:pt x="360" y="757"/>
                  </a:cubicBezTo>
                  <a:cubicBezTo>
                    <a:pt x="248" y="812"/>
                    <a:pt x="119" y="864"/>
                    <a:pt x="41" y="1006"/>
                  </a:cubicBezTo>
                  <a:cubicBezTo>
                    <a:pt x="1" y="1089"/>
                    <a:pt x="12" y="1167"/>
                    <a:pt x="56" y="1243"/>
                  </a:cubicBezTo>
                  <a:cubicBezTo>
                    <a:pt x="98" y="1309"/>
                    <a:pt x="156" y="1351"/>
                    <a:pt x="213" y="1387"/>
                  </a:cubicBezTo>
                  <a:cubicBezTo>
                    <a:pt x="328" y="1455"/>
                    <a:pt x="448" y="1495"/>
                    <a:pt x="569" y="1531"/>
                  </a:cubicBezTo>
                  <a:cubicBezTo>
                    <a:pt x="808" y="1601"/>
                    <a:pt x="1051" y="1642"/>
                    <a:pt x="1294" y="1681"/>
                  </a:cubicBezTo>
                  <a:cubicBezTo>
                    <a:pt x="5187" y="2177"/>
                    <a:pt x="9119" y="2141"/>
                    <a:pt x="12953" y="2769"/>
                  </a:cubicBezTo>
                  <a:cubicBezTo>
                    <a:pt x="13430" y="2848"/>
                    <a:pt x="13906" y="2940"/>
                    <a:pt x="14370" y="3059"/>
                  </a:cubicBezTo>
                  <a:lnTo>
                    <a:pt x="14449" y="3080"/>
                  </a:lnTo>
                  <a:cubicBezTo>
                    <a:pt x="14393" y="3090"/>
                    <a:pt x="14338" y="3100"/>
                    <a:pt x="14281" y="3108"/>
                  </a:cubicBezTo>
                  <a:cubicBezTo>
                    <a:pt x="13330" y="3238"/>
                    <a:pt x="12352" y="3296"/>
                    <a:pt x="11380" y="3353"/>
                  </a:cubicBezTo>
                  <a:cubicBezTo>
                    <a:pt x="9430" y="3451"/>
                    <a:pt x="7478" y="3544"/>
                    <a:pt x="5524" y="3564"/>
                  </a:cubicBezTo>
                  <a:lnTo>
                    <a:pt x="5523" y="3607"/>
                  </a:lnTo>
                  <a:cubicBezTo>
                    <a:pt x="6834" y="3688"/>
                    <a:pt x="8147" y="3721"/>
                    <a:pt x="9461" y="3721"/>
                  </a:cubicBezTo>
                  <a:cubicBezTo>
                    <a:pt x="10105" y="3721"/>
                    <a:pt x="10750" y="3713"/>
                    <a:pt x="11394" y="3699"/>
                  </a:cubicBezTo>
                  <a:cubicBezTo>
                    <a:pt x="12374" y="3670"/>
                    <a:pt x="13351" y="3647"/>
                    <a:pt x="14340" y="3530"/>
                  </a:cubicBezTo>
                  <a:cubicBezTo>
                    <a:pt x="14464" y="3514"/>
                    <a:pt x="14588" y="3495"/>
                    <a:pt x="14716" y="3469"/>
                  </a:cubicBezTo>
                  <a:cubicBezTo>
                    <a:pt x="14780" y="3456"/>
                    <a:pt x="14843" y="3441"/>
                    <a:pt x="14911" y="3422"/>
                  </a:cubicBezTo>
                  <a:cubicBezTo>
                    <a:pt x="14983" y="3394"/>
                    <a:pt x="15044" y="3391"/>
                    <a:pt x="15162" y="3299"/>
                  </a:cubicBezTo>
                  <a:cubicBezTo>
                    <a:pt x="15210" y="3256"/>
                    <a:pt x="15242" y="3199"/>
                    <a:pt x="15252" y="3136"/>
                  </a:cubicBezTo>
                  <a:cubicBezTo>
                    <a:pt x="15264" y="3027"/>
                    <a:pt x="15225" y="2972"/>
                    <a:pt x="15189" y="2923"/>
                  </a:cubicBezTo>
                  <a:cubicBezTo>
                    <a:pt x="15149" y="2878"/>
                    <a:pt x="15101" y="2842"/>
                    <a:pt x="15048" y="2817"/>
                  </a:cubicBezTo>
                  <a:cubicBezTo>
                    <a:pt x="14981" y="2786"/>
                    <a:pt x="14912" y="2760"/>
                    <a:pt x="14842" y="2738"/>
                  </a:cubicBezTo>
                  <a:lnTo>
                    <a:pt x="14481" y="2639"/>
                  </a:lnTo>
                  <a:cubicBezTo>
                    <a:pt x="13997" y="2512"/>
                    <a:pt x="13514" y="2416"/>
                    <a:pt x="13028" y="2331"/>
                  </a:cubicBezTo>
                  <a:cubicBezTo>
                    <a:pt x="11080" y="2005"/>
                    <a:pt x="9119" y="1907"/>
                    <a:pt x="7164" y="1817"/>
                  </a:cubicBezTo>
                  <a:cubicBezTo>
                    <a:pt x="5212" y="1716"/>
                    <a:pt x="3248" y="1759"/>
                    <a:pt x="1316" y="1532"/>
                  </a:cubicBezTo>
                  <a:cubicBezTo>
                    <a:pt x="1077" y="1498"/>
                    <a:pt x="836" y="1460"/>
                    <a:pt x="606" y="1396"/>
                  </a:cubicBezTo>
                  <a:cubicBezTo>
                    <a:pt x="493" y="1363"/>
                    <a:pt x="379" y="1327"/>
                    <a:pt x="282" y="1271"/>
                  </a:cubicBezTo>
                  <a:cubicBezTo>
                    <a:pt x="183" y="1216"/>
                    <a:pt x="119" y="1137"/>
                    <a:pt x="159" y="1063"/>
                  </a:cubicBezTo>
                  <a:cubicBezTo>
                    <a:pt x="260" y="899"/>
                    <a:pt x="532" y="825"/>
                    <a:pt x="751" y="763"/>
                  </a:cubicBezTo>
                  <a:cubicBezTo>
                    <a:pt x="984" y="703"/>
                    <a:pt x="1223" y="661"/>
                    <a:pt x="1463" y="625"/>
                  </a:cubicBezTo>
                  <a:cubicBezTo>
                    <a:pt x="2425" y="488"/>
                    <a:pt x="3403" y="436"/>
                    <a:pt x="4378" y="408"/>
                  </a:cubicBezTo>
                  <a:cubicBezTo>
                    <a:pt x="5411" y="379"/>
                    <a:pt x="6445" y="373"/>
                    <a:pt x="7480" y="373"/>
                  </a:cubicBezTo>
                  <a:cubicBezTo>
                    <a:pt x="8270" y="373"/>
                    <a:pt x="9060" y="377"/>
                    <a:pt x="9850" y="377"/>
                  </a:cubicBezTo>
                  <a:cubicBezTo>
                    <a:pt x="9978" y="377"/>
                    <a:pt x="10107" y="376"/>
                    <a:pt x="10235" y="376"/>
                  </a:cubicBezTo>
                  <a:lnTo>
                    <a:pt x="16099" y="368"/>
                  </a:lnTo>
                  <a:cubicBezTo>
                    <a:pt x="18052" y="343"/>
                    <a:pt x="20011" y="356"/>
                    <a:pt x="21963" y="199"/>
                  </a:cubicBezTo>
                  <a:lnTo>
                    <a:pt x="21961" y="158"/>
                  </a:lnTo>
                  <a:cubicBezTo>
                    <a:pt x="21757" y="161"/>
                    <a:pt x="21553" y="162"/>
                    <a:pt x="21350" y="162"/>
                  </a:cubicBezTo>
                  <a:cubicBezTo>
                    <a:pt x="20577" y="162"/>
                    <a:pt x="19804" y="144"/>
                    <a:pt x="19030" y="124"/>
                  </a:cubicBezTo>
                  <a:lnTo>
                    <a:pt x="16099" y="62"/>
                  </a:lnTo>
                  <a:cubicBezTo>
                    <a:pt x="14379" y="35"/>
                    <a:pt x="12657" y="1"/>
                    <a:pt x="109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5"/>
            <p:cNvSpPr/>
            <p:nvPr/>
          </p:nvSpPr>
          <p:spPr>
            <a:xfrm>
              <a:off x="1985913" y="3075914"/>
              <a:ext cx="409036" cy="15152"/>
            </a:xfrm>
            <a:custGeom>
              <a:avLst/>
              <a:gdLst/>
              <a:ahLst/>
              <a:cxnLst/>
              <a:rect l="l" t="t" r="r" b="b"/>
              <a:pathLst>
                <a:path w="13687" h="507" extrusionOk="0">
                  <a:moveTo>
                    <a:pt x="13687" y="1"/>
                  </a:moveTo>
                  <a:lnTo>
                    <a:pt x="13687" y="1"/>
                  </a:lnTo>
                  <a:cubicBezTo>
                    <a:pt x="9130" y="47"/>
                    <a:pt x="4572" y="97"/>
                    <a:pt x="17" y="109"/>
                  </a:cubicBezTo>
                  <a:lnTo>
                    <a:pt x="1" y="333"/>
                  </a:lnTo>
                  <a:cubicBezTo>
                    <a:pt x="1290" y="462"/>
                    <a:pt x="2603" y="506"/>
                    <a:pt x="3923" y="506"/>
                  </a:cubicBezTo>
                  <a:cubicBezTo>
                    <a:pt x="6721" y="506"/>
                    <a:pt x="9553" y="306"/>
                    <a:pt x="12272" y="287"/>
                  </a:cubicBezTo>
                  <a:cubicBezTo>
                    <a:pt x="12736" y="283"/>
                    <a:pt x="13198" y="281"/>
                    <a:pt x="13661" y="280"/>
                  </a:cubicBezTo>
                  <a:lnTo>
                    <a:pt x="1368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5"/>
            <p:cNvSpPr/>
            <p:nvPr/>
          </p:nvSpPr>
          <p:spPr>
            <a:xfrm>
              <a:off x="1981281" y="3145815"/>
              <a:ext cx="407093" cy="9264"/>
            </a:xfrm>
            <a:custGeom>
              <a:avLst/>
              <a:gdLst/>
              <a:ahLst/>
              <a:cxnLst/>
              <a:rect l="l" t="t" r="r" b="b"/>
              <a:pathLst>
                <a:path w="13622" h="310" extrusionOk="0">
                  <a:moveTo>
                    <a:pt x="13622" y="0"/>
                  </a:moveTo>
                  <a:cubicBezTo>
                    <a:pt x="12671" y="5"/>
                    <a:pt x="11721" y="10"/>
                    <a:pt x="10772" y="20"/>
                  </a:cubicBezTo>
                  <a:cubicBezTo>
                    <a:pt x="8489" y="41"/>
                    <a:pt x="6157" y="163"/>
                    <a:pt x="3836" y="163"/>
                  </a:cubicBezTo>
                  <a:cubicBezTo>
                    <a:pt x="2557" y="163"/>
                    <a:pt x="1283" y="126"/>
                    <a:pt x="21" y="15"/>
                  </a:cubicBezTo>
                  <a:lnTo>
                    <a:pt x="0" y="309"/>
                  </a:lnTo>
                  <a:cubicBezTo>
                    <a:pt x="4542" y="293"/>
                    <a:pt x="9082" y="114"/>
                    <a:pt x="13622" y="5"/>
                  </a:cubicBezTo>
                  <a:lnTo>
                    <a:pt x="136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6" name="Google Shape;4876;p85"/>
          <p:cNvGrpSpPr/>
          <p:nvPr/>
        </p:nvGrpSpPr>
        <p:grpSpPr>
          <a:xfrm>
            <a:off x="3311602" y="1896182"/>
            <a:ext cx="2739555" cy="1126462"/>
            <a:chOff x="3266600" y="2364325"/>
            <a:chExt cx="2322050" cy="897150"/>
          </a:xfrm>
        </p:grpSpPr>
        <p:sp>
          <p:nvSpPr>
            <p:cNvPr id="4877" name="Google Shape;4877;p85"/>
            <p:cNvSpPr/>
            <p:nvPr/>
          </p:nvSpPr>
          <p:spPr>
            <a:xfrm>
              <a:off x="3332450" y="2831825"/>
              <a:ext cx="65525" cy="381925"/>
            </a:xfrm>
            <a:custGeom>
              <a:avLst/>
              <a:gdLst/>
              <a:ahLst/>
              <a:cxnLst/>
              <a:rect l="l" t="t" r="r" b="b"/>
              <a:pathLst>
                <a:path w="2621" h="15277" extrusionOk="0">
                  <a:moveTo>
                    <a:pt x="1" y="0"/>
                  </a:moveTo>
                  <a:lnTo>
                    <a:pt x="1" y="0"/>
                  </a:lnTo>
                  <a:cubicBezTo>
                    <a:pt x="827" y="3049"/>
                    <a:pt x="1824" y="6999"/>
                    <a:pt x="1921" y="8537"/>
                  </a:cubicBezTo>
                  <a:cubicBezTo>
                    <a:pt x="1970" y="9300"/>
                    <a:pt x="2231" y="15027"/>
                    <a:pt x="2250" y="15276"/>
                  </a:cubicBezTo>
                  <a:lnTo>
                    <a:pt x="2621" y="15276"/>
                  </a:lnTo>
                  <a:cubicBezTo>
                    <a:pt x="2464" y="13192"/>
                    <a:pt x="2164" y="9226"/>
                    <a:pt x="2121" y="8642"/>
                  </a:cubicBezTo>
                  <a:cubicBezTo>
                    <a:pt x="1967" y="6607"/>
                    <a:pt x="362" y="786"/>
                    <a:pt x="152" y="13"/>
                  </a:cubicBez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5"/>
            <p:cNvSpPr/>
            <p:nvPr/>
          </p:nvSpPr>
          <p:spPr>
            <a:xfrm>
              <a:off x="3381750" y="2922075"/>
              <a:ext cx="41725" cy="130225"/>
            </a:xfrm>
            <a:custGeom>
              <a:avLst/>
              <a:gdLst/>
              <a:ahLst/>
              <a:cxnLst/>
              <a:rect l="l" t="t" r="r" b="b"/>
              <a:pathLst>
                <a:path w="1669" h="5209" extrusionOk="0">
                  <a:moveTo>
                    <a:pt x="1633" y="0"/>
                  </a:moveTo>
                  <a:cubicBezTo>
                    <a:pt x="1038" y="1137"/>
                    <a:pt x="306" y="2743"/>
                    <a:pt x="1" y="4927"/>
                  </a:cubicBezTo>
                  <a:lnTo>
                    <a:pt x="67" y="5209"/>
                  </a:lnTo>
                  <a:cubicBezTo>
                    <a:pt x="378" y="3008"/>
                    <a:pt x="981" y="1519"/>
                    <a:pt x="1668" y="133"/>
                  </a:cubicBezTo>
                  <a:lnTo>
                    <a:pt x="1633" y="0"/>
                  </a:lnTo>
                  <a:close/>
                </a:path>
              </a:pathLst>
            </a:custGeom>
            <a:solidFill>
              <a:srgbClr val="5C45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5"/>
            <p:cNvSpPr/>
            <p:nvPr/>
          </p:nvSpPr>
          <p:spPr>
            <a:xfrm>
              <a:off x="3271175" y="2869975"/>
              <a:ext cx="94500" cy="88275"/>
            </a:xfrm>
            <a:custGeom>
              <a:avLst/>
              <a:gdLst/>
              <a:ahLst/>
              <a:cxnLst/>
              <a:rect l="l" t="t" r="r" b="b"/>
              <a:pathLst>
                <a:path w="3780" h="3531" extrusionOk="0">
                  <a:moveTo>
                    <a:pt x="0" y="0"/>
                  </a:moveTo>
                  <a:lnTo>
                    <a:pt x="14" y="119"/>
                  </a:lnTo>
                  <a:cubicBezTo>
                    <a:pt x="1146" y="752"/>
                    <a:pt x="2401" y="1455"/>
                    <a:pt x="3779" y="3530"/>
                  </a:cubicBezTo>
                  <a:lnTo>
                    <a:pt x="3727" y="3177"/>
                  </a:lnTo>
                  <a:cubicBezTo>
                    <a:pt x="2493" y="1415"/>
                    <a:pt x="954" y="48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5"/>
            <p:cNvSpPr/>
            <p:nvPr/>
          </p:nvSpPr>
          <p:spPr>
            <a:xfrm>
              <a:off x="3295625" y="2834550"/>
              <a:ext cx="36750" cy="79900"/>
            </a:xfrm>
            <a:custGeom>
              <a:avLst/>
              <a:gdLst/>
              <a:ahLst/>
              <a:cxnLst/>
              <a:rect l="l" t="t" r="r" b="b"/>
              <a:pathLst>
                <a:path w="1470" h="3196" extrusionOk="0">
                  <a:moveTo>
                    <a:pt x="0" y="1"/>
                  </a:moveTo>
                  <a:lnTo>
                    <a:pt x="0" y="1"/>
                  </a:lnTo>
                  <a:cubicBezTo>
                    <a:pt x="130" y="737"/>
                    <a:pt x="428" y="1957"/>
                    <a:pt x="1269" y="3102"/>
                  </a:cubicBezTo>
                  <a:lnTo>
                    <a:pt x="1469" y="3195"/>
                  </a:lnTo>
                  <a:cubicBezTo>
                    <a:pt x="645" y="2068"/>
                    <a:pt x="257" y="917"/>
                    <a:pt x="68" y="30"/>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85"/>
            <p:cNvSpPr/>
            <p:nvPr/>
          </p:nvSpPr>
          <p:spPr>
            <a:xfrm>
              <a:off x="3297725" y="2975250"/>
              <a:ext cx="88050" cy="113750"/>
            </a:xfrm>
            <a:custGeom>
              <a:avLst/>
              <a:gdLst/>
              <a:ahLst/>
              <a:cxnLst/>
              <a:rect l="l" t="t" r="r" b="b"/>
              <a:pathLst>
                <a:path w="3522" h="4550" extrusionOk="0">
                  <a:moveTo>
                    <a:pt x="1" y="1"/>
                  </a:moveTo>
                  <a:lnTo>
                    <a:pt x="2" y="133"/>
                  </a:lnTo>
                  <a:cubicBezTo>
                    <a:pt x="1105" y="1044"/>
                    <a:pt x="2408" y="2407"/>
                    <a:pt x="3522" y="4549"/>
                  </a:cubicBezTo>
                  <a:lnTo>
                    <a:pt x="3463" y="4111"/>
                  </a:lnTo>
                  <a:cubicBezTo>
                    <a:pt x="2351" y="1967"/>
                    <a:pt x="933" y="716"/>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5"/>
            <p:cNvSpPr/>
            <p:nvPr/>
          </p:nvSpPr>
          <p:spPr>
            <a:xfrm>
              <a:off x="3324475" y="2944600"/>
              <a:ext cx="30900" cy="90050"/>
            </a:xfrm>
            <a:custGeom>
              <a:avLst/>
              <a:gdLst/>
              <a:ahLst/>
              <a:cxnLst/>
              <a:rect l="l" t="t" r="r" b="b"/>
              <a:pathLst>
                <a:path w="1236" h="3602" extrusionOk="0">
                  <a:moveTo>
                    <a:pt x="0" y="1"/>
                  </a:moveTo>
                  <a:lnTo>
                    <a:pt x="0" y="1"/>
                  </a:lnTo>
                  <a:cubicBezTo>
                    <a:pt x="80" y="750"/>
                    <a:pt x="298" y="2077"/>
                    <a:pt x="1052" y="3473"/>
                  </a:cubicBezTo>
                  <a:lnTo>
                    <a:pt x="1235" y="3602"/>
                  </a:lnTo>
                  <a:cubicBezTo>
                    <a:pt x="637" y="2494"/>
                    <a:pt x="238" y="1291"/>
                    <a:pt x="60" y="45"/>
                  </a:cubicBez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5"/>
            <p:cNvSpPr/>
            <p:nvPr/>
          </p:nvSpPr>
          <p:spPr>
            <a:xfrm>
              <a:off x="3266600" y="2992750"/>
              <a:ext cx="67875" cy="20300"/>
            </a:xfrm>
            <a:custGeom>
              <a:avLst/>
              <a:gdLst/>
              <a:ahLst/>
              <a:cxnLst/>
              <a:rect l="l" t="t" r="r" b="b"/>
              <a:pathLst>
                <a:path w="2715" h="812" extrusionOk="0">
                  <a:moveTo>
                    <a:pt x="0" y="1"/>
                  </a:moveTo>
                  <a:lnTo>
                    <a:pt x="32" y="47"/>
                  </a:lnTo>
                  <a:cubicBezTo>
                    <a:pt x="723" y="81"/>
                    <a:pt x="1709" y="324"/>
                    <a:pt x="2715" y="811"/>
                  </a:cubicBezTo>
                  <a:lnTo>
                    <a:pt x="2592" y="584"/>
                  </a:lnTo>
                  <a:cubicBezTo>
                    <a:pt x="1566" y="84"/>
                    <a:pt x="569" y="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5"/>
            <p:cNvSpPr/>
            <p:nvPr/>
          </p:nvSpPr>
          <p:spPr>
            <a:xfrm>
              <a:off x="3390675" y="2975325"/>
              <a:ext cx="54800" cy="30375"/>
            </a:xfrm>
            <a:custGeom>
              <a:avLst/>
              <a:gdLst/>
              <a:ahLst/>
              <a:cxnLst/>
              <a:rect l="l" t="t" r="r" b="b"/>
              <a:pathLst>
                <a:path w="2192" h="1215" extrusionOk="0">
                  <a:moveTo>
                    <a:pt x="2191" y="1"/>
                  </a:moveTo>
                  <a:lnTo>
                    <a:pt x="2191" y="1"/>
                  </a:lnTo>
                  <a:cubicBezTo>
                    <a:pt x="1691" y="99"/>
                    <a:pt x="831" y="330"/>
                    <a:pt x="52" y="975"/>
                  </a:cubicBezTo>
                  <a:lnTo>
                    <a:pt x="1" y="1215"/>
                  </a:lnTo>
                  <a:cubicBezTo>
                    <a:pt x="767" y="584"/>
                    <a:pt x="1576" y="193"/>
                    <a:pt x="2174" y="50"/>
                  </a:cubicBezTo>
                  <a:lnTo>
                    <a:pt x="2191" y="1"/>
                  </a:lnTo>
                  <a:close/>
                </a:path>
              </a:pathLst>
            </a:custGeom>
            <a:solidFill>
              <a:srgbClr val="5C45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5"/>
            <p:cNvSpPr/>
            <p:nvPr/>
          </p:nvSpPr>
          <p:spPr>
            <a:xfrm>
              <a:off x="3388750" y="2899300"/>
              <a:ext cx="17425" cy="72800"/>
            </a:xfrm>
            <a:custGeom>
              <a:avLst/>
              <a:gdLst/>
              <a:ahLst/>
              <a:cxnLst/>
              <a:rect l="l" t="t" r="r" b="b"/>
              <a:pathLst>
                <a:path w="697" h="2912" extrusionOk="0">
                  <a:moveTo>
                    <a:pt x="42" y="1"/>
                  </a:moveTo>
                  <a:lnTo>
                    <a:pt x="1" y="38"/>
                  </a:lnTo>
                  <a:cubicBezTo>
                    <a:pt x="301" y="807"/>
                    <a:pt x="573" y="1831"/>
                    <a:pt x="459" y="2911"/>
                  </a:cubicBezTo>
                  <a:lnTo>
                    <a:pt x="579" y="2797"/>
                  </a:lnTo>
                  <a:cubicBezTo>
                    <a:pt x="696" y="1701"/>
                    <a:pt x="316" y="636"/>
                    <a:pt x="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5"/>
            <p:cNvSpPr/>
            <p:nvPr/>
          </p:nvSpPr>
          <p:spPr>
            <a:xfrm>
              <a:off x="3324200" y="2788325"/>
              <a:ext cx="258850" cy="435425"/>
            </a:xfrm>
            <a:custGeom>
              <a:avLst/>
              <a:gdLst/>
              <a:ahLst/>
              <a:cxnLst/>
              <a:rect l="l" t="t" r="r" b="b"/>
              <a:pathLst>
                <a:path w="10354" h="17417" extrusionOk="0">
                  <a:moveTo>
                    <a:pt x="10354" y="1"/>
                  </a:moveTo>
                  <a:lnTo>
                    <a:pt x="10354" y="1"/>
                  </a:lnTo>
                  <a:cubicBezTo>
                    <a:pt x="10354" y="1"/>
                    <a:pt x="8050" y="4314"/>
                    <a:pt x="5721" y="5335"/>
                  </a:cubicBezTo>
                  <a:cubicBezTo>
                    <a:pt x="2131" y="6912"/>
                    <a:pt x="0" y="13365"/>
                    <a:pt x="895" y="17404"/>
                  </a:cubicBezTo>
                  <a:cubicBezTo>
                    <a:pt x="934" y="17412"/>
                    <a:pt x="986" y="17416"/>
                    <a:pt x="1052" y="17416"/>
                  </a:cubicBezTo>
                  <a:cubicBezTo>
                    <a:pt x="1972" y="17416"/>
                    <a:pt x="5387" y="16629"/>
                    <a:pt x="5387" y="16629"/>
                  </a:cubicBezTo>
                  <a:cubicBezTo>
                    <a:pt x="4596" y="13446"/>
                    <a:pt x="4653" y="8196"/>
                    <a:pt x="7219" y="6032"/>
                  </a:cubicBezTo>
                  <a:cubicBezTo>
                    <a:pt x="9885" y="3783"/>
                    <a:pt x="10354" y="1"/>
                    <a:pt x="103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5"/>
            <p:cNvSpPr/>
            <p:nvPr/>
          </p:nvSpPr>
          <p:spPr>
            <a:xfrm>
              <a:off x="5091875" y="2592025"/>
              <a:ext cx="496775" cy="236775"/>
            </a:xfrm>
            <a:custGeom>
              <a:avLst/>
              <a:gdLst/>
              <a:ahLst/>
              <a:cxnLst/>
              <a:rect l="l" t="t" r="r" b="b"/>
              <a:pathLst>
                <a:path w="19871" h="9471" extrusionOk="0">
                  <a:moveTo>
                    <a:pt x="8383" y="1"/>
                  </a:moveTo>
                  <a:cubicBezTo>
                    <a:pt x="8351" y="1"/>
                    <a:pt x="8318" y="1"/>
                    <a:pt x="8285" y="2"/>
                  </a:cubicBezTo>
                  <a:cubicBezTo>
                    <a:pt x="5465" y="52"/>
                    <a:pt x="232" y="3032"/>
                    <a:pt x="143" y="4398"/>
                  </a:cubicBezTo>
                  <a:cubicBezTo>
                    <a:pt x="0" y="6577"/>
                    <a:pt x="1977" y="7025"/>
                    <a:pt x="1977" y="7025"/>
                  </a:cubicBezTo>
                  <a:cubicBezTo>
                    <a:pt x="1144" y="7556"/>
                    <a:pt x="1326" y="9471"/>
                    <a:pt x="4689" y="9471"/>
                  </a:cubicBezTo>
                  <a:cubicBezTo>
                    <a:pt x="5484" y="9471"/>
                    <a:pt x="6457" y="9364"/>
                    <a:pt x="7636" y="9106"/>
                  </a:cubicBezTo>
                  <a:cubicBezTo>
                    <a:pt x="8764" y="8860"/>
                    <a:pt x="9652" y="8784"/>
                    <a:pt x="10434" y="8784"/>
                  </a:cubicBezTo>
                  <a:cubicBezTo>
                    <a:pt x="11668" y="8784"/>
                    <a:pt x="12635" y="8973"/>
                    <a:pt x="13857" y="8973"/>
                  </a:cubicBezTo>
                  <a:cubicBezTo>
                    <a:pt x="14586" y="8973"/>
                    <a:pt x="15405" y="8906"/>
                    <a:pt x="16427" y="8692"/>
                  </a:cubicBezTo>
                  <a:cubicBezTo>
                    <a:pt x="19871" y="7971"/>
                    <a:pt x="15576" y="5913"/>
                    <a:pt x="15576" y="5913"/>
                  </a:cubicBezTo>
                  <a:cubicBezTo>
                    <a:pt x="16962" y="4196"/>
                    <a:pt x="14413" y="3842"/>
                    <a:pt x="14413" y="3842"/>
                  </a:cubicBezTo>
                  <a:cubicBezTo>
                    <a:pt x="14701" y="2940"/>
                    <a:pt x="13097" y="2811"/>
                    <a:pt x="12154" y="2811"/>
                  </a:cubicBezTo>
                  <a:cubicBezTo>
                    <a:pt x="11776" y="2811"/>
                    <a:pt x="11504" y="2832"/>
                    <a:pt x="11504" y="2832"/>
                  </a:cubicBezTo>
                  <a:cubicBezTo>
                    <a:pt x="12345" y="2032"/>
                    <a:pt x="11132" y="1"/>
                    <a:pt x="83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5"/>
            <p:cNvSpPr/>
            <p:nvPr/>
          </p:nvSpPr>
          <p:spPr>
            <a:xfrm>
              <a:off x="5180500" y="2660225"/>
              <a:ext cx="126050" cy="575550"/>
            </a:xfrm>
            <a:custGeom>
              <a:avLst/>
              <a:gdLst/>
              <a:ahLst/>
              <a:cxnLst/>
              <a:rect l="l" t="t" r="r" b="b"/>
              <a:pathLst>
                <a:path w="5042" h="23022" extrusionOk="0">
                  <a:moveTo>
                    <a:pt x="5041" y="1"/>
                  </a:moveTo>
                  <a:lnTo>
                    <a:pt x="4932" y="10"/>
                  </a:lnTo>
                  <a:cubicBezTo>
                    <a:pt x="4501" y="1282"/>
                    <a:pt x="1359" y="10476"/>
                    <a:pt x="1027" y="13539"/>
                  </a:cubicBezTo>
                  <a:cubicBezTo>
                    <a:pt x="931" y="14403"/>
                    <a:pt x="314" y="20121"/>
                    <a:pt x="1" y="23022"/>
                  </a:cubicBezTo>
                  <a:lnTo>
                    <a:pt x="628" y="23022"/>
                  </a:lnTo>
                  <a:cubicBezTo>
                    <a:pt x="665" y="22677"/>
                    <a:pt x="1273" y="14512"/>
                    <a:pt x="1380" y="13382"/>
                  </a:cubicBezTo>
                  <a:cubicBezTo>
                    <a:pt x="1599" y="11073"/>
                    <a:pt x="3368" y="4949"/>
                    <a:pt x="5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5"/>
            <p:cNvSpPr/>
            <p:nvPr/>
          </p:nvSpPr>
          <p:spPr>
            <a:xfrm>
              <a:off x="5131000" y="2720725"/>
              <a:ext cx="116250" cy="130225"/>
            </a:xfrm>
            <a:custGeom>
              <a:avLst/>
              <a:gdLst/>
              <a:ahLst/>
              <a:cxnLst/>
              <a:rect l="l" t="t" r="r" b="b"/>
              <a:pathLst>
                <a:path w="4650" h="5209" extrusionOk="0">
                  <a:moveTo>
                    <a:pt x="24" y="0"/>
                  </a:moveTo>
                  <a:lnTo>
                    <a:pt x="1" y="202"/>
                  </a:lnTo>
                  <a:cubicBezTo>
                    <a:pt x="1611" y="1197"/>
                    <a:pt x="3344" y="2611"/>
                    <a:pt x="4469" y="5209"/>
                  </a:cubicBezTo>
                  <a:lnTo>
                    <a:pt x="4649" y="4870"/>
                  </a:lnTo>
                  <a:cubicBezTo>
                    <a:pt x="3514" y="2197"/>
                    <a:pt x="1408" y="762"/>
                    <a:pt x="24" y="0"/>
                  </a:cubicBezTo>
                  <a:close/>
                </a:path>
              </a:pathLst>
            </a:custGeom>
            <a:solidFill>
              <a:srgbClr val="875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5"/>
            <p:cNvSpPr/>
            <p:nvPr/>
          </p:nvSpPr>
          <p:spPr>
            <a:xfrm>
              <a:off x="5244225" y="2721925"/>
              <a:ext cx="177300" cy="140600"/>
            </a:xfrm>
            <a:custGeom>
              <a:avLst/>
              <a:gdLst/>
              <a:ahLst/>
              <a:cxnLst/>
              <a:rect l="l" t="t" r="r" b="b"/>
              <a:pathLst>
                <a:path w="7092" h="5624" extrusionOk="0">
                  <a:moveTo>
                    <a:pt x="7092" y="0"/>
                  </a:moveTo>
                  <a:lnTo>
                    <a:pt x="7092" y="0"/>
                  </a:lnTo>
                  <a:cubicBezTo>
                    <a:pt x="5301" y="791"/>
                    <a:pt x="2425" y="2292"/>
                    <a:pt x="110" y="5073"/>
                  </a:cubicBezTo>
                  <a:lnTo>
                    <a:pt x="0" y="5624"/>
                  </a:lnTo>
                  <a:cubicBezTo>
                    <a:pt x="2283" y="2898"/>
                    <a:pt x="4929" y="1221"/>
                    <a:pt x="7058" y="191"/>
                  </a:cubicBezTo>
                  <a:lnTo>
                    <a:pt x="709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5"/>
            <p:cNvSpPr/>
            <p:nvPr/>
          </p:nvSpPr>
          <p:spPr>
            <a:xfrm>
              <a:off x="5306475" y="2664075"/>
              <a:ext cx="72550" cy="129575"/>
            </a:xfrm>
            <a:custGeom>
              <a:avLst/>
              <a:gdLst/>
              <a:ahLst/>
              <a:cxnLst/>
              <a:rect l="l" t="t" r="r" b="b"/>
              <a:pathLst>
                <a:path w="2902" h="5183" extrusionOk="0">
                  <a:moveTo>
                    <a:pt x="2902" y="1"/>
                  </a:moveTo>
                  <a:lnTo>
                    <a:pt x="2774" y="51"/>
                  </a:lnTo>
                  <a:cubicBezTo>
                    <a:pt x="2240" y="1946"/>
                    <a:pt x="1294" y="3698"/>
                    <a:pt x="1" y="5183"/>
                  </a:cubicBezTo>
                  <a:lnTo>
                    <a:pt x="368" y="5032"/>
                  </a:lnTo>
                  <a:cubicBezTo>
                    <a:pt x="1976" y="3197"/>
                    <a:pt x="2608" y="1214"/>
                    <a:pt x="2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5"/>
            <p:cNvSpPr/>
            <p:nvPr/>
          </p:nvSpPr>
          <p:spPr>
            <a:xfrm>
              <a:off x="5282750" y="2791625"/>
              <a:ext cx="174375" cy="28075"/>
            </a:xfrm>
            <a:custGeom>
              <a:avLst/>
              <a:gdLst/>
              <a:ahLst/>
              <a:cxnLst/>
              <a:rect l="l" t="t" r="r" b="b"/>
              <a:pathLst>
                <a:path w="6975" h="1123" extrusionOk="0">
                  <a:moveTo>
                    <a:pt x="5475" y="1"/>
                  </a:moveTo>
                  <a:cubicBezTo>
                    <a:pt x="3897" y="1"/>
                    <a:pt x="2015" y="175"/>
                    <a:pt x="250" y="856"/>
                  </a:cubicBezTo>
                  <a:lnTo>
                    <a:pt x="1" y="1122"/>
                  </a:lnTo>
                  <a:cubicBezTo>
                    <a:pt x="1967" y="389"/>
                    <a:pt x="4077" y="162"/>
                    <a:pt x="5987" y="162"/>
                  </a:cubicBezTo>
                  <a:cubicBezTo>
                    <a:pt x="6268" y="162"/>
                    <a:pt x="6544" y="167"/>
                    <a:pt x="6815" y="176"/>
                  </a:cubicBezTo>
                  <a:lnTo>
                    <a:pt x="6975" y="49"/>
                  </a:lnTo>
                  <a:cubicBezTo>
                    <a:pt x="6522" y="21"/>
                    <a:pt x="6016" y="1"/>
                    <a:pt x="54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5"/>
            <p:cNvSpPr/>
            <p:nvPr/>
          </p:nvSpPr>
          <p:spPr>
            <a:xfrm>
              <a:off x="5206425" y="2682200"/>
              <a:ext cx="32550" cy="114200"/>
            </a:xfrm>
            <a:custGeom>
              <a:avLst/>
              <a:gdLst/>
              <a:ahLst/>
              <a:cxnLst/>
              <a:rect l="l" t="t" r="r" b="b"/>
              <a:pathLst>
                <a:path w="1302" h="4568" extrusionOk="0">
                  <a:moveTo>
                    <a:pt x="1228" y="0"/>
                  </a:moveTo>
                  <a:cubicBezTo>
                    <a:pt x="714" y="1014"/>
                    <a:pt x="0" y="2690"/>
                    <a:pt x="188" y="4393"/>
                  </a:cubicBezTo>
                  <a:lnTo>
                    <a:pt x="399" y="4567"/>
                  </a:lnTo>
                  <a:cubicBezTo>
                    <a:pt x="222" y="2892"/>
                    <a:pt x="736" y="1283"/>
                    <a:pt x="1302" y="59"/>
                  </a:cubicBezTo>
                  <a:lnTo>
                    <a:pt x="1228" y="0"/>
                  </a:lnTo>
                  <a:close/>
                </a:path>
              </a:pathLst>
            </a:custGeom>
            <a:solidFill>
              <a:srgbClr val="87504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5"/>
            <p:cNvSpPr/>
            <p:nvPr/>
          </p:nvSpPr>
          <p:spPr>
            <a:xfrm>
              <a:off x="5091875" y="2592025"/>
              <a:ext cx="352450" cy="181025"/>
            </a:xfrm>
            <a:custGeom>
              <a:avLst/>
              <a:gdLst/>
              <a:ahLst/>
              <a:cxnLst/>
              <a:rect l="l" t="t" r="r" b="b"/>
              <a:pathLst>
                <a:path w="14098" h="7241" extrusionOk="0">
                  <a:moveTo>
                    <a:pt x="8386" y="1"/>
                  </a:moveTo>
                  <a:cubicBezTo>
                    <a:pt x="8353" y="1"/>
                    <a:pt x="8319" y="1"/>
                    <a:pt x="8285" y="2"/>
                  </a:cubicBezTo>
                  <a:cubicBezTo>
                    <a:pt x="5465" y="52"/>
                    <a:pt x="232" y="3033"/>
                    <a:pt x="143" y="4398"/>
                  </a:cubicBezTo>
                  <a:cubicBezTo>
                    <a:pt x="0" y="6577"/>
                    <a:pt x="1977" y="7025"/>
                    <a:pt x="1977" y="7025"/>
                  </a:cubicBezTo>
                  <a:cubicBezTo>
                    <a:pt x="1889" y="7082"/>
                    <a:pt x="1811" y="7154"/>
                    <a:pt x="1747" y="7239"/>
                  </a:cubicBezTo>
                  <a:cubicBezTo>
                    <a:pt x="1781" y="7240"/>
                    <a:pt x="1814" y="7241"/>
                    <a:pt x="1848" y="7241"/>
                  </a:cubicBezTo>
                  <a:cubicBezTo>
                    <a:pt x="2910" y="7241"/>
                    <a:pt x="4076" y="6556"/>
                    <a:pt x="4076" y="6556"/>
                  </a:cubicBezTo>
                  <a:cubicBezTo>
                    <a:pt x="4279" y="6848"/>
                    <a:pt x="4558" y="6965"/>
                    <a:pt x="4874" y="6965"/>
                  </a:cubicBezTo>
                  <a:cubicBezTo>
                    <a:pt x="6131" y="6965"/>
                    <a:pt x="7979" y="5119"/>
                    <a:pt x="7979" y="5119"/>
                  </a:cubicBezTo>
                  <a:cubicBezTo>
                    <a:pt x="8012" y="5831"/>
                    <a:pt x="8924" y="6354"/>
                    <a:pt x="10057" y="6354"/>
                  </a:cubicBezTo>
                  <a:cubicBezTo>
                    <a:pt x="10997" y="6354"/>
                    <a:pt x="12091" y="5994"/>
                    <a:pt x="12963" y="5084"/>
                  </a:cubicBezTo>
                  <a:cubicBezTo>
                    <a:pt x="13421" y="4605"/>
                    <a:pt x="13802" y="3910"/>
                    <a:pt x="14098" y="3135"/>
                  </a:cubicBezTo>
                  <a:cubicBezTo>
                    <a:pt x="13619" y="2864"/>
                    <a:pt x="12750" y="2811"/>
                    <a:pt x="12150" y="2811"/>
                  </a:cubicBezTo>
                  <a:cubicBezTo>
                    <a:pt x="11774" y="2811"/>
                    <a:pt x="11504" y="2832"/>
                    <a:pt x="11504" y="2832"/>
                  </a:cubicBezTo>
                  <a:cubicBezTo>
                    <a:pt x="12345" y="2034"/>
                    <a:pt x="11133" y="1"/>
                    <a:pt x="8386" y="1"/>
                  </a:cubicBezTo>
                  <a:close/>
                </a:path>
              </a:pathLst>
            </a:custGeom>
            <a:solidFill>
              <a:srgbClr val="5C463F">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5"/>
            <p:cNvSpPr/>
            <p:nvPr/>
          </p:nvSpPr>
          <p:spPr>
            <a:xfrm>
              <a:off x="5323600" y="2715100"/>
              <a:ext cx="212375" cy="102450"/>
            </a:xfrm>
            <a:custGeom>
              <a:avLst/>
              <a:gdLst/>
              <a:ahLst/>
              <a:cxnLst/>
              <a:rect l="l" t="t" r="r" b="b"/>
              <a:pathLst>
                <a:path w="8495" h="4098" extrusionOk="0">
                  <a:moveTo>
                    <a:pt x="4220" y="1"/>
                  </a:moveTo>
                  <a:cubicBezTo>
                    <a:pt x="2392" y="1"/>
                    <a:pt x="0" y="49"/>
                    <a:pt x="0" y="942"/>
                  </a:cubicBezTo>
                  <a:cubicBezTo>
                    <a:pt x="0" y="1836"/>
                    <a:pt x="2638" y="4097"/>
                    <a:pt x="4466" y="4097"/>
                  </a:cubicBezTo>
                  <a:cubicBezTo>
                    <a:pt x="6293" y="4097"/>
                    <a:pt x="8494" y="3823"/>
                    <a:pt x="8494" y="2930"/>
                  </a:cubicBezTo>
                  <a:cubicBezTo>
                    <a:pt x="8494" y="2036"/>
                    <a:pt x="6047" y="1"/>
                    <a:pt x="42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5"/>
            <p:cNvSpPr/>
            <p:nvPr/>
          </p:nvSpPr>
          <p:spPr>
            <a:xfrm>
              <a:off x="3716750" y="2677425"/>
              <a:ext cx="723850" cy="464525"/>
            </a:xfrm>
            <a:custGeom>
              <a:avLst/>
              <a:gdLst/>
              <a:ahLst/>
              <a:cxnLst/>
              <a:rect l="l" t="t" r="r" b="b"/>
              <a:pathLst>
                <a:path w="28954" h="18581" extrusionOk="0">
                  <a:moveTo>
                    <a:pt x="28954" y="0"/>
                  </a:moveTo>
                  <a:cubicBezTo>
                    <a:pt x="28954" y="1"/>
                    <a:pt x="22207" y="4366"/>
                    <a:pt x="17504" y="4366"/>
                  </a:cubicBezTo>
                  <a:cubicBezTo>
                    <a:pt x="17387" y="4366"/>
                    <a:pt x="17271" y="4364"/>
                    <a:pt x="17156" y="4358"/>
                  </a:cubicBezTo>
                  <a:cubicBezTo>
                    <a:pt x="17013" y="4351"/>
                    <a:pt x="16869" y="4348"/>
                    <a:pt x="16724" y="4348"/>
                  </a:cubicBezTo>
                  <a:cubicBezTo>
                    <a:pt x="12074" y="4348"/>
                    <a:pt x="6208" y="7811"/>
                    <a:pt x="4673" y="10025"/>
                  </a:cubicBezTo>
                  <a:cubicBezTo>
                    <a:pt x="3089" y="12308"/>
                    <a:pt x="494" y="16139"/>
                    <a:pt x="246" y="17036"/>
                  </a:cubicBezTo>
                  <a:cubicBezTo>
                    <a:pt x="0" y="17931"/>
                    <a:pt x="10662" y="18580"/>
                    <a:pt x="10662" y="18580"/>
                  </a:cubicBezTo>
                  <a:cubicBezTo>
                    <a:pt x="11363" y="15773"/>
                    <a:pt x="14986" y="10425"/>
                    <a:pt x="21086" y="9076"/>
                  </a:cubicBezTo>
                  <a:cubicBezTo>
                    <a:pt x="27186" y="7728"/>
                    <a:pt x="28954" y="1"/>
                    <a:pt x="2895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5"/>
            <p:cNvSpPr/>
            <p:nvPr/>
          </p:nvSpPr>
          <p:spPr>
            <a:xfrm>
              <a:off x="4085300" y="2920450"/>
              <a:ext cx="434750" cy="299050"/>
            </a:xfrm>
            <a:custGeom>
              <a:avLst/>
              <a:gdLst/>
              <a:ahLst/>
              <a:cxnLst/>
              <a:rect l="l" t="t" r="r" b="b"/>
              <a:pathLst>
                <a:path w="17390" h="11962" extrusionOk="0">
                  <a:moveTo>
                    <a:pt x="17390" y="1"/>
                  </a:moveTo>
                  <a:cubicBezTo>
                    <a:pt x="17390" y="1"/>
                    <a:pt x="13394" y="2585"/>
                    <a:pt x="10609" y="2585"/>
                  </a:cubicBezTo>
                  <a:cubicBezTo>
                    <a:pt x="10540" y="2585"/>
                    <a:pt x="10471" y="2584"/>
                    <a:pt x="10403" y="2580"/>
                  </a:cubicBezTo>
                  <a:cubicBezTo>
                    <a:pt x="10319" y="2576"/>
                    <a:pt x="10233" y="2574"/>
                    <a:pt x="10147" y="2574"/>
                  </a:cubicBezTo>
                  <a:cubicBezTo>
                    <a:pt x="7393" y="2574"/>
                    <a:pt x="3922" y="4624"/>
                    <a:pt x="3012" y="5935"/>
                  </a:cubicBezTo>
                  <a:cubicBezTo>
                    <a:pt x="2074" y="7287"/>
                    <a:pt x="294" y="10874"/>
                    <a:pt x="147" y="11405"/>
                  </a:cubicBezTo>
                  <a:cubicBezTo>
                    <a:pt x="0" y="11936"/>
                    <a:pt x="6826" y="11962"/>
                    <a:pt x="6826" y="11962"/>
                  </a:cubicBezTo>
                  <a:cubicBezTo>
                    <a:pt x="7241" y="10301"/>
                    <a:pt x="9119" y="6172"/>
                    <a:pt x="12731" y="5374"/>
                  </a:cubicBezTo>
                  <a:cubicBezTo>
                    <a:pt x="16342" y="4575"/>
                    <a:pt x="17390" y="1"/>
                    <a:pt x="173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85"/>
            <p:cNvSpPr/>
            <p:nvPr/>
          </p:nvSpPr>
          <p:spPr>
            <a:xfrm>
              <a:off x="4163550" y="3069900"/>
              <a:ext cx="43300" cy="144450"/>
            </a:xfrm>
            <a:custGeom>
              <a:avLst/>
              <a:gdLst/>
              <a:ahLst/>
              <a:cxnLst/>
              <a:rect l="l" t="t" r="r" b="b"/>
              <a:pathLst>
                <a:path w="1732" h="5778" extrusionOk="0">
                  <a:moveTo>
                    <a:pt x="1" y="0"/>
                  </a:moveTo>
                  <a:lnTo>
                    <a:pt x="1" y="0"/>
                  </a:lnTo>
                  <a:cubicBezTo>
                    <a:pt x="1" y="1"/>
                    <a:pt x="1170" y="4415"/>
                    <a:pt x="1042" y="5778"/>
                  </a:cubicBezTo>
                  <a:lnTo>
                    <a:pt x="1731" y="5732"/>
                  </a:lnTo>
                  <a:cubicBezTo>
                    <a:pt x="1376" y="2700"/>
                    <a:pt x="1" y="1"/>
                    <a:pt x="1" y="0"/>
                  </a:cubicBezTo>
                  <a:close/>
                </a:path>
              </a:pathLst>
            </a:custGeom>
            <a:solidFill>
              <a:srgbClr val="A5B6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5"/>
            <p:cNvSpPr/>
            <p:nvPr/>
          </p:nvSpPr>
          <p:spPr>
            <a:xfrm>
              <a:off x="4151975" y="3084475"/>
              <a:ext cx="48150" cy="131850"/>
            </a:xfrm>
            <a:custGeom>
              <a:avLst/>
              <a:gdLst/>
              <a:ahLst/>
              <a:cxnLst/>
              <a:rect l="l" t="t" r="r" b="b"/>
              <a:pathLst>
                <a:path w="1926" h="5274" extrusionOk="0">
                  <a:moveTo>
                    <a:pt x="1" y="0"/>
                  </a:moveTo>
                  <a:cubicBezTo>
                    <a:pt x="1" y="1"/>
                    <a:pt x="1333" y="3994"/>
                    <a:pt x="1282" y="5273"/>
                  </a:cubicBezTo>
                  <a:lnTo>
                    <a:pt x="1925" y="5155"/>
                  </a:lnTo>
                  <a:cubicBezTo>
                    <a:pt x="1436" y="2379"/>
                    <a:pt x="1" y="1"/>
                    <a:pt x="1" y="0"/>
                  </a:cubicBezTo>
                  <a:close/>
                </a:path>
              </a:pathLst>
            </a:custGeom>
            <a:solidFill>
              <a:srgbClr val="A5B6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85"/>
            <p:cNvSpPr/>
            <p:nvPr/>
          </p:nvSpPr>
          <p:spPr>
            <a:xfrm>
              <a:off x="4137900" y="3106125"/>
              <a:ext cx="48250" cy="113725"/>
            </a:xfrm>
            <a:custGeom>
              <a:avLst/>
              <a:gdLst/>
              <a:ahLst/>
              <a:cxnLst/>
              <a:rect l="l" t="t" r="r" b="b"/>
              <a:pathLst>
                <a:path w="1930" h="4549" extrusionOk="0">
                  <a:moveTo>
                    <a:pt x="1" y="0"/>
                  </a:moveTo>
                  <a:cubicBezTo>
                    <a:pt x="1" y="1"/>
                    <a:pt x="1342" y="3437"/>
                    <a:pt x="1297" y="4549"/>
                  </a:cubicBezTo>
                  <a:lnTo>
                    <a:pt x="1930" y="4412"/>
                  </a:lnTo>
                  <a:cubicBezTo>
                    <a:pt x="1441" y="2022"/>
                    <a:pt x="1" y="1"/>
                    <a:pt x="1" y="0"/>
                  </a:cubicBezTo>
                  <a:close/>
                </a:path>
              </a:pathLst>
            </a:custGeom>
            <a:solidFill>
              <a:srgbClr val="A5B6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85"/>
            <p:cNvSpPr/>
            <p:nvPr/>
          </p:nvSpPr>
          <p:spPr>
            <a:xfrm>
              <a:off x="4122150" y="3118350"/>
              <a:ext cx="50925" cy="104550"/>
            </a:xfrm>
            <a:custGeom>
              <a:avLst/>
              <a:gdLst/>
              <a:ahLst/>
              <a:cxnLst/>
              <a:rect l="l" t="t" r="r" b="b"/>
              <a:pathLst>
                <a:path w="2037" h="4182" extrusionOk="0">
                  <a:moveTo>
                    <a:pt x="0" y="0"/>
                  </a:moveTo>
                  <a:cubicBezTo>
                    <a:pt x="0" y="1"/>
                    <a:pt x="1428" y="3149"/>
                    <a:pt x="1409" y="4181"/>
                  </a:cubicBezTo>
                  <a:lnTo>
                    <a:pt x="2037" y="4035"/>
                  </a:lnTo>
                  <a:cubicBezTo>
                    <a:pt x="1489" y="1837"/>
                    <a:pt x="0" y="1"/>
                    <a:pt x="0" y="0"/>
                  </a:cubicBezTo>
                  <a:close/>
                </a:path>
              </a:pathLst>
            </a:custGeom>
            <a:solidFill>
              <a:srgbClr val="A5B6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5"/>
            <p:cNvSpPr/>
            <p:nvPr/>
          </p:nvSpPr>
          <p:spPr>
            <a:xfrm>
              <a:off x="4192175" y="3088775"/>
              <a:ext cx="27700" cy="124500"/>
            </a:xfrm>
            <a:custGeom>
              <a:avLst/>
              <a:gdLst/>
              <a:ahLst/>
              <a:cxnLst/>
              <a:rect l="l" t="t" r="r" b="b"/>
              <a:pathLst>
                <a:path w="1108" h="4980" extrusionOk="0">
                  <a:moveTo>
                    <a:pt x="0" y="1"/>
                  </a:moveTo>
                  <a:cubicBezTo>
                    <a:pt x="0" y="1"/>
                    <a:pt x="709" y="3780"/>
                    <a:pt x="475" y="4980"/>
                  </a:cubicBezTo>
                  <a:lnTo>
                    <a:pt x="1108" y="4846"/>
                  </a:lnTo>
                  <a:cubicBezTo>
                    <a:pt x="1049" y="2248"/>
                    <a:pt x="0" y="1"/>
                    <a:pt x="0" y="1"/>
                  </a:cubicBezTo>
                  <a:close/>
                </a:path>
              </a:pathLst>
            </a:custGeom>
            <a:solidFill>
              <a:srgbClr val="A5B6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5"/>
            <p:cNvSpPr/>
            <p:nvPr/>
          </p:nvSpPr>
          <p:spPr>
            <a:xfrm>
              <a:off x="3722625" y="2364325"/>
              <a:ext cx="791525" cy="850025"/>
            </a:xfrm>
            <a:custGeom>
              <a:avLst/>
              <a:gdLst/>
              <a:ahLst/>
              <a:cxnLst/>
              <a:rect l="l" t="t" r="r" b="b"/>
              <a:pathLst>
                <a:path w="31661" h="34001" extrusionOk="0">
                  <a:moveTo>
                    <a:pt x="31660" y="0"/>
                  </a:moveTo>
                  <a:lnTo>
                    <a:pt x="31660" y="0"/>
                  </a:lnTo>
                  <a:cubicBezTo>
                    <a:pt x="31660" y="1"/>
                    <a:pt x="24333" y="8071"/>
                    <a:pt x="18330" y="8953"/>
                  </a:cubicBezTo>
                  <a:cubicBezTo>
                    <a:pt x="8607" y="10380"/>
                    <a:pt x="1" y="24161"/>
                    <a:pt x="541" y="33773"/>
                  </a:cubicBezTo>
                  <a:cubicBezTo>
                    <a:pt x="1019" y="33944"/>
                    <a:pt x="2480" y="34001"/>
                    <a:pt x="4215" y="34001"/>
                  </a:cubicBezTo>
                  <a:cubicBezTo>
                    <a:pt x="7684" y="34001"/>
                    <a:pt x="12249" y="33773"/>
                    <a:pt x="12249" y="33773"/>
                  </a:cubicBezTo>
                  <a:cubicBezTo>
                    <a:pt x="11779" y="26481"/>
                    <a:pt x="14367" y="14784"/>
                    <a:pt x="21572" y="11394"/>
                  </a:cubicBezTo>
                  <a:cubicBezTo>
                    <a:pt x="28777" y="8004"/>
                    <a:pt x="31660" y="1"/>
                    <a:pt x="316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5"/>
            <p:cNvSpPr/>
            <p:nvPr/>
          </p:nvSpPr>
          <p:spPr>
            <a:xfrm>
              <a:off x="3623725" y="2629625"/>
              <a:ext cx="544500" cy="584750"/>
            </a:xfrm>
            <a:custGeom>
              <a:avLst/>
              <a:gdLst/>
              <a:ahLst/>
              <a:cxnLst/>
              <a:rect l="l" t="t" r="r" b="b"/>
              <a:pathLst>
                <a:path w="21780" h="23390" extrusionOk="0">
                  <a:moveTo>
                    <a:pt x="21780" y="0"/>
                  </a:moveTo>
                  <a:cubicBezTo>
                    <a:pt x="21780" y="1"/>
                    <a:pt x="16741" y="5552"/>
                    <a:pt x="12609" y="6158"/>
                  </a:cubicBezTo>
                  <a:cubicBezTo>
                    <a:pt x="5921" y="7139"/>
                    <a:pt x="0" y="16621"/>
                    <a:pt x="373" y="23233"/>
                  </a:cubicBezTo>
                  <a:cubicBezTo>
                    <a:pt x="701" y="23351"/>
                    <a:pt x="1701" y="23390"/>
                    <a:pt x="2889" y="23390"/>
                  </a:cubicBezTo>
                  <a:cubicBezTo>
                    <a:pt x="5277" y="23390"/>
                    <a:pt x="8427" y="23232"/>
                    <a:pt x="8427" y="23232"/>
                  </a:cubicBezTo>
                  <a:cubicBezTo>
                    <a:pt x="8102" y="18216"/>
                    <a:pt x="9883" y="10169"/>
                    <a:pt x="14839" y="7836"/>
                  </a:cubicBezTo>
                  <a:cubicBezTo>
                    <a:pt x="19797" y="5504"/>
                    <a:pt x="21780" y="1"/>
                    <a:pt x="217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5"/>
            <p:cNvSpPr/>
            <p:nvPr/>
          </p:nvSpPr>
          <p:spPr>
            <a:xfrm>
              <a:off x="4067150" y="2442600"/>
              <a:ext cx="516775" cy="346825"/>
            </a:xfrm>
            <a:custGeom>
              <a:avLst/>
              <a:gdLst/>
              <a:ahLst/>
              <a:cxnLst/>
              <a:rect l="l" t="t" r="r" b="b"/>
              <a:pathLst>
                <a:path w="20671" h="13873" extrusionOk="0">
                  <a:moveTo>
                    <a:pt x="11001" y="0"/>
                  </a:moveTo>
                  <a:cubicBezTo>
                    <a:pt x="10701" y="0"/>
                    <a:pt x="10382" y="18"/>
                    <a:pt x="10043" y="56"/>
                  </a:cubicBezTo>
                  <a:cubicBezTo>
                    <a:pt x="6486" y="464"/>
                    <a:pt x="7836" y="2448"/>
                    <a:pt x="7836" y="2448"/>
                  </a:cubicBezTo>
                  <a:cubicBezTo>
                    <a:pt x="7836" y="2448"/>
                    <a:pt x="2928" y="4025"/>
                    <a:pt x="2072" y="5093"/>
                  </a:cubicBezTo>
                  <a:cubicBezTo>
                    <a:pt x="1216" y="6160"/>
                    <a:pt x="4189" y="6822"/>
                    <a:pt x="4189" y="6822"/>
                  </a:cubicBezTo>
                  <a:cubicBezTo>
                    <a:pt x="4189" y="6822"/>
                    <a:pt x="2522" y="7025"/>
                    <a:pt x="1262" y="8907"/>
                  </a:cubicBezTo>
                  <a:cubicBezTo>
                    <a:pt x="0" y="10789"/>
                    <a:pt x="4143" y="11807"/>
                    <a:pt x="4143" y="11807"/>
                  </a:cubicBezTo>
                  <a:cubicBezTo>
                    <a:pt x="3146" y="12663"/>
                    <a:pt x="7198" y="13873"/>
                    <a:pt x="9935" y="13873"/>
                  </a:cubicBezTo>
                  <a:cubicBezTo>
                    <a:pt x="10286" y="13873"/>
                    <a:pt x="10616" y="13853"/>
                    <a:pt x="10911" y="13810"/>
                  </a:cubicBezTo>
                  <a:cubicBezTo>
                    <a:pt x="14378" y="13300"/>
                    <a:pt x="18694" y="11576"/>
                    <a:pt x="18914" y="9366"/>
                  </a:cubicBezTo>
                  <a:cubicBezTo>
                    <a:pt x="19056" y="7949"/>
                    <a:pt x="18014" y="7738"/>
                    <a:pt x="18014" y="7738"/>
                  </a:cubicBezTo>
                  <a:cubicBezTo>
                    <a:pt x="18014" y="7738"/>
                    <a:pt x="20671" y="6466"/>
                    <a:pt x="20446" y="5245"/>
                  </a:cubicBezTo>
                  <a:cubicBezTo>
                    <a:pt x="20311" y="4513"/>
                    <a:pt x="19689" y="4366"/>
                    <a:pt x="19214" y="4366"/>
                  </a:cubicBezTo>
                  <a:cubicBezTo>
                    <a:pt x="18897" y="4366"/>
                    <a:pt x="18645" y="4431"/>
                    <a:pt x="18645" y="4431"/>
                  </a:cubicBezTo>
                  <a:cubicBezTo>
                    <a:pt x="18645" y="4431"/>
                    <a:pt x="19860" y="3210"/>
                    <a:pt x="18825" y="1990"/>
                  </a:cubicBezTo>
                  <a:cubicBezTo>
                    <a:pt x="18381" y="1466"/>
                    <a:pt x="17622" y="1317"/>
                    <a:pt x="16900" y="1317"/>
                  </a:cubicBezTo>
                  <a:cubicBezTo>
                    <a:pt x="15939" y="1317"/>
                    <a:pt x="15043" y="1582"/>
                    <a:pt x="15043" y="1582"/>
                  </a:cubicBezTo>
                  <a:cubicBezTo>
                    <a:pt x="15043" y="1582"/>
                    <a:pt x="13861" y="0"/>
                    <a:pt x="110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5"/>
            <p:cNvSpPr/>
            <p:nvPr/>
          </p:nvSpPr>
          <p:spPr>
            <a:xfrm>
              <a:off x="4289450" y="3111225"/>
              <a:ext cx="132925" cy="105950"/>
            </a:xfrm>
            <a:custGeom>
              <a:avLst/>
              <a:gdLst/>
              <a:ahLst/>
              <a:cxnLst/>
              <a:rect l="l" t="t" r="r" b="b"/>
              <a:pathLst>
                <a:path w="5317" h="4238" extrusionOk="0">
                  <a:moveTo>
                    <a:pt x="3188" y="0"/>
                  </a:moveTo>
                  <a:cubicBezTo>
                    <a:pt x="2604" y="0"/>
                    <a:pt x="2265" y="376"/>
                    <a:pt x="2265" y="376"/>
                  </a:cubicBezTo>
                  <a:cubicBezTo>
                    <a:pt x="2265" y="376"/>
                    <a:pt x="2149" y="246"/>
                    <a:pt x="1816" y="246"/>
                  </a:cubicBezTo>
                  <a:cubicBezTo>
                    <a:pt x="1660" y="246"/>
                    <a:pt x="1458" y="275"/>
                    <a:pt x="1198" y="358"/>
                  </a:cubicBezTo>
                  <a:cubicBezTo>
                    <a:pt x="435" y="602"/>
                    <a:pt x="518" y="1607"/>
                    <a:pt x="518" y="1607"/>
                  </a:cubicBezTo>
                  <a:cubicBezTo>
                    <a:pt x="1" y="2297"/>
                    <a:pt x="116" y="4020"/>
                    <a:pt x="1356" y="4237"/>
                  </a:cubicBezTo>
                  <a:lnTo>
                    <a:pt x="4683" y="4128"/>
                  </a:lnTo>
                  <a:cubicBezTo>
                    <a:pt x="5317" y="3745"/>
                    <a:pt x="4722" y="2688"/>
                    <a:pt x="4722" y="2688"/>
                  </a:cubicBezTo>
                  <a:cubicBezTo>
                    <a:pt x="4722" y="2688"/>
                    <a:pt x="5149" y="816"/>
                    <a:pt x="3943" y="198"/>
                  </a:cubicBezTo>
                  <a:cubicBezTo>
                    <a:pt x="3660" y="53"/>
                    <a:pt x="3407" y="0"/>
                    <a:pt x="318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5"/>
            <p:cNvSpPr/>
            <p:nvPr/>
          </p:nvSpPr>
          <p:spPr>
            <a:xfrm>
              <a:off x="4295950" y="3115425"/>
              <a:ext cx="126425" cy="101750"/>
            </a:xfrm>
            <a:custGeom>
              <a:avLst/>
              <a:gdLst/>
              <a:ahLst/>
              <a:cxnLst/>
              <a:rect l="l" t="t" r="r" b="b"/>
              <a:pathLst>
                <a:path w="5057" h="4070" extrusionOk="0">
                  <a:moveTo>
                    <a:pt x="3620" y="1"/>
                  </a:moveTo>
                  <a:lnTo>
                    <a:pt x="3620" y="1"/>
                  </a:lnTo>
                  <a:cubicBezTo>
                    <a:pt x="3888" y="1250"/>
                    <a:pt x="3273" y="2523"/>
                    <a:pt x="2108" y="2985"/>
                  </a:cubicBezTo>
                  <a:cubicBezTo>
                    <a:pt x="1817" y="3099"/>
                    <a:pt x="1516" y="3154"/>
                    <a:pt x="1218" y="3154"/>
                  </a:cubicBezTo>
                  <a:cubicBezTo>
                    <a:pt x="794" y="3154"/>
                    <a:pt x="376" y="3043"/>
                    <a:pt x="1" y="2840"/>
                  </a:cubicBezTo>
                  <a:lnTo>
                    <a:pt x="1" y="2840"/>
                  </a:lnTo>
                  <a:cubicBezTo>
                    <a:pt x="101" y="3420"/>
                    <a:pt x="442" y="3955"/>
                    <a:pt x="1096" y="4069"/>
                  </a:cubicBezTo>
                  <a:lnTo>
                    <a:pt x="4423" y="3961"/>
                  </a:lnTo>
                  <a:cubicBezTo>
                    <a:pt x="5057" y="3577"/>
                    <a:pt x="4462" y="2522"/>
                    <a:pt x="4462" y="2522"/>
                  </a:cubicBezTo>
                  <a:cubicBezTo>
                    <a:pt x="4462" y="2522"/>
                    <a:pt x="4889" y="648"/>
                    <a:pt x="3683" y="31"/>
                  </a:cubicBezTo>
                  <a:cubicBezTo>
                    <a:pt x="3663" y="21"/>
                    <a:pt x="3642" y="10"/>
                    <a:pt x="3620" y="1"/>
                  </a:cubicBezTo>
                  <a:close/>
                </a:path>
              </a:pathLst>
            </a:custGeom>
            <a:solidFill>
              <a:srgbClr val="5C463F">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5"/>
            <p:cNvSpPr/>
            <p:nvPr/>
          </p:nvSpPr>
          <p:spPr>
            <a:xfrm>
              <a:off x="5146825" y="3092975"/>
              <a:ext cx="205225" cy="124200"/>
            </a:xfrm>
            <a:custGeom>
              <a:avLst/>
              <a:gdLst/>
              <a:ahLst/>
              <a:cxnLst/>
              <a:rect l="l" t="t" r="r" b="b"/>
              <a:pathLst>
                <a:path w="8209" h="4968" extrusionOk="0">
                  <a:moveTo>
                    <a:pt x="5297" y="1"/>
                  </a:moveTo>
                  <a:cubicBezTo>
                    <a:pt x="4287" y="1"/>
                    <a:pt x="4007" y="337"/>
                    <a:pt x="4007" y="337"/>
                  </a:cubicBezTo>
                  <a:cubicBezTo>
                    <a:pt x="4007" y="337"/>
                    <a:pt x="3557" y="17"/>
                    <a:pt x="2867" y="17"/>
                  </a:cubicBezTo>
                  <a:cubicBezTo>
                    <a:pt x="2458" y="17"/>
                    <a:pt x="1964" y="130"/>
                    <a:pt x="1431" y="489"/>
                  </a:cubicBezTo>
                  <a:cubicBezTo>
                    <a:pt x="0" y="1455"/>
                    <a:pt x="954" y="3440"/>
                    <a:pt x="954" y="3440"/>
                  </a:cubicBezTo>
                  <a:cubicBezTo>
                    <a:pt x="954" y="3440"/>
                    <a:pt x="477" y="4507"/>
                    <a:pt x="1288" y="4864"/>
                  </a:cubicBezTo>
                  <a:lnTo>
                    <a:pt x="5868" y="4967"/>
                  </a:lnTo>
                  <a:cubicBezTo>
                    <a:pt x="7970" y="4712"/>
                    <a:pt x="8208" y="2524"/>
                    <a:pt x="7205" y="1660"/>
                  </a:cubicBezTo>
                  <a:cubicBezTo>
                    <a:pt x="7205" y="1660"/>
                    <a:pt x="7348" y="185"/>
                    <a:pt x="5868" y="33"/>
                  </a:cubicBezTo>
                  <a:cubicBezTo>
                    <a:pt x="5656" y="10"/>
                    <a:pt x="5466" y="1"/>
                    <a:pt x="529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5"/>
            <p:cNvSpPr/>
            <p:nvPr/>
          </p:nvSpPr>
          <p:spPr>
            <a:xfrm>
              <a:off x="4375600" y="3092975"/>
              <a:ext cx="193675" cy="124200"/>
            </a:xfrm>
            <a:custGeom>
              <a:avLst/>
              <a:gdLst/>
              <a:ahLst/>
              <a:cxnLst/>
              <a:rect l="l" t="t" r="r" b="b"/>
              <a:pathLst>
                <a:path w="7747" h="4968" extrusionOk="0">
                  <a:moveTo>
                    <a:pt x="2747" y="1"/>
                  </a:moveTo>
                  <a:cubicBezTo>
                    <a:pt x="2587" y="1"/>
                    <a:pt x="2408" y="10"/>
                    <a:pt x="2208" y="33"/>
                  </a:cubicBezTo>
                  <a:cubicBezTo>
                    <a:pt x="813" y="185"/>
                    <a:pt x="946" y="1660"/>
                    <a:pt x="946" y="1660"/>
                  </a:cubicBezTo>
                  <a:cubicBezTo>
                    <a:pt x="0" y="2524"/>
                    <a:pt x="227" y="4712"/>
                    <a:pt x="2208" y="4967"/>
                  </a:cubicBezTo>
                  <a:lnTo>
                    <a:pt x="6530" y="4864"/>
                  </a:lnTo>
                  <a:cubicBezTo>
                    <a:pt x="7296" y="4507"/>
                    <a:pt x="6845" y="3440"/>
                    <a:pt x="6845" y="3440"/>
                  </a:cubicBezTo>
                  <a:cubicBezTo>
                    <a:pt x="6845" y="3440"/>
                    <a:pt x="7747" y="1455"/>
                    <a:pt x="6396" y="489"/>
                  </a:cubicBezTo>
                  <a:cubicBezTo>
                    <a:pt x="5893" y="130"/>
                    <a:pt x="5427" y="17"/>
                    <a:pt x="5040" y="17"/>
                  </a:cubicBezTo>
                  <a:cubicBezTo>
                    <a:pt x="4390" y="17"/>
                    <a:pt x="3964" y="337"/>
                    <a:pt x="3964" y="337"/>
                  </a:cubicBezTo>
                  <a:cubicBezTo>
                    <a:pt x="3964" y="337"/>
                    <a:pt x="3699" y="1"/>
                    <a:pt x="274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5"/>
            <p:cNvSpPr/>
            <p:nvPr/>
          </p:nvSpPr>
          <p:spPr>
            <a:xfrm>
              <a:off x="4390475" y="3099475"/>
              <a:ext cx="178800" cy="117700"/>
            </a:xfrm>
            <a:custGeom>
              <a:avLst/>
              <a:gdLst/>
              <a:ahLst/>
              <a:cxnLst/>
              <a:rect l="l" t="t" r="r" b="b"/>
              <a:pathLst>
                <a:path w="7152" h="4708" extrusionOk="0">
                  <a:moveTo>
                    <a:pt x="5420" y="0"/>
                  </a:moveTo>
                  <a:cubicBezTo>
                    <a:pt x="5018" y="995"/>
                    <a:pt x="3895" y="2088"/>
                    <a:pt x="2362" y="2843"/>
                  </a:cubicBezTo>
                  <a:cubicBezTo>
                    <a:pt x="1554" y="3243"/>
                    <a:pt x="741" y="3493"/>
                    <a:pt x="1" y="3600"/>
                  </a:cubicBezTo>
                  <a:cubicBezTo>
                    <a:pt x="256" y="4150"/>
                    <a:pt x="777" y="4599"/>
                    <a:pt x="1613" y="4707"/>
                  </a:cubicBezTo>
                  <a:lnTo>
                    <a:pt x="5935" y="4606"/>
                  </a:lnTo>
                  <a:cubicBezTo>
                    <a:pt x="6701" y="4250"/>
                    <a:pt x="6250" y="3181"/>
                    <a:pt x="6250" y="3181"/>
                  </a:cubicBezTo>
                  <a:cubicBezTo>
                    <a:pt x="6250" y="3181"/>
                    <a:pt x="7152" y="1197"/>
                    <a:pt x="5801" y="231"/>
                  </a:cubicBezTo>
                  <a:cubicBezTo>
                    <a:pt x="5680" y="143"/>
                    <a:pt x="5552" y="66"/>
                    <a:pt x="54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5"/>
            <p:cNvSpPr/>
            <p:nvPr/>
          </p:nvSpPr>
          <p:spPr>
            <a:xfrm>
              <a:off x="4674175" y="2589850"/>
              <a:ext cx="643975" cy="311400"/>
            </a:xfrm>
            <a:custGeom>
              <a:avLst/>
              <a:gdLst/>
              <a:ahLst/>
              <a:cxnLst/>
              <a:rect l="l" t="t" r="r" b="b"/>
              <a:pathLst>
                <a:path w="25759" h="12456" extrusionOk="0">
                  <a:moveTo>
                    <a:pt x="16753" y="1"/>
                  </a:moveTo>
                  <a:lnTo>
                    <a:pt x="0" y="355"/>
                  </a:lnTo>
                  <a:lnTo>
                    <a:pt x="25553" y="12456"/>
                  </a:lnTo>
                  <a:lnTo>
                    <a:pt x="25759" y="11760"/>
                  </a:lnTo>
                  <a:lnTo>
                    <a:pt x="167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85"/>
            <p:cNvSpPr/>
            <p:nvPr/>
          </p:nvSpPr>
          <p:spPr>
            <a:xfrm>
              <a:off x="4669050" y="2607275"/>
              <a:ext cx="643950" cy="293975"/>
            </a:xfrm>
            <a:custGeom>
              <a:avLst/>
              <a:gdLst/>
              <a:ahLst/>
              <a:cxnLst/>
              <a:rect l="l" t="t" r="r" b="b"/>
              <a:pathLst>
                <a:path w="25758" h="11759" extrusionOk="0">
                  <a:moveTo>
                    <a:pt x="16752" y="1"/>
                  </a:moveTo>
                  <a:lnTo>
                    <a:pt x="0" y="353"/>
                  </a:lnTo>
                  <a:lnTo>
                    <a:pt x="7310" y="11759"/>
                  </a:lnTo>
                  <a:lnTo>
                    <a:pt x="25758" y="11759"/>
                  </a:lnTo>
                  <a:lnTo>
                    <a:pt x="16752" y="1"/>
                  </a:lnTo>
                  <a:close/>
                </a:path>
              </a:pathLst>
            </a:custGeom>
            <a:solidFill>
              <a:srgbClr val="5C463F">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5"/>
            <p:cNvSpPr/>
            <p:nvPr/>
          </p:nvSpPr>
          <p:spPr>
            <a:xfrm>
              <a:off x="4529875" y="2906850"/>
              <a:ext cx="371550" cy="317925"/>
            </a:xfrm>
            <a:custGeom>
              <a:avLst/>
              <a:gdLst/>
              <a:ahLst/>
              <a:cxnLst/>
              <a:rect l="l" t="t" r="r" b="b"/>
              <a:pathLst>
                <a:path w="14862" h="12717" extrusionOk="0">
                  <a:moveTo>
                    <a:pt x="901" y="0"/>
                  </a:moveTo>
                  <a:lnTo>
                    <a:pt x="1" y="12717"/>
                  </a:lnTo>
                  <a:lnTo>
                    <a:pt x="14861" y="12717"/>
                  </a:lnTo>
                  <a:lnTo>
                    <a:pt x="148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5"/>
            <p:cNvSpPr/>
            <p:nvPr/>
          </p:nvSpPr>
          <p:spPr>
            <a:xfrm>
              <a:off x="4545600" y="2850925"/>
              <a:ext cx="382200" cy="171975"/>
            </a:xfrm>
            <a:custGeom>
              <a:avLst/>
              <a:gdLst/>
              <a:ahLst/>
              <a:cxnLst/>
              <a:rect l="l" t="t" r="r" b="b"/>
              <a:pathLst>
                <a:path w="15288" h="6879" extrusionOk="0">
                  <a:moveTo>
                    <a:pt x="427" y="1"/>
                  </a:moveTo>
                  <a:lnTo>
                    <a:pt x="1" y="6052"/>
                  </a:lnTo>
                  <a:lnTo>
                    <a:pt x="13782" y="6878"/>
                  </a:lnTo>
                  <a:lnTo>
                    <a:pt x="15288" y="241"/>
                  </a:lnTo>
                  <a:lnTo>
                    <a:pt x="427" y="1"/>
                  </a:lnTo>
                  <a:close/>
                </a:path>
              </a:pathLst>
            </a:custGeom>
            <a:solidFill>
              <a:srgbClr val="5C463F">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5"/>
            <p:cNvSpPr/>
            <p:nvPr/>
          </p:nvSpPr>
          <p:spPr>
            <a:xfrm>
              <a:off x="4532775" y="3179350"/>
              <a:ext cx="363750" cy="10750"/>
            </a:xfrm>
            <a:custGeom>
              <a:avLst/>
              <a:gdLst/>
              <a:ahLst/>
              <a:cxnLst/>
              <a:rect l="l" t="t" r="r" b="b"/>
              <a:pathLst>
                <a:path w="14550" h="430" extrusionOk="0">
                  <a:moveTo>
                    <a:pt x="12" y="0"/>
                  </a:moveTo>
                  <a:lnTo>
                    <a:pt x="0" y="185"/>
                  </a:lnTo>
                  <a:lnTo>
                    <a:pt x="14550" y="429"/>
                  </a:lnTo>
                  <a:lnTo>
                    <a:pt x="14550" y="245"/>
                  </a:lnTo>
                  <a:lnTo>
                    <a:pt x="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5"/>
            <p:cNvSpPr/>
            <p:nvPr/>
          </p:nvSpPr>
          <p:spPr>
            <a:xfrm>
              <a:off x="4536075" y="3132500"/>
              <a:ext cx="362000" cy="10725"/>
            </a:xfrm>
            <a:custGeom>
              <a:avLst/>
              <a:gdLst/>
              <a:ahLst/>
              <a:cxnLst/>
              <a:rect l="l" t="t" r="r" b="b"/>
              <a:pathLst>
                <a:path w="14480" h="429" extrusionOk="0">
                  <a:moveTo>
                    <a:pt x="14" y="1"/>
                  </a:moveTo>
                  <a:lnTo>
                    <a:pt x="0" y="185"/>
                  </a:lnTo>
                  <a:lnTo>
                    <a:pt x="14480" y="428"/>
                  </a:lnTo>
                  <a:lnTo>
                    <a:pt x="14480" y="244"/>
                  </a:lnTo>
                  <a:lnTo>
                    <a:pt x="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5"/>
            <p:cNvSpPr/>
            <p:nvPr/>
          </p:nvSpPr>
          <p:spPr>
            <a:xfrm>
              <a:off x="4539375" y="3085700"/>
              <a:ext cx="360250" cy="10675"/>
            </a:xfrm>
            <a:custGeom>
              <a:avLst/>
              <a:gdLst/>
              <a:ahLst/>
              <a:cxnLst/>
              <a:rect l="l" t="t" r="r" b="b"/>
              <a:pathLst>
                <a:path w="14410" h="427" extrusionOk="0">
                  <a:moveTo>
                    <a:pt x="14" y="1"/>
                  </a:moveTo>
                  <a:lnTo>
                    <a:pt x="1" y="184"/>
                  </a:lnTo>
                  <a:lnTo>
                    <a:pt x="14409" y="427"/>
                  </a:lnTo>
                  <a:lnTo>
                    <a:pt x="14409" y="242"/>
                  </a:lnTo>
                  <a:lnTo>
                    <a:pt x="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5"/>
            <p:cNvSpPr/>
            <p:nvPr/>
          </p:nvSpPr>
          <p:spPr>
            <a:xfrm>
              <a:off x="4542725" y="3038850"/>
              <a:ext cx="358425" cy="10650"/>
            </a:xfrm>
            <a:custGeom>
              <a:avLst/>
              <a:gdLst/>
              <a:ahLst/>
              <a:cxnLst/>
              <a:rect l="l" t="t" r="r" b="b"/>
              <a:pathLst>
                <a:path w="14337" h="426" extrusionOk="0">
                  <a:moveTo>
                    <a:pt x="13" y="1"/>
                  </a:moveTo>
                  <a:lnTo>
                    <a:pt x="0" y="186"/>
                  </a:lnTo>
                  <a:lnTo>
                    <a:pt x="14337" y="426"/>
                  </a:lnTo>
                  <a:lnTo>
                    <a:pt x="14337" y="241"/>
                  </a:lnTo>
                  <a:lnTo>
                    <a:pt x="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5"/>
            <p:cNvSpPr/>
            <p:nvPr/>
          </p:nvSpPr>
          <p:spPr>
            <a:xfrm>
              <a:off x="4546025" y="2992025"/>
              <a:ext cx="355400" cy="10600"/>
            </a:xfrm>
            <a:custGeom>
              <a:avLst/>
              <a:gdLst/>
              <a:ahLst/>
              <a:cxnLst/>
              <a:rect l="l" t="t" r="r" b="b"/>
              <a:pathLst>
                <a:path w="14216" h="424" extrusionOk="0">
                  <a:moveTo>
                    <a:pt x="13" y="0"/>
                  </a:moveTo>
                  <a:lnTo>
                    <a:pt x="1" y="185"/>
                  </a:lnTo>
                  <a:lnTo>
                    <a:pt x="14215" y="423"/>
                  </a:lnTo>
                  <a:lnTo>
                    <a:pt x="14215" y="240"/>
                  </a:lnTo>
                  <a:lnTo>
                    <a:pt x="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5"/>
            <p:cNvSpPr/>
            <p:nvPr/>
          </p:nvSpPr>
          <p:spPr>
            <a:xfrm>
              <a:off x="4890125" y="2632200"/>
              <a:ext cx="335550" cy="592575"/>
            </a:xfrm>
            <a:custGeom>
              <a:avLst/>
              <a:gdLst/>
              <a:ahLst/>
              <a:cxnLst/>
              <a:rect l="l" t="t" r="r" b="b"/>
              <a:pathLst>
                <a:path w="13422" h="23703" extrusionOk="0">
                  <a:moveTo>
                    <a:pt x="6666" y="0"/>
                  </a:moveTo>
                  <a:lnTo>
                    <a:pt x="1" y="10986"/>
                  </a:lnTo>
                  <a:lnTo>
                    <a:pt x="1" y="23703"/>
                  </a:lnTo>
                  <a:lnTo>
                    <a:pt x="13422" y="23703"/>
                  </a:lnTo>
                  <a:lnTo>
                    <a:pt x="13422" y="8750"/>
                  </a:lnTo>
                  <a:lnTo>
                    <a:pt x="666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85"/>
            <p:cNvSpPr/>
            <p:nvPr/>
          </p:nvSpPr>
          <p:spPr>
            <a:xfrm>
              <a:off x="4999525" y="2836975"/>
              <a:ext cx="226150" cy="387800"/>
            </a:xfrm>
            <a:custGeom>
              <a:avLst/>
              <a:gdLst/>
              <a:ahLst/>
              <a:cxnLst/>
              <a:rect l="l" t="t" r="r" b="b"/>
              <a:pathLst>
                <a:path w="9046" h="15512" extrusionOk="0">
                  <a:moveTo>
                    <a:pt x="8615" y="0"/>
                  </a:moveTo>
                  <a:cubicBezTo>
                    <a:pt x="8441" y="1879"/>
                    <a:pt x="7995" y="3871"/>
                    <a:pt x="7252" y="5867"/>
                  </a:cubicBezTo>
                  <a:cubicBezTo>
                    <a:pt x="5608" y="10294"/>
                    <a:pt x="2880" y="13758"/>
                    <a:pt x="1" y="15512"/>
                  </a:cubicBezTo>
                  <a:lnTo>
                    <a:pt x="9046" y="15512"/>
                  </a:lnTo>
                  <a:lnTo>
                    <a:pt x="9046" y="559"/>
                  </a:lnTo>
                  <a:lnTo>
                    <a:pt x="86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85"/>
            <p:cNvSpPr/>
            <p:nvPr/>
          </p:nvSpPr>
          <p:spPr>
            <a:xfrm>
              <a:off x="4890125" y="3181675"/>
              <a:ext cx="335550" cy="5875"/>
            </a:xfrm>
            <a:custGeom>
              <a:avLst/>
              <a:gdLst/>
              <a:ahLst/>
              <a:cxnLst/>
              <a:rect l="l" t="t" r="r" b="b"/>
              <a:pathLst>
                <a:path w="13422" h="235" extrusionOk="0">
                  <a:moveTo>
                    <a:pt x="1" y="1"/>
                  </a:moveTo>
                  <a:lnTo>
                    <a:pt x="1" y="185"/>
                  </a:lnTo>
                  <a:lnTo>
                    <a:pt x="13422" y="235"/>
                  </a:lnTo>
                  <a:lnTo>
                    <a:pt x="13422" y="5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85"/>
            <p:cNvSpPr/>
            <p:nvPr/>
          </p:nvSpPr>
          <p:spPr>
            <a:xfrm>
              <a:off x="4890125" y="3134800"/>
              <a:ext cx="335550" cy="5875"/>
            </a:xfrm>
            <a:custGeom>
              <a:avLst/>
              <a:gdLst/>
              <a:ahLst/>
              <a:cxnLst/>
              <a:rect l="l" t="t" r="r" b="b"/>
              <a:pathLst>
                <a:path w="13422" h="235" extrusionOk="0">
                  <a:moveTo>
                    <a:pt x="1" y="1"/>
                  </a:moveTo>
                  <a:lnTo>
                    <a:pt x="1" y="185"/>
                  </a:lnTo>
                  <a:lnTo>
                    <a:pt x="13422" y="235"/>
                  </a:lnTo>
                  <a:lnTo>
                    <a:pt x="13422" y="5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5"/>
            <p:cNvSpPr/>
            <p:nvPr/>
          </p:nvSpPr>
          <p:spPr>
            <a:xfrm>
              <a:off x="4890125" y="3087925"/>
              <a:ext cx="335550" cy="5875"/>
            </a:xfrm>
            <a:custGeom>
              <a:avLst/>
              <a:gdLst/>
              <a:ahLst/>
              <a:cxnLst/>
              <a:rect l="l" t="t" r="r" b="b"/>
              <a:pathLst>
                <a:path w="13422" h="235" extrusionOk="0">
                  <a:moveTo>
                    <a:pt x="1" y="1"/>
                  </a:moveTo>
                  <a:lnTo>
                    <a:pt x="1" y="185"/>
                  </a:lnTo>
                  <a:lnTo>
                    <a:pt x="13422" y="235"/>
                  </a:lnTo>
                  <a:lnTo>
                    <a:pt x="13422" y="50"/>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5"/>
            <p:cNvSpPr/>
            <p:nvPr/>
          </p:nvSpPr>
          <p:spPr>
            <a:xfrm>
              <a:off x="4890125" y="3041050"/>
              <a:ext cx="335550" cy="5875"/>
            </a:xfrm>
            <a:custGeom>
              <a:avLst/>
              <a:gdLst/>
              <a:ahLst/>
              <a:cxnLst/>
              <a:rect l="l" t="t" r="r" b="b"/>
              <a:pathLst>
                <a:path w="13422" h="235" extrusionOk="0">
                  <a:moveTo>
                    <a:pt x="1" y="1"/>
                  </a:moveTo>
                  <a:lnTo>
                    <a:pt x="1" y="184"/>
                  </a:lnTo>
                  <a:lnTo>
                    <a:pt x="13422" y="234"/>
                  </a:lnTo>
                  <a:lnTo>
                    <a:pt x="13422" y="50"/>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5"/>
            <p:cNvSpPr/>
            <p:nvPr/>
          </p:nvSpPr>
          <p:spPr>
            <a:xfrm>
              <a:off x="4890125" y="2994175"/>
              <a:ext cx="335550" cy="5875"/>
            </a:xfrm>
            <a:custGeom>
              <a:avLst/>
              <a:gdLst/>
              <a:ahLst/>
              <a:cxnLst/>
              <a:rect l="l" t="t" r="r" b="b"/>
              <a:pathLst>
                <a:path w="13422" h="235" extrusionOk="0">
                  <a:moveTo>
                    <a:pt x="1" y="1"/>
                  </a:moveTo>
                  <a:lnTo>
                    <a:pt x="1" y="184"/>
                  </a:lnTo>
                  <a:lnTo>
                    <a:pt x="13422" y="234"/>
                  </a:lnTo>
                  <a:lnTo>
                    <a:pt x="13422" y="50"/>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5"/>
            <p:cNvSpPr/>
            <p:nvPr/>
          </p:nvSpPr>
          <p:spPr>
            <a:xfrm>
              <a:off x="4890125" y="2946000"/>
              <a:ext cx="335550" cy="5875"/>
            </a:xfrm>
            <a:custGeom>
              <a:avLst/>
              <a:gdLst/>
              <a:ahLst/>
              <a:cxnLst/>
              <a:rect l="l" t="t" r="r" b="b"/>
              <a:pathLst>
                <a:path w="13422" h="235" extrusionOk="0">
                  <a:moveTo>
                    <a:pt x="1" y="0"/>
                  </a:moveTo>
                  <a:lnTo>
                    <a:pt x="1" y="183"/>
                  </a:lnTo>
                  <a:lnTo>
                    <a:pt x="13422" y="234"/>
                  </a:lnTo>
                  <a:lnTo>
                    <a:pt x="13422" y="4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5"/>
            <p:cNvSpPr/>
            <p:nvPr/>
          </p:nvSpPr>
          <p:spPr>
            <a:xfrm>
              <a:off x="4892850" y="2897800"/>
              <a:ext cx="332825" cy="5875"/>
            </a:xfrm>
            <a:custGeom>
              <a:avLst/>
              <a:gdLst/>
              <a:ahLst/>
              <a:cxnLst/>
              <a:rect l="l" t="t" r="r" b="b"/>
              <a:pathLst>
                <a:path w="13313" h="235" extrusionOk="0">
                  <a:moveTo>
                    <a:pt x="112" y="1"/>
                  </a:moveTo>
                  <a:lnTo>
                    <a:pt x="1" y="185"/>
                  </a:lnTo>
                  <a:lnTo>
                    <a:pt x="13313" y="235"/>
                  </a:lnTo>
                  <a:lnTo>
                    <a:pt x="13313" y="50"/>
                  </a:lnTo>
                  <a:lnTo>
                    <a:pt x="1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5"/>
            <p:cNvSpPr/>
            <p:nvPr/>
          </p:nvSpPr>
          <p:spPr>
            <a:xfrm>
              <a:off x="4922000" y="2849750"/>
              <a:ext cx="303675" cy="5750"/>
            </a:xfrm>
            <a:custGeom>
              <a:avLst/>
              <a:gdLst/>
              <a:ahLst/>
              <a:cxnLst/>
              <a:rect l="l" t="t" r="r" b="b"/>
              <a:pathLst>
                <a:path w="12147" h="230" extrusionOk="0">
                  <a:moveTo>
                    <a:pt x="113" y="0"/>
                  </a:moveTo>
                  <a:lnTo>
                    <a:pt x="1" y="185"/>
                  </a:lnTo>
                  <a:lnTo>
                    <a:pt x="12147" y="229"/>
                  </a:lnTo>
                  <a:lnTo>
                    <a:pt x="12147" y="48"/>
                  </a:lnTo>
                  <a:lnTo>
                    <a:pt x="12145" y="45"/>
                  </a:lnTo>
                  <a:lnTo>
                    <a:pt x="1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5"/>
            <p:cNvSpPr/>
            <p:nvPr/>
          </p:nvSpPr>
          <p:spPr>
            <a:xfrm>
              <a:off x="4951150" y="2801675"/>
              <a:ext cx="240725" cy="5525"/>
            </a:xfrm>
            <a:custGeom>
              <a:avLst/>
              <a:gdLst/>
              <a:ahLst/>
              <a:cxnLst/>
              <a:rect l="l" t="t" r="r" b="b"/>
              <a:pathLst>
                <a:path w="9629" h="221" extrusionOk="0">
                  <a:moveTo>
                    <a:pt x="113" y="0"/>
                  </a:moveTo>
                  <a:lnTo>
                    <a:pt x="1" y="183"/>
                  </a:lnTo>
                  <a:lnTo>
                    <a:pt x="9628" y="220"/>
                  </a:lnTo>
                  <a:lnTo>
                    <a:pt x="9487" y="36"/>
                  </a:lnTo>
                  <a:lnTo>
                    <a:pt x="1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5"/>
            <p:cNvSpPr/>
            <p:nvPr/>
          </p:nvSpPr>
          <p:spPr>
            <a:xfrm>
              <a:off x="4980350" y="2753600"/>
              <a:ext cx="174225" cy="5250"/>
            </a:xfrm>
            <a:custGeom>
              <a:avLst/>
              <a:gdLst/>
              <a:ahLst/>
              <a:cxnLst/>
              <a:rect l="l" t="t" r="r" b="b"/>
              <a:pathLst>
                <a:path w="6969" h="210" extrusionOk="0">
                  <a:moveTo>
                    <a:pt x="111" y="1"/>
                  </a:moveTo>
                  <a:lnTo>
                    <a:pt x="0" y="184"/>
                  </a:lnTo>
                  <a:lnTo>
                    <a:pt x="6968" y="210"/>
                  </a:lnTo>
                  <a:lnTo>
                    <a:pt x="6825" y="25"/>
                  </a:lnTo>
                  <a:lnTo>
                    <a:pt x="11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5"/>
            <p:cNvSpPr/>
            <p:nvPr/>
          </p:nvSpPr>
          <p:spPr>
            <a:xfrm>
              <a:off x="5009500" y="2705500"/>
              <a:ext cx="107775" cy="5050"/>
            </a:xfrm>
            <a:custGeom>
              <a:avLst/>
              <a:gdLst/>
              <a:ahLst/>
              <a:cxnLst/>
              <a:rect l="l" t="t" r="r" b="b"/>
              <a:pathLst>
                <a:path w="4311" h="202" extrusionOk="0">
                  <a:moveTo>
                    <a:pt x="113" y="0"/>
                  </a:moveTo>
                  <a:lnTo>
                    <a:pt x="0" y="185"/>
                  </a:lnTo>
                  <a:lnTo>
                    <a:pt x="4310" y="202"/>
                  </a:lnTo>
                  <a:lnTo>
                    <a:pt x="4167" y="16"/>
                  </a:lnTo>
                  <a:lnTo>
                    <a:pt x="113" y="0"/>
                  </a:lnTo>
                  <a:close/>
                </a:path>
              </a:pathLst>
            </a:custGeom>
            <a:solidFill>
              <a:srgbClr val="A422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5"/>
            <p:cNvSpPr/>
            <p:nvPr/>
          </p:nvSpPr>
          <p:spPr>
            <a:xfrm>
              <a:off x="4890125" y="2632200"/>
              <a:ext cx="335550" cy="592575"/>
            </a:xfrm>
            <a:custGeom>
              <a:avLst/>
              <a:gdLst/>
              <a:ahLst/>
              <a:cxnLst/>
              <a:rect l="l" t="t" r="r" b="b"/>
              <a:pathLst>
                <a:path w="13422" h="23703" extrusionOk="0">
                  <a:moveTo>
                    <a:pt x="6666" y="0"/>
                  </a:moveTo>
                  <a:lnTo>
                    <a:pt x="1" y="10986"/>
                  </a:lnTo>
                  <a:lnTo>
                    <a:pt x="1" y="23703"/>
                  </a:lnTo>
                  <a:lnTo>
                    <a:pt x="1803" y="23703"/>
                  </a:lnTo>
                  <a:lnTo>
                    <a:pt x="1803" y="15001"/>
                  </a:lnTo>
                  <a:lnTo>
                    <a:pt x="8468" y="4015"/>
                  </a:lnTo>
                  <a:lnTo>
                    <a:pt x="13422" y="10429"/>
                  </a:lnTo>
                  <a:lnTo>
                    <a:pt x="13422" y="8750"/>
                  </a:lnTo>
                  <a:lnTo>
                    <a:pt x="6666" y="0"/>
                  </a:lnTo>
                  <a:close/>
                </a:path>
              </a:pathLst>
            </a:custGeom>
            <a:solidFill>
              <a:srgbClr val="5C463F">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5"/>
            <p:cNvSpPr/>
            <p:nvPr/>
          </p:nvSpPr>
          <p:spPr>
            <a:xfrm>
              <a:off x="4435475" y="2598700"/>
              <a:ext cx="664650" cy="382400"/>
            </a:xfrm>
            <a:custGeom>
              <a:avLst/>
              <a:gdLst/>
              <a:ahLst/>
              <a:cxnLst/>
              <a:rect l="l" t="t" r="r" b="b"/>
              <a:pathLst>
                <a:path w="26586" h="15296" extrusionOk="0">
                  <a:moveTo>
                    <a:pt x="9322" y="1"/>
                  </a:moveTo>
                  <a:lnTo>
                    <a:pt x="0" y="14941"/>
                  </a:lnTo>
                  <a:lnTo>
                    <a:pt x="354" y="15295"/>
                  </a:lnTo>
                  <a:lnTo>
                    <a:pt x="18802" y="15295"/>
                  </a:lnTo>
                  <a:lnTo>
                    <a:pt x="26585" y="411"/>
                  </a:lnTo>
                  <a:lnTo>
                    <a:pt x="9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5"/>
            <p:cNvSpPr/>
            <p:nvPr/>
          </p:nvSpPr>
          <p:spPr>
            <a:xfrm>
              <a:off x="4435475" y="2589850"/>
              <a:ext cx="657525" cy="382400"/>
            </a:xfrm>
            <a:custGeom>
              <a:avLst/>
              <a:gdLst/>
              <a:ahLst/>
              <a:cxnLst/>
              <a:rect l="l" t="t" r="r" b="b"/>
              <a:pathLst>
                <a:path w="26301" h="15296" extrusionOk="0">
                  <a:moveTo>
                    <a:pt x="8970" y="1"/>
                  </a:moveTo>
                  <a:lnTo>
                    <a:pt x="0" y="15295"/>
                  </a:lnTo>
                  <a:lnTo>
                    <a:pt x="18450" y="15295"/>
                  </a:lnTo>
                  <a:lnTo>
                    <a:pt x="263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5"/>
            <p:cNvSpPr/>
            <p:nvPr/>
          </p:nvSpPr>
          <p:spPr>
            <a:xfrm>
              <a:off x="4684125" y="2589850"/>
              <a:ext cx="408875" cy="382400"/>
            </a:xfrm>
            <a:custGeom>
              <a:avLst/>
              <a:gdLst/>
              <a:ahLst/>
              <a:cxnLst/>
              <a:rect l="l" t="t" r="r" b="b"/>
              <a:pathLst>
                <a:path w="16355" h="15296" extrusionOk="0">
                  <a:moveTo>
                    <a:pt x="14212" y="1"/>
                  </a:moveTo>
                  <a:lnTo>
                    <a:pt x="0" y="15295"/>
                  </a:lnTo>
                  <a:lnTo>
                    <a:pt x="8504" y="15295"/>
                  </a:lnTo>
                  <a:lnTo>
                    <a:pt x="163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5"/>
            <p:cNvSpPr/>
            <p:nvPr/>
          </p:nvSpPr>
          <p:spPr>
            <a:xfrm>
              <a:off x="4435475" y="2589850"/>
              <a:ext cx="368925" cy="382400"/>
            </a:xfrm>
            <a:custGeom>
              <a:avLst/>
              <a:gdLst/>
              <a:ahLst/>
              <a:cxnLst/>
              <a:rect l="l" t="t" r="r" b="b"/>
              <a:pathLst>
                <a:path w="14757" h="15296" extrusionOk="0">
                  <a:moveTo>
                    <a:pt x="8970" y="1"/>
                  </a:moveTo>
                  <a:lnTo>
                    <a:pt x="0" y="15295"/>
                  </a:lnTo>
                  <a:lnTo>
                    <a:pt x="543" y="15295"/>
                  </a:lnTo>
                  <a:lnTo>
                    <a:pt x="1475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5"/>
            <p:cNvSpPr/>
            <p:nvPr/>
          </p:nvSpPr>
          <p:spPr>
            <a:xfrm>
              <a:off x="4322100" y="2590525"/>
              <a:ext cx="44525" cy="645250"/>
            </a:xfrm>
            <a:custGeom>
              <a:avLst/>
              <a:gdLst/>
              <a:ahLst/>
              <a:cxnLst/>
              <a:rect l="l" t="t" r="r" b="b"/>
              <a:pathLst>
                <a:path w="1781" h="25810" extrusionOk="0">
                  <a:moveTo>
                    <a:pt x="1608" y="0"/>
                  </a:moveTo>
                  <a:cubicBezTo>
                    <a:pt x="1433" y="1423"/>
                    <a:pt x="1" y="11793"/>
                    <a:pt x="282" y="15213"/>
                  </a:cubicBezTo>
                  <a:cubicBezTo>
                    <a:pt x="361" y="16179"/>
                    <a:pt x="887" y="22567"/>
                    <a:pt x="1153" y="25810"/>
                  </a:cubicBezTo>
                  <a:lnTo>
                    <a:pt x="1780" y="25810"/>
                  </a:lnTo>
                  <a:cubicBezTo>
                    <a:pt x="1748" y="25425"/>
                    <a:pt x="722" y="16302"/>
                    <a:pt x="604" y="15039"/>
                  </a:cubicBezTo>
                  <a:cubicBezTo>
                    <a:pt x="362" y="12460"/>
                    <a:pt x="1073" y="5601"/>
                    <a:pt x="1757" y="71"/>
                  </a:cubicBezTo>
                  <a:lnTo>
                    <a:pt x="160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5"/>
            <p:cNvSpPr/>
            <p:nvPr/>
          </p:nvSpPr>
          <p:spPr>
            <a:xfrm>
              <a:off x="4204350" y="2624975"/>
              <a:ext cx="140000" cy="145500"/>
            </a:xfrm>
            <a:custGeom>
              <a:avLst/>
              <a:gdLst/>
              <a:ahLst/>
              <a:cxnLst/>
              <a:rect l="l" t="t" r="r" b="b"/>
              <a:pathLst>
                <a:path w="5600" h="5820" extrusionOk="0">
                  <a:moveTo>
                    <a:pt x="1" y="0"/>
                  </a:moveTo>
                  <a:lnTo>
                    <a:pt x="7" y="97"/>
                  </a:lnTo>
                  <a:cubicBezTo>
                    <a:pt x="2079" y="1266"/>
                    <a:pt x="3842" y="2917"/>
                    <a:pt x="5488" y="5819"/>
                  </a:cubicBezTo>
                  <a:lnTo>
                    <a:pt x="5600" y="5441"/>
                  </a:lnTo>
                  <a:cubicBezTo>
                    <a:pt x="3929" y="2454"/>
                    <a:pt x="1537" y="85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5"/>
            <p:cNvSpPr/>
            <p:nvPr/>
          </p:nvSpPr>
          <p:spPr>
            <a:xfrm>
              <a:off x="4339950" y="2664650"/>
              <a:ext cx="149275" cy="154075"/>
            </a:xfrm>
            <a:custGeom>
              <a:avLst/>
              <a:gdLst/>
              <a:ahLst/>
              <a:cxnLst/>
              <a:rect l="l" t="t" r="r" b="b"/>
              <a:pathLst>
                <a:path w="5971" h="6163" extrusionOk="0">
                  <a:moveTo>
                    <a:pt x="5938" y="1"/>
                  </a:moveTo>
                  <a:cubicBezTo>
                    <a:pt x="4306" y="885"/>
                    <a:pt x="1759" y="2440"/>
                    <a:pt x="0" y="5549"/>
                  </a:cubicBezTo>
                  <a:lnTo>
                    <a:pt x="2" y="6163"/>
                  </a:lnTo>
                  <a:cubicBezTo>
                    <a:pt x="1737" y="3119"/>
                    <a:pt x="4049" y="1245"/>
                    <a:pt x="5970" y="91"/>
                  </a:cubicBezTo>
                  <a:lnTo>
                    <a:pt x="59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5"/>
            <p:cNvSpPr/>
            <p:nvPr/>
          </p:nvSpPr>
          <p:spPr>
            <a:xfrm>
              <a:off x="4388475" y="2597025"/>
              <a:ext cx="46650" cy="144750"/>
            </a:xfrm>
            <a:custGeom>
              <a:avLst/>
              <a:gdLst/>
              <a:ahLst/>
              <a:cxnLst/>
              <a:rect l="l" t="t" r="r" b="b"/>
              <a:pathLst>
                <a:path w="1866" h="5790" extrusionOk="0">
                  <a:moveTo>
                    <a:pt x="1865" y="0"/>
                  </a:moveTo>
                  <a:lnTo>
                    <a:pt x="1747" y="57"/>
                  </a:lnTo>
                  <a:cubicBezTo>
                    <a:pt x="1625" y="1683"/>
                    <a:pt x="1211" y="3772"/>
                    <a:pt x="1" y="5790"/>
                  </a:cubicBezTo>
                  <a:lnTo>
                    <a:pt x="338" y="5622"/>
                  </a:lnTo>
                  <a:cubicBezTo>
                    <a:pt x="1579" y="3572"/>
                    <a:pt x="1813" y="1355"/>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5"/>
            <p:cNvSpPr/>
            <p:nvPr/>
          </p:nvSpPr>
          <p:spPr>
            <a:xfrm>
              <a:off x="4173775" y="2676950"/>
              <a:ext cx="129600" cy="35600"/>
            </a:xfrm>
            <a:custGeom>
              <a:avLst/>
              <a:gdLst/>
              <a:ahLst/>
              <a:cxnLst/>
              <a:rect l="l" t="t" r="r" b="b"/>
              <a:pathLst>
                <a:path w="5184" h="1424" extrusionOk="0">
                  <a:moveTo>
                    <a:pt x="1" y="1"/>
                  </a:moveTo>
                  <a:lnTo>
                    <a:pt x="49" y="102"/>
                  </a:lnTo>
                  <a:cubicBezTo>
                    <a:pt x="1559" y="161"/>
                    <a:pt x="3474" y="459"/>
                    <a:pt x="5183" y="1424"/>
                  </a:cubicBezTo>
                  <a:lnTo>
                    <a:pt x="5080" y="1148"/>
                  </a:lnTo>
                  <a:cubicBezTo>
                    <a:pt x="3330" y="147"/>
                    <a:pt x="1265" y="6"/>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5"/>
            <p:cNvSpPr/>
            <p:nvPr/>
          </p:nvSpPr>
          <p:spPr>
            <a:xfrm>
              <a:off x="4380375" y="2734100"/>
              <a:ext cx="88800" cy="22000"/>
            </a:xfrm>
            <a:custGeom>
              <a:avLst/>
              <a:gdLst/>
              <a:ahLst/>
              <a:cxnLst/>
              <a:rect l="l" t="t" r="r" b="b"/>
              <a:pathLst>
                <a:path w="3552" h="880" extrusionOk="0">
                  <a:moveTo>
                    <a:pt x="3552" y="1"/>
                  </a:moveTo>
                  <a:lnTo>
                    <a:pt x="3552" y="1"/>
                  </a:lnTo>
                  <a:cubicBezTo>
                    <a:pt x="2677" y="35"/>
                    <a:pt x="1440" y="148"/>
                    <a:pt x="120" y="562"/>
                  </a:cubicBezTo>
                  <a:lnTo>
                    <a:pt x="0" y="879"/>
                  </a:lnTo>
                  <a:cubicBezTo>
                    <a:pt x="1206" y="476"/>
                    <a:pt x="2512" y="193"/>
                    <a:pt x="3495" y="118"/>
                  </a:cubicBezTo>
                  <a:lnTo>
                    <a:pt x="35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85"/>
            <p:cNvSpPr/>
            <p:nvPr/>
          </p:nvSpPr>
          <p:spPr>
            <a:xfrm>
              <a:off x="5031175" y="2959875"/>
              <a:ext cx="108175" cy="255550"/>
            </a:xfrm>
            <a:custGeom>
              <a:avLst/>
              <a:gdLst/>
              <a:ahLst/>
              <a:cxnLst/>
              <a:rect l="l" t="t" r="r" b="b"/>
              <a:pathLst>
                <a:path w="4327" h="10222" extrusionOk="0">
                  <a:moveTo>
                    <a:pt x="378" y="1"/>
                  </a:moveTo>
                  <a:lnTo>
                    <a:pt x="1" y="10222"/>
                  </a:lnTo>
                  <a:lnTo>
                    <a:pt x="4326" y="10222"/>
                  </a:lnTo>
                  <a:lnTo>
                    <a:pt x="4139" y="484"/>
                  </a:lnTo>
                  <a:lnTo>
                    <a:pt x="3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5"/>
            <p:cNvSpPr/>
            <p:nvPr/>
          </p:nvSpPr>
          <p:spPr>
            <a:xfrm>
              <a:off x="5040825" y="2969525"/>
              <a:ext cx="96525" cy="233750"/>
            </a:xfrm>
            <a:custGeom>
              <a:avLst/>
              <a:gdLst/>
              <a:ahLst/>
              <a:cxnLst/>
              <a:rect l="l" t="t" r="r" b="b"/>
              <a:pathLst>
                <a:path w="3861" h="9350" extrusionOk="0">
                  <a:moveTo>
                    <a:pt x="336" y="1"/>
                  </a:moveTo>
                  <a:lnTo>
                    <a:pt x="1" y="9350"/>
                  </a:lnTo>
                  <a:lnTo>
                    <a:pt x="3860" y="9350"/>
                  </a:lnTo>
                  <a:lnTo>
                    <a:pt x="3693" y="442"/>
                  </a:lnTo>
                  <a:lnTo>
                    <a:pt x="33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5"/>
            <p:cNvSpPr/>
            <p:nvPr/>
          </p:nvSpPr>
          <p:spPr>
            <a:xfrm>
              <a:off x="5045725" y="3096350"/>
              <a:ext cx="86725" cy="95125"/>
            </a:xfrm>
            <a:custGeom>
              <a:avLst/>
              <a:gdLst/>
              <a:ahLst/>
              <a:cxnLst/>
              <a:rect l="l" t="t" r="r" b="b"/>
              <a:pathLst>
                <a:path w="3469" h="3805" extrusionOk="0">
                  <a:moveTo>
                    <a:pt x="3398" y="1"/>
                  </a:moveTo>
                  <a:lnTo>
                    <a:pt x="71" y="1811"/>
                  </a:lnTo>
                  <a:lnTo>
                    <a:pt x="0" y="3805"/>
                  </a:lnTo>
                  <a:lnTo>
                    <a:pt x="3469" y="3805"/>
                  </a:lnTo>
                  <a:lnTo>
                    <a:pt x="33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5"/>
            <p:cNvSpPr/>
            <p:nvPr/>
          </p:nvSpPr>
          <p:spPr>
            <a:xfrm>
              <a:off x="4005000" y="2702500"/>
              <a:ext cx="50100" cy="511425"/>
            </a:xfrm>
            <a:custGeom>
              <a:avLst/>
              <a:gdLst/>
              <a:ahLst/>
              <a:cxnLst/>
              <a:rect l="l" t="t" r="r" b="b"/>
              <a:pathLst>
                <a:path w="2004" h="20457" extrusionOk="0">
                  <a:moveTo>
                    <a:pt x="231" y="0"/>
                  </a:moveTo>
                  <a:lnTo>
                    <a:pt x="125" y="46"/>
                  </a:lnTo>
                  <a:cubicBezTo>
                    <a:pt x="128" y="1423"/>
                    <a:pt x="1" y="11800"/>
                    <a:pt x="621" y="15289"/>
                  </a:cubicBezTo>
                  <a:cubicBezTo>
                    <a:pt x="801" y="16296"/>
                    <a:pt x="745" y="16764"/>
                    <a:pt x="1404" y="20457"/>
                  </a:cubicBezTo>
                  <a:lnTo>
                    <a:pt x="2003" y="20435"/>
                  </a:lnTo>
                  <a:cubicBezTo>
                    <a:pt x="1922" y="19988"/>
                    <a:pt x="1136" y="16378"/>
                    <a:pt x="885" y="15059"/>
                  </a:cubicBezTo>
                  <a:cubicBezTo>
                    <a:pt x="384" y="12420"/>
                    <a:pt x="247" y="5435"/>
                    <a:pt x="2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5"/>
            <p:cNvSpPr/>
            <p:nvPr/>
          </p:nvSpPr>
          <p:spPr>
            <a:xfrm>
              <a:off x="3902100" y="2836750"/>
              <a:ext cx="111325" cy="121925"/>
            </a:xfrm>
            <a:custGeom>
              <a:avLst/>
              <a:gdLst/>
              <a:ahLst/>
              <a:cxnLst/>
              <a:rect l="l" t="t" r="r" b="b"/>
              <a:pathLst>
                <a:path w="4453" h="4877" extrusionOk="0">
                  <a:moveTo>
                    <a:pt x="0" y="0"/>
                  </a:moveTo>
                  <a:lnTo>
                    <a:pt x="10" y="77"/>
                  </a:lnTo>
                  <a:cubicBezTo>
                    <a:pt x="1333" y="857"/>
                    <a:pt x="2915" y="2217"/>
                    <a:pt x="4403" y="4876"/>
                  </a:cubicBezTo>
                  <a:lnTo>
                    <a:pt x="4452" y="4484"/>
                  </a:lnTo>
                  <a:cubicBezTo>
                    <a:pt x="2937" y="1758"/>
                    <a:pt x="1109" y="569"/>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5"/>
            <p:cNvSpPr/>
            <p:nvPr/>
          </p:nvSpPr>
          <p:spPr>
            <a:xfrm>
              <a:off x="4012275" y="2746600"/>
              <a:ext cx="116125" cy="190775"/>
            </a:xfrm>
            <a:custGeom>
              <a:avLst/>
              <a:gdLst/>
              <a:ahLst/>
              <a:cxnLst/>
              <a:rect l="l" t="t" r="r" b="b"/>
              <a:pathLst>
                <a:path w="4645" h="7631" extrusionOk="0">
                  <a:moveTo>
                    <a:pt x="4612" y="1"/>
                  </a:moveTo>
                  <a:cubicBezTo>
                    <a:pt x="3240" y="1302"/>
                    <a:pt x="1166" y="3572"/>
                    <a:pt x="0" y="7018"/>
                  </a:cubicBezTo>
                  <a:lnTo>
                    <a:pt x="68" y="7630"/>
                  </a:lnTo>
                  <a:cubicBezTo>
                    <a:pt x="1226" y="4246"/>
                    <a:pt x="3043" y="1851"/>
                    <a:pt x="4644" y="213"/>
                  </a:cubicBezTo>
                  <a:lnTo>
                    <a:pt x="46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5"/>
            <p:cNvSpPr/>
            <p:nvPr/>
          </p:nvSpPr>
          <p:spPr>
            <a:xfrm>
              <a:off x="4047225" y="2698450"/>
              <a:ext cx="28175" cy="152350"/>
            </a:xfrm>
            <a:custGeom>
              <a:avLst/>
              <a:gdLst/>
              <a:ahLst/>
              <a:cxnLst/>
              <a:rect l="l" t="t" r="r" b="b"/>
              <a:pathLst>
                <a:path w="1127" h="6094" extrusionOk="0">
                  <a:moveTo>
                    <a:pt x="951" y="1"/>
                  </a:moveTo>
                  <a:lnTo>
                    <a:pt x="856" y="87"/>
                  </a:lnTo>
                  <a:cubicBezTo>
                    <a:pt x="940" y="1682"/>
                    <a:pt x="825" y="3823"/>
                    <a:pt x="1" y="6094"/>
                  </a:cubicBezTo>
                  <a:lnTo>
                    <a:pt x="276" y="5852"/>
                  </a:lnTo>
                  <a:cubicBezTo>
                    <a:pt x="1127" y="3534"/>
                    <a:pt x="1068" y="1316"/>
                    <a:pt x="9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5"/>
            <p:cNvSpPr/>
            <p:nvPr/>
          </p:nvSpPr>
          <p:spPr>
            <a:xfrm>
              <a:off x="3960275" y="2781825"/>
              <a:ext cx="18525" cy="121075"/>
            </a:xfrm>
            <a:custGeom>
              <a:avLst/>
              <a:gdLst/>
              <a:ahLst/>
              <a:cxnLst/>
              <a:rect l="l" t="t" r="r" b="b"/>
              <a:pathLst>
                <a:path w="741" h="4843" extrusionOk="0">
                  <a:moveTo>
                    <a:pt x="238" y="1"/>
                  </a:moveTo>
                  <a:cubicBezTo>
                    <a:pt x="113" y="1108"/>
                    <a:pt x="1" y="2934"/>
                    <a:pt x="545" y="4684"/>
                  </a:cubicBezTo>
                  <a:lnTo>
                    <a:pt x="741" y="4843"/>
                  </a:lnTo>
                  <a:cubicBezTo>
                    <a:pt x="208" y="3112"/>
                    <a:pt x="193" y="1382"/>
                    <a:pt x="305" y="48"/>
                  </a:cubicBezTo>
                  <a:lnTo>
                    <a:pt x="23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5"/>
            <p:cNvSpPr/>
            <p:nvPr/>
          </p:nvSpPr>
          <p:spPr>
            <a:xfrm>
              <a:off x="3706525" y="2815325"/>
              <a:ext cx="735575" cy="404525"/>
            </a:xfrm>
            <a:custGeom>
              <a:avLst/>
              <a:gdLst/>
              <a:ahLst/>
              <a:cxnLst/>
              <a:rect l="l" t="t" r="r" b="b"/>
              <a:pathLst>
                <a:path w="29423" h="16181" extrusionOk="0">
                  <a:moveTo>
                    <a:pt x="29181" y="0"/>
                  </a:moveTo>
                  <a:cubicBezTo>
                    <a:pt x="29181" y="1"/>
                    <a:pt x="27420" y="4193"/>
                    <a:pt x="20463" y="4193"/>
                  </a:cubicBezTo>
                  <a:cubicBezTo>
                    <a:pt x="19203" y="4193"/>
                    <a:pt x="17772" y="4055"/>
                    <a:pt x="16151" y="3731"/>
                  </a:cubicBezTo>
                  <a:cubicBezTo>
                    <a:pt x="15569" y="3614"/>
                    <a:pt x="14997" y="3559"/>
                    <a:pt x="14435" y="3559"/>
                  </a:cubicBezTo>
                  <a:cubicBezTo>
                    <a:pt x="5969" y="3559"/>
                    <a:pt x="0" y="16005"/>
                    <a:pt x="0" y="16005"/>
                  </a:cubicBezTo>
                  <a:lnTo>
                    <a:pt x="18554" y="16181"/>
                  </a:lnTo>
                  <a:cubicBezTo>
                    <a:pt x="17473" y="13021"/>
                    <a:pt x="20115" y="8748"/>
                    <a:pt x="22758" y="8274"/>
                  </a:cubicBezTo>
                  <a:cubicBezTo>
                    <a:pt x="24859" y="7896"/>
                    <a:pt x="29423" y="3934"/>
                    <a:pt x="291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5"/>
            <p:cNvSpPr/>
            <p:nvPr/>
          </p:nvSpPr>
          <p:spPr>
            <a:xfrm>
              <a:off x="3370225" y="2507700"/>
              <a:ext cx="708550" cy="712850"/>
            </a:xfrm>
            <a:custGeom>
              <a:avLst/>
              <a:gdLst/>
              <a:ahLst/>
              <a:cxnLst/>
              <a:rect l="l" t="t" r="r" b="b"/>
              <a:pathLst>
                <a:path w="28342" h="28514" extrusionOk="0">
                  <a:moveTo>
                    <a:pt x="27197" y="0"/>
                  </a:moveTo>
                  <a:cubicBezTo>
                    <a:pt x="23454" y="0"/>
                    <a:pt x="19743" y="1106"/>
                    <a:pt x="17699" y="7168"/>
                  </a:cubicBezTo>
                  <a:cubicBezTo>
                    <a:pt x="16116" y="11864"/>
                    <a:pt x="10239" y="13696"/>
                    <a:pt x="6396" y="15459"/>
                  </a:cubicBezTo>
                  <a:cubicBezTo>
                    <a:pt x="2552" y="17222"/>
                    <a:pt x="0" y="24037"/>
                    <a:pt x="1140" y="28310"/>
                  </a:cubicBezTo>
                  <a:lnTo>
                    <a:pt x="17173" y="28513"/>
                  </a:lnTo>
                  <a:cubicBezTo>
                    <a:pt x="17173" y="28513"/>
                    <a:pt x="16032" y="23021"/>
                    <a:pt x="18194" y="20715"/>
                  </a:cubicBezTo>
                  <a:cubicBezTo>
                    <a:pt x="20356" y="18409"/>
                    <a:pt x="22506" y="12781"/>
                    <a:pt x="22217" y="8575"/>
                  </a:cubicBezTo>
                  <a:cubicBezTo>
                    <a:pt x="21768" y="2032"/>
                    <a:pt x="28342" y="31"/>
                    <a:pt x="28342" y="31"/>
                  </a:cubicBezTo>
                  <a:cubicBezTo>
                    <a:pt x="27961" y="12"/>
                    <a:pt x="27579" y="0"/>
                    <a:pt x="271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5"/>
            <p:cNvSpPr/>
            <p:nvPr/>
          </p:nvSpPr>
          <p:spPr>
            <a:xfrm>
              <a:off x="3666550" y="2905875"/>
              <a:ext cx="294450" cy="316225"/>
            </a:xfrm>
            <a:custGeom>
              <a:avLst/>
              <a:gdLst/>
              <a:ahLst/>
              <a:cxnLst/>
              <a:rect l="l" t="t" r="r" b="b"/>
              <a:pathLst>
                <a:path w="11778" h="12649" extrusionOk="0">
                  <a:moveTo>
                    <a:pt x="11777" y="1"/>
                  </a:moveTo>
                  <a:cubicBezTo>
                    <a:pt x="11777" y="1"/>
                    <a:pt x="9052" y="3003"/>
                    <a:pt x="6818" y="3331"/>
                  </a:cubicBezTo>
                  <a:cubicBezTo>
                    <a:pt x="3202" y="3862"/>
                    <a:pt x="1" y="8987"/>
                    <a:pt x="202" y="12563"/>
                  </a:cubicBezTo>
                  <a:cubicBezTo>
                    <a:pt x="380" y="12627"/>
                    <a:pt x="1070" y="12648"/>
                    <a:pt x="1911" y="12648"/>
                  </a:cubicBezTo>
                  <a:cubicBezTo>
                    <a:pt x="3592" y="12648"/>
                    <a:pt x="5877" y="12563"/>
                    <a:pt x="5877" y="12563"/>
                  </a:cubicBezTo>
                  <a:cubicBezTo>
                    <a:pt x="5702" y="9850"/>
                    <a:pt x="5615" y="5900"/>
                    <a:pt x="8295" y="4639"/>
                  </a:cubicBezTo>
                  <a:cubicBezTo>
                    <a:pt x="10974" y="3377"/>
                    <a:pt x="11777" y="1"/>
                    <a:pt x="117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5"/>
            <p:cNvSpPr/>
            <p:nvPr/>
          </p:nvSpPr>
          <p:spPr>
            <a:xfrm>
              <a:off x="4071075" y="2998800"/>
              <a:ext cx="333900" cy="223375"/>
            </a:xfrm>
            <a:custGeom>
              <a:avLst/>
              <a:gdLst/>
              <a:ahLst/>
              <a:cxnLst/>
              <a:rect l="l" t="t" r="r" b="b"/>
              <a:pathLst>
                <a:path w="13356" h="8935" extrusionOk="0">
                  <a:moveTo>
                    <a:pt x="13355" y="0"/>
                  </a:moveTo>
                  <a:lnTo>
                    <a:pt x="13355" y="0"/>
                  </a:lnTo>
                  <a:cubicBezTo>
                    <a:pt x="13355" y="0"/>
                    <a:pt x="11642" y="1190"/>
                    <a:pt x="9803" y="1190"/>
                  </a:cubicBezTo>
                  <a:cubicBezTo>
                    <a:pt x="9586" y="1190"/>
                    <a:pt x="9367" y="1174"/>
                    <a:pt x="9150" y="1137"/>
                  </a:cubicBezTo>
                  <a:cubicBezTo>
                    <a:pt x="8847" y="1086"/>
                    <a:pt x="8540" y="1061"/>
                    <a:pt x="8231" y="1061"/>
                  </a:cubicBezTo>
                  <a:cubicBezTo>
                    <a:pt x="4266" y="1061"/>
                    <a:pt x="0" y="5121"/>
                    <a:pt x="333" y="8837"/>
                  </a:cubicBezTo>
                  <a:cubicBezTo>
                    <a:pt x="655" y="8910"/>
                    <a:pt x="1533" y="8934"/>
                    <a:pt x="2535" y="8934"/>
                  </a:cubicBezTo>
                  <a:cubicBezTo>
                    <a:pt x="4376" y="8934"/>
                    <a:pt x="6635" y="8854"/>
                    <a:pt x="6635" y="8854"/>
                  </a:cubicBezTo>
                  <a:cubicBezTo>
                    <a:pt x="6436" y="6367"/>
                    <a:pt x="7578" y="2611"/>
                    <a:pt x="10299" y="2206"/>
                  </a:cubicBezTo>
                  <a:cubicBezTo>
                    <a:pt x="12544" y="1874"/>
                    <a:pt x="13355" y="0"/>
                    <a:pt x="133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5"/>
            <p:cNvSpPr/>
            <p:nvPr/>
          </p:nvSpPr>
          <p:spPr>
            <a:xfrm>
              <a:off x="3721400" y="3002725"/>
              <a:ext cx="308975" cy="219375"/>
            </a:xfrm>
            <a:custGeom>
              <a:avLst/>
              <a:gdLst/>
              <a:ahLst/>
              <a:cxnLst/>
              <a:rect l="l" t="t" r="r" b="b"/>
              <a:pathLst>
                <a:path w="12359" h="8775" extrusionOk="0">
                  <a:moveTo>
                    <a:pt x="12358" y="0"/>
                  </a:moveTo>
                  <a:cubicBezTo>
                    <a:pt x="12358" y="0"/>
                    <a:pt x="9539" y="2055"/>
                    <a:pt x="7302" y="2177"/>
                  </a:cubicBezTo>
                  <a:cubicBezTo>
                    <a:pt x="3518" y="2384"/>
                    <a:pt x="0" y="6125"/>
                    <a:pt x="220" y="8714"/>
                  </a:cubicBezTo>
                  <a:cubicBezTo>
                    <a:pt x="412" y="8760"/>
                    <a:pt x="989" y="8775"/>
                    <a:pt x="1668" y="8775"/>
                  </a:cubicBezTo>
                  <a:cubicBezTo>
                    <a:pt x="2996" y="8775"/>
                    <a:pt x="4713" y="8717"/>
                    <a:pt x="4713" y="8717"/>
                  </a:cubicBezTo>
                  <a:cubicBezTo>
                    <a:pt x="4609" y="6831"/>
                    <a:pt x="5719" y="3719"/>
                    <a:pt x="8465" y="2910"/>
                  </a:cubicBezTo>
                  <a:cubicBezTo>
                    <a:pt x="11135" y="2124"/>
                    <a:pt x="12358" y="0"/>
                    <a:pt x="12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5"/>
            <p:cNvSpPr/>
            <p:nvPr/>
          </p:nvSpPr>
          <p:spPr>
            <a:xfrm>
              <a:off x="3905550" y="2943450"/>
              <a:ext cx="264375" cy="278650"/>
            </a:xfrm>
            <a:custGeom>
              <a:avLst/>
              <a:gdLst/>
              <a:ahLst/>
              <a:cxnLst/>
              <a:rect l="l" t="t" r="r" b="b"/>
              <a:pathLst>
                <a:path w="10575" h="11146" extrusionOk="0">
                  <a:moveTo>
                    <a:pt x="10575" y="1"/>
                  </a:moveTo>
                  <a:lnTo>
                    <a:pt x="10575" y="1"/>
                  </a:lnTo>
                  <a:cubicBezTo>
                    <a:pt x="10574" y="1"/>
                    <a:pt x="8824" y="1914"/>
                    <a:pt x="6886" y="1914"/>
                  </a:cubicBezTo>
                  <a:cubicBezTo>
                    <a:pt x="3440" y="1914"/>
                    <a:pt x="1" y="6666"/>
                    <a:pt x="250" y="11031"/>
                  </a:cubicBezTo>
                  <a:cubicBezTo>
                    <a:pt x="493" y="11117"/>
                    <a:pt x="1198" y="11145"/>
                    <a:pt x="2023" y="11145"/>
                  </a:cubicBezTo>
                  <a:cubicBezTo>
                    <a:pt x="3622" y="11145"/>
                    <a:pt x="5671" y="11039"/>
                    <a:pt x="5671" y="11039"/>
                  </a:cubicBezTo>
                  <a:cubicBezTo>
                    <a:pt x="5171" y="7890"/>
                    <a:pt x="5725" y="3628"/>
                    <a:pt x="8098" y="2811"/>
                  </a:cubicBezTo>
                  <a:cubicBezTo>
                    <a:pt x="10213" y="2083"/>
                    <a:pt x="10575" y="1"/>
                    <a:pt x="105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5"/>
            <p:cNvSpPr/>
            <p:nvPr/>
          </p:nvSpPr>
          <p:spPr>
            <a:xfrm>
              <a:off x="4557425" y="3015400"/>
              <a:ext cx="138600" cy="148200"/>
            </a:xfrm>
            <a:custGeom>
              <a:avLst/>
              <a:gdLst/>
              <a:ahLst/>
              <a:cxnLst/>
              <a:rect l="l" t="t" r="r" b="b"/>
              <a:pathLst>
                <a:path w="5544" h="5928" extrusionOk="0">
                  <a:moveTo>
                    <a:pt x="385" y="1"/>
                  </a:moveTo>
                  <a:lnTo>
                    <a:pt x="0" y="5927"/>
                  </a:lnTo>
                  <a:lnTo>
                    <a:pt x="5159" y="5927"/>
                  </a:lnTo>
                  <a:lnTo>
                    <a:pt x="5544" y="1"/>
                  </a:lnTo>
                  <a:close/>
                </a:path>
              </a:pathLst>
            </a:custGeom>
            <a:solidFill>
              <a:srgbClr val="B02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5"/>
            <p:cNvSpPr/>
            <p:nvPr/>
          </p:nvSpPr>
          <p:spPr>
            <a:xfrm>
              <a:off x="4094375" y="2437175"/>
              <a:ext cx="492850" cy="260025"/>
            </a:xfrm>
            <a:custGeom>
              <a:avLst/>
              <a:gdLst/>
              <a:ahLst/>
              <a:cxnLst/>
              <a:rect l="l" t="t" r="r" b="b"/>
              <a:pathLst>
                <a:path w="19714" h="10401" extrusionOk="0">
                  <a:moveTo>
                    <a:pt x="9918" y="1"/>
                  </a:moveTo>
                  <a:cubicBezTo>
                    <a:pt x="9616" y="1"/>
                    <a:pt x="9297" y="18"/>
                    <a:pt x="8961" y="57"/>
                  </a:cubicBezTo>
                  <a:cubicBezTo>
                    <a:pt x="5403" y="464"/>
                    <a:pt x="6399" y="2596"/>
                    <a:pt x="6399" y="2596"/>
                  </a:cubicBezTo>
                  <a:cubicBezTo>
                    <a:pt x="6399" y="2596"/>
                    <a:pt x="1602" y="4130"/>
                    <a:pt x="747" y="5199"/>
                  </a:cubicBezTo>
                  <a:cubicBezTo>
                    <a:pt x="76" y="6036"/>
                    <a:pt x="1716" y="6831"/>
                    <a:pt x="2754" y="7062"/>
                  </a:cubicBezTo>
                  <a:cubicBezTo>
                    <a:pt x="2754" y="7062"/>
                    <a:pt x="1996" y="7174"/>
                    <a:pt x="906" y="8237"/>
                  </a:cubicBezTo>
                  <a:cubicBezTo>
                    <a:pt x="0" y="9099"/>
                    <a:pt x="485" y="10063"/>
                    <a:pt x="2180" y="10063"/>
                  </a:cubicBezTo>
                  <a:cubicBezTo>
                    <a:pt x="3006" y="10063"/>
                    <a:pt x="4119" y="9835"/>
                    <a:pt x="5500" y="9254"/>
                  </a:cubicBezTo>
                  <a:cubicBezTo>
                    <a:pt x="5500" y="9254"/>
                    <a:pt x="6739" y="10400"/>
                    <a:pt x="9810" y="10400"/>
                  </a:cubicBezTo>
                  <a:cubicBezTo>
                    <a:pt x="10259" y="10400"/>
                    <a:pt x="10747" y="10376"/>
                    <a:pt x="11276" y="10320"/>
                  </a:cubicBezTo>
                  <a:cubicBezTo>
                    <a:pt x="15424" y="9878"/>
                    <a:pt x="13977" y="8086"/>
                    <a:pt x="13977" y="8086"/>
                  </a:cubicBezTo>
                  <a:lnTo>
                    <a:pt x="13977" y="8086"/>
                  </a:lnTo>
                  <a:cubicBezTo>
                    <a:pt x="14410" y="8164"/>
                    <a:pt x="14824" y="8199"/>
                    <a:pt x="15214" y="8199"/>
                  </a:cubicBezTo>
                  <a:cubicBezTo>
                    <a:pt x="18055" y="8199"/>
                    <a:pt x="19713" y="6344"/>
                    <a:pt x="19551" y="5465"/>
                  </a:cubicBezTo>
                  <a:cubicBezTo>
                    <a:pt x="19388" y="4585"/>
                    <a:pt x="18588" y="4462"/>
                    <a:pt x="18154" y="4462"/>
                  </a:cubicBezTo>
                  <a:cubicBezTo>
                    <a:pt x="17985" y="4462"/>
                    <a:pt x="17871" y="4480"/>
                    <a:pt x="17871" y="4480"/>
                  </a:cubicBezTo>
                  <a:cubicBezTo>
                    <a:pt x="17871" y="4480"/>
                    <a:pt x="18867" y="3387"/>
                    <a:pt x="17830" y="2167"/>
                  </a:cubicBezTo>
                  <a:cubicBezTo>
                    <a:pt x="17327" y="1574"/>
                    <a:pt x="16440" y="1422"/>
                    <a:pt x="15659" y="1422"/>
                  </a:cubicBezTo>
                  <a:cubicBezTo>
                    <a:pt x="14831" y="1422"/>
                    <a:pt x="14123" y="1593"/>
                    <a:pt x="14123" y="1593"/>
                  </a:cubicBezTo>
                  <a:cubicBezTo>
                    <a:pt x="14123" y="1593"/>
                    <a:pt x="12808" y="1"/>
                    <a:pt x="99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5"/>
            <p:cNvSpPr/>
            <p:nvPr/>
          </p:nvSpPr>
          <p:spPr>
            <a:xfrm>
              <a:off x="4220650" y="2437175"/>
              <a:ext cx="345400" cy="148300"/>
            </a:xfrm>
            <a:custGeom>
              <a:avLst/>
              <a:gdLst/>
              <a:ahLst/>
              <a:cxnLst/>
              <a:rect l="l" t="t" r="r" b="b"/>
              <a:pathLst>
                <a:path w="13816" h="5932" extrusionOk="0">
                  <a:moveTo>
                    <a:pt x="4867" y="1"/>
                  </a:moveTo>
                  <a:cubicBezTo>
                    <a:pt x="4565" y="1"/>
                    <a:pt x="4246" y="18"/>
                    <a:pt x="3910" y="57"/>
                  </a:cubicBezTo>
                  <a:cubicBezTo>
                    <a:pt x="352" y="464"/>
                    <a:pt x="1348" y="2596"/>
                    <a:pt x="1348" y="2596"/>
                  </a:cubicBezTo>
                  <a:cubicBezTo>
                    <a:pt x="1348" y="2596"/>
                    <a:pt x="781" y="2778"/>
                    <a:pt x="1" y="3059"/>
                  </a:cubicBezTo>
                  <a:cubicBezTo>
                    <a:pt x="121" y="3250"/>
                    <a:pt x="1328" y="5002"/>
                    <a:pt x="5200" y="5754"/>
                  </a:cubicBezTo>
                  <a:cubicBezTo>
                    <a:pt x="5842" y="5879"/>
                    <a:pt x="6363" y="5931"/>
                    <a:pt x="6784" y="5931"/>
                  </a:cubicBezTo>
                  <a:cubicBezTo>
                    <a:pt x="9048" y="5931"/>
                    <a:pt x="8438" y="4411"/>
                    <a:pt x="8438" y="4411"/>
                  </a:cubicBezTo>
                  <a:lnTo>
                    <a:pt x="8438" y="4411"/>
                  </a:lnTo>
                  <a:cubicBezTo>
                    <a:pt x="9478" y="4946"/>
                    <a:pt x="10465" y="5151"/>
                    <a:pt x="11330" y="5151"/>
                  </a:cubicBezTo>
                  <a:cubicBezTo>
                    <a:pt x="12302" y="5151"/>
                    <a:pt x="13120" y="4892"/>
                    <a:pt x="13686" y="4547"/>
                  </a:cubicBezTo>
                  <a:cubicBezTo>
                    <a:pt x="13475" y="4479"/>
                    <a:pt x="13262" y="4462"/>
                    <a:pt x="13100" y="4462"/>
                  </a:cubicBezTo>
                  <a:cubicBezTo>
                    <a:pt x="12933" y="4462"/>
                    <a:pt x="12820" y="4480"/>
                    <a:pt x="12820" y="4480"/>
                  </a:cubicBezTo>
                  <a:cubicBezTo>
                    <a:pt x="12820" y="4480"/>
                    <a:pt x="13816" y="3387"/>
                    <a:pt x="12779" y="2167"/>
                  </a:cubicBezTo>
                  <a:cubicBezTo>
                    <a:pt x="12276" y="1574"/>
                    <a:pt x="11389" y="1422"/>
                    <a:pt x="10608" y="1422"/>
                  </a:cubicBezTo>
                  <a:cubicBezTo>
                    <a:pt x="9780" y="1422"/>
                    <a:pt x="9072" y="1593"/>
                    <a:pt x="9072" y="1593"/>
                  </a:cubicBezTo>
                  <a:cubicBezTo>
                    <a:pt x="9072" y="1593"/>
                    <a:pt x="7757" y="1"/>
                    <a:pt x="48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5"/>
            <p:cNvSpPr/>
            <p:nvPr/>
          </p:nvSpPr>
          <p:spPr>
            <a:xfrm>
              <a:off x="4443975" y="2717375"/>
              <a:ext cx="49675" cy="28000"/>
            </a:xfrm>
            <a:custGeom>
              <a:avLst/>
              <a:gdLst/>
              <a:ahLst/>
              <a:cxnLst/>
              <a:rect l="l" t="t" r="r" b="b"/>
              <a:pathLst>
                <a:path w="1987" h="1120" extrusionOk="0">
                  <a:moveTo>
                    <a:pt x="1590" y="1"/>
                  </a:moveTo>
                  <a:cubicBezTo>
                    <a:pt x="1403" y="1"/>
                    <a:pt x="1137" y="67"/>
                    <a:pt x="825" y="213"/>
                  </a:cubicBezTo>
                  <a:cubicBezTo>
                    <a:pt x="271" y="470"/>
                    <a:pt x="0" y="811"/>
                    <a:pt x="59" y="984"/>
                  </a:cubicBezTo>
                  <a:cubicBezTo>
                    <a:pt x="88" y="1073"/>
                    <a:pt x="204" y="1119"/>
                    <a:pt x="369" y="1119"/>
                  </a:cubicBezTo>
                  <a:cubicBezTo>
                    <a:pt x="448" y="1119"/>
                    <a:pt x="539" y="1109"/>
                    <a:pt x="637" y="1087"/>
                  </a:cubicBezTo>
                  <a:cubicBezTo>
                    <a:pt x="1005" y="1005"/>
                    <a:pt x="1511" y="751"/>
                    <a:pt x="1752" y="456"/>
                  </a:cubicBezTo>
                  <a:cubicBezTo>
                    <a:pt x="1986" y="171"/>
                    <a:pt x="1889" y="1"/>
                    <a:pt x="159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5"/>
            <p:cNvSpPr/>
            <p:nvPr/>
          </p:nvSpPr>
          <p:spPr>
            <a:xfrm>
              <a:off x="3375350" y="2591525"/>
              <a:ext cx="320650" cy="626975"/>
            </a:xfrm>
            <a:custGeom>
              <a:avLst/>
              <a:gdLst/>
              <a:ahLst/>
              <a:cxnLst/>
              <a:rect l="l" t="t" r="r" b="b"/>
              <a:pathLst>
                <a:path w="12826" h="25079" extrusionOk="0">
                  <a:moveTo>
                    <a:pt x="10303" y="0"/>
                  </a:moveTo>
                  <a:cubicBezTo>
                    <a:pt x="10694" y="2035"/>
                    <a:pt x="9763" y="5171"/>
                    <a:pt x="5290" y="8037"/>
                  </a:cubicBezTo>
                  <a:cubicBezTo>
                    <a:pt x="1480" y="10477"/>
                    <a:pt x="0" y="17008"/>
                    <a:pt x="781" y="25079"/>
                  </a:cubicBezTo>
                  <a:lnTo>
                    <a:pt x="10125" y="15734"/>
                  </a:lnTo>
                  <a:cubicBezTo>
                    <a:pt x="9945" y="15327"/>
                    <a:pt x="8983" y="11801"/>
                    <a:pt x="10904" y="7731"/>
                  </a:cubicBezTo>
                  <a:cubicBezTo>
                    <a:pt x="12826" y="3663"/>
                    <a:pt x="10303" y="0"/>
                    <a:pt x="103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5"/>
            <p:cNvSpPr/>
            <p:nvPr/>
          </p:nvSpPr>
          <p:spPr>
            <a:xfrm>
              <a:off x="3441725" y="2757600"/>
              <a:ext cx="377900" cy="456800"/>
            </a:xfrm>
            <a:custGeom>
              <a:avLst/>
              <a:gdLst/>
              <a:ahLst/>
              <a:cxnLst/>
              <a:rect l="l" t="t" r="r" b="b"/>
              <a:pathLst>
                <a:path w="15116" h="18272" extrusionOk="0">
                  <a:moveTo>
                    <a:pt x="15116" y="1"/>
                  </a:moveTo>
                  <a:lnTo>
                    <a:pt x="15116" y="1"/>
                  </a:lnTo>
                  <a:cubicBezTo>
                    <a:pt x="14830" y="779"/>
                    <a:pt x="12904" y="4180"/>
                    <a:pt x="7988" y="6064"/>
                  </a:cubicBezTo>
                  <a:cubicBezTo>
                    <a:pt x="3073" y="7948"/>
                    <a:pt x="0" y="13520"/>
                    <a:pt x="1761" y="18271"/>
                  </a:cubicBezTo>
                  <a:lnTo>
                    <a:pt x="10591" y="18190"/>
                  </a:lnTo>
                  <a:cubicBezTo>
                    <a:pt x="10591" y="18190"/>
                    <a:pt x="6636" y="11143"/>
                    <a:pt x="10446" y="8522"/>
                  </a:cubicBezTo>
                  <a:cubicBezTo>
                    <a:pt x="14256" y="5900"/>
                    <a:pt x="15116" y="1"/>
                    <a:pt x="151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5"/>
            <p:cNvSpPr/>
            <p:nvPr/>
          </p:nvSpPr>
          <p:spPr>
            <a:xfrm>
              <a:off x="3429900" y="2965250"/>
              <a:ext cx="206150" cy="249150"/>
            </a:xfrm>
            <a:custGeom>
              <a:avLst/>
              <a:gdLst/>
              <a:ahLst/>
              <a:cxnLst/>
              <a:rect l="l" t="t" r="r" b="b"/>
              <a:pathLst>
                <a:path w="8246" h="9966" extrusionOk="0">
                  <a:moveTo>
                    <a:pt x="8246" y="1"/>
                  </a:moveTo>
                  <a:cubicBezTo>
                    <a:pt x="8089" y="425"/>
                    <a:pt x="7040" y="2280"/>
                    <a:pt x="4359" y="3308"/>
                  </a:cubicBezTo>
                  <a:cubicBezTo>
                    <a:pt x="1677" y="4336"/>
                    <a:pt x="1" y="7373"/>
                    <a:pt x="962" y="9965"/>
                  </a:cubicBezTo>
                  <a:lnTo>
                    <a:pt x="5777" y="9921"/>
                  </a:lnTo>
                  <a:cubicBezTo>
                    <a:pt x="5777" y="9921"/>
                    <a:pt x="3620" y="6078"/>
                    <a:pt x="5698" y="4648"/>
                  </a:cubicBezTo>
                  <a:cubicBezTo>
                    <a:pt x="7776" y="3219"/>
                    <a:pt x="8246" y="1"/>
                    <a:pt x="82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5"/>
            <p:cNvSpPr/>
            <p:nvPr/>
          </p:nvSpPr>
          <p:spPr>
            <a:xfrm>
              <a:off x="3737625" y="2638725"/>
              <a:ext cx="42025" cy="575025"/>
            </a:xfrm>
            <a:custGeom>
              <a:avLst/>
              <a:gdLst/>
              <a:ahLst/>
              <a:cxnLst/>
              <a:rect l="l" t="t" r="r" b="b"/>
              <a:pathLst>
                <a:path w="1681" h="23001" extrusionOk="0">
                  <a:moveTo>
                    <a:pt x="1680" y="1"/>
                  </a:moveTo>
                  <a:lnTo>
                    <a:pt x="1470" y="21"/>
                  </a:lnTo>
                  <a:cubicBezTo>
                    <a:pt x="1300" y="1185"/>
                    <a:pt x="1" y="9947"/>
                    <a:pt x="117" y="13011"/>
                  </a:cubicBezTo>
                  <a:cubicBezTo>
                    <a:pt x="151" y="13891"/>
                    <a:pt x="380" y="19862"/>
                    <a:pt x="502" y="23000"/>
                  </a:cubicBezTo>
                  <a:lnTo>
                    <a:pt x="1023" y="23000"/>
                  </a:lnTo>
                  <a:cubicBezTo>
                    <a:pt x="1010" y="22625"/>
                    <a:pt x="439" y="14003"/>
                    <a:pt x="380" y="12853"/>
                  </a:cubicBezTo>
                  <a:cubicBezTo>
                    <a:pt x="265" y="10539"/>
                    <a:pt x="1017" y="4591"/>
                    <a:pt x="16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5"/>
            <p:cNvSpPr/>
            <p:nvPr/>
          </p:nvSpPr>
          <p:spPr>
            <a:xfrm>
              <a:off x="3666950" y="2774625"/>
              <a:ext cx="78350" cy="196050"/>
            </a:xfrm>
            <a:custGeom>
              <a:avLst/>
              <a:gdLst/>
              <a:ahLst/>
              <a:cxnLst/>
              <a:rect l="l" t="t" r="r" b="b"/>
              <a:pathLst>
                <a:path w="3134" h="7842" extrusionOk="0">
                  <a:moveTo>
                    <a:pt x="30" y="1"/>
                  </a:moveTo>
                  <a:lnTo>
                    <a:pt x="0" y="199"/>
                  </a:lnTo>
                  <a:cubicBezTo>
                    <a:pt x="1195" y="2287"/>
                    <a:pt x="2289" y="4528"/>
                    <a:pt x="3086" y="7841"/>
                  </a:cubicBezTo>
                  <a:lnTo>
                    <a:pt x="3134" y="7418"/>
                  </a:lnTo>
                  <a:cubicBezTo>
                    <a:pt x="2348" y="4131"/>
                    <a:pt x="1052" y="1711"/>
                    <a:pt x="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5"/>
            <p:cNvSpPr/>
            <p:nvPr/>
          </p:nvSpPr>
          <p:spPr>
            <a:xfrm>
              <a:off x="3753625" y="2696200"/>
              <a:ext cx="118475" cy="132875"/>
            </a:xfrm>
            <a:custGeom>
              <a:avLst/>
              <a:gdLst/>
              <a:ahLst/>
              <a:cxnLst/>
              <a:rect l="l" t="t" r="r" b="b"/>
              <a:pathLst>
                <a:path w="4739" h="5315" extrusionOk="0">
                  <a:moveTo>
                    <a:pt x="4738" y="0"/>
                  </a:moveTo>
                  <a:cubicBezTo>
                    <a:pt x="3477" y="731"/>
                    <a:pt x="1462" y="2130"/>
                    <a:pt x="17" y="4782"/>
                  </a:cubicBezTo>
                  <a:lnTo>
                    <a:pt x="0" y="5315"/>
                  </a:lnTo>
                  <a:cubicBezTo>
                    <a:pt x="1602" y="2192"/>
                    <a:pt x="3251" y="1132"/>
                    <a:pt x="4738" y="177"/>
                  </a:cubicBezTo>
                  <a:lnTo>
                    <a:pt x="47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5"/>
            <p:cNvSpPr/>
            <p:nvPr/>
          </p:nvSpPr>
          <p:spPr>
            <a:xfrm>
              <a:off x="3793300" y="2642850"/>
              <a:ext cx="38575" cy="120325"/>
            </a:xfrm>
            <a:custGeom>
              <a:avLst/>
              <a:gdLst/>
              <a:ahLst/>
              <a:cxnLst/>
              <a:rect l="l" t="t" r="r" b="b"/>
              <a:pathLst>
                <a:path w="1543" h="4813" extrusionOk="0">
                  <a:moveTo>
                    <a:pt x="1542" y="1"/>
                  </a:moveTo>
                  <a:lnTo>
                    <a:pt x="1451" y="45"/>
                  </a:lnTo>
                  <a:cubicBezTo>
                    <a:pt x="1331" y="1379"/>
                    <a:pt x="976" y="3114"/>
                    <a:pt x="1" y="4812"/>
                  </a:cubicBezTo>
                  <a:lnTo>
                    <a:pt x="265" y="4671"/>
                  </a:lnTo>
                  <a:cubicBezTo>
                    <a:pt x="1262" y="2948"/>
                    <a:pt x="1481" y="1111"/>
                    <a:pt x="15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5"/>
            <p:cNvSpPr/>
            <p:nvPr/>
          </p:nvSpPr>
          <p:spPr>
            <a:xfrm>
              <a:off x="3746825" y="2854650"/>
              <a:ext cx="105700" cy="171250"/>
            </a:xfrm>
            <a:custGeom>
              <a:avLst/>
              <a:gdLst/>
              <a:ahLst/>
              <a:cxnLst/>
              <a:rect l="l" t="t" r="r" b="b"/>
              <a:pathLst>
                <a:path w="4228" h="6850" extrusionOk="0">
                  <a:moveTo>
                    <a:pt x="4207" y="1"/>
                  </a:moveTo>
                  <a:cubicBezTo>
                    <a:pt x="3014" y="1078"/>
                    <a:pt x="1223" y="2962"/>
                    <a:pt x="12" y="6191"/>
                  </a:cubicBezTo>
                  <a:lnTo>
                    <a:pt x="0" y="6849"/>
                  </a:lnTo>
                  <a:cubicBezTo>
                    <a:pt x="1214" y="3625"/>
                    <a:pt x="2824" y="1573"/>
                    <a:pt x="4227" y="201"/>
                  </a:cubicBezTo>
                  <a:lnTo>
                    <a:pt x="42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5"/>
            <p:cNvSpPr/>
            <p:nvPr/>
          </p:nvSpPr>
          <p:spPr>
            <a:xfrm>
              <a:off x="3780700" y="2808600"/>
              <a:ext cx="28950" cy="135500"/>
            </a:xfrm>
            <a:custGeom>
              <a:avLst/>
              <a:gdLst/>
              <a:ahLst/>
              <a:cxnLst/>
              <a:rect l="l" t="t" r="r" b="b"/>
              <a:pathLst>
                <a:path w="1158" h="5420" extrusionOk="0">
                  <a:moveTo>
                    <a:pt x="1146" y="0"/>
                  </a:moveTo>
                  <a:lnTo>
                    <a:pt x="1069" y="66"/>
                  </a:lnTo>
                  <a:cubicBezTo>
                    <a:pt x="1039" y="1435"/>
                    <a:pt x="812" y="3358"/>
                    <a:pt x="0" y="5419"/>
                  </a:cubicBezTo>
                  <a:lnTo>
                    <a:pt x="236" y="5225"/>
                  </a:lnTo>
                  <a:cubicBezTo>
                    <a:pt x="1068" y="3126"/>
                    <a:pt x="1157" y="1126"/>
                    <a:pt x="11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5"/>
            <p:cNvSpPr/>
            <p:nvPr/>
          </p:nvSpPr>
          <p:spPr>
            <a:xfrm>
              <a:off x="3806500" y="2881050"/>
              <a:ext cx="92175" cy="30500"/>
            </a:xfrm>
            <a:custGeom>
              <a:avLst/>
              <a:gdLst/>
              <a:ahLst/>
              <a:cxnLst/>
              <a:rect l="l" t="t" r="r" b="b"/>
              <a:pathLst>
                <a:path w="3687" h="1220" extrusionOk="0">
                  <a:moveTo>
                    <a:pt x="3686" y="0"/>
                  </a:moveTo>
                  <a:lnTo>
                    <a:pt x="3686" y="0"/>
                  </a:lnTo>
                  <a:cubicBezTo>
                    <a:pt x="2888" y="11"/>
                    <a:pt x="1497" y="126"/>
                    <a:pt x="137" y="877"/>
                  </a:cubicBezTo>
                  <a:lnTo>
                    <a:pt x="0" y="1220"/>
                  </a:lnTo>
                  <a:cubicBezTo>
                    <a:pt x="1336" y="486"/>
                    <a:pt x="2683" y="120"/>
                    <a:pt x="3648" y="68"/>
                  </a:cubicBezTo>
                  <a:lnTo>
                    <a:pt x="36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5"/>
            <p:cNvSpPr/>
            <p:nvPr/>
          </p:nvSpPr>
          <p:spPr>
            <a:xfrm>
              <a:off x="3644175" y="2854850"/>
              <a:ext cx="82100" cy="45625"/>
            </a:xfrm>
            <a:custGeom>
              <a:avLst/>
              <a:gdLst/>
              <a:ahLst/>
              <a:cxnLst/>
              <a:rect l="l" t="t" r="r" b="b"/>
              <a:pathLst>
                <a:path w="3284" h="1825" extrusionOk="0">
                  <a:moveTo>
                    <a:pt x="1" y="1"/>
                  </a:moveTo>
                  <a:lnTo>
                    <a:pt x="35" y="75"/>
                  </a:lnTo>
                  <a:cubicBezTo>
                    <a:pt x="901" y="287"/>
                    <a:pt x="2102" y="876"/>
                    <a:pt x="3283" y="1825"/>
                  </a:cubicBezTo>
                  <a:lnTo>
                    <a:pt x="3169" y="1465"/>
                  </a:lnTo>
                  <a:cubicBezTo>
                    <a:pt x="1967" y="494"/>
                    <a:pt x="719" y="147"/>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5"/>
            <p:cNvSpPr/>
            <p:nvPr/>
          </p:nvSpPr>
          <p:spPr>
            <a:xfrm>
              <a:off x="3693975" y="2740375"/>
              <a:ext cx="17675" cy="109550"/>
            </a:xfrm>
            <a:custGeom>
              <a:avLst/>
              <a:gdLst/>
              <a:ahLst/>
              <a:cxnLst/>
              <a:rect l="l" t="t" r="r" b="b"/>
              <a:pathLst>
                <a:path w="707" h="4382" extrusionOk="0">
                  <a:moveTo>
                    <a:pt x="642" y="0"/>
                  </a:moveTo>
                  <a:cubicBezTo>
                    <a:pt x="362" y="957"/>
                    <a:pt x="1" y="2560"/>
                    <a:pt x="347" y="4211"/>
                  </a:cubicBezTo>
                  <a:lnTo>
                    <a:pt x="533" y="4381"/>
                  </a:lnTo>
                  <a:cubicBezTo>
                    <a:pt x="198" y="2755"/>
                    <a:pt x="411" y="1214"/>
                    <a:pt x="707" y="56"/>
                  </a:cubicBezTo>
                  <a:lnTo>
                    <a:pt x="6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5"/>
            <p:cNvSpPr/>
            <p:nvPr/>
          </p:nvSpPr>
          <p:spPr>
            <a:xfrm>
              <a:off x="3942025" y="3048050"/>
              <a:ext cx="74700" cy="148800"/>
            </a:xfrm>
            <a:custGeom>
              <a:avLst/>
              <a:gdLst/>
              <a:ahLst/>
              <a:cxnLst/>
              <a:rect l="l" t="t" r="r" b="b"/>
              <a:pathLst>
                <a:path w="2988" h="5952" extrusionOk="0">
                  <a:moveTo>
                    <a:pt x="19" y="1"/>
                  </a:moveTo>
                  <a:lnTo>
                    <a:pt x="0" y="127"/>
                  </a:lnTo>
                  <a:cubicBezTo>
                    <a:pt x="1169" y="1640"/>
                    <a:pt x="2209" y="3348"/>
                    <a:pt x="2935" y="5952"/>
                  </a:cubicBezTo>
                  <a:lnTo>
                    <a:pt x="2987" y="5583"/>
                  </a:lnTo>
                  <a:cubicBezTo>
                    <a:pt x="2271" y="2988"/>
                    <a:pt x="1023" y="1233"/>
                    <a:pt x="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5"/>
            <p:cNvSpPr/>
            <p:nvPr/>
          </p:nvSpPr>
          <p:spPr>
            <a:xfrm>
              <a:off x="3983400" y="3043100"/>
              <a:ext cx="32425" cy="92475"/>
            </a:xfrm>
            <a:custGeom>
              <a:avLst/>
              <a:gdLst/>
              <a:ahLst/>
              <a:cxnLst/>
              <a:rect l="l" t="t" r="r" b="b"/>
              <a:pathLst>
                <a:path w="1297" h="3699" extrusionOk="0">
                  <a:moveTo>
                    <a:pt x="33" y="0"/>
                  </a:moveTo>
                  <a:lnTo>
                    <a:pt x="0" y="80"/>
                  </a:lnTo>
                  <a:cubicBezTo>
                    <a:pt x="506" y="943"/>
                    <a:pt x="1043" y="2163"/>
                    <a:pt x="1206" y="3698"/>
                  </a:cubicBezTo>
                  <a:lnTo>
                    <a:pt x="1297" y="3467"/>
                  </a:lnTo>
                  <a:cubicBezTo>
                    <a:pt x="1135" y="1903"/>
                    <a:pt x="477" y="697"/>
                    <a:pt x="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5"/>
            <p:cNvSpPr/>
            <p:nvPr/>
          </p:nvSpPr>
          <p:spPr>
            <a:xfrm>
              <a:off x="4015300" y="3014625"/>
              <a:ext cx="77750" cy="160150"/>
            </a:xfrm>
            <a:custGeom>
              <a:avLst/>
              <a:gdLst/>
              <a:ahLst/>
              <a:cxnLst/>
              <a:rect l="l" t="t" r="r" b="b"/>
              <a:pathLst>
                <a:path w="3110" h="6406" extrusionOk="0">
                  <a:moveTo>
                    <a:pt x="3085" y="1"/>
                  </a:moveTo>
                  <a:cubicBezTo>
                    <a:pt x="2127" y="1118"/>
                    <a:pt x="733" y="3000"/>
                    <a:pt x="1" y="5866"/>
                  </a:cubicBezTo>
                  <a:lnTo>
                    <a:pt x="56" y="6406"/>
                  </a:lnTo>
                  <a:cubicBezTo>
                    <a:pt x="790" y="3557"/>
                    <a:pt x="1988" y="1431"/>
                    <a:pt x="3110" y="124"/>
                  </a:cubicBezTo>
                  <a:lnTo>
                    <a:pt x="30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5"/>
            <p:cNvSpPr/>
            <p:nvPr/>
          </p:nvSpPr>
          <p:spPr>
            <a:xfrm>
              <a:off x="3919200" y="3123875"/>
              <a:ext cx="79950" cy="18175"/>
            </a:xfrm>
            <a:custGeom>
              <a:avLst/>
              <a:gdLst/>
              <a:ahLst/>
              <a:cxnLst/>
              <a:rect l="l" t="t" r="r" b="b"/>
              <a:pathLst>
                <a:path w="3198" h="727" extrusionOk="0">
                  <a:moveTo>
                    <a:pt x="779" y="1"/>
                  </a:moveTo>
                  <a:cubicBezTo>
                    <a:pt x="482" y="1"/>
                    <a:pt x="217" y="19"/>
                    <a:pt x="1" y="39"/>
                  </a:cubicBezTo>
                  <a:lnTo>
                    <a:pt x="42" y="136"/>
                  </a:lnTo>
                  <a:cubicBezTo>
                    <a:pt x="183" y="128"/>
                    <a:pt x="337" y="123"/>
                    <a:pt x="500" y="123"/>
                  </a:cubicBezTo>
                  <a:cubicBezTo>
                    <a:pt x="1315" y="123"/>
                    <a:pt x="2359" y="249"/>
                    <a:pt x="3197" y="727"/>
                  </a:cubicBezTo>
                  <a:lnTo>
                    <a:pt x="3091" y="447"/>
                  </a:lnTo>
                  <a:cubicBezTo>
                    <a:pt x="2283" y="92"/>
                    <a:pt x="1449" y="1"/>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5"/>
            <p:cNvSpPr/>
            <p:nvPr/>
          </p:nvSpPr>
          <p:spPr>
            <a:xfrm>
              <a:off x="3968425" y="3005600"/>
              <a:ext cx="18175" cy="97900"/>
            </a:xfrm>
            <a:custGeom>
              <a:avLst/>
              <a:gdLst/>
              <a:ahLst/>
              <a:cxnLst/>
              <a:rect l="l" t="t" r="r" b="b"/>
              <a:pathLst>
                <a:path w="727" h="3916" extrusionOk="0">
                  <a:moveTo>
                    <a:pt x="662" y="0"/>
                  </a:moveTo>
                  <a:cubicBezTo>
                    <a:pt x="375" y="939"/>
                    <a:pt x="1" y="2463"/>
                    <a:pt x="327" y="3817"/>
                  </a:cubicBezTo>
                  <a:lnTo>
                    <a:pt x="508" y="3915"/>
                  </a:lnTo>
                  <a:cubicBezTo>
                    <a:pt x="195" y="2582"/>
                    <a:pt x="419" y="1154"/>
                    <a:pt x="727" y="33"/>
                  </a:cubicBezTo>
                  <a:lnTo>
                    <a:pt x="6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5"/>
            <p:cNvSpPr/>
            <p:nvPr/>
          </p:nvSpPr>
          <p:spPr>
            <a:xfrm>
              <a:off x="4009900" y="3013675"/>
              <a:ext cx="11600" cy="200075"/>
            </a:xfrm>
            <a:custGeom>
              <a:avLst/>
              <a:gdLst/>
              <a:ahLst/>
              <a:cxnLst/>
              <a:rect l="l" t="t" r="r" b="b"/>
              <a:pathLst>
                <a:path w="464" h="8003" extrusionOk="0">
                  <a:moveTo>
                    <a:pt x="198" y="0"/>
                  </a:moveTo>
                  <a:cubicBezTo>
                    <a:pt x="80" y="993"/>
                    <a:pt x="0" y="1883"/>
                    <a:pt x="14" y="2435"/>
                  </a:cubicBezTo>
                  <a:cubicBezTo>
                    <a:pt x="26" y="2943"/>
                    <a:pt x="111" y="6301"/>
                    <a:pt x="152" y="8002"/>
                  </a:cubicBezTo>
                  <a:lnTo>
                    <a:pt x="463" y="8002"/>
                  </a:lnTo>
                  <a:cubicBezTo>
                    <a:pt x="458" y="7801"/>
                    <a:pt x="203" y="3008"/>
                    <a:pt x="178" y="2343"/>
                  </a:cubicBezTo>
                  <a:cubicBezTo>
                    <a:pt x="160" y="1831"/>
                    <a:pt x="228" y="997"/>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5"/>
            <p:cNvSpPr/>
            <p:nvPr/>
          </p:nvSpPr>
          <p:spPr>
            <a:xfrm>
              <a:off x="4028550" y="3102075"/>
              <a:ext cx="63000" cy="33325"/>
            </a:xfrm>
            <a:custGeom>
              <a:avLst/>
              <a:gdLst/>
              <a:ahLst/>
              <a:cxnLst/>
              <a:rect l="l" t="t" r="r" b="b"/>
              <a:pathLst>
                <a:path w="2520" h="1333" extrusionOk="0">
                  <a:moveTo>
                    <a:pt x="2520" y="1"/>
                  </a:moveTo>
                  <a:cubicBezTo>
                    <a:pt x="1646" y="161"/>
                    <a:pt x="814" y="495"/>
                    <a:pt x="71" y="979"/>
                  </a:cubicBezTo>
                  <a:lnTo>
                    <a:pt x="0" y="1333"/>
                  </a:lnTo>
                  <a:cubicBezTo>
                    <a:pt x="994" y="644"/>
                    <a:pt x="1800" y="312"/>
                    <a:pt x="2520" y="144"/>
                  </a:cubicBezTo>
                  <a:lnTo>
                    <a:pt x="25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5"/>
            <p:cNvSpPr/>
            <p:nvPr/>
          </p:nvSpPr>
          <p:spPr>
            <a:xfrm>
              <a:off x="4038000" y="3011125"/>
              <a:ext cx="15225" cy="90875"/>
            </a:xfrm>
            <a:custGeom>
              <a:avLst/>
              <a:gdLst/>
              <a:ahLst/>
              <a:cxnLst/>
              <a:rect l="l" t="t" r="r" b="b"/>
              <a:pathLst>
                <a:path w="609" h="3635" extrusionOk="0">
                  <a:moveTo>
                    <a:pt x="473" y="1"/>
                  </a:moveTo>
                  <a:cubicBezTo>
                    <a:pt x="482" y="1228"/>
                    <a:pt x="323" y="2451"/>
                    <a:pt x="0" y="3634"/>
                  </a:cubicBezTo>
                  <a:lnTo>
                    <a:pt x="187" y="3436"/>
                  </a:lnTo>
                  <a:cubicBezTo>
                    <a:pt x="543" y="2153"/>
                    <a:pt x="608" y="950"/>
                    <a:pt x="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5"/>
            <p:cNvSpPr/>
            <p:nvPr/>
          </p:nvSpPr>
          <p:spPr>
            <a:xfrm>
              <a:off x="4056600" y="3037900"/>
              <a:ext cx="51950" cy="31950"/>
            </a:xfrm>
            <a:custGeom>
              <a:avLst/>
              <a:gdLst/>
              <a:ahLst/>
              <a:cxnLst/>
              <a:rect l="l" t="t" r="r" b="b"/>
              <a:pathLst>
                <a:path w="2078" h="1278" extrusionOk="0">
                  <a:moveTo>
                    <a:pt x="2078" y="1"/>
                  </a:moveTo>
                  <a:cubicBezTo>
                    <a:pt x="1462" y="205"/>
                    <a:pt x="749" y="527"/>
                    <a:pt x="67" y="1043"/>
                  </a:cubicBezTo>
                  <a:lnTo>
                    <a:pt x="1" y="1277"/>
                  </a:lnTo>
                  <a:cubicBezTo>
                    <a:pt x="713" y="740"/>
                    <a:pt x="1421" y="411"/>
                    <a:pt x="2078" y="133"/>
                  </a:cubicBezTo>
                  <a:lnTo>
                    <a:pt x="207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5"/>
            <p:cNvSpPr/>
            <p:nvPr/>
          </p:nvSpPr>
          <p:spPr>
            <a:xfrm>
              <a:off x="4012050" y="3034775"/>
              <a:ext cx="25400" cy="45025"/>
            </a:xfrm>
            <a:custGeom>
              <a:avLst/>
              <a:gdLst/>
              <a:ahLst/>
              <a:cxnLst/>
              <a:rect l="l" t="t" r="r" b="b"/>
              <a:pathLst>
                <a:path w="1016" h="1801" extrusionOk="0">
                  <a:moveTo>
                    <a:pt x="983" y="1"/>
                  </a:moveTo>
                  <a:cubicBezTo>
                    <a:pt x="588" y="465"/>
                    <a:pt x="257" y="982"/>
                    <a:pt x="0" y="1536"/>
                  </a:cubicBezTo>
                  <a:lnTo>
                    <a:pt x="19" y="1801"/>
                  </a:lnTo>
                  <a:cubicBezTo>
                    <a:pt x="328" y="1133"/>
                    <a:pt x="679" y="555"/>
                    <a:pt x="1015" y="99"/>
                  </a:cubicBezTo>
                  <a:lnTo>
                    <a:pt x="9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5"/>
            <p:cNvSpPr/>
            <p:nvPr/>
          </p:nvSpPr>
          <p:spPr>
            <a:xfrm>
              <a:off x="3934600" y="3099575"/>
              <a:ext cx="28350" cy="27375"/>
            </a:xfrm>
            <a:custGeom>
              <a:avLst/>
              <a:gdLst/>
              <a:ahLst/>
              <a:cxnLst/>
              <a:rect l="l" t="t" r="r" b="b"/>
              <a:pathLst>
                <a:path w="1134" h="1095" extrusionOk="0">
                  <a:moveTo>
                    <a:pt x="73" y="1"/>
                  </a:moveTo>
                  <a:lnTo>
                    <a:pt x="0" y="29"/>
                  </a:lnTo>
                  <a:cubicBezTo>
                    <a:pt x="226" y="376"/>
                    <a:pt x="536" y="764"/>
                    <a:pt x="946" y="1094"/>
                  </a:cubicBezTo>
                  <a:lnTo>
                    <a:pt x="1134" y="1088"/>
                  </a:lnTo>
                  <a:cubicBezTo>
                    <a:pt x="739" y="770"/>
                    <a:pt x="382" y="405"/>
                    <a:pt x="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5"/>
            <p:cNvSpPr/>
            <p:nvPr/>
          </p:nvSpPr>
          <p:spPr>
            <a:xfrm>
              <a:off x="3723050" y="2512500"/>
              <a:ext cx="85900" cy="104275"/>
            </a:xfrm>
            <a:custGeom>
              <a:avLst/>
              <a:gdLst/>
              <a:ahLst/>
              <a:cxnLst/>
              <a:rect l="l" t="t" r="r" b="b"/>
              <a:pathLst>
                <a:path w="3436" h="4171" extrusionOk="0">
                  <a:moveTo>
                    <a:pt x="3435" y="0"/>
                  </a:moveTo>
                  <a:cubicBezTo>
                    <a:pt x="3435" y="0"/>
                    <a:pt x="2762" y="1098"/>
                    <a:pt x="1859" y="1349"/>
                  </a:cubicBezTo>
                  <a:cubicBezTo>
                    <a:pt x="956" y="1600"/>
                    <a:pt x="277" y="2723"/>
                    <a:pt x="1" y="4170"/>
                  </a:cubicBezTo>
                  <a:cubicBezTo>
                    <a:pt x="1" y="4170"/>
                    <a:pt x="1131" y="2384"/>
                    <a:pt x="2171" y="2217"/>
                  </a:cubicBezTo>
                  <a:cubicBezTo>
                    <a:pt x="3211" y="2049"/>
                    <a:pt x="3435" y="0"/>
                    <a:pt x="34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5"/>
            <p:cNvSpPr/>
            <p:nvPr/>
          </p:nvSpPr>
          <p:spPr>
            <a:xfrm>
              <a:off x="4030850" y="2418650"/>
              <a:ext cx="137075" cy="67400"/>
            </a:xfrm>
            <a:custGeom>
              <a:avLst/>
              <a:gdLst/>
              <a:ahLst/>
              <a:cxnLst/>
              <a:rect l="l" t="t" r="r" b="b"/>
              <a:pathLst>
                <a:path w="5483" h="2696" extrusionOk="0">
                  <a:moveTo>
                    <a:pt x="5483" y="1"/>
                  </a:moveTo>
                  <a:cubicBezTo>
                    <a:pt x="5482" y="1"/>
                    <a:pt x="4499" y="675"/>
                    <a:pt x="3507" y="675"/>
                  </a:cubicBezTo>
                  <a:cubicBezTo>
                    <a:pt x="3407" y="675"/>
                    <a:pt x="3306" y="668"/>
                    <a:pt x="3206" y="653"/>
                  </a:cubicBezTo>
                  <a:cubicBezTo>
                    <a:pt x="3115" y="639"/>
                    <a:pt x="3023" y="632"/>
                    <a:pt x="2930" y="632"/>
                  </a:cubicBezTo>
                  <a:cubicBezTo>
                    <a:pt x="1921" y="632"/>
                    <a:pt x="837" y="1445"/>
                    <a:pt x="0" y="2696"/>
                  </a:cubicBezTo>
                  <a:cubicBezTo>
                    <a:pt x="0" y="2696"/>
                    <a:pt x="1577" y="1648"/>
                    <a:pt x="2767" y="1648"/>
                  </a:cubicBezTo>
                  <a:cubicBezTo>
                    <a:pt x="2910" y="1648"/>
                    <a:pt x="3048" y="1663"/>
                    <a:pt x="3177" y="1697"/>
                  </a:cubicBezTo>
                  <a:cubicBezTo>
                    <a:pt x="3264" y="1721"/>
                    <a:pt x="3351" y="1731"/>
                    <a:pt x="3437" y="1731"/>
                  </a:cubicBezTo>
                  <a:cubicBezTo>
                    <a:pt x="4528" y="1731"/>
                    <a:pt x="5482" y="1"/>
                    <a:pt x="54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5"/>
            <p:cNvSpPr/>
            <p:nvPr/>
          </p:nvSpPr>
          <p:spPr>
            <a:xfrm>
              <a:off x="3557475" y="3089425"/>
              <a:ext cx="15350" cy="124975"/>
            </a:xfrm>
            <a:custGeom>
              <a:avLst/>
              <a:gdLst/>
              <a:ahLst/>
              <a:cxnLst/>
              <a:rect l="l" t="t" r="r" b="b"/>
              <a:pathLst>
                <a:path w="614" h="4999" extrusionOk="0">
                  <a:moveTo>
                    <a:pt x="0" y="1"/>
                  </a:moveTo>
                  <a:lnTo>
                    <a:pt x="0" y="4875"/>
                  </a:lnTo>
                  <a:lnTo>
                    <a:pt x="614" y="4998"/>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5"/>
            <p:cNvSpPr/>
            <p:nvPr/>
          </p:nvSpPr>
          <p:spPr>
            <a:xfrm>
              <a:off x="3335725" y="3205450"/>
              <a:ext cx="2031800" cy="56025"/>
            </a:xfrm>
            <a:custGeom>
              <a:avLst/>
              <a:gdLst/>
              <a:ahLst/>
              <a:cxnLst/>
              <a:rect l="l" t="t" r="r" b="b"/>
              <a:pathLst>
                <a:path w="81272" h="2241" extrusionOk="0">
                  <a:moveTo>
                    <a:pt x="1" y="0"/>
                  </a:moveTo>
                  <a:lnTo>
                    <a:pt x="1" y="2240"/>
                  </a:lnTo>
                  <a:lnTo>
                    <a:pt x="81272" y="2240"/>
                  </a:lnTo>
                  <a:lnTo>
                    <a:pt x="8127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5"/>
            <p:cNvSpPr/>
            <p:nvPr/>
          </p:nvSpPr>
          <p:spPr>
            <a:xfrm>
              <a:off x="3335700" y="3205575"/>
              <a:ext cx="917900" cy="30850"/>
            </a:xfrm>
            <a:custGeom>
              <a:avLst/>
              <a:gdLst/>
              <a:ahLst/>
              <a:cxnLst/>
              <a:rect l="l" t="t" r="r" b="b"/>
              <a:pathLst>
                <a:path w="36716" h="1234" extrusionOk="0">
                  <a:moveTo>
                    <a:pt x="0" y="0"/>
                  </a:moveTo>
                  <a:lnTo>
                    <a:pt x="0" y="1049"/>
                  </a:lnTo>
                  <a:cubicBezTo>
                    <a:pt x="1179" y="1166"/>
                    <a:pt x="4082" y="1233"/>
                    <a:pt x="7850" y="1233"/>
                  </a:cubicBezTo>
                  <a:cubicBezTo>
                    <a:pt x="16371" y="1233"/>
                    <a:pt x="29311" y="890"/>
                    <a:pt x="367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5"/>
            <p:cNvSpPr/>
            <p:nvPr/>
          </p:nvSpPr>
          <p:spPr>
            <a:xfrm>
              <a:off x="4562675" y="3016950"/>
              <a:ext cx="131850" cy="139500"/>
            </a:xfrm>
            <a:custGeom>
              <a:avLst/>
              <a:gdLst/>
              <a:ahLst/>
              <a:cxnLst/>
              <a:rect l="l" t="t" r="r" b="b"/>
              <a:pathLst>
                <a:path w="5274" h="5580" extrusionOk="0">
                  <a:moveTo>
                    <a:pt x="367" y="0"/>
                  </a:moveTo>
                  <a:lnTo>
                    <a:pt x="1" y="5579"/>
                  </a:lnTo>
                  <a:lnTo>
                    <a:pt x="4908" y="5579"/>
                  </a:lnTo>
                  <a:lnTo>
                    <a:pt x="5274" y="0"/>
                  </a:lnTo>
                  <a:close/>
                </a:path>
              </a:pathLst>
            </a:custGeom>
            <a:solidFill>
              <a:srgbClr val="EFD6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5"/>
            <p:cNvSpPr/>
            <p:nvPr/>
          </p:nvSpPr>
          <p:spPr>
            <a:xfrm>
              <a:off x="4567100" y="3021600"/>
              <a:ext cx="123050" cy="130150"/>
            </a:xfrm>
            <a:custGeom>
              <a:avLst/>
              <a:gdLst/>
              <a:ahLst/>
              <a:cxnLst/>
              <a:rect l="l" t="t" r="r" b="b"/>
              <a:pathLst>
                <a:path w="4922" h="5206" extrusionOk="0">
                  <a:moveTo>
                    <a:pt x="342" y="0"/>
                  </a:moveTo>
                  <a:lnTo>
                    <a:pt x="1" y="5206"/>
                  </a:lnTo>
                  <a:lnTo>
                    <a:pt x="4580" y="5206"/>
                  </a:lnTo>
                  <a:lnTo>
                    <a:pt x="49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5"/>
            <p:cNvSpPr/>
            <p:nvPr/>
          </p:nvSpPr>
          <p:spPr>
            <a:xfrm>
              <a:off x="4572750" y="3029525"/>
              <a:ext cx="82125" cy="118700"/>
            </a:xfrm>
            <a:custGeom>
              <a:avLst/>
              <a:gdLst/>
              <a:ahLst/>
              <a:cxnLst/>
              <a:rect l="l" t="t" r="r" b="b"/>
              <a:pathLst>
                <a:path w="3285" h="4748" extrusionOk="0">
                  <a:moveTo>
                    <a:pt x="491" y="0"/>
                  </a:moveTo>
                  <a:lnTo>
                    <a:pt x="1" y="4747"/>
                  </a:lnTo>
                  <a:lnTo>
                    <a:pt x="3285" y="4747"/>
                  </a:lnTo>
                  <a:lnTo>
                    <a:pt x="2905" y="216"/>
                  </a:lnTo>
                  <a:lnTo>
                    <a:pt x="49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5"/>
            <p:cNvSpPr/>
            <p:nvPr/>
          </p:nvSpPr>
          <p:spPr>
            <a:xfrm>
              <a:off x="4759800" y="3205450"/>
              <a:ext cx="607725" cy="28025"/>
            </a:xfrm>
            <a:custGeom>
              <a:avLst/>
              <a:gdLst/>
              <a:ahLst/>
              <a:cxnLst/>
              <a:rect l="l" t="t" r="r" b="b"/>
              <a:pathLst>
                <a:path w="24309" h="1121" extrusionOk="0">
                  <a:moveTo>
                    <a:pt x="1" y="0"/>
                  </a:moveTo>
                  <a:lnTo>
                    <a:pt x="24309" y="1120"/>
                  </a:lnTo>
                  <a:lnTo>
                    <a:pt x="24309" y="0"/>
                  </a:lnTo>
                  <a:close/>
                </a:path>
              </a:pathLst>
            </a:custGeom>
            <a:solidFill>
              <a:srgbClr val="5C463F">
                <a:alpha val="53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5"/>
            <p:cNvSpPr/>
            <p:nvPr/>
          </p:nvSpPr>
          <p:spPr>
            <a:xfrm>
              <a:off x="4610800" y="3019900"/>
              <a:ext cx="15350" cy="133700"/>
            </a:xfrm>
            <a:custGeom>
              <a:avLst/>
              <a:gdLst/>
              <a:ahLst/>
              <a:cxnLst/>
              <a:rect l="l" t="t" r="r" b="b"/>
              <a:pathLst>
                <a:path w="614" h="5348" extrusionOk="0">
                  <a:moveTo>
                    <a:pt x="369" y="1"/>
                  </a:moveTo>
                  <a:lnTo>
                    <a:pt x="0" y="5347"/>
                  </a:lnTo>
                  <a:lnTo>
                    <a:pt x="246" y="5347"/>
                  </a:lnTo>
                  <a:lnTo>
                    <a:pt x="61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5"/>
            <p:cNvSpPr/>
            <p:nvPr/>
          </p:nvSpPr>
          <p:spPr>
            <a:xfrm>
              <a:off x="4571225" y="3064100"/>
              <a:ext cx="119075" cy="7700"/>
            </a:xfrm>
            <a:custGeom>
              <a:avLst/>
              <a:gdLst/>
              <a:ahLst/>
              <a:cxnLst/>
              <a:rect l="l" t="t" r="r" b="b"/>
              <a:pathLst>
                <a:path w="4763" h="308" extrusionOk="0">
                  <a:moveTo>
                    <a:pt x="0" y="0"/>
                  </a:moveTo>
                  <a:lnTo>
                    <a:pt x="0" y="246"/>
                  </a:lnTo>
                  <a:lnTo>
                    <a:pt x="4763" y="308"/>
                  </a:lnTo>
                  <a:lnTo>
                    <a:pt x="4763" y="63"/>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5"/>
            <p:cNvSpPr/>
            <p:nvPr/>
          </p:nvSpPr>
          <p:spPr>
            <a:xfrm>
              <a:off x="4728275" y="3015400"/>
              <a:ext cx="111275" cy="148200"/>
            </a:xfrm>
            <a:custGeom>
              <a:avLst/>
              <a:gdLst/>
              <a:ahLst/>
              <a:cxnLst/>
              <a:rect l="l" t="t" r="r" b="b"/>
              <a:pathLst>
                <a:path w="4451" h="5928" extrusionOk="0">
                  <a:moveTo>
                    <a:pt x="310" y="1"/>
                  </a:moveTo>
                  <a:lnTo>
                    <a:pt x="0" y="5927"/>
                  </a:lnTo>
                  <a:lnTo>
                    <a:pt x="4141" y="5927"/>
                  </a:lnTo>
                  <a:lnTo>
                    <a:pt x="4450" y="1"/>
                  </a:lnTo>
                  <a:close/>
                </a:path>
              </a:pathLst>
            </a:custGeom>
            <a:solidFill>
              <a:srgbClr val="B028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5"/>
            <p:cNvSpPr/>
            <p:nvPr/>
          </p:nvSpPr>
          <p:spPr>
            <a:xfrm>
              <a:off x="4732500" y="3016950"/>
              <a:ext cx="105850" cy="139500"/>
            </a:xfrm>
            <a:custGeom>
              <a:avLst/>
              <a:gdLst/>
              <a:ahLst/>
              <a:cxnLst/>
              <a:rect l="l" t="t" r="r" b="b"/>
              <a:pathLst>
                <a:path w="4234" h="5580" extrusionOk="0">
                  <a:moveTo>
                    <a:pt x="294" y="0"/>
                  </a:moveTo>
                  <a:lnTo>
                    <a:pt x="1" y="5579"/>
                  </a:lnTo>
                  <a:lnTo>
                    <a:pt x="3940" y="5579"/>
                  </a:lnTo>
                  <a:lnTo>
                    <a:pt x="4234" y="0"/>
                  </a:lnTo>
                  <a:close/>
                </a:path>
              </a:pathLst>
            </a:custGeom>
            <a:solidFill>
              <a:srgbClr val="EFD6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5"/>
            <p:cNvSpPr/>
            <p:nvPr/>
          </p:nvSpPr>
          <p:spPr>
            <a:xfrm>
              <a:off x="4736050" y="3021600"/>
              <a:ext cx="98775" cy="130150"/>
            </a:xfrm>
            <a:custGeom>
              <a:avLst/>
              <a:gdLst/>
              <a:ahLst/>
              <a:cxnLst/>
              <a:rect l="l" t="t" r="r" b="b"/>
              <a:pathLst>
                <a:path w="3951" h="5206" extrusionOk="0">
                  <a:moveTo>
                    <a:pt x="275" y="0"/>
                  </a:moveTo>
                  <a:lnTo>
                    <a:pt x="0" y="5206"/>
                  </a:lnTo>
                  <a:lnTo>
                    <a:pt x="3676" y="5206"/>
                  </a:lnTo>
                  <a:lnTo>
                    <a:pt x="39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5"/>
            <p:cNvSpPr/>
            <p:nvPr/>
          </p:nvSpPr>
          <p:spPr>
            <a:xfrm>
              <a:off x="4740625" y="3029525"/>
              <a:ext cx="65900" cy="118700"/>
            </a:xfrm>
            <a:custGeom>
              <a:avLst/>
              <a:gdLst/>
              <a:ahLst/>
              <a:cxnLst/>
              <a:rect l="l" t="t" r="r" b="b"/>
              <a:pathLst>
                <a:path w="2636" h="4748" extrusionOk="0">
                  <a:moveTo>
                    <a:pt x="394" y="0"/>
                  </a:moveTo>
                  <a:lnTo>
                    <a:pt x="0" y="4747"/>
                  </a:lnTo>
                  <a:lnTo>
                    <a:pt x="2635" y="4747"/>
                  </a:lnTo>
                  <a:lnTo>
                    <a:pt x="2330" y="216"/>
                  </a:lnTo>
                  <a:lnTo>
                    <a:pt x="39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5"/>
            <p:cNvSpPr/>
            <p:nvPr/>
          </p:nvSpPr>
          <p:spPr>
            <a:xfrm>
              <a:off x="4771100" y="3019900"/>
              <a:ext cx="12375" cy="133700"/>
            </a:xfrm>
            <a:custGeom>
              <a:avLst/>
              <a:gdLst/>
              <a:ahLst/>
              <a:cxnLst/>
              <a:rect l="l" t="t" r="r" b="b"/>
              <a:pathLst>
                <a:path w="495" h="5348" extrusionOk="0">
                  <a:moveTo>
                    <a:pt x="298" y="1"/>
                  </a:moveTo>
                  <a:lnTo>
                    <a:pt x="1" y="5347"/>
                  </a:lnTo>
                  <a:lnTo>
                    <a:pt x="198" y="5347"/>
                  </a:lnTo>
                  <a:lnTo>
                    <a:pt x="4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5"/>
            <p:cNvSpPr/>
            <p:nvPr/>
          </p:nvSpPr>
          <p:spPr>
            <a:xfrm>
              <a:off x="4739350" y="3064100"/>
              <a:ext cx="95575" cy="7700"/>
            </a:xfrm>
            <a:custGeom>
              <a:avLst/>
              <a:gdLst/>
              <a:ahLst/>
              <a:cxnLst/>
              <a:rect l="l" t="t" r="r" b="b"/>
              <a:pathLst>
                <a:path w="3823" h="308" extrusionOk="0">
                  <a:moveTo>
                    <a:pt x="0" y="0"/>
                  </a:moveTo>
                  <a:lnTo>
                    <a:pt x="0" y="246"/>
                  </a:lnTo>
                  <a:lnTo>
                    <a:pt x="3823" y="308"/>
                  </a:lnTo>
                  <a:lnTo>
                    <a:pt x="3823" y="63"/>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5"/>
            <p:cNvSpPr/>
            <p:nvPr/>
          </p:nvSpPr>
          <p:spPr>
            <a:xfrm>
              <a:off x="4147525" y="2620350"/>
              <a:ext cx="79575" cy="62525"/>
            </a:xfrm>
            <a:custGeom>
              <a:avLst/>
              <a:gdLst/>
              <a:ahLst/>
              <a:cxnLst/>
              <a:rect l="l" t="t" r="r" b="b"/>
              <a:pathLst>
                <a:path w="3183" h="2501" extrusionOk="0">
                  <a:moveTo>
                    <a:pt x="3183" y="1"/>
                  </a:moveTo>
                  <a:cubicBezTo>
                    <a:pt x="3183" y="1"/>
                    <a:pt x="1929" y="948"/>
                    <a:pt x="889" y="1091"/>
                  </a:cubicBezTo>
                  <a:cubicBezTo>
                    <a:pt x="422" y="1154"/>
                    <a:pt x="0" y="2500"/>
                    <a:pt x="0" y="2500"/>
                  </a:cubicBezTo>
                  <a:cubicBezTo>
                    <a:pt x="1074" y="2190"/>
                    <a:pt x="2526" y="2028"/>
                    <a:pt x="31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5"/>
            <p:cNvSpPr/>
            <p:nvPr/>
          </p:nvSpPr>
          <p:spPr>
            <a:xfrm>
              <a:off x="4146975" y="2981175"/>
              <a:ext cx="85775" cy="53675"/>
            </a:xfrm>
            <a:custGeom>
              <a:avLst/>
              <a:gdLst/>
              <a:ahLst/>
              <a:cxnLst/>
              <a:rect l="l" t="t" r="r" b="b"/>
              <a:pathLst>
                <a:path w="3431" h="2147" extrusionOk="0">
                  <a:moveTo>
                    <a:pt x="3431" y="1"/>
                  </a:moveTo>
                  <a:lnTo>
                    <a:pt x="3431" y="1"/>
                  </a:lnTo>
                  <a:cubicBezTo>
                    <a:pt x="3431" y="1"/>
                    <a:pt x="2085" y="810"/>
                    <a:pt x="1034" y="839"/>
                  </a:cubicBezTo>
                  <a:cubicBezTo>
                    <a:pt x="564" y="854"/>
                    <a:pt x="1" y="2146"/>
                    <a:pt x="1" y="2146"/>
                  </a:cubicBezTo>
                  <a:cubicBezTo>
                    <a:pt x="1102" y="1953"/>
                    <a:pt x="2562" y="1947"/>
                    <a:pt x="34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5"/>
            <p:cNvSpPr/>
            <p:nvPr/>
          </p:nvSpPr>
          <p:spPr>
            <a:xfrm>
              <a:off x="3539500" y="2828475"/>
              <a:ext cx="56950" cy="88200"/>
            </a:xfrm>
            <a:custGeom>
              <a:avLst/>
              <a:gdLst/>
              <a:ahLst/>
              <a:cxnLst/>
              <a:rect l="l" t="t" r="r" b="b"/>
              <a:pathLst>
                <a:path w="2278" h="3528" extrusionOk="0">
                  <a:moveTo>
                    <a:pt x="2111" y="0"/>
                  </a:moveTo>
                  <a:lnTo>
                    <a:pt x="2111" y="0"/>
                  </a:lnTo>
                  <a:cubicBezTo>
                    <a:pt x="2111" y="1"/>
                    <a:pt x="1316" y="1356"/>
                    <a:pt x="408" y="1885"/>
                  </a:cubicBezTo>
                  <a:cubicBezTo>
                    <a:pt x="1" y="2122"/>
                    <a:pt x="124" y="3528"/>
                    <a:pt x="124" y="3528"/>
                  </a:cubicBezTo>
                  <a:cubicBezTo>
                    <a:pt x="997" y="2829"/>
                    <a:pt x="2277" y="2126"/>
                    <a:pt x="21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5"/>
            <p:cNvSpPr/>
            <p:nvPr/>
          </p:nvSpPr>
          <p:spPr>
            <a:xfrm>
              <a:off x="3975675" y="2923150"/>
              <a:ext cx="51000" cy="42800"/>
            </a:xfrm>
            <a:custGeom>
              <a:avLst/>
              <a:gdLst/>
              <a:ahLst/>
              <a:cxnLst/>
              <a:rect l="l" t="t" r="r" b="b"/>
              <a:pathLst>
                <a:path w="2040" h="1712" extrusionOk="0">
                  <a:moveTo>
                    <a:pt x="2040" y="1"/>
                  </a:moveTo>
                  <a:lnTo>
                    <a:pt x="2040" y="1"/>
                  </a:lnTo>
                  <a:cubicBezTo>
                    <a:pt x="588" y="184"/>
                    <a:pt x="325" y="1073"/>
                    <a:pt x="0" y="1711"/>
                  </a:cubicBezTo>
                  <a:cubicBezTo>
                    <a:pt x="0" y="1711"/>
                    <a:pt x="961" y="1597"/>
                    <a:pt x="1055" y="1314"/>
                  </a:cubicBezTo>
                  <a:cubicBezTo>
                    <a:pt x="1261" y="677"/>
                    <a:pt x="2040" y="1"/>
                    <a:pt x="20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5"/>
            <p:cNvSpPr/>
            <p:nvPr/>
          </p:nvSpPr>
          <p:spPr>
            <a:xfrm>
              <a:off x="4098575" y="2840175"/>
              <a:ext cx="51000" cy="42825"/>
            </a:xfrm>
            <a:custGeom>
              <a:avLst/>
              <a:gdLst/>
              <a:ahLst/>
              <a:cxnLst/>
              <a:rect l="l" t="t" r="r" b="b"/>
              <a:pathLst>
                <a:path w="2040" h="1713" extrusionOk="0">
                  <a:moveTo>
                    <a:pt x="2040" y="0"/>
                  </a:moveTo>
                  <a:lnTo>
                    <a:pt x="2040" y="0"/>
                  </a:lnTo>
                  <a:cubicBezTo>
                    <a:pt x="588" y="183"/>
                    <a:pt x="325" y="1074"/>
                    <a:pt x="0" y="1712"/>
                  </a:cubicBezTo>
                  <a:cubicBezTo>
                    <a:pt x="0" y="1712"/>
                    <a:pt x="962" y="1598"/>
                    <a:pt x="1055" y="1314"/>
                  </a:cubicBezTo>
                  <a:cubicBezTo>
                    <a:pt x="1261" y="678"/>
                    <a:pt x="2040" y="0"/>
                    <a:pt x="20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5"/>
            <p:cNvSpPr/>
            <p:nvPr/>
          </p:nvSpPr>
          <p:spPr>
            <a:xfrm>
              <a:off x="4544525" y="2589850"/>
              <a:ext cx="155350" cy="196375"/>
            </a:xfrm>
            <a:custGeom>
              <a:avLst/>
              <a:gdLst/>
              <a:ahLst/>
              <a:cxnLst/>
              <a:rect l="l" t="t" r="r" b="b"/>
              <a:pathLst>
                <a:path w="6214" h="7855" extrusionOk="0">
                  <a:moveTo>
                    <a:pt x="4608" y="1"/>
                  </a:moveTo>
                  <a:lnTo>
                    <a:pt x="1" y="7855"/>
                  </a:lnTo>
                  <a:cubicBezTo>
                    <a:pt x="1114" y="7189"/>
                    <a:pt x="2297" y="6195"/>
                    <a:pt x="3383" y="4948"/>
                  </a:cubicBezTo>
                  <a:cubicBezTo>
                    <a:pt x="4849" y="3267"/>
                    <a:pt x="5837" y="1476"/>
                    <a:pt x="6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5"/>
            <p:cNvSpPr/>
            <p:nvPr/>
          </p:nvSpPr>
          <p:spPr>
            <a:xfrm>
              <a:off x="4832875" y="2589850"/>
              <a:ext cx="209150" cy="382400"/>
            </a:xfrm>
            <a:custGeom>
              <a:avLst/>
              <a:gdLst/>
              <a:ahLst/>
              <a:cxnLst/>
              <a:rect l="l" t="t" r="r" b="b"/>
              <a:pathLst>
                <a:path w="8366" h="15296" extrusionOk="0">
                  <a:moveTo>
                    <a:pt x="8211" y="1"/>
                  </a:moveTo>
                  <a:lnTo>
                    <a:pt x="0" y="15295"/>
                  </a:lnTo>
                  <a:lnTo>
                    <a:pt x="154" y="15295"/>
                  </a:lnTo>
                  <a:lnTo>
                    <a:pt x="8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5"/>
            <p:cNvSpPr/>
            <p:nvPr/>
          </p:nvSpPr>
          <p:spPr>
            <a:xfrm>
              <a:off x="4781925" y="2589850"/>
              <a:ext cx="209125" cy="382400"/>
            </a:xfrm>
            <a:custGeom>
              <a:avLst/>
              <a:gdLst/>
              <a:ahLst/>
              <a:cxnLst/>
              <a:rect l="l" t="t" r="r" b="b"/>
              <a:pathLst>
                <a:path w="8365" h="15296" extrusionOk="0">
                  <a:moveTo>
                    <a:pt x="8213" y="1"/>
                  </a:moveTo>
                  <a:lnTo>
                    <a:pt x="0" y="15295"/>
                  </a:lnTo>
                  <a:lnTo>
                    <a:pt x="154" y="15295"/>
                  </a:lnTo>
                  <a:lnTo>
                    <a:pt x="8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5"/>
            <p:cNvSpPr/>
            <p:nvPr/>
          </p:nvSpPr>
          <p:spPr>
            <a:xfrm>
              <a:off x="4730975" y="2589850"/>
              <a:ext cx="209175" cy="382400"/>
            </a:xfrm>
            <a:custGeom>
              <a:avLst/>
              <a:gdLst/>
              <a:ahLst/>
              <a:cxnLst/>
              <a:rect l="l" t="t" r="r" b="b"/>
              <a:pathLst>
                <a:path w="8367" h="15296" extrusionOk="0">
                  <a:moveTo>
                    <a:pt x="8212" y="1"/>
                  </a:moveTo>
                  <a:lnTo>
                    <a:pt x="0" y="15295"/>
                  </a:lnTo>
                  <a:lnTo>
                    <a:pt x="154" y="15295"/>
                  </a:lnTo>
                  <a:lnTo>
                    <a:pt x="83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5"/>
            <p:cNvSpPr/>
            <p:nvPr/>
          </p:nvSpPr>
          <p:spPr>
            <a:xfrm>
              <a:off x="4680000" y="2589850"/>
              <a:ext cx="209200" cy="382400"/>
            </a:xfrm>
            <a:custGeom>
              <a:avLst/>
              <a:gdLst/>
              <a:ahLst/>
              <a:cxnLst/>
              <a:rect l="l" t="t" r="r" b="b"/>
              <a:pathLst>
                <a:path w="8368" h="15296" extrusionOk="0">
                  <a:moveTo>
                    <a:pt x="8213" y="1"/>
                  </a:moveTo>
                  <a:lnTo>
                    <a:pt x="1" y="15295"/>
                  </a:lnTo>
                  <a:lnTo>
                    <a:pt x="155" y="15295"/>
                  </a:lnTo>
                  <a:lnTo>
                    <a:pt x="83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5"/>
            <p:cNvSpPr/>
            <p:nvPr/>
          </p:nvSpPr>
          <p:spPr>
            <a:xfrm>
              <a:off x="4629050" y="2589850"/>
              <a:ext cx="209200" cy="382400"/>
            </a:xfrm>
            <a:custGeom>
              <a:avLst/>
              <a:gdLst/>
              <a:ahLst/>
              <a:cxnLst/>
              <a:rect l="l" t="t" r="r" b="b"/>
              <a:pathLst>
                <a:path w="8368" h="15296" extrusionOk="0">
                  <a:moveTo>
                    <a:pt x="8213" y="1"/>
                  </a:moveTo>
                  <a:lnTo>
                    <a:pt x="1" y="15295"/>
                  </a:lnTo>
                  <a:lnTo>
                    <a:pt x="155" y="15295"/>
                  </a:lnTo>
                  <a:lnTo>
                    <a:pt x="83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5"/>
            <p:cNvSpPr/>
            <p:nvPr/>
          </p:nvSpPr>
          <p:spPr>
            <a:xfrm>
              <a:off x="4578100" y="2589850"/>
              <a:ext cx="209175" cy="382400"/>
            </a:xfrm>
            <a:custGeom>
              <a:avLst/>
              <a:gdLst/>
              <a:ahLst/>
              <a:cxnLst/>
              <a:rect l="l" t="t" r="r" b="b"/>
              <a:pathLst>
                <a:path w="8367" h="15296" extrusionOk="0">
                  <a:moveTo>
                    <a:pt x="8213" y="1"/>
                  </a:moveTo>
                  <a:lnTo>
                    <a:pt x="1" y="15295"/>
                  </a:lnTo>
                  <a:lnTo>
                    <a:pt x="154" y="15295"/>
                  </a:lnTo>
                  <a:lnTo>
                    <a:pt x="83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5"/>
            <p:cNvSpPr/>
            <p:nvPr/>
          </p:nvSpPr>
          <p:spPr>
            <a:xfrm>
              <a:off x="4527200" y="2589850"/>
              <a:ext cx="209125" cy="382400"/>
            </a:xfrm>
            <a:custGeom>
              <a:avLst/>
              <a:gdLst/>
              <a:ahLst/>
              <a:cxnLst/>
              <a:rect l="l" t="t" r="r" b="b"/>
              <a:pathLst>
                <a:path w="8365" h="15296" extrusionOk="0">
                  <a:moveTo>
                    <a:pt x="8211" y="1"/>
                  </a:moveTo>
                  <a:lnTo>
                    <a:pt x="0" y="15295"/>
                  </a:lnTo>
                  <a:lnTo>
                    <a:pt x="152" y="15295"/>
                  </a:lnTo>
                  <a:lnTo>
                    <a:pt x="836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5"/>
            <p:cNvSpPr/>
            <p:nvPr/>
          </p:nvSpPr>
          <p:spPr>
            <a:xfrm>
              <a:off x="4476225" y="2589850"/>
              <a:ext cx="209150" cy="382400"/>
            </a:xfrm>
            <a:custGeom>
              <a:avLst/>
              <a:gdLst/>
              <a:ahLst/>
              <a:cxnLst/>
              <a:rect l="l" t="t" r="r" b="b"/>
              <a:pathLst>
                <a:path w="8366" h="15296" extrusionOk="0">
                  <a:moveTo>
                    <a:pt x="8212" y="1"/>
                  </a:moveTo>
                  <a:lnTo>
                    <a:pt x="1" y="15295"/>
                  </a:lnTo>
                  <a:lnTo>
                    <a:pt x="155" y="15295"/>
                  </a:lnTo>
                  <a:lnTo>
                    <a:pt x="83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5"/>
            <p:cNvSpPr/>
            <p:nvPr/>
          </p:nvSpPr>
          <p:spPr>
            <a:xfrm>
              <a:off x="4477550" y="2475725"/>
              <a:ext cx="1325" cy="325"/>
            </a:xfrm>
            <a:custGeom>
              <a:avLst/>
              <a:gdLst/>
              <a:ahLst/>
              <a:cxnLst/>
              <a:rect l="l" t="t" r="r" b="b"/>
              <a:pathLst>
                <a:path w="53" h="13" extrusionOk="0">
                  <a:moveTo>
                    <a:pt x="53" y="1"/>
                  </a:moveTo>
                  <a:lnTo>
                    <a:pt x="0" y="4"/>
                  </a:lnTo>
                  <a:lnTo>
                    <a:pt x="8" y="13"/>
                  </a:lnTo>
                  <a:cubicBezTo>
                    <a:pt x="8" y="13"/>
                    <a:pt x="25" y="8"/>
                    <a:pt x="53" y="1"/>
                  </a:cubicBezTo>
                  <a:close/>
                </a:path>
              </a:pathLst>
            </a:custGeom>
            <a:solidFill>
              <a:srgbClr val="FFD4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5"/>
            <p:cNvSpPr/>
            <p:nvPr/>
          </p:nvSpPr>
          <p:spPr>
            <a:xfrm>
              <a:off x="4063275" y="2443050"/>
              <a:ext cx="300850" cy="346375"/>
            </a:xfrm>
            <a:custGeom>
              <a:avLst/>
              <a:gdLst/>
              <a:ahLst/>
              <a:cxnLst/>
              <a:rect l="l" t="t" r="r" b="b"/>
              <a:pathLst>
                <a:path w="12034" h="13855" extrusionOk="0">
                  <a:moveTo>
                    <a:pt x="10509" y="0"/>
                  </a:moveTo>
                  <a:lnTo>
                    <a:pt x="10509" y="0"/>
                  </a:lnTo>
                  <a:cubicBezTo>
                    <a:pt x="10358" y="9"/>
                    <a:pt x="10205" y="22"/>
                    <a:pt x="10045" y="40"/>
                  </a:cubicBezTo>
                  <a:cubicBezTo>
                    <a:pt x="6487" y="448"/>
                    <a:pt x="7837" y="2430"/>
                    <a:pt x="7837" y="2430"/>
                  </a:cubicBezTo>
                  <a:cubicBezTo>
                    <a:pt x="7837" y="2430"/>
                    <a:pt x="2929" y="4007"/>
                    <a:pt x="2074" y="5076"/>
                  </a:cubicBezTo>
                  <a:cubicBezTo>
                    <a:pt x="1217" y="6144"/>
                    <a:pt x="3727" y="6870"/>
                    <a:pt x="3727" y="6870"/>
                  </a:cubicBezTo>
                  <a:cubicBezTo>
                    <a:pt x="3727" y="6870"/>
                    <a:pt x="2523" y="7008"/>
                    <a:pt x="1261" y="8891"/>
                  </a:cubicBezTo>
                  <a:cubicBezTo>
                    <a:pt x="0" y="10772"/>
                    <a:pt x="4144" y="11789"/>
                    <a:pt x="4144" y="11789"/>
                  </a:cubicBezTo>
                  <a:cubicBezTo>
                    <a:pt x="3146" y="12645"/>
                    <a:pt x="7199" y="13855"/>
                    <a:pt x="9936" y="13855"/>
                  </a:cubicBezTo>
                  <a:cubicBezTo>
                    <a:pt x="10287" y="13855"/>
                    <a:pt x="10617" y="13835"/>
                    <a:pt x="10912" y="13792"/>
                  </a:cubicBezTo>
                  <a:cubicBezTo>
                    <a:pt x="11278" y="13738"/>
                    <a:pt x="11655" y="13670"/>
                    <a:pt x="12033" y="13590"/>
                  </a:cubicBezTo>
                  <a:lnTo>
                    <a:pt x="12033" y="13590"/>
                  </a:lnTo>
                  <a:cubicBezTo>
                    <a:pt x="11855" y="13603"/>
                    <a:pt x="11667" y="13609"/>
                    <a:pt x="11473" y="13609"/>
                  </a:cubicBezTo>
                  <a:cubicBezTo>
                    <a:pt x="8735" y="13609"/>
                    <a:pt x="4682" y="12399"/>
                    <a:pt x="5681" y="11543"/>
                  </a:cubicBezTo>
                  <a:cubicBezTo>
                    <a:pt x="5681" y="11543"/>
                    <a:pt x="1538" y="10524"/>
                    <a:pt x="2798" y="8643"/>
                  </a:cubicBezTo>
                  <a:cubicBezTo>
                    <a:pt x="4059" y="6762"/>
                    <a:pt x="5725" y="6559"/>
                    <a:pt x="5725" y="6559"/>
                  </a:cubicBezTo>
                  <a:cubicBezTo>
                    <a:pt x="5725" y="6559"/>
                    <a:pt x="2753" y="5898"/>
                    <a:pt x="3609" y="4830"/>
                  </a:cubicBezTo>
                  <a:cubicBezTo>
                    <a:pt x="4465" y="3761"/>
                    <a:pt x="8116" y="3161"/>
                    <a:pt x="8116" y="3161"/>
                  </a:cubicBezTo>
                  <a:cubicBezTo>
                    <a:pt x="8116" y="3161"/>
                    <a:pt x="8325" y="645"/>
                    <a:pt x="105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5"/>
            <p:cNvSpPr/>
            <p:nvPr/>
          </p:nvSpPr>
          <p:spPr>
            <a:xfrm>
              <a:off x="4552650" y="2549125"/>
              <a:ext cx="13900" cy="3150"/>
            </a:xfrm>
            <a:custGeom>
              <a:avLst/>
              <a:gdLst/>
              <a:ahLst/>
              <a:cxnLst/>
              <a:rect l="l" t="t" r="r" b="b"/>
              <a:pathLst>
                <a:path w="556" h="126" extrusionOk="0">
                  <a:moveTo>
                    <a:pt x="97" y="1"/>
                  </a:moveTo>
                  <a:cubicBezTo>
                    <a:pt x="66" y="44"/>
                    <a:pt x="36" y="86"/>
                    <a:pt x="0" y="126"/>
                  </a:cubicBezTo>
                  <a:cubicBezTo>
                    <a:pt x="94" y="113"/>
                    <a:pt x="188" y="107"/>
                    <a:pt x="282" y="107"/>
                  </a:cubicBezTo>
                  <a:cubicBezTo>
                    <a:pt x="374" y="107"/>
                    <a:pt x="465" y="113"/>
                    <a:pt x="556" y="124"/>
                  </a:cubicBezTo>
                  <a:cubicBezTo>
                    <a:pt x="409" y="61"/>
                    <a:pt x="256" y="19"/>
                    <a:pt x="97" y="1"/>
                  </a:cubicBezTo>
                  <a:close/>
                </a:path>
              </a:pathLst>
            </a:custGeom>
            <a:solidFill>
              <a:srgbClr val="FFD4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5"/>
            <p:cNvSpPr/>
            <p:nvPr/>
          </p:nvSpPr>
          <p:spPr>
            <a:xfrm>
              <a:off x="4225575" y="2661350"/>
              <a:ext cx="68050" cy="35375"/>
            </a:xfrm>
            <a:custGeom>
              <a:avLst/>
              <a:gdLst/>
              <a:ahLst/>
              <a:cxnLst/>
              <a:rect l="l" t="t" r="r" b="b"/>
              <a:pathLst>
                <a:path w="2722" h="1415" extrusionOk="0">
                  <a:moveTo>
                    <a:pt x="295" y="0"/>
                  </a:moveTo>
                  <a:cubicBezTo>
                    <a:pt x="195" y="54"/>
                    <a:pt x="99" y="103"/>
                    <a:pt x="1" y="154"/>
                  </a:cubicBezTo>
                  <a:cubicBezTo>
                    <a:pt x="467" y="514"/>
                    <a:pt x="1345" y="1059"/>
                    <a:pt x="2722" y="1414"/>
                  </a:cubicBezTo>
                  <a:cubicBezTo>
                    <a:pt x="1022" y="830"/>
                    <a:pt x="295" y="0"/>
                    <a:pt x="295" y="0"/>
                  </a:cubicBezTo>
                  <a:close/>
                </a:path>
              </a:pathLst>
            </a:custGeom>
            <a:solidFill>
              <a:srgbClr val="FFD4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5"/>
            <p:cNvSpPr/>
            <p:nvPr/>
          </p:nvSpPr>
          <p:spPr>
            <a:xfrm>
              <a:off x="4454575" y="2472700"/>
              <a:ext cx="64725" cy="7400"/>
            </a:xfrm>
            <a:custGeom>
              <a:avLst/>
              <a:gdLst/>
              <a:ahLst/>
              <a:cxnLst/>
              <a:rect l="l" t="t" r="r" b="b"/>
              <a:pathLst>
                <a:path w="2589" h="296" extrusionOk="0">
                  <a:moveTo>
                    <a:pt x="1249" y="1"/>
                  </a:moveTo>
                  <a:cubicBezTo>
                    <a:pt x="743" y="1"/>
                    <a:pt x="282" y="65"/>
                    <a:pt x="1" y="114"/>
                  </a:cubicBezTo>
                  <a:cubicBezTo>
                    <a:pt x="62" y="171"/>
                    <a:pt x="121" y="231"/>
                    <a:pt x="176" y="295"/>
                  </a:cubicBezTo>
                  <a:cubicBezTo>
                    <a:pt x="176" y="295"/>
                    <a:pt x="885" y="123"/>
                    <a:pt x="1714" y="123"/>
                  </a:cubicBezTo>
                  <a:cubicBezTo>
                    <a:pt x="1999" y="123"/>
                    <a:pt x="2298" y="144"/>
                    <a:pt x="2588" y="198"/>
                  </a:cubicBezTo>
                  <a:cubicBezTo>
                    <a:pt x="2167" y="49"/>
                    <a:pt x="1690" y="1"/>
                    <a:pt x="1249" y="1"/>
                  </a:cubicBezTo>
                  <a:close/>
                </a:path>
              </a:pathLst>
            </a:custGeom>
            <a:solidFill>
              <a:srgbClr val="FFD4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5"/>
            <p:cNvSpPr/>
            <p:nvPr/>
          </p:nvSpPr>
          <p:spPr>
            <a:xfrm>
              <a:off x="4096250" y="2437175"/>
              <a:ext cx="296650" cy="250425"/>
            </a:xfrm>
            <a:custGeom>
              <a:avLst/>
              <a:gdLst/>
              <a:ahLst/>
              <a:cxnLst/>
              <a:rect l="l" t="t" r="r" b="b"/>
              <a:pathLst>
                <a:path w="11866" h="10017" extrusionOk="0">
                  <a:moveTo>
                    <a:pt x="9843" y="1"/>
                  </a:moveTo>
                  <a:cubicBezTo>
                    <a:pt x="9541" y="1"/>
                    <a:pt x="9222" y="18"/>
                    <a:pt x="8886" y="57"/>
                  </a:cubicBezTo>
                  <a:cubicBezTo>
                    <a:pt x="5328" y="464"/>
                    <a:pt x="6324" y="2596"/>
                    <a:pt x="6324" y="2596"/>
                  </a:cubicBezTo>
                  <a:cubicBezTo>
                    <a:pt x="6324" y="2596"/>
                    <a:pt x="1527" y="4130"/>
                    <a:pt x="672" y="5199"/>
                  </a:cubicBezTo>
                  <a:cubicBezTo>
                    <a:pt x="1" y="6036"/>
                    <a:pt x="1641" y="6831"/>
                    <a:pt x="2679" y="7062"/>
                  </a:cubicBezTo>
                  <a:cubicBezTo>
                    <a:pt x="2679" y="7062"/>
                    <a:pt x="1921" y="7174"/>
                    <a:pt x="831" y="8237"/>
                  </a:cubicBezTo>
                  <a:cubicBezTo>
                    <a:pt x="42" y="8987"/>
                    <a:pt x="309" y="9815"/>
                    <a:pt x="1510" y="10016"/>
                  </a:cubicBezTo>
                  <a:cubicBezTo>
                    <a:pt x="715" y="9703"/>
                    <a:pt x="618" y="9003"/>
                    <a:pt x="1293" y="8360"/>
                  </a:cubicBezTo>
                  <a:cubicBezTo>
                    <a:pt x="2382" y="7297"/>
                    <a:pt x="3140" y="7185"/>
                    <a:pt x="3140" y="7185"/>
                  </a:cubicBezTo>
                  <a:cubicBezTo>
                    <a:pt x="2102" y="6954"/>
                    <a:pt x="462" y="6159"/>
                    <a:pt x="1133" y="5320"/>
                  </a:cubicBezTo>
                  <a:cubicBezTo>
                    <a:pt x="1988" y="4253"/>
                    <a:pt x="6786" y="2719"/>
                    <a:pt x="6786" y="2719"/>
                  </a:cubicBezTo>
                  <a:cubicBezTo>
                    <a:pt x="6786" y="2719"/>
                    <a:pt x="5789" y="587"/>
                    <a:pt x="9347" y="180"/>
                  </a:cubicBezTo>
                  <a:cubicBezTo>
                    <a:pt x="9683" y="141"/>
                    <a:pt x="10002" y="123"/>
                    <a:pt x="10304" y="123"/>
                  </a:cubicBezTo>
                  <a:cubicBezTo>
                    <a:pt x="10888" y="123"/>
                    <a:pt x="11408" y="189"/>
                    <a:pt x="11865" y="293"/>
                  </a:cubicBezTo>
                  <a:cubicBezTo>
                    <a:pt x="11305" y="120"/>
                    <a:pt x="10633" y="1"/>
                    <a:pt x="98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5"/>
            <p:cNvSpPr/>
            <p:nvPr/>
          </p:nvSpPr>
          <p:spPr>
            <a:xfrm>
              <a:off x="4242000" y="2621250"/>
              <a:ext cx="153050" cy="104700"/>
            </a:xfrm>
            <a:custGeom>
              <a:avLst/>
              <a:gdLst/>
              <a:ahLst/>
              <a:cxnLst/>
              <a:rect l="l" t="t" r="r" b="b"/>
              <a:pathLst>
                <a:path w="6122" h="4188" extrusionOk="0">
                  <a:moveTo>
                    <a:pt x="6121" y="0"/>
                  </a:moveTo>
                  <a:lnTo>
                    <a:pt x="6121" y="0"/>
                  </a:lnTo>
                  <a:cubicBezTo>
                    <a:pt x="6121" y="0"/>
                    <a:pt x="4826" y="1114"/>
                    <a:pt x="3497" y="1178"/>
                  </a:cubicBezTo>
                  <a:cubicBezTo>
                    <a:pt x="1910" y="1255"/>
                    <a:pt x="861" y="2387"/>
                    <a:pt x="1" y="4187"/>
                  </a:cubicBezTo>
                  <a:cubicBezTo>
                    <a:pt x="1" y="4187"/>
                    <a:pt x="2193" y="2832"/>
                    <a:pt x="3643" y="2438"/>
                  </a:cubicBezTo>
                  <a:cubicBezTo>
                    <a:pt x="5504" y="1932"/>
                    <a:pt x="6121" y="0"/>
                    <a:pt x="61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5"/>
            <p:cNvSpPr/>
            <p:nvPr/>
          </p:nvSpPr>
          <p:spPr>
            <a:xfrm>
              <a:off x="4073850" y="2437275"/>
              <a:ext cx="155000" cy="179025"/>
            </a:xfrm>
            <a:custGeom>
              <a:avLst/>
              <a:gdLst/>
              <a:ahLst/>
              <a:cxnLst/>
              <a:rect l="l" t="t" r="r" b="b"/>
              <a:pathLst>
                <a:path w="6200" h="7161" extrusionOk="0">
                  <a:moveTo>
                    <a:pt x="5830" y="0"/>
                  </a:moveTo>
                  <a:lnTo>
                    <a:pt x="5830" y="0"/>
                  </a:lnTo>
                  <a:cubicBezTo>
                    <a:pt x="5493" y="1440"/>
                    <a:pt x="4238" y="1946"/>
                    <a:pt x="2155" y="3337"/>
                  </a:cubicBezTo>
                  <a:cubicBezTo>
                    <a:pt x="0" y="4775"/>
                    <a:pt x="1117" y="6461"/>
                    <a:pt x="3244" y="7161"/>
                  </a:cubicBezTo>
                  <a:lnTo>
                    <a:pt x="3293" y="5970"/>
                  </a:lnTo>
                  <a:cubicBezTo>
                    <a:pt x="2649" y="4750"/>
                    <a:pt x="4744" y="3555"/>
                    <a:pt x="5468" y="2535"/>
                  </a:cubicBezTo>
                  <a:cubicBezTo>
                    <a:pt x="6199" y="1506"/>
                    <a:pt x="5830" y="0"/>
                    <a:pt x="58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5"/>
            <p:cNvSpPr/>
            <p:nvPr/>
          </p:nvSpPr>
          <p:spPr>
            <a:xfrm>
              <a:off x="4198550" y="2379050"/>
              <a:ext cx="151700" cy="179000"/>
            </a:xfrm>
            <a:custGeom>
              <a:avLst/>
              <a:gdLst/>
              <a:ahLst/>
              <a:cxnLst/>
              <a:rect l="l" t="t" r="r" b="b"/>
              <a:pathLst>
                <a:path w="6068" h="7160" extrusionOk="0">
                  <a:moveTo>
                    <a:pt x="5830" y="0"/>
                  </a:moveTo>
                  <a:cubicBezTo>
                    <a:pt x="5492" y="1439"/>
                    <a:pt x="4237" y="1945"/>
                    <a:pt x="2156" y="3335"/>
                  </a:cubicBezTo>
                  <a:cubicBezTo>
                    <a:pt x="0" y="4774"/>
                    <a:pt x="1119" y="6461"/>
                    <a:pt x="3245" y="7159"/>
                  </a:cubicBezTo>
                  <a:cubicBezTo>
                    <a:pt x="2080" y="4783"/>
                    <a:pt x="3603" y="5606"/>
                    <a:pt x="5337" y="3165"/>
                  </a:cubicBezTo>
                  <a:cubicBezTo>
                    <a:pt x="6067" y="2137"/>
                    <a:pt x="5830" y="1"/>
                    <a:pt x="58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5"/>
            <p:cNvSpPr/>
            <p:nvPr/>
          </p:nvSpPr>
          <p:spPr>
            <a:xfrm>
              <a:off x="4460400" y="2474500"/>
              <a:ext cx="975" cy="200"/>
            </a:xfrm>
            <a:custGeom>
              <a:avLst/>
              <a:gdLst/>
              <a:ahLst/>
              <a:cxnLst/>
              <a:rect l="l" t="t" r="r" b="b"/>
              <a:pathLst>
                <a:path w="39" h="8" extrusionOk="0">
                  <a:moveTo>
                    <a:pt x="39" y="0"/>
                  </a:moveTo>
                  <a:lnTo>
                    <a:pt x="0" y="5"/>
                  </a:lnTo>
                  <a:lnTo>
                    <a:pt x="3" y="8"/>
                  </a:lnTo>
                  <a:lnTo>
                    <a:pt x="39" y="0"/>
                  </a:lnTo>
                  <a:close/>
                </a:path>
              </a:pathLst>
            </a:custGeom>
            <a:solidFill>
              <a:srgbClr val="FFD4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5"/>
            <p:cNvSpPr/>
            <p:nvPr/>
          </p:nvSpPr>
          <p:spPr>
            <a:xfrm>
              <a:off x="4213625" y="2439200"/>
              <a:ext cx="198925" cy="148300"/>
            </a:xfrm>
            <a:custGeom>
              <a:avLst/>
              <a:gdLst/>
              <a:ahLst/>
              <a:cxnLst/>
              <a:rect l="l" t="t" r="r" b="b"/>
              <a:pathLst>
                <a:path w="7957" h="5932" extrusionOk="0">
                  <a:moveTo>
                    <a:pt x="4000" y="0"/>
                  </a:moveTo>
                  <a:lnTo>
                    <a:pt x="4000" y="0"/>
                  </a:lnTo>
                  <a:cubicBezTo>
                    <a:pt x="674" y="462"/>
                    <a:pt x="1631" y="2515"/>
                    <a:pt x="1631" y="2515"/>
                  </a:cubicBezTo>
                  <a:cubicBezTo>
                    <a:pt x="1631" y="2515"/>
                    <a:pt x="780" y="2800"/>
                    <a:pt x="0" y="3081"/>
                  </a:cubicBezTo>
                  <a:cubicBezTo>
                    <a:pt x="120" y="3270"/>
                    <a:pt x="1506" y="5061"/>
                    <a:pt x="5380" y="5813"/>
                  </a:cubicBezTo>
                  <a:cubicBezTo>
                    <a:pt x="5820" y="5899"/>
                    <a:pt x="6216" y="5931"/>
                    <a:pt x="6566" y="5931"/>
                  </a:cubicBezTo>
                  <a:cubicBezTo>
                    <a:pt x="7173" y="5931"/>
                    <a:pt x="7641" y="5833"/>
                    <a:pt x="7956" y="5742"/>
                  </a:cubicBezTo>
                  <a:lnTo>
                    <a:pt x="7956" y="5742"/>
                  </a:lnTo>
                  <a:cubicBezTo>
                    <a:pt x="7842" y="5752"/>
                    <a:pt x="7719" y="5758"/>
                    <a:pt x="7586" y="5758"/>
                  </a:cubicBezTo>
                  <a:cubicBezTo>
                    <a:pt x="7165" y="5758"/>
                    <a:pt x="6646" y="5705"/>
                    <a:pt x="6004" y="5581"/>
                  </a:cubicBezTo>
                  <a:cubicBezTo>
                    <a:pt x="2132" y="4829"/>
                    <a:pt x="925" y="3077"/>
                    <a:pt x="805" y="2887"/>
                  </a:cubicBezTo>
                  <a:cubicBezTo>
                    <a:pt x="1585" y="2604"/>
                    <a:pt x="2152" y="2423"/>
                    <a:pt x="2152" y="2423"/>
                  </a:cubicBezTo>
                  <a:cubicBezTo>
                    <a:pt x="2152" y="2423"/>
                    <a:pt x="1300" y="596"/>
                    <a:pt x="40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5"/>
            <p:cNvSpPr/>
            <p:nvPr/>
          </p:nvSpPr>
          <p:spPr>
            <a:xfrm>
              <a:off x="4444675" y="2545125"/>
              <a:ext cx="88225" cy="20825"/>
            </a:xfrm>
            <a:custGeom>
              <a:avLst/>
              <a:gdLst/>
              <a:ahLst/>
              <a:cxnLst/>
              <a:rect l="l" t="t" r="r" b="b"/>
              <a:pathLst>
                <a:path w="3529" h="833" extrusionOk="0">
                  <a:moveTo>
                    <a:pt x="0" y="1"/>
                  </a:moveTo>
                  <a:lnTo>
                    <a:pt x="0" y="1"/>
                  </a:lnTo>
                  <a:cubicBezTo>
                    <a:pt x="43" y="118"/>
                    <a:pt x="68" y="241"/>
                    <a:pt x="74" y="366"/>
                  </a:cubicBezTo>
                  <a:cubicBezTo>
                    <a:pt x="893" y="699"/>
                    <a:pt x="1670" y="833"/>
                    <a:pt x="2368" y="833"/>
                  </a:cubicBezTo>
                  <a:cubicBezTo>
                    <a:pt x="2786" y="833"/>
                    <a:pt x="3175" y="785"/>
                    <a:pt x="3529" y="702"/>
                  </a:cubicBezTo>
                  <a:lnTo>
                    <a:pt x="3529" y="702"/>
                  </a:lnTo>
                  <a:cubicBezTo>
                    <a:pt x="3325" y="727"/>
                    <a:pt x="3113" y="740"/>
                    <a:pt x="2893" y="740"/>
                  </a:cubicBezTo>
                  <a:cubicBezTo>
                    <a:pt x="2027" y="740"/>
                    <a:pt x="1040" y="534"/>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5"/>
            <p:cNvSpPr/>
            <p:nvPr/>
          </p:nvSpPr>
          <p:spPr>
            <a:xfrm>
              <a:off x="5059650" y="2987150"/>
              <a:ext cx="61425" cy="105850"/>
            </a:xfrm>
            <a:custGeom>
              <a:avLst/>
              <a:gdLst/>
              <a:ahLst/>
              <a:cxnLst/>
              <a:rect l="l" t="t" r="r" b="b"/>
              <a:pathLst>
                <a:path w="2457" h="4234" extrusionOk="0">
                  <a:moveTo>
                    <a:pt x="214" y="0"/>
                  </a:moveTo>
                  <a:lnTo>
                    <a:pt x="0" y="4213"/>
                  </a:lnTo>
                  <a:lnTo>
                    <a:pt x="2457" y="4233"/>
                  </a:lnTo>
                  <a:lnTo>
                    <a:pt x="2457" y="4233"/>
                  </a:lnTo>
                  <a:lnTo>
                    <a:pt x="2350" y="217"/>
                  </a:lnTo>
                  <a:lnTo>
                    <a:pt x="21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85"/>
            <p:cNvSpPr/>
            <p:nvPr/>
          </p:nvSpPr>
          <p:spPr>
            <a:xfrm>
              <a:off x="5062375" y="2993400"/>
              <a:ext cx="52175" cy="93900"/>
            </a:xfrm>
            <a:custGeom>
              <a:avLst/>
              <a:gdLst/>
              <a:ahLst/>
              <a:cxnLst/>
              <a:rect l="l" t="t" r="r" b="b"/>
              <a:pathLst>
                <a:path w="2087" h="3756" extrusionOk="0">
                  <a:moveTo>
                    <a:pt x="182" y="1"/>
                  </a:moveTo>
                  <a:lnTo>
                    <a:pt x="0" y="3739"/>
                  </a:lnTo>
                  <a:lnTo>
                    <a:pt x="2086" y="3756"/>
                  </a:lnTo>
                  <a:lnTo>
                    <a:pt x="1995" y="193"/>
                  </a:lnTo>
                  <a:lnTo>
                    <a:pt x="18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033"/>
        <p:cNvGrpSpPr/>
        <p:nvPr/>
      </p:nvGrpSpPr>
      <p:grpSpPr>
        <a:xfrm>
          <a:off x="0" y="0"/>
          <a:ext cx="0" cy="0"/>
          <a:chOff x="0" y="0"/>
          <a:chExt cx="0" cy="0"/>
        </a:xfrm>
      </p:grpSpPr>
      <p:sp>
        <p:nvSpPr>
          <p:cNvPr id="5034" name="Google Shape;5034;p86"/>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RESOURCES</a:t>
            </a:r>
            <a:endParaRPr/>
          </a:p>
        </p:txBody>
      </p:sp>
      <p:sp>
        <p:nvSpPr>
          <p:cNvPr id="5035" name="Google Shape;5035;p86"/>
          <p:cNvSpPr txBox="1">
            <a:spLocks noGrp="1"/>
          </p:cNvSpPr>
          <p:nvPr>
            <p:ph type="body" idx="2"/>
          </p:nvPr>
        </p:nvSpPr>
        <p:spPr>
          <a:xfrm>
            <a:off x="720000" y="1371600"/>
            <a:ext cx="3766200" cy="323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Did you like the resources on this template? Get them for free at our other websites:</a:t>
            </a:r>
            <a:endParaRPr>
              <a:solidFill>
                <a:schemeClr val="dk2"/>
              </a:solidFill>
            </a:endParaRPr>
          </a:p>
          <a:p>
            <a:pPr marL="0" lvl="0" indent="0" algn="l" rtl="0">
              <a:spcBef>
                <a:spcPts val="0"/>
              </a:spcBef>
              <a:spcAft>
                <a:spcPts val="0"/>
              </a:spcAft>
              <a:buNone/>
            </a:pPr>
            <a:endParaRPr>
              <a:solidFill>
                <a:schemeClr val="dk2"/>
              </a:solidFill>
            </a:endParaRPr>
          </a:p>
          <a:p>
            <a:pPr marL="0" lvl="0" indent="0" algn="l" rtl="0">
              <a:spcBef>
                <a:spcPts val="0"/>
              </a:spcBef>
              <a:spcAft>
                <a:spcPts val="0"/>
              </a:spcAft>
              <a:buNone/>
            </a:pPr>
            <a:r>
              <a:rPr lang="en" sz="2300">
                <a:solidFill>
                  <a:schemeClr val="accent3"/>
                </a:solidFill>
                <a:latin typeface="Londrina Solid"/>
                <a:ea typeface="Londrina Solid"/>
                <a:cs typeface="Londrina Solid"/>
                <a:sym typeface="Londrina Solid"/>
              </a:rPr>
              <a:t>ICONS:</a:t>
            </a:r>
            <a:endParaRPr sz="2300">
              <a:solidFill>
                <a:schemeClr val="accent3"/>
              </a:solidFill>
              <a:latin typeface="Londrina Solid"/>
              <a:ea typeface="Londrina Solid"/>
              <a:cs typeface="Londrina Solid"/>
              <a:sym typeface="Londrina Solid"/>
            </a:endParaRPr>
          </a:p>
          <a:p>
            <a:pPr marL="457200" marR="50800" lvl="0" indent="-317500" algn="l" rtl="0">
              <a:spcBef>
                <a:spcPts val="0"/>
              </a:spcBef>
              <a:spcAft>
                <a:spcPts val="0"/>
              </a:spcAft>
              <a:buSzPts val="1400"/>
              <a:buChar char="●"/>
            </a:pPr>
            <a:r>
              <a:rPr lang="en">
                <a:solidFill>
                  <a:schemeClr val="dk2"/>
                </a:solidFill>
                <a:uFill>
                  <a:noFill/>
                </a:uFill>
                <a:hlinkClick r:id="rId3">
                  <a:extLst>
                    <a:ext uri="{A12FA001-AC4F-418D-AE19-62706E023703}">
                      <ahyp:hlinkClr xmlns:ahyp="http://schemas.microsoft.com/office/drawing/2018/hyperlinkcolor" val="tx"/>
                    </a:ext>
                  </a:extLst>
                </a:hlinkClick>
              </a:rPr>
              <a:t>Icon Pack: Natural Disasters</a:t>
            </a:r>
            <a:br>
              <a:rPr lang="en">
                <a:solidFill>
                  <a:schemeClr val="dk2"/>
                </a:solidFill>
              </a:rPr>
            </a:br>
            <a:endParaRPr>
              <a:solidFill>
                <a:schemeClr val="dk2"/>
              </a:solidFill>
            </a:endParaRPr>
          </a:p>
          <a:p>
            <a:pPr marL="0" lvl="0" indent="0" algn="l" rtl="0">
              <a:spcBef>
                <a:spcPts val="0"/>
              </a:spcBef>
              <a:spcAft>
                <a:spcPts val="0"/>
              </a:spcAft>
              <a:buNone/>
            </a:pPr>
            <a:r>
              <a:rPr lang="en" sz="2300">
                <a:solidFill>
                  <a:schemeClr val="accent3"/>
                </a:solidFill>
                <a:latin typeface="Londrina Solid"/>
                <a:ea typeface="Londrina Solid"/>
                <a:cs typeface="Londrina Solid"/>
                <a:sym typeface="Londrina Solid"/>
              </a:rPr>
              <a:t>PHOTOS:</a:t>
            </a:r>
            <a:endParaRPr sz="2300">
              <a:solidFill>
                <a:schemeClr val="accent3"/>
              </a:solidFill>
              <a:latin typeface="Londrina Solid"/>
              <a:ea typeface="Londrina Solid"/>
              <a:cs typeface="Londrina Solid"/>
              <a:sym typeface="Londrina Solid"/>
            </a:endParaRPr>
          </a:p>
          <a:p>
            <a:pPr marL="457200" marR="50800" lvl="0" indent="-317500" algn="l" rtl="0">
              <a:lnSpc>
                <a:spcPct val="100000"/>
              </a:lnSpc>
              <a:spcBef>
                <a:spcPts val="0"/>
              </a:spcBef>
              <a:spcAft>
                <a:spcPts val="0"/>
              </a:spcAft>
              <a:buSzPts val="1400"/>
              <a:buChar char="●"/>
            </a:pPr>
            <a:r>
              <a:rPr lang="en">
                <a:solidFill>
                  <a:schemeClr val="dk2"/>
                </a:solidFill>
                <a:uFill>
                  <a:noFill/>
                </a:uFill>
                <a:hlinkClick r:id="rId4">
                  <a:extLst>
                    <a:ext uri="{A12FA001-AC4F-418D-AE19-62706E023703}">
                      <ahyp:hlinkClr xmlns:ahyp="http://schemas.microsoft.com/office/drawing/2018/hyperlinkcolor" val="tx"/>
                    </a:ext>
                  </a:extLst>
                </a:hlinkClick>
              </a:rPr>
              <a:t>Flat lay ground with cracks</a:t>
            </a:r>
            <a:endParaRPr>
              <a:solidFill>
                <a:schemeClr val="dk2"/>
              </a:solidFill>
            </a:endParaRPr>
          </a:p>
          <a:p>
            <a:pPr marL="457200" marR="50800" lvl="0" indent="-317500" algn="l" rtl="0">
              <a:lnSpc>
                <a:spcPct val="100000"/>
              </a:lnSpc>
              <a:spcBef>
                <a:spcPts val="0"/>
              </a:spcBef>
              <a:spcAft>
                <a:spcPts val="0"/>
              </a:spcAft>
              <a:buSzPts val="1400"/>
              <a:buChar char="●"/>
            </a:pPr>
            <a:r>
              <a:rPr lang="en">
                <a:solidFill>
                  <a:schemeClr val="dk2"/>
                </a:solidFill>
                <a:uFill>
                  <a:noFill/>
                </a:uFill>
                <a:hlinkClick r:id="rId5">
                  <a:extLst>
                    <a:ext uri="{A12FA001-AC4F-418D-AE19-62706E023703}">
                      <ahyp:hlinkClr xmlns:ahyp="http://schemas.microsoft.com/office/drawing/2018/hyperlinkcolor" val="tx"/>
                    </a:ext>
                  </a:extLst>
                </a:hlinkClick>
              </a:rPr>
              <a:t>Climate change concept collage</a:t>
            </a:r>
            <a:endParaRPr>
              <a:solidFill>
                <a:schemeClr val="dk2"/>
              </a:solidFill>
            </a:endParaRPr>
          </a:p>
          <a:p>
            <a:pPr marL="457200" marR="50800" lvl="0" indent="-317500" algn="l" rtl="0">
              <a:lnSpc>
                <a:spcPct val="166000"/>
              </a:lnSpc>
              <a:spcBef>
                <a:spcPts val="0"/>
              </a:spcBef>
              <a:spcAft>
                <a:spcPts val="0"/>
              </a:spcAft>
              <a:buSzPts val="1400"/>
              <a:buChar char="●"/>
            </a:pPr>
            <a:r>
              <a:rPr lang="en">
                <a:solidFill>
                  <a:schemeClr val="dk2"/>
                </a:solidFill>
                <a:uFill>
                  <a:noFill/>
                </a:uFill>
                <a:hlinkClick r:id="rId6">
                  <a:extLst>
                    <a:ext uri="{A12FA001-AC4F-418D-AE19-62706E023703}">
                      <ahyp:hlinkClr xmlns:ahyp="http://schemas.microsoft.com/office/drawing/2018/hyperlinkcolor" val="tx"/>
                    </a:ext>
                  </a:extLst>
                </a:hlinkClick>
              </a:rPr>
              <a:t>Portrait of asian teen girl smiling</a:t>
            </a:r>
            <a:endParaRPr sz="1600">
              <a:solidFill>
                <a:schemeClr val="dk2"/>
              </a:solidFill>
            </a:endParaRPr>
          </a:p>
          <a:p>
            <a:pPr marL="0" lvl="0" indent="0" algn="l" rtl="0">
              <a:spcBef>
                <a:spcPts val="0"/>
              </a:spcBef>
              <a:spcAft>
                <a:spcPts val="0"/>
              </a:spcAft>
              <a:buNone/>
            </a:pPr>
            <a:endParaRPr>
              <a:solidFill>
                <a:schemeClr val="dk2"/>
              </a:solidFill>
            </a:endParaRPr>
          </a:p>
        </p:txBody>
      </p:sp>
      <p:sp>
        <p:nvSpPr>
          <p:cNvPr id="5036" name="Google Shape;5036;p86"/>
          <p:cNvSpPr txBox="1">
            <a:spLocks noGrp="1"/>
          </p:cNvSpPr>
          <p:nvPr>
            <p:ph type="body" idx="1"/>
          </p:nvPr>
        </p:nvSpPr>
        <p:spPr>
          <a:xfrm>
            <a:off x="4657725" y="1371600"/>
            <a:ext cx="3766200" cy="3237000"/>
          </a:xfrm>
          <a:prstGeom prst="rect">
            <a:avLst/>
          </a:prstGeom>
        </p:spPr>
        <p:txBody>
          <a:bodyPr spcFirstLastPara="1" wrap="square" lIns="91425" tIns="91425" rIns="91425" bIns="91425" anchor="t" anchorCtr="0">
            <a:noAutofit/>
          </a:bodyPr>
          <a:lstStyle/>
          <a:p>
            <a:pPr marL="457200" marR="50800" lvl="0" indent="-317500" algn="l" rtl="0">
              <a:lnSpc>
                <a:spcPct val="100000"/>
              </a:lnSpc>
              <a:spcBef>
                <a:spcPts val="0"/>
              </a:spcBef>
              <a:spcAft>
                <a:spcPts val="0"/>
              </a:spcAft>
              <a:buSzPts val="1400"/>
              <a:buChar char="●"/>
            </a:pPr>
            <a:r>
              <a:rPr lang="en">
                <a:solidFill>
                  <a:schemeClr val="hlink"/>
                </a:solidFill>
                <a:uFill>
                  <a:noFill/>
                </a:uFill>
                <a:hlinkClick r:id="rId7"/>
              </a:rPr>
              <a:t>Portrait of cool teen boy in blue</a:t>
            </a:r>
            <a:endParaRPr/>
          </a:p>
          <a:p>
            <a:pPr marL="457200" marR="50800" lvl="0" indent="-317500" algn="l" rtl="0">
              <a:lnSpc>
                <a:spcPct val="100000"/>
              </a:lnSpc>
              <a:spcBef>
                <a:spcPts val="0"/>
              </a:spcBef>
              <a:spcAft>
                <a:spcPts val="0"/>
              </a:spcAft>
              <a:buSzPts val="1400"/>
              <a:buChar char="●"/>
            </a:pPr>
            <a:r>
              <a:rPr lang="en">
                <a:solidFill>
                  <a:schemeClr val="hlink"/>
                </a:solidFill>
                <a:uFill>
                  <a:noFill/>
                </a:uFill>
                <a:hlinkClick r:id="rId8"/>
              </a:rPr>
              <a:t>Portrait of happy teenage girl</a:t>
            </a:r>
            <a:endParaRPr>
              <a:solidFill>
                <a:srgbClr val="374957"/>
              </a:solidFill>
            </a:endParaRPr>
          </a:p>
          <a:p>
            <a:pPr marL="0" lvl="0" indent="0" algn="l" rtl="0">
              <a:spcBef>
                <a:spcPts val="0"/>
              </a:spcBef>
              <a:spcAft>
                <a:spcPts val="0"/>
              </a:spcAft>
              <a:buNone/>
            </a:pPr>
            <a:r>
              <a:rPr lang="en"/>
              <a:t> </a:t>
            </a:r>
            <a:endParaRPr/>
          </a:p>
          <a:p>
            <a:pPr marL="0" lvl="0" indent="0" algn="l" rtl="0">
              <a:spcBef>
                <a:spcPts val="0"/>
              </a:spcBef>
              <a:spcAft>
                <a:spcPts val="0"/>
              </a:spcAft>
              <a:buNone/>
            </a:pPr>
            <a:r>
              <a:rPr lang="en" sz="2300">
                <a:solidFill>
                  <a:schemeClr val="accent3"/>
                </a:solidFill>
                <a:latin typeface="Londrina Solid"/>
                <a:ea typeface="Londrina Solid"/>
                <a:cs typeface="Londrina Solid"/>
                <a:sym typeface="Londrina Solid"/>
              </a:rPr>
              <a:t>VECTORS:</a:t>
            </a:r>
            <a:endParaRPr sz="2300">
              <a:solidFill>
                <a:schemeClr val="accent3"/>
              </a:solidFill>
              <a:latin typeface="Londrina Solid"/>
              <a:ea typeface="Londrina Solid"/>
              <a:cs typeface="Londrina Solid"/>
              <a:sym typeface="Londrina Solid"/>
            </a:endParaRPr>
          </a:p>
          <a:p>
            <a:pPr marL="457200" marR="50800" lvl="0" indent="-317500" algn="l" rtl="0">
              <a:lnSpc>
                <a:spcPct val="100000"/>
              </a:lnSpc>
              <a:spcBef>
                <a:spcPts val="0"/>
              </a:spcBef>
              <a:spcAft>
                <a:spcPts val="0"/>
              </a:spcAft>
              <a:buSzPts val="1400"/>
              <a:buChar char="●"/>
            </a:pPr>
            <a:r>
              <a:rPr lang="en">
                <a:solidFill>
                  <a:schemeClr val="dk2"/>
                </a:solidFill>
                <a:uFill>
                  <a:noFill/>
                </a:uFill>
                <a:hlinkClick r:id="rId9">
                  <a:extLst>
                    <a:ext uri="{A12FA001-AC4F-418D-AE19-62706E023703}">
                      <ahyp:hlinkClr xmlns:ahyp="http://schemas.microsoft.com/office/drawing/2018/hyperlinkcolor" val="tx"/>
                    </a:ext>
                  </a:extLst>
                </a:hlinkClick>
              </a:rPr>
              <a:t>Natural disasters cartoon icons</a:t>
            </a:r>
            <a:endParaRPr>
              <a:solidFill>
                <a:schemeClr val="dk2"/>
              </a:solidFill>
            </a:endParaRPr>
          </a:p>
          <a:p>
            <a:pPr marL="457200" marR="50800" lvl="0" indent="-317500" algn="l" rtl="0">
              <a:lnSpc>
                <a:spcPct val="100000"/>
              </a:lnSpc>
              <a:spcBef>
                <a:spcPts val="0"/>
              </a:spcBef>
              <a:spcAft>
                <a:spcPts val="0"/>
              </a:spcAft>
              <a:buSzPts val="1400"/>
              <a:buChar char="●"/>
            </a:pPr>
            <a:r>
              <a:rPr lang="en">
                <a:solidFill>
                  <a:schemeClr val="dk2"/>
                </a:solidFill>
                <a:uFill>
                  <a:noFill/>
                </a:uFill>
                <a:hlinkClick r:id="rId10">
                  <a:extLst>
                    <a:ext uri="{A12FA001-AC4F-418D-AE19-62706E023703}">
                      <ahyp:hlinkClr xmlns:ahyp="http://schemas.microsoft.com/office/drawing/2018/hyperlinkcolor" val="tx"/>
                    </a:ext>
                  </a:extLst>
                </a:hlinkClick>
              </a:rPr>
              <a:t>Natural disasters infographics</a:t>
            </a:r>
            <a:endParaRPr>
              <a:solidFill>
                <a:schemeClr val="dk2"/>
              </a:solidFill>
            </a:endParaRPr>
          </a:p>
          <a:p>
            <a:pPr marL="457200" lvl="0" indent="-317500" algn="l" rtl="0">
              <a:spcBef>
                <a:spcPts val="0"/>
              </a:spcBef>
              <a:spcAft>
                <a:spcPts val="0"/>
              </a:spcAft>
              <a:buSzPts val="1400"/>
              <a:buChar char="●"/>
            </a:pPr>
            <a:r>
              <a:rPr lang="en">
                <a:solidFill>
                  <a:schemeClr val="dk2"/>
                </a:solidFill>
                <a:uFill>
                  <a:noFill/>
                </a:uFill>
                <a:hlinkClick r:id="rId11">
                  <a:extLst>
                    <a:ext uri="{A12FA001-AC4F-418D-AE19-62706E023703}">
                      <ahyp:hlinkClr xmlns:ahyp="http://schemas.microsoft.com/office/drawing/2018/hyperlinkcolor" val="tx"/>
                    </a:ext>
                  </a:extLst>
                </a:hlinkClick>
              </a:rPr>
              <a:t>Natural disaster retro cartoon card set</a:t>
            </a:r>
            <a:endParaRPr>
              <a:solidFill>
                <a:schemeClr val="dk2"/>
              </a:solidFill>
            </a:endParaRPr>
          </a:p>
          <a:p>
            <a:pPr marL="457200" marR="50800" lvl="0" indent="-317500" algn="l" rtl="0">
              <a:lnSpc>
                <a:spcPct val="100000"/>
              </a:lnSpc>
              <a:spcBef>
                <a:spcPts val="0"/>
              </a:spcBef>
              <a:spcAft>
                <a:spcPts val="0"/>
              </a:spcAft>
              <a:buSzPts val="1400"/>
              <a:buChar char="●"/>
            </a:pPr>
            <a:r>
              <a:rPr lang="en">
                <a:solidFill>
                  <a:schemeClr val="dk2"/>
                </a:solidFill>
                <a:uFill>
                  <a:noFill/>
                </a:uFill>
                <a:hlinkClick r:id="rId12">
                  <a:extLst>
                    <a:ext uri="{A12FA001-AC4F-418D-AE19-62706E023703}">
                      <ahyp:hlinkClr xmlns:ahyp="http://schemas.microsoft.com/office/drawing/2018/hyperlinkcolor" val="tx"/>
                    </a:ext>
                  </a:extLst>
                </a:hlinkClick>
              </a:rPr>
              <a:t>Natural disasters set</a:t>
            </a:r>
            <a:endParaRPr>
              <a:solidFill>
                <a:schemeClr val="dk2"/>
              </a:solidFill>
            </a:endParaRPr>
          </a:p>
          <a:p>
            <a:pPr marL="0" lvl="0" indent="0" algn="l" rtl="0">
              <a:lnSpc>
                <a:spcPct val="100000"/>
              </a:lnSpc>
              <a:spcBef>
                <a:spcPts val="0"/>
              </a:spcBef>
              <a:spcAft>
                <a:spcPts val="0"/>
              </a:spcAft>
              <a:buNone/>
            </a:pPr>
            <a:endParaRPr>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730" name="Google Shape;730;p49"/>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Problem Statement</a:t>
            </a:r>
            <a:endParaRPr dirty="0"/>
          </a:p>
        </p:txBody>
      </p:sp>
      <p:sp>
        <p:nvSpPr>
          <p:cNvPr id="731" name="Google Shape;731;p49"/>
          <p:cNvSpPr txBox="1">
            <a:spLocks noGrp="1"/>
          </p:cNvSpPr>
          <p:nvPr>
            <p:ph type="body" idx="1"/>
          </p:nvPr>
        </p:nvSpPr>
        <p:spPr>
          <a:xfrm>
            <a:off x="705239" y="1502939"/>
            <a:ext cx="3489900" cy="3016500"/>
          </a:xfrm>
          <a:prstGeom prst="rect">
            <a:avLst/>
          </a:prstGeom>
        </p:spPr>
        <p:txBody>
          <a:bodyPr spcFirstLastPara="1" wrap="square" lIns="91425" tIns="91425" rIns="91425" bIns="91425" anchor="t" anchorCtr="0">
            <a:noAutofit/>
          </a:bodyPr>
          <a:lstStyle/>
          <a:p>
            <a:pPr marL="457200" lvl="0" indent="-323850" algn="l" rtl="0">
              <a:spcBef>
                <a:spcPts val="1000"/>
              </a:spcBef>
              <a:spcAft>
                <a:spcPts val="0"/>
              </a:spcAft>
              <a:buSzPts val="1500"/>
              <a:buChar char="●"/>
            </a:pPr>
            <a:r>
              <a:rPr lang="en-US" dirty="0"/>
              <a:t>Why classify moonquakes?</a:t>
            </a:r>
          </a:p>
          <a:p>
            <a:pPr marL="133350" lvl="0" indent="0" algn="l" rtl="0">
              <a:spcBef>
                <a:spcPts val="1000"/>
              </a:spcBef>
              <a:spcAft>
                <a:spcPts val="0"/>
              </a:spcAft>
              <a:buSzPts val="1500"/>
              <a:buNone/>
            </a:pPr>
            <a:r>
              <a:rPr lang="en-US" dirty="0"/>
              <a:t>understanding moonquake events helps in studying the lunar interior and aids in planning future lunar missions.</a:t>
            </a:r>
          </a:p>
          <a:p>
            <a:pPr marL="457200" lvl="0" indent="-323850" algn="l" rtl="0">
              <a:spcBef>
                <a:spcPts val="1000"/>
              </a:spcBef>
              <a:spcAft>
                <a:spcPts val="0"/>
              </a:spcAft>
              <a:buSzPts val="1500"/>
              <a:buChar char="●"/>
            </a:pPr>
            <a:r>
              <a:rPr lang="en-US" b="1" dirty="0"/>
              <a:t>Challenges</a:t>
            </a:r>
            <a:r>
              <a:rPr lang="en-US" dirty="0"/>
              <a:t>:</a:t>
            </a:r>
          </a:p>
          <a:p>
            <a:pPr marL="133350" lvl="0" indent="0" algn="l" rtl="0">
              <a:spcBef>
                <a:spcPts val="1000"/>
              </a:spcBef>
              <a:spcAft>
                <a:spcPts val="0"/>
              </a:spcAft>
              <a:buSzPts val="1500"/>
              <a:buNone/>
            </a:pPr>
            <a:r>
              <a:rPr lang="en-US" dirty="0"/>
              <a:t>Limited data from lunar missions.</a:t>
            </a:r>
          </a:p>
          <a:p>
            <a:pPr marL="133350" lvl="0" indent="0" algn="l" rtl="0">
              <a:spcBef>
                <a:spcPts val="1000"/>
              </a:spcBef>
              <a:spcAft>
                <a:spcPts val="0"/>
              </a:spcAft>
              <a:buSzPts val="1500"/>
              <a:buNone/>
            </a:pPr>
            <a:r>
              <a:rPr lang="en-US" dirty="0"/>
              <a:t>Complexity of time-series data.</a:t>
            </a:r>
          </a:p>
          <a:p>
            <a:pPr marL="133350" lvl="0" indent="0" algn="l" rtl="0">
              <a:spcBef>
                <a:spcPts val="1000"/>
              </a:spcBef>
              <a:spcAft>
                <a:spcPts val="0"/>
              </a:spcAft>
              <a:buSzPts val="1500"/>
              <a:buNone/>
            </a:pPr>
            <a:r>
              <a:rPr lang="en-US" dirty="0"/>
              <a:t>Need for accurate classification models.</a:t>
            </a:r>
          </a:p>
        </p:txBody>
      </p:sp>
      <p:grpSp>
        <p:nvGrpSpPr>
          <p:cNvPr id="732" name="Google Shape;732;p49"/>
          <p:cNvGrpSpPr/>
          <p:nvPr/>
        </p:nvGrpSpPr>
        <p:grpSpPr>
          <a:xfrm>
            <a:off x="4561594" y="1833922"/>
            <a:ext cx="3237429" cy="2176047"/>
            <a:chOff x="715100" y="1781175"/>
            <a:chExt cx="2641290" cy="1775350"/>
          </a:xfrm>
        </p:grpSpPr>
        <p:sp>
          <p:nvSpPr>
            <p:cNvPr id="733" name="Google Shape;733;p49"/>
            <p:cNvSpPr/>
            <p:nvPr/>
          </p:nvSpPr>
          <p:spPr>
            <a:xfrm>
              <a:off x="1716863" y="2062851"/>
              <a:ext cx="222828" cy="158900"/>
            </a:xfrm>
            <a:custGeom>
              <a:avLst/>
              <a:gdLst/>
              <a:ahLst/>
              <a:cxnLst/>
              <a:rect l="l" t="t" r="r" b="b"/>
              <a:pathLst>
                <a:path w="5570" h="3972" extrusionOk="0">
                  <a:moveTo>
                    <a:pt x="372" y="0"/>
                  </a:moveTo>
                  <a:lnTo>
                    <a:pt x="0" y="3971"/>
                  </a:lnTo>
                  <a:lnTo>
                    <a:pt x="0" y="3971"/>
                  </a:lnTo>
                  <a:lnTo>
                    <a:pt x="3621" y="3327"/>
                  </a:lnTo>
                  <a:lnTo>
                    <a:pt x="5569" y="752"/>
                  </a:lnTo>
                  <a:lnTo>
                    <a:pt x="3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9"/>
            <p:cNvSpPr/>
            <p:nvPr/>
          </p:nvSpPr>
          <p:spPr>
            <a:xfrm>
              <a:off x="2756110" y="2090055"/>
              <a:ext cx="599195" cy="955439"/>
            </a:xfrm>
            <a:custGeom>
              <a:avLst/>
              <a:gdLst/>
              <a:ahLst/>
              <a:cxnLst/>
              <a:rect l="l" t="t" r="r" b="b"/>
              <a:pathLst>
                <a:path w="14978" h="23883" extrusionOk="0">
                  <a:moveTo>
                    <a:pt x="5673" y="1"/>
                  </a:moveTo>
                  <a:cubicBezTo>
                    <a:pt x="5117" y="3679"/>
                    <a:pt x="0" y="23883"/>
                    <a:pt x="6977" y="23883"/>
                  </a:cubicBezTo>
                  <a:cubicBezTo>
                    <a:pt x="7455" y="23883"/>
                    <a:pt x="7991" y="23788"/>
                    <a:pt x="8589" y="23586"/>
                  </a:cubicBezTo>
                  <a:cubicBezTo>
                    <a:pt x="14978" y="21318"/>
                    <a:pt x="11676" y="4483"/>
                    <a:pt x="56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9"/>
            <p:cNvSpPr/>
            <p:nvPr/>
          </p:nvSpPr>
          <p:spPr>
            <a:xfrm>
              <a:off x="2983058" y="2090055"/>
              <a:ext cx="372247" cy="943558"/>
            </a:xfrm>
            <a:custGeom>
              <a:avLst/>
              <a:gdLst/>
              <a:ahLst/>
              <a:cxnLst/>
              <a:rect l="l" t="t" r="r" b="b"/>
              <a:pathLst>
                <a:path w="9305" h="23586" extrusionOk="0">
                  <a:moveTo>
                    <a:pt x="0" y="1"/>
                  </a:moveTo>
                  <a:cubicBezTo>
                    <a:pt x="606" y="3720"/>
                    <a:pt x="4319" y="16007"/>
                    <a:pt x="2916" y="23586"/>
                  </a:cubicBezTo>
                  <a:cubicBezTo>
                    <a:pt x="9305" y="21318"/>
                    <a:pt x="6003" y="4483"/>
                    <a:pt x="0" y="1"/>
                  </a:cubicBezTo>
                  <a:close/>
                </a:path>
              </a:pathLst>
            </a:custGeom>
            <a:solidFill>
              <a:srgbClr val="5C463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9"/>
            <p:cNvSpPr/>
            <p:nvPr/>
          </p:nvSpPr>
          <p:spPr>
            <a:xfrm>
              <a:off x="1503317" y="2363371"/>
              <a:ext cx="1203230" cy="968001"/>
            </a:xfrm>
            <a:custGeom>
              <a:avLst/>
              <a:gdLst/>
              <a:ahLst/>
              <a:cxnLst/>
              <a:rect l="l" t="t" r="r" b="b"/>
              <a:pathLst>
                <a:path w="30077" h="24197" extrusionOk="0">
                  <a:moveTo>
                    <a:pt x="0" y="0"/>
                  </a:moveTo>
                  <a:lnTo>
                    <a:pt x="0" y="19636"/>
                  </a:lnTo>
                  <a:lnTo>
                    <a:pt x="27848" y="24197"/>
                  </a:lnTo>
                  <a:lnTo>
                    <a:pt x="30076" y="2093"/>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9"/>
            <p:cNvSpPr/>
            <p:nvPr/>
          </p:nvSpPr>
          <p:spPr>
            <a:xfrm>
              <a:off x="1528360" y="2450302"/>
              <a:ext cx="838385" cy="273674"/>
            </a:xfrm>
            <a:custGeom>
              <a:avLst/>
              <a:gdLst/>
              <a:ahLst/>
              <a:cxnLst/>
              <a:rect l="l" t="t" r="r" b="b"/>
              <a:pathLst>
                <a:path w="20957" h="6841" extrusionOk="0">
                  <a:moveTo>
                    <a:pt x="1" y="0"/>
                  </a:moveTo>
                  <a:lnTo>
                    <a:pt x="1" y="6841"/>
                  </a:lnTo>
                  <a:lnTo>
                    <a:pt x="20400" y="5553"/>
                  </a:lnTo>
                  <a:lnTo>
                    <a:pt x="20956" y="2173"/>
                  </a:lnTo>
                  <a:lnTo>
                    <a:pt x="1" y="0"/>
                  </a:lnTo>
                  <a:close/>
                </a:path>
              </a:pathLst>
            </a:custGeom>
            <a:solidFill>
              <a:srgbClr val="5C463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9"/>
            <p:cNvSpPr/>
            <p:nvPr/>
          </p:nvSpPr>
          <p:spPr>
            <a:xfrm>
              <a:off x="2031301" y="2523551"/>
              <a:ext cx="190184" cy="199305"/>
            </a:xfrm>
            <a:custGeom>
              <a:avLst/>
              <a:gdLst/>
              <a:ahLst/>
              <a:cxnLst/>
              <a:rect l="l" t="t" r="r" b="b"/>
              <a:pathLst>
                <a:path w="4754" h="4982" extrusionOk="0">
                  <a:moveTo>
                    <a:pt x="2" y="1"/>
                  </a:moveTo>
                  <a:lnTo>
                    <a:pt x="1" y="4741"/>
                  </a:lnTo>
                  <a:lnTo>
                    <a:pt x="4340" y="4981"/>
                  </a:lnTo>
                  <a:lnTo>
                    <a:pt x="4754" y="285"/>
                  </a:lnTo>
                  <a:lnTo>
                    <a:pt x="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9"/>
            <p:cNvSpPr/>
            <p:nvPr/>
          </p:nvSpPr>
          <p:spPr>
            <a:xfrm>
              <a:off x="2048983" y="2543594"/>
              <a:ext cx="151979" cy="159220"/>
            </a:xfrm>
            <a:custGeom>
              <a:avLst/>
              <a:gdLst/>
              <a:ahLst/>
              <a:cxnLst/>
              <a:rect l="l" t="t" r="r" b="b"/>
              <a:pathLst>
                <a:path w="3799" h="3980" extrusionOk="0">
                  <a:moveTo>
                    <a:pt x="2" y="1"/>
                  </a:moveTo>
                  <a:lnTo>
                    <a:pt x="0" y="3788"/>
                  </a:lnTo>
                  <a:lnTo>
                    <a:pt x="3468" y="3980"/>
                  </a:lnTo>
                  <a:lnTo>
                    <a:pt x="3799" y="227"/>
                  </a:lnTo>
                  <a:lnTo>
                    <a:pt x="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9"/>
            <p:cNvSpPr/>
            <p:nvPr/>
          </p:nvSpPr>
          <p:spPr>
            <a:xfrm>
              <a:off x="2055544" y="2566557"/>
              <a:ext cx="129696" cy="131416"/>
            </a:xfrm>
            <a:custGeom>
              <a:avLst/>
              <a:gdLst/>
              <a:ahLst/>
              <a:cxnLst/>
              <a:rect l="l" t="t" r="r" b="b"/>
              <a:pathLst>
                <a:path w="3242" h="3285" extrusionOk="0">
                  <a:moveTo>
                    <a:pt x="22" y="1"/>
                  </a:moveTo>
                  <a:lnTo>
                    <a:pt x="1" y="3112"/>
                  </a:lnTo>
                  <a:lnTo>
                    <a:pt x="3113" y="3284"/>
                  </a:lnTo>
                  <a:lnTo>
                    <a:pt x="3242" y="524"/>
                  </a:lnTo>
                  <a:lnTo>
                    <a:pt x="2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9"/>
            <p:cNvSpPr/>
            <p:nvPr/>
          </p:nvSpPr>
          <p:spPr>
            <a:xfrm>
              <a:off x="2118392" y="2535633"/>
              <a:ext cx="17242" cy="169381"/>
            </a:xfrm>
            <a:custGeom>
              <a:avLst/>
              <a:gdLst/>
              <a:ahLst/>
              <a:cxnLst/>
              <a:rect l="l" t="t" r="r" b="b"/>
              <a:pathLst>
                <a:path w="431" h="4234" extrusionOk="0">
                  <a:moveTo>
                    <a:pt x="48" y="1"/>
                  </a:moveTo>
                  <a:lnTo>
                    <a:pt x="0" y="4233"/>
                  </a:lnTo>
                  <a:lnTo>
                    <a:pt x="268" y="4203"/>
                  </a:lnTo>
                  <a:lnTo>
                    <a:pt x="430" y="21"/>
                  </a:lnTo>
                  <a:lnTo>
                    <a:pt x="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9"/>
            <p:cNvSpPr/>
            <p:nvPr/>
          </p:nvSpPr>
          <p:spPr>
            <a:xfrm>
              <a:off x="2030301" y="2614843"/>
              <a:ext cx="174942" cy="29724"/>
            </a:xfrm>
            <a:custGeom>
              <a:avLst/>
              <a:gdLst/>
              <a:ahLst/>
              <a:cxnLst/>
              <a:rect l="l" t="t" r="r" b="b"/>
              <a:pathLst>
                <a:path w="4373" h="743" extrusionOk="0">
                  <a:moveTo>
                    <a:pt x="0" y="1"/>
                  </a:moveTo>
                  <a:lnTo>
                    <a:pt x="27" y="316"/>
                  </a:lnTo>
                  <a:lnTo>
                    <a:pt x="4326" y="742"/>
                  </a:lnTo>
                  <a:lnTo>
                    <a:pt x="4373" y="463"/>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9"/>
            <p:cNvSpPr/>
            <p:nvPr/>
          </p:nvSpPr>
          <p:spPr>
            <a:xfrm>
              <a:off x="1648774" y="2482786"/>
              <a:ext cx="190224" cy="199265"/>
            </a:xfrm>
            <a:custGeom>
              <a:avLst/>
              <a:gdLst/>
              <a:ahLst/>
              <a:cxnLst/>
              <a:rect l="l" t="t" r="r" b="b"/>
              <a:pathLst>
                <a:path w="4755" h="4981" extrusionOk="0">
                  <a:moveTo>
                    <a:pt x="3" y="1"/>
                  </a:moveTo>
                  <a:lnTo>
                    <a:pt x="1" y="4740"/>
                  </a:lnTo>
                  <a:lnTo>
                    <a:pt x="4341" y="4980"/>
                  </a:lnTo>
                  <a:lnTo>
                    <a:pt x="4755" y="284"/>
                  </a:lnTo>
                  <a:lnTo>
                    <a:pt x="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9"/>
            <p:cNvSpPr/>
            <p:nvPr/>
          </p:nvSpPr>
          <p:spPr>
            <a:xfrm>
              <a:off x="1666496" y="2502829"/>
              <a:ext cx="151979" cy="159260"/>
            </a:xfrm>
            <a:custGeom>
              <a:avLst/>
              <a:gdLst/>
              <a:ahLst/>
              <a:cxnLst/>
              <a:rect l="l" t="t" r="r" b="b"/>
              <a:pathLst>
                <a:path w="3799" h="3981" extrusionOk="0">
                  <a:moveTo>
                    <a:pt x="3" y="0"/>
                  </a:moveTo>
                  <a:lnTo>
                    <a:pt x="0" y="3788"/>
                  </a:lnTo>
                  <a:lnTo>
                    <a:pt x="3468" y="3980"/>
                  </a:lnTo>
                  <a:lnTo>
                    <a:pt x="3799" y="227"/>
                  </a:lnTo>
                  <a:lnTo>
                    <a:pt x="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9"/>
            <p:cNvSpPr/>
            <p:nvPr/>
          </p:nvSpPr>
          <p:spPr>
            <a:xfrm>
              <a:off x="1673057" y="2525752"/>
              <a:ext cx="129696" cy="131416"/>
            </a:xfrm>
            <a:custGeom>
              <a:avLst/>
              <a:gdLst/>
              <a:ahLst/>
              <a:cxnLst/>
              <a:rect l="l" t="t" r="r" b="b"/>
              <a:pathLst>
                <a:path w="3242" h="3285" extrusionOk="0">
                  <a:moveTo>
                    <a:pt x="23" y="1"/>
                  </a:moveTo>
                  <a:lnTo>
                    <a:pt x="1" y="3112"/>
                  </a:lnTo>
                  <a:lnTo>
                    <a:pt x="3113" y="3284"/>
                  </a:lnTo>
                  <a:lnTo>
                    <a:pt x="3242" y="524"/>
                  </a:lnTo>
                  <a:lnTo>
                    <a:pt x="2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9"/>
            <p:cNvSpPr/>
            <p:nvPr/>
          </p:nvSpPr>
          <p:spPr>
            <a:xfrm>
              <a:off x="1735905" y="2494868"/>
              <a:ext cx="17242" cy="169381"/>
            </a:xfrm>
            <a:custGeom>
              <a:avLst/>
              <a:gdLst/>
              <a:ahLst/>
              <a:cxnLst/>
              <a:rect l="l" t="t" r="r" b="b"/>
              <a:pathLst>
                <a:path w="431" h="4234" extrusionOk="0">
                  <a:moveTo>
                    <a:pt x="47" y="0"/>
                  </a:moveTo>
                  <a:lnTo>
                    <a:pt x="0" y="4233"/>
                  </a:lnTo>
                  <a:lnTo>
                    <a:pt x="268" y="4203"/>
                  </a:lnTo>
                  <a:lnTo>
                    <a:pt x="430" y="21"/>
                  </a:lnTo>
                  <a:lnTo>
                    <a:pt x="4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9"/>
            <p:cNvSpPr/>
            <p:nvPr/>
          </p:nvSpPr>
          <p:spPr>
            <a:xfrm>
              <a:off x="1647814" y="2574118"/>
              <a:ext cx="174942" cy="29644"/>
            </a:xfrm>
            <a:custGeom>
              <a:avLst/>
              <a:gdLst/>
              <a:ahLst/>
              <a:cxnLst/>
              <a:rect l="l" t="t" r="r" b="b"/>
              <a:pathLst>
                <a:path w="4373" h="741" extrusionOk="0">
                  <a:moveTo>
                    <a:pt x="1" y="0"/>
                  </a:moveTo>
                  <a:lnTo>
                    <a:pt x="27" y="314"/>
                  </a:lnTo>
                  <a:lnTo>
                    <a:pt x="4326" y="741"/>
                  </a:lnTo>
                  <a:lnTo>
                    <a:pt x="4373" y="462"/>
                  </a:lnTo>
                  <a:lnTo>
                    <a:pt x="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9"/>
            <p:cNvSpPr/>
            <p:nvPr/>
          </p:nvSpPr>
          <p:spPr>
            <a:xfrm>
              <a:off x="1411425" y="2723937"/>
              <a:ext cx="1341528" cy="163140"/>
            </a:xfrm>
            <a:custGeom>
              <a:avLst/>
              <a:gdLst/>
              <a:ahLst/>
              <a:cxnLst/>
              <a:rect l="l" t="t" r="r" b="b"/>
              <a:pathLst>
                <a:path w="33534" h="4078" extrusionOk="0">
                  <a:moveTo>
                    <a:pt x="0" y="1"/>
                  </a:moveTo>
                  <a:lnTo>
                    <a:pt x="159" y="2194"/>
                  </a:lnTo>
                  <a:lnTo>
                    <a:pt x="33255" y="4078"/>
                  </a:lnTo>
                  <a:lnTo>
                    <a:pt x="33533" y="1288"/>
                  </a:lnTo>
                  <a:lnTo>
                    <a:pt x="0" y="1"/>
                  </a:lnTo>
                  <a:close/>
                </a:path>
              </a:pathLst>
            </a:custGeom>
            <a:solidFill>
              <a:srgbClr val="EFDE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9"/>
            <p:cNvSpPr/>
            <p:nvPr/>
          </p:nvSpPr>
          <p:spPr>
            <a:xfrm>
              <a:off x="1397464" y="2723937"/>
              <a:ext cx="1370331" cy="85891"/>
            </a:xfrm>
            <a:custGeom>
              <a:avLst/>
              <a:gdLst/>
              <a:ahLst/>
              <a:cxnLst/>
              <a:rect l="l" t="t" r="r" b="b"/>
              <a:pathLst>
                <a:path w="34254" h="2147" extrusionOk="0">
                  <a:moveTo>
                    <a:pt x="1" y="1"/>
                  </a:moveTo>
                  <a:lnTo>
                    <a:pt x="43" y="960"/>
                  </a:lnTo>
                  <a:lnTo>
                    <a:pt x="34161" y="2146"/>
                  </a:lnTo>
                  <a:lnTo>
                    <a:pt x="34254" y="1128"/>
                  </a:lnTo>
                  <a:lnTo>
                    <a:pt x="1" y="1"/>
                  </a:lnTo>
                  <a:close/>
                </a:path>
              </a:pathLst>
            </a:custGeom>
            <a:solidFill>
              <a:srgbClr val="AF86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9"/>
            <p:cNvSpPr/>
            <p:nvPr/>
          </p:nvSpPr>
          <p:spPr>
            <a:xfrm>
              <a:off x="2316576" y="2754541"/>
              <a:ext cx="456777" cy="62808"/>
            </a:xfrm>
            <a:custGeom>
              <a:avLst/>
              <a:gdLst/>
              <a:ahLst/>
              <a:cxnLst/>
              <a:rect l="l" t="t" r="r" b="b"/>
              <a:pathLst>
                <a:path w="11418" h="1570" extrusionOk="0">
                  <a:moveTo>
                    <a:pt x="0" y="0"/>
                  </a:moveTo>
                  <a:lnTo>
                    <a:pt x="0" y="926"/>
                  </a:lnTo>
                  <a:lnTo>
                    <a:pt x="11418" y="1570"/>
                  </a:lnTo>
                  <a:lnTo>
                    <a:pt x="11348" y="321"/>
                  </a:lnTo>
                  <a:lnTo>
                    <a:pt x="0" y="0"/>
                  </a:lnTo>
                  <a:close/>
                </a:path>
              </a:pathLst>
            </a:custGeom>
            <a:solidFill>
              <a:srgbClr val="916B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9"/>
            <p:cNvSpPr/>
            <p:nvPr/>
          </p:nvSpPr>
          <p:spPr>
            <a:xfrm>
              <a:off x="730902" y="3391424"/>
              <a:ext cx="2546558" cy="165101"/>
            </a:xfrm>
            <a:custGeom>
              <a:avLst/>
              <a:gdLst/>
              <a:ahLst/>
              <a:cxnLst/>
              <a:rect l="l" t="t" r="r" b="b"/>
              <a:pathLst>
                <a:path w="63656" h="4127" extrusionOk="0">
                  <a:moveTo>
                    <a:pt x="0" y="0"/>
                  </a:moveTo>
                  <a:lnTo>
                    <a:pt x="93" y="1424"/>
                  </a:lnTo>
                  <a:cubicBezTo>
                    <a:pt x="11668" y="2971"/>
                    <a:pt x="24440" y="4127"/>
                    <a:pt x="37087" y="4127"/>
                  </a:cubicBezTo>
                  <a:cubicBezTo>
                    <a:pt x="46146" y="4127"/>
                    <a:pt x="55141" y="3534"/>
                    <a:pt x="63585" y="2067"/>
                  </a:cubicBezTo>
                  <a:lnTo>
                    <a:pt x="63655" y="53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9"/>
            <p:cNvSpPr/>
            <p:nvPr/>
          </p:nvSpPr>
          <p:spPr>
            <a:xfrm>
              <a:off x="731862" y="3321135"/>
              <a:ext cx="2567921" cy="101453"/>
            </a:xfrm>
            <a:custGeom>
              <a:avLst/>
              <a:gdLst/>
              <a:ahLst/>
              <a:cxnLst/>
              <a:rect l="l" t="t" r="r" b="b"/>
              <a:pathLst>
                <a:path w="64190" h="2536" extrusionOk="0">
                  <a:moveTo>
                    <a:pt x="418" y="1"/>
                  </a:moveTo>
                  <a:lnTo>
                    <a:pt x="0" y="1852"/>
                  </a:lnTo>
                  <a:lnTo>
                    <a:pt x="63702" y="2536"/>
                  </a:lnTo>
                  <a:lnTo>
                    <a:pt x="64189" y="282"/>
                  </a:lnTo>
                  <a:lnTo>
                    <a:pt x="4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9"/>
            <p:cNvSpPr/>
            <p:nvPr/>
          </p:nvSpPr>
          <p:spPr>
            <a:xfrm>
              <a:off x="745784" y="2785105"/>
              <a:ext cx="1091856" cy="554869"/>
            </a:xfrm>
            <a:custGeom>
              <a:avLst/>
              <a:gdLst/>
              <a:ahLst/>
              <a:cxnLst/>
              <a:rect l="l" t="t" r="r" b="b"/>
              <a:pathLst>
                <a:path w="27293" h="13870" extrusionOk="0">
                  <a:moveTo>
                    <a:pt x="71" y="1"/>
                  </a:moveTo>
                  <a:lnTo>
                    <a:pt x="1" y="13870"/>
                  </a:lnTo>
                  <a:lnTo>
                    <a:pt x="27292" y="13842"/>
                  </a:lnTo>
                  <a:lnTo>
                    <a:pt x="23357" y="1651"/>
                  </a:lnTo>
                  <a:lnTo>
                    <a:pt x="15108" y="323"/>
                  </a:lnTo>
                  <a:cubicBezTo>
                    <a:pt x="12097" y="676"/>
                    <a:pt x="9634" y="939"/>
                    <a:pt x="7266" y="939"/>
                  </a:cubicBezTo>
                  <a:cubicBezTo>
                    <a:pt x="4921" y="939"/>
                    <a:pt x="2669" y="682"/>
                    <a:pt x="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9"/>
            <p:cNvSpPr/>
            <p:nvPr/>
          </p:nvSpPr>
          <p:spPr>
            <a:xfrm>
              <a:off x="1631452" y="2825351"/>
              <a:ext cx="1717175" cy="516745"/>
            </a:xfrm>
            <a:custGeom>
              <a:avLst/>
              <a:gdLst/>
              <a:ahLst/>
              <a:cxnLst/>
              <a:rect l="l" t="t" r="r" b="b"/>
              <a:pathLst>
                <a:path w="42924" h="12917" extrusionOk="0">
                  <a:moveTo>
                    <a:pt x="17231" y="1"/>
                  </a:moveTo>
                  <a:lnTo>
                    <a:pt x="1183" y="886"/>
                  </a:lnTo>
                  <a:lnTo>
                    <a:pt x="0" y="12882"/>
                  </a:lnTo>
                  <a:lnTo>
                    <a:pt x="41771" y="12917"/>
                  </a:lnTo>
                  <a:lnTo>
                    <a:pt x="42923" y="1831"/>
                  </a:lnTo>
                  <a:lnTo>
                    <a:pt x="1723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9"/>
            <p:cNvSpPr/>
            <p:nvPr/>
          </p:nvSpPr>
          <p:spPr>
            <a:xfrm>
              <a:off x="2814157" y="3082384"/>
              <a:ext cx="53887" cy="259712"/>
            </a:xfrm>
            <a:custGeom>
              <a:avLst/>
              <a:gdLst/>
              <a:ahLst/>
              <a:cxnLst/>
              <a:rect l="l" t="t" r="r" b="b"/>
              <a:pathLst>
                <a:path w="1347" h="6492" extrusionOk="0">
                  <a:moveTo>
                    <a:pt x="743" y="0"/>
                  </a:moveTo>
                  <a:lnTo>
                    <a:pt x="1" y="1341"/>
                  </a:lnTo>
                  <a:lnTo>
                    <a:pt x="48" y="6492"/>
                  </a:lnTo>
                  <a:lnTo>
                    <a:pt x="1069" y="6492"/>
                  </a:lnTo>
                  <a:lnTo>
                    <a:pt x="1347" y="1342"/>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9"/>
            <p:cNvSpPr/>
            <p:nvPr/>
          </p:nvSpPr>
          <p:spPr>
            <a:xfrm>
              <a:off x="2741788" y="3082384"/>
              <a:ext cx="53887" cy="259712"/>
            </a:xfrm>
            <a:custGeom>
              <a:avLst/>
              <a:gdLst/>
              <a:ahLst/>
              <a:cxnLst/>
              <a:rect l="l" t="t" r="r" b="b"/>
              <a:pathLst>
                <a:path w="1347" h="6492" extrusionOk="0">
                  <a:moveTo>
                    <a:pt x="743" y="0"/>
                  </a:moveTo>
                  <a:lnTo>
                    <a:pt x="0" y="1341"/>
                  </a:lnTo>
                  <a:lnTo>
                    <a:pt x="46" y="6492"/>
                  </a:lnTo>
                  <a:lnTo>
                    <a:pt x="1067" y="6492"/>
                  </a:lnTo>
                  <a:lnTo>
                    <a:pt x="1346" y="1342"/>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9"/>
            <p:cNvSpPr/>
            <p:nvPr/>
          </p:nvSpPr>
          <p:spPr>
            <a:xfrm>
              <a:off x="2892167" y="3082384"/>
              <a:ext cx="53847" cy="259712"/>
            </a:xfrm>
            <a:custGeom>
              <a:avLst/>
              <a:gdLst/>
              <a:ahLst/>
              <a:cxnLst/>
              <a:rect l="l" t="t" r="r" b="b"/>
              <a:pathLst>
                <a:path w="1346" h="6492" extrusionOk="0">
                  <a:moveTo>
                    <a:pt x="742" y="0"/>
                  </a:moveTo>
                  <a:lnTo>
                    <a:pt x="1" y="1341"/>
                  </a:lnTo>
                  <a:lnTo>
                    <a:pt x="47" y="6492"/>
                  </a:lnTo>
                  <a:lnTo>
                    <a:pt x="1068" y="6492"/>
                  </a:lnTo>
                  <a:lnTo>
                    <a:pt x="1346" y="1342"/>
                  </a:lnTo>
                  <a:lnTo>
                    <a:pt x="7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9"/>
            <p:cNvSpPr/>
            <p:nvPr/>
          </p:nvSpPr>
          <p:spPr>
            <a:xfrm>
              <a:off x="2968296" y="3086665"/>
              <a:ext cx="53887" cy="259752"/>
            </a:xfrm>
            <a:custGeom>
              <a:avLst/>
              <a:gdLst/>
              <a:ahLst/>
              <a:cxnLst/>
              <a:rect l="l" t="t" r="r" b="b"/>
              <a:pathLst>
                <a:path w="1347" h="6493" extrusionOk="0">
                  <a:moveTo>
                    <a:pt x="743" y="0"/>
                  </a:moveTo>
                  <a:lnTo>
                    <a:pt x="0" y="1342"/>
                  </a:lnTo>
                  <a:lnTo>
                    <a:pt x="46" y="6493"/>
                  </a:lnTo>
                  <a:lnTo>
                    <a:pt x="1067" y="6493"/>
                  </a:lnTo>
                  <a:lnTo>
                    <a:pt x="1347" y="1342"/>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9"/>
            <p:cNvSpPr/>
            <p:nvPr/>
          </p:nvSpPr>
          <p:spPr>
            <a:xfrm>
              <a:off x="3044425" y="3086665"/>
              <a:ext cx="53887" cy="259752"/>
            </a:xfrm>
            <a:custGeom>
              <a:avLst/>
              <a:gdLst/>
              <a:ahLst/>
              <a:cxnLst/>
              <a:rect l="l" t="t" r="r" b="b"/>
              <a:pathLst>
                <a:path w="1347" h="6493" extrusionOk="0">
                  <a:moveTo>
                    <a:pt x="743" y="0"/>
                  </a:moveTo>
                  <a:lnTo>
                    <a:pt x="0" y="1342"/>
                  </a:lnTo>
                  <a:lnTo>
                    <a:pt x="47" y="6493"/>
                  </a:lnTo>
                  <a:lnTo>
                    <a:pt x="1067" y="6493"/>
                  </a:lnTo>
                  <a:lnTo>
                    <a:pt x="1346" y="1342"/>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9"/>
            <p:cNvSpPr/>
            <p:nvPr/>
          </p:nvSpPr>
          <p:spPr>
            <a:xfrm>
              <a:off x="3136316" y="3086665"/>
              <a:ext cx="53887" cy="259752"/>
            </a:xfrm>
            <a:custGeom>
              <a:avLst/>
              <a:gdLst/>
              <a:ahLst/>
              <a:cxnLst/>
              <a:rect l="l" t="t" r="r" b="b"/>
              <a:pathLst>
                <a:path w="1347" h="6493" extrusionOk="0">
                  <a:moveTo>
                    <a:pt x="743" y="0"/>
                  </a:moveTo>
                  <a:lnTo>
                    <a:pt x="0" y="1342"/>
                  </a:lnTo>
                  <a:lnTo>
                    <a:pt x="47" y="6493"/>
                  </a:lnTo>
                  <a:lnTo>
                    <a:pt x="1068" y="6493"/>
                  </a:lnTo>
                  <a:lnTo>
                    <a:pt x="1346" y="1342"/>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9"/>
            <p:cNvSpPr/>
            <p:nvPr/>
          </p:nvSpPr>
          <p:spPr>
            <a:xfrm>
              <a:off x="3215686" y="3086665"/>
              <a:ext cx="53887" cy="259752"/>
            </a:xfrm>
            <a:custGeom>
              <a:avLst/>
              <a:gdLst/>
              <a:ahLst/>
              <a:cxnLst/>
              <a:rect l="l" t="t" r="r" b="b"/>
              <a:pathLst>
                <a:path w="1347" h="6493" extrusionOk="0">
                  <a:moveTo>
                    <a:pt x="743" y="0"/>
                  </a:moveTo>
                  <a:lnTo>
                    <a:pt x="1" y="1342"/>
                  </a:lnTo>
                  <a:lnTo>
                    <a:pt x="48" y="6493"/>
                  </a:lnTo>
                  <a:lnTo>
                    <a:pt x="1069" y="6493"/>
                  </a:lnTo>
                  <a:lnTo>
                    <a:pt x="1347" y="1342"/>
                  </a:lnTo>
                  <a:lnTo>
                    <a:pt x="74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9"/>
            <p:cNvSpPr/>
            <p:nvPr/>
          </p:nvSpPr>
          <p:spPr>
            <a:xfrm>
              <a:off x="2700943" y="3184717"/>
              <a:ext cx="615517" cy="10521"/>
            </a:xfrm>
            <a:custGeom>
              <a:avLst/>
              <a:gdLst/>
              <a:ahLst/>
              <a:cxnLst/>
              <a:rect l="l" t="t" r="r" b="b"/>
              <a:pathLst>
                <a:path w="15386" h="263" extrusionOk="0">
                  <a:moveTo>
                    <a:pt x="0" y="1"/>
                  </a:moveTo>
                  <a:lnTo>
                    <a:pt x="0" y="263"/>
                  </a:lnTo>
                  <a:lnTo>
                    <a:pt x="15385" y="263"/>
                  </a:lnTo>
                  <a:lnTo>
                    <a:pt x="153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9"/>
            <p:cNvSpPr/>
            <p:nvPr/>
          </p:nvSpPr>
          <p:spPr>
            <a:xfrm>
              <a:off x="3022623" y="3015295"/>
              <a:ext cx="83530" cy="328401"/>
            </a:xfrm>
            <a:custGeom>
              <a:avLst/>
              <a:gdLst/>
              <a:ahLst/>
              <a:cxnLst/>
              <a:rect l="l" t="t" r="r" b="b"/>
              <a:pathLst>
                <a:path w="2088" h="8209" extrusionOk="0">
                  <a:moveTo>
                    <a:pt x="2088" y="0"/>
                  </a:moveTo>
                  <a:lnTo>
                    <a:pt x="1392" y="122"/>
                  </a:lnTo>
                  <a:cubicBezTo>
                    <a:pt x="1080" y="3226"/>
                    <a:pt x="792" y="5062"/>
                    <a:pt x="0" y="8209"/>
                  </a:cubicBezTo>
                  <a:lnTo>
                    <a:pt x="661" y="8209"/>
                  </a:lnTo>
                  <a:cubicBezTo>
                    <a:pt x="1008" y="4977"/>
                    <a:pt x="1346" y="3100"/>
                    <a:pt x="2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9"/>
            <p:cNvSpPr/>
            <p:nvPr/>
          </p:nvSpPr>
          <p:spPr>
            <a:xfrm>
              <a:off x="1054902" y="2808708"/>
              <a:ext cx="52847" cy="342363"/>
            </a:xfrm>
            <a:custGeom>
              <a:avLst/>
              <a:gdLst/>
              <a:ahLst/>
              <a:cxnLst/>
              <a:rect l="l" t="t" r="r" b="b"/>
              <a:pathLst>
                <a:path w="1321" h="8558" extrusionOk="0">
                  <a:moveTo>
                    <a:pt x="637" y="1"/>
                  </a:moveTo>
                  <a:lnTo>
                    <a:pt x="1" y="349"/>
                  </a:lnTo>
                  <a:cubicBezTo>
                    <a:pt x="477" y="3427"/>
                    <a:pt x="661" y="5280"/>
                    <a:pt x="688" y="8558"/>
                  </a:cubicBezTo>
                  <a:lnTo>
                    <a:pt x="1321" y="8337"/>
                  </a:lnTo>
                  <a:cubicBezTo>
                    <a:pt x="846" y="5126"/>
                    <a:pt x="701" y="3215"/>
                    <a:pt x="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9"/>
            <p:cNvSpPr/>
            <p:nvPr/>
          </p:nvSpPr>
          <p:spPr>
            <a:xfrm>
              <a:off x="2980817" y="3024977"/>
              <a:ext cx="78010" cy="198065"/>
            </a:xfrm>
            <a:custGeom>
              <a:avLst/>
              <a:gdLst/>
              <a:ahLst/>
              <a:cxnLst/>
              <a:rect l="l" t="t" r="r" b="b"/>
              <a:pathLst>
                <a:path w="1950" h="4951" extrusionOk="0">
                  <a:moveTo>
                    <a:pt x="36" y="1"/>
                  </a:moveTo>
                  <a:lnTo>
                    <a:pt x="0" y="241"/>
                  </a:lnTo>
                  <a:cubicBezTo>
                    <a:pt x="558" y="1166"/>
                    <a:pt x="1845" y="3822"/>
                    <a:pt x="1776" y="4950"/>
                  </a:cubicBezTo>
                  <a:lnTo>
                    <a:pt x="1950" y="4184"/>
                  </a:lnTo>
                  <a:cubicBezTo>
                    <a:pt x="1950" y="4184"/>
                    <a:pt x="801" y="1007"/>
                    <a:pt x="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9"/>
            <p:cNvSpPr/>
            <p:nvPr/>
          </p:nvSpPr>
          <p:spPr>
            <a:xfrm>
              <a:off x="935127" y="2981531"/>
              <a:ext cx="492102" cy="360565"/>
            </a:xfrm>
            <a:custGeom>
              <a:avLst/>
              <a:gdLst/>
              <a:ahLst/>
              <a:cxnLst/>
              <a:rect l="l" t="t" r="r" b="b"/>
              <a:pathLst>
                <a:path w="12301" h="9013" extrusionOk="0">
                  <a:moveTo>
                    <a:pt x="12300" y="0"/>
                  </a:moveTo>
                  <a:lnTo>
                    <a:pt x="1" y="1663"/>
                  </a:lnTo>
                  <a:lnTo>
                    <a:pt x="187" y="9013"/>
                  </a:lnTo>
                  <a:lnTo>
                    <a:pt x="12068" y="9013"/>
                  </a:lnTo>
                  <a:lnTo>
                    <a:pt x="123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9"/>
            <p:cNvSpPr/>
            <p:nvPr/>
          </p:nvSpPr>
          <p:spPr>
            <a:xfrm>
              <a:off x="894322" y="2972930"/>
              <a:ext cx="555229" cy="126656"/>
            </a:xfrm>
            <a:custGeom>
              <a:avLst/>
              <a:gdLst/>
              <a:ahLst/>
              <a:cxnLst/>
              <a:rect l="l" t="t" r="r" b="b"/>
              <a:pathLst>
                <a:path w="13879" h="3166" extrusionOk="0">
                  <a:moveTo>
                    <a:pt x="13878" y="0"/>
                  </a:moveTo>
                  <a:lnTo>
                    <a:pt x="1114" y="1288"/>
                  </a:lnTo>
                  <a:lnTo>
                    <a:pt x="0" y="3165"/>
                  </a:lnTo>
                  <a:lnTo>
                    <a:pt x="13878" y="1342"/>
                  </a:lnTo>
                  <a:lnTo>
                    <a:pt x="138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9"/>
            <p:cNvSpPr/>
            <p:nvPr/>
          </p:nvSpPr>
          <p:spPr>
            <a:xfrm>
              <a:off x="1409505" y="2811949"/>
              <a:ext cx="1334607" cy="530146"/>
            </a:xfrm>
            <a:custGeom>
              <a:avLst/>
              <a:gdLst/>
              <a:ahLst/>
              <a:cxnLst/>
              <a:rect l="l" t="t" r="r" b="b"/>
              <a:pathLst>
                <a:path w="33361" h="13252" extrusionOk="0">
                  <a:moveTo>
                    <a:pt x="118" y="0"/>
                  </a:moveTo>
                  <a:lnTo>
                    <a:pt x="1" y="13252"/>
                  </a:lnTo>
                  <a:lnTo>
                    <a:pt x="32224" y="13252"/>
                  </a:lnTo>
                  <a:lnTo>
                    <a:pt x="33361" y="1503"/>
                  </a:lnTo>
                  <a:lnTo>
                    <a:pt x="24415" y="497"/>
                  </a:lnTo>
                  <a:lnTo>
                    <a:pt x="7706" y="1020"/>
                  </a:lnTo>
                  <a:lnTo>
                    <a:pt x="118" y="0"/>
                  </a:lnTo>
                  <a:close/>
                </a:path>
              </a:pathLst>
            </a:custGeom>
            <a:solidFill>
              <a:srgbClr val="FFE23F">
                <a:alpha val="4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9"/>
            <p:cNvSpPr/>
            <p:nvPr/>
          </p:nvSpPr>
          <p:spPr>
            <a:xfrm>
              <a:off x="2896047" y="2885438"/>
              <a:ext cx="328761" cy="182623"/>
            </a:xfrm>
            <a:custGeom>
              <a:avLst/>
              <a:gdLst/>
              <a:ahLst/>
              <a:cxnLst/>
              <a:rect l="l" t="t" r="r" b="b"/>
              <a:pathLst>
                <a:path w="8218" h="4565" extrusionOk="0">
                  <a:moveTo>
                    <a:pt x="0" y="0"/>
                  </a:moveTo>
                  <a:lnTo>
                    <a:pt x="0" y="0"/>
                  </a:lnTo>
                  <a:cubicBezTo>
                    <a:pt x="355" y="2700"/>
                    <a:pt x="1357" y="4564"/>
                    <a:pt x="3476" y="4564"/>
                  </a:cubicBezTo>
                  <a:cubicBezTo>
                    <a:pt x="3954" y="4564"/>
                    <a:pt x="4490" y="4469"/>
                    <a:pt x="5088" y="4267"/>
                  </a:cubicBezTo>
                  <a:cubicBezTo>
                    <a:pt x="6737" y="3682"/>
                    <a:pt x="7739" y="2124"/>
                    <a:pt x="8217" y="59"/>
                  </a:cubicBezTo>
                  <a:lnTo>
                    <a:pt x="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9"/>
            <p:cNvSpPr/>
            <p:nvPr/>
          </p:nvSpPr>
          <p:spPr>
            <a:xfrm>
              <a:off x="3099552" y="2885318"/>
              <a:ext cx="125256" cy="170821"/>
            </a:xfrm>
            <a:custGeom>
              <a:avLst/>
              <a:gdLst/>
              <a:ahLst/>
              <a:cxnLst/>
              <a:rect l="l" t="t" r="r" b="b"/>
              <a:pathLst>
                <a:path w="3131" h="4270" extrusionOk="0">
                  <a:moveTo>
                    <a:pt x="1254" y="1"/>
                  </a:moveTo>
                  <a:cubicBezTo>
                    <a:pt x="886" y="1"/>
                    <a:pt x="549" y="12"/>
                    <a:pt x="340" y="45"/>
                  </a:cubicBezTo>
                  <a:cubicBezTo>
                    <a:pt x="340" y="1439"/>
                    <a:pt x="247" y="2619"/>
                    <a:pt x="1" y="4270"/>
                  </a:cubicBezTo>
                  <a:cubicBezTo>
                    <a:pt x="1650" y="3685"/>
                    <a:pt x="2652" y="2127"/>
                    <a:pt x="3130" y="62"/>
                  </a:cubicBezTo>
                  <a:cubicBezTo>
                    <a:pt x="3130" y="62"/>
                    <a:pt x="2107" y="1"/>
                    <a:pt x="1254" y="1"/>
                  </a:cubicBezTo>
                  <a:close/>
                </a:path>
              </a:pathLst>
            </a:custGeom>
            <a:solidFill>
              <a:srgbClr val="5C463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9"/>
            <p:cNvSpPr/>
            <p:nvPr/>
          </p:nvSpPr>
          <p:spPr>
            <a:xfrm>
              <a:off x="1573845" y="2604242"/>
              <a:ext cx="570951" cy="254072"/>
            </a:xfrm>
            <a:custGeom>
              <a:avLst/>
              <a:gdLst/>
              <a:ahLst/>
              <a:cxnLst/>
              <a:rect l="l" t="t" r="r" b="b"/>
              <a:pathLst>
                <a:path w="14272" h="6351" extrusionOk="0">
                  <a:moveTo>
                    <a:pt x="12226" y="0"/>
                  </a:moveTo>
                  <a:lnTo>
                    <a:pt x="187" y="3637"/>
                  </a:lnTo>
                  <a:lnTo>
                    <a:pt x="1" y="5675"/>
                  </a:lnTo>
                  <a:cubicBezTo>
                    <a:pt x="1922" y="6157"/>
                    <a:pt x="4827" y="6350"/>
                    <a:pt x="8300" y="6350"/>
                  </a:cubicBezTo>
                  <a:cubicBezTo>
                    <a:pt x="10150" y="6350"/>
                    <a:pt x="12162" y="6296"/>
                    <a:pt x="14272" y="6200"/>
                  </a:cubicBezTo>
                  <a:lnTo>
                    <a:pt x="122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9"/>
            <p:cNvSpPr/>
            <p:nvPr/>
          </p:nvSpPr>
          <p:spPr>
            <a:xfrm>
              <a:off x="1469912" y="1957678"/>
              <a:ext cx="1255157" cy="493702"/>
            </a:xfrm>
            <a:custGeom>
              <a:avLst/>
              <a:gdLst/>
              <a:ahLst/>
              <a:cxnLst/>
              <a:rect l="l" t="t" r="r" b="b"/>
              <a:pathLst>
                <a:path w="31375" h="12341" extrusionOk="0">
                  <a:moveTo>
                    <a:pt x="17266" y="1"/>
                  </a:moveTo>
                  <a:lnTo>
                    <a:pt x="1" y="9765"/>
                  </a:lnTo>
                  <a:lnTo>
                    <a:pt x="31375" y="12341"/>
                  </a:lnTo>
                  <a:lnTo>
                    <a:pt x="172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9"/>
            <p:cNvSpPr/>
            <p:nvPr/>
          </p:nvSpPr>
          <p:spPr>
            <a:xfrm>
              <a:off x="1841278" y="2919243"/>
              <a:ext cx="488341" cy="371406"/>
            </a:xfrm>
            <a:custGeom>
              <a:avLst/>
              <a:gdLst/>
              <a:ahLst/>
              <a:cxnLst/>
              <a:rect l="l" t="t" r="r" b="b"/>
              <a:pathLst>
                <a:path w="12207" h="9284" extrusionOk="0">
                  <a:moveTo>
                    <a:pt x="139" y="0"/>
                  </a:moveTo>
                  <a:lnTo>
                    <a:pt x="0" y="8907"/>
                  </a:lnTo>
                  <a:lnTo>
                    <a:pt x="12067" y="9283"/>
                  </a:lnTo>
                  <a:lnTo>
                    <a:pt x="12206" y="269"/>
                  </a:lnTo>
                  <a:lnTo>
                    <a:pt x="1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9"/>
            <p:cNvSpPr/>
            <p:nvPr/>
          </p:nvSpPr>
          <p:spPr>
            <a:xfrm>
              <a:off x="2205162" y="2910122"/>
              <a:ext cx="63208" cy="397650"/>
            </a:xfrm>
            <a:custGeom>
              <a:avLst/>
              <a:gdLst/>
              <a:ahLst/>
              <a:cxnLst/>
              <a:rect l="l" t="t" r="r" b="b"/>
              <a:pathLst>
                <a:path w="1580" h="9940" extrusionOk="0">
                  <a:moveTo>
                    <a:pt x="1579" y="1"/>
                  </a:moveTo>
                  <a:lnTo>
                    <a:pt x="736" y="108"/>
                  </a:lnTo>
                  <a:lnTo>
                    <a:pt x="1" y="9940"/>
                  </a:lnTo>
                  <a:lnTo>
                    <a:pt x="701" y="9886"/>
                  </a:lnTo>
                  <a:lnTo>
                    <a:pt x="1579" y="1"/>
                  </a:lnTo>
                  <a:close/>
                </a:path>
              </a:pathLst>
            </a:custGeom>
            <a:solidFill>
              <a:srgbClr val="89C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9"/>
            <p:cNvSpPr/>
            <p:nvPr/>
          </p:nvSpPr>
          <p:spPr>
            <a:xfrm>
              <a:off x="1948651" y="2903161"/>
              <a:ext cx="41125" cy="402450"/>
            </a:xfrm>
            <a:custGeom>
              <a:avLst/>
              <a:gdLst/>
              <a:ahLst/>
              <a:cxnLst/>
              <a:rect l="l" t="t" r="r" b="b"/>
              <a:pathLst>
                <a:path w="1028" h="10060" extrusionOk="0">
                  <a:moveTo>
                    <a:pt x="832" y="0"/>
                  </a:moveTo>
                  <a:lnTo>
                    <a:pt x="1" y="109"/>
                  </a:lnTo>
                  <a:lnTo>
                    <a:pt x="333" y="10060"/>
                  </a:lnTo>
                  <a:lnTo>
                    <a:pt x="1027" y="10006"/>
                  </a:lnTo>
                  <a:lnTo>
                    <a:pt x="832" y="0"/>
                  </a:lnTo>
                  <a:close/>
                </a:path>
              </a:pathLst>
            </a:custGeom>
            <a:solidFill>
              <a:srgbClr val="89C9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9"/>
            <p:cNvSpPr/>
            <p:nvPr/>
          </p:nvSpPr>
          <p:spPr>
            <a:xfrm>
              <a:off x="2017659" y="2985812"/>
              <a:ext cx="167141" cy="289796"/>
            </a:xfrm>
            <a:custGeom>
              <a:avLst/>
              <a:gdLst/>
              <a:ahLst/>
              <a:cxnLst/>
              <a:rect l="l" t="t" r="r" b="b"/>
              <a:pathLst>
                <a:path w="4178" h="7244" extrusionOk="0">
                  <a:moveTo>
                    <a:pt x="0" y="0"/>
                  </a:moveTo>
                  <a:lnTo>
                    <a:pt x="186" y="7135"/>
                  </a:lnTo>
                  <a:lnTo>
                    <a:pt x="3621" y="7243"/>
                  </a:lnTo>
                  <a:lnTo>
                    <a:pt x="4177" y="161"/>
                  </a:lnTo>
                  <a:lnTo>
                    <a:pt x="0" y="0"/>
                  </a:lnTo>
                  <a:close/>
                </a:path>
              </a:pathLst>
            </a:custGeom>
            <a:solidFill>
              <a:srgbClr val="4783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9"/>
            <p:cNvSpPr/>
            <p:nvPr/>
          </p:nvSpPr>
          <p:spPr>
            <a:xfrm>
              <a:off x="2026461" y="3003214"/>
              <a:ext cx="118855" cy="254312"/>
            </a:xfrm>
            <a:custGeom>
              <a:avLst/>
              <a:gdLst/>
              <a:ahLst/>
              <a:cxnLst/>
              <a:rect l="l" t="t" r="r" b="b"/>
              <a:pathLst>
                <a:path w="2971" h="6357" extrusionOk="0">
                  <a:moveTo>
                    <a:pt x="1" y="1"/>
                  </a:moveTo>
                  <a:lnTo>
                    <a:pt x="152" y="6356"/>
                  </a:lnTo>
                  <a:lnTo>
                    <a:pt x="2797" y="6298"/>
                  </a:lnTo>
                  <a:lnTo>
                    <a:pt x="2971" y="1108"/>
                  </a:lnTo>
                  <a:lnTo>
                    <a:pt x="1" y="1"/>
                  </a:lnTo>
                  <a:close/>
                </a:path>
              </a:pathLst>
            </a:custGeom>
            <a:solidFill>
              <a:srgbClr val="60A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9"/>
            <p:cNvSpPr/>
            <p:nvPr/>
          </p:nvSpPr>
          <p:spPr>
            <a:xfrm>
              <a:off x="2420309" y="2977210"/>
              <a:ext cx="232349" cy="241510"/>
            </a:xfrm>
            <a:custGeom>
              <a:avLst/>
              <a:gdLst/>
              <a:ahLst/>
              <a:cxnLst/>
              <a:rect l="l" t="t" r="r" b="b"/>
              <a:pathLst>
                <a:path w="5808" h="6037" extrusionOk="0">
                  <a:moveTo>
                    <a:pt x="5808" y="0"/>
                  </a:moveTo>
                  <a:lnTo>
                    <a:pt x="3" y="53"/>
                  </a:lnTo>
                  <a:lnTo>
                    <a:pt x="1" y="5746"/>
                  </a:lnTo>
                  <a:lnTo>
                    <a:pt x="5214" y="6036"/>
                  </a:lnTo>
                  <a:lnTo>
                    <a:pt x="58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9"/>
            <p:cNvSpPr/>
            <p:nvPr/>
          </p:nvSpPr>
          <p:spPr>
            <a:xfrm>
              <a:off x="2438351" y="2996293"/>
              <a:ext cx="193424" cy="201065"/>
            </a:xfrm>
            <a:custGeom>
              <a:avLst/>
              <a:gdLst/>
              <a:ahLst/>
              <a:cxnLst/>
              <a:rect l="l" t="t" r="r" b="b"/>
              <a:pathLst>
                <a:path w="4835" h="5026" extrusionOk="0">
                  <a:moveTo>
                    <a:pt x="4835" y="0"/>
                  </a:moveTo>
                  <a:lnTo>
                    <a:pt x="3" y="45"/>
                  </a:lnTo>
                  <a:lnTo>
                    <a:pt x="1" y="4785"/>
                  </a:lnTo>
                  <a:lnTo>
                    <a:pt x="4341" y="5026"/>
                  </a:lnTo>
                  <a:lnTo>
                    <a:pt x="4835" y="0"/>
                  </a:lnTo>
                  <a:close/>
                </a:path>
              </a:pathLst>
            </a:custGeom>
            <a:solidFill>
              <a:srgbClr val="167480">
                <a:alpha val="566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9"/>
            <p:cNvSpPr/>
            <p:nvPr/>
          </p:nvSpPr>
          <p:spPr>
            <a:xfrm>
              <a:off x="2485077" y="2986332"/>
              <a:ext cx="11161" cy="215707"/>
            </a:xfrm>
            <a:custGeom>
              <a:avLst/>
              <a:gdLst/>
              <a:ahLst/>
              <a:cxnLst/>
              <a:rect l="l" t="t" r="r" b="b"/>
              <a:pathLst>
                <a:path w="279" h="5392" extrusionOk="0">
                  <a:moveTo>
                    <a:pt x="1" y="1"/>
                  </a:moveTo>
                  <a:lnTo>
                    <a:pt x="1" y="5392"/>
                  </a:lnTo>
                  <a:lnTo>
                    <a:pt x="279" y="5392"/>
                  </a:lnTo>
                  <a:lnTo>
                    <a:pt x="2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9"/>
            <p:cNvSpPr/>
            <p:nvPr/>
          </p:nvSpPr>
          <p:spPr>
            <a:xfrm>
              <a:off x="2560246" y="2984731"/>
              <a:ext cx="22323" cy="217307"/>
            </a:xfrm>
            <a:custGeom>
              <a:avLst/>
              <a:gdLst/>
              <a:ahLst/>
              <a:cxnLst/>
              <a:rect l="l" t="t" r="r" b="b"/>
              <a:pathLst>
                <a:path w="558" h="5432" extrusionOk="0">
                  <a:moveTo>
                    <a:pt x="280" y="1"/>
                  </a:moveTo>
                  <a:lnTo>
                    <a:pt x="0" y="5432"/>
                  </a:lnTo>
                  <a:lnTo>
                    <a:pt x="280" y="5432"/>
                  </a:lnTo>
                  <a:lnTo>
                    <a:pt x="55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9"/>
            <p:cNvSpPr/>
            <p:nvPr/>
          </p:nvSpPr>
          <p:spPr>
            <a:xfrm>
              <a:off x="2431350" y="3083384"/>
              <a:ext cx="200025" cy="18922"/>
            </a:xfrm>
            <a:custGeom>
              <a:avLst/>
              <a:gdLst/>
              <a:ahLst/>
              <a:cxnLst/>
              <a:rect l="l" t="t" r="r" b="b"/>
              <a:pathLst>
                <a:path w="5000" h="473" extrusionOk="0">
                  <a:moveTo>
                    <a:pt x="1" y="1"/>
                  </a:moveTo>
                  <a:lnTo>
                    <a:pt x="2" y="323"/>
                  </a:lnTo>
                  <a:lnTo>
                    <a:pt x="5000" y="472"/>
                  </a:lnTo>
                  <a:lnTo>
                    <a:pt x="4999" y="149"/>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9"/>
            <p:cNvSpPr/>
            <p:nvPr/>
          </p:nvSpPr>
          <p:spPr>
            <a:xfrm>
              <a:off x="1521239" y="2964289"/>
              <a:ext cx="231909" cy="242950"/>
            </a:xfrm>
            <a:custGeom>
              <a:avLst/>
              <a:gdLst/>
              <a:ahLst/>
              <a:cxnLst/>
              <a:rect l="l" t="t" r="r" b="b"/>
              <a:pathLst>
                <a:path w="5797" h="6073" extrusionOk="0">
                  <a:moveTo>
                    <a:pt x="5796" y="0"/>
                  </a:moveTo>
                  <a:lnTo>
                    <a:pt x="1" y="386"/>
                  </a:lnTo>
                  <a:lnTo>
                    <a:pt x="243" y="6073"/>
                  </a:lnTo>
                  <a:lnTo>
                    <a:pt x="5462" y="6062"/>
                  </a:lnTo>
                  <a:lnTo>
                    <a:pt x="57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9"/>
            <p:cNvSpPr/>
            <p:nvPr/>
          </p:nvSpPr>
          <p:spPr>
            <a:xfrm>
              <a:off x="1556883" y="3003374"/>
              <a:ext cx="176142" cy="183023"/>
            </a:xfrm>
            <a:custGeom>
              <a:avLst/>
              <a:gdLst/>
              <a:ahLst/>
              <a:cxnLst/>
              <a:rect l="l" t="t" r="r" b="b"/>
              <a:pathLst>
                <a:path w="4403" h="4575" extrusionOk="0">
                  <a:moveTo>
                    <a:pt x="4403" y="0"/>
                  </a:moveTo>
                  <a:lnTo>
                    <a:pt x="2" y="41"/>
                  </a:lnTo>
                  <a:lnTo>
                    <a:pt x="1" y="4356"/>
                  </a:lnTo>
                  <a:lnTo>
                    <a:pt x="3951" y="4575"/>
                  </a:lnTo>
                  <a:lnTo>
                    <a:pt x="4403" y="0"/>
                  </a:lnTo>
                  <a:close/>
                </a:path>
              </a:pathLst>
            </a:custGeom>
            <a:solidFill>
              <a:srgbClr val="60A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9"/>
            <p:cNvSpPr/>
            <p:nvPr/>
          </p:nvSpPr>
          <p:spPr>
            <a:xfrm>
              <a:off x="1599368" y="2994293"/>
              <a:ext cx="10201" cy="196425"/>
            </a:xfrm>
            <a:custGeom>
              <a:avLst/>
              <a:gdLst/>
              <a:ahLst/>
              <a:cxnLst/>
              <a:rect l="l" t="t" r="r" b="b"/>
              <a:pathLst>
                <a:path w="255" h="4910" extrusionOk="0">
                  <a:moveTo>
                    <a:pt x="1" y="1"/>
                  </a:moveTo>
                  <a:lnTo>
                    <a:pt x="1" y="4910"/>
                  </a:lnTo>
                  <a:lnTo>
                    <a:pt x="255" y="4910"/>
                  </a:lnTo>
                  <a:lnTo>
                    <a:pt x="255" y="1"/>
                  </a:lnTo>
                  <a:close/>
                </a:path>
              </a:pathLst>
            </a:custGeom>
            <a:solidFill>
              <a:srgbClr val="75C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9"/>
            <p:cNvSpPr/>
            <p:nvPr/>
          </p:nvSpPr>
          <p:spPr>
            <a:xfrm>
              <a:off x="1667857" y="2992812"/>
              <a:ext cx="20323" cy="197905"/>
            </a:xfrm>
            <a:custGeom>
              <a:avLst/>
              <a:gdLst/>
              <a:ahLst/>
              <a:cxnLst/>
              <a:rect l="l" t="t" r="r" b="b"/>
              <a:pathLst>
                <a:path w="508" h="4947" extrusionOk="0">
                  <a:moveTo>
                    <a:pt x="254" y="1"/>
                  </a:moveTo>
                  <a:lnTo>
                    <a:pt x="1" y="4947"/>
                  </a:lnTo>
                  <a:lnTo>
                    <a:pt x="254" y="4947"/>
                  </a:lnTo>
                  <a:lnTo>
                    <a:pt x="508" y="1"/>
                  </a:lnTo>
                  <a:close/>
                </a:path>
              </a:pathLst>
            </a:custGeom>
            <a:solidFill>
              <a:srgbClr val="75C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9"/>
            <p:cNvSpPr/>
            <p:nvPr/>
          </p:nvSpPr>
          <p:spPr>
            <a:xfrm>
              <a:off x="1550522" y="3082664"/>
              <a:ext cx="182103" cy="17202"/>
            </a:xfrm>
            <a:custGeom>
              <a:avLst/>
              <a:gdLst/>
              <a:ahLst/>
              <a:cxnLst/>
              <a:rect l="l" t="t" r="r" b="b"/>
              <a:pathLst>
                <a:path w="4552" h="430" extrusionOk="0">
                  <a:moveTo>
                    <a:pt x="1" y="0"/>
                  </a:moveTo>
                  <a:lnTo>
                    <a:pt x="2" y="294"/>
                  </a:lnTo>
                  <a:lnTo>
                    <a:pt x="4551" y="429"/>
                  </a:lnTo>
                  <a:lnTo>
                    <a:pt x="4550" y="137"/>
                  </a:lnTo>
                  <a:lnTo>
                    <a:pt x="1" y="0"/>
                  </a:lnTo>
                  <a:close/>
                </a:path>
              </a:pathLst>
            </a:custGeom>
            <a:solidFill>
              <a:srgbClr val="75C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9"/>
            <p:cNvSpPr/>
            <p:nvPr/>
          </p:nvSpPr>
          <p:spPr>
            <a:xfrm>
              <a:off x="1555563" y="2839873"/>
              <a:ext cx="1081335" cy="505463"/>
            </a:xfrm>
            <a:custGeom>
              <a:avLst/>
              <a:gdLst/>
              <a:ahLst/>
              <a:cxnLst/>
              <a:rect l="l" t="t" r="r" b="b"/>
              <a:pathLst>
                <a:path w="27030" h="12635" extrusionOk="0">
                  <a:moveTo>
                    <a:pt x="14672" y="0"/>
                  </a:moveTo>
                  <a:lnTo>
                    <a:pt x="0" y="7041"/>
                  </a:lnTo>
                  <a:lnTo>
                    <a:pt x="2872" y="12634"/>
                  </a:lnTo>
                  <a:lnTo>
                    <a:pt x="27030" y="12473"/>
                  </a:lnTo>
                  <a:lnTo>
                    <a:pt x="16239" y="53"/>
                  </a:lnTo>
                  <a:lnTo>
                    <a:pt x="1467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9"/>
            <p:cNvSpPr/>
            <p:nvPr/>
          </p:nvSpPr>
          <p:spPr>
            <a:xfrm>
              <a:off x="1516318" y="2835552"/>
              <a:ext cx="642480" cy="283355"/>
            </a:xfrm>
            <a:custGeom>
              <a:avLst/>
              <a:gdLst/>
              <a:ahLst/>
              <a:cxnLst/>
              <a:rect l="l" t="t" r="r" b="b"/>
              <a:pathLst>
                <a:path w="16060" h="7083" extrusionOk="0">
                  <a:moveTo>
                    <a:pt x="1347" y="0"/>
                  </a:moveTo>
                  <a:lnTo>
                    <a:pt x="1044" y="3032"/>
                  </a:lnTo>
                  <a:lnTo>
                    <a:pt x="1" y="4346"/>
                  </a:lnTo>
                  <a:lnTo>
                    <a:pt x="1115" y="7082"/>
                  </a:lnTo>
                  <a:lnTo>
                    <a:pt x="16060" y="2040"/>
                  </a:lnTo>
                  <a:lnTo>
                    <a:pt x="15873" y="1396"/>
                  </a:lnTo>
                  <a:lnTo>
                    <a:pt x="134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9"/>
            <p:cNvSpPr/>
            <p:nvPr/>
          </p:nvSpPr>
          <p:spPr>
            <a:xfrm>
              <a:off x="1724264" y="2839873"/>
              <a:ext cx="430814" cy="173862"/>
            </a:xfrm>
            <a:custGeom>
              <a:avLst/>
              <a:gdLst/>
              <a:ahLst/>
              <a:cxnLst/>
              <a:rect l="l" t="t" r="r" b="b"/>
              <a:pathLst>
                <a:path w="10769" h="4346" extrusionOk="0">
                  <a:moveTo>
                    <a:pt x="10455" y="0"/>
                  </a:moveTo>
                  <a:lnTo>
                    <a:pt x="0" y="536"/>
                  </a:lnTo>
                  <a:lnTo>
                    <a:pt x="1393" y="4346"/>
                  </a:lnTo>
                  <a:lnTo>
                    <a:pt x="10768" y="1207"/>
                  </a:lnTo>
                  <a:lnTo>
                    <a:pt x="10455" y="0"/>
                  </a:lnTo>
                  <a:close/>
                </a:path>
              </a:pathLst>
            </a:custGeom>
            <a:solidFill>
              <a:srgbClr val="A87B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9"/>
            <p:cNvSpPr/>
            <p:nvPr/>
          </p:nvSpPr>
          <p:spPr>
            <a:xfrm>
              <a:off x="1566444" y="2857195"/>
              <a:ext cx="178262" cy="178502"/>
            </a:xfrm>
            <a:custGeom>
              <a:avLst/>
              <a:gdLst/>
              <a:ahLst/>
              <a:cxnLst/>
              <a:rect l="l" t="t" r="r" b="b"/>
              <a:pathLst>
                <a:path w="4456" h="4462" extrusionOk="0">
                  <a:moveTo>
                    <a:pt x="3277" y="241"/>
                  </a:moveTo>
                  <a:lnTo>
                    <a:pt x="4363" y="3952"/>
                  </a:lnTo>
                  <a:lnTo>
                    <a:pt x="3180" y="4356"/>
                  </a:lnTo>
                  <a:cubicBezTo>
                    <a:pt x="3180" y="4356"/>
                    <a:pt x="2734" y="3810"/>
                    <a:pt x="2089" y="3810"/>
                  </a:cubicBezTo>
                  <a:cubicBezTo>
                    <a:pt x="1930" y="3810"/>
                    <a:pt x="1758" y="3843"/>
                    <a:pt x="1578" y="3927"/>
                  </a:cubicBezTo>
                  <a:lnTo>
                    <a:pt x="82" y="2410"/>
                  </a:lnTo>
                  <a:lnTo>
                    <a:pt x="404" y="1280"/>
                  </a:lnTo>
                  <a:lnTo>
                    <a:pt x="3277" y="241"/>
                  </a:lnTo>
                  <a:close/>
                  <a:moveTo>
                    <a:pt x="3391" y="1"/>
                  </a:moveTo>
                  <a:lnTo>
                    <a:pt x="193" y="1157"/>
                  </a:lnTo>
                  <a:lnTo>
                    <a:pt x="1" y="2463"/>
                  </a:lnTo>
                  <a:lnTo>
                    <a:pt x="1578" y="4087"/>
                  </a:lnTo>
                  <a:cubicBezTo>
                    <a:pt x="1798" y="3985"/>
                    <a:pt x="1996" y="3945"/>
                    <a:pt x="2172" y="3945"/>
                  </a:cubicBezTo>
                  <a:cubicBezTo>
                    <a:pt x="2804" y="3945"/>
                    <a:pt x="3145" y="4461"/>
                    <a:pt x="3145" y="4461"/>
                  </a:cubicBezTo>
                  <a:lnTo>
                    <a:pt x="4456" y="3992"/>
                  </a:lnTo>
                  <a:lnTo>
                    <a:pt x="3391" y="1"/>
                  </a:lnTo>
                  <a:close/>
                </a:path>
              </a:pathLst>
            </a:custGeom>
            <a:solidFill>
              <a:srgbClr val="684338">
                <a:alpha val="84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9"/>
            <p:cNvSpPr/>
            <p:nvPr/>
          </p:nvSpPr>
          <p:spPr>
            <a:xfrm>
              <a:off x="986693" y="3071663"/>
              <a:ext cx="398290" cy="272034"/>
            </a:xfrm>
            <a:custGeom>
              <a:avLst/>
              <a:gdLst/>
              <a:ahLst/>
              <a:cxnLst/>
              <a:rect l="l" t="t" r="r" b="b"/>
              <a:pathLst>
                <a:path w="9956" h="6800" extrusionOk="0">
                  <a:moveTo>
                    <a:pt x="9886" y="1"/>
                  </a:moveTo>
                  <a:lnTo>
                    <a:pt x="1" y="1327"/>
                  </a:lnTo>
                  <a:lnTo>
                    <a:pt x="70" y="6719"/>
                  </a:lnTo>
                  <a:lnTo>
                    <a:pt x="9956" y="6800"/>
                  </a:lnTo>
                  <a:lnTo>
                    <a:pt x="9956" y="6800"/>
                  </a:lnTo>
                  <a:lnTo>
                    <a:pt x="98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9"/>
            <p:cNvSpPr/>
            <p:nvPr/>
          </p:nvSpPr>
          <p:spPr>
            <a:xfrm>
              <a:off x="998255" y="3088545"/>
              <a:ext cx="372407" cy="254392"/>
            </a:xfrm>
            <a:custGeom>
              <a:avLst/>
              <a:gdLst/>
              <a:ahLst/>
              <a:cxnLst/>
              <a:rect l="l" t="t" r="r" b="b"/>
              <a:pathLst>
                <a:path w="9309" h="6359" extrusionOk="0">
                  <a:moveTo>
                    <a:pt x="9243" y="1"/>
                  </a:moveTo>
                  <a:lnTo>
                    <a:pt x="0" y="1242"/>
                  </a:lnTo>
                  <a:lnTo>
                    <a:pt x="66" y="6282"/>
                  </a:lnTo>
                  <a:lnTo>
                    <a:pt x="9308" y="6358"/>
                  </a:lnTo>
                  <a:lnTo>
                    <a:pt x="924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9"/>
            <p:cNvSpPr/>
            <p:nvPr/>
          </p:nvSpPr>
          <p:spPr>
            <a:xfrm>
              <a:off x="2160597" y="1957678"/>
              <a:ext cx="564471" cy="493702"/>
            </a:xfrm>
            <a:custGeom>
              <a:avLst/>
              <a:gdLst/>
              <a:ahLst/>
              <a:cxnLst/>
              <a:rect l="l" t="t" r="r" b="b"/>
              <a:pathLst>
                <a:path w="14110" h="12341" extrusionOk="0">
                  <a:moveTo>
                    <a:pt x="1" y="1"/>
                  </a:moveTo>
                  <a:lnTo>
                    <a:pt x="488" y="11187"/>
                  </a:lnTo>
                  <a:lnTo>
                    <a:pt x="14110" y="12341"/>
                  </a:lnTo>
                  <a:lnTo>
                    <a:pt x="1" y="1"/>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9"/>
            <p:cNvSpPr/>
            <p:nvPr/>
          </p:nvSpPr>
          <p:spPr>
            <a:xfrm>
              <a:off x="1564564" y="2843153"/>
              <a:ext cx="149739" cy="113414"/>
            </a:xfrm>
            <a:custGeom>
              <a:avLst/>
              <a:gdLst/>
              <a:ahLst/>
              <a:cxnLst/>
              <a:rect l="l" t="t" r="r" b="b"/>
              <a:pathLst>
                <a:path w="3743" h="2835" extrusionOk="0">
                  <a:moveTo>
                    <a:pt x="359" y="1"/>
                  </a:moveTo>
                  <a:lnTo>
                    <a:pt x="1" y="2835"/>
                  </a:lnTo>
                  <a:lnTo>
                    <a:pt x="3743" y="1407"/>
                  </a:lnTo>
                  <a:lnTo>
                    <a:pt x="3385" y="177"/>
                  </a:lnTo>
                  <a:lnTo>
                    <a:pt x="359" y="1"/>
                  </a:lnTo>
                  <a:close/>
                </a:path>
              </a:pathLst>
            </a:custGeom>
            <a:solidFill>
              <a:srgbClr val="167480">
                <a:alpha val="566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9"/>
            <p:cNvSpPr/>
            <p:nvPr/>
          </p:nvSpPr>
          <p:spPr>
            <a:xfrm>
              <a:off x="1613330" y="2843873"/>
              <a:ext cx="37645" cy="81690"/>
            </a:xfrm>
            <a:custGeom>
              <a:avLst/>
              <a:gdLst/>
              <a:ahLst/>
              <a:cxnLst/>
              <a:rect l="l" t="t" r="r" b="b"/>
              <a:pathLst>
                <a:path w="941" h="2042" extrusionOk="0">
                  <a:moveTo>
                    <a:pt x="0" y="0"/>
                  </a:moveTo>
                  <a:lnTo>
                    <a:pt x="749" y="2042"/>
                  </a:lnTo>
                  <a:lnTo>
                    <a:pt x="941" y="1972"/>
                  </a:lnTo>
                  <a:lnTo>
                    <a:pt x="218" y="40"/>
                  </a:ln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9"/>
            <p:cNvSpPr/>
            <p:nvPr/>
          </p:nvSpPr>
          <p:spPr>
            <a:xfrm>
              <a:off x="1688539" y="2848674"/>
              <a:ext cx="26163" cy="53607"/>
            </a:xfrm>
            <a:custGeom>
              <a:avLst/>
              <a:gdLst/>
              <a:ahLst/>
              <a:cxnLst/>
              <a:rect l="l" t="t" r="r" b="b"/>
              <a:pathLst>
                <a:path w="654" h="1340" extrusionOk="0">
                  <a:moveTo>
                    <a:pt x="0" y="1"/>
                  </a:moveTo>
                  <a:lnTo>
                    <a:pt x="392" y="1339"/>
                  </a:lnTo>
                  <a:lnTo>
                    <a:pt x="653" y="1248"/>
                  </a:lnTo>
                  <a:lnTo>
                    <a:pt x="314" y="22"/>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9"/>
            <p:cNvSpPr/>
            <p:nvPr/>
          </p:nvSpPr>
          <p:spPr>
            <a:xfrm>
              <a:off x="1578486" y="2741660"/>
              <a:ext cx="124016" cy="109494"/>
            </a:xfrm>
            <a:custGeom>
              <a:avLst/>
              <a:gdLst/>
              <a:ahLst/>
              <a:cxnLst/>
              <a:rect l="l" t="t" r="r" b="b"/>
              <a:pathLst>
                <a:path w="3100" h="2737" extrusionOk="0">
                  <a:moveTo>
                    <a:pt x="2195" y="0"/>
                  </a:moveTo>
                  <a:lnTo>
                    <a:pt x="262" y="524"/>
                  </a:lnTo>
                  <a:lnTo>
                    <a:pt x="1" y="2321"/>
                  </a:lnTo>
                  <a:lnTo>
                    <a:pt x="3099" y="2737"/>
                  </a:lnTo>
                  <a:lnTo>
                    <a:pt x="219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9"/>
            <p:cNvSpPr/>
            <p:nvPr/>
          </p:nvSpPr>
          <p:spPr>
            <a:xfrm>
              <a:off x="1584806" y="2741660"/>
              <a:ext cx="90571" cy="43485"/>
            </a:xfrm>
            <a:custGeom>
              <a:avLst/>
              <a:gdLst/>
              <a:ahLst/>
              <a:cxnLst/>
              <a:rect l="l" t="t" r="r" b="b"/>
              <a:pathLst>
                <a:path w="2264" h="1087" extrusionOk="0">
                  <a:moveTo>
                    <a:pt x="2037" y="0"/>
                  </a:moveTo>
                  <a:lnTo>
                    <a:pt x="104" y="524"/>
                  </a:lnTo>
                  <a:lnTo>
                    <a:pt x="0" y="1087"/>
                  </a:lnTo>
                  <a:lnTo>
                    <a:pt x="0" y="1087"/>
                  </a:lnTo>
                  <a:lnTo>
                    <a:pt x="2263" y="825"/>
                  </a:lnTo>
                  <a:lnTo>
                    <a:pt x="2037" y="0"/>
                  </a:lnTo>
                  <a:close/>
                </a:path>
              </a:pathLst>
            </a:custGeom>
            <a:solidFill>
              <a:srgbClr val="167480">
                <a:alpha val="566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9"/>
            <p:cNvSpPr/>
            <p:nvPr/>
          </p:nvSpPr>
          <p:spPr>
            <a:xfrm>
              <a:off x="1657095" y="2741660"/>
              <a:ext cx="48006" cy="120895"/>
            </a:xfrm>
            <a:custGeom>
              <a:avLst/>
              <a:gdLst/>
              <a:ahLst/>
              <a:cxnLst/>
              <a:rect l="l" t="t" r="r" b="b"/>
              <a:pathLst>
                <a:path w="1200" h="3022" extrusionOk="0">
                  <a:moveTo>
                    <a:pt x="212" y="0"/>
                  </a:moveTo>
                  <a:lnTo>
                    <a:pt x="1" y="616"/>
                  </a:lnTo>
                  <a:lnTo>
                    <a:pt x="891" y="3022"/>
                  </a:lnTo>
                  <a:lnTo>
                    <a:pt x="1200" y="2969"/>
                  </a:lnTo>
                  <a:lnTo>
                    <a:pt x="2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9"/>
            <p:cNvSpPr/>
            <p:nvPr/>
          </p:nvSpPr>
          <p:spPr>
            <a:xfrm>
              <a:off x="1586887" y="2764183"/>
              <a:ext cx="34844" cy="79730"/>
            </a:xfrm>
            <a:custGeom>
              <a:avLst/>
              <a:gdLst/>
              <a:ahLst/>
              <a:cxnLst/>
              <a:rect l="l" t="t" r="r" b="b"/>
              <a:pathLst>
                <a:path w="871" h="1993" extrusionOk="0">
                  <a:moveTo>
                    <a:pt x="278" y="1"/>
                  </a:moveTo>
                  <a:lnTo>
                    <a:pt x="0" y="484"/>
                  </a:lnTo>
                  <a:lnTo>
                    <a:pt x="610" y="1952"/>
                  </a:lnTo>
                  <a:lnTo>
                    <a:pt x="871" y="1992"/>
                  </a:lnTo>
                  <a:lnTo>
                    <a:pt x="27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9"/>
            <p:cNvSpPr/>
            <p:nvPr/>
          </p:nvSpPr>
          <p:spPr>
            <a:xfrm>
              <a:off x="2393786" y="2547314"/>
              <a:ext cx="190184" cy="199305"/>
            </a:xfrm>
            <a:custGeom>
              <a:avLst/>
              <a:gdLst/>
              <a:ahLst/>
              <a:cxnLst/>
              <a:rect l="l" t="t" r="r" b="b"/>
              <a:pathLst>
                <a:path w="4754" h="4982" extrusionOk="0">
                  <a:moveTo>
                    <a:pt x="3" y="1"/>
                  </a:moveTo>
                  <a:lnTo>
                    <a:pt x="0" y="4741"/>
                  </a:lnTo>
                  <a:lnTo>
                    <a:pt x="4341" y="4981"/>
                  </a:lnTo>
                  <a:lnTo>
                    <a:pt x="4753" y="284"/>
                  </a:lnTo>
                  <a:lnTo>
                    <a:pt x="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9"/>
            <p:cNvSpPr/>
            <p:nvPr/>
          </p:nvSpPr>
          <p:spPr>
            <a:xfrm>
              <a:off x="1591050" y="2834300"/>
              <a:ext cx="30000" cy="101471"/>
            </a:xfrm>
            <a:custGeom>
              <a:avLst/>
              <a:gdLst/>
              <a:ahLst/>
              <a:cxnLst/>
              <a:rect l="l" t="t" r="r" b="b"/>
              <a:pathLst>
                <a:path w="750" h="3422" extrusionOk="0">
                  <a:moveTo>
                    <a:pt x="1" y="1"/>
                  </a:moveTo>
                  <a:lnTo>
                    <a:pt x="557" y="3421"/>
                  </a:lnTo>
                  <a:lnTo>
                    <a:pt x="749" y="3421"/>
                  </a:lnTo>
                  <a:lnTo>
                    <a:pt x="1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9"/>
            <p:cNvSpPr/>
            <p:nvPr/>
          </p:nvSpPr>
          <p:spPr>
            <a:xfrm>
              <a:off x="1580606" y="2758542"/>
              <a:ext cx="18802" cy="61208"/>
            </a:xfrm>
            <a:custGeom>
              <a:avLst/>
              <a:gdLst/>
              <a:ahLst/>
              <a:cxnLst/>
              <a:rect l="l" t="t" r="r" b="b"/>
              <a:pathLst>
                <a:path w="470" h="1530" extrusionOk="0">
                  <a:moveTo>
                    <a:pt x="1" y="0"/>
                  </a:moveTo>
                  <a:lnTo>
                    <a:pt x="279" y="1530"/>
                  </a:lnTo>
                  <a:lnTo>
                    <a:pt x="470" y="1530"/>
                  </a:lnTo>
                  <a:lnTo>
                    <a:pt x="19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9"/>
            <p:cNvSpPr/>
            <p:nvPr/>
          </p:nvSpPr>
          <p:spPr>
            <a:xfrm>
              <a:off x="1627532" y="3039619"/>
              <a:ext cx="76330" cy="55687"/>
            </a:xfrm>
            <a:custGeom>
              <a:avLst/>
              <a:gdLst/>
              <a:ahLst/>
              <a:cxnLst/>
              <a:rect l="l" t="t" r="r" b="b"/>
              <a:pathLst>
                <a:path w="1908" h="1392" extrusionOk="0">
                  <a:moveTo>
                    <a:pt x="660" y="1"/>
                  </a:moveTo>
                  <a:cubicBezTo>
                    <a:pt x="1" y="1"/>
                    <a:pt x="191" y="1391"/>
                    <a:pt x="191" y="1391"/>
                  </a:cubicBezTo>
                  <a:lnTo>
                    <a:pt x="1908" y="828"/>
                  </a:lnTo>
                  <a:cubicBezTo>
                    <a:pt x="1316" y="219"/>
                    <a:pt x="921" y="1"/>
                    <a:pt x="6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9"/>
            <p:cNvSpPr/>
            <p:nvPr/>
          </p:nvSpPr>
          <p:spPr>
            <a:xfrm>
              <a:off x="2019300" y="2905521"/>
              <a:ext cx="76330" cy="55647"/>
            </a:xfrm>
            <a:custGeom>
              <a:avLst/>
              <a:gdLst/>
              <a:ahLst/>
              <a:cxnLst/>
              <a:rect l="l" t="t" r="r" b="b"/>
              <a:pathLst>
                <a:path w="1908" h="1391" extrusionOk="0">
                  <a:moveTo>
                    <a:pt x="660" y="0"/>
                  </a:moveTo>
                  <a:cubicBezTo>
                    <a:pt x="1" y="0"/>
                    <a:pt x="191" y="1391"/>
                    <a:pt x="191" y="1391"/>
                  </a:cubicBezTo>
                  <a:lnTo>
                    <a:pt x="1908" y="826"/>
                  </a:lnTo>
                  <a:cubicBezTo>
                    <a:pt x="1316" y="218"/>
                    <a:pt x="922" y="0"/>
                    <a:pt x="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9"/>
            <p:cNvSpPr/>
            <p:nvPr/>
          </p:nvSpPr>
          <p:spPr>
            <a:xfrm>
              <a:off x="1546042" y="3081344"/>
              <a:ext cx="93772" cy="48326"/>
            </a:xfrm>
            <a:custGeom>
              <a:avLst/>
              <a:gdLst/>
              <a:ahLst/>
              <a:cxnLst/>
              <a:rect l="l" t="t" r="r" b="b"/>
              <a:pathLst>
                <a:path w="2344" h="1208" extrusionOk="0">
                  <a:moveTo>
                    <a:pt x="2158" y="0"/>
                  </a:moveTo>
                  <a:lnTo>
                    <a:pt x="0" y="697"/>
                  </a:lnTo>
                  <a:lnTo>
                    <a:pt x="278" y="1207"/>
                  </a:lnTo>
                  <a:lnTo>
                    <a:pt x="2343" y="455"/>
                  </a:lnTo>
                  <a:lnTo>
                    <a:pt x="215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9"/>
            <p:cNvSpPr/>
            <p:nvPr/>
          </p:nvSpPr>
          <p:spPr>
            <a:xfrm>
              <a:off x="1555563" y="3093386"/>
              <a:ext cx="84251" cy="37845"/>
            </a:xfrm>
            <a:custGeom>
              <a:avLst/>
              <a:gdLst/>
              <a:ahLst/>
              <a:cxnLst/>
              <a:rect l="l" t="t" r="r" b="b"/>
              <a:pathLst>
                <a:path w="2106" h="946" extrusionOk="0">
                  <a:moveTo>
                    <a:pt x="2054" y="0"/>
                  </a:moveTo>
                  <a:lnTo>
                    <a:pt x="0" y="704"/>
                  </a:lnTo>
                  <a:lnTo>
                    <a:pt x="157" y="945"/>
                  </a:lnTo>
                  <a:lnTo>
                    <a:pt x="2105" y="222"/>
                  </a:lnTo>
                  <a:lnTo>
                    <a:pt x="20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9"/>
            <p:cNvSpPr/>
            <p:nvPr/>
          </p:nvSpPr>
          <p:spPr>
            <a:xfrm>
              <a:off x="2088508" y="2893159"/>
              <a:ext cx="74929" cy="44646"/>
            </a:xfrm>
            <a:custGeom>
              <a:avLst/>
              <a:gdLst/>
              <a:ahLst/>
              <a:cxnLst/>
              <a:rect l="l" t="t" r="r" b="b"/>
              <a:pathLst>
                <a:path w="1873" h="1116" extrusionOk="0">
                  <a:moveTo>
                    <a:pt x="1724" y="1"/>
                  </a:moveTo>
                  <a:lnTo>
                    <a:pt x="1" y="644"/>
                  </a:lnTo>
                  <a:lnTo>
                    <a:pt x="224" y="1116"/>
                  </a:lnTo>
                  <a:lnTo>
                    <a:pt x="1873" y="421"/>
                  </a:lnTo>
                  <a:lnTo>
                    <a:pt x="17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9"/>
            <p:cNvSpPr/>
            <p:nvPr/>
          </p:nvSpPr>
          <p:spPr>
            <a:xfrm>
              <a:off x="2096149" y="2904281"/>
              <a:ext cx="67288" cy="35004"/>
            </a:xfrm>
            <a:custGeom>
              <a:avLst/>
              <a:gdLst/>
              <a:ahLst/>
              <a:cxnLst/>
              <a:rect l="l" t="t" r="r" b="b"/>
              <a:pathLst>
                <a:path w="1682" h="875" extrusionOk="0">
                  <a:moveTo>
                    <a:pt x="1640" y="1"/>
                  </a:moveTo>
                  <a:lnTo>
                    <a:pt x="1" y="652"/>
                  </a:lnTo>
                  <a:lnTo>
                    <a:pt x="125" y="875"/>
                  </a:lnTo>
                  <a:lnTo>
                    <a:pt x="1682" y="205"/>
                  </a:lnTo>
                  <a:lnTo>
                    <a:pt x="164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9"/>
            <p:cNvSpPr/>
            <p:nvPr/>
          </p:nvSpPr>
          <p:spPr>
            <a:xfrm>
              <a:off x="1677378" y="2614483"/>
              <a:ext cx="395569" cy="188384"/>
            </a:xfrm>
            <a:custGeom>
              <a:avLst/>
              <a:gdLst/>
              <a:ahLst/>
              <a:cxnLst/>
              <a:rect l="l" t="t" r="r" b="b"/>
              <a:pathLst>
                <a:path w="9888" h="4709" extrusionOk="0">
                  <a:moveTo>
                    <a:pt x="9365" y="1"/>
                  </a:moveTo>
                  <a:lnTo>
                    <a:pt x="1" y="2898"/>
                  </a:lnTo>
                  <a:lnTo>
                    <a:pt x="732" y="4709"/>
                  </a:lnTo>
                  <a:lnTo>
                    <a:pt x="9887" y="1932"/>
                  </a:lnTo>
                  <a:lnTo>
                    <a:pt x="9365" y="1"/>
                  </a:lnTo>
                  <a:close/>
                </a:path>
              </a:pathLst>
            </a:custGeom>
            <a:solidFill>
              <a:srgbClr val="FFAA21">
                <a:alpha val="428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9"/>
            <p:cNvSpPr/>
            <p:nvPr/>
          </p:nvSpPr>
          <p:spPr>
            <a:xfrm>
              <a:off x="2091249" y="2250270"/>
              <a:ext cx="91011" cy="55887"/>
            </a:xfrm>
            <a:custGeom>
              <a:avLst/>
              <a:gdLst/>
              <a:ahLst/>
              <a:cxnLst/>
              <a:rect l="l" t="t" r="r" b="b"/>
              <a:pathLst>
                <a:path w="2275" h="1397" extrusionOk="0">
                  <a:moveTo>
                    <a:pt x="1" y="1"/>
                  </a:moveTo>
                  <a:lnTo>
                    <a:pt x="1" y="1397"/>
                  </a:lnTo>
                  <a:lnTo>
                    <a:pt x="2182" y="1236"/>
                  </a:lnTo>
                  <a:lnTo>
                    <a:pt x="2275" y="484"/>
                  </a:lnTo>
                  <a:lnTo>
                    <a:pt x="1" y="1"/>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9"/>
            <p:cNvSpPr/>
            <p:nvPr/>
          </p:nvSpPr>
          <p:spPr>
            <a:xfrm>
              <a:off x="2024260" y="2142582"/>
              <a:ext cx="92412" cy="55407"/>
            </a:xfrm>
            <a:custGeom>
              <a:avLst/>
              <a:gdLst/>
              <a:ahLst/>
              <a:cxnLst/>
              <a:rect l="l" t="t" r="r" b="b"/>
              <a:pathLst>
                <a:path w="2310" h="1385" extrusionOk="0">
                  <a:moveTo>
                    <a:pt x="1" y="1"/>
                  </a:moveTo>
                  <a:lnTo>
                    <a:pt x="150" y="1385"/>
                  </a:lnTo>
                  <a:lnTo>
                    <a:pt x="2298" y="912"/>
                  </a:lnTo>
                  <a:lnTo>
                    <a:pt x="2309" y="155"/>
                  </a:lnTo>
                  <a:lnTo>
                    <a:pt x="1" y="1"/>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9"/>
            <p:cNvSpPr/>
            <p:nvPr/>
          </p:nvSpPr>
          <p:spPr>
            <a:xfrm>
              <a:off x="2092789" y="2047529"/>
              <a:ext cx="94492" cy="62528"/>
            </a:xfrm>
            <a:custGeom>
              <a:avLst/>
              <a:gdLst/>
              <a:ahLst/>
              <a:cxnLst/>
              <a:rect l="l" t="t" r="r" b="b"/>
              <a:pathLst>
                <a:path w="2362" h="1563" extrusionOk="0">
                  <a:moveTo>
                    <a:pt x="163" y="0"/>
                  </a:moveTo>
                  <a:lnTo>
                    <a:pt x="1" y="1382"/>
                  </a:lnTo>
                  <a:lnTo>
                    <a:pt x="2182" y="1563"/>
                  </a:lnTo>
                  <a:lnTo>
                    <a:pt x="2361" y="833"/>
                  </a:lnTo>
                  <a:lnTo>
                    <a:pt x="163" y="0"/>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9"/>
            <p:cNvSpPr/>
            <p:nvPr/>
          </p:nvSpPr>
          <p:spPr>
            <a:xfrm>
              <a:off x="1862240" y="2269838"/>
              <a:ext cx="91851" cy="55767"/>
            </a:xfrm>
            <a:custGeom>
              <a:avLst/>
              <a:gdLst/>
              <a:ahLst/>
              <a:cxnLst/>
              <a:rect l="l" t="t" r="r" b="b"/>
              <a:pathLst>
                <a:path w="2296" h="1394" extrusionOk="0">
                  <a:moveTo>
                    <a:pt x="0" y="1"/>
                  </a:moveTo>
                  <a:lnTo>
                    <a:pt x="68" y="1393"/>
                  </a:lnTo>
                  <a:lnTo>
                    <a:pt x="2239" y="1090"/>
                  </a:lnTo>
                  <a:lnTo>
                    <a:pt x="2295" y="333"/>
                  </a:lnTo>
                  <a:lnTo>
                    <a:pt x="0" y="1"/>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9"/>
            <p:cNvSpPr/>
            <p:nvPr/>
          </p:nvSpPr>
          <p:spPr>
            <a:xfrm>
              <a:off x="2065046" y="2299116"/>
              <a:ext cx="112214" cy="57167"/>
            </a:xfrm>
            <a:custGeom>
              <a:avLst/>
              <a:gdLst/>
              <a:ahLst/>
              <a:cxnLst/>
              <a:rect l="l" t="t" r="r" b="b"/>
              <a:pathLst>
                <a:path w="2805" h="1429" extrusionOk="0">
                  <a:moveTo>
                    <a:pt x="2804" y="1"/>
                  </a:moveTo>
                  <a:lnTo>
                    <a:pt x="0" y="53"/>
                  </a:lnTo>
                  <a:lnTo>
                    <a:pt x="199" y="1429"/>
                  </a:lnTo>
                  <a:lnTo>
                    <a:pt x="2800" y="764"/>
                  </a:lnTo>
                  <a:lnTo>
                    <a:pt x="2804" y="1"/>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9"/>
            <p:cNvSpPr/>
            <p:nvPr/>
          </p:nvSpPr>
          <p:spPr>
            <a:xfrm>
              <a:off x="2114149" y="2181751"/>
              <a:ext cx="72169" cy="47326"/>
            </a:xfrm>
            <a:custGeom>
              <a:avLst/>
              <a:gdLst/>
              <a:ahLst/>
              <a:cxnLst/>
              <a:rect l="l" t="t" r="r" b="b"/>
              <a:pathLst>
                <a:path w="1804" h="1183" extrusionOk="0">
                  <a:moveTo>
                    <a:pt x="0" y="0"/>
                  </a:moveTo>
                  <a:lnTo>
                    <a:pt x="14" y="1182"/>
                  </a:lnTo>
                  <a:lnTo>
                    <a:pt x="1738" y="1021"/>
                  </a:lnTo>
                  <a:lnTo>
                    <a:pt x="1804" y="384"/>
                  </a:lnTo>
                  <a:lnTo>
                    <a:pt x="0" y="0"/>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9"/>
            <p:cNvSpPr/>
            <p:nvPr/>
          </p:nvSpPr>
          <p:spPr>
            <a:xfrm>
              <a:off x="1870161" y="2165865"/>
              <a:ext cx="72209" cy="47326"/>
            </a:xfrm>
            <a:custGeom>
              <a:avLst/>
              <a:gdLst/>
              <a:ahLst/>
              <a:cxnLst/>
              <a:rect l="l" t="t" r="r" b="b"/>
              <a:pathLst>
                <a:path w="1805" h="1183" extrusionOk="0">
                  <a:moveTo>
                    <a:pt x="0" y="0"/>
                  </a:moveTo>
                  <a:lnTo>
                    <a:pt x="14" y="1182"/>
                  </a:lnTo>
                  <a:lnTo>
                    <a:pt x="1739" y="1021"/>
                  </a:lnTo>
                  <a:lnTo>
                    <a:pt x="1804" y="384"/>
                  </a:lnTo>
                  <a:lnTo>
                    <a:pt x="0" y="0"/>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9"/>
            <p:cNvSpPr/>
            <p:nvPr/>
          </p:nvSpPr>
          <p:spPr>
            <a:xfrm>
              <a:off x="2411508" y="2567397"/>
              <a:ext cx="151979" cy="159220"/>
            </a:xfrm>
            <a:custGeom>
              <a:avLst/>
              <a:gdLst/>
              <a:ahLst/>
              <a:cxnLst/>
              <a:rect l="l" t="t" r="r" b="b"/>
              <a:pathLst>
                <a:path w="3799" h="3980" extrusionOk="0">
                  <a:moveTo>
                    <a:pt x="2" y="0"/>
                  </a:moveTo>
                  <a:lnTo>
                    <a:pt x="0" y="3787"/>
                  </a:lnTo>
                  <a:lnTo>
                    <a:pt x="3468" y="3979"/>
                  </a:lnTo>
                  <a:lnTo>
                    <a:pt x="3799" y="227"/>
                  </a:lnTo>
                  <a:lnTo>
                    <a:pt x="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9"/>
            <p:cNvSpPr/>
            <p:nvPr/>
          </p:nvSpPr>
          <p:spPr>
            <a:xfrm>
              <a:off x="2418069" y="2590320"/>
              <a:ext cx="129696" cy="131416"/>
            </a:xfrm>
            <a:custGeom>
              <a:avLst/>
              <a:gdLst/>
              <a:ahLst/>
              <a:cxnLst/>
              <a:rect l="l" t="t" r="r" b="b"/>
              <a:pathLst>
                <a:path w="3242" h="3285" extrusionOk="0">
                  <a:moveTo>
                    <a:pt x="21" y="1"/>
                  </a:moveTo>
                  <a:lnTo>
                    <a:pt x="1" y="3112"/>
                  </a:lnTo>
                  <a:lnTo>
                    <a:pt x="3112" y="3285"/>
                  </a:lnTo>
                  <a:lnTo>
                    <a:pt x="3242" y="524"/>
                  </a:lnTo>
                  <a:lnTo>
                    <a:pt x="2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9"/>
            <p:cNvSpPr/>
            <p:nvPr/>
          </p:nvSpPr>
          <p:spPr>
            <a:xfrm>
              <a:off x="2480876" y="2559436"/>
              <a:ext cx="17242" cy="169381"/>
            </a:xfrm>
            <a:custGeom>
              <a:avLst/>
              <a:gdLst/>
              <a:ahLst/>
              <a:cxnLst/>
              <a:rect l="l" t="t" r="r" b="b"/>
              <a:pathLst>
                <a:path w="431" h="4234" extrusionOk="0">
                  <a:moveTo>
                    <a:pt x="48" y="0"/>
                  </a:moveTo>
                  <a:lnTo>
                    <a:pt x="1" y="4234"/>
                  </a:lnTo>
                  <a:lnTo>
                    <a:pt x="269" y="4203"/>
                  </a:lnTo>
                  <a:lnTo>
                    <a:pt x="431" y="20"/>
                  </a:lnTo>
                  <a:lnTo>
                    <a:pt x="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9"/>
            <p:cNvSpPr/>
            <p:nvPr/>
          </p:nvSpPr>
          <p:spPr>
            <a:xfrm>
              <a:off x="2392825" y="2638646"/>
              <a:ext cx="174902" cy="29684"/>
            </a:xfrm>
            <a:custGeom>
              <a:avLst/>
              <a:gdLst/>
              <a:ahLst/>
              <a:cxnLst/>
              <a:rect l="l" t="t" r="r" b="b"/>
              <a:pathLst>
                <a:path w="4372" h="742" extrusionOk="0">
                  <a:moveTo>
                    <a:pt x="0" y="0"/>
                  </a:moveTo>
                  <a:lnTo>
                    <a:pt x="27" y="315"/>
                  </a:lnTo>
                  <a:lnTo>
                    <a:pt x="4324" y="742"/>
                  </a:lnTo>
                  <a:lnTo>
                    <a:pt x="4371" y="46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9"/>
            <p:cNvSpPr/>
            <p:nvPr/>
          </p:nvSpPr>
          <p:spPr>
            <a:xfrm>
              <a:off x="2033021" y="2923643"/>
              <a:ext cx="64768" cy="63488"/>
            </a:xfrm>
            <a:custGeom>
              <a:avLst/>
              <a:gdLst/>
              <a:ahLst/>
              <a:cxnLst/>
              <a:rect l="l" t="t" r="r" b="b"/>
              <a:pathLst>
                <a:path w="1619" h="1587" extrusionOk="0">
                  <a:moveTo>
                    <a:pt x="489" y="1"/>
                  </a:moveTo>
                  <a:cubicBezTo>
                    <a:pt x="103" y="1"/>
                    <a:pt x="0" y="665"/>
                    <a:pt x="428" y="1206"/>
                  </a:cubicBezTo>
                  <a:cubicBezTo>
                    <a:pt x="640" y="1474"/>
                    <a:pt x="859" y="1586"/>
                    <a:pt x="1037" y="1586"/>
                  </a:cubicBezTo>
                  <a:cubicBezTo>
                    <a:pt x="1421" y="1586"/>
                    <a:pt x="1618" y="1070"/>
                    <a:pt x="1167" y="486"/>
                  </a:cubicBezTo>
                  <a:cubicBezTo>
                    <a:pt x="898" y="138"/>
                    <a:pt x="664" y="1"/>
                    <a:pt x="48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9"/>
            <p:cNvSpPr/>
            <p:nvPr/>
          </p:nvSpPr>
          <p:spPr>
            <a:xfrm>
              <a:off x="2047303" y="2938045"/>
              <a:ext cx="35444" cy="34724"/>
            </a:xfrm>
            <a:custGeom>
              <a:avLst/>
              <a:gdLst/>
              <a:ahLst/>
              <a:cxnLst/>
              <a:rect l="l" t="t" r="r" b="b"/>
              <a:pathLst>
                <a:path w="886" h="868" extrusionOk="0">
                  <a:moveTo>
                    <a:pt x="267" y="0"/>
                  </a:moveTo>
                  <a:cubicBezTo>
                    <a:pt x="56" y="0"/>
                    <a:pt x="0" y="363"/>
                    <a:pt x="234" y="659"/>
                  </a:cubicBezTo>
                  <a:cubicBezTo>
                    <a:pt x="350" y="807"/>
                    <a:pt x="470" y="868"/>
                    <a:pt x="567" y="868"/>
                  </a:cubicBezTo>
                  <a:cubicBezTo>
                    <a:pt x="777" y="868"/>
                    <a:pt x="885" y="585"/>
                    <a:pt x="639" y="266"/>
                  </a:cubicBezTo>
                  <a:cubicBezTo>
                    <a:pt x="491" y="75"/>
                    <a:pt x="363" y="0"/>
                    <a:pt x="2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9"/>
            <p:cNvSpPr/>
            <p:nvPr/>
          </p:nvSpPr>
          <p:spPr>
            <a:xfrm>
              <a:off x="1644334" y="3063062"/>
              <a:ext cx="66568" cy="61688"/>
            </a:xfrm>
            <a:custGeom>
              <a:avLst/>
              <a:gdLst/>
              <a:ahLst/>
              <a:cxnLst/>
              <a:rect l="l" t="t" r="r" b="b"/>
              <a:pathLst>
                <a:path w="1664" h="1542" extrusionOk="0">
                  <a:moveTo>
                    <a:pt x="485" y="1"/>
                  </a:moveTo>
                  <a:cubicBezTo>
                    <a:pt x="76" y="1"/>
                    <a:pt x="0" y="690"/>
                    <a:pt x="469" y="1209"/>
                  </a:cubicBezTo>
                  <a:cubicBezTo>
                    <a:pt x="682" y="1444"/>
                    <a:pt x="893" y="1541"/>
                    <a:pt x="1065" y="1541"/>
                  </a:cubicBezTo>
                  <a:cubicBezTo>
                    <a:pt x="1472" y="1541"/>
                    <a:pt x="1663" y="995"/>
                    <a:pt x="1164" y="433"/>
                  </a:cubicBezTo>
                  <a:cubicBezTo>
                    <a:pt x="889" y="123"/>
                    <a:pt x="657" y="1"/>
                    <a:pt x="4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9"/>
            <p:cNvSpPr/>
            <p:nvPr/>
          </p:nvSpPr>
          <p:spPr>
            <a:xfrm>
              <a:off x="1658856" y="3076983"/>
              <a:ext cx="36485" cy="33804"/>
            </a:xfrm>
            <a:custGeom>
              <a:avLst/>
              <a:gdLst/>
              <a:ahLst/>
              <a:cxnLst/>
              <a:rect l="l" t="t" r="r" b="b"/>
              <a:pathLst>
                <a:path w="912" h="845" extrusionOk="0">
                  <a:moveTo>
                    <a:pt x="267" y="0"/>
                  </a:moveTo>
                  <a:cubicBezTo>
                    <a:pt x="42" y="0"/>
                    <a:pt x="1" y="378"/>
                    <a:pt x="258" y="662"/>
                  </a:cubicBezTo>
                  <a:cubicBezTo>
                    <a:pt x="375" y="791"/>
                    <a:pt x="490" y="844"/>
                    <a:pt x="584" y="844"/>
                  </a:cubicBezTo>
                  <a:cubicBezTo>
                    <a:pt x="807" y="844"/>
                    <a:pt x="912" y="545"/>
                    <a:pt x="639" y="237"/>
                  </a:cubicBezTo>
                  <a:cubicBezTo>
                    <a:pt x="488" y="67"/>
                    <a:pt x="361" y="0"/>
                    <a:pt x="2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9"/>
            <p:cNvSpPr/>
            <p:nvPr/>
          </p:nvSpPr>
          <p:spPr>
            <a:xfrm>
              <a:off x="1816555" y="3300652"/>
              <a:ext cx="527386" cy="41925"/>
            </a:xfrm>
            <a:custGeom>
              <a:avLst/>
              <a:gdLst/>
              <a:ahLst/>
              <a:cxnLst/>
              <a:rect l="l" t="t" r="r" b="b"/>
              <a:pathLst>
                <a:path w="13183" h="1048" extrusionOk="0">
                  <a:moveTo>
                    <a:pt x="1" y="1"/>
                  </a:moveTo>
                  <a:lnTo>
                    <a:pt x="3" y="753"/>
                  </a:lnTo>
                  <a:lnTo>
                    <a:pt x="13182" y="1047"/>
                  </a:lnTo>
                  <a:lnTo>
                    <a:pt x="13180" y="296"/>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9"/>
            <p:cNvSpPr/>
            <p:nvPr/>
          </p:nvSpPr>
          <p:spPr>
            <a:xfrm>
              <a:off x="937967" y="3029777"/>
              <a:ext cx="474859" cy="114374"/>
            </a:xfrm>
            <a:custGeom>
              <a:avLst/>
              <a:gdLst/>
              <a:ahLst/>
              <a:cxnLst/>
              <a:rect l="l" t="t" r="r" b="b"/>
              <a:pathLst>
                <a:path w="11870" h="2859" extrusionOk="0">
                  <a:moveTo>
                    <a:pt x="11835" y="0"/>
                  </a:moveTo>
                  <a:lnTo>
                    <a:pt x="35" y="1570"/>
                  </a:lnTo>
                  <a:lnTo>
                    <a:pt x="0" y="2858"/>
                  </a:lnTo>
                  <a:lnTo>
                    <a:pt x="11870" y="2616"/>
                  </a:lnTo>
                  <a:lnTo>
                    <a:pt x="118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9"/>
            <p:cNvSpPr/>
            <p:nvPr/>
          </p:nvSpPr>
          <p:spPr>
            <a:xfrm>
              <a:off x="2953414" y="2693854"/>
              <a:ext cx="167141" cy="109654"/>
            </a:xfrm>
            <a:custGeom>
              <a:avLst/>
              <a:gdLst/>
              <a:ahLst/>
              <a:cxnLst/>
              <a:rect l="l" t="t" r="r" b="b"/>
              <a:pathLst>
                <a:path w="4178" h="2741" extrusionOk="0">
                  <a:moveTo>
                    <a:pt x="1" y="1"/>
                  </a:moveTo>
                  <a:cubicBezTo>
                    <a:pt x="1257" y="2577"/>
                    <a:pt x="3468" y="2741"/>
                    <a:pt x="4009" y="2741"/>
                  </a:cubicBezTo>
                  <a:cubicBezTo>
                    <a:pt x="4088" y="2741"/>
                    <a:pt x="4132" y="2737"/>
                    <a:pt x="4132" y="2737"/>
                  </a:cubicBezTo>
                  <a:lnTo>
                    <a:pt x="4178" y="1986"/>
                  </a:lnTo>
                  <a:lnTo>
                    <a:pt x="4178" y="1986"/>
                  </a:lnTo>
                  <a:cubicBezTo>
                    <a:pt x="4036" y="2057"/>
                    <a:pt x="3876" y="2088"/>
                    <a:pt x="3702" y="2088"/>
                  </a:cubicBezTo>
                  <a:cubicBezTo>
                    <a:pt x="2285" y="2088"/>
                    <a:pt x="1" y="1"/>
                    <a:pt x="1" y="1"/>
                  </a:cubicBezTo>
                  <a:close/>
                </a:path>
              </a:pathLst>
            </a:custGeom>
            <a:solidFill>
              <a:srgbClr val="5C463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9"/>
            <p:cNvSpPr/>
            <p:nvPr/>
          </p:nvSpPr>
          <p:spPr>
            <a:xfrm>
              <a:off x="2966376" y="2589320"/>
              <a:ext cx="154459" cy="76250"/>
            </a:xfrm>
            <a:custGeom>
              <a:avLst/>
              <a:gdLst/>
              <a:ahLst/>
              <a:cxnLst/>
              <a:rect l="l" t="t" r="r" b="b"/>
              <a:pathLst>
                <a:path w="3861" h="1906" extrusionOk="0">
                  <a:moveTo>
                    <a:pt x="0" y="1"/>
                  </a:moveTo>
                  <a:lnTo>
                    <a:pt x="0" y="1"/>
                  </a:lnTo>
                  <a:cubicBezTo>
                    <a:pt x="1064" y="1651"/>
                    <a:pt x="2504" y="1906"/>
                    <a:pt x="3290" y="1906"/>
                  </a:cubicBezTo>
                  <a:cubicBezTo>
                    <a:pt x="3640" y="1906"/>
                    <a:pt x="3861" y="1855"/>
                    <a:pt x="3861" y="1855"/>
                  </a:cubicBezTo>
                  <a:lnTo>
                    <a:pt x="3829" y="1194"/>
                  </a:lnTo>
                  <a:cubicBezTo>
                    <a:pt x="3658" y="1310"/>
                    <a:pt x="3445" y="1359"/>
                    <a:pt x="3207" y="1359"/>
                  </a:cubicBezTo>
                  <a:cubicBezTo>
                    <a:pt x="1951" y="1359"/>
                    <a:pt x="0" y="1"/>
                    <a:pt x="0" y="1"/>
                  </a:cubicBezTo>
                  <a:close/>
                </a:path>
              </a:pathLst>
            </a:custGeom>
            <a:solidFill>
              <a:srgbClr val="5C463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9"/>
            <p:cNvSpPr/>
            <p:nvPr/>
          </p:nvSpPr>
          <p:spPr>
            <a:xfrm>
              <a:off x="2959255" y="2472825"/>
              <a:ext cx="139177" cy="68649"/>
            </a:xfrm>
            <a:custGeom>
              <a:avLst/>
              <a:gdLst/>
              <a:ahLst/>
              <a:cxnLst/>
              <a:rect l="l" t="t" r="r" b="b"/>
              <a:pathLst>
                <a:path w="3479" h="1716" extrusionOk="0">
                  <a:moveTo>
                    <a:pt x="1" y="0"/>
                  </a:moveTo>
                  <a:lnTo>
                    <a:pt x="1" y="0"/>
                  </a:lnTo>
                  <a:cubicBezTo>
                    <a:pt x="957" y="1486"/>
                    <a:pt x="2254" y="1715"/>
                    <a:pt x="2963" y="1715"/>
                  </a:cubicBezTo>
                  <a:cubicBezTo>
                    <a:pt x="3279" y="1715"/>
                    <a:pt x="3479" y="1670"/>
                    <a:pt x="3479" y="1670"/>
                  </a:cubicBezTo>
                  <a:lnTo>
                    <a:pt x="3450" y="1075"/>
                  </a:lnTo>
                  <a:cubicBezTo>
                    <a:pt x="3297" y="1180"/>
                    <a:pt x="3105" y="1223"/>
                    <a:pt x="2891" y="1223"/>
                  </a:cubicBezTo>
                  <a:cubicBezTo>
                    <a:pt x="1758" y="1223"/>
                    <a:pt x="1" y="1"/>
                    <a:pt x="1" y="0"/>
                  </a:cubicBezTo>
                  <a:close/>
                </a:path>
              </a:pathLst>
            </a:custGeom>
            <a:solidFill>
              <a:srgbClr val="5C463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9"/>
            <p:cNvSpPr/>
            <p:nvPr/>
          </p:nvSpPr>
          <p:spPr>
            <a:xfrm>
              <a:off x="2953654" y="2365531"/>
              <a:ext cx="139177" cy="68649"/>
            </a:xfrm>
            <a:custGeom>
              <a:avLst/>
              <a:gdLst/>
              <a:ahLst/>
              <a:cxnLst/>
              <a:rect l="l" t="t" r="r" b="b"/>
              <a:pathLst>
                <a:path w="3479" h="1716" extrusionOk="0">
                  <a:moveTo>
                    <a:pt x="1" y="0"/>
                  </a:moveTo>
                  <a:lnTo>
                    <a:pt x="1" y="0"/>
                  </a:lnTo>
                  <a:cubicBezTo>
                    <a:pt x="958" y="1486"/>
                    <a:pt x="2256" y="1715"/>
                    <a:pt x="2964" y="1715"/>
                  </a:cubicBezTo>
                  <a:cubicBezTo>
                    <a:pt x="3280" y="1715"/>
                    <a:pt x="3479" y="1670"/>
                    <a:pt x="3479" y="1670"/>
                  </a:cubicBezTo>
                  <a:lnTo>
                    <a:pt x="3450" y="1075"/>
                  </a:lnTo>
                  <a:cubicBezTo>
                    <a:pt x="3297" y="1179"/>
                    <a:pt x="3105" y="1223"/>
                    <a:pt x="2891" y="1223"/>
                  </a:cubicBezTo>
                  <a:cubicBezTo>
                    <a:pt x="1759" y="1223"/>
                    <a:pt x="1" y="0"/>
                    <a:pt x="1" y="0"/>
                  </a:cubicBezTo>
                  <a:close/>
                </a:path>
              </a:pathLst>
            </a:custGeom>
            <a:solidFill>
              <a:srgbClr val="5C463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9"/>
            <p:cNvSpPr/>
            <p:nvPr/>
          </p:nvSpPr>
          <p:spPr>
            <a:xfrm>
              <a:off x="1501916" y="2374612"/>
              <a:ext cx="1205991" cy="225428"/>
            </a:xfrm>
            <a:custGeom>
              <a:avLst/>
              <a:gdLst/>
              <a:ahLst/>
              <a:cxnLst/>
              <a:rect l="l" t="t" r="r" b="b"/>
              <a:pathLst>
                <a:path w="30146" h="5635" extrusionOk="0">
                  <a:moveTo>
                    <a:pt x="1" y="1"/>
                  </a:moveTo>
                  <a:lnTo>
                    <a:pt x="35" y="1812"/>
                  </a:lnTo>
                  <a:lnTo>
                    <a:pt x="29728" y="5634"/>
                  </a:lnTo>
                  <a:lnTo>
                    <a:pt x="30146" y="2737"/>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9"/>
            <p:cNvSpPr/>
            <p:nvPr/>
          </p:nvSpPr>
          <p:spPr>
            <a:xfrm>
              <a:off x="1440189" y="2344048"/>
              <a:ext cx="1310924" cy="156700"/>
            </a:xfrm>
            <a:custGeom>
              <a:avLst/>
              <a:gdLst/>
              <a:ahLst/>
              <a:cxnLst/>
              <a:rect l="l" t="t" r="r" b="b"/>
              <a:pathLst>
                <a:path w="32769" h="3917" extrusionOk="0">
                  <a:moveTo>
                    <a:pt x="47" y="0"/>
                  </a:moveTo>
                  <a:lnTo>
                    <a:pt x="1" y="858"/>
                  </a:lnTo>
                  <a:lnTo>
                    <a:pt x="32443" y="3916"/>
                  </a:lnTo>
                  <a:lnTo>
                    <a:pt x="32768" y="2254"/>
                  </a:lnTo>
                  <a:lnTo>
                    <a:pt x="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9"/>
            <p:cNvSpPr/>
            <p:nvPr/>
          </p:nvSpPr>
          <p:spPr>
            <a:xfrm>
              <a:off x="2498878" y="1950437"/>
              <a:ext cx="88451" cy="426693"/>
            </a:xfrm>
            <a:custGeom>
              <a:avLst/>
              <a:gdLst/>
              <a:ahLst/>
              <a:cxnLst/>
              <a:rect l="l" t="t" r="r" b="b"/>
              <a:pathLst>
                <a:path w="2211" h="10666" extrusionOk="0">
                  <a:moveTo>
                    <a:pt x="2007" y="0"/>
                  </a:moveTo>
                  <a:lnTo>
                    <a:pt x="1" y="10614"/>
                  </a:lnTo>
                  <a:lnTo>
                    <a:pt x="204" y="10666"/>
                  </a:lnTo>
                  <a:lnTo>
                    <a:pt x="2210" y="51"/>
                  </a:lnTo>
                  <a:lnTo>
                    <a:pt x="20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9"/>
            <p:cNvSpPr/>
            <p:nvPr/>
          </p:nvSpPr>
          <p:spPr>
            <a:xfrm>
              <a:off x="2413028" y="1874707"/>
              <a:ext cx="88411" cy="426773"/>
            </a:xfrm>
            <a:custGeom>
              <a:avLst/>
              <a:gdLst/>
              <a:ahLst/>
              <a:cxnLst/>
              <a:rect l="l" t="t" r="r" b="b"/>
              <a:pathLst>
                <a:path w="2210" h="10668" extrusionOk="0">
                  <a:moveTo>
                    <a:pt x="2006" y="1"/>
                  </a:moveTo>
                  <a:lnTo>
                    <a:pt x="0" y="10616"/>
                  </a:lnTo>
                  <a:lnTo>
                    <a:pt x="204" y="10668"/>
                  </a:lnTo>
                  <a:lnTo>
                    <a:pt x="2210" y="53"/>
                  </a:lnTo>
                  <a:lnTo>
                    <a:pt x="200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9"/>
            <p:cNvSpPr/>
            <p:nvPr/>
          </p:nvSpPr>
          <p:spPr>
            <a:xfrm>
              <a:off x="1047701" y="2730298"/>
              <a:ext cx="28684" cy="85451"/>
            </a:xfrm>
            <a:custGeom>
              <a:avLst/>
              <a:gdLst/>
              <a:ahLst/>
              <a:cxnLst/>
              <a:rect l="l" t="t" r="r" b="b"/>
              <a:pathLst>
                <a:path w="717" h="2136" extrusionOk="0">
                  <a:moveTo>
                    <a:pt x="690" y="0"/>
                  </a:moveTo>
                  <a:lnTo>
                    <a:pt x="0" y="368"/>
                  </a:lnTo>
                  <a:cubicBezTo>
                    <a:pt x="92" y="1002"/>
                    <a:pt x="173" y="1581"/>
                    <a:pt x="241" y="2135"/>
                  </a:cubicBezTo>
                  <a:lnTo>
                    <a:pt x="717" y="2135"/>
                  </a:lnTo>
                  <a:cubicBezTo>
                    <a:pt x="699" y="1474"/>
                    <a:pt x="691" y="777"/>
                    <a:pt x="6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9"/>
            <p:cNvSpPr/>
            <p:nvPr/>
          </p:nvSpPr>
          <p:spPr>
            <a:xfrm>
              <a:off x="715100" y="1781175"/>
              <a:ext cx="607716" cy="978962"/>
            </a:xfrm>
            <a:custGeom>
              <a:avLst/>
              <a:gdLst/>
              <a:ahLst/>
              <a:cxnLst/>
              <a:rect l="l" t="t" r="r" b="b"/>
              <a:pathLst>
                <a:path w="15191" h="24471" extrusionOk="0">
                  <a:moveTo>
                    <a:pt x="9872" y="0"/>
                  </a:moveTo>
                  <a:cubicBezTo>
                    <a:pt x="3911" y="3146"/>
                    <a:pt x="1" y="21634"/>
                    <a:pt x="6967" y="24141"/>
                  </a:cubicBezTo>
                  <a:cubicBezTo>
                    <a:pt x="7592" y="24365"/>
                    <a:pt x="8135" y="24471"/>
                    <a:pt x="8607" y="24471"/>
                  </a:cubicBezTo>
                  <a:cubicBezTo>
                    <a:pt x="15191" y="24471"/>
                    <a:pt x="7647" y="3872"/>
                    <a:pt x="987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9"/>
            <p:cNvSpPr/>
            <p:nvPr/>
          </p:nvSpPr>
          <p:spPr>
            <a:xfrm>
              <a:off x="734622" y="2758302"/>
              <a:ext cx="2621768" cy="162180"/>
            </a:xfrm>
            <a:custGeom>
              <a:avLst/>
              <a:gdLst/>
              <a:ahLst/>
              <a:cxnLst/>
              <a:rect l="l" t="t" r="r" b="b"/>
              <a:pathLst>
                <a:path w="65536" h="4054" extrusionOk="0">
                  <a:moveTo>
                    <a:pt x="0" y="1"/>
                  </a:moveTo>
                  <a:lnTo>
                    <a:pt x="139" y="805"/>
                  </a:lnTo>
                  <a:cubicBezTo>
                    <a:pt x="2700" y="1545"/>
                    <a:pt x="5150" y="1801"/>
                    <a:pt x="7620" y="1801"/>
                  </a:cubicBezTo>
                  <a:cubicBezTo>
                    <a:pt x="10163" y="1801"/>
                    <a:pt x="12728" y="1529"/>
                    <a:pt x="15457" y="1234"/>
                  </a:cubicBezTo>
                  <a:cubicBezTo>
                    <a:pt x="21045" y="2346"/>
                    <a:pt x="22721" y="2718"/>
                    <a:pt x="25345" y="2718"/>
                  </a:cubicBezTo>
                  <a:cubicBezTo>
                    <a:pt x="27907" y="2718"/>
                    <a:pt x="31375" y="2364"/>
                    <a:pt x="40276" y="1999"/>
                  </a:cubicBezTo>
                  <a:cubicBezTo>
                    <a:pt x="49987" y="4053"/>
                    <a:pt x="56347" y="2468"/>
                    <a:pt x="65343" y="3834"/>
                  </a:cubicBezTo>
                  <a:lnTo>
                    <a:pt x="65535" y="2521"/>
                  </a:lnTo>
                  <a:lnTo>
                    <a:pt x="65535" y="2521"/>
                  </a:lnTo>
                  <a:cubicBezTo>
                    <a:pt x="63763" y="2569"/>
                    <a:pt x="62026" y="2595"/>
                    <a:pt x="60289" y="2595"/>
                  </a:cubicBezTo>
                  <a:cubicBezTo>
                    <a:pt x="54157" y="2595"/>
                    <a:pt x="48016" y="2263"/>
                    <a:pt x="40241" y="1354"/>
                  </a:cubicBezTo>
                  <a:cubicBezTo>
                    <a:pt x="32792" y="1828"/>
                    <a:pt x="29223" y="2261"/>
                    <a:pt x="26290" y="2261"/>
                  </a:cubicBezTo>
                  <a:cubicBezTo>
                    <a:pt x="23247" y="2261"/>
                    <a:pt x="20889" y="1795"/>
                    <a:pt x="15595" y="429"/>
                  </a:cubicBezTo>
                  <a:cubicBezTo>
                    <a:pt x="12460" y="728"/>
                    <a:pt x="9700" y="1302"/>
                    <a:pt x="6822" y="1302"/>
                  </a:cubicBezTo>
                  <a:cubicBezTo>
                    <a:pt x="4681" y="1302"/>
                    <a:pt x="2475" y="98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9"/>
            <p:cNvSpPr/>
            <p:nvPr/>
          </p:nvSpPr>
          <p:spPr>
            <a:xfrm>
              <a:off x="1485554" y="3021456"/>
              <a:ext cx="25363" cy="30684"/>
            </a:xfrm>
            <a:custGeom>
              <a:avLst/>
              <a:gdLst/>
              <a:ahLst/>
              <a:cxnLst/>
              <a:rect l="l" t="t" r="r" b="b"/>
              <a:pathLst>
                <a:path w="634" h="767" extrusionOk="0">
                  <a:moveTo>
                    <a:pt x="313" y="21"/>
                  </a:moveTo>
                  <a:cubicBezTo>
                    <a:pt x="463" y="21"/>
                    <a:pt x="582" y="183"/>
                    <a:pt x="582" y="383"/>
                  </a:cubicBezTo>
                  <a:cubicBezTo>
                    <a:pt x="582" y="583"/>
                    <a:pt x="463" y="745"/>
                    <a:pt x="313" y="745"/>
                  </a:cubicBezTo>
                  <a:cubicBezTo>
                    <a:pt x="164" y="745"/>
                    <a:pt x="43" y="583"/>
                    <a:pt x="43" y="383"/>
                  </a:cubicBezTo>
                  <a:cubicBezTo>
                    <a:pt x="43" y="184"/>
                    <a:pt x="164" y="21"/>
                    <a:pt x="313" y="21"/>
                  </a:cubicBezTo>
                  <a:close/>
                  <a:moveTo>
                    <a:pt x="317" y="0"/>
                  </a:moveTo>
                  <a:cubicBezTo>
                    <a:pt x="142" y="0"/>
                    <a:pt x="0" y="173"/>
                    <a:pt x="0" y="383"/>
                  </a:cubicBezTo>
                  <a:cubicBezTo>
                    <a:pt x="0" y="594"/>
                    <a:pt x="143" y="767"/>
                    <a:pt x="317" y="767"/>
                  </a:cubicBezTo>
                  <a:cubicBezTo>
                    <a:pt x="491" y="767"/>
                    <a:pt x="634" y="594"/>
                    <a:pt x="634" y="383"/>
                  </a:cubicBezTo>
                  <a:cubicBezTo>
                    <a:pt x="634" y="173"/>
                    <a:pt x="492" y="0"/>
                    <a:pt x="317" y="0"/>
                  </a:cubicBezTo>
                  <a:close/>
                </a:path>
              </a:pathLst>
            </a:custGeom>
            <a:solidFill>
              <a:srgbClr val="A3D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9"/>
            <p:cNvSpPr/>
            <p:nvPr/>
          </p:nvSpPr>
          <p:spPr>
            <a:xfrm>
              <a:off x="1490395" y="3028657"/>
              <a:ext cx="6521" cy="9601"/>
            </a:xfrm>
            <a:custGeom>
              <a:avLst/>
              <a:gdLst/>
              <a:ahLst/>
              <a:cxnLst/>
              <a:rect l="l" t="t" r="r" b="b"/>
              <a:pathLst>
                <a:path w="163" h="240" extrusionOk="0">
                  <a:moveTo>
                    <a:pt x="102" y="1"/>
                  </a:moveTo>
                  <a:cubicBezTo>
                    <a:pt x="70" y="1"/>
                    <a:pt x="35" y="40"/>
                    <a:pt x="19" y="97"/>
                  </a:cubicBezTo>
                  <a:cubicBezTo>
                    <a:pt x="0" y="160"/>
                    <a:pt x="13" y="225"/>
                    <a:pt x="47" y="237"/>
                  </a:cubicBezTo>
                  <a:cubicBezTo>
                    <a:pt x="51" y="239"/>
                    <a:pt x="56" y="240"/>
                    <a:pt x="60" y="240"/>
                  </a:cubicBezTo>
                  <a:cubicBezTo>
                    <a:pt x="92" y="240"/>
                    <a:pt x="127" y="201"/>
                    <a:pt x="144" y="144"/>
                  </a:cubicBezTo>
                  <a:cubicBezTo>
                    <a:pt x="162" y="79"/>
                    <a:pt x="150" y="17"/>
                    <a:pt x="115" y="3"/>
                  </a:cubicBezTo>
                  <a:cubicBezTo>
                    <a:pt x="111" y="1"/>
                    <a:pt x="107" y="1"/>
                    <a:pt x="102" y="1"/>
                  </a:cubicBezTo>
                  <a:close/>
                </a:path>
              </a:pathLst>
            </a:custGeom>
            <a:solidFill>
              <a:srgbClr val="A3D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9"/>
            <p:cNvSpPr/>
            <p:nvPr/>
          </p:nvSpPr>
          <p:spPr>
            <a:xfrm>
              <a:off x="1478834" y="2960728"/>
              <a:ext cx="19322" cy="23363"/>
            </a:xfrm>
            <a:custGeom>
              <a:avLst/>
              <a:gdLst/>
              <a:ahLst/>
              <a:cxnLst/>
              <a:rect l="l" t="t" r="r" b="b"/>
              <a:pathLst>
                <a:path w="483" h="584" extrusionOk="0">
                  <a:moveTo>
                    <a:pt x="239" y="17"/>
                  </a:moveTo>
                  <a:cubicBezTo>
                    <a:pt x="351" y="17"/>
                    <a:pt x="443" y="140"/>
                    <a:pt x="443" y="291"/>
                  </a:cubicBezTo>
                  <a:cubicBezTo>
                    <a:pt x="443" y="443"/>
                    <a:pt x="351" y="567"/>
                    <a:pt x="239" y="567"/>
                  </a:cubicBezTo>
                  <a:cubicBezTo>
                    <a:pt x="125" y="567"/>
                    <a:pt x="34" y="443"/>
                    <a:pt x="34" y="291"/>
                  </a:cubicBezTo>
                  <a:cubicBezTo>
                    <a:pt x="34" y="140"/>
                    <a:pt x="125" y="17"/>
                    <a:pt x="239" y="17"/>
                  </a:cubicBezTo>
                  <a:close/>
                  <a:moveTo>
                    <a:pt x="241" y="0"/>
                  </a:moveTo>
                  <a:cubicBezTo>
                    <a:pt x="109" y="0"/>
                    <a:pt x="1" y="130"/>
                    <a:pt x="1" y="291"/>
                  </a:cubicBezTo>
                  <a:cubicBezTo>
                    <a:pt x="1" y="452"/>
                    <a:pt x="109" y="583"/>
                    <a:pt x="241" y="583"/>
                  </a:cubicBezTo>
                  <a:cubicBezTo>
                    <a:pt x="373" y="583"/>
                    <a:pt x="482" y="452"/>
                    <a:pt x="482" y="291"/>
                  </a:cubicBezTo>
                  <a:cubicBezTo>
                    <a:pt x="482" y="130"/>
                    <a:pt x="375" y="0"/>
                    <a:pt x="241" y="0"/>
                  </a:cubicBezTo>
                  <a:close/>
                </a:path>
              </a:pathLst>
            </a:custGeom>
            <a:solidFill>
              <a:srgbClr val="A3D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9"/>
            <p:cNvSpPr/>
            <p:nvPr/>
          </p:nvSpPr>
          <p:spPr>
            <a:xfrm>
              <a:off x="1482474" y="2966209"/>
              <a:ext cx="5001" cy="7321"/>
            </a:xfrm>
            <a:custGeom>
              <a:avLst/>
              <a:gdLst/>
              <a:ahLst/>
              <a:cxnLst/>
              <a:rect l="l" t="t" r="r" b="b"/>
              <a:pathLst>
                <a:path w="125" h="183" extrusionOk="0">
                  <a:moveTo>
                    <a:pt x="79" y="1"/>
                  </a:moveTo>
                  <a:cubicBezTo>
                    <a:pt x="55" y="1"/>
                    <a:pt x="27" y="30"/>
                    <a:pt x="15" y="75"/>
                  </a:cubicBezTo>
                  <a:cubicBezTo>
                    <a:pt x="0" y="124"/>
                    <a:pt x="11" y="172"/>
                    <a:pt x="37" y="181"/>
                  </a:cubicBezTo>
                  <a:cubicBezTo>
                    <a:pt x="41" y="182"/>
                    <a:pt x="44" y="183"/>
                    <a:pt x="47" y="183"/>
                  </a:cubicBezTo>
                  <a:cubicBezTo>
                    <a:pt x="71" y="183"/>
                    <a:pt x="98" y="153"/>
                    <a:pt x="110" y="110"/>
                  </a:cubicBezTo>
                  <a:cubicBezTo>
                    <a:pt x="125" y="60"/>
                    <a:pt x="114" y="13"/>
                    <a:pt x="89" y="3"/>
                  </a:cubicBezTo>
                  <a:cubicBezTo>
                    <a:pt x="86" y="2"/>
                    <a:pt x="83" y="1"/>
                    <a:pt x="79" y="1"/>
                  </a:cubicBezTo>
                  <a:close/>
                </a:path>
              </a:pathLst>
            </a:custGeom>
            <a:solidFill>
              <a:srgbClr val="A3D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9"/>
            <p:cNvSpPr/>
            <p:nvPr/>
          </p:nvSpPr>
          <p:spPr>
            <a:xfrm>
              <a:off x="1436148" y="2918883"/>
              <a:ext cx="19282" cy="23363"/>
            </a:xfrm>
            <a:custGeom>
              <a:avLst/>
              <a:gdLst/>
              <a:ahLst/>
              <a:cxnLst/>
              <a:rect l="l" t="t" r="r" b="b"/>
              <a:pathLst>
                <a:path w="482" h="584" extrusionOk="0">
                  <a:moveTo>
                    <a:pt x="237" y="16"/>
                  </a:moveTo>
                  <a:cubicBezTo>
                    <a:pt x="351" y="16"/>
                    <a:pt x="442" y="139"/>
                    <a:pt x="442" y="291"/>
                  </a:cubicBezTo>
                  <a:cubicBezTo>
                    <a:pt x="442" y="443"/>
                    <a:pt x="351" y="567"/>
                    <a:pt x="237" y="567"/>
                  </a:cubicBezTo>
                  <a:cubicBezTo>
                    <a:pt x="124" y="567"/>
                    <a:pt x="33" y="443"/>
                    <a:pt x="33" y="291"/>
                  </a:cubicBezTo>
                  <a:cubicBezTo>
                    <a:pt x="33" y="139"/>
                    <a:pt x="125" y="16"/>
                    <a:pt x="237" y="16"/>
                  </a:cubicBezTo>
                  <a:close/>
                  <a:moveTo>
                    <a:pt x="241" y="0"/>
                  </a:moveTo>
                  <a:cubicBezTo>
                    <a:pt x="108" y="0"/>
                    <a:pt x="1" y="131"/>
                    <a:pt x="1" y="291"/>
                  </a:cubicBezTo>
                  <a:cubicBezTo>
                    <a:pt x="1" y="452"/>
                    <a:pt x="108" y="583"/>
                    <a:pt x="241" y="583"/>
                  </a:cubicBezTo>
                  <a:cubicBezTo>
                    <a:pt x="373" y="583"/>
                    <a:pt x="481" y="452"/>
                    <a:pt x="481" y="291"/>
                  </a:cubicBezTo>
                  <a:cubicBezTo>
                    <a:pt x="481" y="130"/>
                    <a:pt x="374" y="0"/>
                    <a:pt x="241" y="0"/>
                  </a:cubicBezTo>
                  <a:close/>
                </a:path>
              </a:pathLst>
            </a:custGeom>
            <a:solidFill>
              <a:srgbClr val="A3D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9"/>
            <p:cNvSpPr/>
            <p:nvPr/>
          </p:nvSpPr>
          <p:spPr>
            <a:xfrm>
              <a:off x="1439789" y="2924364"/>
              <a:ext cx="4961" cy="7321"/>
            </a:xfrm>
            <a:custGeom>
              <a:avLst/>
              <a:gdLst/>
              <a:ahLst/>
              <a:cxnLst/>
              <a:rect l="l" t="t" r="r" b="b"/>
              <a:pathLst>
                <a:path w="124" h="183" extrusionOk="0">
                  <a:moveTo>
                    <a:pt x="79" y="1"/>
                  </a:moveTo>
                  <a:cubicBezTo>
                    <a:pt x="55" y="1"/>
                    <a:pt x="28" y="30"/>
                    <a:pt x="15" y="75"/>
                  </a:cubicBezTo>
                  <a:cubicBezTo>
                    <a:pt x="0" y="124"/>
                    <a:pt x="11" y="171"/>
                    <a:pt x="36" y="181"/>
                  </a:cubicBezTo>
                  <a:cubicBezTo>
                    <a:pt x="39" y="182"/>
                    <a:pt x="42" y="182"/>
                    <a:pt x="46" y="182"/>
                  </a:cubicBezTo>
                  <a:cubicBezTo>
                    <a:pt x="70" y="182"/>
                    <a:pt x="98" y="153"/>
                    <a:pt x="110" y="109"/>
                  </a:cubicBezTo>
                  <a:cubicBezTo>
                    <a:pt x="123" y="60"/>
                    <a:pt x="114" y="13"/>
                    <a:pt x="88" y="2"/>
                  </a:cubicBezTo>
                  <a:cubicBezTo>
                    <a:pt x="85" y="1"/>
                    <a:pt x="82" y="1"/>
                    <a:pt x="79" y="1"/>
                  </a:cubicBezTo>
                  <a:close/>
                </a:path>
              </a:pathLst>
            </a:custGeom>
            <a:solidFill>
              <a:srgbClr val="A3D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9"/>
            <p:cNvSpPr/>
            <p:nvPr/>
          </p:nvSpPr>
          <p:spPr>
            <a:xfrm>
              <a:off x="1460271" y="2863596"/>
              <a:ext cx="19282" cy="23363"/>
            </a:xfrm>
            <a:custGeom>
              <a:avLst/>
              <a:gdLst/>
              <a:ahLst/>
              <a:cxnLst/>
              <a:rect l="l" t="t" r="r" b="b"/>
              <a:pathLst>
                <a:path w="482" h="584" extrusionOk="0">
                  <a:moveTo>
                    <a:pt x="238" y="16"/>
                  </a:moveTo>
                  <a:cubicBezTo>
                    <a:pt x="352" y="16"/>
                    <a:pt x="443" y="139"/>
                    <a:pt x="443" y="292"/>
                  </a:cubicBezTo>
                  <a:cubicBezTo>
                    <a:pt x="443" y="444"/>
                    <a:pt x="352" y="567"/>
                    <a:pt x="238" y="567"/>
                  </a:cubicBezTo>
                  <a:cubicBezTo>
                    <a:pt x="124" y="567"/>
                    <a:pt x="33" y="443"/>
                    <a:pt x="33" y="292"/>
                  </a:cubicBezTo>
                  <a:cubicBezTo>
                    <a:pt x="33" y="141"/>
                    <a:pt x="124" y="16"/>
                    <a:pt x="238" y="16"/>
                  </a:cubicBezTo>
                  <a:close/>
                  <a:moveTo>
                    <a:pt x="242" y="0"/>
                  </a:moveTo>
                  <a:cubicBezTo>
                    <a:pt x="108" y="0"/>
                    <a:pt x="0" y="130"/>
                    <a:pt x="0" y="292"/>
                  </a:cubicBezTo>
                  <a:cubicBezTo>
                    <a:pt x="0" y="453"/>
                    <a:pt x="108" y="583"/>
                    <a:pt x="242" y="583"/>
                  </a:cubicBezTo>
                  <a:cubicBezTo>
                    <a:pt x="374" y="583"/>
                    <a:pt x="482" y="453"/>
                    <a:pt x="482" y="292"/>
                  </a:cubicBezTo>
                  <a:cubicBezTo>
                    <a:pt x="482" y="131"/>
                    <a:pt x="374" y="0"/>
                    <a:pt x="242" y="0"/>
                  </a:cubicBezTo>
                  <a:close/>
                </a:path>
              </a:pathLst>
            </a:custGeom>
            <a:solidFill>
              <a:srgbClr val="A3D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9"/>
            <p:cNvSpPr/>
            <p:nvPr/>
          </p:nvSpPr>
          <p:spPr>
            <a:xfrm>
              <a:off x="1463952" y="2869116"/>
              <a:ext cx="4961" cy="7321"/>
            </a:xfrm>
            <a:custGeom>
              <a:avLst/>
              <a:gdLst/>
              <a:ahLst/>
              <a:cxnLst/>
              <a:rect l="l" t="t" r="r" b="b"/>
              <a:pathLst>
                <a:path w="124" h="183" extrusionOk="0">
                  <a:moveTo>
                    <a:pt x="77" y="1"/>
                  </a:moveTo>
                  <a:cubicBezTo>
                    <a:pt x="53" y="1"/>
                    <a:pt x="27" y="31"/>
                    <a:pt x="14" y="74"/>
                  </a:cubicBezTo>
                  <a:cubicBezTo>
                    <a:pt x="0" y="123"/>
                    <a:pt x="9" y="170"/>
                    <a:pt x="36" y="181"/>
                  </a:cubicBezTo>
                  <a:cubicBezTo>
                    <a:pt x="39" y="182"/>
                    <a:pt x="42" y="182"/>
                    <a:pt x="45" y="182"/>
                  </a:cubicBezTo>
                  <a:cubicBezTo>
                    <a:pt x="70" y="182"/>
                    <a:pt x="97" y="152"/>
                    <a:pt x="109" y="108"/>
                  </a:cubicBezTo>
                  <a:cubicBezTo>
                    <a:pt x="123" y="60"/>
                    <a:pt x="114" y="12"/>
                    <a:pt x="87" y="3"/>
                  </a:cubicBezTo>
                  <a:cubicBezTo>
                    <a:pt x="84" y="1"/>
                    <a:pt x="81" y="1"/>
                    <a:pt x="77" y="1"/>
                  </a:cubicBezTo>
                  <a:close/>
                </a:path>
              </a:pathLst>
            </a:custGeom>
            <a:solidFill>
              <a:srgbClr val="A3D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9"/>
            <p:cNvSpPr/>
            <p:nvPr/>
          </p:nvSpPr>
          <p:spPr>
            <a:xfrm>
              <a:off x="938607" y="1781175"/>
              <a:ext cx="384208" cy="978962"/>
            </a:xfrm>
            <a:custGeom>
              <a:avLst/>
              <a:gdLst/>
              <a:ahLst/>
              <a:cxnLst/>
              <a:rect l="l" t="t" r="r" b="b"/>
              <a:pathLst>
                <a:path w="9604" h="24471" extrusionOk="0">
                  <a:moveTo>
                    <a:pt x="4285" y="0"/>
                  </a:moveTo>
                  <a:lnTo>
                    <a:pt x="4285" y="0"/>
                  </a:lnTo>
                  <a:cubicBezTo>
                    <a:pt x="4244" y="22"/>
                    <a:pt x="4202" y="47"/>
                    <a:pt x="4162" y="72"/>
                  </a:cubicBezTo>
                  <a:cubicBezTo>
                    <a:pt x="1323" y="6795"/>
                    <a:pt x="6325" y="23058"/>
                    <a:pt x="0" y="23324"/>
                  </a:cubicBezTo>
                  <a:cubicBezTo>
                    <a:pt x="405" y="23681"/>
                    <a:pt x="873" y="23958"/>
                    <a:pt x="1380" y="24141"/>
                  </a:cubicBezTo>
                  <a:cubicBezTo>
                    <a:pt x="2005" y="24365"/>
                    <a:pt x="2548" y="24471"/>
                    <a:pt x="3020" y="24471"/>
                  </a:cubicBezTo>
                  <a:cubicBezTo>
                    <a:pt x="9604" y="24471"/>
                    <a:pt x="2060" y="3872"/>
                    <a:pt x="4285" y="0"/>
                  </a:cubicBezTo>
                  <a:close/>
                </a:path>
              </a:pathLst>
            </a:custGeom>
            <a:solidFill>
              <a:srgbClr val="5C463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9"/>
            <p:cNvSpPr/>
            <p:nvPr/>
          </p:nvSpPr>
          <p:spPr>
            <a:xfrm>
              <a:off x="939808" y="2484586"/>
              <a:ext cx="167181" cy="109654"/>
            </a:xfrm>
            <a:custGeom>
              <a:avLst/>
              <a:gdLst/>
              <a:ahLst/>
              <a:cxnLst/>
              <a:rect l="l" t="t" r="r" b="b"/>
              <a:pathLst>
                <a:path w="4179" h="2741" extrusionOk="0">
                  <a:moveTo>
                    <a:pt x="0" y="1"/>
                  </a:moveTo>
                  <a:cubicBezTo>
                    <a:pt x="1256" y="2577"/>
                    <a:pt x="3467" y="2741"/>
                    <a:pt x="4008" y="2741"/>
                  </a:cubicBezTo>
                  <a:cubicBezTo>
                    <a:pt x="4087" y="2741"/>
                    <a:pt x="4131" y="2737"/>
                    <a:pt x="4131" y="2737"/>
                  </a:cubicBezTo>
                  <a:lnTo>
                    <a:pt x="4178" y="1986"/>
                  </a:lnTo>
                  <a:lnTo>
                    <a:pt x="4178" y="1986"/>
                  </a:lnTo>
                  <a:cubicBezTo>
                    <a:pt x="4036" y="2057"/>
                    <a:pt x="3876" y="2088"/>
                    <a:pt x="3702" y="2088"/>
                  </a:cubicBezTo>
                  <a:cubicBezTo>
                    <a:pt x="2284" y="2088"/>
                    <a:pt x="0" y="1"/>
                    <a:pt x="0" y="1"/>
                  </a:cubicBezTo>
                  <a:close/>
                </a:path>
              </a:pathLst>
            </a:custGeom>
            <a:solidFill>
              <a:srgbClr val="5C463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9"/>
            <p:cNvSpPr/>
            <p:nvPr/>
          </p:nvSpPr>
          <p:spPr>
            <a:xfrm>
              <a:off x="952769" y="2380053"/>
              <a:ext cx="154419" cy="76210"/>
            </a:xfrm>
            <a:custGeom>
              <a:avLst/>
              <a:gdLst/>
              <a:ahLst/>
              <a:cxnLst/>
              <a:rect l="l" t="t" r="r" b="b"/>
              <a:pathLst>
                <a:path w="3860" h="1905" extrusionOk="0">
                  <a:moveTo>
                    <a:pt x="0" y="1"/>
                  </a:moveTo>
                  <a:lnTo>
                    <a:pt x="0" y="1"/>
                  </a:lnTo>
                  <a:cubicBezTo>
                    <a:pt x="1062" y="1650"/>
                    <a:pt x="2501" y="1905"/>
                    <a:pt x="3288" y="1905"/>
                  </a:cubicBezTo>
                  <a:cubicBezTo>
                    <a:pt x="3639" y="1905"/>
                    <a:pt x="3860" y="1854"/>
                    <a:pt x="3860" y="1854"/>
                  </a:cubicBezTo>
                  <a:lnTo>
                    <a:pt x="3829" y="1194"/>
                  </a:lnTo>
                  <a:cubicBezTo>
                    <a:pt x="3658" y="1310"/>
                    <a:pt x="3445" y="1359"/>
                    <a:pt x="3207" y="1359"/>
                  </a:cubicBezTo>
                  <a:cubicBezTo>
                    <a:pt x="1950" y="1359"/>
                    <a:pt x="1" y="1"/>
                    <a:pt x="0" y="1"/>
                  </a:cubicBezTo>
                  <a:close/>
                </a:path>
              </a:pathLst>
            </a:custGeom>
            <a:solidFill>
              <a:srgbClr val="5C463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9"/>
            <p:cNvSpPr/>
            <p:nvPr/>
          </p:nvSpPr>
          <p:spPr>
            <a:xfrm>
              <a:off x="945648" y="2263558"/>
              <a:ext cx="139137" cy="68649"/>
            </a:xfrm>
            <a:custGeom>
              <a:avLst/>
              <a:gdLst/>
              <a:ahLst/>
              <a:cxnLst/>
              <a:rect l="l" t="t" r="r" b="b"/>
              <a:pathLst>
                <a:path w="3478" h="1716" extrusionOk="0">
                  <a:moveTo>
                    <a:pt x="0" y="0"/>
                  </a:moveTo>
                  <a:cubicBezTo>
                    <a:pt x="957" y="1486"/>
                    <a:pt x="2254" y="1715"/>
                    <a:pt x="2962" y="1715"/>
                  </a:cubicBezTo>
                  <a:cubicBezTo>
                    <a:pt x="3279" y="1715"/>
                    <a:pt x="3478" y="1670"/>
                    <a:pt x="3478" y="1670"/>
                  </a:cubicBezTo>
                  <a:lnTo>
                    <a:pt x="3449" y="1075"/>
                  </a:lnTo>
                  <a:cubicBezTo>
                    <a:pt x="3296" y="1179"/>
                    <a:pt x="3104" y="1223"/>
                    <a:pt x="2890" y="1223"/>
                  </a:cubicBezTo>
                  <a:cubicBezTo>
                    <a:pt x="1757" y="1223"/>
                    <a:pt x="0" y="1"/>
                    <a:pt x="0" y="0"/>
                  </a:cubicBezTo>
                  <a:close/>
                </a:path>
              </a:pathLst>
            </a:custGeom>
            <a:solidFill>
              <a:srgbClr val="5C463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9"/>
            <p:cNvSpPr/>
            <p:nvPr/>
          </p:nvSpPr>
          <p:spPr>
            <a:xfrm>
              <a:off x="940048" y="2156264"/>
              <a:ext cx="139177" cy="68649"/>
            </a:xfrm>
            <a:custGeom>
              <a:avLst/>
              <a:gdLst/>
              <a:ahLst/>
              <a:cxnLst/>
              <a:rect l="l" t="t" r="r" b="b"/>
              <a:pathLst>
                <a:path w="3479" h="1716" extrusionOk="0">
                  <a:moveTo>
                    <a:pt x="1" y="0"/>
                  </a:moveTo>
                  <a:lnTo>
                    <a:pt x="1" y="0"/>
                  </a:lnTo>
                  <a:cubicBezTo>
                    <a:pt x="957" y="1486"/>
                    <a:pt x="2254" y="1715"/>
                    <a:pt x="2963" y="1715"/>
                  </a:cubicBezTo>
                  <a:cubicBezTo>
                    <a:pt x="3279" y="1715"/>
                    <a:pt x="3479" y="1669"/>
                    <a:pt x="3479" y="1669"/>
                  </a:cubicBezTo>
                  <a:lnTo>
                    <a:pt x="3450" y="1075"/>
                  </a:lnTo>
                  <a:cubicBezTo>
                    <a:pt x="3297" y="1179"/>
                    <a:pt x="3105" y="1223"/>
                    <a:pt x="2891" y="1223"/>
                  </a:cubicBezTo>
                  <a:cubicBezTo>
                    <a:pt x="1758" y="1223"/>
                    <a:pt x="1" y="0"/>
                    <a:pt x="1" y="0"/>
                  </a:cubicBezTo>
                  <a:close/>
                </a:path>
              </a:pathLst>
            </a:custGeom>
            <a:solidFill>
              <a:srgbClr val="5C463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40"/>
        <p:cNvGrpSpPr/>
        <p:nvPr/>
      </p:nvGrpSpPr>
      <p:grpSpPr>
        <a:xfrm>
          <a:off x="0" y="0"/>
          <a:ext cx="0" cy="0"/>
          <a:chOff x="0" y="0"/>
          <a:chExt cx="0" cy="0"/>
        </a:xfrm>
      </p:grpSpPr>
      <p:sp>
        <p:nvSpPr>
          <p:cNvPr id="5041" name="Google Shape;5041;p87"/>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3">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4">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5042" name="Google Shape;5042;p8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5043" name="Google Shape;5043;p87"/>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rgbClr val="000000"/>
              </a:buClr>
              <a:buSzPts val="1100"/>
              <a:buFont typeface="Arial"/>
              <a:buNone/>
            </a:pPr>
            <a:r>
              <a:rPr lang="en" sz="1000">
                <a:solidFill>
                  <a:srgbClr val="FFFFFF"/>
                </a:solidFill>
              </a:rPr>
              <a:t>If you have a free account, in order to use this template, you must credit </a:t>
            </a:r>
            <a:r>
              <a:rPr lang="en" sz="1000" b="1" u="sng">
                <a:solidFill>
                  <a:srgbClr val="869FB2"/>
                </a:solidFill>
                <a:hlinkClick r:id="rId5">
                  <a:extLst>
                    <a:ext uri="{A12FA001-AC4F-418D-AE19-62706E023703}">
                      <ahyp:hlinkClr xmlns:ahyp="http://schemas.microsoft.com/office/drawing/2018/hyperlinkcolor" val="tx"/>
                    </a:ext>
                  </a:extLst>
                </a:hlinkClick>
              </a:rPr>
              <a:t>Slidesgo</a:t>
            </a:r>
            <a:r>
              <a:rPr lang="en" sz="1000">
                <a:solidFill>
                  <a:srgbClr val="435D74"/>
                </a:solidFill>
              </a:rPr>
              <a:t> </a:t>
            </a:r>
            <a:r>
              <a:rPr lang="en" sz="1000">
                <a:solidFill>
                  <a:srgbClr val="FFFFFF"/>
                </a:solidFill>
              </a:rPr>
              <a:t>by keeping the </a:t>
            </a:r>
            <a:r>
              <a:rPr lang="en" sz="1000" b="1" u="sng">
                <a:solidFill>
                  <a:schemeClr val="hlink"/>
                </a:solidFill>
                <a:hlinkClick r:id="rId6" action="ppaction://hlinksldjump"/>
              </a:rPr>
              <a:t>Thanks</a:t>
            </a:r>
            <a:r>
              <a:rPr lang="en" sz="1000">
                <a:solidFill>
                  <a:srgbClr val="869FB2"/>
                </a:solidFill>
              </a:rPr>
              <a:t> </a:t>
            </a:r>
            <a:r>
              <a:rPr lang="en" sz="1000">
                <a:solidFill>
                  <a:srgbClr val="FFFFFF"/>
                </a:solidFill>
              </a:rPr>
              <a:t>slide. Please refer to the next slide to read the instructions for premium users.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As a Free user, you are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Clr>
                <a:srgbClr val="000000"/>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rgbClr val="000000"/>
              </a:buClr>
              <a:buSzPts val="1100"/>
              <a:buFont typeface="Arial"/>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Clr>
                <a:srgbClr val="000000"/>
              </a:buClr>
              <a:buSzPts val="1100"/>
              <a:buFont typeface="Arial"/>
              <a:buNone/>
            </a:pPr>
            <a:r>
              <a:rPr lang="en" sz="1000">
                <a:solidFill>
                  <a:srgbClr val="FFFFFF"/>
                </a:solidFill>
              </a:rPr>
              <a:t>- Acquire the copyright of Slidesgo Content.</a:t>
            </a:r>
            <a:endParaRPr sz="10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47"/>
        <p:cNvGrpSpPr/>
        <p:nvPr/>
      </p:nvGrpSpPr>
      <p:grpSpPr>
        <a:xfrm>
          <a:off x="0" y="0"/>
          <a:ext cx="0" cy="0"/>
          <a:chOff x="0" y="0"/>
          <a:chExt cx="0" cy="0"/>
        </a:xfrm>
      </p:grpSpPr>
      <p:sp>
        <p:nvSpPr>
          <p:cNvPr id="5048" name="Google Shape;5048;p88"/>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000">
                <a:solidFill>
                  <a:schemeClr val="lt1"/>
                </a:solidFill>
              </a:rPr>
              <a:t>As a Premium user, you can use this template without attributing </a:t>
            </a:r>
            <a:r>
              <a:rPr lang="en" sz="1000" b="1" u="sng">
                <a:solidFill>
                  <a:schemeClr val="hlink"/>
                </a:solidFill>
                <a:hlinkClick r:id="rId3"/>
              </a:rPr>
              <a:t>Slidesgo</a:t>
            </a:r>
            <a:r>
              <a:rPr lang="en" sz="1000">
                <a:solidFill>
                  <a:schemeClr val="lt1"/>
                </a:solidFill>
              </a:rPr>
              <a:t> or keeping the "Thanks" slide.</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5049" name="Google Shape;5049;p88"/>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a:t>
            </a:r>
            <a:r>
              <a:rPr lang="en" sz="900">
                <a:solidFill>
                  <a:srgbClr val="FFFFFF"/>
                </a:solidFill>
              </a:rPr>
              <a:t>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5050" name="Google Shape;5050;p8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 (premium users)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54"/>
        <p:cNvGrpSpPr/>
        <p:nvPr/>
      </p:nvGrpSpPr>
      <p:grpSpPr>
        <a:xfrm>
          <a:off x="0" y="0"/>
          <a:ext cx="0" cy="0"/>
          <a:chOff x="0" y="0"/>
          <a:chExt cx="0" cy="0"/>
        </a:xfrm>
      </p:grpSpPr>
      <p:sp>
        <p:nvSpPr>
          <p:cNvPr id="5055" name="Google Shape;5055;p89"/>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5056" name="Google Shape;5056;p89"/>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Londrina Solid</a:t>
            </a:r>
            <a:endParaRPr sz="1100" b="1">
              <a:solidFill>
                <a:srgbClr val="EFEFE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https://fonts.google.com/specimen/Londrina+Solid</a:t>
            </a:r>
            <a:r>
              <a:rPr lang="en" sz="1100">
                <a:solidFill>
                  <a:schemeClr val="lt1"/>
                </a:solidFill>
              </a:rPr>
              <a:t>)</a:t>
            </a:r>
            <a:endParaRPr sz="1100">
              <a:solidFill>
                <a:schemeClr val="lt1"/>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Roboto</a:t>
            </a:r>
            <a:endParaRPr sz="1100" b="1">
              <a:solidFill>
                <a:srgbClr val="FFFFFF"/>
              </a:solidFill>
            </a:endParaRPr>
          </a:p>
          <a:p>
            <a:pPr marL="0" lvl="0" indent="0" algn="ctr" rtl="0">
              <a:lnSpc>
                <a:spcPct val="115000"/>
              </a:lnSpc>
              <a:spcBef>
                <a:spcPts val="0"/>
              </a:spcBef>
              <a:spcAft>
                <a:spcPts val="0"/>
              </a:spcAft>
              <a:buNone/>
            </a:pPr>
            <a:r>
              <a:rPr lang="en" sz="1100">
                <a:solidFill>
                  <a:schemeClr val="lt1"/>
                </a:solidFill>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https://fonts.google.com/specimen/Roboto</a:t>
            </a:r>
            <a:r>
              <a:rPr lang="en" sz="1100">
                <a:solidFill>
                  <a:schemeClr val="lt1"/>
                </a:solidFill>
              </a:rPr>
              <a:t>)</a:t>
            </a:r>
            <a:endParaRPr sz="1100">
              <a:solidFill>
                <a:schemeClr val="lt1"/>
              </a:solidFill>
            </a:endParaRPr>
          </a:p>
        </p:txBody>
      </p:sp>
      <p:sp>
        <p:nvSpPr>
          <p:cNvPr id="5057" name="Google Shape;5057;p89"/>
          <p:cNvSpPr/>
          <p:nvPr/>
        </p:nvSpPr>
        <p:spPr>
          <a:xfrm>
            <a:off x="4211913" y="3007519"/>
            <a:ext cx="791400" cy="754200"/>
          </a:xfrm>
          <a:prstGeom prst="roundRect">
            <a:avLst>
              <a:gd name="adj" fmla="val 16667"/>
            </a:avLst>
          </a:prstGeom>
          <a:solidFill>
            <a:srgbClr val="16748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89"/>
          <p:cNvSpPr/>
          <p:nvPr/>
        </p:nvSpPr>
        <p:spPr>
          <a:xfrm>
            <a:off x="6264345" y="3007519"/>
            <a:ext cx="791400" cy="754200"/>
          </a:xfrm>
          <a:prstGeom prst="roundRect">
            <a:avLst>
              <a:gd name="adj" fmla="val 16667"/>
            </a:avLst>
          </a:prstGeom>
          <a:solidFill>
            <a:srgbClr val="DDFFE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9"/>
          <p:cNvSpPr/>
          <p:nvPr/>
        </p:nvSpPr>
        <p:spPr>
          <a:xfrm>
            <a:off x="3150077" y="3007519"/>
            <a:ext cx="791400" cy="754200"/>
          </a:xfrm>
          <a:prstGeom prst="roundRect">
            <a:avLst>
              <a:gd name="adj" fmla="val 16667"/>
            </a:avLst>
          </a:prstGeom>
          <a:solidFill>
            <a:srgbClr val="5C463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9"/>
          <p:cNvSpPr txBox="1"/>
          <p:nvPr/>
        </p:nvSpPr>
        <p:spPr>
          <a:xfrm>
            <a:off x="4211913" y="3164569"/>
            <a:ext cx="791400" cy="440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000">
                <a:solidFill>
                  <a:schemeClr val="lt1"/>
                </a:solidFill>
              </a:rPr>
              <a:t>#167480</a:t>
            </a:r>
            <a:endParaRPr sz="1000">
              <a:solidFill>
                <a:schemeClr val="lt1"/>
              </a:solidFill>
            </a:endParaRPr>
          </a:p>
        </p:txBody>
      </p:sp>
      <p:sp>
        <p:nvSpPr>
          <p:cNvPr id="5061" name="Google Shape;5061;p89"/>
          <p:cNvSpPr txBox="1"/>
          <p:nvPr/>
        </p:nvSpPr>
        <p:spPr>
          <a:xfrm>
            <a:off x="6264350" y="3164569"/>
            <a:ext cx="791400" cy="440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000">
                <a:solidFill>
                  <a:schemeClr val="dk1"/>
                </a:solidFill>
              </a:rPr>
              <a:t>#ddffee</a:t>
            </a:r>
            <a:endParaRPr sz="1000">
              <a:solidFill>
                <a:srgbClr val="FFFFFF"/>
              </a:solidFill>
            </a:endParaRPr>
          </a:p>
        </p:txBody>
      </p:sp>
      <p:sp>
        <p:nvSpPr>
          <p:cNvPr id="5062" name="Google Shape;5062;p89"/>
          <p:cNvSpPr txBox="1"/>
          <p:nvPr/>
        </p:nvSpPr>
        <p:spPr>
          <a:xfrm>
            <a:off x="3150088" y="3164569"/>
            <a:ext cx="791400" cy="440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000">
                <a:solidFill>
                  <a:schemeClr val="lt1"/>
                </a:solidFill>
              </a:rPr>
              <a:t>#5c463f</a:t>
            </a:r>
            <a:endParaRPr sz="1000">
              <a:solidFill>
                <a:schemeClr val="lt1"/>
              </a:solidFill>
            </a:endParaRPr>
          </a:p>
        </p:txBody>
      </p:sp>
      <p:sp>
        <p:nvSpPr>
          <p:cNvPr id="5063" name="Google Shape;5063;p89"/>
          <p:cNvSpPr/>
          <p:nvPr/>
        </p:nvSpPr>
        <p:spPr>
          <a:xfrm>
            <a:off x="2083313" y="3906488"/>
            <a:ext cx="791400" cy="754200"/>
          </a:xfrm>
          <a:prstGeom prst="roundRect">
            <a:avLst>
              <a:gd name="adj" fmla="val 16667"/>
            </a:avLst>
          </a:prstGeom>
          <a:solidFill>
            <a:srgbClr val="F1EF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9"/>
          <p:cNvSpPr txBox="1"/>
          <p:nvPr/>
        </p:nvSpPr>
        <p:spPr>
          <a:xfrm>
            <a:off x="2083313" y="4063538"/>
            <a:ext cx="791400" cy="440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000">
                <a:solidFill>
                  <a:schemeClr val="dk1"/>
                </a:solidFill>
              </a:rPr>
              <a:t>#f1efd8</a:t>
            </a:r>
            <a:endParaRPr sz="1000">
              <a:solidFill>
                <a:srgbClr val="FFFFFF"/>
              </a:solidFill>
            </a:endParaRPr>
          </a:p>
        </p:txBody>
      </p:sp>
      <p:sp>
        <p:nvSpPr>
          <p:cNvPr id="5065" name="Google Shape;5065;p89"/>
          <p:cNvSpPr/>
          <p:nvPr/>
        </p:nvSpPr>
        <p:spPr>
          <a:xfrm>
            <a:off x="4216863" y="3906488"/>
            <a:ext cx="791400" cy="754200"/>
          </a:xfrm>
          <a:prstGeom prst="roundRect">
            <a:avLst>
              <a:gd name="adj" fmla="val 16667"/>
            </a:avLst>
          </a:prstGeom>
          <a:solidFill>
            <a:srgbClr val="FFAA2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9"/>
          <p:cNvSpPr/>
          <p:nvPr/>
        </p:nvSpPr>
        <p:spPr>
          <a:xfrm>
            <a:off x="5283657" y="3906488"/>
            <a:ext cx="791400" cy="754200"/>
          </a:xfrm>
          <a:prstGeom prst="roundRect">
            <a:avLst>
              <a:gd name="adj" fmla="val 16667"/>
            </a:avLst>
          </a:prstGeom>
          <a:solidFill>
            <a:srgbClr val="EB5D3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9"/>
          <p:cNvSpPr/>
          <p:nvPr/>
        </p:nvSpPr>
        <p:spPr>
          <a:xfrm>
            <a:off x="6259381" y="3906488"/>
            <a:ext cx="791400" cy="754200"/>
          </a:xfrm>
          <a:prstGeom prst="roundRect">
            <a:avLst>
              <a:gd name="adj" fmla="val 16667"/>
            </a:avLst>
          </a:prstGeom>
          <a:solidFill>
            <a:srgbClr val="9FBB2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9"/>
          <p:cNvSpPr txBox="1"/>
          <p:nvPr/>
        </p:nvSpPr>
        <p:spPr>
          <a:xfrm>
            <a:off x="4216863" y="4063538"/>
            <a:ext cx="791400" cy="440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000">
                <a:solidFill>
                  <a:schemeClr val="dk1"/>
                </a:solidFill>
              </a:rPr>
              <a:t>#ffaa21</a:t>
            </a:r>
            <a:endParaRPr sz="1000">
              <a:solidFill>
                <a:srgbClr val="FFFFFF"/>
              </a:solidFill>
            </a:endParaRPr>
          </a:p>
        </p:txBody>
      </p:sp>
      <p:sp>
        <p:nvSpPr>
          <p:cNvPr id="5069" name="Google Shape;5069;p89"/>
          <p:cNvSpPr txBox="1"/>
          <p:nvPr/>
        </p:nvSpPr>
        <p:spPr>
          <a:xfrm>
            <a:off x="5283663" y="4063538"/>
            <a:ext cx="791400" cy="440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000">
                <a:solidFill>
                  <a:schemeClr val="dk1"/>
                </a:solidFill>
              </a:rPr>
              <a:t>#eb5d37</a:t>
            </a:r>
            <a:endParaRPr sz="1000">
              <a:solidFill>
                <a:srgbClr val="FFFFFF"/>
              </a:solidFill>
            </a:endParaRPr>
          </a:p>
        </p:txBody>
      </p:sp>
      <p:sp>
        <p:nvSpPr>
          <p:cNvPr id="5070" name="Google Shape;5070;p89"/>
          <p:cNvSpPr txBox="1"/>
          <p:nvPr/>
        </p:nvSpPr>
        <p:spPr>
          <a:xfrm>
            <a:off x="6259381" y="4063538"/>
            <a:ext cx="791400" cy="440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000">
                <a:solidFill>
                  <a:schemeClr val="dk1"/>
                </a:solidFill>
              </a:rPr>
              <a:t>#9fbb2d</a:t>
            </a:r>
            <a:endParaRPr sz="1000">
              <a:solidFill>
                <a:srgbClr val="FFFFFF"/>
              </a:solidFill>
            </a:endParaRPr>
          </a:p>
        </p:txBody>
      </p:sp>
      <p:sp>
        <p:nvSpPr>
          <p:cNvPr id="5071" name="Google Shape;5071;p89"/>
          <p:cNvSpPr/>
          <p:nvPr/>
        </p:nvSpPr>
        <p:spPr>
          <a:xfrm>
            <a:off x="5273738" y="3007519"/>
            <a:ext cx="791400" cy="754200"/>
          </a:xfrm>
          <a:prstGeom prst="roundRect">
            <a:avLst>
              <a:gd name="adj" fmla="val 16667"/>
            </a:avLst>
          </a:prstGeom>
          <a:solidFill>
            <a:srgbClr val="9CD3D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9"/>
          <p:cNvSpPr txBox="1"/>
          <p:nvPr/>
        </p:nvSpPr>
        <p:spPr>
          <a:xfrm>
            <a:off x="5273738" y="3164569"/>
            <a:ext cx="791400" cy="440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000">
                <a:solidFill>
                  <a:schemeClr val="dk1"/>
                </a:solidFill>
              </a:rPr>
              <a:t>#9cd3d0</a:t>
            </a:r>
            <a:endParaRPr sz="1000">
              <a:solidFill>
                <a:srgbClr val="FFFFFF"/>
              </a:solidFill>
            </a:endParaRPr>
          </a:p>
        </p:txBody>
      </p:sp>
      <p:sp>
        <p:nvSpPr>
          <p:cNvPr id="5073" name="Google Shape;5073;p89"/>
          <p:cNvSpPr/>
          <p:nvPr/>
        </p:nvSpPr>
        <p:spPr>
          <a:xfrm>
            <a:off x="3150106" y="3906488"/>
            <a:ext cx="791400" cy="754200"/>
          </a:xfrm>
          <a:prstGeom prst="roundRect">
            <a:avLst>
              <a:gd name="adj" fmla="val 16667"/>
            </a:avLst>
          </a:prstGeom>
          <a:solidFill>
            <a:srgbClr val="FFD23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9"/>
          <p:cNvSpPr txBox="1"/>
          <p:nvPr/>
        </p:nvSpPr>
        <p:spPr>
          <a:xfrm>
            <a:off x="3150106" y="4063538"/>
            <a:ext cx="791400" cy="440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000">
                <a:solidFill>
                  <a:schemeClr val="dk1"/>
                </a:solidFill>
              </a:rPr>
              <a:t>#ffd238</a:t>
            </a:r>
            <a:endParaRPr sz="1000">
              <a:solidFill>
                <a:srgbClr val="FFFFFF"/>
              </a:solidFill>
            </a:endParaRPr>
          </a:p>
        </p:txBody>
      </p:sp>
      <p:sp>
        <p:nvSpPr>
          <p:cNvPr id="5075" name="Google Shape;5075;p89"/>
          <p:cNvSpPr/>
          <p:nvPr/>
        </p:nvSpPr>
        <p:spPr>
          <a:xfrm>
            <a:off x="2088263" y="3007519"/>
            <a:ext cx="791400" cy="754200"/>
          </a:xfrm>
          <a:prstGeom prst="roundRect">
            <a:avLst>
              <a:gd name="adj" fmla="val 16667"/>
            </a:avLst>
          </a:prstGeom>
          <a:solidFill>
            <a:srgbClr val="9E99A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89"/>
          <p:cNvSpPr txBox="1"/>
          <p:nvPr/>
        </p:nvSpPr>
        <p:spPr>
          <a:xfrm>
            <a:off x="2088263" y="3164569"/>
            <a:ext cx="791400" cy="4401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000">
                <a:solidFill>
                  <a:schemeClr val="dk1"/>
                </a:solidFill>
              </a:rPr>
              <a:t>#9e99a3</a:t>
            </a:r>
            <a:endParaRPr sz="1000">
              <a:solidFill>
                <a:srgbClr val="FFFFFF"/>
              </a:solidFill>
            </a:endParaRPr>
          </a:p>
        </p:txBody>
      </p:sp>
      <p:sp>
        <p:nvSpPr>
          <p:cNvPr id="5077" name="Google Shape;5077;p8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81"/>
        <p:cNvGrpSpPr/>
        <p:nvPr/>
      </p:nvGrpSpPr>
      <p:grpSpPr>
        <a:xfrm>
          <a:off x="0" y="0"/>
          <a:ext cx="0" cy="0"/>
          <a:chOff x="0" y="0"/>
          <a:chExt cx="0" cy="0"/>
        </a:xfrm>
      </p:grpSpPr>
      <p:sp>
        <p:nvSpPr>
          <p:cNvPr id="5082" name="Google Shape;5082;p90"/>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5083" name="Google Shape;5083;p90"/>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5084" name="Google Shape;5084;p90">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5085" name="Google Shape;5085;p90">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5086" name="Google Shape;5086;p90">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5087" name="Google Shape;5087;p90">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5088" name="Google Shape;5088;p90"/>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5089" name="Google Shape;5089;p90"/>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5090" name="Google Shape;5090;p90"/>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5091" name="Google Shape;5091;p90"/>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5092" name="Google Shape;5092;p90">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5093" name="Google Shape;5093;p9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097"/>
        <p:cNvGrpSpPr/>
        <p:nvPr/>
      </p:nvGrpSpPr>
      <p:grpSpPr>
        <a:xfrm>
          <a:off x="0" y="0"/>
          <a:ext cx="0" cy="0"/>
          <a:chOff x="0" y="0"/>
          <a:chExt cx="0" cy="0"/>
        </a:xfrm>
      </p:grpSpPr>
      <p:grpSp>
        <p:nvGrpSpPr>
          <p:cNvPr id="5098" name="Google Shape;5098;p91"/>
          <p:cNvGrpSpPr/>
          <p:nvPr/>
        </p:nvGrpSpPr>
        <p:grpSpPr>
          <a:xfrm>
            <a:off x="5082708" y="3095784"/>
            <a:ext cx="442841" cy="514271"/>
            <a:chOff x="4727025" y="1332775"/>
            <a:chExt cx="59900" cy="69625"/>
          </a:xfrm>
        </p:grpSpPr>
        <p:sp>
          <p:nvSpPr>
            <p:cNvPr id="5099" name="Google Shape;5099;p91"/>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91"/>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91"/>
          <p:cNvGrpSpPr/>
          <p:nvPr/>
        </p:nvGrpSpPr>
        <p:grpSpPr>
          <a:xfrm>
            <a:off x="5758025" y="2343272"/>
            <a:ext cx="500909" cy="500899"/>
            <a:chOff x="4820425" y="1329900"/>
            <a:chExt cx="70175" cy="70350"/>
          </a:xfrm>
        </p:grpSpPr>
        <p:sp>
          <p:nvSpPr>
            <p:cNvPr id="5102" name="Google Shape;5102;p91"/>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91"/>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91"/>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91"/>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6" name="Google Shape;5106;p91"/>
          <p:cNvGrpSpPr/>
          <p:nvPr/>
        </p:nvGrpSpPr>
        <p:grpSpPr>
          <a:xfrm>
            <a:off x="6410648" y="2355062"/>
            <a:ext cx="538135" cy="493119"/>
            <a:chOff x="4903200" y="1331525"/>
            <a:chExt cx="73575" cy="67425"/>
          </a:xfrm>
        </p:grpSpPr>
        <p:sp>
          <p:nvSpPr>
            <p:cNvPr id="5107" name="Google Shape;5107;p91"/>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5108" name="Google Shape;5108;p91"/>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91"/>
          <p:cNvGrpSpPr/>
          <p:nvPr/>
        </p:nvGrpSpPr>
        <p:grpSpPr>
          <a:xfrm>
            <a:off x="5670599" y="3097040"/>
            <a:ext cx="544563" cy="511895"/>
            <a:chOff x="4815575" y="1416800"/>
            <a:chExt cx="73750" cy="71400"/>
          </a:xfrm>
        </p:grpSpPr>
        <p:sp>
          <p:nvSpPr>
            <p:cNvPr id="5110" name="Google Shape;5110;p91"/>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91"/>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91"/>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3" name="Google Shape;5113;p91"/>
          <p:cNvGrpSpPr/>
          <p:nvPr/>
        </p:nvGrpSpPr>
        <p:grpSpPr>
          <a:xfrm>
            <a:off x="6367224" y="3096746"/>
            <a:ext cx="602914" cy="512477"/>
            <a:chOff x="4902475" y="1418875"/>
            <a:chExt cx="74500" cy="63775"/>
          </a:xfrm>
        </p:grpSpPr>
        <p:sp>
          <p:nvSpPr>
            <p:cNvPr id="5114" name="Google Shape;5114;p91"/>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91"/>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91"/>
          <p:cNvGrpSpPr/>
          <p:nvPr/>
        </p:nvGrpSpPr>
        <p:grpSpPr>
          <a:xfrm>
            <a:off x="5783096" y="3835985"/>
            <a:ext cx="515391" cy="525699"/>
            <a:chOff x="4818100" y="1507675"/>
            <a:chExt cx="71225" cy="71625"/>
          </a:xfrm>
        </p:grpSpPr>
        <p:sp>
          <p:nvSpPr>
            <p:cNvPr id="5117" name="Google Shape;5117;p91"/>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91"/>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91"/>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91"/>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1" name="Google Shape;5121;p91"/>
          <p:cNvGrpSpPr/>
          <p:nvPr/>
        </p:nvGrpSpPr>
        <p:grpSpPr>
          <a:xfrm>
            <a:off x="5121199" y="3857517"/>
            <a:ext cx="522956" cy="489869"/>
            <a:chOff x="4721450" y="1509475"/>
            <a:chExt cx="79350" cy="74325"/>
          </a:xfrm>
        </p:grpSpPr>
        <p:sp>
          <p:nvSpPr>
            <p:cNvPr id="5122" name="Google Shape;5122;p91"/>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91"/>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91"/>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91"/>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6" name="Google Shape;5126;p91"/>
          <p:cNvGrpSpPr/>
          <p:nvPr/>
        </p:nvGrpSpPr>
        <p:grpSpPr>
          <a:xfrm>
            <a:off x="6444441" y="3837269"/>
            <a:ext cx="525704" cy="535436"/>
            <a:chOff x="4906800" y="1507500"/>
            <a:chExt cx="70350" cy="71075"/>
          </a:xfrm>
        </p:grpSpPr>
        <p:sp>
          <p:nvSpPr>
            <p:cNvPr id="5127" name="Google Shape;5127;p91"/>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91"/>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91"/>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91"/>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91"/>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2" name="Google Shape;5132;p91"/>
          <p:cNvGrpSpPr/>
          <p:nvPr/>
        </p:nvGrpSpPr>
        <p:grpSpPr>
          <a:xfrm>
            <a:off x="4477263" y="2343250"/>
            <a:ext cx="508054" cy="508095"/>
            <a:chOff x="3736598" y="2170606"/>
            <a:chExt cx="404889" cy="404889"/>
          </a:xfrm>
        </p:grpSpPr>
        <p:sp>
          <p:nvSpPr>
            <p:cNvPr id="5133" name="Google Shape;5133;p91"/>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91"/>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91"/>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91"/>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7" name="Google Shape;5137;p91"/>
          <p:cNvGrpSpPr/>
          <p:nvPr/>
        </p:nvGrpSpPr>
        <p:grpSpPr>
          <a:xfrm>
            <a:off x="3765303" y="2343345"/>
            <a:ext cx="575790" cy="507904"/>
            <a:chOff x="3161917" y="2170682"/>
            <a:chExt cx="458870" cy="404737"/>
          </a:xfrm>
        </p:grpSpPr>
        <p:sp>
          <p:nvSpPr>
            <p:cNvPr id="5138" name="Google Shape;5138;p91"/>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5139" name="Google Shape;5139;p91"/>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91"/>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1" name="Google Shape;5141;p91"/>
          <p:cNvGrpSpPr/>
          <p:nvPr/>
        </p:nvGrpSpPr>
        <p:grpSpPr>
          <a:xfrm>
            <a:off x="3792833" y="3103717"/>
            <a:ext cx="520730" cy="498567"/>
            <a:chOff x="3179914" y="2889488"/>
            <a:chExt cx="422876" cy="404911"/>
          </a:xfrm>
        </p:grpSpPr>
        <p:sp>
          <p:nvSpPr>
            <p:cNvPr id="5142" name="Google Shape;5142;p91"/>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91"/>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91"/>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91"/>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91"/>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91"/>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8" name="Google Shape;5148;p91"/>
          <p:cNvGrpSpPr/>
          <p:nvPr/>
        </p:nvGrpSpPr>
        <p:grpSpPr>
          <a:xfrm>
            <a:off x="4421513" y="3103677"/>
            <a:ext cx="516145" cy="498648"/>
            <a:chOff x="3729467" y="2889422"/>
            <a:chExt cx="419153" cy="404977"/>
          </a:xfrm>
        </p:grpSpPr>
        <p:sp>
          <p:nvSpPr>
            <p:cNvPr id="5149" name="Google Shape;5149;p91"/>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91"/>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91"/>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91"/>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91"/>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91"/>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91"/>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56" name="Google Shape;5156;p91"/>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91"/>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91"/>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91"/>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60" name="Google Shape;5160;p91"/>
          <p:cNvGrpSpPr/>
          <p:nvPr/>
        </p:nvGrpSpPr>
        <p:grpSpPr>
          <a:xfrm>
            <a:off x="7141841" y="2550562"/>
            <a:ext cx="166473" cy="141497"/>
            <a:chOff x="4660325" y="1866850"/>
            <a:chExt cx="68350" cy="58100"/>
          </a:xfrm>
        </p:grpSpPr>
        <p:sp>
          <p:nvSpPr>
            <p:cNvPr id="5161" name="Google Shape;5161;p91"/>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91"/>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3" name="Google Shape;5163;p91"/>
          <p:cNvGrpSpPr/>
          <p:nvPr/>
        </p:nvGrpSpPr>
        <p:grpSpPr>
          <a:xfrm>
            <a:off x="7451186" y="2576286"/>
            <a:ext cx="162515" cy="90049"/>
            <a:chOff x="4791775" y="1877500"/>
            <a:chExt cx="66725" cy="36975"/>
          </a:xfrm>
        </p:grpSpPr>
        <p:sp>
          <p:nvSpPr>
            <p:cNvPr id="5164" name="Google Shape;5164;p91"/>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91"/>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6" name="Google Shape;5166;p91"/>
          <p:cNvGrpSpPr/>
          <p:nvPr/>
        </p:nvGrpSpPr>
        <p:grpSpPr>
          <a:xfrm>
            <a:off x="7772899" y="2576286"/>
            <a:ext cx="144979" cy="90049"/>
            <a:chOff x="4923925" y="1877500"/>
            <a:chExt cx="59525" cy="36975"/>
          </a:xfrm>
        </p:grpSpPr>
        <p:sp>
          <p:nvSpPr>
            <p:cNvPr id="5167" name="Google Shape;5167;p91"/>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91"/>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91"/>
          <p:cNvGrpSpPr/>
          <p:nvPr/>
        </p:nvGrpSpPr>
        <p:grpSpPr>
          <a:xfrm>
            <a:off x="8067390" y="2558477"/>
            <a:ext cx="141447" cy="125667"/>
            <a:chOff x="5058450" y="1870100"/>
            <a:chExt cx="58075" cy="51600"/>
          </a:xfrm>
        </p:grpSpPr>
        <p:sp>
          <p:nvSpPr>
            <p:cNvPr id="5170" name="Google Shape;5170;p91"/>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91"/>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2" name="Google Shape;5172;p91"/>
          <p:cNvGrpSpPr/>
          <p:nvPr/>
        </p:nvGrpSpPr>
        <p:grpSpPr>
          <a:xfrm>
            <a:off x="7481905" y="2980885"/>
            <a:ext cx="101077" cy="107645"/>
            <a:chOff x="4811425" y="2065025"/>
            <a:chExt cx="41500" cy="44200"/>
          </a:xfrm>
        </p:grpSpPr>
        <p:sp>
          <p:nvSpPr>
            <p:cNvPr id="5173" name="Google Shape;5173;p91"/>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91"/>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5" name="Google Shape;5175;p91"/>
          <p:cNvGrpSpPr/>
          <p:nvPr/>
        </p:nvGrpSpPr>
        <p:grpSpPr>
          <a:xfrm>
            <a:off x="7774342" y="2981098"/>
            <a:ext cx="120867" cy="107218"/>
            <a:chOff x="4929875" y="2065025"/>
            <a:chExt cx="49625" cy="44025"/>
          </a:xfrm>
        </p:grpSpPr>
        <p:sp>
          <p:nvSpPr>
            <p:cNvPr id="5176" name="Google Shape;5176;p91"/>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91"/>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8" name="Google Shape;5178;p91"/>
          <p:cNvGrpSpPr/>
          <p:nvPr/>
        </p:nvGrpSpPr>
        <p:grpSpPr>
          <a:xfrm>
            <a:off x="8103011" y="2984112"/>
            <a:ext cx="70206" cy="101191"/>
            <a:chOff x="5083925" y="2066350"/>
            <a:chExt cx="28825" cy="41550"/>
          </a:xfrm>
        </p:grpSpPr>
        <p:sp>
          <p:nvSpPr>
            <p:cNvPr id="5179" name="Google Shape;5179;p91"/>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91"/>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1" name="Google Shape;5181;p91"/>
          <p:cNvGrpSpPr/>
          <p:nvPr/>
        </p:nvGrpSpPr>
        <p:grpSpPr>
          <a:xfrm>
            <a:off x="7134565" y="2999759"/>
            <a:ext cx="181026" cy="69896"/>
            <a:chOff x="4659775" y="2072775"/>
            <a:chExt cx="74325" cy="28700"/>
          </a:xfrm>
        </p:grpSpPr>
        <p:sp>
          <p:nvSpPr>
            <p:cNvPr id="5182" name="Google Shape;5182;p91"/>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91"/>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91"/>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91"/>
          <p:cNvGrpSpPr/>
          <p:nvPr/>
        </p:nvGrpSpPr>
        <p:grpSpPr>
          <a:xfrm>
            <a:off x="8054421" y="2790324"/>
            <a:ext cx="167387" cy="89197"/>
            <a:chOff x="4662475" y="1976500"/>
            <a:chExt cx="68725" cy="36625"/>
          </a:xfrm>
        </p:grpSpPr>
        <p:sp>
          <p:nvSpPr>
            <p:cNvPr id="5186" name="Google Shape;5186;p91"/>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91"/>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91"/>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9" name="Google Shape;5189;p91"/>
          <p:cNvGrpSpPr/>
          <p:nvPr/>
        </p:nvGrpSpPr>
        <p:grpSpPr>
          <a:xfrm>
            <a:off x="7751326" y="2793764"/>
            <a:ext cx="166899" cy="82317"/>
            <a:chOff x="4920150" y="1977875"/>
            <a:chExt cx="68525" cy="33800"/>
          </a:xfrm>
        </p:grpSpPr>
        <p:sp>
          <p:nvSpPr>
            <p:cNvPr id="5190" name="Google Shape;5190;p91"/>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91"/>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91"/>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3" name="Google Shape;5193;p91"/>
          <p:cNvGrpSpPr/>
          <p:nvPr/>
        </p:nvGrpSpPr>
        <p:grpSpPr>
          <a:xfrm>
            <a:off x="7162483" y="3197682"/>
            <a:ext cx="125190" cy="127859"/>
            <a:chOff x="4676550" y="2160575"/>
            <a:chExt cx="51400" cy="52500"/>
          </a:xfrm>
        </p:grpSpPr>
        <p:sp>
          <p:nvSpPr>
            <p:cNvPr id="5194" name="Google Shape;5194;p91"/>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91"/>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91"/>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7" name="Google Shape;5197;p91"/>
          <p:cNvGrpSpPr/>
          <p:nvPr/>
        </p:nvGrpSpPr>
        <p:grpSpPr>
          <a:xfrm>
            <a:off x="7459741" y="3204714"/>
            <a:ext cx="145405" cy="113794"/>
            <a:chOff x="4768325" y="2163475"/>
            <a:chExt cx="59700" cy="46725"/>
          </a:xfrm>
        </p:grpSpPr>
        <p:sp>
          <p:nvSpPr>
            <p:cNvPr id="5198" name="Google Shape;5198;p91"/>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91"/>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00" name="Google Shape;5200;p91"/>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91"/>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91"/>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91"/>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91"/>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91"/>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6" name="Google Shape;5206;p91"/>
          <p:cNvGrpSpPr/>
          <p:nvPr/>
        </p:nvGrpSpPr>
        <p:grpSpPr>
          <a:xfrm>
            <a:off x="7476059" y="3459808"/>
            <a:ext cx="112768" cy="106853"/>
            <a:chOff x="4768575" y="2253950"/>
            <a:chExt cx="46300" cy="43875"/>
          </a:xfrm>
        </p:grpSpPr>
        <p:sp>
          <p:nvSpPr>
            <p:cNvPr id="5207" name="Google Shape;5207;p91"/>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91"/>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91"/>
          <p:cNvGrpSpPr/>
          <p:nvPr/>
        </p:nvGrpSpPr>
        <p:grpSpPr>
          <a:xfrm>
            <a:off x="7775682" y="3948834"/>
            <a:ext cx="118187" cy="146246"/>
            <a:chOff x="4960900" y="2433225"/>
            <a:chExt cx="48525" cy="60050"/>
          </a:xfrm>
        </p:grpSpPr>
        <p:sp>
          <p:nvSpPr>
            <p:cNvPr id="5210" name="Google Shape;5210;p91"/>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91"/>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2" name="Google Shape;5212;p91"/>
          <p:cNvGrpSpPr/>
          <p:nvPr/>
        </p:nvGrpSpPr>
        <p:grpSpPr>
          <a:xfrm>
            <a:off x="7464247" y="4212895"/>
            <a:ext cx="136394" cy="143810"/>
            <a:chOff x="4854075" y="2527625"/>
            <a:chExt cx="56000" cy="59050"/>
          </a:xfrm>
        </p:grpSpPr>
        <p:sp>
          <p:nvSpPr>
            <p:cNvPr id="5213" name="Google Shape;5213;p91"/>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91"/>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15" name="Google Shape;5215;p91"/>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91"/>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91"/>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8" name="Google Shape;5218;p91"/>
          <p:cNvGrpSpPr/>
          <p:nvPr/>
        </p:nvGrpSpPr>
        <p:grpSpPr>
          <a:xfrm>
            <a:off x="8088458" y="3676639"/>
            <a:ext cx="99312" cy="160797"/>
            <a:chOff x="5059700" y="2334775"/>
            <a:chExt cx="40775" cy="66025"/>
          </a:xfrm>
        </p:grpSpPr>
        <p:sp>
          <p:nvSpPr>
            <p:cNvPr id="5219" name="Google Shape;5219;p91"/>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91"/>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91"/>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91"/>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91"/>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91"/>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91"/>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91"/>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91"/>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8" name="Google Shape;5228;p91"/>
          <p:cNvGrpSpPr/>
          <p:nvPr/>
        </p:nvGrpSpPr>
        <p:grpSpPr>
          <a:xfrm>
            <a:off x="8045622" y="3941771"/>
            <a:ext cx="184984" cy="160371"/>
            <a:chOff x="5037700" y="2430325"/>
            <a:chExt cx="75950" cy="65850"/>
          </a:xfrm>
        </p:grpSpPr>
        <p:sp>
          <p:nvSpPr>
            <p:cNvPr id="5229" name="Google Shape;5229;p91"/>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91"/>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1" name="Google Shape;5231;p91"/>
          <p:cNvGrpSpPr/>
          <p:nvPr/>
        </p:nvGrpSpPr>
        <p:grpSpPr>
          <a:xfrm>
            <a:off x="7465128" y="3708223"/>
            <a:ext cx="173014" cy="97629"/>
            <a:chOff x="4756975" y="2341800"/>
            <a:chExt cx="91975" cy="51925"/>
          </a:xfrm>
        </p:grpSpPr>
        <p:sp>
          <p:nvSpPr>
            <p:cNvPr id="5232" name="Google Shape;5232;p91"/>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91"/>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91"/>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91"/>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91"/>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91"/>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91"/>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91"/>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91"/>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91"/>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91"/>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91"/>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91"/>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91"/>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91"/>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91"/>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91"/>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91"/>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91"/>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91"/>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2" name="Google Shape;5252;p91"/>
          <p:cNvGrpSpPr/>
          <p:nvPr/>
        </p:nvGrpSpPr>
        <p:grpSpPr>
          <a:xfrm>
            <a:off x="7732065" y="4196920"/>
            <a:ext cx="212497" cy="175761"/>
            <a:chOff x="4943575" y="2516350"/>
            <a:chExt cx="98675" cy="81700"/>
          </a:xfrm>
        </p:grpSpPr>
        <p:sp>
          <p:nvSpPr>
            <p:cNvPr id="5253" name="Google Shape;5253;p91"/>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91"/>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91"/>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91"/>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91"/>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91"/>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91"/>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91"/>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91"/>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91"/>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91"/>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91"/>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91"/>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91"/>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91"/>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91"/>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91"/>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91"/>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91"/>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91"/>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91"/>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91"/>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91"/>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91"/>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91"/>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91"/>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91"/>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91"/>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91"/>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91"/>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91"/>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91"/>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91"/>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91"/>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91"/>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91"/>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91"/>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91"/>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91"/>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91"/>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91"/>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91"/>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91"/>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91"/>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91"/>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91"/>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91"/>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91"/>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91"/>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91"/>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91"/>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91"/>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91"/>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91"/>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91"/>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91"/>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91"/>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91"/>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91"/>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91"/>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91"/>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91"/>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91"/>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91"/>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91"/>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91"/>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91"/>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91"/>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91"/>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91"/>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91"/>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91"/>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91"/>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91"/>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91"/>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91"/>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91"/>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91"/>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91"/>
          <p:cNvGrpSpPr/>
          <p:nvPr/>
        </p:nvGrpSpPr>
        <p:grpSpPr>
          <a:xfrm>
            <a:off x="1990126" y="3423163"/>
            <a:ext cx="965351" cy="134611"/>
            <a:chOff x="4411970" y="2962952"/>
            <a:chExt cx="706544" cy="104212"/>
          </a:xfrm>
        </p:grpSpPr>
        <p:sp>
          <p:nvSpPr>
            <p:cNvPr id="5332" name="Google Shape;5332;p91"/>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91"/>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91"/>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91"/>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6" name="Google Shape;5336;p91"/>
          <p:cNvGrpSpPr/>
          <p:nvPr/>
        </p:nvGrpSpPr>
        <p:grpSpPr>
          <a:xfrm>
            <a:off x="1990126" y="3012077"/>
            <a:ext cx="960158" cy="289172"/>
            <a:chOff x="4411970" y="2726085"/>
            <a:chExt cx="643107" cy="193659"/>
          </a:xfrm>
        </p:grpSpPr>
        <p:sp>
          <p:nvSpPr>
            <p:cNvPr id="5337" name="Google Shape;5337;p91"/>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91"/>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91"/>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91"/>
          <p:cNvGrpSpPr/>
          <p:nvPr/>
        </p:nvGrpSpPr>
        <p:grpSpPr>
          <a:xfrm>
            <a:off x="993018" y="3278187"/>
            <a:ext cx="833173" cy="259209"/>
            <a:chOff x="4411970" y="4340222"/>
            <a:chExt cx="779467" cy="242683"/>
          </a:xfrm>
        </p:grpSpPr>
        <p:sp>
          <p:nvSpPr>
            <p:cNvPr id="5341" name="Google Shape;5341;p91"/>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91"/>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91"/>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4" name="Google Shape;5344;p91"/>
          <p:cNvGrpSpPr/>
          <p:nvPr/>
        </p:nvGrpSpPr>
        <p:grpSpPr>
          <a:xfrm>
            <a:off x="1990126" y="2673933"/>
            <a:ext cx="965160" cy="216230"/>
            <a:chOff x="4411970" y="2468674"/>
            <a:chExt cx="747317" cy="167425"/>
          </a:xfrm>
        </p:grpSpPr>
        <p:sp>
          <p:nvSpPr>
            <p:cNvPr id="5345" name="Google Shape;5345;p91"/>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91"/>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7" name="Google Shape;5347;p91"/>
          <p:cNvGrpSpPr/>
          <p:nvPr/>
        </p:nvGrpSpPr>
        <p:grpSpPr>
          <a:xfrm>
            <a:off x="988873" y="2578650"/>
            <a:ext cx="810451" cy="319148"/>
            <a:chOff x="4411970" y="3686602"/>
            <a:chExt cx="797845" cy="314215"/>
          </a:xfrm>
        </p:grpSpPr>
        <p:sp>
          <p:nvSpPr>
            <p:cNvPr id="5348" name="Google Shape;5348;p91"/>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91"/>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91"/>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91"/>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91"/>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53" name="Google Shape;5353;p91"/>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4" name="Google Shape;5354;p91"/>
          <p:cNvGrpSpPr/>
          <p:nvPr/>
        </p:nvGrpSpPr>
        <p:grpSpPr>
          <a:xfrm>
            <a:off x="988970" y="2333174"/>
            <a:ext cx="1970333" cy="208784"/>
            <a:chOff x="6336019" y="3733725"/>
            <a:chExt cx="2566206" cy="351310"/>
          </a:xfrm>
        </p:grpSpPr>
        <p:sp>
          <p:nvSpPr>
            <p:cNvPr id="5355" name="Google Shape;5355;p91"/>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91"/>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91"/>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91"/>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9" name="Google Shape;5359;p91"/>
          <p:cNvGrpSpPr/>
          <p:nvPr/>
        </p:nvGrpSpPr>
        <p:grpSpPr>
          <a:xfrm>
            <a:off x="1990126" y="3940729"/>
            <a:ext cx="946551" cy="153200"/>
            <a:chOff x="4404545" y="3301592"/>
            <a:chExt cx="782403" cy="129272"/>
          </a:xfrm>
        </p:grpSpPr>
        <p:sp>
          <p:nvSpPr>
            <p:cNvPr id="5360" name="Google Shape;5360;p91"/>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91"/>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2" name="Google Shape;5362;p91"/>
          <p:cNvGrpSpPr/>
          <p:nvPr/>
        </p:nvGrpSpPr>
        <p:grpSpPr>
          <a:xfrm>
            <a:off x="1990126" y="3679688"/>
            <a:ext cx="962257" cy="139127"/>
            <a:chOff x="4411970" y="3131459"/>
            <a:chExt cx="710520" cy="117397"/>
          </a:xfrm>
        </p:grpSpPr>
        <p:sp>
          <p:nvSpPr>
            <p:cNvPr id="5363" name="Google Shape;5363;p91"/>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91"/>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5" name="Google Shape;5365;p91"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6" name="Google Shape;5366;p91"/>
          <p:cNvGrpSpPr/>
          <p:nvPr/>
        </p:nvGrpSpPr>
        <p:grpSpPr>
          <a:xfrm>
            <a:off x="990271" y="3614482"/>
            <a:ext cx="823838" cy="458988"/>
            <a:chOff x="4411970" y="1801825"/>
            <a:chExt cx="734586" cy="409262"/>
          </a:xfrm>
        </p:grpSpPr>
        <p:sp>
          <p:nvSpPr>
            <p:cNvPr id="5367" name="Google Shape;5367;p91"/>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91"/>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9" name="Google Shape;5369;p91"/>
          <p:cNvGrpSpPr/>
          <p:nvPr/>
        </p:nvGrpSpPr>
        <p:grpSpPr>
          <a:xfrm>
            <a:off x="990271" y="4162908"/>
            <a:ext cx="856348" cy="212039"/>
            <a:chOff x="4411970" y="2233974"/>
            <a:chExt cx="763574" cy="189068"/>
          </a:xfrm>
        </p:grpSpPr>
        <p:sp>
          <p:nvSpPr>
            <p:cNvPr id="5370" name="Google Shape;5370;p91"/>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91"/>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2" name="Google Shape;5372;p91"/>
          <p:cNvGrpSpPr/>
          <p:nvPr/>
        </p:nvGrpSpPr>
        <p:grpSpPr>
          <a:xfrm>
            <a:off x="3100467" y="2338244"/>
            <a:ext cx="511602" cy="511602"/>
            <a:chOff x="5681300" y="2527788"/>
            <a:chExt cx="805800" cy="805800"/>
          </a:xfrm>
        </p:grpSpPr>
        <p:sp>
          <p:nvSpPr>
            <p:cNvPr id="5373" name="Google Shape;5373;p91"/>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91"/>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5" name="Google Shape;5375;p91"/>
          <p:cNvGrpSpPr/>
          <p:nvPr/>
        </p:nvGrpSpPr>
        <p:grpSpPr>
          <a:xfrm>
            <a:off x="3097662" y="3104827"/>
            <a:ext cx="513021" cy="512935"/>
            <a:chOff x="4049800" y="640400"/>
            <a:chExt cx="858900" cy="858900"/>
          </a:xfrm>
        </p:grpSpPr>
        <p:sp>
          <p:nvSpPr>
            <p:cNvPr id="5376" name="Google Shape;5376;p91"/>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91"/>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8" name="Google Shape;5378;p91"/>
          <p:cNvGrpSpPr/>
          <p:nvPr/>
        </p:nvGrpSpPr>
        <p:grpSpPr>
          <a:xfrm>
            <a:off x="3014861" y="3756719"/>
            <a:ext cx="686489" cy="686585"/>
            <a:chOff x="5080188" y="927900"/>
            <a:chExt cx="961200" cy="961200"/>
          </a:xfrm>
        </p:grpSpPr>
        <p:sp>
          <p:nvSpPr>
            <p:cNvPr id="5379" name="Google Shape;5379;p91"/>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91"/>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91"/>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91"/>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91"/>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91"/>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91"/>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91"/>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7" name="Google Shape;5387;p91"/>
          <p:cNvGrpSpPr/>
          <p:nvPr/>
        </p:nvGrpSpPr>
        <p:grpSpPr>
          <a:xfrm>
            <a:off x="3798012" y="3849448"/>
            <a:ext cx="510373" cy="510937"/>
            <a:chOff x="7508249" y="1522825"/>
            <a:chExt cx="1326332" cy="1322987"/>
          </a:xfrm>
        </p:grpSpPr>
        <p:sp>
          <p:nvSpPr>
            <p:cNvPr id="5388" name="Google Shape;5388;p91"/>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91"/>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91"/>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91"/>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91"/>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91"/>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91"/>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91"/>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91"/>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91"/>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8" name="Google Shape;5398;p91"/>
          <p:cNvGrpSpPr/>
          <p:nvPr/>
        </p:nvGrpSpPr>
        <p:grpSpPr>
          <a:xfrm>
            <a:off x="4489605" y="3850853"/>
            <a:ext cx="492652" cy="503348"/>
            <a:chOff x="6039282" y="1042577"/>
            <a:chExt cx="734315" cy="731929"/>
          </a:xfrm>
        </p:grpSpPr>
        <p:sp>
          <p:nvSpPr>
            <p:cNvPr id="5399" name="Google Shape;5399;p91"/>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91"/>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91"/>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91"/>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91"/>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91"/>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91"/>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91"/>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91"/>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91"/>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91"/>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91"/>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91"/>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91"/>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91"/>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91"/>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91"/>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91"/>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91"/>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91"/>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91"/>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91"/>
          <p:cNvGrpSpPr/>
          <p:nvPr/>
        </p:nvGrpSpPr>
        <p:grpSpPr>
          <a:xfrm>
            <a:off x="5130019" y="2346894"/>
            <a:ext cx="483304" cy="504902"/>
            <a:chOff x="1825800" y="1651625"/>
            <a:chExt cx="568125" cy="591775"/>
          </a:xfrm>
        </p:grpSpPr>
        <p:sp>
          <p:nvSpPr>
            <p:cNvPr id="5421" name="Google Shape;5421;p91"/>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91"/>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91"/>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91"/>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91"/>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91"/>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27" name="Google Shape;5427;p91"/>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91"/>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91"/>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91"/>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91"/>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5432" name="Google Shape;5432;p9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436"/>
        <p:cNvGrpSpPr/>
        <p:nvPr/>
      </p:nvGrpSpPr>
      <p:grpSpPr>
        <a:xfrm>
          <a:off x="0" y="0"/>
          <a:ext cx="0" cy="0"/>
          <a:chOff x="0" y="0"/>
          <a:chExt cx="0" cy="0"/>
        </a:xfrm>
      </p:grpSpPr>
      <p:grpSp>
        <p:nvGrpSpPr>
          <p:cNvPr id="5437" name="Google Shape;5437;p92"/>
          <p:cNvGrpSpPr/>
          <p:nvPr/>
        </p:nvGrpSpPr>
        <p:grpSpPr>
          <a:xfrm>
            <a:off x="722058" y="957091"/>
            <a:ext cx="2492868" cy="1379876"/>
            <a:chOff x="2654821" y="2311071"/>
            <a:chExt cx="2279715" cy="1262120"/>
          </a:xfrm>
        </p:grpSpPr>
        <p:grpSp>
          <p:nvGrpSpPr>
            <p:cNvPr id="5438" name="Google Shape;5438;p92"/>
            <p:cNvGrpSpPr/>
            <p:nvPr/>
          </p:nvGrpSpPr>
          <p:grpSpPr>
            <a:xfrm>
              <a:off x="4034269" y="2840745"/>
              <a:ext cx="40212" cy="36437"/>
              <a:chOff x="4293400" y="2574725"/>
              <a:chExt cx="84425" cy="80100"/>
            </a:xfrm>
          </p:grpSpPr>
          <p:sp>
            <p:nvSpPr>
              <p:cNvPr id="5439" name="Google Shape;5439;p92"/>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5440" name="Google Shape;5440;p92"/>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1" name="Google Shape;5441;p92"/>
            <p:cNvGrpSpPr/>
            <p:nvPr/>
          </p:nvGrpSpPr>
          <p:grpSpPr>
            <a:xfrm>
              <a:off x="3894606" y="2334874"/>
              <a:ext cx="913198" cy="518984"/>
              <a:chOff x="4000175" y="1462675"/>
              <a:chExt cx="1917275" cy="1140875"/>
            </a:xfrm>
          </p:grpSpPr>
          <p:sp>
            <p:nvSpPr>
              <p:cNvPr id="5442" name="Google Shape;5442;p92"/>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5443" name="Google Shape;5443;p92"/>
              <p:cNvGrpSpPr/>
              <p:nvPr/>
            </p:nvGrpSpPr>
            <p:grpSpPr>
              <a:xfrm>
                <a:off x="4000175" y="1462675"/>
                <a:ext cx="1917275" cy="1140875"/>
                <a:chOff x="4000175" y="1462675"/>
                <a:chExt cx="1917275" cy="1140875"/>
              </a:xfrm>
            </p:grpSpPr>
            <p:sp>
              <p:nvSpPr>
                <p:cNvPr id="5444" name="Google Shape;5444;p92"/>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5445" name="Google Shape;5445;p92"/>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92"/>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92"/>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92"/>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449" name="Google Shape;5449;p92"/>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50" name="Google Shape;5450;p92"/>
            <p:cNvGrpSpPr/>
            <p:nvPr/>
          </p:nvGrpSpPr>
          <p:grpSpPr>
            <a:xfrm>
              <a:off x="3875768" y="2846704"/>
              <a:ext cx="44796" cy="47366"/>
              <a:chOff x="3960625" y="2587825"/>
              <a:chExt cx="94050" cy="104125"/>
            </a:xfrm>
          </p:grpSpPr>
          <p:sp>
            <p:nvSpPr>
              <p:cNvPr id="5451" name="Google Shape;5451;p92"/>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5452" name="Google Shape;5452;p92"/>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92"/>
            <p:cNvGrpSpPr/>
            <p:nvPr/>
          </p:nvGrpSpPr>
          <p:grpSpPr>
            <a:xfrm>
              <a:off x="3782759" y="2807162"/>
              <a:ext cx="82686" cy="85487"/>
              <a:chOff x="3765350" y="2500900"/>
              <a:chExt cx="173600" cy="187925"/>
            </a:xfrm>
          </p:grpSpPr>
          <p:sp>
            <p:nvSpPr>
              <p:cNvPr id="5454" name="Google Shape;5454;p92"/>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5455" name="Google Shape;5455;p92"/>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92"/>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92"/>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92"/>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92"/>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0" name="Google Shape;5460;p92"/>
            <p:cNvGrpSpPr/>
            <p:nvPr/>
          </p:nvGrpSpPr>
          <p:grpSpPr>
            <a:xfrm>
              <a:off x="3775674" y="2798496"/>
              <a:ext cx="40545" cy="23564"/>
              <a:chOff x="3750475" y="2481850"/>
              <a:chExt cx="85125" cy="51800"/>
            </a:xfrm>
          </p:grpSpPr>
          <p:sp>
            <p:nvSpPr>
              <p:cNvPr id="5461" name="Google Shape;5461;p92"/>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92"/>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5463" name="Google Shape;5463;p92"/>
            <p:cNvGrpSpPr/>
            <p:nvPr/>
          </p:nvGrpSpPr>
          <p:grpSpPr>
            <a:xfrm>
              <a:off x="3716946" y="2776024"/>
              <a:ext cx="81971" cy="76912"/>
              <a:chOff x="3627175" y="2432450"/>
              <a:chExt cx="172100" cy="169075"/>
            </a:xfrm>
          </p:grpSpPr>
          <p:sp>
            <p:nvSpPr>
              <p:cNvPr id="5464" name="Google Shape;5464;p92"/>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92"/>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5466" name="Google Shape;5466;p92"/>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5467" name="Google Shape;5467;p92"/>
            <p:cNvGrpSpPr/>
            <p:nvPr/>
          </p:nvGrpSpPr>
          <p:grpSpPr>
            <a:xfrm>
              <a:off x="3685682" y="2845624"/>
              <a:ext cx="29311" cy="45055"/>
              <a:chOff x="3561536" y="2585450"/>
              <a:chExt cx="61539" cy="99045"/>
            </a:xfrm>
          </p:grpSpPr>
          <p:sp>
            <p:nvSpPr>
              <p:cNvPr id="5468" name="Google Shape;5468;p92"/>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92"/>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5470" name="Google Shape;5470;p92"/>
            <p:cNvGrpSpPr/>
            <p:nvPr/>
          </p:nvGrpSpPr>
          <p:grpSpPr>
            <a:xfrm>
              <a:off x="3849905" y="2572252"/>
              <a:ext cx="74339" cy="119559"/>
              <a:chOff x="3906325" y="1984500"/>
              <a:chExt cx="156075" cy="262825"/>
            </a:xfrm>
          </p:grpSpPr>
          <p:sp>
            <p:nvSpPr>
              <p:cNvPr id="5471" name="Google Shape;5471;p92"/>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5472" name="Google Shape;5472;p92"/>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3" name="Google Shape;5473;p92"/>
            <p:cNvGrpSpPr/>
            <p:nvPr/>
          </p:nvGrpSpPr>
          <p:grpSpPr>
            <a:xfrm>
              <a:off x="2654821" y="2414345"/>
              <a:ext cx="667570" cy="558731"/>
              <a:chOff x="1397225" y="1637375"/>
              <a:chExt cx="1401575" cy="1228250"/>
            </a:xfrm>
          </p:grpSpPr>
          <p:sp>
            <p:nvSpPr>
              <p:cNvPr id="5474" name="Google Shape;5474;p92"/>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5475" name="Google Shape;5475;p92"/>
              <p:cNvGrpSpPr/>
              <p:nvPr/>
            </p:nvGrpSpPr>
            <p:grpSpPr>
              <a:xfrm>
                <a:off x="1397225" y="1637375"/>
                <a:ext cx="1398775" cy="1228250"/>
                <a:chOff x="1397225" y="1637375"/>
                <a:chExt cx="1398775" cy="1228250"/>
              </a:xfrm>
            </p:grpSpPr>
            <p:sp>
              <p:nvSpPr>
                <p:cNvPr id="5476" name="Google Shape;5476;p92"/>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92"/>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78" name="Google Shape;5478;p92"/>
            <p:cNvGrpSpPr/>
            <p:nvPr/>
          </p:nvGrpSpPr>
          <p:grpSpPr>
            <a:xfrm>
              <a:off x="3230417" y="3103734"/>
              <a:ext cx="282982" cy="280332"/>
              <a:chOff x="2605700" y="3152850"/>
              <a:chExt cx="594125" cy="616250"/>
            </a:xfrm>
          </p:grpSpPr>
          <p:sp>
            <p:nvSpPr>
              <p:cNvPr id="5479" name="Google Shape;5479;p92"/>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5480" name="Google Shape;5480;p92"/>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5481" name="Google Shape;5481;p92"/>
            <p:cNvGrpSpPr/>
            <p:nvPr/>
          </p:nvGrpSpPr>
          <p:grpSpPr>
            <a:xfrm>
              <a:off x="3265985" y="3226989"/>
              <a:ext cx="87151" cy="346202"/>
              <a:chOff x="2680375" y="3423800"/>
              <a:chExt cx="182975" cy="761050"/>
            </a:xfrm>
          </p:grpSpPr>
          <p:sp>
            <p:nvSpPr>
              <p:cNvPr id="5482" name="Google Shape;5482;p92"/>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5483" name="Google Shape;5483;p92"/>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4" name="Google Shape;5484;p92"/>
            <p:cNvGrpSpPr/>
            <p:nvPr/>
          </p:nvGrpSpPr>
          <p:grpSpPr>
            <a:xfrm>
              <a:off x="3855466" y="3289811"/>
              <a:ext cx="112514" cy="94210"/>
              <a:chOff x="3918000" y="3561900"/>
              <a:chExt cx="236225" cy="207100"/>
            </a:xfrm>
          </p:grpSpPr>
          <p:sp>
            <p:nvSpPr>
              <p:cNvPr id="5485" name="Google Shape;5485;p92"/>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5486" name="Google Shape;5486;p92"/>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87" name="Google Shape;5487;p92"/>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92"/>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92"/>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5490" name="Google Shape;5490;p92"/>
            <p:cNvGrpSpPr/>
            <p:nvPr/>
          </p:nvGrpSpPr>
          <p:grpSpPr>
            <a:xfrm>
              <a:off x="2905224" y="2311071"/>
              <a:ext cx="596721" cy="528992"/>
              <a:chOff x="1922950" y="1410350"/>
              <a:chExt cx="1252825" cy="1162875"/>
            </a:xfrm>
          </p:grpSpPr>
          <p:sp>
            <p:nvSpPr>
              <p:cNvPr id="5491" name="Google Shape;5491;p92"/>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92"/>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92"/>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92"/>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92"/>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92"/>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92"/>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92"/>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92"/>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92"/>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92"/>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92"/>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92"/>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92"/>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92"/>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92"/>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5507" name="Google Shape;5507;p92"/>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92"/>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92"/>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92"/>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92"/>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92"/>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92"/>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92"/>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92"/>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92"/>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92"/>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92"/>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92"/>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92"/>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92"/>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92"/>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92"/>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92"/>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92"/>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92"/>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527" name="Google Shape;5527;p92"/>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528" name="Google Shape;5528;p92"/>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9" name="Google Shape;5529;p92"/>
            <p:cNvGrpSpPr/>
            <p:nvPr/>
          </p:nvGrpSpPr>
          <p:grpSpPr>
            <a:xfrm>
              <a:off x="3280929" y="3294542"/>
              <a:ext cx="109894" cy="272224"/>
              <a:chOff x="2711750" y="3572300"/>
              <a:chExt cx="230725" cy="598425"/>
            </a:xfrm>
          </p:grpSpPr>
          <p:sp>
            <p:nvSpPr>
              <p:cNvPr id="5530" name="Google Shape;5530;p92"/>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92"/>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2" name="Google Shape;5532;p92"/>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3" name="Google Shape;5533;p92"/>
            <p:cNvGrpSpPr/>
            <p:nvPr/>
          </p:nvGrpSpPr>
          <p:grpSpPr>
            <a:xfrm>
              <a:off x="3790439" y="2408636"/>
              <a:ext cx="73017" cy="75684"/>
              <a:chOff x="3781475" y="1624825"/>
              <a:chExt cx="153300" cy="166375"/>
            </a:xfrm>
          </p:grpSpPr>
          <p:sp>
            <p:nvSpPr>
              <p:cNvPr id="5534" name="Google Shape;5534;p92"/>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92"/>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92"/>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92"/>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8" name="Google Shape;5538;p92"/>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92"/>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92"/>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92"/>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92"/>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92"/>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92"/>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45" name="Google Shape;5545;p92"/>
            <p:cNvGrpSpPr/>
            <p:nvPr/>
          </p:nvGrpSpPr>
          <p:grpSpPr>
            <a:xfrm>
              <a:off x="4403342" y="3107749"/>
              <a:ext cx="316680" cy="101374"/>
              <a:chOff x="5068275" y="3161675"/>
              <a:chExt cx="664875" cy="222850"/>
            </a:xfrm>
          </p:grpSpPr>
          <p:sp>
            <p:nvSpPr>
              <p:cNvPr id="5546" name="Google Shape;5546;p92"/>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92"/>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92"/>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92"/>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0" name="Google Shape;5550;p92"/>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92"/>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92"/>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92"/>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92"/>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92"/>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92"/>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92"/>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92"/>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92"/>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92"/>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92"/>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92"/>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92"/>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92"/>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92"/>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92"/>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92"/>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92"/>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92"/>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92"/>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92"/>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92"/>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92"/>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92"/>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92"/>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92"/>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92"/>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92"/>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9" name="Google Shape;5579;p92"/>
            <p:cNvGrpSpPr/>
            <p:nvPr/>
          </p:nvGrpSpPr>
          <p:grpSpPr>
            <a:xfrm>
              <a:off x="3697513" y="2707266"/>
              <a:ext cx="59549" cy="79733"/>
              <a:chOff x="3586375" y="2281300"/>
              <a:chExt cx="125025" cy="175275"/>
            </a:xfrm>
          </p:grpSpPr>
          <p:sp>
            <p:nvSpPr>
              <p:cNvPr id="5580" name="Google Shape;5580;p92"/>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92"/>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2" name="Google Shape;5582;p92"/>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3" name="Google Shape;5583;p92"/>
            <p:cNvGrpSpPr/>
            <p:nvPr/>
          </p:nvGrpSpPr>
          <p:grpSpPr>
            <a:xfrm>
              <a:off x="4513224" y="3221724"/>
              <a:ext cx="274563" cy="280321"/>
              <a:chOff x="5298975" y="3412225"/>
              <a:chExt cx="576450" cy="616225"/>
            </a:xfrm>
          </p:grpSpPr>
          <p:sp>
            <p:nvSpPr>
              <p:cNvPr id="5584" name="Google Shape;5584;p92"/>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585" name="Google Shape;5585;p92"/>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6" name="Google Shape;5586;p92"/>
            <p:cNvGrpSpPr/>
            <p:nvPr/>
          </p:nvGrpSpPr>
          <p:grpSpPr>
            <a:xfrm>
              <a:off x="4824403" y="3421846"/>
              <a:ext cx="110132" cy="130647"/>
              <a:chOff x="5952300" y="3852150"/>
              <a:chExt cx="231225" cy="287200"/>
            </a:xfrm>
          </p:grpSpPr>
          <p:sp>
            <p:nvSpPr>
              <p:cNvPr id="5587" name="Google Shape;5587;p92"/>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92"/>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89" name="Google Shape;5589;p92"/>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92"/>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92"/>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92"/>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92"/>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92"/>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92"/>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92"/>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97" name="Google Shape;5597;p92"/>
            <p:cNvGrpSpPr/>
            <p:nvPr/>
          </p:nvGrpSpPr>
          <p:grpSpPr>
            <a:xfrm>
              <a:off x="4295710" y="3079670"/>
              <a:ext cx="14968" cy="27135"/>
              <a:chOff x="4842300" y="3099950"/>
              <a:chExt cx="31425" cy="59650"/>
            </a:xfrm>
          </p:grpSpPr>
          <p:sp>
            <p:nvSpPr>
              <p:cNvPr id="5598" name="Google Shape;5598;p92"/>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92"/>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92"/>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92"/>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2" name="Google Shape;5602;p92"/>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92"/>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92"/>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92"/>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92"/>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92"/>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92"/>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92"/>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0" name="Google Shape;5610;p92"/>
            <p:cNvGrpSpPr/>
            <p:nvPr/>
          </p:nvGrpSpPr>
          <p:grpSpPr>
            <a:xfrm>
              <a:off x="3831056" y="2816010"/>
              <a:ext cx="37378" cy="27612"/>
              <a:chOff x="3866750" y="2520350"/>
              <a:chExt cx="78475" cy="60700"/>
            </a:xfrm>
          </p:grpSpPr>
          <p:sp>
            <p:nvSpPr>
              <p:cNvPr id="5611" name="Google Shape;5611;p92"/>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92"/>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92"/>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92"/>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5" name="Google Shape;5615;p92"/>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92"/>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92"/>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92"/>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92"/>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92"/>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92"/>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92"/>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92"/>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92"/>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92"/>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92"/>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92"/>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92"/>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92"/>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92"/>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92"/>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632" name="Google Shape;5632;p92"/>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92"/>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92"/>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92"/>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92"/>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92"/>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92"/>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92"/>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92"/>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92"/>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92"/>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92"/>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644" name="Google Shape;5644;p92"/>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92"/>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92"/>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92"/>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92"/>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92"/>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92"/>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92"/>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92"/>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92"/>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92"/>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92"/>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92"/>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7" name="Google Shape;5657;p92"/>
            <p:cNvGrpSpPr/>
            <p:nvPr/>
          </p:nvGrpSpPr>
          <p:grpSpPr>
            <a:xfrm>
              <a:off x="3632736" y="3051591"/>
              <a:ext cx="63288" cy="45217"/>
              <a:chOff x="3450375" y="3038225"/>
              <a:chExt cx="132875" cy="99400"/>
            </a:xfrm>
          </p:grpSpPr>
          <p:sp>
            <p:nvSpPr>
              <p:cNvPr id="5658" name="Google Shape;5658;p92"/>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92"/>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0" name="Google Shape;5660;p92"/>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92"/>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92"/>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92"/>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92"/>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92"/>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92"/>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92"/>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92"/>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669" name="Google Shape;5669;p92"/>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92"/>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92"/>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92"/>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92"/>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92"/>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92"/>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92"/>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92"/>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92"/>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5679" name="Google Shape;5679;p92"/>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92"/>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92"/>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92"/>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92"/>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92"/>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5685" name="Google Shape;5685;p92"/>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92"/>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92"/>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9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92"/>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92"/>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92"/>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92"/>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92"/>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92"/>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5" name="Google Shape;5695;p92"/>
          <p:cNvGrpSpPr/>
          <p:nvPr/>
        </p:nvGrpSpPr>
        <p:grpSpPr>
          <a:xfrm>
            <a:off x="3530618" y="1021765"/>
            <a:ext cx="2078182" cy="1366558"/>
            <a:chOff x="235800" y="830650"/>
            <a:chExt cx="6978450" cy="4588844"/>
          </a:xfrm>
        </p:grpSpPr>
        <p:sp>
          <p:nvSpPr>
            <p:cNvPr id="5696" name="Google Shape;5696;p92"/>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92"/>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92"/>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92"/>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92"/>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92"/>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2" name="Google Shape;5702;p92"/>
          <p:cNvGrpSpPr/>
          <p:nvPr/>
        </p:nvGrpSpPr>
        <p:grpSpPr>
          <a:xfrm>
            <a:off x="719115" y="2852867"/>
            <a:ext cx="2622876" cy="1333540"/>
            <a:chOff x="238125" y="1038125"/>
            <a:chExt cx="7146800" cy="3633625"/>
          </a:xfrm>
        </p:grpSpPr>
        <p:sp>
          <p:nvSpPr>
            <p:cNvPr id="5703" name="Google Shape;5703;p92"/>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92"/>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92"/>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92"/>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92"/>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92"/>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92"/>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92"/>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92"/>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92"/>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92"/>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92"/>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92"/>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92"/>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92"/>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92"/>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92"/>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92"/>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92"/>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92"/>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92"/>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92"/>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92"/>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92"/>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92"/>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92"/>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92"/>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92"/>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92"/>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92"/>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92"/>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92"/>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92"/>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92"/>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92"/>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92"/>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92"/>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92"/>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92"/>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92"/>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92"/>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92"/>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92"/>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92"/>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92"/>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92"/>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92"/>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92"/>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92"/>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92"/>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92"/>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92"/>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92"/>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92"/>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92"/>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92"/>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92"/>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92"/>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92"/>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92"/>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92"/>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92"/>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92"/>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92"/>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92"/>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92"/>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92"/>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92"/>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92"/>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92"/>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92"/>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92"/>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92"/>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92"/>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92"/>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92"/>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92"/>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92"/>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92"/>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92"/>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92"/>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92"/>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92"/>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92"/>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92"/>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92"/>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92"/>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92"/>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92"/>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92"/>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92"/>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92"/>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92"/>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92"/>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92"/>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92"/>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92"/>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92"/>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92"/>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92"/>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92"/>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92"/>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92"/>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92"/>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92"/>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92"/>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92"/>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92"/>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92"/>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92"/>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92"/>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92"/>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92"/>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92"/>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92"/>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92"/>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92"/>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92"/>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92"/>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92"/>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92"/>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92"/>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92"/>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92"/>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92"/>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92"/>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92"/>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92"/>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92"/>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92"/>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92"/>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92"/>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92"/>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92"/>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92"/>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92"/>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92"/>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92"/>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92"/>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92"/>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92"/>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92"/>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92"/>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92"/>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92"/>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92"/>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92"/>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92"/>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92"/>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92"/>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92"/>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92"/>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92"/>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92"/>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92"/>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92"/>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92"/>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92"/>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92"/>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92"/>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92"/>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92"/>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92"/>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92"/>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92"/>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92"/>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92"/>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92"/>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92"/>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92"/>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92"/>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92"/>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92"/>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92"/>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92"/>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92"/>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92"/>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92"/>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92"/>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92"/>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92"/>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92"/>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92"/>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92"/>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92"/>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92"/>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92"/>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92"/>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92"/>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92"/>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92"/>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92"/>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92"/>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92"/>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92"/>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92"/>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92"/>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92"/>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92"/>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92"/>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92"/>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92"/>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92"/>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92"/>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92"/>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92"/>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92"/>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92"/>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92"/>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92"/>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92"/>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92"/>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92"/>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92"/>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92"/>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92"/>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92"/>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92"/>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92"/>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92"/>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92"/>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92"/>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92"/>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92"/>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92"/>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92"/>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92"/>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92"/>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92"/>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92"/>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92"/>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92"/>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92"/>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92"/>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92"/>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92"/>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92"/>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92"/>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92"/>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92"/>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92"/>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92"/>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92"/>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92"/>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92"/>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92"/>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92"/>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92"/>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92"/>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92"/>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92"/>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92"/>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92"/>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92"/>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92"/>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92"/>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92"/>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92"/>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92"/>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92"/>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92"/>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92"/>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92"/>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92"/>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92"/>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92"/>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92"/>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92"/>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92"/>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92"/>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92"/>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92"/>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92"/>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92"/>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92"/>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92"/>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92"/>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92"/>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92"/>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92"/>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92"/>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92"/>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92"/>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92"/>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92"/>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92"/>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92"/>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92"/>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92"/>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92"/>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92"/>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92"/>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92"/>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92"/>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92"/>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92"/>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92"/>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92"/>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92"/>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92"/>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92"/>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92"/>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92"/>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92"/>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92"/>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92"/>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92"/>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92"/>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92"/>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92"/>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92"/>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92"/>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92"/>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92"/>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92"/>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92"/>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92"/>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92"/>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92"/>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92"/>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92"/>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92"/>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92"/>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92"/>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92"/>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92"/>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92"/>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92"/>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92"/>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92"/>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92"/>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92"/>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92"/>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92"/>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92"/>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92"/>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92"/>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92"/>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92"/>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92"/>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92"/>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92"/>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92"/>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92"/>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92"/>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92"/>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92"/>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92"/>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92"/>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92"/>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92"/>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92"/>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92"/>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92"/>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92"/>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92"/>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92"/>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92"/>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92"/>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92"/>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92"/>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92"/>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92"/>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92"/>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92"/>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92"/>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92"/>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92"/>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92"/>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92"/>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92"/>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92"/>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92"/>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92"/>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92"/>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92"/>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92"/>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92"/>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92"/>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92"/>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92"/>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92"/>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92"/>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92"/>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92"/>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92"/>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92"/>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92"/>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92"/>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92"/>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92"/>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92"/>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92"/>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92"/>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92"/>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92"/>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92"/>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92"/>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92"/>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92"/>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92"/>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92"/>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92"/>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92"/>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92"/>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92"/>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92"/>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92"/>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92"/>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92"/>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92"/>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92"/>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92"/>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92"/>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92"/>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92"/>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92"/>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92"/>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92"/>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92"/>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92"/>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92"/>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92"/>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92"/>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92"/>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92"/>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92"/>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92"/>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92"/>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92"/>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92"/>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92"/>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92"/>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92"/>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92"/>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92"/>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92"/>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92"/>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92"/>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92"/>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92"/>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92"/>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92"/>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92"/>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92"/>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92"/>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92"/>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92"/>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92"/>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92"/>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92"/>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92"/>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92"/>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92"/>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92"/>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92"/>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92"/>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92"/>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92"/>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92"/>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92"/>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92"/>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92"/>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92"/>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92"/>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92"/>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92"/>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92"/>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92"/>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92"/>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92"/>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92"/>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92"/>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92"/>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92"/>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92"/>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92"/>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92"/>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92"/>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92"/>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92"/>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92"/>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92"/>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92"/>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92"/>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92"/>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92"/>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92"/>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92"/>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92"/>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92"/>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92"/>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92"/>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92"/>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92"/>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92"/>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92"/>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92"/>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92"/>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92"/>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92"/>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92"/>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92"/>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92"/>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92"/>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92"/>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92"/>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92"/>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92"/>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92"/>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92"/>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92"/>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92"/>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92"/>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92"/>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92"/>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92"/>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92"/>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92"/>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92"/>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92"/>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92"/>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92"/>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92"/>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92"/>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92"/>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92"/>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92"/>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92"/>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92"/>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92"/>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92"/>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92"/>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92"/>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92"/>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92"/>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92"/>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92"/>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92"/>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92"/>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92"/>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92"/>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92"/>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92"/>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92"/>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92"/>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92"/>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92"/>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92"/>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92"/>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92"/>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92"/>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92"/>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92"/>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92"/>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92"/>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92"/>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92"/>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92"/>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92"/>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92"/>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92"/>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92"/>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92"/>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92"/>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92"/>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92"/>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92"/>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92"/>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92"/>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92"/>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92"/>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92"/>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92"/>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92"/>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92"/>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92"/>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92"/>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92"/>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92"/>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92"/>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92"/>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92"/>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92"/>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92"/>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92"/>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92"/>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92"/>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92"/>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92"/>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92"/>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92"/>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92"/>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92"/>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92"/>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92"/>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92"/>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92"/>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92"/>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92"/>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92"/>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92"/>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92"/>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92"/>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92"/>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92"/>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92"/>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92"/>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92"/>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92"/>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92"/>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92"/>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92"/>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92"/>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92"/>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92"/>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92"/>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92"/>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92"/>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92"/>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92"/>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92"/>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92"/>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92"/>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92"/>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92"/>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92"/>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92"/>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92"/>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92"/>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92"/>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92"/>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92"/>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92"/>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92"/>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92"/>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92"/>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92"/>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92"/>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92"/>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92"/>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92"/>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92"/>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92"/>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92"/>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92"/>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92"/>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92"/>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92"/>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92"/>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92"/>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92"/>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92"/>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92"/>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92"/>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92"/>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92"/>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92"/>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92"/>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92"/>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92"/>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92"/>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92"/>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92"/>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92"/>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92"/>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92"/>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92"/>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92"/>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92"/>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92"/>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92"/>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92"/>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92"/>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92"/>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92"/>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92"/>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92"/>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92"/>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92"/>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92"/>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92"/>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92"/>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92"/>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92"/>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92"/>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92"/>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92"/>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92"/>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92"/>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92"/>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92"/>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92"/>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92"/>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92"/>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92"/>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92"/>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92"/>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92"/>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92"/>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92"/>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92"/>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92"/>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92"/>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92"/>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92"/>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92"/>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92"/>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92"/>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92"/>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92"/>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92"/>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92"/>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92"/>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92"/>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92"/>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92"/>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92"/>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92"/>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92"/>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92"/>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92"/>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92"/>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92"/>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92"/>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92"/>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92"/>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92"/>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92"/>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92"/>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92"/>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92"/>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92"/>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92"/>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92"/>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92"/>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92"/>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92"/>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92"/>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92"/>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92"/>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92"/>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92"/>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92"/>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92"/>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92"/>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92"/>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92"/>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92"/>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92"/>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92"/>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92"/>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92"/>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92"/>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92"/>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92"/>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92"/>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92"/>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92"/>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92"/>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92"/>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92"/>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92"/>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92"/>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92"/>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92"/>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92"/>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92"/>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92"/>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92"/>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92"/>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92"/>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92"/>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92"/>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92"/>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92"/>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92"/>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92"/>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92"/>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92"/>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92"/>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92"/>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92"/>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92"/>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92"/>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92"/>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92"/>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92"/>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92"/>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92"/>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92"/>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92"/>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92"/>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92"/>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92"/>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92"/>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92"/>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92"/>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92"/>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92"/>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92"/>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92"/>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92"/>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92"/>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92"/>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92"/>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92"/>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92"/>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92"/>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92"/>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92"/>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92"/>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92"/>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92"/>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92"/>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92"/>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92"/>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92"/>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92"/>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92"/>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92"/>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92"/>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92"/>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92"/>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92"/>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92"/>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92"/>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92"/>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92"/>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92"/>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92"/>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92"/>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92"/>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92"/>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92"/>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92"/>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92"/>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92"/>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92"/>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92"/>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92"/>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92"/>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92"/>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92"/>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92"/>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92"/>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92"/>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92"/>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92"/>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92"/>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92"/>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92"/>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92"/>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92"/>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92"/>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92"/>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92"/>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92"/>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92"/>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92"/>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92"/>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92"/>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92"/>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92"/>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92"/>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92"/>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92"/>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92"/>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92"/>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92"/>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92"/>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92"/>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92"/>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92"/>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92"/>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92"/>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92"/>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92"/>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92"/>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92"/>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92"/>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92"/>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92"/>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92"/>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92"/>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92"/>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92"/>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92"/>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92"/>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92"/>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92"/>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92"/>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92"/>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92"/>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92"/>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92"/>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92"/>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92"/>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92"/>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92"/>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92"/>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92"/>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92"/>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92"/>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92"/>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92"/>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92"/>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92"/>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92"/>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92"/>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92"/>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92"/>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92"/>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92"/>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92"/>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92"/>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92"/>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92"/>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92"/>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92"/>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92"/>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92"/>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92"/>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92"/>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92"/>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92"/>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92"/>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92"/>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92"/>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92"/>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92"/>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92"/>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92"/>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92"/>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92"/>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92"/>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92"/>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92"/>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92"/>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92"/>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92"/>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92"/>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92"/>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92"/>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92"/>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92"/>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92"/>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92"/>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92"/>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92"/>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92"/>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92"/>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92"/>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92"/>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92"/>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92"/>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92"/>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92"/>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92"/>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92"/>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92"/>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92"/>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92"/>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92"/>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92"/>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92"/>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92"/>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92"/>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92"/>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92"/>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92"/>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92"/>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92"/>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92"/>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92"/>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92"/>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92"/>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92"/>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92"/>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92"/>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92"/>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92"/>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92"/>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92"/>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92"/>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92"/>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92"/>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92"/>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92"/>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92"/>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92"/>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92"/>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92"/>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92"/>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92"/>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92"/>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92"/>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92"/>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92"/>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92"/>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92"/>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92"/>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92"/>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92"/>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92"/>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92"/>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92"/>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92"/>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92"/>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92"/>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92"/>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92"/>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92"/>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92"/>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92"/>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92"/>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92"/>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92"/>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92"/>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92"/>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92"/>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92"/>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92"/>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92"/>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92"/>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92"/>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92"/>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92"/>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92"/>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92"/>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92"/>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92"/>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92"/>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92"/>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92"/>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92"/>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92"/>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92"/>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92"/>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92"/>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92"/>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92"/>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92"/>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92"/>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92"/>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92"/>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92"/>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92"/>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92"/>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92"/>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92"/>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92"/>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92"/>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92"/>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92"/>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92"/>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92"/>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92"/>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92"/>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92"/>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92"/>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92"/>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92"/>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92"/>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92"/>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92"/>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92"/>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92"/>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92"/>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92"/>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92"/>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92"/>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92"/>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92"/>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92"/>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92"/>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92"/>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92"/>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92"/>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92"/>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92"/>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92"/>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92"/>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92"/>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92"/>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92"/>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92"/>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92"/>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92"/>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92"/>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92"/>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92"/>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92"/>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92"/>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92"/>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92"/>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92"/>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92"/>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92"/>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92"/>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92"/>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92"/>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92"/>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92"/>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92"/>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92"/>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92"/>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92"/>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92"/>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92"/>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92"/>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92"/>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92"/>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92"/>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92"/>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92"/>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92"/>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92"/>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92"/>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92"/>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92"/>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92"/>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92"/>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92"/>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92"/>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92"/>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92"/>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92"/>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92"/>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92"/>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92"/>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92"/>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92"/>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92"/>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92"/>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92"/>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92"/>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92"/>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92"/>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92"/>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92"/>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92"/>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92"/>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92"/>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92"/>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92"/>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92"/>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92"/>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92"/>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92"/>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92"/>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92"/>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92"/>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92"/>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92"/>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92"/>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92"/>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92"/>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92"/>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92"/>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92"/>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92"/>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92"/>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92"/>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92"/>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92"/>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92"/>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92"/>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92"/>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92"/>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92"/>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92"/>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92"/>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92"/>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92"/>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92"/>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92"/>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92"/>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92"/>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92"/>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92"/>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92"/>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92"/>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92"/>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92"/>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92"/>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92"/>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92"/>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92"/>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92"/>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92"/>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92"/>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92"/>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92"/>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92"/>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92"/>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92"/>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92"/>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92"/>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92"/>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92"/>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92"/>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92"/>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92"/>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92"/>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92"/>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92"/>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92"/>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92"/>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92"/>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92"/>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92"/>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92"/>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92"/>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92"/>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92"/>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92"/>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92"/>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92"/>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92"/>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92"/>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92"/>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92"/>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92"/>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92"/>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92"/>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92"/>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92"/>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92"/>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92"/>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92"/>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92"/>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92"/>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92"/>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92"/>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92"/>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92"/>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92"/>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92"/>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92"/>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92"/>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92"/>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92"/>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92"/>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92"/>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92"/>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92"/>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92"/>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92"/>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92"/>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92"/>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92"/>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92"/>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92"/>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92"/>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92"/>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92"/>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92"/>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92"/>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92"/>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92"/>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92"/>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92"/>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92"/>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92"/>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92"/>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92"/>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92"/>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92"/>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92"/>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92"/>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92"/>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92"/>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92"/>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92"/>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92"/>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92"/>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92"/>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92"/>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92"/>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92"/>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92"/>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92"/>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92"/>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92"/>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92"/>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92"/>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92"/>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92"/>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92"/>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92"/>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92"/>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92"/>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92"/>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92"/>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92"/>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92"/>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92"/>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92"/>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92"/>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92"/>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92"/>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92"/>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92"/>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92"/>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92"/>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92"/>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92"/>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92"/>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92"/>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92"/>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92"/>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92"/>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92"/>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92"/>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92"/>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92"/>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92"/>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92"/>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92"/>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92"/>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92"/>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92"/>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92"/>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92"/>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92"/>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92"/>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92"/>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92"/>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92"/>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92"/>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92"/>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92"/>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92"/>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92"/>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92"/>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92"/>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92"/>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92"/>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92"/>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92"/>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92"/>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92"/>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92"/>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92"/>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92"/>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92"/>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92"/>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92"/>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92"/>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92"/>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92"/>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92"/>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92"/>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92"/>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92"/>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92"/>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92"/>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92"/>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92"/>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92"/>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92"/>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92"/>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92"/>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92"/>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92"/>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92"/>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92"/>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92"/>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92"/>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92"/>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92"/>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92"/>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92"/>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92"/>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92"/>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92"/>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92"/>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92"/>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92"/>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92"/>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92"/>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92"/>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92"/>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92"/>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92"/>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92"/>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92"/>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92"/>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92"/>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92"/>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92"/>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92"/>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92"/>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92"/>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92"/>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92"/>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92"/>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92"/>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92"/>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92"/>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92"/>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92"/>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92"/>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92"/>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92"/>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92"/>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92"/>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92"/>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92"/>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92"/>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92"/>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92"/>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92"/>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92"/>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92"/>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92"/>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92"/>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92"/>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92"/>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92"/>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92"/>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92"/>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92"/>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92"/>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92"/>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92"/>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92"/>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92"/>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92"/>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92"/>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92"/>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92"/>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92"/>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92"/>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92"/>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92"/>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92"/>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92"/>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92"/>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92"/>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92"/>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92"/>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92"/>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92"/>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92"/>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92"/>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92"/>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92"/>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92"/>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92"/>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92"/>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92"/>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92"/>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92"/>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92"/>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92"/>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92"/>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92"/>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92"/>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92"/>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92"/>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92"/>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92"/>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92"/>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92"/>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92"/>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92"/>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92"/>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92"/>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92"/>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92"/>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92"/>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92"/>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92"/>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92"/>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92"/>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92"/>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92"/>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92"/>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92"/>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92"/>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92"/>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92"/>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92"/>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92"/>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92"/>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92"/>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92"/>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92"/>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92"/>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92"/>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92"/>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92"/>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92"/>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92"/>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92"/>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92"/>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92"/>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92"/>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92"/>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92"/>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92"/>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92"/>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92"/>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92"/>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92"/>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92"/>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92"/>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92"/>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92"/>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92"/>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92"/>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92"/>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92"/>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92"/>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92"/>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92"/>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92"/>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92"/>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92"/>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92"/>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92"/>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92"/>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92"/>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92"/>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92"/>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92"/>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92"/>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92"/>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92"/>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92"/>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92"/>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92"/>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92"/>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92"/>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92"/>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92"/>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92"/>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92"/>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92"/>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92"/>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92"/>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92"/>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92"/>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92"/>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92"/>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92"/>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92"/>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92"/>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92"/>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92"/>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92"/>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92"/>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92"/>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92"/>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92"/>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92"/>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92"/>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92"/>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92"/>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92"/>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92"/>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92"/>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92"/>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92"/>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92"/>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92"/>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92"/>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92"/>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92"/>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92"/>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92"/>
          <p:cNvGrpSpPr/>
          <p:nvPr/>
        </p:nvGrpSpPr>
        <p:grpSpPr>
          <a:xfrm>
            <a:off x="5834043" y="994977"/>
            <a:ext cx="2590840" cy="1380235"/>
            <a:chOff x="233350" y="949250"/>
            <a:chExt cx="7137300" cy="3802300"/>
          </a:xfrm>
        </p:grpSpPr>
        <p:sp>
          <p:nvSpPr>
            <p:cNvPr id="7276" name="Google Shape;7276;p9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9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9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9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9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9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9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9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9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9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9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9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9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9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9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9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9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9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9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9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9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9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9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9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9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9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9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9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9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9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9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9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9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9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9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9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9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9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9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9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9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9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9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9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9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9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9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9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9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9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9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7" name="Google Shape;7327;p92"/>
          <p:cNvGrpSpPr/>
          <p:nvPr/>
        </p:nvGrpSpPr>
        <p:grpSpPr>
          <a:xfrm>
            <a:off x="7648472" y="3039750"/>
            <a:ext cx="104231" cy="320340"/>
            <a:chOff x="7564426" y="3224343"/>
            <a:chExt cx="119985" cy="368801"/>
          </a:xfrm>
        </p:grpSpPr>
        <p:sp>
          <p:nvSpPr>
            <p:cNvPr id="7328" name="Google Shape;7328;p92"/>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92"/>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92"/>
          <p:cNvGrpSpPr/>
          <p:nvPr/>
        </p:nvGrpSpPr>
        <p:grpSpPr>
          <a:xfrm>
            <a:off x="7347961" y="3033852"/>
            <a:ext cx="189489" cy="332132"/>
            <a:chOff x="8370831" y="3202002"/>
            <a:chExt cx="218129" cy="382376"/>
          </a:xfrm>
        </p:grpSpPr>
        <p:sp>
          <p:nvSpPr>
            <p:cNvPr id="7331" name="Google Shape;7331;p92"/>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92"/>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3" name="Google Shape;7333;p92"/>
          <p:cNvGrpSpPr/>
          <p:nvPr/>
        </p:nvGrpSpPr>
        <p:grpSpPr>
          <a:xfrm>
            <a:off x="8071350" y="3444984"/>
            <a:ext cx="309429" cy="267000"/>
            <a:chOff x="6742064" y="3750480"/>
            <a:chExt cx="399315" cy="344560"/>
          </a:xfrm>
        </p:grpSpPr>
        <p:sp>
          <p:nvSpPr>
            <p:cNvPr id="7334" name="Google Shape;7334;p92"/>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92"/>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92"/>
          <p:cNvGrpSpPr/>
          <p:nvPr/>
        </p:nvGrpSpPr>
        <p:grpSpPr>
          <a:xfrm>
            <a:off x="7610369" y="3796031"/>
            <a:ext cx="180437" cy="281608"/>
            <a:chOff x="7248525" y="3739696"/>
            <a:chExt cx="230531" cy="359790"/>
          </a:xfrm>
        </p:grpSpPr>
        <p:sp>
          <p:nvSpPr>
            <p:cNvPr id="7337" name="Google Shape;7337;p92"/>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92"/>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92"/>
          <p:cNvGrpSpPr/>
          <p:nvPr/>
        </p:nvGrpSpPr>
        <p:grpSpPr>
          <a:xfrm>
            <a:off x="7856288" y="3439255"/>
            <a:ext cx="162896" cy="278710"/>
            <a:chOff x="7601242" y="3729267"/>
            <a:chExt cx="222566" cy="380803"/>
          </a:xfrm>
        </p:grpSpPr>
        <p:sp>
          <p:nvSpPr>
            <p:cNvPr id="7340" name="Google Shape;7340;p92"/>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92"/>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2" name="Google Shape;7342;p92"/>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3" name="Google Shape;7343;p92"/>
          <p:cNvGrpSpPr/>
          <p:nvPr/>
        </p:nvGrpSpPr>
        <p:grpSpPr>
          <a:xfrm>
            <a:off x="7345934" y="3440396"/>
            <a:ext cx="193543" cy="275990"/>
            <a:chOff x="8304647" y="3738687"/>
            <a:chExt cx="225076" cy="320956"/>
          </a:xfrm>
        </p:grpSpPr>
        <p:sp>
          <p:nvSpPr>
            <p:cNvPr id="7344" name="Google Shape;7344;p92"/>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92"/>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92"/>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7" name="Google Shape;7347;p92"/>
          <p:cNvGrpSpPr/>
          <p:nvPr/>
        </p:nvGrpSpPr>
        <p:grpSpPr>
          <a:xfrm>
            <a:off x="7618426" y="3440396"/>
            <a:ext cx="178492" cy="275990"/>
            <a:chOff x="8615101" y="3738687"/>
            <a:chExt cx="207573" cy="320956"/>
          </a:xfrm>
        </p:grpSpPr>
        <p:sp>
          <p:nvSpPr>
            <p:cNvPr id="7348" name="Google Shape;7348;p92"/>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92"/>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92"/>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1" name="Google Shape;7351;p92"/>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2" name="Google Shape;7352;p92"/>
          <p:cNvGrpSpPr/>
          <p:nvPr/>
        </p:nvGrpSpPr>
        <p:grpSpPr>
          <a:xfrm>
            <a:off x="6013131" y="3561884"/>
            <a:ext cx="557670" cy="511283"/>
            <a:chOff x="6015419" y="3716859"/>
            <a:chExt cx="557671" cy="511283"/>
          </a:xfrm>
        </p:grpSpPr>
        <p:sp>
          <p:nvSpPr>
            <p:cNvPr id="7353" name="Google Shape;7353;p92"/>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4" name="Google Shape;7354;p92"/>
            <p:cNvGrpSpPr/>
            <p:nvPr/>
          </p:nvGrpSpPr>
          <p:grpSpPr>
            <a:xfrm>
              <a:off x="6036094" y="3716980"/>
              <a:ext cx="529860" cy="510468"/>
              <a:chOff x="6036094" y="3716980"/>
              <a:chExt cx="529860" cy="510468"/>
            </a:xfrm>
          </p:grpSpPr>
          <p:sp>
            <p:nvSpPr>
              <p:cNvPr id="7355" name="Google Shape;7355;p92"/>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92"/>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92"/>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92"/>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92"/>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92"/>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92"/>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92"/>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92"/>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92"/>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5" name="Google Shape;7365;p92"/>
          <p:cNvGrpSpPr/>
          <p:nvPr/>
        </p:nvGrpSpPr>
        <p:grpSpPr>
          <a:xfrm>
            <a:off x="6642016" y="2918653"/>
            <a:ext cx="576302" cy="511871"/>
            <a:chOff x="6644304" y="3073628"/>
            <a:chExt cx="576302" cy="511871"/>
          </a:xfrm>
        </p:grpSpPr>
        <p:sp>
          <p:nvSpPr>
            <p:cNvPr id="7366" name="Google Shape;7366;p92"/>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7" name="Google Shape;7367;p92"/>
            <p:cNvGrpSpPr/>
            <p:nvPr/>
          </p:nvGrpSpPr>
          <p:grpSpPr>
            <a:xfrm>
              <a:off x="6712169" y="3085440"/>
              <a:ext cx="481622" cy="494913"/>
              <a:chOff x="6712169" y="3085440"/>
              <a:chExt cx="481622" cy="494913"/>
            </a:xfrm>
          </p:grpSpPr>
          <p:sp>
            <p:nvSpPr>
              <p:cNvPr id="7368" name="Google Shape;7368;p92"/>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92"/>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92"/>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92"/>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92"/>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3" name="Google Shape;7373;p92"/>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92"/>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92"/>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6" name="Google Shape;7376;p92"/>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7" name="Google Shape;7377;p92"/>
          <p:cNvGrpSpPr/>
          <p:nvPr/>
        </p:nvGrpSpPr>
        <p:grpSpPr>
          <a:xfrm>
            <a:off x="6649867" y="3561648"/>
            <a:ext cx="560631" cy="511352"/>
            <a:chOff x="6652154" y="3716623"/>
            <a:chExt cx="560631" cy="511352"/>
          </a:xfrm>
        </p:grpSpPr>
        <p:sp>
          <p:nvSpPr>
            <p:cNvPr id="7378" name="Google Shape;7378;p92"/>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9" name="Google Shape;7379;p92"/>
            <p:cNvGrpSpPr/>
            <p:nvPr/>
          </p:nvGrpSpPr>
          <p:grpSpPr>
            <a:xfrm>
              <a:off x="6669657" y="3716715"/>
              <a:ext cx="466779" cy="464290"/>
              <a:chOff x="6669657" y="3716715"/>
              <a:chExt cx="466779" cy="464290"/>
            </a:xfrm>
          </p:grpSpPr>
          <p:sp>
            <p:nvSpPr>
              <p:cNvPr id="7380" name="Google Shape;7380;p92"/>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92"/>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92"/>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92"/>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92"/>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92"/>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92"/>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92"/>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92"/>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92"/>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92"/>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92"/>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92"/>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93" name="Google Shape;7393;p92"/>
          <p:cNvGrpSpPr/>
          <p:nvPr/>
        </p:nvGrpSpPr>
        <p:grpSpPr>
          <a:xfrm>
            <a:off x="7843958" y="3843056"/>
            <a:ext cx="187557" cy="187557"/>
            <a:chOff x="8565775" y="671075"/>
            <a:chExt cx="441000" cy="441000"/>
          </a:xfrm>
        </p:grpSpPr>
        <p:sp>
          <p:nvSpPr>
            <p:cNvPr id="7394" name="Google Shape;7394;p9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92"/>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6" name="Google Shape;7396;p92"/>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92"/>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8" name="Google Shape;7398;p92"/>
          <p:cNvGrpSpPr/>
          <p:nvPr/>
        </p:nvGrpSpPr>
        <p:grpSpPr>
          <a:xfrm>
            <a:off x="5997813" y="2921275"/>
            <a:ext cx="587871" cy="512373"/>
            <a:chOff x="6000100" y="3076250"/>
            <a:chExt cx="587871" cy="512373"/>
          </a:xfrm>
        </p:grpSpPr>
        <p:sp>
          <p:nvSpPr>
            <p:cNvPr id="7399" name="Google Shape;7399;p92"/>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00" name="Google Shape;7400;p92"/>
            <p:cNvGrpSpPr/>
            <p:nvPr/>
          </p:nvGrpSpPr>
          <p:grpSpPr>
            <a:xfrm>
              <a:off x="6031360" y="3076713"/>
              <a:ext cx="539107" cy="480965"/>
              <a:chOff x="6031360" y="3076713"/>
              <a:chExt cx="539107" cy="480965"/>
            </a:xfrm>
          </p:grpSpPr>
          <p:sp>
            <p:nvSpPr>
              <p:cNvPr id="7401" name="Google Shape;7401;p92"/>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92"/>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92"/>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92"/>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92"/>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92"/>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92"/>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08" name="Google Shape;7408;p92"/>
          <p:cNvGrpSpPr/>
          <p:nvPr/>
        </p:nvGrpSpPr>
        <p:grpSpPr>
          <a:xfrm>
            <a:off x="3574273" y="2854307"/>
            <a:ext cx="2241344" cy="1330656"/>
            <a:chOff x="3597785" y="3065882"/>
            <a:chExt cx="2241344" cy="1330656"/>
          </a:xfrm>
        </p:grpSpPr>
        <p:grpSp>
          <p:nvGrpSpPr>
            <p:cNvPr id="7409" name="Google Shape;7409;p92"/>
            <p:cNvGrpSpPr/>
            <p:nvPr/>
          </p:nvGrpSpPr>
          <p:grpSpPr>
            <a:xfrm>
              <a:off x="5296908" y="3937355"/>
              <a:ext cx="143198" cy="32380"/>
              <a:chOff x="5296908" y="3937355"/>
              <a:chExt cx="143198" cy="32380"/>
            </a:xfrm>
          </p:grpSpPr>
          <p:sp>
            <p:nvSpPr>
              <p:cNvPr id="7410" name="Google Shape;7410;p92"/>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1" name="Google Shape;7411;p92"/>
              <p:cNvGrpSpPr/>
              <p:nvPr/>
            </p:nvGrpSpPr>
            <p:grpSpPr>
              <a:xfrm>
                <a:off x="5402331" y="3937355"/>
                <a:ext cx="37776" cy="32380"/>
                <a:chOff x="5402331" y="3937355"/>
                <a:chExt cx="37776" cy="32380"/>
              </a:xfrm>
            </p:grpSpPr>
            <p:sp>
              <p:nvSpPr>
                <p:cNvPr id="7412" name="Google Shape;7412;p92"/>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92"/>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4" name="Google Shape;7414;p92"/>
              <p:cNvGrpSpPr/>
              <p:nvPr/>
            </p:nvGrpSpPr>
            <p:grpSpPr>
              <a:xfrm>
                <a:off x="5296908" y="3937355"/>
                <a:ext cx="37783" cy="32380"/>
                <a:chOff x="5296908" y="3937355"/>
                <a:chExt cx="37783" cy="32380"/>
              </a:xfrm>
            </p:grpSpPr>
            <p:sp>
              <p:nvSpPr>
                <p:cNvPr id="7415" name="Google Shape;7415;p92"/>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92"/>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17" name="Google Shape;7417;p92"/>
            <p:cNvGrpSpPr/>
            <p:nvPr/>
          </p:nvGrpSpPr>
          <p:grpSpPr>
            <a:xfrm>
              <a:off x="4724163" y="3119631"/>
              <a:ext cx="120838" cy="84218"/>
              <a:chOff x="4724163" y="3119631"/>
              <a:chExt cx="120838" cy="84218"/>
            </a:xfrm>
          </p:grpSpPr>
          <p:grpSp>
            <p:nvGrpSpPr>
              <p:cNvPr id="7418" name="Google Shape;7418;p92"/>
              <p:cNvGrpSpPr/>
              <p:nvPr/>
            </p:nvGrpSpPr>
            <p:grpSpPr>
              <a:xfrm>
                <a:off x="4746712" y="3132773"/>
                <a:ext cx="86869" cy="56424"/>
                <a:chOff x="4746712" y="3132773"/>
                <a:chExt cx="86869" cy="56424"/>
              </a:xfrm>
            </p:grpSpPr>
            <p:sp>
              <p:nvSpPr>
                <p:cNvPr id="7419" name="Google Shape;7419;p92"/>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92"/>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92"/>
              <p:cNvGrpSpPr/>
              <p:nvPr/>
            </p:nvGrpSpPr>
            <p:grpSpPr>
              <a:xfrm>
                <a:off x="4773634" y="3143336"/>
                <a:ext cx="37776" cy="32451"/>
                <a:chOff x="4773634" y="3143336"/>
                <a:chExt cx="37776" cy="32451"/>
              </a:xfrm>
            </p:grpSpPr>
            <p:sp>
              <p:nvSpPr>
                <p:cNvPr id="7422" name="Google Shape;7422;p92"/>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92"/>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92"/>
              <p:cNvGrpSpPr/>
              <p:nvPr/>
            </p:nvGrpSpPr>
            <p:grpSpPr>
              <a:xfrm>
                <a:off x="4724163" y="3131248"/>
                <a:ext cx="37776" cy="32459"/>
                <a:chOff x="4724163" y="3131248"/>
                <a:chExt cx="37776" cy="32459"/>
              </a:xfrm>
            </p:grpSpPr>
            <p:sp>
              <p:nvSpPr>
                <p:cNvPr id="7425" name="Google Shape;7425;p92"/>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92"/>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92"/>
              <p:cNvGrpSpPr/>
              <p:nvPr/>
            </p:nvGrpSpPr>
            <p:grpSpPr>
              <a:xfrm>
                <a:off x="4755081" y="3176054"/>
                <a:ext cx="32357" cy="27795"/>
                <a:chOff x="4755081" y="3176054"/>
                <a:chExt cx="32357" cy="27795"/>
              </a:xfrm>
            </p:grpSpPr>
            <p:sp>
              <p:nvSpPr>
                <p:cNvPr id="7428" name="Google Shape;7428;p92"/>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92"/>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92"/>
              <p:cNvGrpSpPr/>
              <p:nvPr/>
            </p:nvGrpSpPr>
            <p:grpSpPr>
              <a:xfrm>
                <a:off x="4812550" y="3119631"/>
                <a:ext cx="32451" cy="27803"/>
                <a:chOff x="4812550" y="3119631"/>
                <a:chExt cx="32451" cy="27803"/>
              </a:xfrm>
            </p:grpSpPr>
            <p:sp>
              <p:nvSpPr>
                <p:cNvPr id="7431" name="Google Shape;7431;p92"/>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92"/>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3" name="Google Shape;7433;p92"/>
            <p:cNvGrpSpPr/>
            <p:nvPr/>
          </p:nvGrpSpPr>
          <p:grpSpPr>
            <a:xfrm>
              <a:off x="5382826" y="4027197"/>
              <a:ext cx="268967" cy="250422"/>
              <a:chOff x="5382826" y="4027197"/>
              <a:chExt cx="268967" cy="250422"/>
            </a:xfrm>
          </p:grpSpPr>
          <p:grpSp>
            <p:nvGrpSpPr>
              <p:cNvPr id="7434" name="Google Shape;7434;p92"/>
              <p:cNvGrpSpPr/>
              <p:nvPr/>
            </p:nvGrpSpPr>
            <p:grpSpPr>
              <a:xfrm>
                <a:off x="5405280" y="4042510"/>
                <a:ext cx="237570" cy="218647"/>
                <a:chOff x="5405280" y="4042510"/>
                <a:chExt cx="237570" cy="218647"/>
              </a:xfrm>
            </p:grpSpPr>
            <p:sp>
              <p:nvSpPr>
                <p:cNvPr id="7435" name="Google Shape;7435;p92"/>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92"/>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92"/>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92"/>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92"/>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92"/>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1" name="Google Shape;7441;p92"/>
              <p:cNvGrpSpPr/>
              <p:nvPr/>
            </p:nvGrpSpPr>
            <p:grpSpPr>
              <a:xfrm>
                <a:off x="5382826" y="4125549"/>
                <a:ext cx="37776" cy="32380"/>
                <a:chOff x="5382826" y="4125549"/>
                <a:chExt cx="37776" cy="32380"/>
              </a:xfrm>
            </p:grpSpPr>
            <p:sp>
              <p:nvSpPr>
                <p:cNvPr id="7442" name="Google Shape;7442;p92"/>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92"/>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92"/>
              <p:cNvGrpSpPr/>
              <p:nvPr/>
            </p:nvGrpSpPr>
            <p:grpSpPr>
              <a:xfrm>
                <a:off x="5475680" y="4195587"/>
                <a:ext cx="37783" cy="32364"/>
                <a:chOff x="5475680" y="4195587"/>
                <a:chExt cx="37783" cy="32364"/>
              </a:xfrm>
            </p:grpSpPr>
            <p:sp>
              <p:nvSpPr>
                <p:cNvPr id="7445" name="Google Shape;7445;p92"/>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92"/>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92"/>
              <p:cNvGrpSpPr/>
              <p:nvPr/>
            </p:nvGrpSpPr>
            <p:grpSpPr>
              <a:xfrm>
                <a:off x="5532575" y="4027197"/>
                <a:ext cx="33308" cy="32262"/>
                <a:chOff x="5532575" y="4027197"/>
                <a:chExt cx="33308" cy="32262"/>
              </a:xfrm>
            </p:grpSpPr>
            <p:sp>
              <p:nvSpPr>
                <p:cNvPr id="7448" name="Google Shape;7448;p92"/>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92"/>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0" name="Google Shape;7450;p92"/>
              <p:cNvGrpSpPr/>
              <p:nvPr/>
            </p:nvGrpSpPr>
            <p:grpSpPr>
              <a:xfrm>
                <a:off x="5590706" y="4245348"/>
                <a:ext cx="33497" cy="32270"/>
                <a:chOff x="5590706" y="4245348"/>
                <a:chExt cx="33497" cy="32270"/>
              </a:xfrm>
            </p:grpSpPr>
            <p:sp>
              <p:nvSpPr>
                <p:cNvPr id="7451" name="Google Shape;7451;p92"/>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92"/>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3" name="Google Shape;7453;p92"/>
              <p:cNvGrpSpPr/>
              <p:nvPr/>
            </p:nvGrpSpPr>
            <p:grpSpPr>
              <a:xfrm>
                <a:off x="5618681" y="4109677"/>
                <a:ext cx="33112" cy="32357"/>
                <a:chOff x="5618681" y="4109677"/>
                <a:chExt cx="33112" cy="32357"/>
              </a:xfrm>
            </p:grpSpPr>
            <p:sp>
              <p:nvSpPr>
                <p:cNvPr id="7454" name="Google Shape;7454;p92"/>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92"/>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6" name="Google Shape;7456;p92"/>
              <p:cNvGrpSpPr/>
              <p:nvPr/>
            </p:nvGrpSpPr>
            <p:grpSpPr>
              <a:xfrm>
                <a:off x="5479298" y="4128262"/>
                <a:ext cx="31405" cy="26906"/>
                <a:chOff x="5479298" y="4128262"/>
                <a:chExt cx="31405" cy="26906"/>
              </a:xfrm>
            </p:grpSpPr>
            <p:sp>
              <p:nvSpPr>
                <p:cNvPr id="7457" name="Google Shape;7457;p92"/>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92"/>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92"/>
              <p:cNvGrpSpPr/>
              <p:nvPr/>
            </p:nvGrpSpPr>
            <p:grpSpPr>
              <a:xfrm>
                <a:off x="5582903" y="4180116"/>
                <a:ext cx="31499" cy="26898"/>
                <a:chOff x="5582903" y="4180116"/>
                <a:chExt cx="31499" cy="26898"/>
              </a:xfrm>
            </p:grpSpPr>
            <p:sp>
              <p:nvSpPr>
                <p:cNvPr id="7460" name="Google Shape;7460;p92"/>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92"/>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62" name="Google Shape;7462;p92"/>
            <p:cNvGrpSpPr/>
            <p:nvPr/>
          </p:nvGrpSpPr>
          <p:grpSpPr>
            <a:xfrm>
              <a:off x="3977681" y="3230323"/>
              <a:ext cx="94584" cy="84085"/>
              <a:chOff x="3977681" y="3230323"/>
              <a:chExt cx="94584" cy="84085"/>
            </a:xfrm>
          </p:grpSpPr>
          <p:grpSp>
            <p:nvGrpSpPr>
              <p:cNvPr id="7463" name="Google Shape;7463;p92"/>
              <p:cNvGrpSpPr/>
              <p:nvPr/>
            </p:nvGrpSpPr>
            <p:grpSpPr>
              <a:xfrm>
                <a:off x="4000135" y="3243041"/>
                <a:ext cx="59570" cy="57186"/>
                <a:chOff x="4000135" y="3243041"/>
                <a:chExt cx="59570" cy="57186"/>
              </a:xfrm>
            </p:grpSpPr>
            <p:sp>
              <p:nvSpPr>
                <p:cNvPr id="7464" name="Google Shape;7464;p92"/>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92"/>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92"/>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92"/>
              <p:cNvGrpSpPr/>
              <p:nvPr/>
            </p:nvGrpSpPr>
            <p:grpSpPr>
              <a:xfrm>
                <a:off x="3977681" y="3245872"/>
                <a:ext cx="37783" cy="32380"/>
                <a:chOff x="3977681" y="3245872"/>
                <a:chExt cx="37783" cy="32380"/>
              </a:xfrm>
            </p:grpSpPr>
            <p:sp>
              <p:nvSpPr>
                <p:cNvPr id="7468" name="Google Shape;7468;p92"/>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92"/>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0" name="Google Shape;7470;p92"/>
              <p:cNvGrpSpPr/>
              <p:nvPr/>
            </p:nvGrpSpPr>
            <p:grpSpPr>
              <a:xfrm>
                <a:off x="4040860" y="3262672"/>
                <a:ext cx="31405" cy="27001"/>
                <a:chOff x="4040860" y="3262672"/>
                <a:chExt cx="31405" cy="27001"/>
              </a:xfrm>
            </p:grpSpPr>
            <p:sp>
              <p:nvSpPr>
                <p:cNvPr id="7471" name="Google Shape;7471;p92"/>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92"/>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3" name="Google Shape;7473;p92"/>
              <p:cNvGrpSpPr/>
              <p:nvPr/>
            </p:nvGrpSpPr>
            <p:grpSpPr>
              <a:xfrm>
                <a:off x="4021072" y="3230323"/>
                <a:ext cx="31397" cy="26906"/>
                <a:chOff x="4021072" y="3230323"/>
                <a:chExt cx="31397" cy="26906"/>
              </a:xfrm>
            </p:grpSpPr>
            <p:sp>
              <p:nvSpPr>
                <p:cNvPr id="7474" name="Google Shape;7474;p92"/>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92"/>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92"/>
              <p:cNvGrpSpPr/>
              <p:nvPr/>
            </p:nvGrpSpPr>
            <p:grpSpPr>
              <a:xfrm>
                <a:off x="4001472" y="3287462"/>
                <a:ext cx="31499" cy="26945"/>
                <a:chOff x="4001472" y="3287462"/>
                <a:chExt cx="31499" cy="26945"/>
              </a:xfrm>
            </p:grpSpPr>
            <p:sp>
              <p:nvSpPr>
                <p:cNvPr id="7477" name="Google Shape;7477;p92"/>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92"/>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79" name="Google Shape;7479;p92"/>
            <p:cNvGrpSpPr/>
            <p:nvPr/>
          </p:nvGrpSpPr>
          <p:grpSpPr>
            <a:xfrm>
              <a:off x="4084715" y="3258865"/>
              <a:ext cx="184961" cy="137268"/>
              <a:chOff x="4084715" y="3258865"/>
              <a:chExt cx="184961" cy="137268"/>
            </a:xfrm>
          </p:grpSpPr>
          <p:grpSp>
            <p:nvGrpSpPr>
              <p:cNvPr id="7480" name="Google Shape;7480;p92"/>
              <p:cNvGrpSpPr/>
              <p:nvPr/>
            </p:nvGrpSpPr>
            <p:grpSpPr>
              <a:xfrm>
                <a:off x="4107453" y="3271583"/>
                <a:ext cx="153470" cy="110275"/>
                <a:chOff x="4107453" y="3271583"/>
                <a:chExt cx="153470" cy="110275"/>
              </a:xfrm>
            </p:grpSpPr>
            <p:sp>
              <p:nvSpPr>
                <p:cNvPr id="7481" name="Google Shape;7481;p92"/>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92"/>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92"/>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92"/>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92"/>
              <p:cNvGrpSpPr/>
              <p:nvPr/>
            </p:nvGrpSpPr>
            <p:grpSpPr>
              <a:xfrm>
                <a:off x="4136947" y="3258865"/>
                <a:ext cx="31499" cy="27001"/>
                <a:chOff x="4136947" y="3258865"/>
                <a:chExt cx="31499" cy="27001"/>
              </a:xfrm>
            </p:grpSpPr>
            <p:sp>
              <p:nvSpPr>
                <p:cNvPr id="7486" name="Google Shape;7486;p92"/>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92"/>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92"/>
              <p:cNvGrpSpPr/>
              <p:nvPr/>
            </p:nvGrpSpPr>
            <p:grpSpPr>
              <a:xfrm>
                <a:off x="4084715" y="3266478"/>
                <a:ext cx="31468" cy="26898"/>
                <a:chOff x="4084715" y="3266478"/>
                <a:chExt cx="31468" cy="26898"/>
              </a:xfrm>
            </p:grpSpPr>
            <p:sp>
              <p:nvSpPr>
                <p:cNvPr id="7489" name="Google Shape;7489;p92"/>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92"/>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1" name="Google Shape;7491;p92"/>
              <p:cNvGrpSpPr/>
              <p:nvPr/>
            </p:nvGrpSpPr>
            <p:grpSpPr>
              <a:xfrm>
                <a:off x="4159213" y="3279849"/>
                <a:ext cx="31405" cy="26945"/>
                <a:chOff x="4159213" y="3279849"/>
                <a:chExt cx="31405" cy="26945"/>
              </a:xfrm>
            </p:grpSpPr>
            <p:sp>
              <p:nvSpPr>
                <p:cNvPr id="7492" name="Google Shape;7492;p92"/>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92"/>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92"/>
              <p:cNvGrpSpPr/>
              <p:nvPr/>
            </p:nvGrpSpPr>
            <p:grpSpPr>
              <a:xfrm>
                <a:off x="4201550" y="3266502"/>
                <a:ext cx="31405" cy="26883"/>
                <a:chOff x="4201550" y="3266502"/>
                <a:chExt cx="31405" cy="26883"/>
              </a:xfrm>
            </p:grpSpPr>
            <p:sp>
              <p:nvSpPr>
                <p:cNvPr id="7495" name="Google Shape;7495;p92"/>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92"/>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7" name="Google Shape;7497;p92"/>
              <p:cNvGrpSpPr/>
              <p:nvPr/>
            </p:nvGrpSpPr>
            <p:grpSpPr>
              <a:xfrm>
                <a:off x="4201550" y="3338278"/>
                <a:ext cx="31405" cy="26930"/>
                <a:chOff x="4201550" y="3338278"/>
                <a:chExt cx="31405" cy="26930"/>
              </a:xfrm>
            </p:grpSpPr>
            <p:sp>
              <p:nvSpPr>
                <p:cNvPr id="7498" name="Google Shape;7498;p92"/>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92"/>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92"/>
              <p:cNvGrpSpPr/>
              <p:nvPr/>
            </p:nvGrpSpPr>
            <p:grpSpPr>
              <a:xfrm>
                <a:off x="4238272" y="3369132"/>
                <a:ext cx="31405" cy="27001"/>
                <a:chOff x="4238272" y="3369132"/>
                <a:chExt cx="31405" cy="27001"/>
              </a:xfrm>
            </p:grpSpPr>
            <p:sp>
              <p:nvSpPr>
                <p:cNvPr id="7501" name="Google Shape;7501;p92"/>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92"/>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03" name="Google Shape;7503;p92"/>
            <p:cNvGrpSpPr/>
            <p:nvPr/>
          </p:nvGrpSpPr>
          <p:grpSpPr>
            <a:xfrm>
              <a:off x="4068639" y="3200169"/>
              <a:ext cx="77643" cy="37272"/>
              <a:chOff x="4068639" y="3200169"/>
              <a:chExt cx="77643" cy="37272"/>
            </a:xfrm>
          </p:grpSpPr>
          <p:sp>
            <p:nvSpPr>
              <p:cNvPr id="7504" name="Google Shape;7504;p92"/>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5" name="Google Shape;7505;p92"/>
              <p:cNvGrpSpPr/>
              <p:nvPr/>
            </p:nvGrpSpPr>
            <p:grpSpPr>
              <a:xfrm>
                <a:off x="4114878" y="3200169"/>
                <a:ext cx="31405" cy="26993"/>
                <a:chOff x="4114878" y="3200169"/>
                <a:chExt cx="31405" cy="26993"/>
              </a:xfrm>
            </p:grpSpPr>
            <p:sp>
              <p:nvSpPr>
                <p:cNvPr id="7506" name="Google Shape;7506;p92"/>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92"/>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8" name="Google Shape;7508;p92"/>
              <p:cNvGrpSpPr/>
              <p:nvPr/>
            </p:nvGrpSpPr>
            <p:grpSpPr>
              <a:xfrm>
                <a:off x="4068639" y="3210535"/>
                <a:ext cx="31499" cy="26906"/>
                <a:chOff x="4068639" y="3210535"/>
                <a:chExt cx="31499" cy="26906"/>
              </a:xfrm>
            </p:grpSpPr>
            <p:sp>
              <p:nvSpPr>
                <p:cNvPr id="7509" name="Google Shape;7509;p92"/>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92"/>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11" name="Google Shape;7511;p92"/>
            <p:cNvGrpSpPr/>
            <p:nvPr/>
          </p:nvGrpSpPr>
          <p:grpSpPr>
            <a:xfrm>
              <a:off x="3869702" y="3066935"/>
              <a:ext cx="382664" cy="190294"/>
              <a:chOff x="3869702" y="3066935"/>
              <a:chExt cx="382664" cy="190294"/>
            </a:xfrm>
          </p:grpSpPr>
          <p:grpSp>
            <p:nvGrpSpPr>
              <p:cNvPr id="7512" name="Google Shape;7512;p92"/>
              <p:cNvGrpSpPr/>
              <p:nvPr/>
            </p:nvGrpSpPr>
            <p:grpSpPr>
              <a:xfrm>
                <a:off x="3888633" y="3082351"/>
                <a:ext cx="351172" cy="160698"/>
                <a:chOff x="3888633" y="3082351"/>
                <a:chExt cx="351172" cy="160698"/>
              </a:xfrm>
            </p:grpSpPr>
            <p:sp>
              <p:nvSpPr>
                <p:cNvPr id="7513" name="Google Shape;7513;p92"/>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92"/>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92"/>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92"/>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92"/>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92"/>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9" name="Google Shape;7519;p92"/>
              <p:cNvGrpSpPr/>
              <p:nvPr/>
            </p:nvGrpSpPr>
            <p:grpSpPr>
              <a:xfrm>
                <a:off x="4143703" y="3066935"/>
                <a:ext cx="37783" cy="32357"/>
                <a:chOff x="4143703" y="3066935"/>
                <a:chExt cx="37783" cy="32357"/>
              </a:xfrm>
            </p:grpSpPr>
            <p:sp>
              <p:nvSpPr>
                <p:cNvPr id="7520" name="Google Shape;7520;p92"/>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92"/>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2" name="Google Shape;7522;p92"/>
              <p:cNvGrpSpPr/>
              <p:nvPr/>
            </p:nvGrpSpPr>
            <p:grpSpPr>
              <a:xfrm>
                <a:off x="4044565" y="3103563"/>
                <a:ext cx="37783" cy="32451"/>
                <a:chOff x="4044565" y="3103563"/>
                <a:chExt cx="37783" cy="32451"/>
              </a:xfrm>
            </p:grpSpPr>
            <p:sp>
              <p:nvSpPr>
                <p:cNvPr id="7523" name="Google Shape;7523;p92"/>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92"/>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92"/>
              <p:cNvGrpSpPr/>
              <p:nvPr/>
            </p:nvGrpSpPr>
            <p:grpSpPr>
              <a:xfrm>
                <a:off x="4017454" y="3188237"/>
                <a:ext cx="37776" cy="32357"/>
                <a:chOff x="4017454" y="3188237"/>
                <a:chExt cx="37776" cy="32357"/>
              </a:xfrm>
            </p:grpSpPr>
            <p:sp>
              <p:nvSpPr>
                <p:cNvPr id="7526" name="Google Shape;7526;p92"/>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92"/>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8" name="Google Shape;7528;p92"/>
              <p:cNvGrpSpPr/>
              <p:nvPr/>
            </p:nvGrpSpPr>
            <p:grpSpPr>
              <a:xfrm>
                <a:off x="3921548" y="3157509"/>
                <a:ext cx="37783" cy="32357"/>
                <a:chOff x="3921548" y="3157509"/>
                <a:chExt cx="37783" cy="32357"/>
              </a:xfrm>
            </p:grpSpPr>
            <p:sp>
              <p:nvSpPr>
                <p:cNvPr id="7529" name="Google Shape;7529;p92"/>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92"/>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1" name="Google Shape;7531;p92"/>
              <p:cNvGrpSpPr/>
              <p:nvPr/>
            </p:nvGrpSpPr>
            <p:grpSpPr>
              <a:xfrm>
                <a:off x="3939056" y="3211620"/>
                <a:ext cx="37783" cy="32380"/>
                <a:chOff x="3939056" y="3211620"/>
                <a:chExt cx="37783" cy="32380"/>
              </a:xfrm>
            </p:grpSpPr>
            <p:sp>
              <p:nvSpPr>
                <p:cNvPr id="7532" name="Google Shape;7532;p92"/>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92"/>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4" name="Google Shape;7534;p92"/>
              <p:cNvGrpSpPr/>
              <p:nvPr/>
            </p:nvGrpSpPr>
            <p:grpSpPr>
              <a:xfrm>
                <a:off x="4176240" y="3136965"/>
                <a:ext cx="31405" cy="26930"/>
                <a:chOff x="4176240" y="3136965"/>
                <a:chExt cx="31405" cy="26930"/>
              </a:xfrm>
            </p:grpSpPr>
            <p:sp>
              <p:nvSpPr>
                <p:cNvPr id="7535" name="Google Shape;7535;p92"/>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92"/>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7" name="Google Shape;7537;p92"/>
              <p:cNvGrpSpPr/>
              <p:nvPr/>
            </p:nvGrpSpPr>
            <p:grpSpPr>
              <a:xfrm>
                <a:off x="4133148" y="3152593"/>
                <a:ext cx="31499" cy="27001"/>
                <a:chOff x="4133148" y="3152593"/>
                <a:chExt cx="31499" cy="27001"/>
              </a:xfrm>
            </p:grpSpPr>
            <p:sp>
              <p:nvSpPr>
                <p:cNvPr id="7538" name="Google Shape;7538;p92"/>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92"/>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92"/>
              <p:cNvGrpSpPr/>
              <p:nvPr/>
            </p:nvGrpSpPr>
            <p:grpSpPr>
              <a:xfrm>
                <a:off x="4220866" y="3073534"/>
                <a:ext cx="31499" cy="26898"/>
                <a:chOff x="4220866" y="3073534"/>
                <a:chExt cx="31499" cy="26898"/>
              </a:xfrm>
            </p:grpSpPr>
            <p:sp>
              <p:nvSpPr>
                <p:cNvPr id="7541" name="Google Shape;7541;p92"/>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92"/>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3" name="Google Shape;7543;p92"/>
              <p:cNvGrpSpPr/>
              <p:nvPr/>
            </p:nvGrpSpPr>
            <p:grpSpPr>
              <a:xfrm>
                <a:off x="3869702" y="3230323"/>
                <a:ext cx="31499" cy="26906"/>
                <a:chOff x="3869702" y="3230323"/>
                <a:chExt cx="31499" cy="26906"/>
              </a:xfrm>
            </p:grpSpPr>
            <p:sp>
              <p:nvSpPr>
                <p:cNvPr id="7544" name="Google Shape;7544;p92"/>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92"/>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46" name="Google Shape;7546;p92"/>
            <p:cNvGrpSpPr/>
            <p:nvPr/>
          </p:nvGrpSpPr>
          <p:grpSpPr>
            <a:xfrm>
              <a:off x="4271383" y="3065882"/>
              <a:ext cx="304556" cy="341663"/>
              <a:chOff x="4271383" y="3065882"/>
              <a:chExt cx="304556" cy="341663"/>
            </a:xfrm>
          </p:grpSpPr>
          <p:grpSp>
            <p:nvGrpSpPr>
              <p:cNvPr id="7547" name="Google Shape;7547;p92"/>
              <p:cNvGrpSpPr/>
              <p:nvPr/>
            </p:nvGrpSpPr>
            <p:grpSpPr>
              <a:xfrm>
                <a:off x="4293838" y="3078639"/>
                <a:ext cx="269353" cy="311973"/>
                <a:chOff x="4293838" y="3078639"/>
                <a:chExt cx="269353" cy="311973"/>
              </a:xfrm>
            </p:grpSpPr>
            <p:sp>
              <p:nvSpPr>
                <p:cNvPr id="7548" name="Google Shape;7548;p92"/>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92"/>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92"/>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92"/>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92"/>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92"/>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92"/>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92"/>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92"/>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92"/>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92"/>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92"/>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92"/>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92"/>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92"/>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92"/>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92"/>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92"/>
              <p:cNvGrpSpPr/>
              <p:nvPr/>
            </p:nvGrpSpPr>
            <p:grpSpPr>
              <a:xfrm>
                <a:off x="4538164" y="3342061"/>
                <a:ext cx="37776" cy="32380"/>
                <a:chOff x="4538164" y="3342061"/>
                <a:chExt cx="37776" cy="32380"/>
              </a:xfrm>
            </p:grpSpPr>
            <p:sp>
              <p:nvSpPr>
                <p:cNvPr id="7566" name="Google Shape;7566;p92"/>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92"/>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8" name="Google Shape;7568;p92"/>
              <p:cNvGrpSpPr/>
              <p:nvPr/>
            </p:nvGrpSpPr>
            <p:grpSpPr>
              <a:xfrm>
                <a:off x="4271383" y="3194742"/>
                <a:ext cx="37783" cy="32420"/>
                <a:chOff x="4271383" y="3194742"/>
                <a:chExt cx="37783" cy="32420"/>
              </a:xfrm>
            </p:grpSpPr>
            <p:sp>
              <p:nvSpPr>
                <p:cNvPr id="7569" name="Google Shape;7569;p92"/>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92"/>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92"/>
              <p:cNvGrpSpPr/>
              <p:nvPr/>
            </p:nvGrpSpPr>
            <p:grpSpPr>
              <a:xfrm>
                <a:off x="4284416" y="3084058"/>
                <a:ext cx="37783" cy="32357"/>
                <a:chOff x="4284416" y="3084058"/>
                <a:chExt cx="37783" cy="32357"/>
              </a:xfrm>
            </p:grpSpPr>
            <p:sp>
              <p:nvSpPr>
                <p:cNvPr id="7572" name="Google Shape;7572;p92"/>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92"/>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92"/>
              <p:cNvGrpSpPr/>
              <p:nvPr/>
            </p:nvGrpSpPr>
            <p:grpSpPr>
              <a:xfrm>
                <a:off x="4478697" y="3297561"/>
                <a:ext cx="37776" cy="32451"/>
                <a:chOff x="4478697" y="3297561"/>
                <a:chExt cx="37776" cy="32451"/>
              </a:xfrm>
            </p:grpSpPr>
            <p:sp>
              <p:nvSpPr>
                <p:cNvPr id="7575" name="Google Shape;7575;p92"/>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92"/>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92"/>
              <p:cNvGrpSpPr/>
              <p:nvPr/>
            </p:nvGrpSpPr>
            <p:grpSpPr>
              <a:xfrm>
                <a:off x="4411813" y="3331711"/>
                <a:ext cx="37776" cy="32451"/>
                <a:chOff x="4411813" y="3331711"/>
                <a:chExt cx="37776" cy="32451"/>
              </a:xfrm>
            </p:grpSpPr>
            <p:sp>
              <p:nvSpPr>
                <p:cNvPr id="7578" name="Google Shape;7578;p92"/>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92"/>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92"/>
              <p:cNvGrpSpPr/>
              <p:nvPr/>
            </p:nvGrpSpPr>
            <p:grpSpPr>
              <a:xfrm>
                <a:off x="4337984" y="3375188"/>
                <a:ext cx="37776" cy="32357"/>
                <a:chOff x="4337984" y="3375188"/>
                <a:chExt cx="37776" cy="32357"/>
              </a:xfrm>
            </p:grpSpPr>
            <p:sp>
              <p:nvSpPr>
                <p:cNvPr id="7581" name="Google Shape;7581;p92"/>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92"/>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92"/>
              <p:cNvGrpSpPr/>
              <p:nvPr/>
            </p:nvGrpSpPr>
            <p:grpSpPr>
              <a:xfrm>
                <a:off x="4494867" y="3090530"/>
                <a:ext cx="37878" cy="32451"/>
                <a:chOff x="4494867" y="3090530"/>
                <a:chExt cx="37878" cy="32451"/>
              </a:xfrm>
            </p:grpSpPr>
            <p:sp>
              <p:nvSpPr>
                <p:cNvPr id="7584" name="Google Shape;7584;p92"/>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92"/>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6" name="Google Shape;7586;p92"/>
              <p:cNvGrpSpPr/>
              <p:nvPr/>
            </p:nvGrpSpPr>
            <p:grpSpPr>
              <a:xfrm>
                <a:off x="4525124" y="3207774"/>
                <a:ext cx="37783" cy="32420"/>
                <a:chOff x="4525124" y="3207774"/>
                <a:chExt cx="37783" cy="32420"/>
              </a:xfrm>
            </p:grpSpPr>
            <p:sp>
              <p:nvSpPr>
                <p:cNvPr id="7587" name="Google Shape;7587;p92"/>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92"/>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9" name="Google Shape;7589;p92"/>
              <p:cNvGrpSpPr/>
              <p:nvPr/>
            </p:nvGrpSpPr>
            <p:grpSpPr>
              <a:xfrm>
                <a:off x="4440544" y="3176479"/>
                <a:ext cx="31499" cy="26898"/>
                <a:chOff x="4440544" y="3176479"/>
                <a:chExt cx="31499" cy="26898"/>
              </a:xfrm>
            </p:grpSpPr>
            <p:sp>
              <p:nvSpPr>
                <p:cNvPr id="7590" name="Google Shape;7590;p92"/>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92"/>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2" name="Google Shape;7592;p92"/>
              <p:cNvGrpSpPr/>
              <p:nvPr/>
            </p:nvGrpSpPr>
            <p:grpSpPr>
              <a:xfrm>
                <a:off x="4350545" y="3156400"/>
                <a:ext cx="31405" cy="27001"/>
                <a:chOff x="4350545" y="3156400"/>
                <a:chExt cx="31405" cy="27001"/>
              </a:xfrm>
            </p:grpSpPr>
            <p:sp>
              <p:nvSpPr>
                <p:cNvPr id="7593" name="Google Shape;7593;p92"/>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92"/>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92"/>
              <p:cNvGrpSpPr/>
              <p:nvPr/>
            </p:nvGrpSpPr>
            <p:grpSpPr>
              <a:xfrm>
                <a:off x="4376703" y="3255058"/>
                <a:ext cx="31405" cy="27001"/>
                <a:chOff x="4376703" y="3255058"/>
                <a:chExt cx="31405" cy="27001"/>
              </a:xfrm>
            </p:grpSpPr>
            <p:sp>
              <p:nvSpPr>
                <p:cNvPr id="7596" name="Google Shape;7596;p92"/>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92"/>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8" name="Google Shape;7598;p92"/>
              <p:cNvGrpSpPr/>
              <p:nvPr/>
            </p:nvGrpSpPr>
            <p:grpSpPr>
              <a:xfrm>
                <a:off x="4331322" y="3283656"/>
                <a:ext cx="31405" cy="26945"/>
                <a:chOff x="4331322" y="3283656"/>
                <a:chExt cx="31405" cy="26945"/>
              </a:xfrm>
            </p:grpSpPr>
            <p:sp>
              <p:nvSpPr>
                <p:cNvPr id="7599" name="Google Shape;7599;p92"/>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92"/>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1" name="Google Shape;7601;p92"/>
              <p:cNvGrpSpPr/>
              <p:nvPr/>
            </p:nvGrpSpPr>
            <p:grpSpPr>
              <a:xfrm>
                <a:off x="4380510" y="3065882"/>
                <a:ext cx="31405" cy="26938"/>
                <a:chOff x="4380510" y="3065882"/>
                <a:chExt cx="31405" cy="26938"/>
              </a:xfrm>
            </p:grpSpPr>
            <p:sp>
              <p:nvSpPr>
                <p:cNvPr id="7602" name="Google Shape;7602;p92"/>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92"/>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04" name="Google Shape;7604;p92"/>
            <p:cNvGrpSpPr/>
            <p:nvPr/>
          </p:nvGrpSpPr>
          <p:grpSpPr>
            <a:xfrm>
              <a:off x="4558998" y="3188237"/>
              <a:ext cx="1280131" cy="1052746"/>
              <a:chOff x="4558998" y="3188237"/>
              <a:chExt cx="1280131" cy="1052746"/>
            </a:xfrm>
          </p:grpSpPr>
          <p:sp>
            <p:nvSpPr>
              <p:cNvPr id="7605" name="Google Shape;7605;p92"/>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6" name="Google Shape;7606;p92"/>
              <p:cNvGrpSpPr/>
              <p:nvPr/>
            </p:nvGrpSpPr>
            <p:grpSpPr>
              <a:xfrm>
                <a:off x="4579164" y="3203653"/>
                <a:ext cx="1244833" cy="1020397"/>
                <a:chOff x="4579164" y="3203653"/>
                <a:chExt cx="1244833" cy="1020397"/>
              </a:xfrm>
            </p:grpSpPr>
            <p:sp>
              <p:nvSpPr>
                <p:cNvPr id="7607" name="Google Shape;7607;p92"/>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92"/>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09" name="Google Shape;7609;p92"/>
                <p:cNvGrpSpPr/>
                <p:nvPr/>
              </p:nvGrpSpPr>
              <p:grpSpPr>
                <a:xfrm>
                  <a:off x="4579164" y="3203653"/>
                  <a:ext cx="1244833" cy="1020397"/>
                  <a:chOff x="4579164" y="3203653"/>
                  <a:chExt cx="1244833" cy="1020397"/>
                </a:xfrm>
              </p:grpSpPr>
              <p:sp>
                <p:nvSpPr>
                  <p:cNvPr id="7610" name="Google Shape;7610;p92"/>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92"/>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2" name="Google Shape;7612;p92"/>
                  <p:cNvGrpSpPr/>
                  <p:nvPr/>
                </p:nvGrpSpPr>
                <p:grpSpPr>
                  <a:xfrm>
                    <a:off x="4579164" y="3203653"/>
                    <a:ext cx="1244833" cy="1020397"/>
                    <a:chOff x="4579164" y="3203653"/>
                    <a:chExt cx="1244833" cy="1020397"/>
                  </a:xfrm>
                </p:grpSpPr>
                <p:sp>
                  <p:nvSpPr>
                    <p:cNvPr id="7613" name="Google Shape;7613;p92"/>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92"/>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92"/>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92"/>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92"/>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92"/>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92"/>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92"/>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21" name="Google Shape;7621;p92"/>
                    <p:cNvGrpSpPr/>
                    <p:nvPr/>
                  </p:nvGrpSpPr>
                  <p:grpSpPr>
                    <a:xfrm>
                      <a:off x="4579164" y="3203653"/>
                      <a:ext cx="1244833" cy="1020397"/>
                      <a:chOff x="4579164" y="3203653"/>
                      <a:chExt cx="1244833" cy="1020397"/>
                    </a:xfrm>
                  </p:grpSpPr>
                  <p:sp>
                    <p:nvSpPr>
                      <p:cNvPr id="7622" name="Google Shape;7622;p92"/>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92"/>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92"/>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92"/>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92"/>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92"/>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92"/>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92"/>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92"/>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92"/>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92"/>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92"/>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92"/>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92"/>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6" name="Google Shape;7636;p92"/>
                      <p:cNvGrpSpPr/>
                      <p:nvPr/>
                    </p:nvGrpSpPr>
                    <p:grpSpPr>
                      <a:xfrm>
                        <a:off x="4579164" y="3203653"/>
                        <a:ext cx="1244833" cy="1020397"/>
                        <a:chOff x="4579164" y="3203653"/>
                        <a:chExt cx="1244833" cy="1020397"/>
                      </a:xfrm>
                    </p:grpSpPr>
                    <p:sp>
                      <p:nvSpPr>
                        <p:cNvPr id="7637" name="Google Shape;7637;p92"/>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92"/>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92"/>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92"/>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92"/>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92"/>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92"/>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92"/>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92"/>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92"/>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92"/>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92"/>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92"/>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92"/>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92"/>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92"/>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92"/>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92"/>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92"/>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92"/>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92"/>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92"/>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92"/>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92"/>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1" name="Google Shape;7661;p92"/>
                        <p:cNvGrpSpPr/>
                        <p:nvPr/>
                      </p:nvGrpSpPr>
                      <p:grpSpPr>
                        <a:xfrm>
                          <a:off x="4579164" y="3203653"/>
                          <a:ext cx="1244833" cy="1020397"/>
                          <a:chOff x="4579164" y="3203653"/>
                          <a:chExt cx="1244833" cy="1020397"/>
                        </a:xfrm>
                      </p:grpSpPr>
                      <p:sp>
                        <p:nvSpPr>
                          <p:cNvPr id="7662" name="Google Shape;7662;p92"/>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63" name="Google Shape;7663;p92"/>
                          <p:cNvGrpSpPr/>
                          <p:nvPr/>
                        </p:nvGrpSpPr>
                        <p:grpSpPr>
                          <a:xfrm>
                            <a:off x="4579164" y="3203653"/>
                            <a:ext cx="1244833" cy="1020397"/>
                            <a:chOff x="4579164" y="3203653"/>
                            <a:chExt cx="1244833" cy="1020397"/>
                          </a:xfrm>
                        </p:grpSpPr>
                        <p:sp>
                          <p:nvSpPr>
                            <p:cNvPr id="7664" name="Google Shape;7664;p92"/>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92"/>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92"/>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92"/>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92"/>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92"/>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92"/>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1" name="Google Shape;7671;p92"/>
                            <p:cNvGrpSpPr/>
                            <p:nvPr/>
                          </p:nvGrpSpPr>
                          <p:grpSpPr>
                            <a:xfrm>
                              <a:off x="4579164" y="3203653"/>
                              <a:ext cx="1244833" cy="1020397"/>
                              <a:chOff x="4579164" y="3203653"/>
                              <a:chExt cx="1244833" cy="1020397"/>
                            </a:xfrm>
                          </p:grpSpPr>
                          <p:sp>
                            <p:nvSpPr>
                              <p:cNvPr id="7672" name="Google Shape;7672;p92"/>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92"/>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92"/>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92"/>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92"/>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92"/>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92"/>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92"/>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92"/>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92"/>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92"/>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92"/>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92"/>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85" name="Google Shape;7685;p92"/>
                              <p:cNvGrpSpPr/>
                              <p:nvPr/>
                            </p:nvGrpSpPr>
                            <p:grpSpPr>
                              <a:xfrm>
                                <a:off x="4579164" y="3203653"/>
                                <a:ext cx="1244833" cy="1020397"/>
                                <a:chOff x="4579164" y="3203653"/>
                                <a:chExt cx="1244833" cy="1020397"/>
                              </a:xfrm>
                            </p:grpSpPr>
                            <p:sp>
                              <p:nvSpPr>
                                <p:cNvPr id="7686" name="Google Shape;7686;p92"/>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92"/>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92"/>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92"/>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92"/>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92"/>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92"/>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3" name="Google Shape;7693;p92"/>
                                <p:cNvGrpSpPr/>
                                <p:nvPr/>
                              </p:nvGrpSpPr>
                              <p:grpSpPr>
                                <a:xfrm>
                                  <a:off x="4579164" y="3203653"/>
                                  <a:ext cx="1244833" cy="1020397"/>
                                  <a:chOff x="4579164" y="3203653"/>
                                  <a:chExt cx="1244833" cy="1020397"/>
                                </a:xfrm>
                              </p:grpSpPr>
                              <p:sp>
                                <p:nvSpPr>
                                  <p:cNvPr id="7694" name="Google Shape;7694;p92"/>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92"/>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92"/>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92"/>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92"/>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99" name="Google Shape;7699;p92"/>
                                  <p:cNvGrpSpPr/>
                                  <p:nvPr/>
                                </p:nvGrpSpPr>
                                <p:grpSpPr>
                                  <a:xfrm>
                                    <a:off x="4579164" y="3203653"/>
                                    <a:ext cx="1244833" cy="1020397"/>
                                    <a:chOff x="4579164" y="3203653"/>
                                    <a:chExt cx="1244833" cy="1020397"/>
                                  </a:xfrm>
                                </p:grpSpPr>
                                <p:sp>
                                  <p:nvSpPr>
                                    <p:cNvPr id="7700" name="Google Shape;7700;p92"/>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92"/>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92"/>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92"/>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704" name="Google Shape;7704;p92"/>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92"/>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92"/>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707" name="Google Shape;7707;p92"/>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7708" name="Google Shape;7708;p92"/>
              <p:cNvGrpSpPr/>
              <p:nvPr/>
            </p:nvGrpSpPr>
            <p:grpSpPr>
              <a:xfrm>
                <a:off x="4595437" y="3598775"/>
                <a:ext cx="37776" cy="32451"/>
                <a:chOff x="4595437" y="3598775"/>
                <a:chExt cx="37776" cy="32451"/>
              </a:xfrm>
            </p:grpSpPr>
            <p:sp>
              <p:nvSpPr>
                <p:cNvPr id="7709" name="Google Shape;7709;p92"/>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92"/>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92"/>
              <p:cNvGrpSpPr/>
              <p:nvPr/>
            </p:nvGrpSpPr>
            <p:grpSpPr>
              <a:xfrm>
                <a:off x="4641864" y="3524443"/>
                <a:ext cx="37776" cy="32380"/>
                <a:chOff x="4641864" y="3524443"/>
                <a:chExt cx="37776" cy="32380"/>
              </a:xfrm>
            </p:grpSpPr>
            <p:sp>
              <p:nvSpPr>
                <p:cNvPr id="7712" name="Google Shape;7712;p92"/>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92"/>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92"/>
              <p:cNvGrpSpPr/>
              <p:nvPr/>
            </p:nvGrpSpPr>
            <p:grpSpPr>
              <a:xfrm>
                <a:off x="4648431" y="3893901"/>
                <a:ext cx="37776" cy="32357"/>
                <a:chOff x="4648431" y="3893901"/>
                <a:chExt cx="37776" cy="32357"/>
              </a:xfrm>
            </p:grpSpPr>
            <p:sp>
              <p:nvSpPr>
                <p:cNvPr id="7715" name="Google Shape;7715;p92"/>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92"/>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7" name="Google Shape;7717;p92"/>
              <p:cNvGrpSpPr/>
              <p:nvPr/>
            </p:nvGrpSpPr>
            <p:grpSpPr>
              <a:xfrm>
                <a:off x="4567752" y="3722908"/>
                <a:ext cx="37870" cy="32380"/>
                <a:chOff x="4567752" y="3722908"/>
                <a:chExt cx="37870" cy="32380"/>
              </a:xfrm>
            </p:grpSpPr>
            <p:sp>
              <p:nvSpPr>
                <p:cNvPr id="7718" name="Google Shape;7718;p92"/>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92"/>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0" name="Google Shape;7720;p92"/>
              <p:cNvGrpSpPr/>
              <p:nvPr/>
            </p:nvGrpSpPr>
            <p:grpSpPr>
              <a:xfrm>
                <a:off x="4617506" y="3652052"/>
                <a:ext cx="37783" cy="32357"/>
                <a:chOff x="4617506" y="3652052"/>
                <a:chExt cx="37783" cy="32357"/>
              </a:xfrm>
            </p:grpSpPr>
            <p:sp>
              <p:nvSpPr>
                <p:cNvPr id="7721" name="Google Shape;7721;p92"/>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92"/>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92"/>
              <p:cNvGrpSpPr/>
              <p:nvPr/>
            </p:nvGrpSpPr>
            <p:grpSpPr>
              <a:xfrm>
                <a:off x="4739005" y="3554149"/>
                <a:ext cx="37870" cy="32357"/>
                <a:chOff x="4739005" y="3554149"/>
                <a:chExt cx="37870" cy="32357"/>
              </a:xfrm>
            </p:grpSpPr>
            <p:sp>
              <p:nvSpPr>
                <p:cNvPr id="7724" name="Google Shape;7724;p92"/>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92"/>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92"/>
              <p:cNvGrpSpPr/>
              <p:nvPr/>
            </p:nvGrpSpPr>
            <p:grpSpPr>
              <a:xfrm>
                <a:off x="4806557" y="3630258"/>
                <a:ext cx="37776" cy="32364"/>
                <a:chOff x="4806557" y="3630258"/>
                <a:chExt cx="37776" cy="32364"/>
              </a:xfrm>
            </p:grpSpPr>
            <p:sp>
              <p:nvSpPr>
                <p:cNvPr id="7727" name="Google Shape;7727;p92"/>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92"/>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92"/>
              <p:cNvGrpSpPr/>
              <p:nvPr/>
            </p:nvGrpSpPr>
            <p:grpSpPr>
              <a:xfrm>
                <a:off x="4737007" y="4004357"/>
                <a:ext cx="37870" cy="32357"/>
                <a:chOff x="4737007" y="4004357"/>
                <a:chExt cx="37870" cy="32357"/>
              </a:xfrm>
            </p:grpSpPr>
            <p:sp>
              <p:nvSpPr>
                <p:cNvPr id="7730" name="Google Shape;7730;p92"/>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92"/>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92"/>
              <p:cNvGrpSpPr/>
              <p:nvPr/>
            </p:nvGrpSpPr>
            <p:grpSpPr>
              <a:xfrm>
                <a:off x="4773634" y="4208627"/>
                <a:ext cx="37776" cy="32357"/>
                <a:chOff x="4773634" y="4208627"/>
                <a:chExt cx="37776" cy="32357"/>
              </a:xfrm>
            </p:grpSpPr>
            <p:sp>
              <p:nvSpPr>
                <p:cNvPr id="7733" name="Google Shape;7733;p92"/>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92"/>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92"/>
              <p:cNvGrpSpPr/>
              <p:nvPr/>
            </p:nvGrpSpPr>
            <p:grpSpPr>
              <a:xfrm>
                <a:off x="4888282" y="4074764"/>
                <a:ext cx="37776" cy="32451"/>
                <a:chOff x="4888282" y="4074764"/>
                <a:chExt cx="37776" cy="32451"/>
              </a:xfrm>
            </p:grpSpPr>
            <p:sp>
              <p:nvSpPr>
                <p:cNvPr id="7736" name="Google Shape;7736;p92"/>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92"/>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92"/>
              <p:cNvGrpSpPr/>
              <p:nvPr/>
            </p:nvGrpSpPr>
            <p:grpSpPr>
              <a:xfrm>
                <a:off x="4901315" y="3804271"/>
                <a:ext cx="37776" cy="32364"/>
                <a:chOff x="4901315" y="3804271"/>
                <a:chExt cx="37776" cy="32364"/>
              </a:xfrm>
            </p:grpSpPr>
            <p:sp>
              <p:nvSpPr>
                <p:cNvPr id="7739" name="Google Shape;7739;p92"/>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92"/>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92"/>
              <p:cNvGrpSpPr/>
              <p:nvPr/>
            </p:nvGrpSpPr>
            <p:grpSpPr>
              <a:xfrm>
                <a:off x="4866394" y="3715035"/>
                <a:ext cx="37846" cy="32357"/>
                <a:chOff x="4866394" y="3715035"/>
                <a:chExt cx="37846" cy="32357"/>
              </a:xfrm>
            </p:grpSpPr>
            <p:sp>
              <p:nvSpPr>
                <p:cNvPr id="7742" name="Google Shape;7742;p92"/>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92"/>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92"/>
              <p:cNvGrpSpPr/>
              <p:nvPr/>
            </p:nvGrpSpPr>
            <p:grpSpPr>
              <a:xfrm>
                <a:off x="4979233" y="3839798"/>
                <a:ext cx="37878" cy="32420"/>
                <a:chOff x="4979233" y="3839798"/>
                <a:chExt cx="37878" cy="32420"/>
              </a:xfrm>
            </p:grpSpPr>
            <p:sp>
              <p:nvSpPr>
                <p:cNvPr id="7745" name="Google Shape;7745;p92"/>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92"/>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92"/>
              <p:cNvGrpSpPr/>
              <p:nvPr/>
            </p:nvGrpSpPr>
            <p:grpSpPr>
              <a:xfrm>
                <a:off x="4790662" y="3679147"/>
                <a:ext cx="37783" cy="32380"/>
                <a:chOff x="4790662" y="3679147"/>
                <a:chExt cx="37783" cy="32380"/>
              </a:xfrm>
            </p:grpSpPr>
            <p:sp>
              <p:nvSpPr>
                <p:cNvPr id="7748" name="Google Shape;7748;p92"/>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92"/>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92"/>
              <p:cNvGrpSpPr/>
              <p:nvPr/>
            </p:nvGrpSpPr>
            <p:grpSpPr>
              <a:xfrm>
                <a:off x="4857263" y="3557861"/>
                <a:ext cx="37776" cy="32357"/>
                <a:chOff x="4857263" y="3557861"/>
                <a:chExt cx="37776" cy="32357"/>
              </a:xfrm>
            </p:grpSpPr>
            <p:sp>
              <p:nvSpPr>
                <p:cNvPr id="7751" name="Google Shape;7751;p92"/>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92"/>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3" name="Google Shape;7753;p92"/>
              <p:cNvGrpSpPr/>
              <p:nvPr/>
            </p:nvGrpSpPr>
            <p:grpSpPr>
              <a:xfrm>
                <a:off x="4883902" y="3648033"/>
                <a:ext cx="37783" cy="32380"/>
                <a:chOff x="4883902" y="3648033"/>
                <a:chExt cx="37783" cy="32380"/>
              </a:xfrm>
            </p:grpSpPr>
            <p:sp>
              <p:nvSpPr>
                <p:cNvPr id="7754" name="Google Shape;7754;p92"/>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92"/>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92"/>
              <p:cNvGrpSpPr/>
              <p:nvPr/>
            </p:nvGrpSpPr>
            <p:grpSpPr>
              <a:xfrm>
                <a:off x="4907780" y="3347220"/>
                <a:ext cx="37878" cy="32357"/>
                <a:chOff x="4907780" y="3347220"/>
                <a:chExt cx="37878" cy="32357"/>
              </a:xfrm>
            </p:grpSpPr>
            <p:sp>
              <p:nvSpPr>
                <p:cNvPr id="7757" name="Google Shape;7757;p92"/>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92"/>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92"/>
              <p:cNvGrpSpPr/>
              <p:nvPr/>
            </p:nvGrpSpPr>
            <p:grpSpPr>
              <a:xfrm>
                <a:off x="5065048" y="3738150"/>
                <a:ext cx="37783" cy="32364"/>
                <a:chOff x="5065048" y="3738150"/>
                <a:chExt cx="37783" cy="32364"/>
              </a:xfrm>
            </p:grpSpPr>
            <p:sp>
              <p:nvSpPr>
                <p:cNvPr id="7760" name="Google Shape;7760;p92"/>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92"/>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92"/>
              <p:cNvGrpSpPr/>
              <p:nvPr/>
            </p:nvGrpSpPr>
            <p:grpSpPr>
              <a:xfrm>
                <a:off x="5071616" y="3284615"/>
                <a:ext cx="37783" cy="32357"/>
                <a:chOff x="5071616" y="3284615"/>
                <a:chExt cx="37783" cy="32357"/>
              </a:xfrm>
            </p:grpSpPr>
            <p:sp>
              <p:nvSpPr>
                <p:cNvPr id="7763" name="Google Shape;7763;p92"/>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92"/>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5" name="Google Shape;7765;p92"/>
              <p:cNvGrpSpPr/>
              <p:nvPr/>
            </p:nvGrpSpPr>
            <p:grpSpPr>
              <a:xfrm>
                <a:off x="5389291" y="3759921"/>
                <a:ext cx="37783" cy="32380"/>
                <a:chOff x="5389291" y="3759921"/>
                <a:chExt cx="37783" cy="32380"/>
              </a:xfrm>
            </p:grpSpPr>
            <p:sp>
              <p:nvSpPr>
                <p:cNvPr id="7766" name="Google Shape;7766;p92"/>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92"/>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92"/>
              <p:cNvGrpSpPr/>
              <p:nvPr/>
            </p:nvGrpSpPr>
            <p:grpSpPr>
              <a:xfrm>
                <a:off x="5431534" y="3632932"/>
                <a:ext cx="37878" cy="32451"/>
                <a:chOff x="5431534" y="3632932"/>
                <a:chExt cx="37878" cy="32451"/>
              </a:xfrm>
            </p:grpSpPr>
            <p:sp>
              <p:nvSpPr>
                <p:cNvPr id="7769" name="Google Shape;7769;p92"/>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92"/>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1" name="Google Shape;7771;p92"/>
              <p:cNvGrpSpPr/>
              <p:nvPr/>
            </p:nvGrpSpPr>
            <p:grpSpPr>
              <a:xfrm>
                <a:off x="5540755" y="3544829"/>
                <a:ext cx="37783" cy="32357"/>
                <a:chOff x="5540755" y="3544829"/>
                <a:chExt cx="37783" cy="32357"/>
              </a:xfrm>
            </p:grpSpPr>
            <p:sp>
              <p:nvSpPr>
                <p:cNvPr id="7772" name="Google Shape;7772;p92"/>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92"/>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92"/>
              <p:cNvGrpSpPr/>
              <p:nvPr/>
            </p:nvGrpSpPr>
            <p:grpSpPr>
              <a:xfrm>
                <a:off x="5579293" y="3412107"/>
                <a:ext cx="37776" cy="32357"/>
                <a:chOff x="5579293" y="3412107"/>
                <a:chExt cx="37776" cy="32357"/>
              </a:xfrm>
            </p:grpSpPr>
            <p:sp>
              <p:nvSpPr>
                <p:cNvPr id="7775" name="Google Shape;7775;p92"/>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92"/>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7" name="Google Shape;7777;p92"/>
              <p:cNvGrpSpPr/>
              <p:nvPr/>
            </p:nvGrpSpPr>
            <p:grpSpPr>
              <a:xfrm>
                <a:off x="5801346" y="3284615"/>
                <a:ext cx="37783" cy="32357"/>
                <a:chOff x="5801346" y="3284615"/>
                <a:chExt cx="37783" cy="32357"/>
              </a:xfrm>
            </p:grpSpPr>
            <p:sp>
              <p:nvSpPr>
                <p:cNvPr id="7778" name="Google Shape;7778;p92"/>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92"/>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0" name="Google Shape;7780;p92"/>
              <p:cNvGrpSpPr/>
              <p:nvPr/>
            </p:nvGrpSpPr>
            <p:grpSpPr>
              <a:xfrm>
                <a:off x="5763578" y="3399067"/>
                <a:ext cx="37776" cy="32364"/>
                <a:chOff x="5763578" y="3399067"/>
                <a:chExt cx="37776" cy="32364"/>
              </a:xfrm>
            </p:grpSpPr>
            <p:sp>
              <p:nvSpPr>
                <p:cNvPr id="7781" name="Google Shape;7781;p92"/>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92"/>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3" name="Google Shape;7783;p92"/>
              <p:cNvGrpSpPr/>
              <p:nvPr/>
            </p:nvGrpSpPr>
            <p:grpSpPr>
              <a:xfrm>
                <a:off x="5395858" y="3230952"/>
                <a:ext cx="37776" cy="32364"/>
                <a:chOff x="5395858" y="3230952"/>
                <a:chExt cx="37776" cy="32364"/>
              </a:xfrm>
            </p:grpSpPr>
            <p:sp>
              <p:nvSpPr>
                <p:cNvPr id="7784" name="Google Shape;7784;p92"/>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92"/>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6" name="Google Shape;7786;p92"/>
              <p:cNvGrpSpPr/>
              <p:nvPr/>
            </p:nvGrpSpPr>
            <p:grpSpPr>
              <a:xfrm>
                <a:off x="5264088" y="3188237"/>
                <a:ext cx="37776" cy="32357"/>
                <a:chOff x="5264088" y="3188237"/>
                <a:chExt cx="37776" cy="32357"/>
              </a:xfrm>
            </p:grpSpPr>
            <p:sp>
              <p:nvSpPr>
                <p:cNvPr id="7787" name="Google Shape;7787;p92"/>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92"/>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92"/>
              <p:cNvGrpSpPr/>
              <p:nvPr/>
            </p:nvGrpSpPr>
            <p:grpSpPr>
              <a:xfrm>
                <a:off x="5585758" y="3237425"/>
                <a:ext cx="37878" cy="32357"/>
                <a:chOff x="5585758" y="3237425"/>
                <a:chExt cx="37878" cy="32357"/>
              </a:xfrm>
            </p:grpSpPr>
            <p:sp>
              <p:nvSpPr>
                <p:cNvPr id="7790" name="Google Shape;7790;p92"/>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92"/>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2" name="Google Shape;7792;p92"/>
              <p:cNvGrpSpPr/>
              <p:nvPr/>
            </p:nvGrpSpPr>
            <p:grpSpPr>
              <a:xfrm>
                <a:off x="4874196" y="3291088"/>
                <a:ext cx="37878" cy="32451"/>
                <a:chOff x="4874196" y="3291088"/>
                <a:chExt cx="37878" cy="32451"/>
              </a:xfrm>
            </p:grpSpPr>
            <p:sp>
              <p:nvSpPr>
                <p:cNvPr id="7793" name="Google Shape;7793;p92"/>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92"/>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5" name="Google Shape;7795;p92"/>
              <p:cNvGrpSpPr/>
              <p:nvPr/>
            </p:nvGrpSpPr>
            <p:grpSpPr>
              <a:xfrm>
                <a:off x="5197770" y="3785466"/>
                <a:ext cx="37783" cy="32427"/>
                <a:chOff x="5197770" y="3785466"/>
                <a:chExt cx="37783" cy="32427"/>
              </a:xfrm>
            </p:grpSpPr>
            <p:sp>
              <p:nvSpPr>
                <p:cNvPr id="7796" name="Google Shape;7796;p92"/>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92"/>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92"/>
              <p:cNvGrpSpPr/>
              <p:nvPr/>
            </p:nvGrpSpPr>
            <p:grpSpPr>
              <a:xfrm>
                <a:off x="5177699" y="3492117"/>
                <a:ext cx="37776" cy="32357"/>
                <a:chOff x="5177699" y="3492117"/>
                <a:chExt cx="37776" cy="32357"/>
              </a:xfrm>
            </p:grpSpPr>
            <p:sp>
              <p:nvSpPr>
                <p:cNvPr id="7799" name="Google Shape;7799;p92"/>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92"/>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1" name="Google Shape;7801;p92"/>
              <p:cNvGrpSpPr/>
              <p:nvPr/>
            </p:nvGrpSpPr>
            <p:grpSpPr>
              <a:xfrm>
                <a:off x="5349431" y="3622346"/>
                <a:ext cx="37870" cy="32380"/>
                <a:chOff x="5349431" y="3622346"/>
                <a:chExt cx="37870" cy="32380"/>
              </a:xfrm>
            </p:grpSpPr>
            <p:sp>
              <p:nvSpPr>
                <p:cNvPr id="7802" name="Google Shape;7802;p92"/>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92"/>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4" name="Google Shape;7804;p92"/>
              <p:cNvGrpSpPr/>
              <p:nvPr/>
            </p:nvGrpSpPr>
            <p:grpSpPr>
              <a:xfrm>
                <a:off x="5068855" y="3563980"/>
                <a:ext cx="53954" cy="46223"/>
                <a:chOff x="5068855" y="3563980"/>
                <a:chExt cx="53954" cy="46223"/>
              </a:xfrm>
            </p:grpSpPr>
            <p:sp>
              <p:nvSpPr>
                <p:cNvPr id="7805" name="Google Shape;7805;p92"/>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92"/>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92"/>
              <p:cNvGrpSpPr/>
              <p:nvPr/>
            </p:nvGrpSpPr>
            <p:grpSpPr>
              <a:xfrm>
                <a:off x="5037654" y="3392507"/>
                <a:ext cx="37870" cy="32451"/>
                <a:chOff x="5037654" y="3392507"/>
                <a:chExt cx="37870" cy="32451"/>
              </a:xfrm>
            </p:grpSpPr>
            <p:sp>
              <p:nvSpPr>
                <p:cNvPr id="7808" name="Google Shape;7808;p92"/>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92"/>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0" name="Google Shape;7810;p92"/>
              <p:cNvGrpSpPr/>
              <p:nvPr/>
            </p:nvGrpSpPr>
            <p:grpSpPr>
              <a:xfrm>
                <a:off x="5456560" y="3368629"/>
                <a:ext cx="37870" cy="32451"/>
                <a:chOff x="5456560" y="3368629"/>
                <a:chExt cx="37870" cy="32451"/>
              </a:xfrm>
            </p:grpSpPr>
            <p:sp>
              <p:nvSpPr>
                <p:cNvPr id="7811" name="Google Shape;7811;p92"/>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92"/>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3" name="Google Shape;7813;p92"/>
              <p:cNvGrpSpPr/>
              <p:nvPr/>
            </p:nvGrpSpPr>
            <p:grpSpPr>
              <a:xfrm>
                <a:off x="4755749" y="3501516"/>
                <a:ext cx="46246" cy="39608"/>
                <a:chOff x="4755749" y="3501516"/>
                <a:chExt cx="46246" cy="39608"/>
              </a:xfrm>
            </p:grpSpPr>
            <p:sp>
              <p:nvSpPr>
                <p:cNvPr id="7814" name="Google Shape;7814;p92"/>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92"/>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92"/>
              <p:cNvGrpSpPr/>
              <p:nvPr/>
            </p:nvGrpSpPr>
            <p:grpSpPr>
              <a:xfrm>
                <a:off x="4681346" y="3485582"/>
                <a:ext cx="37783" cy="32427"/>
                <a:chOff x="4681346" y="3485582"/>
                <a:chExt cx="37783" cy="32427"/>
              </a:xfrm>
            </p:grpSpPr>
            <p:sp>
              <p:nvSpPr>
                <p:cNvPr id="7817" name="Google Shape;7817;p92"/>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92"/>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92"/>
              <p:cNvGrpSpPr/>
              <p:nvPr/>
            </p:nvGrpSpPr>
            <p:grpSpPr>
              <a:xfrm>
                <a:off x="4767067" y="3291088"/>
                <a:ext cx="37878" cy="32451"/>
                <a:chOff x="4767067" y="3291088"/>
                <a:chExt cx="37878" cy="32451"/>
              </a:xfrm>
            </p:grpSpPr>
            <p:sp>
              <p:nvSpPr>
                <p:cNvPr id="7820" name="Google Shape;7820;p92"/>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92"/>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2" name="Google Shape;7822;p92"/>
              <p:cNvGrpSpPr/>
              <p:nvPr/>
            </p:nvGrpSpPr>
            <p:grpSpPr>
              <a:xfrm>
                <a:off x="4687819" y="3405539"/>
                <a:ext cx="37776" cy="32451"/>
                <a:chOff x="4687819" y="3405539"/>
                <a:chExt cx="37776" cy="32451"/>
              </a:xfrm>
            </p:grpSpPr>
            <p:sp>
              <p:nvSpPr>
                <p:cNvPr id="7823" name="Google Shape;7823;p92"/>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92"/>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92"/>
              <p:cNvGrpSpPr/>
              <p:nvPr/>
            </p:nvGrpSpPr>
            <p:grpSpPr>
              <a:xfrm>
                <a:off x="4923101" y="3444809"/>
                <a:ext cx="52813" cy="45318"/>
                <a:chOff x="4923101" y="3444809"/>
                <a:chExt cx="52813" cy="45318"/>
              </a:xfrm>
            </p:grpSpPr>
            <p:sp>
              <p:nvSpPr>
                <p:cNvPr id="7826" name="Google Shape;7826;p92"/>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92"/>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8" name="Google Shape;7828;p92"/>
              <p:cNvGrpSpPr/>
              <p:nvPr/>
            </p:nvGrpSpPr>
            <p:grpSpPr>
              <a:xfrm>
                <a:off x="4846040" y="3654750"/>
                <a:ext cx="31405" cy="26993"/>
                <a:chOff x="4846040" y="3654750"/>
                <a:chExt cx="31405" cy="26993"/>
              </a:xfrm>
            </p:grpSpPr>
            <p:sp>
              <p:nvSpPr>
                <p:cNvPr id="7829" name="Google Shape;7829;p92"/>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92"/>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1" name="Google Shape;7831;p92"/>
              <p:cNvGrpSpPr/>
              <p:nvPr/>
            </p:nvGrpSpPr>
            <p:grpSpPr>
              <a:xfrm>
                <a:off x="4925673" y="3691700"/>
                <a:ext cx="40253" cy="34472"/>
                <a:chOff x="4925673" y="3691700"/>
                <a:chExt cx="40253" cy="34472"/>
              </a:xfrm>
            </p:grpSpPr>
            <p:sp>
              <p:nvSpPr>
                <p:cNvPr id="7832" name="Google Shape;7832;p92"/>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92"/>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4" name="Google Shape;7834;p92"/>
              <p:cNvGrpSpPr/>
              <p:nvPr/>
            </p:nvGrpSpPr>
            <p:grpSpPr>
              <a:xfrm>
                <a:off x="4894653" y="3740848"/>
                <a:ext cx="31405" cy="26906"/>
                <a:chOff x="4894653" y="3740848"/>
                <a:chExt cx="31405" cy="26906"/>
              </a:xfrm>
            </p:grpSpPr>
            <p:sp>
              <p:nvSpPr>
                <p:cNvPr id="7835" name="Google Shape;7835;p92"/>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92"/>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7" name="Google Shape;7837;p92"/>
              <p:cNvGrpSpPr/>
              <p:nvPr/>
            </p:nvGrpSpPr>
            <p:grpSpPr>
              <a:xfrm>
                <a:off x="4962300" y="3696348"/>
                <a:ext cx="38255" cy="32773"/>
                <a:chOff x="4962300" y="3696348"/>
                <a:chExt cx="38255" cy="32773"/>
              </a:xfrm>
            </p:grpSpPr>
            <p:sp>
              <p:nvSpPr>
                <p:cNvPr id="7838" name="Google Shape;7838;p92"/>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92"/>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92"/>
              <p:cNvGrpSpPr/>
              <p:nvPr/>
            </p:nvGrpSpPr>
            <p:grpSpPr>
              <a:xfrm>
                <a:off x="4980185" y="3743349"/>
                <a:ext cx="31499" cy="26969"/>
                <a:chOff x="4980185" y="3743349"/>
                <a:chExt cx="31499" cy="26969"/>
              </a:xfrm>
            </p:grpSpPr>
            <p:sp>
              <p:nvSpPr>
                <p:cNvPr id="7841" name="Google Shape;7841;p92"/>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92"/>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3" name="Google Shape;7843;p92"/>
              <p:cNvGrpSpPr/>
              <p:nvPr/>
            </p:nvGrpSpPr>
            <p:grpSpPr>
              <a:xfrm>
                <a:off x="5013768" y="3734312"/>
                <a:ext cx="31499" cy="26969"/>
                <a:chOff x="5013768" y="3734312"/>
                <a:chExt cx="31499" cy="26969"/>
              </a:xfrm>
            </p:grpSpPr>
            <p:sp>
              <p:nvSpPr>
                <p:cNvPr id="7844" name="Google Shape;7844;p92"/>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92"/>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92"/>
              <p:cNvGrpSpPr/>
              <p:nvPr/>
            </p:nvGrpSpPr>
            <p:grpSpPr>
              <a:xfrm>
                <a:off x="5036703" y="3764545"/>
                <a:ext cx="31499" cy="26898"/>
                <a:chOff x="5036703" y="3764545"/>
                <a:chExt cx="31499" cy="26898"/>
              </a:xfrm>
            </p:grpSpPr>
            <p:sp>
              <p:nvSpPr>
                <p:cNvPr id="7847" name="Google Shape;7847;p92"/>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92"/>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9" name="Google Shape;7849;p92"/>
              <p:cNvGrpSpPr/>
              <p:nvPr/>
            </p:nvGrpSpPr>
            <p:grpSpPr>
              <a:xfrm>
                <a:off x="4953546" y="3768352"/>
                <a:ext cx="31405" cy="26898"/>
                <a:chOff x="4953546" y="3768352"/>
                <a:chExt cx="31405" cy="26898"/>
              </a:xfrm>
            </p:grpSpPr>
            <p:sp>
              <p:nvSpPr>
                <p:cNvPr id="7850" name="Google Shape;7850;p92"/>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92"/>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2" name="Google Shape;7852;p92"/>
              <p:cNvGrpSpPr/>
              <p:nvPr/>
            </p:nvGrpSpPr>
            <p:grpSpPr>
              <a:xfrm>
                <a:off x="4964770" y="3814016"/>
                <a:ext cx="31499" cy="26993"/>
                <a:chOff x="4964770" y="3814016"/>
                <a:chExt cx="31499" cy="26993"/>
              </a:xfrm>
            </p:grpSpPr>
            <p:sp>
              <p:nvSpPr>
                <p:cNvPr id="7853" name="Google Shape;7853;p92"/>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92"/>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5" name="Google Shape;7855;p92"/>
              <p:cNvGrpSpPr/>
              <p:nvPr/>
            </p:nvGrpSpPr>
            <p:grpSpPr>
              <a:xfrm>
                <a:off x="4923290" y="3800504"/>
                <a:ext cx="31468" cy="26898"/>
                <a:chOff x="4923290" y="3800504"/>
                <a:chExt cx="31468" cy="26898"/>
              </a:xfrm>
            </p:grpSpPr>
            <p:sp>
              <p:nvSpPr>
                <p:cNvPr id="7856" name="Google Shape;7856;p92"/>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92"/>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8" name="Google Shape;7858;p92"/>
              <p:cNvGrpSpPr/>
              <p:nvPr/>
            </p:nvGrpSpPr>
            <p:grpSpPr>
              <a:xfrm>
                <a:off x="5108534" y="3650943"/>
                <a:ext cx="31405" cy="26993"/>
                <a:chOff x="5108534" y="3650943"/>
                <a:chExt cx="31405" cy="26993"/>
              </a:xfrm>
            </p:grpSpPr>
            <p:sp>
              <p:nvSpPr>
                <p:cNvPr id="7859" name="Google Shape;7859;p92"/>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92"/>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1" name="Google Shape;7861;p92"/>
              <p:cNvGrpSpPr/>
              <p:nvPr/>
            </p:nvGrpSpPr>
            <p:grpSpPr>
              <a:xfrm>
                <a:off x="5119380" y="3760739"/>
                <a:ext cx="31499" cy="26993"/>
                <a:chOff x="5119380" y="3760739"/>
                <a:chExt cx="31499" cy="26993"/>
              </a:xfrm>
            </p:grpSpPr>
            <p:sp>
              <p:nvSpPr>
                <p:cNvPr id="7862" name="Google Shape;7862;p92"/>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92"/>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4" name="Google Shape;7864;p92"/>
              <p:cNvGrpSpPr/>
              <p:nvPr/>
            </p:nvGrpSpPr>
            <p:grpSpPr>
              <a:xfrm>
                <a:off x="5119380" y="3788235"/>
                <a:ext cx="31499" cy="26993"/>
                <a:chOff x="5119380" y="3788235"/>
                <a:chExt cx="31499" cy="26993"/>
              </a:xfrm>
            </p:grpSpPr>
            <p:sp>
              <p:nvSpPr>
                <p:cNvPr id="7865" name="Google Shape;7865;p92"/>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92"/>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92"/>
              <p:cNvGrpSpPr/>
              <p:nvPr/>
            </p:nvGrpSpPr>
            <p:grpSpPr>
              <a:xfrm>
                <a:off x="5158005" y="3875284"/>
                <a:ext cx="31405" cy="27001"/>
                <a:chOff x="5158005" y="3875284"/>
                <a:chExt cx="31405" cy="27001"/>
              </a:xfrm>
            </p:grpSpPr>
            <p:sp>
              <p:nvSpPr>
                <p:cNvPr id="7868" name="Google Shape;7868;p92"/>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92"/>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0" name="Google Shape;7870;p92"/>
              <p:cNvGrpSpPr/>
              <p:nvPr/>
            </p:nvGrpSpPr>
            <p:grpSpPr>
              <a:xfrm>
                <a:off x="5233163" y="3764545"/>
                <a:ext cx="31499" cy="26898"/>
                <a:chOff x="5233163" y="3764545"/>
                <a:chExt cx="31499" cy="26898"/>
              </a:xfrm>
            </p:grpSpPr>
            <p:sp>
              <p:nvSpPr>
                <p:cNvPr id="7871" name="Google Shape;7871;p92"/>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92"/>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3" name="Google Shape;7873;p92"/>
              <p:cNvGrpSpPr/>
              <p:nvPr/>
            </p:nvGrpSpPr>
            <p:grpSpPr>
              <a:xfrm>
                <a:off x="5276168" y="3805545"/>
                <a:ext cx="31499" cy="26906"/>
                <a:chOff x="5276168" y="3805545"/>
                <a:chExt cx="31499" cy="26906"/>
              </a:xfrm>
            </p:grpSpPr>
            <p:sp>
              <p:nvSpPr>
                <p:cNvPr id="7874" name="Google Shape;7874;p92"/>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92"/>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6" name="Google Shape;7876;p92"/>
              <p:cNvGrpSpPr/>
              <p:nvPr/>
            </p:nvGrpSpPr>
            <p:grpSpPr>
              <a:xfrm>
                <a:off x="5294053" y="3851933"/>
                <a:ext cx="31405" cy="26945"/>
                <a:chOff x="5294053" y="3851933"/>
                <a:chExt cx="31405" cy="26945"/>
              </a:xfrm>
            </p:grpSpPr>
            <p:sp>
              <p:nvSpPr>
                <p:cNvPr id="7877" name="Google Shape;7877;p92"/>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92"/>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92"/>
              <p:cNvGrpSpPr/>
              <p:nvPr/>
            </p:nvGrpSpPr>
            <p:grpSpPr>
              <a:xfrm>
                <a:off x="5341723" y="3851902"/>
                <a:ext cx="31405" cy="26977"/>
                <a:chOff x="5341723" y="3851902"/>
                <a:chExt cx="31405" cy="26977"/>
              </a:xfrm>
            </p:grpSpPr>
            <p:sp>
              <p:nvSpPr>
                <p:cNvPr id="7880" name="Google Shape;7880;p92"/>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92"/>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2" name="Google Shape;7882;p92"/>
              <p:cNvGrpSpPr/>
              <p:nvPr/>
            </p:nvGrpSpPr>
            <p:grpSpPr>
              <a:xfrm>
                <a:off x="5054871" y="3507855"/>
                <a:ext cx="31405" cy="26993"/>
                <a:chOff x="5054871" y="3507855"/>
                <a:chExt cx="31405" cy="26993"/>
              </a:xfrm>
            </p:grpSpPr>
            <p:sp>
              <p:nvSpPr>
                <p:cNvPr id="7883" name="Google Shape;7883;p92"/>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92"/>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92"/>
              <p:cNvGrpSpPr/>
              <p:nvPr/>
            </p:nvGrpSpPr>
            <p:grpSpPr>
              <a:xfrm>
                <a:off x="4876579" y="3675325"/>
                <a:ext cx="31405" cy="26969"/>
                <a:chOff x="4876579" y="3675325"/>
                <a:chExt cx="31405" cy="26969"/>
              </a:xfrm>
            </p:grpSpPr>
            <p:sp>
              <p:nvSpPr>
                <p:cNvPr id="7886" name="Google Shape;7886;p92"/>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92"/>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92"/>
              <p:cNvGrpSpPr/>
              <p:nvPr/>
            </p:nvGrpSpPr>
            <p:grpSpPr>
              <a:xfrm>
                <a:off x="4842233" y="3688333"/>
                <a:ext cx="31405" cy="26993"/>
                <a:chOff x="4842233" y="3688333"/>
                <a:chExt cx="31405" cy="26993"/>
              </a:xfrm>
            </p:grpSpPr>
            <p:sp>
              <p:nvSpPr>
                <p:cNvPr id="7889" name="Google Shape;7889;p92"/>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92"/>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92"/>
              <p:cNvGrpSpPr/>
              <p:nvPr/>
            </p:nvGrpSpPr>
            <p:grpSpPr>
              <a:xfrm>
                <a:off x="5187876" y="3608032"/>
                <a:ext cx="31405" cy="27001"/>
                <a:chOff x="5187876" y="3608032"/>
                <a:chExt cx="31405" cy="27001"/>
              </a:xfrm>
            </p:grpSpPr>
            <p:sp>
              <p:nvSpPr>
                <p:cNvPr id="7892" name="Google Shape;7892;p92"/>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92"/>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4" name="Google Shape;7894;p92"/>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92"/>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6" name="Google Shape;7896;p92"/>
              <p:cNvGrpSpPr/>
              <p:nvPr/>
            </p:nvGrpSpPr>
            <p:grpSpPr>
              <a:xfrm>
                <a:off x="5269224" y="3304167"/>
                <a:ext cx="40253" cy="34402"/>
                <a:chOff x="5269224" y="3304167"/>
                <a:chExt cx="40253" cy="34402"/>
              </a:xfrm>
            </p:grpSpPr>
            <p:sp>
              <p:nvSpPr>
                <p:cNvPr id="7897" name="Google Shape;7897;p92"/>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92"/>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9" name="Google Shape;7899;p92"/>
              <p:cNvGrpSpPr/>
              <p:nvPr/>
            </p:nvGrpSpPr>
            <p:grpSpPr>
              <a:xfrm>
                <a:off x="5327354" y="3476615"/>
                <a:ext cx="49864" cy="42723"/>
                <a:chOff x="5327354" y="3476615"/>
                <a:chExt cx="49864" cy="42723"/>
              </a:xfrm>
            </p:grpSpPr>
            <p:sp>
              <p:nvSpPr>
                <p:cNvPr id="7900" name="Google Shape;7900;p92"/>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92"/>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2" name="Google Shape;7902;p92"/>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92"/>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4" name="Google Shape;7904;p92"/>
              <p:cNvGrpSpPr/>
              <p:nvPr/>
            </p:nvGrpSpPr>
            <p:grpSpPr>
              <a:xfrm>
                <a:off x="5341723" y="3775957"/>
                <a:ext cx="31405" cy="26898"/>
                <a:chOff x="5341723" y="3775957"/>
                <a:chExt cx="31405" cy="26898"/>
              </a:xfrm>
            </p:grpSpPr>
            <p:sp>
              <p:nvSpPr>
                <p:cNvPr id="7905" name="Google Shape;7905;p92"/>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92"/>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92"/>
              <p:cNvGrpSpPr/>
              <p:nvPr/>
            </p:nvGrpSpPr>
            <p:grpSpPr>
              <a:xfrm>
                <a:off x="5439053" y="3699274"/>
                <a:ext cx="31405" cy="26898"/>
                <a:chOff x="5439053" y="3699274"/>
                <a:chExt cx="31405" cy="26898"/>
              </a:xfrm>
            </p:grpSpPr>
            <p:sp>
              <p:nvSpPr>
                <p:cNvPr id="7908" name="Google Shape;7908;p92"/>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92"/>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92"/>
              <p:cNvGrpSpPr/>
              <p:nvPr/>
            </p:nvGrpSpPr>
            <p:grpSpPr>
              <a:xfrm>
                <a:off x="5412414" y="3622307"/>
                <a:ext cx="31499" cy="26993"/>
                <a:chOff x="5412414" y="3622307"/>
                <a:chExt cx="31499" cy="26993"/>
              </a:xfrm>
            </p:grpSpPr>
            <p:sp>
              <p:nvSpPr>
                <p:cNvPr id="7911" name="Google Shape;7911;p92"/>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92"/>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3" name="Google Shape;7913;p92"/>
              <p:cNvGrpSpPr/>
              <p:nvPr/>
            </p:nvGrpSpPr>
            <p:grpSpPr>
              <a:xfrm>
                <a:off x="5476254" y="3473949"/>
                <a:ext cx="26835" cy="26930"/>
                <a:chOff x="5476254" y="3473949"/>
                <a:chExt cx="26835" cy="26930"/>
              </a:xfrm>
            </p:grpSpPr>
            <p:sp>
              <p:nvSpPr>
                <p:cNvPr id="7914" name="Google Shape;7914;p92"/>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92"/>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6" name="Google Shape;7916;p92"/>
              <p:cNvGrpSpPr/>
              <p:nvPr/>
            </p:nvGrpSpPr>
            <p:grpSpPr>
              <a:xfrm>
                <a:off x="5564547" y="3481594"/>
                <a:ext cx="31397" cy="26898"/>
                <a:chOff x="5564547" y="3481594"/>
                <a:chExt cx="31397" cy="26898"/>
              </a:xfrm>
            </p:grpSpPr>
            <p:sp>
              <p:nvSpPr>
                <p:cNvPr id="7917" name="Google Shape;7917;p92"/>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92"/>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92"/>
              <p:cNvGrpSpPr/>
              <p:nvPr/>
            </p:nvGrpSpPr>
            <p:grpSpPr>
              <a:xfrm>
                <a:off x="5534101" y="3470174"/>
                <a:ext cx="31397" cy="26906"/>
                <a:chOff x="5534101" y="3470174"/>
                <a:chExt cx="31397" cy="26906"/>
              </a:xfrm>
            </p:grpSpPr>
            <p:sp>
              <p:nvSpPr>
                <p:cNvPr id="7920" name="Google Shape;7920;p92"/>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92"/>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92"/>
              <p:cNvGrpSpPr/>
              <p:nvPr/>
            </p:nvGrpSpPr>
            <p:grpSpPr>
              <a:xfrm>
                <a:off x="5610879" y="3314486"/>
                <a:ext cx="31499" cy="26938"/>
                <a:chOff x="5610879" y="3314486"/>
                <a:chExt cx="31499" cy="26938"/>
              </a:xfrm>
            </p:grpSpPr>
            <p:sp>
              <p:nvSpPr>
                <p:cNvPr id="7923" name="Google Shape;7923;p92"/>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92"/>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5" name="Google Shape;7925;p92"/>
              <p:cNvGrpSpPr/>
              <p:nvPr/>
            </p:nvGrpSpPr>
            <p:grpSpPr>
              <a:xfrm>
                <a:off x="4834525" y="3501382"/>
                <a:ext cx="31499" cy="26898"/>
                <a:chOff x="4834525" y="3501382"/>
                <a:chExt cx="31499" cy="26898"/>
              </a:xfrm>
            </p:grpSpPr>
            <p:sp>
              <p:nvSpPr>
                <p:cNvPr id="7926" name="Google Shape;7926;p92"/>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92"/>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92"/>
              <p:cNvGrpSpPr/>
              <p:nvPr/>
            </p:nvGrpSpPr>
            <p:grpSpPr>
              <a:xfrm>
                <a:off x="4898460" y="3580158"/>
                <a:ext cx="31405" cy="26898"/>
                <a:chOff x="4898460" y="3580158"/>
                <a:chExt cx="31405" cy="26898"/>
              </a:xfrm>
            </p:grpSpPr>
            <p:sp>
              <p:nvSpPr>
                <p:cNvPr id="7929" name="Google Shape;7929;p92"/>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92"/>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92"/>
              <p:cNvGrpSpPr/>
              <p:nvPr/>
            </p:nvGrpSpPr>
            <p:grpSpPr>
              <a:xfrm>
                <a:off x="4882667" y="3608032"/>
                <a:ext cx="31499" cy="27001"/>
                <a:chOff x="4882667" y="3608032"/>
                <a:chExt cx="31499" cy="27001"/>
              </a:xfrm>
            </p:grpSpPr>
            <p:sp>
              <p:nvSpPr>
                <p:cNvPr id="7932" name="Google Shape;7932;p92"/>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92"/>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4" name="Google Shape;7934;p92"/>
              <p:cNvGrpSpPr/>
              <p:nvPr/>
            </p:nvGrpSpPr>
            <p:grpSpPr>
              <a:xfrm>
                <a:off x="4843373" y="3631407"/>
                <a:ext cx="16273" cy="16186"/>
                <a:chOff x="4843373" y="3631407"/>
                <a:chExt cx="16273" cy="16186"/>
              </a:xfrm>
            </p:grpSpPr>
            <p:sp>
              <p:nvSpPr>
                <p:cNvPr id="7935" name="Google Shape;7935;p92"/>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92"/>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92"/>
              <p:cNvGrpSpPr/>
              <p:nvPr/>
            </p:nvGrpSpPr>
            <p:grpSpPr>
              <a:xfrm>
                <a:off x="4727773" y="3591578"/>
                <a:ext cx="31499" cy="26898"/>
                <a:chOff x="4727773" y="3591578"/>
                <a:chExt cx="31499" cy="26898"/>
              </a:xfrm>
            </p:grpSpPr>
            <p:sp>
              <p:nvSpPr>
                <p:cNvPr id="7938" name="Google Shape;7938;p92"/>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92"/>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40" name="Google Shape;7940;p92"/>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92"/>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42" name="Google Shape;7942;p92"/>
              <p:cNvGrpSpPr/>
              <p:nvPr/>
            </p:nvGrpSpPr>
            <p:grpSpPr>
              <a:xfrm>
                <a:off x="4609421" y="3577398"/>
                <a:ext cx="31499" cy="27001"/>
                <a:chOff x="4609421" y="3577398"/>
                <a:chExt cx="31499" cy="27001"/>
              </a:xfrm>
            </p:grpSpPr>
            <p:sp>
              <p:nvSpPr>
                <p:cNvPr id="7943" name="Google Shape;7943;p92"/>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92"/>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5" name="Google Shape;7945;p92"/>
              <p:cNvGrpSpPr/>
              <p:nvPr/>
            </p:nvGrpSpPr>
            <p:grpSpPr>
              <a:xfrm>
                <a:off x="4649289" y="3577398"/>
                <a:ext cx="31499" cy="27001"/>
                <a:chOff x="4649289" y="3577398"/>
                <a:chExt cx="31499" cy="27001"/>
              </a:xfrm>
            </p:grpSpPr>
            <p:sp>
              <p:nvSpPr>
                <p:cNvPr id="7946" name="Google Shape;7946;p92"/>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92"/>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8" name="Google Shape;7948;p92"/>
              <p:cNvGrpSpPr/>
              <p:nvPr/>
            </p:nvGrpSpPr>
            <p:grpSpPr>
              <a:xfrm>
                <a:off x="4605614" y="3639523"/>
                <a:ext cx="31499" cy="26906"/>
                <a:chOff x="4605614" y="3639523"/>
                <a:chExt cx="31499" cy="26906"/>
              </a:xfrm>
            </p:grpSpPr>
            <p:sp>
              <p:nvSpPr>
                <p:cNvPr id="7949" name="Google Shape;7949;p92"/>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92"/>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1" name="Google Shape;7951;p92"/>
              <p:cNvGrpSpPr/>
              <p:nvPr/>
            </p:nvGrpSpPr>
            <p:grpSpPr>
              <a:xfrm>
                <a:off x="4785149" y="3618846"/>
                <a:ext cx="26930" cy="26843"/>
                <a:chOff x="4785149" y="3618846"/>
                <a:chExt cx="26930" cy="26843"/>
              </a:xfrm>
            </p:grpSpPr>
            <p:sp>
              <p:nvSpPr>
                <p:cNvPr id="7952" name="Google Shape;7952;p92"/>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92"/>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4" name="Google Shape;7954;p92"/>
              <p:cNvGrpSpPr/>
              <p:nvPr/>
            </p:nvGrpSpPr>
            <p:grpSpPr>
              <a:xfrm>
                <a:off x="4810167" y="3601567"/>
                <a:ext cx="31405" cy="26898"/>
                <a:chOff x="4810167" y="3601567"/>
                <a:chExt cx="31405" cy="26898"/>
              </a:xfrm>
            </p:grpSpPr>
            <p:sp>
              <p:nvSpPr>
                <p:cNvPr id="7955" name="Google Shape;7955;p92"/>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92"/>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7" name="Google Shape;7957;p92"/>
              <p:cNvGrpSpPr/>
              <p:nvPr/>
            </p:nvGrpSpPr>
            <p:grpSpPr>
              <a:xfrm>
                <a:off x="4831002" y="3373230"/>
                <a:ext cx="31405" cy="26898"/>
                <a:chOff x="4831002" y="3373230"/>
                <a:chExt cx="31405" cy="26898"/>
              </a:xfrm>
            </p:grpSpPr>
            <p:sp>
              <p:nvSpPr>
                <p:cNvPr id="7958" name="Google Shape;7958;p92"/>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92"/>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0" name="Google Shape;7960;p92"/>
              <p:cNvGrpSpPr/>
              <p:nvPr/>
            </p:nvGrpSpPr>
            <p:grpSpPr>
              <a:xfrm>
                <a:off x="4719311" y="3355054"/>
                <a:ext cx="31499" cy="27001"/>
                <a:chOff x="4719311" y="3355054"/>
                <a:chExt cx="31499" cy="27001"/>
              </a:xfrm>
            </p:grpSpPr>
            <p:sp>
              <p:nvSpPr>
                <p:cNvPr id="7961" name="Google Shape;7961;p92"/>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92"/>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3" name="Google Shape;7963;p92"/>
              <p:cNvGrpSpPr/>
              <p:nvPr/>
            </p:nvGrpSpPr>
            <p:grpSpPr>
              <a:xfrm>
                <a:off x="4798755" y="3450260"/>
                <a:ext cx="26930" cy="26930"/>
                <a:chOff x="4798755" y="3450260"/>
                <a:chExt cx="26930" cy="26930"/>
              </a:xfrm>
            </p:grpSpPr>
            <p:sp>
              <p:nvSpPr>
                <p:cNvPr id="7964" name="Google Shape;7964;p92"/>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92"/>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92"/>
              <p:cNvGrpSpPr/>
              <p:nvPr/>
            </p:nvGrpSpPr>
            <p:grpSpPr>
              <a:xfrm>
                <a:off x="4645576" y="3467555"/>
                <a:ext cx="31405" cy="26953"/>
                <a:chOff x="4645576" y="3467555"/>
                <a:chExt cx="31405" cy="26953"/>
              </a:xfrm>
            </p:grpSpPr>
            <p:sp>
              <p:nvSpPr>
                <p:cNvPr id="7967" name="Google Shape;7967;p92"/>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92"/>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92"/>
              <p:cNvGrpSpPr/>
              <p:nvPr/>
            </p:nvGrpSpPr>
            <p:grpSpPr>
              <a:xfrm>
                <a:off x="4687631" y="3583965"/>
                <a:ext cx="31499" cy="26898"/>
                <a:chOff x="4687631" y="3583965"/>
                <a:chExt cx="31499" cy="26898"/>
              </a:xfrm>
            </p:grpSpPr>
            <p:sp>
              <p:nvSpPr>
                <p:cNvPr id="7970" name="Google Shape;7970;p92"/>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92"/>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92"/>
              <p:cNvGrpSpPr/>
              <p:nvPr/>
            </p:nvGrpSpPr>
            <p:grpSpPr>
              <a:xfrm>
                <a:off x="4719311" y="3471314"/>
                <a:ext cx="31499" cy="27001"/>
                <a:chOff x="4719311" y="3471314"/>
                <a:chExt cx="31499" cy="27001"/>
              </a:xfrm>
            </p:grpSpPr>
            <p:sp>
              <p:nvSpPr>
                <p:cNvPr id="7973" name="Google Shape;7973;p92"/>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92"/>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5" name="Google Shape;7975;p92"/>
              <p:cNvGrpSpPr/>
              <p:nvPr/>
            </p:nvGrpSpPr>
            <p:grpSpPr>
              <a:xfrm>
                <a:off x="4719311" y="3434404"/>
                <a:ext cx="31499" cy="26898"/>
                <a:chOff x="4719311" y="3434404"/>
                <a:chExt cx="31499" cy="26898"/>
              </a:xfrm>
            </p:grpSpPr>
            <p:sp>
              <p:nvSpPr>
                <p:cNvPr id="7976" name="Google Shape;7976;p92"/>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92"/>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8" name="Google Shape;7978;p92"/>
              <p:cNvGrpSpPr/>
              <p:nvPr/>
            </p:nvGrpSpPr>
            <p:grpSpPr>
              <a:xfrm>
                <a:off x="4768876" y="3401772"/>
                <a:ext cx="31499" cy="26898"/>
                <a:chOff x="4768876" y="3401772"/>
                <a:chExt cx="31499" cy="26898"/>
              </a:xfrm>
            </p:grpSpPr>
            <p:sp>
              <p:nvSpPr>
                <p:cNvPr id="7979" name="Google Shape;7979;p92"/>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92"/>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92"/>
              <p:cNvGrpSpPr/>
              <p:nvPr/>
            </p:nvGrpSpPr>
            <p:grpSpPr>
              <a:xfrm>
                <a:off x="4762214" y="3471377"/>
                <a:ext cx="26938" cy="26938"/>
                <a:chOff x="4762214" y="3471377"/>
                <a:chExt cx="26938" cy="26938"/>
              </a:xfrm>
            </p:grpSpPr>
            <p:sp>
              <p:nvSpPr>
                <p:cNvPr id="7982" name="Google Shape;7982;p92"/>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92"/>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92"/>
              <p:cNvGrpSpPr/>
              <p:nvPr/>
            </p:nvGrpSpPr>
            <p:grpSpPr>
              <a:xfrm>
                <a:off x="4790473" y="3344782"/>
                <a:ext cx="31405" cy="26898"/>
                <a:chOff x="4790473" y="3344782"/>
                <a:chExt cx="31405" cy="26898"/>
              </a:xfrm>
            </p:grpSpPr>
            <p:sp>
              <p:nvSpPr>
                <p:cNvPr id="7985" name="Google Shape;7985;p92"/>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92"/>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7" name="Google Shape;7987;p92"/>
              <p:cNvGrpSpPr/>
              <p:nvPr/>
            </p:nvGrpSpPr>
            <p:grpSpPr>
              <a:xfrm>
                <a:off x="4823774" y="3950733"/>
                <a:ext cx="37398" cy="32034"/>
                <a:chOff x="4823774" y="3950733"/>
                <a:chExt cx="37398" cy="32034"/>
              </a:xfrm>
            </p:grpSpPr>
            <p:sp>
              <p:nvSpPr>
                <p:cNvPr id="7988" name="Google Shape;7988;p92"/>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92"/>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0" name="Google Shape;7990;p92"/>
              <p:cNvGrpSpPr/>
              <p:nvPr/>
            </p:nvGrpSpPr>
            <p:grpSpPr>
              <a:xfrm>
                <a:off x="4823396" y="4110566"/>
                <a:ext cx="31405" cy="26906"/>
                <a:chOff x="4823396" y="4110566"/>
                <a:chExt cx="31405" cy="26906"/>
              </a:xfrm>
            </p:grpSpPr>
            <p:sp>
              <p:nvSpPr>
                <p:cNvPr id="7991" name="Google Shape;7991;p92"/>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92"/>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92"/>
              <p:cNvGrpSpPr/>
              <p:nvPr/>
            </p:nvGrpSpPr>
            <p:grpSpPr>
              <a:xfrm>
                <a:off x="4838332" y="3821150"/>
                <a:ext cx="31499" cy="26898"/>
                <a:chOff x="4838332" y="3821150"/>
                <a:chExt cx="31499" cy="26898"/>
              </a:xfrm>
            </p:grpSpPr>
            <p:sp>
              <p:nvSpPr>
                <p:cNvPr id="7994" name="Google Shape;7994;p92"/>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92"/>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6" name="Google Shape;7996;p92"/>
              <p:cNvGrpSpPr/>
              <p:nvPr/>
            </p:nvGrpSpPr>
            <p:grpSpPr>
              <a:xfrm>
                <a:off x="4661275" y="3815007"/>
                <a:ext cx="36824" cy="31523"/>
                <a:chOff x="4661275" y="3815007"/>
                <a:chExt cx="36824" cy="31523"/>
              </a:xfrm>
            </p:grpSpPr>
            <p:sp>
              <p:nvSpPr>
                <p:cNvPr id="7997" name="Google Shape;7997;p92"/>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92"/>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9" name="Google Shape;7999;p92"/>
              <p:cNvGrpSpPr/>
              <p:nvPr/>
            </p:nvGrpSpPr>
            <p:grpSpPr>
              <a:xfrm>
                <a:off x="4558998" y="3851037"/>
                <a:ext cx="33591" cy="28699"/>
                <a:chOff x="4558998" y="3851037"/>
                <a:chExt cx="33591" cy="28699"/>
              </a:xfrm>
            </p:grpSpPr>
            <p:sp>
              <p:nvSpPr>
                <p:cNvPr id="8000" name="Google Shape;8000;p92"/>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92"/>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92"/>
              <p:cNvGrpSpPr/>
              <p:nvPr/>
            </p:nvGrpSpPr>
            <p:grpSpPr>
              <a:xfrm>
                <a:off x="4696762" y="3638587"/>
                <a:ext cx="33591" cy="28794"/>
                <a:chOff x="4696762" y="3638587"/>
                <a:chExt cx="33591" cy="28794"/>
              </a:xfrm>
            </p:grpSpPr>
            <p:sp>
              <p:nvSpPr>
                <p:cNvPr id="8003" name="Google Shape;8003;p92"/>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92"/>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5" name="Google Shape;8005;p92"/>
              <p:cNvGrpSpPr/>
              <p:nvPr/>
            </p:nvGrpSpPr>
            <p:grpSpPr>
              <a:xfrm>
                <a:off x="4929479" y="3939140"/>
                <a:ext cx="33497" cy="28692"/>
                <a:chOff x="4929479" y="3939140"/>
                <a:chExt cx="33497" cy="28692"/>
              </a:xfrm>
            </p:grpSpPr>
            <p:sp>
              <p:nvSpPr>
                <p:cNvPr id="8006" name="Google Shape;8006;p92"/>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92"/>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8" name="Google Shape;8008;p92"/>
              <p:cNvGrpSpPr/>
              <p:nvPr/>
            </p:nvGrpSpPr>
            <p:grpSpPr>
              <a:xfrm>
                <a:off x="4907119" y="3986039"/>
                <a:ext cx="33497" cy="28699"/>
                <a:chOff x="4907119" y="3986039"/>
                <a:chExt cx="33497" cy="28699"/>
              </a:xfrm>
            </p:grpSpPr>
            <p:sp>
              <p:nvSpPr>
                <p:cNvPr id="8009" name="Google Shape;8009;p92"/>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92"/>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92"/>
              <p:cNvGrpSpPr/>
              <p:nvPr/>
            </p:nvGrpSpPr>
            <p:grpSpPr>
              <a:xfrm>
                <a:off x="4911783" y="4048102"/>
                <a:ext cx="33591" cy="28762"/>
                <a:chOff x="4911783" y="4048102"/>
                <a:chExt cx="33591" cy="28762"/>
              </a:xfrm>
            </p:grpSpPr>
            <p:sp>
              <p:nvSpPr>
                <p:cNvPr id="8012" name="Google Shape;8012;p92"/>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92"/>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4" name="Google Shape;8014;p92"/>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92"/>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6" name="Google Shape;8016;p92"/>
              <p:cNvGrpSpPr/>
              <p:nvPr/>
            </p:nvGrpSpPr>
            <p:grpSpPr>
              <a:xfrm>
                <a:off x="4762623" y="3837847"/>
                <a:ext cx="42416" cy="36273"/>
                <a:chOff x="4762623" y="3837847"/>
                <a:chExt cx="42416" cy="36273"/>
              </a:xfrm>
            </p:grpSpPr>
            <p:sp>
              <p:nvSpPr>
                <p:cNvPr id="8017" name="Google Shape;8017;p92"/>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92"/>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9" name="Google Shape;8019;p92"/>
              <p:cNvGrpSpPr/>
              <p:nvPr/>
            </p:nvGrpSpPr>
            <p:grpSpPr>
              <a:xfrm>
                <a:off x="4746044" y="4104966"/>
                <a:ext cx="33497" cy="28699"/>
                <a:chOff x="4746044" y="4104966"/>
                <a:chExt cx="33497" cy="28699"/>
              </a:xfrm>
            </p:grpSpPr>
            <p:sp>
              <p:nvSpPr>
                <p:cNvPr id="8020" name="Google Shape;8020;p92"/>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92"/>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2" name="Google Shape;8022;p92"/>
              <p:cNvGrpSpPr/>
              <p:nvPr/>
            </p:nvGrpSpPr>
            <p:grpSpPr>
              <a:xfrm>
                <a:off x="4859646" y="4162554"/>
                <a:ext cx="33591" cy="28762"/>
                <a:chOff x="4859646" y="4162554"/>
                <a:chExt cx="33591" cy="28762"/>
              </a:xfrm>
            </p:grpSpPr>
            <p:sp>
              <p:nvSpPr>
                <p:cNvPr id="8023" name="Google Shape;8023;p92"/>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92"/>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25" name="Google Shape;8025;p92"/>
            <p:cNvGrpSpPr/>
            <p:nvPr/>
          </p:nvGrpSpPr>
          <p:grpSpPr>
            <a:xfrm>
              <a:off x="3597785" y="3274438"/>
              <a:ext cx="855610" cy="1122100"/>
              <a:chOff x="3597785" y="3274438"/>
              <a:chExt cx="855610" cy="1122100"/>
            </a:xfrm>
          </p:grpSpPr>
          <p:grpSp>
            <p:nvGrpSpPr>
              <p:cNvPr id="8026" name="Google Shape;8026;p92"/>
              <p:cNvGrpSpPr/>
              <p:nvPr/>
            </p:nvGrpSpPr>
            <p:grpSpPr>
              <a:xfrm>
                <a:off x="3617857" y="3284717"/>
                <a:ext cx="826785" cy="1099165"/>
                <a:chOff x="3617857" y="3284717"/>
                <a:chExt cx="826785" cy="1099165"/>
              </a:xfrm>
            </p:grpSpPr>
            <p:sp>
              <p:nvSpPr>
                <p:cNvPr id="8027" name="Google Shape;8027;p92"/>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92"/>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92"/>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92"/>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92"/>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92"/>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92"/>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92"/>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92"/>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92"/>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92"/>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92"/>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92"/>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92"/>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92"/>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92"/>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92"/>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92"/>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92"/>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92"/>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92"/>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92"/>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92"/>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92"/>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92"/>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92"/>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92"/>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92"/>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92"/>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92"/>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92"/>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92"/>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92"/>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92"/>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92"/>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92"/>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92"/>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92"/>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92"/>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92"/>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92"/>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92"/>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92"/>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92"/>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92"/>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92"/>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92"/>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92"/>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92"/>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92"/>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92"/>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92"/>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92"/>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92"/>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92"/>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92"/>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3" name="Google Shape;8083;p92"/>
              <p:cNvGrpSpPr/>
              <p:nvPr/>
            </p:nvGrpSpPr>
            <p:grpSpPr>
              <a:xfrm>
                <a:off x="4180904" y="4251758"/>
                <a:ext cx="37783" cy="32420"/>
                <a:chOff x="4180904" y="4251758"/>
                <a:chExt cx="37783" cy="32420"/>
              </a:xfrm>
            </p:grpSpPr>
            <p:sp>
              <p:nvSpPr>
                <p:cNvPr id="8084" name="Google Shape;8084;p92"/>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92"/>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6" name="Google Shape;8086;p92"/>
              <p:cNvGrpSpPr/>
              <p:nvPr/>
            </p:nvGrpSpPr>
            <p:grpSpPr>
              <a:xfrm>
                <a:off x="4201644" y="4081324"/>
                <a:ext cx="37783" cy="32364"/>
                <a:chOff x="4201644" y="4081324"/>
                <a:chExt cx="37783" cy="32364"/>
              </a:xfrm>
            </p:grpSpPr>
            <p:sp>
              <p:nvSpPr>
                <p:cNvPr id="8087" name="Google Shape;8087;p92"/>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92"/>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92"/>
              <p:cNvGrpSpPr/>
              <p:nvPr/>
            </p:nvGrpSpPr>
            <p:grpSpPr>
              <a:xfrm>
                <a:off x="4284416" y="3887428"/>
                <a:ext cx="37783" cy="32451"/>
                <a:chOff x="4284416" y="3887428"/>
                <a:chExt cx="37783" cy="32451"/>
              </a:xfrm>
            </p:grpSpPr>
            <p:sp>
              <p:nvSpPr>
                <p:cNvPr id="8090" name="Google Shape;8090;p92"/>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92"/>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2" name="Google Shape;8092;p92"/>
              <p:cNvGrpSpPr/>
              <p:nvPr/>
            </p:nvGrpSpPr>
            <p:grpSpPr>
              <a:xfrm>
                <a:off x="4223721" y="3860404"/>
                <a:ext cx="37870" cy="32364"/>
                <a:chOff x="4223721" y="3860404"/>
                <a:chExt cx="37870" cy="32364"/>
              </a:xfrm>
            </p:grpSpPr>
            <p:sp>
              <p:nvSpPr>
                <p:cNvPr id="8093" name="Google Shape;8093;p92"/>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92"/>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5" name="Google Shape;8095;p92"/>
              <p:cNvGrpSpPr/>
              <p:nvPr/>
            </p:nvGrpSpPr>
            <p:grpSpPr>
              <a:xfrm>
                <a:off x="4104889" y="3699242"/>
                <a:ext cx="37776" cy="32357"/>
                <a:chOff x="4104889" y="3699242"/>
                <a:chExt cx="37776" cy="32357"/>
              </a:xfrm>
            </p:grpSpPr>
            <p:sp>
              <p:nvSpPr>
                <p:cNvPr id="8096" name="Google Shape;8096;p92"/>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92"/>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8" name="Google Shape;8098;p92"/>
              <p:cNvGrpSpPr/>
              <p:nvPr/>
            </p:nvGrpSpPr>
            <p:grpSpPr>
              <a:xfrm>
                <a:off x="4143608" y="3475121"/>
                <a:ext cx="37878" cy="32420"/>
                <a:chOff x="4143608" y="3475121"/>
                <a:chExt cx="37878" cy="32420"/>
              </a:xfrm>
            </p:grpSpPr>
            <p:sp>
              <p:nvSpPr>
                <p:cNvPr id="8099" name="Google Shape;8099;p92"/>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92"/>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1" name="Google Shape;8101;p92"/>
              <p:cNvGrpSpPr/>
              <p:nvPr/>
            </p:nvGrpSpPr>
            <p:grpSpPr>
              <a:xfrm>
                <a:off x="4217248" y="3570893"/>
                <a:ext cx="37776" cy="32364"/>
                <a:chOff x="4217248" y="3570893"/>
                <a:chExt cx="37776" cy="32364"/>
              </a:xfrm>
            </p:grpSpPr>
            <p:sp>
              <p:nvSpPr>
                <p:cNvPr id="8102" name="Google Shape;8102;p92"/>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92"/>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92"/>
              <p:cNvGrpSpPr/>
              <p:nvPr/>
            </p:nvGrpSpPr>
            <p:grpSpPr>
              <a:xfrm>
                <a:off x="4255307" y="3431612"/>
                <a:ext cx="37776" cy="32451"/>
                <a:chOff x="4255307" y="3431612"/>
                <a:chExt cx="37776" cy="32451"/>
              </a:xfrm>
            </p:grpSpPr>
            <p:sp>
              <p:nvSpPr>
                <p:cNvPr id="8105" name="Google Shape;8105;p92"/>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92"/>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7" name="Google Shape;8107;p92"/>
              <p:cNvGrpSpPr/>
              <p:nvPr/>
            </p:nvGrpSpPr>
            <p:grpSpPr>
              <a:xfrm>
                <a:off x="3853052" y="3577398"/>
                <a:ext cx="37776" cy="32420"/>
                <a:chOff x="3853052" y="3577398"/>
                <a:chExt cx="37776" cy="32420"/>
              </a:xfrm>
            </p:grpSpPr>
            <p:sp>
              <p:nvSpPr>
                <p:cNvPr id="8108" name="Google Shape;8108;p92"/>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92"/>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92"/>
              <p:cNvGrpSpPr/>
              <p:nvPr/>
            </p:nvGrpSpPr>
            <p:grpSpPr>
              <a:xfrm>
                <a:off x="4039908" y="3412107"/>
                <a:ext cx="37776" cy="32357"/>
                <a:chOff x="4039908" y="3412107"/>
                <a:chExt cx="37776" cy="32357"/>
              </a:xfrm>
            </p:grpSpPr>
            <p:sp>
              <p:nvSpPr>
                <p:cNvPr id="8111" name="Google Shape;8111;p92"/>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92"/>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92"/>
              <p:cNvGrpSpPr/>
              <p:nvPr/>
            </p:nvGrpSpPr>
            <p:grpSpPr>
              <a:xfrm>
                <a:off x="4017360" y="3342061"/>
                <a:ext cx="37870" cy="32380"/>
                <a:chOff x="4017360" y="3342061"/>
                <a:chExt cx="37870" cy="32380"/>
              </a:xfrm>
            </p:grpSpPr>
            <p:sp>
              <p:nvSpPr>
                <p:cNvPr id="8114" name="Google Shape;8114;p92"/>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92"/>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6" name="Google Shape;8116;p92"/>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92"/>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8" name="Google Shape;8118;p92"/>
              <p:cNvGrpSpPr/>
              <p:nvPr/>
            </p:nvGrpSpPr>
            <p:grpSpPr>
              <a:xfrm>
                <a:off x="3750870" y="3418650"/>
                <a:ext cx="37776" cy="32380"/>
                <a:chOff x="3750870" y="3418650"/>
                <a:chExt cx="37776" cy="32380"/>
              </a:xfrm>
            </p:grpSpPr>
            <p:sp>
              <p:nvSpPr>
                <p:cNvPr id="8119" name="Google Shape;8119;p92"/>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92"/>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1" name="Google Shape;8121;p92"/>
              <p:cNvGrpSpPr/>
              <p:nvPr/>
            </p:nvGrpSpPr>
            <p:grpSpPr>
              <a:xfrm>
                <a:off x="3632509" y="3274438"/>
                <a:ext cx="37783" cy="32357"/>
                <a:chOff x="3632509" y="3274438"/>
                <a:chExt cx="37783" cy="32357"/>
              </a:xfrm>
            </p:grpSpPr>
            <p:sp>
              <p:nvSpPr>
                <p:cNvPr id="8122" name="Google Shape;8122;p92"/>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92"/>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4" name="Google Shape;8124;p92"/>
              <p:cNvGrpSpPr/>
              <p:nvPr/>
            </p:nvGrpSpPr>
            <p:grpSpPr>
              <a:xfrm>
                <a:off x="3906424" y="3297561"/>
                <a:ext cx="37776" cy="32451"/>
                <a:chOff x="3906424" y="3297561"/>
                <a:chExt cx="37776" cy="32451"/>
              </a:xfrm>
            </p:grpSpPr>
            <p:sp>
              <p:nvSpPr>
                <p:cNvPr id="8125" name="Google Shape;8125;p92"/>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92"/>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92"/>
              <p:cNvGrpSpPr/>
              <p:nvPr/>
            </p:nvGrpSpPr>
            <p:grpSpPr>
              <a:xfrm>
                <a:off x="3866084" y="3412107"/>
                <a:ext cx="37776" cy="32357"/>
                <a:chOff x="3866084" y="3412107"/>
                <a:chExt cx="37776" cy="32357"/>
              </a:xfrm>
            </p:grpSpPr>
            <p:sp>
              <p:nvSpPr>
                <p:cNvPr id="8128" name="Google Shape;8128;p92"/>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92"/>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92"/>
              <p:cNvGrpSpPr/>
              <p:nvPr/>
            </p:nvGrpSpPr>
            <p:grpSpPr>
              <a:xfrm>
                <a:off x="4023919" y="3766409"/>
                <a:ext cx="37783" cy="32357"/>
                <a:chOff x="4023919" y="3766409"/>
                <a:chExt cx="37783" cy="32357"/>
              </a:xfrm>
            </p:grpSpPr>
            <p:sp>
              <p:nvSpPr>
                <p:cNvPr id="8131" name="Google Shape;8131;p92"/>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92"/>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3" name="Google Shape;8133;p92"/>
              <p:cNvGrpSpPr/>
              <p:nvPr/>
            </p:nvGrpSpPr>
            <p:grpSpPr>
              <a:xfrm>
                <a:off x="3973882" y="3779449"/>
                <a:ext cx="37776" cy="32357"/>
                <a:chOff x="3973882" y="3779449"/>
                <a:chExt cx="37776" cy="32357"/>
              </a:xfrm>
            </p:grpSpPr>
            <p:sp>
              <p:nvSpPr>
                <p:cNvPr id="8134" name="Google Shape;8134;p92"/>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92"/>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92"/>
              <p:cNvGrpSpPr/>
              <p:nvPr/>
            </p:nvGrpSpPr>
            <p:grpSpPr>
              <a:xfrm>
                <a:off x="4073398" y="3838028"/>
                <a:ext cx="37776" cy="32380"/>
                <a:chOff x="4073398" y="3838028"/>
                <a:chExt cx="37776" cy="32380"/>
              </a:xfrm>
            </p:grpSpPr>
            <p:sp>
              <p:nvSpPr>
                <p:cNvPr id="8137" name="Google Shape;8137;p92"/>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92"/>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92"/>
              <p:cNvGrpSpPr/>
              <p:nvPr/>
            </p:nvGrpSpPr>
            <p:grpSpPr>
              <a:xfrm>
                <a:off x="4342672" y="4144496"/>
                <a:ext cx="37752" cy="32364"/>
                <a:chOff x="4342672" y="4144496"/>
                <a:chExt cx="37752" cy="32364"/>
              </a:xfrm>
            </p:grpSpPr>
            <p:sp>
              <p:nvSpPr>
                <p:cNvPr id="8140" name="Google Shape;8140;p92"/>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92"/>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2" name="Google Shape;8142;p92"/>
              <p:cNvGrpSpPr/>
              <p:nvPr/>
            </p:nvGrpSpPr>
            <p:grpSpPr>
              <a:xfrm>
                <a:off x="4406386" y="4056872"/>
                <a:ext cx="37783" cy="32364"/>
                <a:chOff x="4406386" y="4056872"/>
                <a:chExt cx="37783" cy="32364"/>
              </a:xfrm>
            </p:grpSpPr>
            <p:sp>
              <p:nvSpPr>
                <p:cNvPr id="8143" name="Google Shape;8143;p92"/>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92"/>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5" name="Google Shape;8145;p92"/>
              <p:cNvGrpSpPr/>
              <p:nvPr/>
            </p:nvGrpSpPr>
            <p:grpSpPr>
              <a:xfrm>
                <a:off x="4284416" y="4245254"/>
                <a:ext cx="37783" cy="32357"/>
                <a:chOff x="4284416" y="4245254"/>
                <a:chExt cx="37783" cy="32357"/>
              </a:xfrm>
            </p:grpSpPr>
            <p:sp>
              <p:nvSpPr>
                <p:cNvPr id="8146" name="Google Shape;8146;p92"/>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92"/>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8" name="Google Shape;8148;p92"/>
              <p:cNvGrpSpPr/>
              <p:nvPr/>
            </p:nvGrpSpPr>
            <p:grpSpPr>
              <a:xfrm>
                <a:off x="4219057" y="4331258"/>
                <a:ext cx="37776" cy="32364"/>
                <a:chOff x="4219057" y="4331258"/>
                <a:chExt cx="37776" cy="32364"/>
              </a:xfrm>
            </p:grpSpPr>
            <p:sp>
              <p:nvSpPr>
                <p:cNvPr id="8149" name="Google Shape;8149;p92"/>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92"/>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92"/>
              <p:cNvGrpSpPr/>
              <p:nvPr/>
            </p:nvGrpSpPr>
            <p:grpSpPr>
              <a:xfrm>
                <a:off x="4204122" y="4141688"/>
                <a:ext cx="33497" cy="28699"/>
                <a:chOff x="4204122" y="4141688"/>
                <a:chExt cx="33497" cy="28699"/>
              </a:xfrm>
            </p:grpSpPr>
            <p:sp>
              <p:nvSpPr>
                <p:cNvPr id="8152" name="Google Shape;8152;p92"/>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92"/>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92"/>
              <p:cNvGrpSpPr/>
              <p:nvPr/>
            </p:nvGrpSpPr>
            <p:grpSpPr>
              <a:xfrm>
                <a:off x="4301546" y="4003869"/>
                <a:ext cx="38916" cy="33324"/>
                <a:chOff x="4301546" y="4003869"/>
                <a:chExt cx="38916" cy="33324"/>
              </a:xfrm>
            </p:grpSpPr>
            <p:sp>
              <p:nvSpPr>
                <p:cNvPr id="8155" name="Google Shape;8155;p92"/>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92"/>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92"/>
              <p:cNvGrpSpPr/>
              <p:nvPr/>
            </p:nvGrpSpPr>
            <p:grpSpPr>
              <a:xfrm>
                <a:off x="4210681" y="3924669"/>
                <a:ext cx="36549" cy="31366"/>
                <a:chOff x="4210681" y="3924669"/>
                <a:chExt cx="36549" cy="31366"/>
              </a:xfrm>
            </p:grpSpPr>
            <p:sp>
              <p:nvSpPr>
                <p:cNvPr id="8158" name="Google Shape;8158;p92"/>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92"/>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0" name="Google Shape;8160;p92"/>
              <p:cNvGrpSpPr/>
              <p:nvPr/>
            </p:nvGrpSpPr>
            <p:grpSpPr>
              <a:xfrm>
                <a:off x="3987771" y="3628874"/>
                <a:ext cx="31499" cy="26993"/>
                <a:chOff x="3987771" y="3628874"/>
                <a:chExt cx="31499" cy="26993"/>
              </a:xfrm>
            </p:grpSpPr>
            <p:sp>
              <p:nvSpPr>
                <p:cNvPr id="8161" name="Google Shape;8161;p92"/>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92"/>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92"/>
              <p:cNvGrpSpPr/>
              <p:nvPr/>
            </p:nvGrpSpPr>
            <p:grpSpPr>
              <a:xfrm>
                <a:off x="4087382" y="3775674"/>
                <a:ext cx="31405" cy="26898"/>
                <a:chOff x="4087382" y="3775674"/>
                <a:chExt cx="31405" cy="26898"/>
              </a:xfrm>
            </p:grpSpPr>
            <p:sp>
              <p:nvSpPr>
                <p:cNvPr id="8164" name="Google Shape;8164;p92"/>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92"/>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92"/>
              <p:cNvGrpSpPr/>
              <p:nvPr/>
            </p:nvGrpSpPr>
            <p:grpSpPr>
              <a:xfrm>
                <a:off x="4118873" y="3856637"/>
                <a:ext cx="31405" cy="26906"/>
                <a:chOff x="4118873" y="3856637"/>
                <a:chExt cx="31405" cy="26906"/>
              </a:xfrm>
            </p:grpSpPr>
            <p:sp>
              <p:nvSpPr>
                <p:cNvPr id="8167" name="Google Shape;8167;p92"/>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92"/>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92"/>
              <p:cNvGrpSpPr/>
              <p:nvPr/>
            </p:nvGrpSpPr>
            <p:grpSpPr>
              <a:xfrm>
                <a:off x="4168541" y="3639523"/>
                <a:ext cx="31499" cy="26906"/>
                <a:chOff x="4168541" y="3639523"/>
                <a:chExt cx="31499" cy="26906"/>
              </a:xfrm>
            </p:grpSpPr>
            <p:sp>
              <p:nvSpPr>
                <p:cNvPr id="8170" name="Google Shape;8170;p92"/>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92"/>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2" name="Google Shape;8172;p92"/>
              <p:cNvGrpSpPr/>
              <p:nvPr/>
            </p:nvGrpSpPr>
            <p:grpSpPr>
              <a:xfrm>
                <a:off x="3965789" y="3393545"/>
                <a:ext cx="31405" cy="26945"/>
                <a:chOff x="3965789" y="3393545"/>
                <a:chExt cx="31405" cy="26945"/>
              </a:xfrm>
            </p:grpSpPr>
            <p:sp>
              <p:nvSpPr>
                <p:cNvPr id="8173" name="Google Shape;8173;p92"/>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92"/>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5" name="Google Shape;8175;p92"/>
              <p:cNvGrpSpPr/>
              <p:nvPr/>
            </p:nvGrpSpPr>
            <p:grpSpPr>
              <a:xfrm>
                <a:off x="3925166" y="3491008"/>
                <a:ext cx="31405" cy="27001"/>
                <a:chOff x="3925166" y="3491008"/>
                <a:chExt cx="31405" cy="27001"/>
              </a:xfrm>
            </p:grpSpPr>
            <p:sp>
              <p:nvSpPr>
                <p:cNvPr id="8176" name="Google Shape;8176;p92"/>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92"/>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8" name="Google Shape;8178;p92"/>
              <p:cNvGrpSpPr/>
              <p:nvPr/>
            </p:nvGrpSpPr>
            <p:grpSpPr>
              <a:xfrm>
                <a:off x="3682845" y="3340976"/>
                <a:ext cx="31397" cy="26898"/>
                <a:chOff x="3682845" y="3340976"/>
                <a:chExt cx="31397" cy="26898"/>
              </a:xfrm>
            </p:grpSpPr>
            <p:sp>
              <p:nvSpPr>
                <p:cNvPr id="8179" name="Google Shape;8179;p92"/>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92"/>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92"/>
              <p:cNvGrpSpPr/>
              <p:nvPr/>
            </p:nvGrpSpPr>
            <p:grpSpPr>
              <a:xfrm>
                <a:off x="3795393" y="3353725"/>
                <a:ext cx="31499" cy="26993"/>
                <a:chOff x="3795393" y="3353725"/>
                <a:chExt cx="31499" cy="26993"/>
              </a:xfrm>
            </p:grpSpPr>
            <p:sp>
              <p:nvSpPr>
                <p:cNvPr id="8182" name="Google Shape;8182;p92"/>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92"/>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92"/>
              <p:cNvGrpSpPr/>
              <p:nvPr/>
            </p:nvGrpSpPr>
            <p:grpSpPr>
              <a:xfrm>
                <a:off x="4176909" y="4363221"/>
                <a:ext cx="38924" cy="33316"/>
                <a:chOff x="4176909" y="4363221"/>
                <a:chExt cx="38924" cy="33316"/>
              </a:xfrm>
            </p:grpSpPr>
            <p:sp>
              <p:nvSpPr>
                <p:cNvPr id="8185" name="Google Shape;8185;p92"/>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92"/>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92"/>
              <p:cNvGrpSpPr/>
              <p:nvPr/>
            </p:nvGrpSpPr>
            <p:grpSpPr>
              <a:xfrm>
                <a:off x="4226191" y="4007660"/>
                <a:ext cx="33560" cy="28770"/>
                <a:chOff x="4226191" y="4007660"/>
                <a:chExt cx="33560" cy="28770"/>
              </a:xfrm>
            </p:grpSpPr>
            <p:sp>
              <p:nvSpPr>
                <p:cNvPr id="8188" name="Google Shape;8188;p92"/>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92"/>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92"/>
              <p:cNvGrpSpPr/>
              <p:nvPr/>
            </p:nvGrpSpPr>
            <p:grpSpPr>
              <a:xfrm>
                <a:off x="3597785" y="3377045"/>
                <a:ext cx="33591" cy="28699"/>
                <a:chOff x="3597785" y="3377045"/>
                <a:chExt cx="33591" cy="28699"/>
              </a:xfrm>
            </p:grpSpPr>
            <p:sp>
              <p:nvSpPr>
                <p:cNvPr id="8191" name="Google Shape;8191;p92"/>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92"/>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3" name="Google Shape;8193;p92"/>
              <p:cNvGrpSpPr/>
              <p:nvPr/>
            </p:nvGrpSpPr>
            <p:grpSpPr>
              <a:xfrm>
                <a:off x="3887870" y="3669796"/>
                <a:ext cx="33591" cy="28692"/>
                <a:chOff x="3887870" y="3669796"/>
                <a:chExt cx="33591" cy="28692"/>
              </a:xfrm>
            </p:grpSpPr>
            <p:sp>
              <p:nvSpPr>
                <p:cNvPr id="8194" name="Google Shape;8194;p92"/>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92"/>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92"/>
              <p:cNvGrpSpPr/>
              <p:nvPr/>
            </p:nvGrpSpPr>
            <p:grpSpPr>
              <a:xfrm>
                <a:off x="3818320" y="3481625"/>
                <a:ext cx="33497" cy="28770"/>
                <a:chOff x="3818320" y="3481625"/>
                <a:chExt cx="33497" cy="28770"/>
              </a:xfrm>
            </p:grpSpPr>
            <p:sp>
              <p:nvSpPr>
                <p:cNvPr id="8197" name="Google Shape;8197;p92"/>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92"/>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92"/>
              <p:cNvGrpSpPr/>
              <p:nvPr/>
            </p:nvGrpSpPr>
            <p:grpSpPr>
              <a:xfrm>
                <a:off x="4278139" y="4120948"/>
                <a:ext cx="37492" cy="32129"/>
                <a:chOff x="4278139" y="4120948"/>
                <a:chExt cx="37492" cy="32129"/>
              </a:xfrm>
            </p:grpSpPr>
            <p:sp>
              <p:nvSpPr>
                <p:cNvPr id="8200" name="Google Shape;8200;p92"/>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92"/>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2" name="Google Shape;8202;p92"/>
              <p:cNvGrpSpPr/>
              <p:nvPr/>
            </p:nvGrpSpPr>
            <p:grpSpPr>
              <a:xfrm>
                <a:off x="4419898" y="3977388"/>
                <a:ext cx="33497" cy="28692"/>
                <a:chOff x="4419898" y="3977388"/>
                <a:chExt cx="33497" cy="28692"/>
              </a:xfrm>
            </p:grpSpPr>
            <p:sp>
              <p:nvSpPr>
                <p:cNvPr id="8203" name="Google Shape;8203;p92"/>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92"/>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5" name="Google Shape;8205;p92"/>
              <p:cNvGrpSpPr/>
              <p:nvPr/>
            </p:nvGrpSpPr>
            <p:grpSpPr>
              <a:xfrm>
                <a:off x="4158930" y="4034684"/>
                <a:ext cx="33497" cy="28762"/>
                <a:chOff x="4158930" y="4034684"/>
                <a:chExt cx="33497" cy="28762"/>
              </a:xfrm>
            </p:grpSpPr>
            <p:sp>
              <p:nvSpPr>
                <p:cNvPr id="8206" name="Google Shape;8206;p92"/>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92"/>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8" name="Google Shape;8208;p92"/>
              <p:cNvGrpSpPr/>
              <p:nvPr/>
            </p:nvGrpSpPr>
            <p:grpSpPr>
              <a:xfrm>
                <a:off x="4134949" y="3957049"/>
                <a:ext cx="33497" cy="28770"/>
                <a:chOff x="4134949" y="3957049"/>
                <a:chExt cx="33497" cy="28770"/>
              </a:xfrm>
            </p:grpSpPr>
            <p:sp>
              <p:nvSpPr>
                <p:cNvPr id="8209" name="Google Shape;8209;p92"/>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92"/>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92"/>
              <p:cNvGrpSpPr/>
              <p:nvPr/>
            </p:nvGrpSpPr>
            <p:grpSpPr>
              <a:xfrm>
                <a:off x="4193653" y="4184403"/>
                <a:ext cx="43580" cy="37264"/>
                <a:chOff x="4193653" y="4184403"/>
                <a:chExt cx="43580" cy="37264"/>
              </a:xfrm>
            </p:grpSpPr>
            <p:sp>
              <p:nvSpPr>
                <p:cNvPr id="8212" name="Google Shape;8212;p92"/>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92"/>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92"/>
              <p:cNvGrpSpPr/>
              <p:nvPr/>
            </p:nvGrpSpPr>
            <p:grpSpPr>
              <a:xfrm>
                <a:off x="4343600" y="3943844"/>
                <a:ext cx="43580" cy="37312"/>
                <a:chOff x="4343600" y="3943844"/>
                <a:chExt cx="43580" cy="37312"/>
              </a:xfrm>
            </p:grpSpPr>
            <p:sp>
              <p:nvSpPr>
                <p:cNvPr id="8215" name="Google Shape;8215;p92"/>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92"/>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7" name="Google Shape;8217;p92"/>
              <p:cNvGrpSpPr/>
              <p:nvPr/>
            </p:nvGrpSpPr>
            <p:grpSpPr>
              <a:xfrm>
                <a:off x="4172339" y="3381693"/>
                <a:ext cx="31499" cy="27001"/>
                <a:chOff x="4172339" y="3381693"/>
                <a:chExt cx="31499" cy="27001"/>
              </a:xfrm>
            </p:grpSpPr>
            <p:sp>
              <p:nvSpPr>
                <p:cNvPr id="8218" name="Google Shape;8218;p92"/>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92"/>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223"/>
        <p:cNvGrpSpPr/>
        <p:nvPr/>
      </p:nvGrpSpPr>
      <p:grpSpPr>
        <a:xfrm>
          <a:off x="0" y="0"/>
          <a:ext cx="0" cy="0"/>
          <a:chOff x="0" y="0"/>
          <a:chExt cx="0" cy="0"/>
        </a:xfrm>
      </p:grpSpPr>
      <p:grpSp>
        <p:nvGrpSpPr>
          <p:cNvPr id="8224" name="Google Shape;8224;p93"/>
          <p:cNvGrpSpPr/>
          <p:nvPr/>
        </p:nvGrpSpPr>
        <p:grpSpPr>
          <a:xfrm>
            <a:off x="729274" y="969771"/>
            <a:ext cx="2507799" cy="206239"/>
            <a:chOff x="106648" y="895722"/>
            <a:chExt cx="4481413" cy="374300"/>
          </a:xfrm>
        </p:grpSpPr>
        <p:grpSp>
          <p:nvGrpSpPr>
            <p:cNvPr id="8225" name="Google Shape;8225;p93"/>
            <p:cNvGrpSpPr/>
            <p:nvPr/>
          </p:nvGrpSpPr>
          <p:grpSpPr>
            <a:xfrm>
              <a:off x="2233276" y="895722"/>
              <a:ext cx="1082667" cy="223591"/>
              <a:chOff x="4808316" y="2800065"/>
              <a:chExt cx="1999386" cy="412910"/>
            </a:xfrm>
          </p:grpSpPr>
          <p:sp>
            <p:nvSpPr>
              <p:cNvPr id="8226" name="Google Shape;8226;p93"/>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7" name="Google Shape;8227;p93"/>
              <p:cNvGrpSpPr/>
              <p:nvPr/>
            </p:nvGrpSpPr>
            <p:grpSpPr>
              <a:xfrm>
                <a:off x="4808316" y="2800065"/>
                <a:ext cx="92400" cy="411825"/>
                <a:chOff x="845575" y="2563700"/>
                <a:chExt cx="92400" cy="411825"/>
              </a:xfrm>
            </p:grpSpPr>
            <p:cxnSp>
              <p:nvCxnSpPr>
                <p:cNvPr id="8228" name="Google Shape;8228;p9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29" name="Google Shape;8229;p9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0" name="Google Shape;8230;p93"/>
            <p:cNvGrpSpPr/>
            <p:nvPr/>
          </p:nvGrpSpPr>
          <p:grpSpPr>
            <a:xfrm>
              <a:off x="106648" y="895722"/>
              <a:ext cx="1088401" cy="223591"/>
              <a:chOff x="881025" y="2800065"/>
              <a:chExt cx="2009975" cy="412910"/>
            </a:xfrm>
          </p:grpSpPr>
          <p:sp>
            <p:nvSpPr>
              <p:cNvPr id="8231" name="Google Shape;8231;p93"/>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2" name="Google Shape;8232;p93"/>
              <p:cNvGrpSpPr/>
              <p:nvPr/>
            </p:nvGrpSpPr>
            <p:grpSpPr>
              <a:xfrm>
                <a:off x="881025" y="2800065"/>
                <a:ext cx="92400" cy="411825"/>
                <a:chOff x="845575" y="2563700"/>
                <a:chExt cx="92400" cy="411825"/>
              </a:xfrm>
            </p:grpSpPr>
            <p:cxnSp>
              <p:nvCxnSpPr>
                <p:cNvPr id="8233" name="Google Shape;8233;p93"/>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34" name="Google Shape;8234;p93"/>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5" name="Google Shape;8235;p93"/>
            <p:cNvGrpSpPr/>
            <p:nvPr/>
          </p:nvGrpSpPr>
          <p:grpSpPr>
            <a:xfrm>
              <a:off x="1172346" y="1047018"/>
              <a:ext cx="1083151" cy="223003"/>
              <a:chOff x="2849073" y="3079467"/>
              <a:chExt cx="2000279" cy="411825"/>
            </a:xfrm>
          </p:grpSpPr>
          <p:sp>
            <p:nvSpPr>
              <p:cNvPr id="8236" name="Google Shape;8236;p93"/>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7" name="Google Shape;8237;p93"/>
              <p:cNvGrpSpPr/>
              <p:nvPr/>
            </p:nvGrpSpPr>
            <p:grpSpPr>
              <a:xfrm rot="10800000">
                <a:off x="2849073" y="3079467"/>
                <a:ext cx="92400" cy="411825"/>
                <a:chOff x="2070100" y="2563700"/>
                <a:chExt cx="92400" cy="411825"/>
              </a:xfrm>
            </p:grpSpPr>
            <p:cxnSp>
              <p:nvCxnSpPr>
                <p:cNvPr id="8238" name="Google Shape;8238;p9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39" name="Google Shape;8239;p9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40" name="Google Shape;8240;p93"/>
            <p:cNvGrpSpPr/>
            <p:nvPr/>
          </p:nvGrpSpPr>
          <p:grpSpPr>
            <a:xfrm>
              <a:off x="3290132" y="1047018"/>
              <a:ext cx="1297929" cy="223003"/>
              <a:chOff x="6760035" y="3079467"/>
              <a:chExt cx="2396914" cy="411825"/>
            </a:xfrm>
          </p:grpSpPr>
          <p:sp>
            <p:nvSpPr>
              <p:cNvPr id="8241" name="Google Shape;8241;p93"/>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2" name="Google Shape;8242;p93"/>
              <p:cNvGrpSpPr/>
              <p:nvPr/>
            </p:nvGrpSpPr>
            <p:grpSpPr>
              <a:xfrm rot="10800000">
                <a:off x="6760035" y="3079467"/>
                <a:ext cx="92400" cy="411825"/>
                <a:chOff x="2070100" y="2563700"/>
                <a:chExt cx="92400" cy="411825"/>
              </a:xfrm>
            </p:grpSpPr>
            <p:cxnSp>
              <p:nvCxnSpPr>
                <p:cNvPr id="8243" name="Google Shape;8243;p93"/>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244" name="Google Shape;8244;p93"/>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45" name="Google Shape;8245;p93"/>
          <p:cNvGrpSpPr/>
          <p:nvPr/>
        </p:nvGrpSpPr>
        <p:grpSpPr>
          <a:xfrm>
            <a:off x="2147036" y="3369142"/>
            <a:ext cx="1086701" cy="799429"/>
            <a:chOff x="2183288" y="3555572"/>
            <a:chExt cx="1136241" cy="835873"/>
          </a:xfrm>
        </p:grpSpPr>
        <p:sp>
          <p:nvSpPr>
            <p:cNvPr id="8246" name="Google Shape;8246;p93"/>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7" name="Google Shape;8247;p93"/>
            <p:cNvGrpSpPr/>
            <p:nvPr/>
          </p:nvGrpSpPr>
          <p:grpSpPr>
            <a:xfrm>
              <a:off x="2205895" y="3637269"/>
              <a:ext cx="1089848" cy="724993"/>
              <a:chOff x="2205895" y="3637269"/>
              <a:chExt cx="1089848" cy="724993"/>
            </a:xfrm>
          </p:grpSpPr>
          <p:sp>
            <p:nvSpPr>
              <p:cNvPr id="8248" name="Google Shape;8248;p93"/>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93"/>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93"/>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93"/>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93"/>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93"/>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54" name="Google Shape;8254;p93"/>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55" name="Google Shape;8255;p93"/>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8256" name="Google Shape;8256;p93"/>
            <p:cNvGrpSpPr/>
            <p:nvPr/>
          </p:nvGrpSpPr>
          <p:grpSpPr>
            <a:xfrm>
              <a:off x="3173850" y="3779426"/>
              <a:ext cx="145679" cy="70048"/>
              <a:chOff x="3173850" y="3779426"/>
              <a:chExt cx="145679" cy="70048"/>
            </a:xfrm>
          </p:grpSpPr>
          <p:cxnSp>
            <p:nvCxnSpPr>
              <p:cNvPr id="8257" name="Google Shape;8257;p93"/>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8258" name="Google Shape;8258;p93"/>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9" name="Google Shape;8259;p93"/>
            <p:cNvGrpSpPr/>
            <p:nvPr/>
          </p:nvGrpSpPr>
          <p:grpSpPr>
            <a:xfrm>
              <a:off x="2183288" y="4139483"/>
              <a:ext cx="145133" cy="70048"/>
              <a:chOff x="2183288" y="4139483"/>
              <a:chExt cx="145133" cy="70048"/>
            </a:xfrm>
          </p:grpSpPr>
          <p:cxnSp>
            <p:nvCxnSpPr>
              <p:cNvPr id="8260" name="Google Shape;8260;p93"/>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8261" name="Google Shape;8261;p93"/>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2" name="Google Shape;8262;p93"/>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63" name="Google Shape;8263;p93"/>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8264" name="Google Shape;8264;p93"/>
            <p:cNvGrpSpPr/>
            <p:nvPr/>
          </p:nvGrpSpPr>
          <p:grpSpPr>
            <a:xfrm>
              <a:off x="2943836" y="4268886"/>
              <a:ext cx="60717" cy="122559"/>
              <a:chOff x="2943836" y="4268886"/>
              <a:chExt cx="60717" cy="122559"/>
            </a:xfrm>
          </p:grpSpPr>
          <p:sp>
            <p:nvSpPr>
              <p:cNvPr id="8265" name="Google Shape;8265;p93"/>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66" name="Google Shape;8266;p93"/>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8267" name="Google Shape;8267;p93"/>
          <p:cNvGrpSpPr/>
          <p:nvPr/>
        </p:nvGrpSpPr>
        <p:grpSpPr>
          <a:xfrm>
            <a:off x="3409981" y="1290142"/>
            <a:ext cx="1675870" cy="758251"/>
            <a:chOff x="3530532" y="1496185"/>
            <a:chExt cx="1562000" cy="706730"/>
          </a:xfrm>
        </p:grpSpPr>
        <p:cxnSp>
          <p:nvCxnSpPr>
            <p:cNvPr id="8268" name="Google Shape;8268;p93"/>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8269" name="Google Shape;8269;p93"/>
            <p:cNvGrpSpPr/>
            <p:nvPr/>
          </p:nvGrpSpPr>
          <p:grpSpPr>
            <a:xfrm>
              <a:off x="3530532" y="1496185"/>
              <a:ext cx="323430" cy="463587"/>
              <a:chOff x="3530532" y="1496185"/>
              <a:chExt cx="323430" cy="463587"/>
            </a:xfrm>
          </p:grpSpPr>
          <p:grpSp>
            <p:nvGrpSpPr>
              <p:cNvPr id="8270" name="Google Shape;8270;p93"/>
              <p:cNvGrpSpPr/>
              <p:nvPr/>
            </p:nvGrpSpPr>
            <p:grpSpPr>
              <a:xfrm>
                <a:off x="3567462" y="1496185"/>
                <a:ext cx="286500" cy="361376"/>
                <a:chOff x="3567462" y="1496185"/>
                <a:chExt cx="286500" cy="361376"/>
              </a:xfrm>
            </p:grpSpPr>
            <p:cxnSp>
              <p:nvCxnSpPr>
                <p:cNvPr id="8271" name="Google Shape;8271;p93"/>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8272" name="Google Shape;8272;p93"/>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3" name="Google Shape;8273;p93"/>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4" name="Google Shape;8274;p93"/>
            <p:cNvGrpSpPr/>
            <p:nvPr/>
          </p:nvGrpSpPr>
          <p:grpSpPr>
            <a:xfrm>
              <a:off x="3891569" y="1779209"/>
              <a:ext cx="323945" cy="423706"/>
              <a:chOff x="3891569" y="1779209"/>
              <a:chExt cx="323945" cy="423706"/>
            </a:xfrm>
          </p:grpSpPr>
          <p:grpSp>
            <p:nvGrpSpPr>
              <p:cNvPr id="8275" name="Google Shape;8275;p93"/>
              <p:cNvGrpSpPr/>
              <p:nvPr/>
            </p:nvGrpSpPr>
            <p:grpSpPr>
              <a:xfrm>
                <a:off x="3929014" y="1881638"/>
                <a:ext cx="286500" cy="321278"/>
                <a:chOff x="3929014" y="1881638"/>
                <a:chExt cx="286500" cy="321278"/>
              </a:xfrm>
            </p:grpSpPr>
            <p:cxnSp>
              <p:nvCxnSpPr>
                <p:cNvPr id="8276" name="Google Shape;8276;p93"/>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8277" name="Google Shape;8277;p93"/>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8" name="Google Shape;8278;p93"/>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93"/>
            <p:cNvGrpSpPr/>
            <p:nvPr/>
          </p:nvGrpSpPr>
          <p:grpSpPr>
            <a:xfrm>
              <a:off x="4252606" y="1496185"/>
              <a:ext cx="324721" cy="463587"/>
              <a:chOff x="4252606" y="1496185"/>
              <a:chExt cx="324721" cy="463587"/>
            </a:xfrm>
          </p:grpSpPr>
          <p:grpSp>
            <p:nvGrpSpPr>
              <p:cNvPr id="8280" name="Google Shape;8280;p93"/>
              <p:cNvGrpSpPr/>
              <p:nvPr/>
            </p:nvGrpSpPr>
            <p:grpSpPr>
              <a:xfrm>
                <a:off x="4290828" y="1496185"/>
                <a:ext cx="286500" cy="361376"/>
                <a:chOff x="4290828" y="1496185"/>
                <a:chExt cx="286500" cy="361376"/>
              </a:xfrm>
            </p:grpSpPr>
            <p:cxnSp>
              <p:nvCxnSpPr>
                <p:cNvPr id="8281" name="Google Shape;8281;p93"/>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8282" name="Google Shape;8282;p93"/>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3" name="Google Shape;8283;p93"/>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93"/>
            <p:cNvGrpSpPr/>
            <p:nvPr/>
          </p:nvGrpSpPr>
          <p:grpSpPr>
            <a:xfrm>
              <a:off x="4613643" y="1763716"/>
              <a:ext cx="325308" cy="439200"/>
              <a:chOff x="4613643" y="1763716"/>
              <a:chExt cx="325308" cy="439200"/>
            </a:xfrm>
          </p:grpSpPr>
          <p:grpSp>
            <p:nvGrpSpPr>
              <p:cNvPr id="8285" name="Google Shape;8285;p93"/>
              <p:cNvGrpSpPr/>
              <p:nvPr/>
            </p:nvGrpSpPr>
            <p:grpSpPr>
              <a:xfrm>
                <a:off x="4652451" y="1879538"/>
                <a:ext cx="286500" cy="323378"/>
                <a:chOff x="4652451" y="1879538"/>
                <a:chExt cx="286500" cy="323378"/>
              </a:xfrm>
            </p:grpSpPr>
            <p:cxnSp>
              <p:nvCxnSpPr>
                <p:cNvPr id="8286" name="Google Shape;8286;p93"/>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8287" name="Google Shape;8287;p93"/>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8" name="Google Shape;8288;p93"/>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89" name="Google Shape;8289;p93"/>
          <p:cNvGrpSpPr/>
          <p:nvPr/>
        </p:nvGrpSpPr>
        <p:grpSpPr>
          <a:xfrm>
            <a:off x="3421841" y="2143768"/>
            <a:ext cx="1652173" cy="391517"/>
            <a:chOff x="3512551" y="2358270"/>
            <a:chExt cx="1597383" cy="378533"/>
          </a:xfrm>
        </p:grpSpPr>
        <p:cxnSp>
          <p:nvCxnSpPr>
            <p:cNvPr id="8290" name="Google Shape;8290;p93"/>
            <p:cNvCxnSpPr>
              <a:stCxn id="8291" idx="6"/>
              <a:endCxn id="8292"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8293" name="Google Shape;8293;p93"/>
            <p:cNvGrpSpPr/>
            <p:nvPr/>
          </p:nvGrpSpPr>
          <p:grpSpPr>
            <a:xfrm>
              <a:off x="3512551" y="2358270"/>
              <a:ext cx="225647" cy="307714"/>
              <a:chOff x="2182679" y="2004714"/>
              <a:chExt cx="792300" cy="1080458"/>
            </a:xfrm>
          </p:grpSpPr>
          <p:cxnSp>
            <p:nvCxnSpPr>
              <p:cNvPr id="8294" name="Google Shape;8294;p93"/>
              <p:cNvCxnSpPr>
                <a:stCxn id="8295"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8291" name="Google Shape;8291;p93"/>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93"/>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93"/>
            <p:cNvGrpSpPr/>
            <p:nvPr/>
          </p:nvGrpSpPr>
          <p:grpSpPr>
            <a:xfrm>
              <a:off x="3969644" y="2440153"/>
              <a:ext cx="225853" cy="296651"/>
              <a:chOff x="3775710" y="1729289"/>
              <a:chExt cx="136500" cy="179289"/>
            </a:xfrm>
          </p:grpSpPr>
          <p:cxnSp>
            <p:nvCxnSpPr>
              <p:cNvPr id="8297" name="Google Shape;8297;p93"/>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8298" name="Google Shape;8298;p93"/>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93"/>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0" name="Google Shape;8300;p93"/>
            <p:cNvGrpSpPr/>
            <p:nvPr/>
          </p:nvGrpSpPr>
          <p:grpSpPr>
            <a:xfrm>
              <a:off x="4427051" y="2358270"/>
              <a:ext cx="225647" cy="307714"/>
              <a:chOff x="5393704" y="2004714"/>
              <a:chExt cx="792300" cy="1080458"/>
            </a:xfrm>
          </p:grpSpPr>
          <p:cxnSp>
            <p:nvCxnSpPr>
              <p:cNvPr id="8301" name="Google Shape;8301;p93"/>
              <p:cNvCxnSpPr>
                <a:stCxn id="8302"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8303" name="Google Shape;8303;p93"/>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93"/>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93"/>
            <p:cNvGrpSpPr/>
            <p:nvPr/>
          </p:nvGrpSpPr>
          <p:grpSpPr>
            <a:xfrm>
              <a:off x="4884287" y="2440252"/>
              <a:ext cx="225647" cy="296532"/>
              <a:chOff x="6999166" y="2292572"/>
              <a:chExt cx="792300" cy="1041192"/>
            </a:xfrm>
          </p:grpSpPr>
          <p:cxnSp>
            <p:nvCxnSpPr>
              <p:cNvPr id="8305" name="Google Shape;8305;p93"/>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8292" name="Google Shape;8292;p93"/>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93"/>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7" name="Google Shape;8307;p93"/>
          <p:cNvGrpSpPr/>
          <p:nvPr/>
        </p:nvGrpSpPr>
        <p:grpSpPr>
          <a:xfrm>
            <a:off x="6842649" y="979967"/>
            <a:ext cx="1581844" cy="732818"/>
            <a:chOff x="634175" y="2986275"/>
            <a:chExt cx="3147949" cy="1458344"/>
          </a:xfrm>
        </p:grpSpPr>
        <p:cxnSp>
          <p:nvCxnSpPr>
            <p:cNvPr id="8308" name="Google Shape;8308;p93"/>
            <p:cNvCxnSpPr>
              <a:stCxn id="8309" idx="4"/>
              <a:endCxn id="8310"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8311" name="Google Shape;8311;p93"/>
            <p:cNvCxnSpPr>
              <a:stCxn id="8310" idx="0"/>
              <a:endCxn id="8312"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8313" name="Google Shape;8313;p93"/>
            <p:cNvCxnSpPr>
              <a:stCxn id="8312" idx="4"/>
              <a:endCxn id="8314"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8315" name="Google Shape;8315;p93"/>
            <p:cNvCxnSpPr>
              <a:stCxn id="8314" idx="0"/>
              <a:endCxn id="8316"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8316" name="Google Shape;8316;p93"/>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12" name="Google Shape;8312;p93"/>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09" name="Google Shape;8309;p93"/>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14" name="Google Shape;8314;p93"/>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10" name="Google Shape;8310;p93"/>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317" name="Google Shape;8317;p93"/>
          <p:cNvGrpSpPr/>
          <p:nvPr/>
        </p:nvGrpSpPr>
        <p:grpSpPr>
          <a:xfrm>
            <a:off x="3410364" y="2674277"/>
            <a:ext cx="1675128" cy="313674"/>
            <a:chOff x="998425" y="1182125"/>
            <a:chExt cx="1065400" cy="199500"/>
          </a:xfrm>
        </p:grpSpPr>
        <p:sp>
          <p:nvSpPr>
            <p:cNvPr id="8318" name="Google Shape;8318;p93"/>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93"/>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93"/>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93"/>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93"/>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3" name="Google Shape;8323;p93"/>
          <p:cNvGrpSpPr/>
          <p:nvPr/>
        </p:nvGrpSpPr>
        <p:grpSpPr>
          <a:xfrm>
            <a:off x="3410363" y="3630244"/>
            <a:ext cx="1675129" cy="525345"/>
            <a:chOff x="5194708" y="3484366"/>
            <a:chExt cx="3148148" cy="987304"/>
          </a:xfrm>
        </p:grpSpPr>
        <p:grpSp>
          <p:nvGrpSpPr>
            <p:cNvPr id="8324" name="Google Shape;8324;p93"/>
            <p:cNvGrpSpPr/>
            <p:nvPr/>
          </p:nvGrpSpPr>
          <p:grpSpPr>
            <a:xfrm>
              <a:off x="7531521" y="3484366"/>
              <a:ext cx="811335" cy="987304"/>
              <a:chOff x="3379425" y="1617275"/>
              <a:chExt cx="1090650" cy="1327200"/>
            </a:xfrm>
          </p:grpSpPr>
          <p:sp>
            <p:nvSpPr>
              <p:cNvPr id="8325" name="Google Shape;8325;p93"/>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93"/>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93"/>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93"/>
            <p:cNvGrpSpPr/>
            <p:nvPr/>
          </p:nvGrpSpPr>
          <p:grpSpPr>
            <a:xfrm>
              <a:off x="6752546" y="3484366"/>
              <a:ext cx="811428" cy="987304"/>
              <a:chOff x="2332275" y="1617275"/>
              <a:chExt cx="1090775" cy="1327200"/>
            </a:xfrm>
          </p:grpSpPr>
          <p:sp>
            <p:nvSpPr>
              <p:cNvPr id="8329" name="Google Shape;8329;p93"/>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93"/>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93"/>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93"/>
            <p:cNvGrpSpPr/>
            <p:nvPr/>
          </p:nvGrpSpPr>
          <p:grpSpPr>
            <a:xfrm>
              <a:off x="5973664" y="3484366"/>
              <a:ext cx="811335" cy="987304"/>
              <a:chOff x="1285250" y="1617275"/>
              <a:chExt cx="1090650" cy="1327200"/>
            </a:xfrm>
          </p:grpSpPr>
          <p:sp>
            <p:nvSpPr>
              <p:cNvPr id="8333" name="Google Shape;8333;p93"/>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93"/>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93"/>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93"/>
            <p:cNvGrpSpPr/>
            <p:nvPr/>
          </p:nvGrpSpPr>
          <p:grpSpPr>
            <a:xfrm>
              <a:off x="5194708" y="3484366"/>
              <a:ext cx="811409" cy="987304"/>
              <a:chOff x="238125" y="1617275"/>
              <a:chExt cx="1090750" cy="1327200"/>
            </a:xfrm>
          </p:grpSpPr>
          <p:sp>
            <p:nvSpPr>
              <p:cNvPr id="8337" name="Google Shape;8337;p93"/>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93"/>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93"/>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40" name="Google Shape;8340;p93"/>
          <p:cNvGrpSpPr/>
          <p:nvPr/>
        </p:nvGrpSpPr>
        <p:grpSpPr>
          <a:xfrm>
            <a:off x="6844048" y="2276133"/>
            <a:ext cx="1579046" cy="522230"/>
            <a:chOff x="6853641" y="2534077"/>
            <a:chExt cx="1515545" cy="501229"/>
          </a:xfrm>
        </p:grpSpPr>
        <p:grpSp>
          <p:nvGrpSpPr>
            <p:cNvPr id="8341" name="Google Shape;8341;p93"/>
            <p:cNvGrpSpPr/>
            <p:nvPr/>
          </p:nvGrpSpPr>
          <p:grpSpPr>
            <a:xfrm>
              <a:off x="6853641" y="2618923"/>
              <a:ext cx="1515545" cy="324556"/>
              <a:chOff x="6853641" y="2618923"/>
              <a:chExt cx="1515545" cy="324556"/>
            </a:xfrm>
          </p:grpSpPr>
          <p:sp>
            <p:nvSpPr>
              <p:cNvPr id="8342" name="Google Shape;8342;p93"/>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93"/>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93"/>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93"/>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93"/>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7" name="Google Shape;8347;p93"/>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93"/>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93"/>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93"/>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93"/>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93"/>
          <p:cNvGrpSpPr/>
          <p:nvPr/>
        </p:nvGrpSpPr>
        <p:grpSpPr>
          <a:xfrm>
            <a:off x="3438940" y="3151173"/>
            <a:ext cx="1617976" cy="346616"/>
            <a:chOff x="1808063" y="4294338"/>
            <a:chExt cx="3370782" cy="721817"/>
          </a:xfrm>
        </p:grpSpPr>
        <p:sp>
          <p:nvSpPr>
            <p:cNvPr id="8353" name="Google Shape;8353;p93"/>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93"/>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93"/>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93"/>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93"/>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93"/>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93"/>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93"/>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93"/>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93"/>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3" name="Google Shape;8363;p93"/>
          <p:cNvGrpSpPr/>
          <p:nvPr/>
        </p:nvGrpSpPr>
        <p:grpSpPr>
          <a:xfrm>
            <a:off x="5264936" y="3817923"/>
            <a:ext cx="1417067" cy="350605"/>
            <a:chOff x="4234950" y="2101012"/>
            <a:chExt cx="4219974" cy="1044090"/>
          </a:xfrm>
        </p:grpSpPr>
        <p:sp>
          <p:nvSpPr>
            <p:cNvPr id="8364" name="Google Shape;8364;p93"/>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93"/>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93"/>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93"/>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93"/>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93"/>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93"/>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93"/>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93"/>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93"/>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93"/>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93"/>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93"/>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93"/>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93"/>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93"/>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0" name="Google Shape;8380;p93"/>
          <p:cNvGrpSpPr/>
          <p:nvPr/>
        </p:nvGrpSpPr>
        <p:grpSpPr>
          <a:xfrm>
            <a:off x="6840408" y="1808681"/>
            <a:ext cx="1586327" cy="371557"/>
            <a:chOff x="1247650" y="2075423"/>
            <a:chExt cx="6648477" cy="1557238"/>
          </a:xfrm>
        </p:grpSpPr>
        <p:sp>
          <p:nvSpPr>
            <p:cNvPr id="8381" name="Google Shape;8381;p93"/>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93"/>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93"/>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93"/>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93"/>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93"/>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93"/>
          <p:cNvGrpSpPr/>
          <p:nvPr/>
        </p:nvGrpSpPr>
        <p:grpSpPr>
          <a:xfrm>
            <a:off x="5271678" y="961870"/>
            <a:ext cx="1415601" cy="1648533"/>
            <a:chOff x="1839112" y="2209163"/>
            <a:chExt cx="1918159" cy="2233784"/>
          </a:xfrm>
        </p:grpSpPr>
        <p:sp>
          <p:nvSpPr>
            <p:cNvPr id="8388" name="Google Shape;8388;p93"/>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93"/>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93"/>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91" name="Google Shape;8391;p93"/>
            <p:cNvCxnSpPr>
              <a:stCxn id="8388" idx="6"/>
              <a:endCxn id="8389"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8392" name="Google Shape;8392;p93"/>
            <p:cNvCxnSpPr>
              <a:stCxn id="8389" idx="4"/>
              <a:endCxn id="8393"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8394" name="Google Shape;8394;p93"/>
            <p:cNvCxnSpPr>
              <a:stCxn id="8393" idx="6"/>
              <a:endCxn id="8390"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8395" name="Google Shape;8395;p93"/>
            <p:cNvCxnSpPr>
              <a:stCxn id="8390" idx="4"/>
              <a:endCxn id="8396"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8393" name="Google Shape;8393;p93"/>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93"/>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93"/>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98" name="Google Shape;8398;p93"/>
            <p:cNvCxnSpPr>
              <a:endCxn id="8397"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8399" name="Google Shape;8399;p93"/>
          <p:cNvGrpSpPr/>
          <p:nvPr/>
        </p:nvGrpSpPr>
        <p:grpSpPr>
          <a:xfrm>
            <a:off x="3428944" y="979954"/>
            <a:ext cx="1637968" cy="154942"/>
            <a:chOff x="238125" y="2506075"/>
            <a:chExt cx="7115411" cy="673075"/>
          </a:xfrm>
        </p:grpSpPr>
        <p:sp>
          <p:nvSpPr>
            <p:cNvPr id="8400" name="Google Shape;8400;p93"/>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93"/>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93"/>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93"/>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93"/>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5" name="Google Shape;8405;p93"/>
          <p:cNvGrpSpPr/>
          <p:nvPr/>
        </p:nvGrpSpPr>
        <p:grpSpPr>
          <a:xfrm>
            <a:off x="1969680" y="1294672"/>
            <a:ext cx="1262932" cy="785408"/>
            <a:chOff x="548861" y="389676"/>
            <a:chExt cx="3843371" cy="2390163"/>
          </a:xfrm>
        </p:grpSpPr>
        <p:cxnSp>
          <p:nvCxnSpPr>
            <p:cNvPr id="8406" name="Google Shape;8406;p93"/>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8407" name="Google Shape;8407;p93"/>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8408" name="Google Shape;8408;p93"/>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8409" name="Google Shape;8409;p93"/>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8410" name="Google Shape;8410;p93"/>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411" name="Google Shape;8411;p93"/>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12" name="Google Shape;8412;p93"/>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413" name="Google Shape;8413;p93"/>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93"/>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93"/>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93"/>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93"/>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93"/>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93"/>
          <p:cNvGrpSpPr/>
          <p:nvPr/>
        </p:nvGrpSpPr>
        <p:grpSpPr>
          <a:xfrm>
            <a:off x="757812" y="2401550"/>
            <a:ext cx="1412054" cy="633562"/>
            <a:chOff x="1187400" y="2529299"/>
            <a:chExt cx="6769193" cy="2241903"/>
          </a:xfrm>
        </p:grpSpPr>
        <p:sp>
          <p:nvSpPr>
            <p:cNvPr id="8420" name="Google Shape;8420;p93"/>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8421" name="Google Shape;8421;p93"/>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22" name="Google Shape;8422;p93"/>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23" name="Google Shape;8423;p93"/>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24" name="Google Shape;8424;p93"/>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25" name="Google Shape;8425;p93"/>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26" name="Google Shape;8426;p93"/>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8427" name="Google Shape;8427;p93"/>
            <p:cNvCxnSpPr>
              <a:stCxn id="8420" idx="2"/>
              <a:endCxn id="8421"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428" name="Google Shape;8428;p93"/>
            <p:cNvCxnSpPr>
              <a:stCxn id="8422" idx="0"/>
              <a:endCxn id="8420"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429" name="Google Shape;8429;p93"/>
            <p:cNvCxnSpPr>
              <a:stCxn id="8422" idx="2"/>
              <a:endCxn id="8424"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430" name="Google Shape;8430;p93"/>
            <p:cNvCxnSpPr>
              <a:stCxn id="8423" idx="0"/>
              <a:endCxn id="8422"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431" name="Google Shape;8431;p93"/>
            <p:cNvCxnSpPr>
              <a:stCxn id="8421" idx="2"/>
              <a:endCxn id="8426"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8432" name="Google Shape;8432;p93"/>
            <p:cNvCxnSpPr>
              <a:stCxn id="8425" idx="0"/>
              <a:endCxn id="8421"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8433" name="Google Shape;8433;p93"/>
          <p:cNvGrpSpPr/>
          <p:nvPr/>
        </p:nvGrpSpPr>
        <p:grpSpPr>
          <a:xfrm>
            <a:off x="6844058" y="2894258"/>
            <a:ext cx="1579035" cy="540873"/>
            <a:chOff x="6895650" y="3126697"/>
            <a:chExt cx="1436662" cy="492105"/>
          </a:xfrm>
        </p:grpSpPr>
        <p:sp>
          <p:nvSpPr>
            <p:cNvPr id="8434" name="Google Shape;8434;p93"/>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93"/>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93"/>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93"/>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93"/>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9" name="Google Shape;8439;p93"/>
            <p:cNvGrpSpPr/>
            <p:nvPr/>
          </p:nvGrpSpPr>
          <p:grpSpPr>
            <a:xfrm>
              <a:off x="6995957" y="3335810"/>
              <a:ext cx="1230393" cy="71754"/>
              <a:chOff x="6995957" y="3287964"/>
              <a:chExt cx="1230393" cy="71754"/>
            </a:xfrm>
          </p:grpSpPr>
          <p:sp>
            <p:nvSpPr>
              <p:cNvPr id="8440" name="Google Shape;8440;p93"/>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93"/>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93"/>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93"/>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93"/>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5" name="Google Shape;8445;p93"/>
          <p:cNvGrpSpPr/>
          <p:nvPr/>
        </p:nvGrpSpPr>
        <p:grpSpPr>
          <a:xfrm>
            <a:off x="6842640" y="3531021"/>
            <a:ext cx="1581862" cy="650625"/>
            <a:chOff x="6777990" y="3710194"/>
            <a:chExt cx="1646915" cy="677382"/>
          </a:xfrm>
        </p:grpSpPr>
        <p:grpSp>
          <p:nvGrpSpPr>
            <p:cNvPr id="8446" name="Google Shape;8446;p93"/>
            <p:cNvGrpSpPr/>
            <p:nvPr/>
          </p:nvGrpSpPr>
          <p:grpSpPr>
            <a:xfrm>
              <a:off x="6777990" y="3874492"/>
              <a:ext cx="411129" cy="513083"/>
              <a:chOff x="6777990" y="3874492"/>
              <a:chExt cx="411129" cy="513083"/>
            </a:xfrm>
          </p:grpSpPr>
          <p:cxnSp>
            <p:nvCxnSpPr>
              <p:cNvPr id="8447" name="Google Shape;8447;p93"/>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8448" name="Google Shape;8448;p93"/>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93"/>
            <p:cNvGrpSpPr/>
            <p:nvPr/>
          </p:nvGrpSpPr>
          <p:grpSpPr>
            <a:xfrm>
              <a:off x="7188425" y="3710194"/>
              <a:ext cx="411123" cy="520535"/>
              <a:chOff x="7188425" y="3710194"/>
              <a:chExt cx="411123" cy="520535"/>
            </a:xfrm>
          </p:grpSpPr>
          <p:cxnSp>
            <p:nvCxnSpPr>
              <p:cNvPr id="8450" name="Google Shape;8450;p93"/>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8451" name="Google Shape;8451;p93"/>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93"/>
            <p:cNvGrpSpPr/>
            <p:nvPr/>
          </p:nvGrpSpPr>
          <p:grpSpPr>
            <a:xfrm>
              <a:off x="7603341" y="3874492"/>
              <a:ext cx="411474" cy="513083"/>
              <a:chOff x="7603341" y="3874492"/>
              <a:chExt cx="411474" cy="513083"/>
            </a:xfrm>
          </p:grpSpPr>
          <p:cxnSp>
            <p:nvCxnSpPr>
              <p:cNvPr id="8453" name="Google Shape;8453;p93"/>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8454" name="Google Shape;8454;p93"/>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93"/>
            <p:cNvGrpSpPr/>
            <p:nvPr/>
          </p:nvGrpSpPr>
          <p:grpSpPr>
            <a:xfrm>
              <a:off x="8013776" y="3722847"/>
              <a:ext cx="411129" cy="507881"/>
              <a:chOff x="8013776" y="3722847"/>
              <a:chExt cx="411129" cy="507881"/>
            </a:xfrm>
          </p:grpSpPr>
          <p:cxnSp>
            <p:nvCxnSpPr>
              <p:cNvPr id="8456" name="Google Shape;8456;p93"/>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8457" name="Google Shape;8457;p93"/>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8" name="Google Shape;8458;p93"/>
          <p:cNvGrpSpPr/>
          <p:nvPr/>
        </p:nvGrpSpPr>
        <p:grpSpPr>
          <a:xfrm>
            <a:off x="5262155" y="2703861"/>
            <a:ext cx="1421889" cy="1020603"/>
            <a:chOff x="5190863" y="2824811"/>
            <a:chExt cx="1544860" cy="1108869"/>
          </a:xfrm>
        </p:grpSpPr>
        <p:grpSp>
          <p:nvGrpSpPr>
            <p:cNvPr id="8459" name="Google Shape;8459;p93"/>
            <p:cNvGrpSpPr/>
            <p:nvPr/>
          </p:nvGrpSpPr>
          <p:grpSpPr>
            <a:xfrm>
              <a:off x="5938695" y="3176919"/>
              <a:ext cx="685761" cy="404739"/>
              <a:chOff x="5938695" y="3176919"/>
              <a:chExt cx="685761" cy="404739"/>
            </a:xfrm>
          </p:grpSpPr>
          <p:grpSp>
            <p:nvGrpSpPr>
              <p:cNvPr id="8460" name="Google Shape;8460;p93"/>
              <p:cNvGrpSpPr/>
              <p:nvPr/>
            </p:nvGrpSpPr>
            <p:grpSpPr>
              <a:xfrm>
                <a:off x="5938695" y="3176919"/>
                <a:ext cx="685761" cy="404739"/>
                <a:chOff x="5938695" y="3176919"/>
                <a:chExt cx="685761" cy="404739"/>
              </a:xfrm>
            </p:grpSpPr>
            <p:sp>
              <p:nvSpPr>
                <p:cNvPr id="8461" name="Google Shape;8461;p93"/>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93"/>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3" name="Google Shape;8463;p93"/>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4" name="Google Shape;8464;p93"/>
            <p:cNvGrpSpPr/>
            <p:nvPr/>
          </p:nvGrpSpPr>
          <p:grpSpPr>
            <a:xfrm>
              <a:off x="5305233" y="3176835"/>
              <a:ext cx="685971" cy="404655"/>
              <a:chOff x="5305233" y="3176835"/>
              <a:chExt cx="685971" cy="404655"/>
            </a:xfrm>
          </p:grpSpPr>
          <p:grpSp>
            <p:nvGrpSpPr>
              <p:cNvPr id="8465" name="Google Shape;8465;p93"/>
              <p:cNvGrpSpPr/>
              <p:nvPr/>
            </p:nvGrpSpPr>
            <p:grpSpPr>
              <a:xfrm>
                <a:off x="5305233" y="3176835"/>
                <a:ext cx="685971" cy="404655"/>
                <a:chOff x="5305233" y="3176835"/>
                <a:chExt cx="685971" cy="404655"/>
              </a:xfrm>
            </p:grpSpPr>
            <p:sp>
              <p:nvSpPr>
                <p:cNvPr id="8466" name="Google Shape;8466;p93"/>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93"/>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8" name="Google Shape;8468;p93"/>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69" name="Google Shape;8469;p93"/>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0" name="Google Shape;8470;p93"/>
            <p:cNvGrpSpPr/>
            <p:nvPr/>
          </p:nvGrpSpPr>
          <p:grpSpPr>
            <a:xfrm>
              <a:off x="5657361" y="2824811"/>
              <a:ext cx="1078361" cy="404655"/>
              <a:chOff x="5657361" y="2824811"/>
              <a:chExt cx="1078361" cy="404655"/>
            </a:xfrm>
          </p:grpSpPr>
          <p:grpSp>
            <p:nvGrpSpPr>
              <p:cNvPr id="8471" name="Google Shape;8471;p93"/>
              <p:cNvGrpSpPr/>
              <p:nvPr/>
            </p:nvGrpSpPr>
            <p:grpSpPr>
              <a:xfrm>
                <a:off x="5657361" y="2824811"/>
                <a:ext cx="1078361" cy="404655"/>
                <a:chOff x="5657361" y="2824811"/>
                <a:chExt cx="1078361" cy="404655"/>
              </a:xfrm>
            </p:grpSpPr>
            <p:grpSp>
              <p:nvGrpSpPr>
                <p:cNvPr id="8472" name="Google Shape;8472;p93"/>
                <p:cNvGrpSpPr/>
                <p:nvPr/>
              </p:nvGrpSpPr>
              <p:grpSpPr>
                <a:xfrm>
                  <a:off x="5938485" y="2824811"/>
                  <a:ext cx="797237" cy="404655"/>
                  <a:chOff x="5938485" y="2824811"/>
                  <a:chExt cx="797237" cy="404655"/>
                </a:xfrm>
              </p:grpSpPr>
              <p:sp>
                <p:nvSpPr>
                  <p:cNvPr id="8473" name="Google Shape;8473;p93"/>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93"/>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5" name="Google Shape;8475;p93"/>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76" name="Google Shape;8476;p93"/>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93"/>
            <p:cNvGrpSpPr/>
            <p:nvPr/>
          </p:nvGrpSpPr>
          <p:grpSpPr>
            <a:xfrm>
              <a:off x="5190863" y="3528942"/>
              <a:ext cx="1078026" cy="404739"/>
              <a:chOff x="5190863" y="3528942"/>
              <a:chExt cx="1078026" cy="404739"/>
            </a:xfrm>
          </p:grpSpPr>
          <p:sp>
            <p:nvSpPr>
              <p:cNvPr id="8478" name="Google Shape;8478;p93"/>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9" name="Google Shape;8479;p93"/>
              <p:cNvGrpSpPr/>
              <p:nvPr/>
            </p:nvGrpSpPr>
            <p:grpSpPr>
              <a:xfrm>
                <a:off x="5190863" y="3528942"/>
                <a:ext cx="1078026" cy="404739"/>
                <a:chOff x="5190863" y="3528942"/>
                <a:chExt cx="1078026" cy="404739"/>
              </a:xfrm>
            </p:grpSpPr>
            <p:sp>
              <p:nvSpPr>
                <p:cNvPr id="8480" name="Google Shape;8480;p93"/>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93"/>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482" name="Google Shape;8482;p93"/>
          <p:cNvGrpSpPr/>
          <p:nvPr/>
        </p:nvGrpSpPr>
        <p:grpSpPr>
          <a:xfrm>
            <a:off x="728162" y="1268329"/>
            <a:ext cx="1086719" cy="879487"/>
            <a:chOff x="803162" y="1474292"/>
            <a:chExt cx="1086719" cy="879487"/>
          </a:xfrm>
        </p:grpSpPr>
        <p:grpSp>
          <p:nvGrpSpPr>
            <p:cNvPr id="8483" name="Google Shape;8483;p93"/>
            <p:cNvGrpSpPr/>
            <p:nvPr/>
          </p:nvGrpSpPr>
          <p:grpSpPr>
            <a:xfrm>
              <a:off x="803162" y="1625948"/>
              <a:ext cx="445856" cy="576579"/>
              <a:chOff x="803162" y="1625948"/>
              <a:chExt cx="445856" cy="576579"/>
            </a:xfrm>
          </p:grpSpPr>
          <p:sp>
            <p:nvSpPr>
              <p:cNvPr id="8484" name="Google Shape;8484;p93"/>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5" name="Google Shape;8485;p93"/>
              <p:cNvGrpSpPr/>
              <p:nvPr/>
            </p:nvGrpSpPr>
            <p:grpSpPr>
              <a:xfrm>
                <a:off x="1056023" y="1625948"/>
                <a:ext cx="192995" cy="576579"/>
                <a:chOff x="1056023" y="1625948"/>
                <a:chExt cx="192995" cy="576579"/>
              </a:xfrm>
            </p:grpSpPr>
            <p:sp>
              <p:nvSpPr>
                <p:cNvPr id="8486" name="Google Shape;8486;p93"/>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93"/>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93"/>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93"/>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93"/>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91" name="Google Shape;8491;p93"/>
            <p:cNvGrpSpPr/>
            <p:nvPr/>
          </p:nvGrpSpPr>
          <p:grpSpPr>
            <a:xfrm>
              <a:off x="1371406" y="1474292"/>
              <a:ext cx="518475" cy="879487"/>
              <a:chOff x="1398231" y="1474292"/>
              <a:chExt cx="518475" cy="879487"/>
            </a:xfrm>
          </p:grpSpPr>
          <p:grpSp>
            <p:nvGrpSpPr>
              <p:cNvPr id="8492" name="Google Shape;8492;p93"/>
              <p:cNvGrpSpPr/>
              <p:nvPr/>
            </p:nvGrpSpPr>
            <p:grpSpPr>
              <a:xfrm>
                <a:off x="1398231" y="1474292"/>
                <a:ext cx="518475" cy="341643"/>
                <a:chOff x="1398231" y="1474292"/>
                <a:chExt cx="518475" cy="341643"/>
              </a:xfrm>
            </p:grpSpPr>
            <p:sp>
              <p:nvSpPr>
                <p:cNvPr id="8493" name="Google Shape;8493;p93"/>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4" name="Google Shape;8494;p93"/>
                <p:cNvGrpSpPr/>
                <p:nvPr/>
              </p:nvGrpSpPr>
              <p:grpSpPr>
                <a:xfrm>
                  <a:off x="1616453" y="1474292"/>
                  <a:ext cx="300253" cy="341643"/>
                  <a:chOff x="1616453" y="1475379"/>
                  <a:chExt cx="300253" cy="341643"/>
                </a:xfrm>
              </p:grpSpPr>
              <p:sp>
                <p:nvSpPr>
                  <p:cNvPr id="8495" name="Google Shape;8495;p93"/>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93"/>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93"/>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93"/>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93"/>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93"/>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93"/>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2" name="Google Shape;8502;p93"/>
                  <p:cNvGrpSpPr/>
                  <p:nvPr/>
                </p:nvGrpSpPr>
                <p:grpSpPr>
                  <a:xfrm>
                    <a:off x="1839639" y="1475379"/>
                    <a:ext cx="77067" cy="341643"/>
                    <a:chOff x="1839639" y="1475379"/>
                    <a:chExt cx="77067" cy="341643"/>
                  </a:xfrm>
                </p:grpSpPr>
                <p:sp>
                  <p:nvSpPr>
                    <p:cNvPr id="8503" name="Google Shape;8503;p93"/>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93"/>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05" name="Google Shape;8505;p93"/>
              <p:cNvGrpSpPr/>
              <p:nvPr/>
            </p:nvGrpSpPr>
            <p:grpSpPr>
              <a:xfrm>
                <a:off x="1398451" y="2012951"/>
                <a:ext cx="518255" cy="340828"/>
                <a:chOff x="1398451" y="2012951"/>
                <a:chExt cx="518255" cy="340828"/>
              </a:xfrm>
            </p:grpSpPr>
            <p:sp>
              <p:nvSpPr>
                <p:cNvPr id="8506" name="Google Shape;8506;p93"/>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7" name="Google Shape;8507;p93"/>
                <p:cNvGrpSpPr/>
                <p:nvPr/>
              </p:nvGrpSpPr>
              <p:grpSpPr>
                <a:xfrm>
                  <a:off x="1616453" y="2012951"/>
                  <a:ext cx="300253" cy="340828"/>
                  <a:chOff x="1616453" y="2013538"/>
                  <a:chExt cx="300253" cy="340828"/>
                </a:xfrm>
              </p:grpSpPr>
              <p:sp>
                <p:nvSpPr>
                  <p:cNvPr id="8508" name="Google Shape;8508;p93"/>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93"/>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93"/>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93"/>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93"/>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93"/>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93"/>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5" name="Google Shape;8515;p93"/>
                  <p:cNvGrpSpPr/>
                  <p:nvPr/>
                </p:nvGrpSpPr>
                <p:grpSpPr>
                  <a:xfrm>
                    <a:off x="1839639" y="2013538"/>
                    <a:ext cx="77067" cy="340828"/>
                    <a:chOff x="1839639" y="2013538"/>
                    <a:chExt cx="77067" cy="340828"/>
                  </a:xfrm>
                </p:grpSpPr>
                <p:sp>
                  <p:nvSpPr>
                    <p:cNvPr id="8516" name="Google Shape;8516;p93"/>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93"/>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8518" name="Google Shape;8518;p93"/>
          <p:cNvGrpSpPr/>
          <p:nvPr/>
        </p:nvGrpSpPr>
        <p:grpSpPr>
          <a:xfrm>
            <a:off x="724986" y="3399516"/>
            <a:ext cx="1368681" cy="682918"/>
            <a:chOff x="724986" y="3605478"/>
            <a:chExt cx="1368681" cy="682918"/>
          </a:xfrm>
        </p:grpSpPr>
        <p:grpSp>
          <p:nvGrpSpPr>
            <p:cNvPr id="8519" name="Google Shape;8519;p93"/>
            <p:cNvGrpSpPr/>
            <p:nvPr/>
          </p:nvGrpSpPr>
          <p:grpSpPr>
            <a:xfrm>
              <a:off x="1289102" y="3823629"/>
              <a:ext cx="240442" cy="250435"/>
              <a:chOff x="-165066" y="3843615"/>
              <a:chExt cx="221259" cy="230455"/>
            </a:xfrm>
          </p:grpSpPr>
          <p:sp>
            <p:nvSpPr>
              <p:cNvPr id="8520" name="Google Shape;8520;p93"/>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93"/>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93"/>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93"/>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93"/>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93"/>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93"/>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93"/>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93"/>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93"/>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93"/>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93"/>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93"/>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93"/>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93"/>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93"/>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93"/>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93"/>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93"/>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93"/>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93"/>
            <p:cNvGrpSpPr/>
            <p:nvPr/>
          </p:nvGrpSpPr>
          <p:grpSpPr>
            <a:xfrm>
              <a:off x="724986" y="3605478"/>
              <a:ext cx="1368681" cy="682918"/>
              <a:chOff x="724986" y="3605478"/>
              <a:chExt cx="1368681" cy="682918"/>
            </a:xfrm>
          </p:grpSpPr>
          <p:grpSp>
            <p:nvGrpSpPr>
              <p:cNvPr id="8541" name="Google Shape;8541;p93"/>
              <p:cNvGrpSpPr/>
              <p:nvPr/>
            </p:nvGrpSpPr>
            <p:grpSpPr>
              <a:xfrm>
                <a:off x="1498221" y="4047614"/>
                <a:ext cx="529172" cy="240783"/>
                <a:chOff x="1498221" y="4047614"/>
                <a:chExt cx="529172" cy="240783"/>
              </a:xfrm>
            </p:grpSpPr>
            <p:grpSp>
              <p:nvGrpSpPr>
                <p:cNvPr id="8542" name="Google Shape;8542;p93"/>
                <p:cNvGrpSpPr/>
                <p:nvPr/>
              </p:nvGrpSpPr>
              <p:grpSpPr>
                <a:xfrm>
                  <a:off x="1826655" y="4224370"/>
                  <a:ext cx="200738" cy="25631"/>
                  <a:chOff x="1826655" y="4224370"/>
                  <a:chExt cx="200738" cy="25631"/>
                </a:xfrm>
              </p:grpSpPr>
              <p:sp>
                <p:nvSpPr>
                  <p:cNvPr id="8543" name="Google Shape;8543;p93"/>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93"/>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93"/>
                <p:cNvGrpSpPr/>
                <p:nvPr/>
              </p:nvGrpSpPr>
              <p:grpSpPr>
                <a:xfrm>
                  <a:off x="1498221" y="4047614"/>
                  <a:ext cx="328444" cy="240783"/>
                  <a:chOff x="1498221" y="4047614"/>
                  <a:chExt cx="328444" cy="240783"/>
                </a:xfrm>
              </p:grpSpPr>
              <p:sp>
                <p:nvSpPr>
                  <p:cNvPr id="8546" name="Google Shape;8546;p93"/>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7" name="Google Shape;8547;p93"/>
                  <p:cNvGrpSpPr/>
                  <p:nvPr/>
                </p:nvGrpSpPr>
                <p:grpSpPr>
                  <a:xfrm>
                    <a:off x="1498221" y="4047614"/>
                    <a:ext cx="150566" cy="190416"/>
                    <a:chOff x="1498221" y="4047614"/>
                    <a:chExt cx="150566" cy="190416"/>
                  </a:xfrm>
                </p:grpSpPr>
                <p:sp>
                  <p:nvSpPr>
                    <p:cNvPr id="8548" name="Google Shape;8548;p93"/>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93"/>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50" name="Google Shape;8550;p93"/>
              <p:cNvGrpSpPr/>
              <p:nvPr/>
            </p:nvGrpSpPr>
            <p:grpSpPr>
              <a:xfrm>
                <a:off x="1560718" y="3800594"/>
                <a:ext cx="532948" cy="302090"/>
                <a:chOff x="1560718" y="3800594"/>
                <a:chExt cx="532948" cy="302090"/>
              </a:xfrm>
            </p:grpSpPr>
            <p:grpSp>
              <p:nvGrpSpPr>
                <p:cNvPr id="8551" name="Google Shape;8551;p93"/>
                <p:cNvGrpSpPr/>
                <p:nvPr/>
              </p:nvGrpSpPr>
              <p:grpSpPr>
                <a:xfrm>
                  <a:off x="1912179" y="3827344"/>
                  <a:ext cx="181487" cy="25631"/>
                  <a:chOff x="1912179" y="3827344"/>
                  <a:chExt cx="181487" cy="25631"/>
                </a:xfrm>
              </p:grpSpPr>
              <p:sp>
                <p:nvSpPr>
                  <p:cNvPr id="8552" name="Google Shape;8552;p93"/>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93"/>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93"/>
                <p:cNvGrpSpPr/>
                <p:nvPr/>
              </p:nvGrpSpPr>
              <p:grpSpPr>
                <a:xfrm>
                  <a:off x="1912179" y="4044505"/>
                  <a:ext cx="181487" cy="25622"/>
                  <a:chOff x="1912179" y="4044506"/>
                  <a:chExt cx="181487" cy="25622"/>
                </a:xfrm>
              </p:grpSpPr>
              <p:sp>
                <p:nvSpPr>
                  <p:cNvPr id="8555" name="Google Shape;8555;p93"/>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93"/>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93"/>
                <p:cNvGrpSpPr/>
                <p:nvPr/>
              </p:nvGrpSpPr>
              <p:grpSpPr>
                <a:xfrm>
                  <a:off x="1560718" y="3800594"/>
                  <a:ext cx="351472" cy="302090"/>
                  <a:chOff x="1560718" y="3800594"/>
                  <a:chExt cx="351472" cy="302090"/>
                </a:xfrm>
              </p:grpSpPr>
              <p:grpSp>
                <p:nvGrpSpPr>
                  <p:cNvPr id="8558" name="Google Shape;8558;p93"/>
                  <p:cNvGrpSpPr/>
                  <p:nvPr/>
                </p:nvGrpSpPr>
                <p:grpSpPr>
                  <a:xfrm>
                    <a:off x="1560718" y="3842857"/>
                    <a:ext cx="173586" cy="217131"/>
                    <a:chOff x="1560718" y="3842857"/>
                    <a:chExt cx="173586" cy="217131"/>
                  </a:xfrm>
                </p:grpSpPr>
                <p:sp>
                  <p:nvSpPr>
                    <p:cNvPr id="8559" name="Google Shape;8559;p93"/>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93"/>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93"/>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2" name="Google Shape;8562;p93"/>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93"/>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564" name="Google Shape;8564;p93"/>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65" name="Google Shape;8565;p93"/>
              <p:cNvGrpSpPr/>
              <p:nvPr/>
            </p:nvGrpSpPr>
            <p:grpSpPr>
              <a:xfrm>
                <a:off x="785350" y="3605478"/>
                <a:ext cx="535311" cy="249245"/>
                <a:chOff x="785350" y="3605478"/>
                <a:chExt cx="535311" cy="249245"/>
              </a:xfrm>
            </p:grpSpPr>
            <p:grpSp>
              <p:nvGrpSpPr>
                <p:cNvPr id="8566" name="Google Shape;8566;p93"/>
                <p:cNvGrpSpPr/>
                <p:nvPr/>
              </p:nvGrpSpPr>
              <p:grpSpPr>
                <a:xfrm>
                  <a:off x="785350" y="3605478"/>
                  <a:ext cx="376191" cy="102736"/>
                  <a:chOff x="785350" y="3605478"/>
                  <a:chExt cx="376191" cy="102736"/>
                </a:xfrm>
              </p:grpSpPr>
              <p:sp>
                <p:nvSpPr>
                  <p:cNvPr id="8567" name="Google Shape;8567;p93"/>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93"/>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93"/>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0" name="Google Shape;8570;p93"/>
                <p:cNvGrpSpPr/>
                <p:nvPr/>
              </p:nvGrpSpPr>
              <p:grpSpPr>
                <a:xfrm>
                  <a:off x="1161530" y="3655851"/>
                  <a:ext cx="159131" cy="198872"/>
                  <a:chOff x="1161530" y="3655851"/>
                  <a:chExt cx="159131" cy="198872"/>
                </a:xfrm>
              </p:grpSpPr>
              <p:sp>
                <p:nvSpPr>
                  <p:cNvPr id="8571" name="Google Shape;8571;p93"/>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93"/>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73" name="Google Shape;8573;p93"/>
              <p:cNvGrpSpPr/>
              <p:nvPr/>
            </p:nvGrpSpPr>
            <p:grpSpPr>
              <a:xfrm>
                <a:off x="785350" y="4047614"/>
                <a:ext cx="535311" cy="240783"/>
                <a:chOff x="785350" y="4047614"/>
                <a:chExt cx="535311" cy="240783"/>
              </a:xfrm>
            </p:grpSpPr>
            <p:grpSp>
              <p:nvGrpSpPr>
                <p:cNvPr id="8574" name="Google Shape;8574;p93"/>
                <p:cNvGrpSpPr/>
                <p:nvPr/>
              </p:nvGrpSpPr>
              <p:grpSpPr>
                <a:xfrm>
                  <a:off x="1161636" y="4047614"/>
                  <a:ext cx="159025" cy="190415"/>
                  <a:chOff x="1161636" y="4047614"/>
                  <a:chExt cx="159025" cy="190415"/>
                </a:xfrm>
              </p:grpSpPr>
              <p:sp>
                <p:nvSpPr>
                  <p:cNvPr id="8575" name="Google Shape;8575;p93"/>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93"/>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7" name="Google Shape;8577;p93"/>
                <p:cNvGrpSpPr/>
                <p:nvPr/>
              </p:nvGrpSpPr>
              <p:grpSpPr>
                <a:xfrm>
                  <a:off x="785350" y="4185661"/>
                  <a:ext cx="376191" cy="102736"/>
                  <a:chOff x="785350" y="4185661"/>
                  <a:chExt cx="376191" cy="102736"/>
                </a:xfrm>
              </p:grpSpPr>
              <p:sp>
                <p:nvSpPr>
                  <p:cNvPr id="8578" name="Google Shape;8578;p93"/>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93"/>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93"/>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81" name="Google Shape;8581;p93"/>
              <p:cNvGrpSpPr/>
              <p:nvPr/>
            </p:nvGrpSpPr>
            <p:grpSpPr>
              <a:xfrm>
                <a:off x="1501054" y="3605478"/>
                <a:ext cx="526340" cy="249240"/>
                <a:chOff x="1501054" y="3605478"/>
                <a:chExt cx="526340" cy="249240"/>
              </a:xfrm>
            </p:grpSpPr>
            <p:grpSp>
              <p:nvGrpSpPr>
                <p:cNvPr id="8582" name="Google Shape;8582;p93"/>
                <p:cNvGrpSpPr/>
                <p:nvPr/>
              </p:nvGrpSpPr>
              <p:grpSpPr>
                <a:xfrm>
                  <a:off x="1834208" y="3643867"/>
                  <a:ext cx="193185" cy="25622"/>
                  <a:chOff x="1834208" y="3643867"/>
                  <a:chExt cx="193185" cy="25622"/>
                </a:xfrm>
              </p:grpSpPr>
              <p:sp>
                <p:nvSpPr>
                  <p:cNvPr id="8583" name="Google Shape;8583;p93"/>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93"/>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5" name="Google Shape;8585;p93"/>
                <p:cNvGrpSpPr/>
                <p:nvPr/>
              </p:nvGrpSpPr>
              <p:grpSpPr>
                <a:xfrm>
                  <a:off x="1501054" y="3605478"/>
                  <a:ext cx="333165" cy="249240"/>
                  <a:chOff x="1501054" y="3605478"/>
                  <a:chExt cx="333165" cy="249240"/>
                </a:xfrm>
              </p:grpSpPr>
              <p:sp>
                <p:nvSpPr>
                  <p:cNvPr id="8586" name="Google Shape;8586;p93"/>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7" name="Google Shape;8587;p93"/>
                  <p:cNvGrpSpPr/>
                  <p:nvPr/>
                </p:nvGrpSpPr>
                <p:grpSpPr>
                  <a:xfrm>
                    <a:off x="1501054" y="3655851"/>
                    <a:ext cx="155286" cy="198867"/>
                    <a:chOff x="1501054" y="3655851"/>
                    <a:chExt cx="155286" cy="198867"/>
                  </a:xfrm>
                </p:grpSpPr>
                <p:sp>
                  <p:nvSpPr>
                    <p:cNvPr id="8588" name="Google Shape;8588;p93"/>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93"/>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90" name="Google Shape;8590;p93"/>
              <p:cNvGrpSpPr/>
              <p:nvPr/>
            </p:nvGrpSpPr>
            <p:grpSpPr>
              <a:xfrm>
                <a:off x="724986" y="3800594"/>
                <a:ext cx="532950" cy="302090"/>
                <a:chOff x="724986" y="3800594"/>
                <a:chExt cx="532950" cy="302090"/>
              </a:xfrm>
            </p:grpSpPr>
            <p:grpSp>
              <p:nvGrpSpPr>
                <p:cNvPr id="8591" name="Google Shape;8591;p93"/>
                <p:cNvGrpSpPr/>
                <p:nvPr/>
              </p:nvGrpSpPr>
              <p:grpSpPr>
                <a:xfrm>
                  <a:off x="724986" y="4044367"/>
                  <a:ext cx="181314" cy="25626"/>
                  <a:chOff x="724986" y="4044367"/>
                  <a:chExt cx="181314" cy="25626"/>
                </a:xfrm>
              </p:grpSpPr>
              <p:sp>
                <p:nvSpPr>
                  <p:cNvPr id="8592" name="Google Shape;8592;p93"/>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93"/>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93"/>
                <p:cNvGrpSpPr/>
                <p:nvPr/>
              </p:nvGrpSpPr>
              <p:grpSpPr>
                <a:xfrm>
                  <a:off x="906290" y="3800594"/>
                  <a:ext cx="351646" cy="302090"/>
                  <a:chOff x="906290" y="3800594"/>
                  <a:chExt cx="351646" cy="302090"/>
                </a:xfrm>
              </p:grpSpPr>
              <p:grpSp>
                <p:nvGrpSpPr>
                  <p:cNvPr id="8595" name="Google Shape;8595;p93"/>
                  <p:cNvGrpSpPr/>
                  <p:nvPr/>
                </p:nvGrpSpPr>
                <p:grpSpPr>
                  <a:xfrm>
                    <a:off x="1084172" y="3842857"/>
                    <a:ext cx="173764" cy="217131"/>
                    <a:chOff x="1084172" y="3842857"/>
                    <a:chExt cx="173764" cy="217131"/>
                  </a:xfrm>
                </p:grpSpPr>
                <p:grpSp>
                  <p:nvGrpSpPr>
                    <p:cNvPr id="8596" name="Google Shape;8596;p93"/>
                    <p:cNvGrpSpPr/>
                    <p:nvPr/>
                  </p:nvGrpSpPr>
                  <p:grpSpPr>
                    <a:xfrm>
                      <a:off x="1156862" y="3936509"/>
                      <a:ext cx="101073" cy="25622"/>
                      <a:chOff x="1156862" y="3936509"/>
                      <a:chExt cx="101073" cy="25622"/>
                    </a:xfrm>
                  </p:grpSpPr>
                  <p:sp>
                    <p:nvSpPr>
                      <p:cNvPr id="8597" name="Google Shape;8597;p93"/>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93"/>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9" name="Google Shape;8599;p93"/>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0" name="Google Shape;8600;p93"/>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93"/>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93"/>
                <p:cNvGrpSpPr/>
                <p:nvPr/>
              </p:nvGrpSpPr>
              <p:grpSpPr>
                <a:xfrm>
                  <a:off x="724986" y="3830189"/>
                  <a:ext cx="189533" cy="25626"/>
                  <a:chOff x="724986" y="3830189"/>
                  <a:chExt cx="189533" cy="25626"/>
                </a:xfrm>
              </p:grpSpPr>
              <p:sp>
                <p:nvSpPr>
                  <p:cNvPr id="8603" name="Google Shape;8603;p93"/>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93"/>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605" name="Google Shape;8605;p93"/>
          <p:cNvGrpSpPr/>
          <p:nvPr/>
        </p:nvGrpSpPr>
        <p:grpSpPr>
          <a:xfrm>
            <a:off x="2253298" y="2249677"/>
            <a:ext cx="948701" cy="935378"/>
            <a:chOff x="2253298" y="2428317"/>
            <a:chExt cx="948701" cy="935378"/>
          </a:xfrm>
        </p:grpSpPr>
        <p:sp>
          <p:nvSpPr>
            <p:cNvPr id="8606" name="Google Shape;8606;p93"/>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93"/>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93"/>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93"/>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93"/>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93"/>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93"/>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93"/>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93"/>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93"/>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93"/>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93"/>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93"/>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93"/>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93"/>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93"/>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93"/>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93"/>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93"/>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93"/>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93"/>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93"/>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93"/>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93"/>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93"/>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93"/>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93"/>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93"/>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93"/>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93"/>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93"/>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93"/>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93"/>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642"/>
        <p:cNvGrpSpPr/>
        <p:nvPr/>
      </p:nvGrpSpPr>
      <p:grpSpPr>
        <a:xfrm>
          <a:off x="0" y="0"/>
          <a:ext cx="0" cy="0"/>
          <a:chOff x="0" y="0"/>
          <a:chExt cx="0" cy="0"/>
        </a:xfrm>
      </p:grpSpPr>
      <p:grpSp>
        <p:nvGrpSpPr>
          <p:cNvPr id="8643" name="Google Shape;8643;p94"/>
          <p:cNvGrpSpPr/>
          <p:nvPr/>
        </p:nvGrpSpPr>
        <p:grpSpPr>
          <a:xfrm>
            <a:off x="3339744" y="952977"/>
            <a:ext cx="2363393" cy="1017867"/>
            <a:chOff x="3292400" y="1219146"/>
            <a:chExt cx="2615240" cy="1110239"/>
          </a:xfrm>
        </p:grpSpPr>
        <p:sp>
          <p:nvSpPr>
            <p:cNvPr id="8644" name="Google Shape;8644;p94"/>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8645" name="Google Shape;8645;p94"/>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46" name="Google Shape;8646;p94"/>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647" name="Google Shape;8647;p94"/>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648" name="Google Shape;8648;p94"/>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649" name="Google Shape;8649;p94"/>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650" name="Google Shape;8650;p94"/>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651" name="Google Shape;8651;p94"/>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652" name="Google Shape;8652;p94"/>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653" name="Google Shape;8653;p94"/>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654" name="Google Shape;8654;p94"/>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655" name="Google Shape;8655;p94"/>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656" name="Google Shape;8656;p94"/>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657" name="Google Shape;8657;p94"/>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658" name="Google Shape;8658;p94"/>
            <p:cNvGrpSpPr/>
            <p:nvPr/>
          </p:nvGrpSpPr>
          <p:grpSpPr>
            <a:xfrm>
              <a:off x="3748438" y="1378608"/>
              <a:ext cx="2159202" cy="903971"/>
              <a:chOff x="1683525" y="2179850"/>
              <a:chExt cx="4519050" cy="2134525"/>
            </a:xfrm>
          </p:grpSpPr>
          <p:sp>
            <p:nvSpPr>
              <p:cNvPr id="8659" name="Google Shape;8659;p94"/>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60" name="Google Shape;8660;p94"/>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61" name="Google Shape;8661;p94"/>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62" name="Google Shape;8662;p94"/>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63" name="Google Shape;8663;p94"/>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64" name="Google Shape;8664;p94"/>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65" name="Google Shape;8665;p94"/>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66" name="Google Shape;8666;p94"/>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67" name="Google Shape;8667;p94"/>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68" name="Google Shape;8668;p94"/>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69" name="Google Shape;8669;p94"/>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670" name="Google Shape;8670;p94"/>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8671" name="Google Shape;8671;p94"/>
          <p:cNvGraphicFramePr/>
          <p:nvPr/>
        </p:nvGraphicFramePr>
        <p:xfrm>
          <a:off x="5935838" y="2130450"/>
          <a:ext cx="3000000" cy="3000000"/>
        </p:xfrm>
        <a:graphic>
          <a:graphicData uri="http://schemas.openxmlformats.org/drawingml/2006/table">
            <a:tbl>
              <a:tblPr>
                <a:noFill/>
                <a:tableStyleId>{5D0C117C-3C1E-4651-9A43-E254C0DE8C10}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672" name="Google Shape;8672;p94"/>
          <p:cNvGrpSpPr/>
          <p:nvPr/>
        </p:nvGrpSpPr>
        <p:grpSpPr>
          <a:xfrm>
            <a:off x="5913087" y="3189047"/>
            <a:ext cx="2519825" cy="1001454"/>
            <a:chOff x="1906114" y="789980"/>
            <a:chExt cx="1487676" cy="606868"/>
          </a:xfrm>
        </p:grpSpPr>
        <p:cxnSp>
          <p:nvCxnSpPr>
            <p:cNvPr id="8673" name="Google Shape;8673;p94"/>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674" name="Google Shape;8674;p94"/>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675" name="Google Shape;8675;p94"/>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676" name="Google Shape;8676;p94"/>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677" name="Google Shape;8677;p94"/>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678" name="Google Shape;8678;p94"/>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679" name="Google Shape;8679;p94"/>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680" name="Google Shape;8680;p94"/>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94"/>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94"/>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94"/>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94"/>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94"/>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94"/>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687" name="Google Shape;8687;p94"/>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688" name="Google Shape;8688;p94"/>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689" name="Google Shape;8689;p94"/>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0" name="Google Shape;8690;p94"/>
          <p:cNvGrpSpPr/>
          <p:nvPr/>
        </p:nvGrpSpPr>
        <p:grpSpPr>
          <a:xfrm>
            <a:off x="712562" y="998005"/>
            <a:ext cx="2394370" cy="976502"/>
            <a:chOff x="749309" y="1112739"/>
            <a:chExt cx="2371603" cy="976502"/>
          </a:xfrm>
        </p:grpSpPr>
        <p:sp>
          <p:nvSpPr>
            <p:cNvPr id="8691" name="Google Shape;8691;p94"/>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94"/>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94"/>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94"/>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94"/>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94"/>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94"/>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94"/>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94"/>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94"/>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94"/>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94"/>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94"/>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94"/>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94"/>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94"/>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94"/>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94"/>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94"/>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94"/>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94"/>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94"/>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94"/>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94"/>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94"/>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94"/>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94"/>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94"/>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94"/>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94"/>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94"/>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94"/>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723" name="Google Shape;8723;p94"/>
          <p:cNvGraphicFramePr/>
          <p:nvPr/>
        </p:nvGraphicFramePr>
        <p:xfrm>
          <a:off x="5935863" y="996300"/>
          <a:ext cx="3000000" cy="3000000"/>
        </p:xfrm>
        <a:graphic>
          <a:graphicData uri="http://schemas.openxmlformats.org/drawingml/2006/table">
            <a:tbl>
              <a:tblPr>
                <a:noFill/>
                <a:tableStyleId>{5D0C117C-3C1E-4651-9A43-E254C0DE8C10}</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8724" name="Google Shape;8724;p94"/>
          <p:cNvGraphicFramePr/>
          <p:nvPr/>
        </p:nvGraphicFramePr>
        <p:xfrm>
          <a:off x="3342575" y="2130450"/>
          <a:ext cx="3000000" cy="3000000"/>
        </p:xfrm>
        <a:graphic>
          <a:graphicData uri="http://schemas.openxmlformats.org/drawingml/2006/table">
            <a:tbl>
              <a:tblPr>
                <a:noFill/>
                <a:tableStyleId>{5D0C117C-3C1E-4651-9A43-E254C0DE8C10}</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725" name="Google Shape;8725;p94"/>
          <p:cNvGrpSpPr/>
          <p:nvPr/>
        </p:nvGrpSpPr>
        <p:grpSpPr>
          <a:xfrm>
            <a:off x="4086504" y="2517093"/>
            <a:ext cx="1517436" cy="74460"/>
            <a:chOff x="3980086" y="2804397"/>
            <a:chExt cx="1227600" cy="66900"/>
          </a:xfrm>
        </p:grpSpPr>
        <p:sp>
          <p:nvSpPr>
            <p:cNvPr id="8726" name="Google Shape;8726;p9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9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8" name="Google Shape;8728;p94"/>
          <p:cNvGrpSpPr/>
          <p:nvPr/>
        </p:nvGrpSpPr>
        <p:grpSpPr>
          <a:xfrm>
            <a:off x="4711569" y="2809680"/>
            <a:ext cx="892956" cy="74460"/>
            <a:chOff x="3980086" y="2804397"/>
            <a:chExt cx="1227600" cy="66900"/>
          </a:xfrm>
        </p:grpSpPr>
        <p:sp>
          <p:nvSpPr>
            <p:cNvPr id="8729" name="Google Shape;8729;p94"/>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94"/>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1" name="Google Shape;8731;p94"/>
          <p:cNvGrpSpPr/>
          <p:nvPr/>
        </p:nvGrpSpPr>
        <p:grpSpPr>
          <a:xfrm>
            <a:off x="3344661" y="3168563"/>
            <a:ext cx="2363244" cy="1005943"/>
            <a:chOff x="3358415" y="3361302"/>
            <a:chExt cx="2363244" cy="1024695"/>
          </a:xfrm>
        </p:grpSpPr>
        <p:grpSp>
          <p:nvGrpSpPr>
            <p:cNvPr id="8732" name="Google Shape;8732;p94"/>
            <p:cNvGrpSpPr/>
            <p:nvPr/>
          </p:nvGrpSpPr>
          <p:grpSpPr>
            <a:xfrm>
              <a:off x="3358415" y="3361302"/>
              <a:ext cx="441300" cy="1024695"/>
              <a:chOff x="3358415" y="3361302"/>
              <a:chExt cx="441300" cy="1024695"/>
            </a:xfrm>
          </p:grpSpPr>
          <p:sp>
            <p:nvSpPr>
              <p:cNvPr id="8733" name="Google Shape;8733;p94"/>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94"/>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94"/>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94"/>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94"/>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94"/>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9" name="Google Shape;8739;p94"/>
            <p:cNvGrpSpPr/>
            <p:nvPr/>
          </p:nvGrpSpPr>
          <p:grpSpPr>
            <a:xfrm>
              <a:off x="3838901" y="3361302"/>
              <a:ext cx="441300" cy="1024695"/>
              <a:chOff x="3838901" y="3361302"/>
              <a:chExt cx="441300" cy="1024695"/>
            </a:xfrm>
          </p:grpSpPr>
          <p:sp>
            <p:nvSpPr>
              <p:cNvPr id="8740" name="Google Shape;8740;p94"/>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94"/>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94"/>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94"/>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94"/>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94"/>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6" name="Google Shape;8746;p94"/>
            <p:cNvGrpSpPr/>
            <p:nvPr/>
          </p:nvGrpSpPr>
          <p:grpSpPr>
            <a:xfrm>
              <a:off x="4319387" y="3361302"/>
              <a:ext cx="441300" cy="1024695"/>
              <a:chOff x="4319387" y="3361302"/>
              <a:chExt cx="441300" cy="1024695"/>
            </a:xfrm>
          </p:grpSpPr>
          <p:sp>
            <p:nvSpPr>
              <p:cNvPr id="8747" name="Google Shape;8747;p94"/>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94"/>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94"/>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94"/>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94"/>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94"/>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3" name="Google Shape;8753;p94"/>
            <p:cNvGrpSpPr/>
            <p:nvPr/>
          </p:nvGrpSpPr>
          <p:grpSpPr>
            <a:xfrm>
              <a:off x="4799873" y="3361302"/>
              <a:ext cx="441300" cy="1024695"/>
              <a:chOff x="4799873" y="3361302"/>
              <a:chExt cx="441300" cy="1024695"/>
            </a:xfrm>
          </p:grpSpPr>
          <p:sp>
            <p:nvSpPr>
              <p:cNvPr id="8754" name="Google Shape;8754;p94"/>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94"/>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94"/>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94"/>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94"/>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94"/>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94"/>
            <p:cNvGrpSpPr/>
            <p:nvPr/>
          </p:nvGrpSpPr>
          <p:grpSpPr>
            <a:xfrm>
              <a:off x="5280360" y="3361302"/>
              <a:ext cx="441300" cy="1024695"/>
              <a:chOff x="5280360" y="3361302"/>
              <a:chExt cx="441300" cy="1024695"/>
            </a:xfrm>
          </p:grpSpPr>
          <p:sp>
            <p:nvSpPr>
              <p:cNvPr id="8761" name="Google Shape;8761;p94"/>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94"/>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94"/>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94"/>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94"/>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94"/>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767" name="Google Shape;8767;p94"/>
          <p:cNvGraphicFramePr/>
          <p:nvPr/>
        </p:nvGraphicFramePr>
        <p:xfrm>
          <a:off x="711088" y="2130450"/>
          <a:ext cx="3000000" cy="3000000"/>
        </p:xfrm>
        <a:graphic>
          <a:graphicData uri="http://schemas.openxmlformats.org/drawingml/2006/table">
            <a:tbl>
              <a:tblPr>
                <a:noFill/>
                <a:tableStyleId>{5D0C117C-3C1E-4651-9A43-E254C0DE8C10}</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8768" name="Google Shape;8768;p94"/>
          <p:cNvGrpSpPr/>
          <p:nvPr/>
        </p:nvGrpSpPr>
        <p:grpSpPr>
          <a:xfrm>
            <a:off x="712613" y="3180175"/>
            <a:ext cx="2403614" cy="1005900"/>
            <a:chOff x="726450" y="3372825"/>
            <a:chExt cx="2403614" cy="1005900"/>
          </a:xfrm>
        </p:grpSpPr>
        <p:grpSp>
          <p:nvGrpSpPr>
            <p:cNvPr id="8769" name="Google Shape;8769;p94"/>
            <p:cNvGrpSpPr/>
            <p:nvPr/>
          </p:nvGrpSpPr>
          <p:grpSpPr>
            <a:xfrm>
              <a:off x="726450" y="3696000"/>
              <a:ext cx="2403614" cy="500898"/>
              <a:chOff x="726450" y="3696000"/>
              <a:chExt cx="2403614" cy="500898"/>
            </a:xfrm>
          </p:grpSpPr>
          <p:sp>
            <p:nvSpPr>
              <p:cNvPr id="8770" name="Google Shape;8770;p94"/>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71" name="Google Shape;8771;p94"/>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772" name="Google Shape;8772;p94"/>
            <p:cNvGrpSpPr/>
            <p:nvPr/>
          </p:nvGrpSpPr>
          <p:grpSpPr>
            <a:xfrm>
              <a:off x="1348050" y="3372825"/>
              <a:ext cx="1720425" cy="1005900"/>
              <a:chOff x="1348050" y="3372825"/>
              <a:chExt cx="1720425" cy="1005900"/>
            </a:xfrm>
          </p:grpSpPr>
          <p:sp>
            <p:nvSpPr>
              <p:cNvPr id="8773" name="Google Shape;8773;p94"/>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74" name="Google Shape;8774;p94"/>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75" name="Google Shape;8775;p94"/>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76" name="Google Shape;8776;p94"/>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77" name="Google Shape;8777;p94"/>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778" name="Google Shape;8778;p94"/>
            <p:cNvGrpSpPr/>
            <p:nvPr/>
          </p:nvGrpSpPr>
          <p:grpSpPr>
            <a:xfrm>
              <a:off x="1455707" y="3731058"/>
              <a:ext cx="1491150" cy="417657"/>
              <a:chOff x="1455707" y="3731058"/>
              <a:chExt cx="1491150" cy="417657"/>
            </a:xfrm>
          </p:grpSpPr>
          <p:grpSp>
            <p:nvGrpSpPr>
              <p:cNvPr id="8779" name="Google Shape;8779;p94"/>
              <p:cNvGrpSpPr/>
              <p:nvPr/>
            </p:nvGrpSpPr>
            <p:grpSpPr>
              <a:xfrm>
                <a:off x="1472938" y="3745828"/>
                <a:ext cx="72126" cy="53788"/>
                <a:chOff x="1472938" y="3745828"/>
                <a:chExt cx="72126" cy="53788"/>
              </a:xfrm>
            </p:grpSpPr>
            <p:sp>
              <p:nvSpPr>
                <p:cNvPr id="8780" name="Google Shape;8780;p94"/>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94"/>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94"/>
              <p:cNvGrpSpPr/>
              <p:nvPr/>
            </p:nvGrpSpPr>
            <p:grpSpPr>
              <a:xfrm>
                <a:off x="1819181" y="4089633"/>
                <a:ext cx="72126" cy="53788"/>
                <a:chOff x="1819181" y="4089633"/>
                <a:chExt cx="72126" cy="53788"/>
              </a:xfrm>
            </p:grpSpPr>
            <p:sp>
              <p:nvSpPr>
                <p:cNvPr id="8783" name="Google Shape;8783;p94"/>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94"/>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94"/>
              <p:cNvGrpSpPr/>
              <p:nvPr/>
            </p:nvGrpSpPr>
            <p:grpSpPr>
              <a:xfrm>
                <a:off x="1455707" y="4084171"/>
                <a:ext cx="64321" cy="64544"/>
                <a:chOff x="1455707" y="4084171"/>
                <a:chExt cx="64321" cy="64544"/>
              </a:xfrm>
            </p:grpSpPr>
            <p:sp>
              <p:nvSpPr>
                <p:cNvPr id="8786" name="Google Shape;8786;p94"/>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94"/>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94"/>
              <p:cNvGrpSpPr/>
              <p:nvPr/>
            </p:nvGrpSpPr>
            <p:grpSpPr>
              <a:xfrm>
                <a:off x="1818610" y="3731058"/>
                <a:ext cx="64321" cy="64544"/>
                <a:chOff x="1818610" y="3731058"/>
                <a:chExt cx="64321" cy="64544"/>
              </a:xfrm>
            </p:grpSpPr>
            <p:sp>
              <p:nvSpPr>
                <p:cNvPr id="8789" name="Google Shape;8789;p94"/>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94"/>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94"/>
              <p:cNvGrpSpPr/>
              <p:nvPr/>
            </p:nvGrpSpPr>
            <p:grpSpPr>
              <a:xfrm>
                <a:off x="2172491" y="4089633"/>
                <a:ext cx="72126" cy="53788"/>
                <a:chOff x="2172491" y="4089633"/>
                <a:chExt cx="72126" cy="53788"/>
              </a:xfrm>
            </p:grpSpPr>
            <p:sp>
              <p:nvSpPr>
                <p:cNvPr id="8792" name="Google Shape;8792;p94"/>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94"/>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94"/>
              <p:cNvGrpSpPr/>
              <p:nvPr/>
            </p:nvGrpSpPr>
            <p:grpSpPr>
              <a:xfrm>
                <a:off x="2171920" y="3731058"/>
                <a:ext cx="64321" cy="64544"/>
                <a:chOff x="2171920" y="3731058"/>
                <a:chExt cx="64321" cy="64544"/>
              </a:xfrm>
            </p:grpSpPr>
            <p:sp>
              <p:nvSpPr>
                <p:cNvPr id="8795" name="Google Shape;8795;p94"/>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94"/>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94"/>
              <p:cNvGrpSpPr/>
              <p:nvPr/>
            </p:nvGrpSpPr>
            <p:grpSpPr>
              <a:xfrm>
                <a:off x="2874730" y="3745828"/>
                <a:ext cx="72126" cy="53788"/>
                <a:chOff x="2874730" y="3745828"/>
                <a:chExt cx="72126" cy="53788"/>
              </a:xfrm>
            </p:grpSpPr>
            <p:sp>
              <p:nvSpPr>
                <p:cNvPr id="8798" name="Google Shape;8798;p94"/>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94"/>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94"/>
              <p:cNvGrpSpPr/>
              <p:nvPr/>
            </p:nvGrpSpPr>
            <p:grpSpPr>
              <a:xfrm>
                <a:off x="2878589" y="4081481"/>
                <a:ext cx="64321" cy="64544"/>
                <a:chOff x="2878589" y="4081481"/>
                <a:chExt cx="64321" cy="64544"/>
              </a:xfrm>
            </p:grpSpPr>
            <p:sp>
              <p:nvSpPr>
                <p:cNvPr id="8801" name="Google Shape;8801;p94"/>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94"/>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94"/>
              <p:cNvGrpSpPr/>
              <p:nvPr/>
            </p:nvGrpSpPr>
            <p:grpSpPr>
              <a:xfrm>
                <a:off x="2525796" y="4089633"/>
                <a:ext cx="72126" cy="53788"/>
                <a:chOff x="2525796" y="4089633"/>
                <a:chExt cx="72126" cy="53788"/>
              </a:xfrm>
            </p:grpSpPr>
            <p:sp>
              <p:nvSpPr>
                <p:cNvPr id="8804" name="Google Shape;8804;p94"/>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94"/>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94"/>
              <p:cNvGrpSpPr/>
              <p:nvPr/>
            </p:nvGrpSpPr>
            <p:grpSpPr>
              <a:xfrm>
                <a:off x="2525225" y="3731058"/>
                <a:ext cx="64321" cy="64544"/>
                <a:chOff x="2525225" y="3731058"/>
                <a:chExt cx="64321" cy="64544"/>
              </a:xfrm>
            </p:grpSpPr>
            <p:sp>
              <p:nvSpPr>
                <p:cNvPr id="8807" name="Google Shape;8807;p94"/>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94"/>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812"/>
        <p:cNvGrpSpPr/>
        <p:nvPr/>
      </p:nvGrpSpPr>
      <p:grpSpPr>
        <a:xfrm>
          <a:off x="0" y="0"/>
          <a:ext cx="0" cy="0"/>
          <a:chOff x="0" y="0"/>
          <a:chExt cx="0" cy="0"/>
        </a:xfrm>
      </p:grpSpPr>
      <p:grpSp>
        <p:nvGrpSpPr>
          <p:cNvPr id="8813" name="Google Shape;8813;p95"/>
          <p:cNvGrpSpPr/>
          <p:nvPr/>
        </p:nvGrpSpPr>
        <p:grpSpPr>
          <a:xfrm>
            <a:off x="716991" y="971306"/>
            <a:ext cx="845921" cy="690752"/>
            <a:chOff x="732428" y="1198513"/>
            <a:chExt cx="845921" cy="690752"/>
          </a:xfrm>
        </p:grpSpPr>
        <p:grpSp>
          <p:nvGrpSpPr>
            <p:cNvPr id="8814" name="Google Shape;8814;p95"/>
            <p:cNvGrpSpPr/>
            <p:nvPr/>
          </p:nvGrpSpPr>
          <p:grpSpPr>
            <a:xfrm>
              <a:off x="823030" y="1198513"/>
              <a:ext cx="755319" cy="690752"/>
              <a:chOff x="823030" y="1198513"/>
              <a:chExt cx="755319" cy="690752"/>
            </a:xfrm>
          </p:grpSpPr>
          <p:sp>
            <p:nvSpPr>
              <p:cNvPr id="8815" name="Google Shape;8815;p95"/>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95"/>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7" name="Google Shape;8817;p95"/>
            <p:cNvGrpSpPr/>
            <p:nvPr/>
          </p:nvGrpSpPr>
          <p:grpSpPr>
            <a:xfrm>
              <a:off x="732428" y="1239937"/>
              <a:ext cx="739912" cy="607886"/>
              <a:chOff x="732428" y="1239937"/>
              <a:chExt cx="739912" cy="607886"/>
            </a:xfrm>
          </p:grpSpPr>
          <p:sp>
            <p:nvSpPr>
              <p:cNvPr id="8818" name="Google Shape;8818;p95"/>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95"/>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95"/>
            <p:cNvGrpSpPr/>
            <p:nvPr/>
          </p:nvGrpSpPr>
          <p:grpSpPr>
            <a:xfrm>
              <a:off x="732428" y="1277018"/>
              <a:ext cx="702832" cy="533758"/>
              <a:chOff x="732428" y="1277018"/>
              <a:chExt cx="702832" cy="533758"/>
            </a:xfrm>
          </p:grpSpPr>
          <p:sp>
            <p:nvSpPr>
              <p:cNvPr id="8821" name="Google Shape;8821;p95"/>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95"/>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95"/>
            <p:cNvGrpSpPr/>
            <p:nvPr/>
          </p:nvGrpSpPr>
          <p:grpSpPr>
            <a:xfrm>
              <a:off x="931170" y="1306653"/>
              <a:ext cx="647179" cy="474455"/>
              <a:chOff x="931170" y="1306653"/>
              <a:chExt cx="647179" cy="474455"/>
            </a:xfrm>
          </p:grpSpPr>
          <p:sp>
            <p:nvSpPr>
              <p:cNvPr id="8824" name="Google Shape;8824;p95"/>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95"/>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6" name="Google Shape;8826;p95"/>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95"/>
          <p:cNvGrpSpPr/>
          <p:nvPr/>
        </p:nvGrpSpPr>
        <p:grpSpPr>
          <a:xfrm>
            <a:off x="3948600" y="971313"/>
            <a:ext cx="634656" cy="699982"/>
            <a:chOff x="5985650" y="2860025"/>
            <a:chExt cx="1396075" cy="1539775"/>
          </a:xfrm>
        </p:grpSpPr>
        <p:sp>
          <p:nvSpPr>
            <p:cNvPr id="8828" name="Google Shape;8828;p95"/>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95"/>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95"/>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95"/>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95"/>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95"/>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95"/>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95"/>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95"/>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95"/>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95"/>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95"/>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95"/>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95"/>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95"/>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95"/>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95"/>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95"/>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95"/>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95"/>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95"/>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95"/>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95"/>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95"/>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95"/>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95"/>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95"/>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95"/>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95"/>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95"/>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95"/>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95"/>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95"/>
          <p:cNvGrpSpPr/>
          <p:nvPr/>
        </p:nvGrpSpPr>
        <p:grpSpPr>
          <a:xfrm>
            <a:off x="4704250" y="971306"/>
            <a:ext cx="725845" cy="699975"/>
            <a:chOff x="4249973" y="1201875"/>
            <a:chExt cx="1958568" cy="1888762"/>
          </a:xfrm>
        </p:grpSpPr>
        <p:sp>
          <p:nvSpPr>
            <p:cNvPr id="8861" name="Google Shape;8861;p95"/>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2" name="Google Shape;8862;p95"/>
            <p:cNvGrpSpPr/>
            <p:nvPr/>
          </p:nvGrpSpPr>
          <p:grpSpPr>
            <a:xfrm>
              <a:off x="5853086" y="1789142"/>
              <a:ext cx="355454" cy="1048099"/>
              <a:chOff x="5576108" y="2016725"/>
              <a:chExt cx="565200" cy="1666560"/>
            </a:xfrm>
          </p:grpSpPr>
          <p:sp>
            <p:nvSpPr>
              <p:cNvPr id="8863" name="Google Shape;8863;p95"/>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64" name="Google Shape;8864;p95"/>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95"/>
            <p:cNvGrpSpPr/>
            <p:nvPr/>
          </p:nvGrpSpPr>
          <p:grpSpPr>
            <a:xfrm>
              <a:off x="4869455" y="2691676"/>
              <a:ext cx="1013897" cy="398961"/>
              <a:chOff x="4012057" y="3451825"/>
              <a:chExt cx="1612175" cy="634379"/>
            </a:xfrm>
          </p:grpSpPr>
          <p:sp>
            <p:nvSpPr>
              <p:cNvPr id="8866" name="Google Shape;8866;p95"/>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67" name="Google Shape;8867;p95"/>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95"/>
            <p:cNvGrpSpPr/>
            <p:nvPr/>
          </p:nvGrpSpPr>
          <p:grpSpPr>
            <a:xfrm>
              <a:off x="4276937" y="2155961"/>
              <a:ext cx="651965" cy="891358"/>
              <a:chOff x="3069908" y="2599997"/>
              <a:chExt cx="1036675" cy="1417328"/>
            </a:xfrm>
          </p:grpSpPr>
          <p:sp>
            <p:nvSpPr>
              <p:cNvPr id="8869" name="Google Shape;8869;p95"/>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70" name="Google Shape;8870;p95"/>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95"/>
            <p:cNvGrpSpPr/>
            <p:nvPr/>
          </p:nvGrpSpPr>
          <p:grpSpPr>
            <a:xfrm>
              <a:off x="5054918" y="1201875"/>
              <a:ext cx="999548" cy="602711"/>
              <a:chOff x="4306958" y="1082925"/>
              <a:chExt cx="1589359" cy="958358"/>
            </a:xfrm>
          </p:grpSpPr>
          <p:sp>
            <p:nvSpPr>
              <p:cNvPr id="8872" name="Google Shape;8872;p95"/>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73" name="Google Shape;8873;p95"/>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4" name="Google Shape;8874;p95"/>
            <p:cNvGrpSpPr/>
            <p:nvPr/>
          </p:nvGrpSpPr>
          <p:grpSpPr>
            <a:xfrm>
              <a:off x="4249973" y="1303451"/>
              <a:ext cx="799317" cy="841334"/>
              <a:chOff x="3027033" y="1244439"/>
              <a:chExt cx="1270977" cy="1337786"/>
            </a:xfrm>
          </p:grpSpPr>
          <p:sp>
            <p:nvSpPr>
              <p:cNvPr id="8875" name="Google Shape;8875;p95"/>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76" name="Google Shape;8876;p95"/>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77" name="Google Shape;8877;p95"/>
          <p:cNvGrpSpPr/>
          <p:nvPr/>
        </p:nvGrpSpPr>
        <p:grpSpPr>
          <a:xfrm>
            <a:off x="4057114" y="1858087"/>
            <a:ext cx="750769" cy="683784"/>
            <a:chOff x="4204684" y="2104422"/>
            <a:chExt cx="699822" cy="637382"/>
          </a:xfrm>
        </p:grpSpPr>
        <p:grpSp>
          <p:nvGrpSpPr>
            <p:cNvPr id="8878" name="Google Shape;8878;p95"/>
            <p:cNvGrpSpPr/>
            <p:nvPr/>
          </p:nvGrpSpPr>
          <p:grpSpPr>
            <a:xfrm>
              <a:off x="4204684" y="2430067"/>
              <a:ext cx="342957" cy="311738"/>
              <a:chOff x="4204684" y="2430067"/>
              <a:chExt cx="342957" cy="311738"/>
            </a:xfrm>
          </p:grpSpPr>
          <p:sp>
            <p:nvSpPr>
              <p:cNvPr id="8879" name="Google Shape;8879;p95"/>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95"/>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95"/>
            <p:cNvGrpSpPr/>
            <p:nvPr/>
          </p:nvGrpSpPr>
          <p:grpSpPr>
            <a:xfrm>
              <a:off x="4561586" y="2430067"/>
              <a:ext cx="342920" cy="311738"/>
              <a:chOff x="4561586" y="2430067"/>
              <a:chExt cx="342920" cy="311738"/>
            </a:xfrm>
          </p:grpSpPr>
          <p:sp>
            <p:nvSpPr>
              <p:cNvPr id="8882" name="Google Shape;8882;p95"/>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95"/>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95"/>
            <p:cNvGrpSpPr/>
            <p:nvPr/>
          </p:nvGrpSpPr>
          <p:grpSpPr>
            <a:xfrm>
              <a:off x="4561586" y="2104422"/>
              <a:ext cx="342920" cy="311738"/>
              <a:chOff x="4561586" y="2104422"/>
              <a:chExt cx="342920" cy="311738"/>
            </a:xfrm>
          </p:grpSpPr>
          <p:sp>
            <p:nvSpPr>
              <p:cNvPr id="8885" name="Google Shape;8885;p95"/>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95"/>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7" name="Google Shape;8887;p95"/>
            <p:cNvGrpSpPr/>
            <p:nvPr/>
          </p:nvGrpSpPr>
          <p:grpSpPr>
            <a:xfrm>
              <a:off x="4204684" y="2104422"/>
              <a:ext cx="342957" cy="311664"/>
              <a:chOff x="4204684" y="2104422"/>
              <a:chExt cx="342957" cy="311664"/>
            </a:xfrm>
          </p:grpSpPr>
          <p:sp>
            <p:nvSpPr>
              <p:cNvPr id="8888" name="Google Shape;8888;p95"/>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95"/>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90" name="Google Shape;8890;p95"/>
          <p:cNvGrpSpPr/>
          <p:nvPr/>
        </p:nvGrpSpPr>
        <p:grpSpPr>
          <a:xfrm>
            <a:off x="5521547" y="971301"/>
            <a:ext cx="660591" cy="688867"/>
            <a:chOff x="5830645" y="1267368"/>
            <a:chExt cx="530340" cy="553040"/>
          </a:xfrm>
        </p:grpSpPr>
        <p:sp>
          <p:nvSpPr>
            <p:cNvPr id="8891" name="Google Shape;8891;p95"/>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2" name="Google Shape;8892;p95"/>
            <p:cNvGrpSpPr/>
            <p:nvPr/>
          </p:nvGrpSpPr>
          <p:grpSpPr>
            <a:xfrm>
              <a:off x="5830645" y="1267368"/>
              <a:ext cx="259743" cy="269909"/>
              <a:chOff x="5830645" y="1267368"/>
              <a:chExt cx="259743" cy="269909"/>
            </a:xfrm>
          </p:grpSpPr>
          <p:sp>
            <p:nvSpPr>
              <p:cNvPr id="8893" name="Google Shape;8893;p95"/>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95"/>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95"/>
            <p:cNvGrpSpPr/>
            <p:nvPr/>
          </p:nvGrpSpPr>
          <p:grpSpPr>
            <a:xfrm>
              <a:off x="6101293" y="1267368"/>
              <a:ext cx="259692" cy="269909"/>
              <a:chOff x="6101293" y="1267368"/>
              <a:chExt cx="259692" cy="269909"/>
            </a:xfrm>
          </p:grpSpPr>
          <p:sp>
            <p:nvSpPr>
              <p:cNvPr id="8896" name="Google Shape;8896;p95"/>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95"/>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8" name="Google Shape;8898;p95"/>
            <p:cNvGrpSpPr/>
            <p:nvPr/>
          </p:nvGrpSpPr>
          <p:grpSpPr>
            <a:xfrm>
              <a:off x="5830645" y="1550500"/>
              <a:ext cx="259692" cy="269909"/>
              <a:chOff x="5830645" y="1550500"/>
              <a:chExt cx="259692" cy="269909"/>
            </a:xfrm>
          </p:grpSpPr>
          <p:sp>
            <p:nvSpPr>
              <p:cNvPr id="8899" name="Google Shape;8899;p95"/>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95"/>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95"/>
            <p:cNvGrpSpPr/>
            <p:nvPr/>
          </p:nvGrpSpPr>
          <p:grpSpPr>
            <a:xfrm>
              <a:off x="6101293" y="1550500"/>
              <a:ext cx="259692" cy="269909"/>
              <a:chOff x="6101293" y="1550500"/>
              <a:chExt cx="259692" cy="269909"/>
            </a:xfrm>
          </p:grpSpPr>
          <p:sp>
            <p:nvSpPr>
              <p:cNvPr id="8902" name="Google Shape;8902;p95"/>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95"/>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4" name="Google Shape;8904;p95"/>
          <p:cNvGrpSpPr/>
          <p:nvPr/>
        </p:nvGrpSpPr>
        <p:grpSpPr>
          <a:xfrm>
            <a:off x="723700" y="1861760"/>
            <a:ext cx="697154" cy="679574"/>
            <a:chOff x="2679875" y="2361475"/>
            <a:chExt cx="780425" cy="760575"/>
          </a:xfrm>
        </p:grpSpPr>
        <p:sp>
          <p:nvSpPr>
            <p:cNvPr id="8905" name="Google Shape;8905;p95"/>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95"/>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95"/>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95"/>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95"/>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95"/>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1" name="Google Shape;8911;p95"/>
          <p:cNvGrpSpPr/>
          <p:nvPr/>
        </p:nvGrpSpPr>
        <p:grpSpPr>
          <a:xfrm>
            <a:off x="3122859" y="971352"/>
            <a:ext cx="735829" cy="684547"/>
            <a:chOff x="3351965" y="1148808"/>
            <a:chExt cx="750770" cy="698375"/>
          </a:xfrm>
        </p:grpSpPr>
        <p:grpSp>
          <p:nvGrpSpPr>
            <p:cNvPr id="8912" name="Google Shape;8912;p95"/>
            <p:cNvGrpSpPr/>
            <p:nvPr/>
          </p:nvGrpSpPr>
          <p:grpSpPr>
            <a:xfrm>
              <a:off x="3586796" y="1148808"/>
              <a:ext cx="294857" cy="286830"/>
              <a:chOff x="3750225" y="1774000"/>
              <a:chExt cx="149575" cy="145525"/>
            </a:xfrm>
          </p:grpSpPr>
          <p:sp>
            <p:nvSpPr>
              <p:cNvPr id="8913" name="Google Shape;8913;p95"/>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95"/>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95"/>
            <p:cNvGrpSpPr/>
            <p:nvPr/>
          </p:nvGrpSpPr>
          <p:grpSpPr>
            <a:xfrm>
              <a:off x="3779245" y="1375768"/>
              <a:ext cx="323490" cy="286978"/>
              <a:chOff x="3847850" y="1889150"/>
              <a:chExt cx="164100" cy="145600"/>
            </a:xfrm>
          </p:grpSpPr>
          <p:sp>
            <p:nvSpPr>
              <p:cNvPr id="8916" name="Google Shape;8916;p95"/>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95"/>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8" name="Google Shape;8918;p95"/>
            <p:cNvGrpSpPr/>
            <p:nvPr/>
          </p:nvGrpSpPr>
          <p:grpSpPr>
            <a:xfrm>
              <a:off x="3351965" y="1330435"/>
              <a:ext cx="295449" cy="285401"/>
              <a:chOff x="3631100" y="1866150"/>
              <a:chExt cx="149875" cy="144800"/>
            </a:xfrm>
          </p:grpSpPr>
          <p:sp>
            <p:nvSpPr>
              <p:cNvPr id="8919" name="Google Shape;8919;p95"/>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95"/>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95"/>
            <p:cNvGrpSpPr/>
            <p:nvPr/>
          </p:nvGrpSpPr>
          <p:grpSpPr>
            <a:xfrm>
              <a:off x="3548208" y="1560352"/>
              <a:ext cx="294808" cy="286830"/>
              <a:chOff x="3730650" y="1982800"/>
              <a:chExt cx="149550" cy="145525"/>
            </a:xfrm>
          </p:grpSpPr>
          <p:sp>
            <p:nvSpPr>
              <p:cNvPr id="8922" name="Google Shape;8922;p95"/>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95"/>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24" name="Google Shape;8924;p95"/>
          <p:cNvGrpSpPr/>
          <p:nvPr/>
        </p:nvGrpSpPr>
        <p:grpSpPr>
          <a:xfrm>
            <a:off x="7624512" y="971306"/>
            <a:ext cx="804565" cy="677795"/>
            <a:chOff x="7636443" y="1204988"/>
            <a:chExt cx="804565" cy="677795"/>
          </a:xfrm>
        </p:grpSpPr>
        <p:grpSp>
          <p:nvGrpSpPr>
            <p:cNvPr id="8925" name="Google Shape;8925;p95"/>
            <p:cNvGrpSpPr/>
            <p:nvPr/>
          </p:nvGrpSpPr>
          <p:grpSpPr>
            <a:xfrm>
              <a:off x="7636443" y="1509705"/>
              <a:ext cx="804565" cy="373078"/>
              <a:chOff x="7636443" y="1509705"/>
              <a:chExt cx="804565" cy="373078"/>
            </a:xfrm>
          </p:grpSpPr>
          <p:sp>
            <p:nvSpPr>
              <p:cNvPr id="8926" name="Google Shape;8926;p95"/>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95"/>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95"/>
            <p:cNvGrpSpPr/>
            <p:nvPr/>
          </p:nvGrpSpPr>
          <p:grpSpPr>
            <a:xfrm>
              <a:off x="7636443" y="1408133"/>
              <a:ext cx="804565" cy="373078"/>
              <a:chOff x="7636443" y="1408133"/>
              <a:chExt cx="804565" cy="373078"/>
            </a:xfrm>
          </p:grpSpPr>
          <p:sp>
            <p:nvSpPr>
              <p:cNvPr id="8929" name="Google Shape;8929;p95"/>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95"/>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95"/>
            <p:cNvGrpSpPr/>
            <p:nvPr/>
          </p:nvGrpSpPr>
          <p:grpSpPr>
            <a:xfrm>
              <a:off x="7636443" y="1306560"/>
              <a:ext cx="804565" cy="373078"/>
              <a:chOff x="7636443" y="1306560"/>
              <a:chExt cx="804565" cy="373078"/>
            </a:xfrm>
          </p:grpSpPr>
          <p:sp>
            <p:nvSpPr>
              <p:cNvPr id="8932" name="Google Shape;8932;p95"/>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95"/>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4" name="Google Shape;8934;p95"/>
            <p:cNvGrpSpPr/>
            <p:nvPr/>
          </p:nvGrpSpPr>
          <p:grpSpPr>
            <a:xfrm>
              <a:off x="7636443" y="1204988"/>
              <a:ext cx="804565" cy="373078"/>
              <a:chOff x="7636443" y="1204988"/>
              <a:chExt cx="804565" cy="373078"/>
            </a:xfrm>
          </p:grpSpPr>
          <p:sp>
            <p:nvSpPr>
              <p:cNvPr id="8935" name="Google Shape;8935;p95"/>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95"/>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37" name="Google Shape;8937;p95"/>
          <p:cNvGrpSpPr/>
          <p:nvPr/>
        </p:nvGrpSpPr>
        <p:grpSpPr>
          <a:xfrm>
            <a:off x="4963358" y="1878721"/>
            <a:ext cx="661339" cy="661188"/>
            <a:chOff x="3990000" y="975400"/>
            <a:chExt cx="3934200" cy="3933300"/>
          </a:xfrm>
        </p:grpSpPr>
        <p:sp>
          <p:nvSpPr>
            <p:cNvPr id="8938" name="Google Shape;8938;p95"/>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95"/>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95"/>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95"/>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2" name="Google Shape;8942;p95"/>
          <p:cNvGrpSpPr/>
          <p:nvPr/>
        </p:nvGrpSpPr>
        <p:grpSpPr>
          <a:xfrm>
            <a:off x="6607006" y="1857359"/>
            <a:ext cx="868881" cy="684241"/>
            <a:chOff x="6598259" y="2078634"/>
            <a:chExt cx="868881" cy="684241"/>
          </a:xfrm>
        </p:grpSpPr>
        <p:sp>
          <p:nvSpPr>
            <p:cNvPr id="8943" name="Google Shape;8943;p95"/>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95"/>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95"/>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95"/>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95"/>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95"/>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9" name="Google Shape;8949;p95"/>
            <p:cNvGrpSpPr/>
            <p:nvPr/>
          </p:nvGrpSpPr>
          <p:grpSpPr>
            <a:xfrm>
              <a:off x="6808175" y="2078634"/>
              <a:ext cx="452229" cy="684241"/>
              <a:chOff x="6808175" y="2078634"/>
              <a:chExt cx="452229" cy="684241"/>
            </a:xfrm>
          </p:grpSpPr>
          <p:sp>
            <p:nvSpPr>
              <p:cNvPr id="8950" name="Google Shape;8950;p95"/>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95"/>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95"/>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95"/>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95"/>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95"/>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6" name="Google Shape;8956;p95"/>
              <p:cNvGrpSpPr/>
              <p:nvPr/>
            </p:nvGrpSpPr>
            <p:grpSpPr>
              <a:xfrm>
                <a:off x="6821586" y="2078634"/>
                <a:ext cx="426871" cy="684241"/>
                <a:chOff x="6821586" y="2078634"/>
                <a:chExt cx="426871" cy="684241"/>
              </a:xfrm>
            </p:grpSpPr>
            <p:grpSp>
              <p:nvGrpSpPr>
                <p:cNvPr id="8957" name="Google Shape;8957;p95"/>
                <p:cNvGrpSpPr/>
                <p:nvPr/>
              </p:nvGrpSpPr>
              <p:grpSpPr>
                <a:xfrm>
                  <a:off x="6821586" y="2078634"/>
                  <a:ext cx="426871" cy="684241"/>
                  <a:chOff x="6821586" y="2078634"/>
                  <a:chExt cx="426871" cy="684241"/>
                </a:xfrm>
              </p:grpSpPr>
              <p:sp>
                <p:nvSpPr>
                  <p:cNvPr id="8958" name="Google Shape;8958;p95"/>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95"/>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95"/>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95"/>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95"/>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95"/>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95"/>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95"/>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95"/>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95"/>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95"/>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95"/>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95"/>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95"/>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95"/>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95"/>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95"/>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95"/>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95"/>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7" name="Google Shape;8977;p95"/>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95"/>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95"/>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95"/>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95"/>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95"/>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83" name="Google Shape;8983;p95"/>
          <p:cNvGrpSpPr/>
          <p:nvPr/>
        </p:nvGrpSpPr>
        <p:grpSpPr>
          <a:xfrm>
            <a:off x="5780173" y="1862968"/>
            <a:ext cx="671358" cy="671358"/>
            <a:chOff x="6535625" y="760425"/>
            <a:chExt cx="1665900" cy="1665900"/>
          </a:xfrm>
        </p:grpSpPr>
        <p:sp>
          <p:nvSpPr>
            <p:cNvPr id="8984" name="Google Shape;8984;p95"/>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95"/>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95"/>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95"/>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8" name="Google Shape;8988;p95"/>
          <p:cNvGrpSpPr/>
          <p:nvPr/>
        </p:nvGrpSpPr>
        <p:grpSpPr>
          <a:xfrm>
            <a:off x="716989" y="3531368"/>
            <a:ext cx="1340789" cy="640830"/>
            <a:chOff x="238125" y="1151100"/>
            <a:chExt cx="7139450" cy="3412300"/>
          </a:xfrm>
        </p:grpSpPr>
        <p:sp>
          <p:nvSpPr>
            <p:cNvPr id="8989" name="Google Shape;8989;p95"/>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95"/>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95"/>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95"/>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95"/>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95"/>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95"/>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95"/>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95"/>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95"/>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95"/>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95"/>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1" name="Google Shape;9001;p95"/>
          <p:cNvGrpSpPr/>
          <p:nvPr/>
        </p:nvGrpSpPr>
        <p:grpSpPr>
          <a:xfrm>
            <a:off x="5584212" y="2734649"/>
            <a:ext cx="985357" cy="585764"/>
            <a:chOff x="5145061" y="2881789"/>
            <a:chExt cx="1107641" cy="658458"/>
          </a:xfrm>
        </p:grpSpPr>
        <p:grpSp>
          <p:nvGrpSpPr>
            <p:cNvPr id="9002" name="Google Shape;9002;p95"/>
            <p:cNvGrpSpPr/>
            <p:nvPr/>
          </p:nvGrpSpPr>
          <p:grpSpPr>
            <a:xfrm>
              <a:off x="5722989" y="3244587"/>
              <a:ext cx="529713" cy="295659"/>
              <a:chOff x="5722989" y="3244587"/>
              <a:chExt cx="529713" cy="295659"/>
            </a:xfrm>
          </p:grpSpPr>
          <p:sp>
            <p:nvSpPr>
              <p:cNvPr id="9003" name="Google Shape;9003;p95"/>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004" name="Google Shape;9004;p95"/>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005" name="Google Shape;9005;p95"/>
            <p:cNvGrpSpPr/>
            <p:nvPr/>
          </p:nvGrpSpPr>
          <p:grpSpPr>
            <a:xfrm>
              <a:off x="5145061" y="3244587"/>
              <a:ext cx="536807" cy="295659"/>
              <a:chOff x="5145061" y="3244587"/>
              <a:chExt cx="536807" cy="295659"/>
            </a:xfrm>
          </p:grpSpPr>
          <p:sp>
            <p:nvSpPr>
              <p:cNvPr id="9006" name="Google Shape;9006;p95"/>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007" name="Google Shape;9007;p95"/>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008" name="Google Shape;9008;p95"/>
            <p:cNvGrpSpPr/>
            <p:nvPr/>
          </p:nvGrpSpPr>
          <p:grpSpPr>
            <a:xfrm>
              <a:off x="5341327" y="2898245"/>
              <a:ext cx="532309" cy="614891"/>
              <a:chOff x="5341327" y="2898245"/>
              <a:chExt cx="532309" cy="614891"/>
            </a:xfrm>
          </p:grpSpPr>
          <p:sp>
            <p:nvSpPr>
              <p:cNvPr id="9009" name="Google Shape;9009;p95"/>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010" name="Google Shape;9010;p95"/>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9011" name="Google Shape;9011;p95"/>
            <p:cNvGrpSpPr/>
            <p:nvPr/>
          </p:nvGrpSpPr>
          <p:grpSpPr>
            <a:xfrm>
              <a:off x="5532290" y="2881789"/>
              <a:ext cx="620516" cy="305456"/>
              <a:chOff x="5532290" y="2881789"/>
              <a:chExt cx="620516" cy="305456"/>
            </a:xfrm>
          </p:grpSpPr>
          <p:sp>
            <p:nvSpPr>
              <p:cNvPr id="9012" name="Google Shape;9012;p95"/>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9013" name="Google Shape;9013;p95"/>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9014" name="Google Shape;9014;p95"/>
          <p:cNvGrpSpPr/>
          <p:nvPr/>
        </p:nvGrpSpPr>
        <p:grpSpPr>
          <a:xfrm>
            <a:off x="8163135" y="3526707"/>
            <a:ext cx="269068" cy="645491"/>
            <a:chOff x="7026852" y="3311869"/>
            <a:chExt cx="434331" cy="1041954"/>
          </a:xfrm>
        </p:grpSpPr>
        <p:sp>
          <p:nvSpPr>
            <p:cNvPr id="9015" name="Google Shape;9015;p95"/>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95"/>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95"/>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95"/>
          <p:cNvGrpSpPr/>
          <p:nvPr/>
        </p:nvGrpSpPr>
        <p:grpSpPr>
          <a:xfrm>
            <a:off x="6179716" y="3565945"/>
            <a:ext cx="293882" cy="293836"/>
            <a:chOff x="4873519" y="3311869"/>
            <a:chExt cx="499374" cy="499296"/>
          </a:xfrm>
        </p:grpSpPr>
        <p:sp>
          <p:nvSpPr>
            <p:cNvPr id="9019" name="Google Shape;9019;p95"/>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95"/>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1" name="Google Shape;9021;p95"/>
          <p:cNvGrpSpPr/>
          <p:nvPr/>
        </p:nvGrpSpPr>
        <p:grpSpPr>
          <a:xfrm>
            <a:off x="6179716" y="3878316"/>
            <a:ext cx="293882" cy="293882"/>
            <a:chOff x="4873519" y="3875839"/>
            <a:chExt cx="499374" cy="499374"/>
          </a:xfrm>
        </p:grpSpPr>
        <p:sp>
          <p:nvSpPr>
            <p:cNvPr id="9022" name="Google Shape;9022;p95"/>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95"/>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95"/>
          <p:cNvGrpSpPr/>
          <p:nvPr/>
        </p:nvGrpSpPr>
        <p:grpSpPr>
          <a:xfrm>
            <a:off x="2410244" y="1850269"/>
            <a:ext cx="698104" cy="698208"/>
            <a:chOff x="2565073" y="2075876"/>
            <a:chExt cx="672482" cy="672518"/>
          </a:xfrm>
        </p:grpSpPr>
        <p:sp>
          <p:nvSpPr>
            <p:cNvPr id="9025" name="Google Shape;9025;p95"/>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95"/>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95"/>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95"/>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95"/>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95"/>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1" name="Google Shape;9031;p95"/>
          <p:cNvGrpSpPr/>
          <p:nvPr/>
        </p:nvGrpSpPr>
        <p:grpSpPr>
          <a:xfrm>
            <a:off x="5633655" y="3534869"/>
            <a:ext cx="438354" cy="637329"/>
            <a:chOff x="1697726" y="3244179"/>
            <a:chExt cx="788124" cy="1146069"/>
          </a:xfrm>
        </p:grpSpPr>
        <p:sp>
          <p:nvSpPr>
            <p:cNvPr id="9032" name="Google Shape;9032;p95"/>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95"/>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4" name="Google Shape;9034;p95"/>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5" name="Google Shape;9035;p95"/>
          <p:cNvGrpSpPr/>
          <p:nvPr/>
        </p:nvGrpSpPr>
        <p:grpSpPr>
          <a:xfrm>
            <a:off x="7634869" y="1863232"/>
            <a:ext cx="799565" cy="670282"/>
            <a:chOff x="7617850" y="2063282"/>
            <a:chExt cx="799565" cy="670282"/>
          </a:xfrm>
        </p:grpSpPr>
        <p:cxnSp>
          <p:nvCxnSpPr>
            <p:cNvPr id="9036" name="Google Shape;9036;p95"/>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037" name="Google Shape;9037;p95"/>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038" name="Google Shape;9038;p95"/>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039" name="Google Shape;9039;p95"/>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9040" name="Google Shape;9040;p95"/>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9041" name="Google Shape;9041;p95"/>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9042" name="Google Shape;9042;p95"/>
            <p:cNvGrpSpPr/>
            <p:nvPr/>
          </p:nvGrpSpPr>
          <p:grpSpPr>
            <a:xfrm>
              <a:off x="7734309" y="2063282"/>
              <a:ext cx="570957" cy="620095"/>
              <a:chOff x="7734309" y="2063282"/>
              <a:chExt cx="570957" cy="620095"/>
            </a:xfrm>
          </p:grpSpPr>
          <p:grpSp>
            <p:nvGrpSpPr>
              <p:cNvPr id="9043" name="Google Shape;9043;p95"/>
              <p:cNvGrpSpPr/>
              <p:nvPr/>
            </p:nvGrpSpPr>
            <p:grpSpPr>
              <a:xfrm>
                <a:off x="8031573" y="2063282"/>
                <a:ext cx="273693" cy="620095"/>
                <a:chOff x="8031573" y="2063282"/>
                <a:chExt cx="273693" cy="620095"/>
              </a:xfrm>
            </p:grpSpPr>
            <p:sp>
              <p:nvSpPr>
                <p:cNvPr id="9044" name="Google Shape;9044;p9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9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9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9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95"/>
              <p:cNvGrpSpPr/>
              <p:nvPr/>
            </p:nvGrpSpPr>
            <p:grpSpPr>
              <a:xfrm flipH="1">
                <a:off x="7734309" y="2063282"/>
                <a:ext cx="273693" cy="620095"/>
                <a:chOff x="8031573" y="2063282"/>
                <a:chExt cx="273693" cy="620095"/>
              </a:xfrm>
            </p:grpSpPr>
            <p:sp>
              <p:nvSpPr>
                <p:cNvPr id="9049" name="Google Shape;9049;p95"/>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95"/>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95"/>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95"/>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9053" name="Google Shape;9053;p95"/>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95"/>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5" name="Google Shape;9055;p95"/>
          <p:cNvGrpSpPr/>
          <p:nvPr/>
        </p:nvGrpSpPr>
        <p:grpSpPr>
          <a:xfrm>
            <a:off x="7821475" y="2716715"/>
            <a:ext cx="602567" cy="601884"/>
            <a:chOff x="1186975" y="238125"/>
            <a:chExt cx="5244275" cy="5238325"/>
          </a:xfrm>
        </p:grpSpPr>
        <p:sp>
          <p:nvSpPr>
            <p:cNvPr id="9056" name="Google Shape;9056;p95"/>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95"/>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95"/>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95"/>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95"/>
          <p:cNvGrpSpPr/>
          <p:nvPr/>
        </p:nvGrpSpPr>
        <p:grpSpPr>
          <a:xfrm>
            <a:off x="3264213" y="1856199"/>
            <a:ext cx="651848" cy="687338"/>
            <a:chOff x="3400515" y="2056248"/>
            <a:chExt cx="698134" cy="735987"/>
          </a:xfrm>
        </p:grpSpPr>
        <p:grpSp>
          <p:nvGrpSpPr>
            <p:cNvPr id="9061" name="Google Shape;9061;p95"/>
            <p:cNvGrpSpPr/>
            <p:nvPr/>
          </p:nvGrpSpPr>
          <p:grpSpPr>
            <a:xfrm>
              <a:off x="3400515" y="2283913"/>
              <a:ext cx="312919" cy="219900"/>
              <a:chOff x="3400515" y="2283913"/>
              <a:chExt cx="312919" cy="219900"/>
            </a:xfrm>
          </p:grpSpPr>
          <p:sp>
            <p:nvSpPr>
              <p:cNvPr id="9062" name="Google Shape;9062;p95"/>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3" name="Google Shape;9063;p95"/>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9064" name="Google Shape;9064;p95"/>
            <p:cNvGrpSpPr/>
            <p:nvPr/>
          </p:nvGrpSpPr>
          <p:grpSpPr>
            <a:xfrm>
              <a:off x="3547823" y="2461089"/>
              <a:ext cx="219900" cy="331146"/>
              <a:chOff x="3547823" y="2461089"/>
              <a:chExt cx="219900" cy="331146"/>
            </a:xfrm>
          </p:grpSpPr>
          <p:sp>
            <p:nvSpPr>
              <p:cNvPr id="9065" name="Google Shape;9065;p95"/>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6" name="Google Shape;9066;p95"/>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9067" name="Google Shape;9067;p95"/>
            <p:cNvGrpSpPr/>
            <p:nvPr/>
          </p:nvGrpSpPr>
          <p:grpSpPr>
            <a:xfrm>
              <a:off x="3734138" y="2461089"/>
              <a:ext cx="219900" cy="331146"/>
              <a:chOff x="3734138" y="2461089"/>
              <a:chExt cx="219900" cy="331146"/>
            </a:xfrm>
          </p:grpSpPr>
          <p:sp>
            <p:nvSpPr>
              <p:cNvPr id="9068" name="Google Shape;9068;p95"/>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69" name="Google Shape;9069;p95"/>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9070" name="Google Shape;9070;p95"/>
            <p:cNvGrpSpPr/>
            <p:nvPr/>
          </p:nvGrpSpPr>
          <p:grpSpPr>
            <a:xfrm>
              <a:off x="3787560" y="2281742"/>
              <a:ext cx="311089" cy="219900"/>
              <a:chOff x="3787560" y="2281742"/>
              <a:chExt cx="311089" cy="219900"/>
            </a:xfrm>
          </p:grpSpPr>
          <p:sp>
            <p:nvSpPr>
              <p:cNvPr id="9071" name="Google Shape;9071;p95"/>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9072" name="Google Shape;9072;p95"/>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9073" name="Google Shape;9073;p95"/>
            <p:cNvGrpSpPr/>
            <p:nvPr/>
          </p:nvGrpSpPr>
          <p:grpSpPr>
            <a:xfrm>
              <a:off x="3637290" y="2056248"/>
              <a:ext cx="219900" cy="330736"/>
              <a:chOff x="3637290" y="2056248"/>
              <a:chExt cx="219900" cy="330736"/>
            </a:xfrm>
          </p:grpSpPr>
          <p:sp>
            <p:nvSpPr>
              <p:cNvPr id="9074" name="Google Shape;9074;p95"/>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9075" name="Google Shape;9075;p95"/>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9076" name="Google Shape;9076;p95"/>
          <p:cNvGrpSpPr/>
          <p:nvPr/>
        </p:nvGrpSpPr>
        <p:grpSpPr>
          <a:xfrm>
            <a:off x="2555919" y="2726205"/>
            <a:ext cx="1268144" cy="592394"/>
            <a:chOff x="238125" y="1188750"/>
            <a:chExt cx="7140450" cy="3335550"/>
          </a:xfrm>
        </p:grpSpPr>
        <p:sp>
          <p:nvSpPr>
            <p:cNvPr id="9077" name="Google Shape;9077;p95"/>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95"/>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95"/>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95"/>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95"/>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95"/>
          <p:cNvGrpSpPr/>
          <p:nvPr/>
        </p:nvGrpSpPr>
        <p:grpSpPr>
          <a:xfrm>
            <a:off x="6663819" y="2728360"/>
            <a:ext cx="1053944" cy="590147"/>
            <a:chOff x="238125" y="1335475"/>
            <a:chExt cx="5418735" cy="3034175"/>
          </a:xfrm>
        </p:grpSpPr>
        <p:sp>
          <p:nvSpPr>
            <p:cNvPr id="9083" name="Google Shape;9083;p95"/>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95"/>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95"/>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6" name="Google Shape;9086;p95"/>
          <p:cNvGrpSpPr/>
          <p:nvPr/>
        </p:nvGrpSpPr>
        <p:grpSpPr>
          <a:xfrm>
            <a:off x="4094628" y="3533259"/>
            <a:ext cx="1268207" cy="638939"/>
            <a:chOff x="3967651" y="3645904"/>
            <a:chExt cx="1479304" cy="745292"/>
          </a:xfrm>
        </p:grpSpPr>
        <p:grpSp>
          <p:nvGrpSpPr>
            <p:cNvPr id="9087" name="Google Shape;9087;p95"/>
            <p:cNvGrpSpPr/>
            <p:nvPr/>
          </p:nvGrpSpPr>
          <p:grpSpPr>
            <a:xfrm>
              <a:off x="3967651" y="4009026"/>
              <a:ext cx="1479304" cy="382170"/>
              <a:chOff x="3967651" y="4009026"/>
              <a:chExt cx="1479304" cy="382170"/>
            </a:xfrm>
          </p:grpSpPr>
          <p:grpSp>
            <p:nvGrpSpPr>
              <p:cNvPr id="9088" name="Google Shape;9088;p95"/>
              <p:cNvGrpSpPr/>
              <p:nvPr/>
            </p:nvGrpSpPr>
            <p:grpSpPr>
              <a:xfrm>
                <a:off x="4892216" y="4195630"/>
                <a:ext cx="554739" cy="195566"/>
                <a:chOff x="3604375" y="4892160"/>
                <a:chExt cx="1651500" cy="582215"/>
              </a:xfrm>
            </p:grpSpPr>
            <p:sp>
              <p:nvSpPr>
                <p:cNvPr id="9089" name="Google Shape;9089;p95"/>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95"/>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95"/>
              <p:cNvGrpSpPr/>
              <p:nvPr/>
            </p:nvGrpSpPr>
            <p:grpSpPr>
              <a:xfrm>
                <a:off x="3967651" y="4146303"/>
                <a:ext cx="579402" cy="244893"/>
                <a:chOff x="851875" y="4745310"/>
                <a:chExt cx="1724925" cy="729065"/>
              </a:xfrm>
            </p:grpSpPr>
            <p:sp>
              <p:nvSpPr>
                <p:cNvPr id="9092" name="Google Shape;9092;p95"/>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95"/>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4" name="Google Shape;9094;p95"/>
              <p:cNvGrpSpPr/>
              <p:nvPr/>
            </p:nvGrpSpPr>
            <p:grpSpPr>
              <a:xfrm>
                <a:off x="4460753" y="4009026"/>
                <a:ext cx="493110" cy="382170"/>
                <a:chOff x="2319875" y="4336625"/>
                <a:chExt cx="1468025" cy="1137750"/>
              </a:xfrm>
            </p:grpSpPr>
            <p:sp>
              <p:nvSpPr>
                <p:cNvPr id="9095" name="Google Shape;9095;p95"/>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95"/>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7" name="Google Shape;9097;p95"/>
            <p:cNvGrpSpPr/>
            <p:nvPr/>
          </p:nvGrpSpPr>
          <p:grpSpPr>
            <a:xfrm>
              <a:off x="4479443" y="3645904"/>
              <a:ext cx="455965" cy="388789"/>
              <a:chOff x="2957425" y="238100"/>
              <a:chExt cx="1910200" cy="1628775"/>
            </a:xfrm>
          </p:grpSpPr>
          <p:sp>
            <p:nvSpPr>
              <p:cNvPr id="9098" name="Google Shape;9098;p95"/>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95"/>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95"/>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95"/>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95"/>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95"/>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95"/>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95"/>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95"/>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95"/>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8" name="Google Shape;9108;p95"/>
          <p:cNvGrpSpPr/>
          <p:nvPr/>
        </p:nvGrpSpPr>
        <p:grpSpPr>
          <a:xfrm>
            <a:off x="2480742" y="3534460"/>
            <a:ext cx="1243128" cy="637739"/>
            <a:chOff x="2496310" y="3693351"/>
            <a:chExt cx="1342906" cy="688926"/>
          </a:xfrm>
        </p:grpSpPr>
        <p:grpSp>
          <p:nvGrpSpPr>
            <p:cNvPr id="9109" name="Google Shape;9109;p95"/>
            <p:cNvGrpSpPr/>
            <p:nvPr/>
          </p:nvGrpSpPr>
          <p:grpSpPr>
            <a:xfrm>
              <a:off x="2496310" y="3693351"/>
              <a:ext cx="1342906" cy="688875"/>
              <a:chOff x="2496310" y="3693351"/>
              <a:chExt cx="1342906" cy="688875"/>
            </a:xfrm>
          </p:grpSpPr>
          <p:sp>
            <p:nvSpPr>
              <p:cNvPr id="9110" name="Google Shape;9110;p95"/>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95"/>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95"/>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95"/>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95"/>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95"/>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16" name="Google Shape;9116;p95"/>
              <p:cNvCxnSpPr>
                <a:stCxn id="9114"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9117" name="Google Shape;9117;p95"/>
              <p:cNvCxnSpPr>
                <a:stCxn id="9111"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9118" name="Google Shape;9118;p95"/>
              <p:cNvCxnSpPr>
                <a:stCxn id="9112"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9119" name="Google Shape;9119;p95"/>
              <p:cNvCxnSpPr>
                <a:stCxn id="9115"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9120" name="Google Shape;9120;p95"/>
              <p:cNvCxnSpPr>
                <a:stCxn id="9113"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121" name="Google Shape;9121;p95"/>
            <p:cNvGrpSpPr/>
            <p:nvPr/>
          </p:nvGrpSpPr>
          <p:grpSpPr>
            <a:xfrm>
              <a:off x="2675275" y="3930557"/>
              <a:ext cx="1003306" cy="451719"/>
              <a:chOff x="2675275" y="4174282"/>
              <a:chExt cx="1003306" cy="451719"/>
            </a:xfrm>
          </p:grpSpPr>
          <p:sp>
            <p:nvSpPr>
              <p:cNvPr id="9122" name="Google Shape;9122;p95"/>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95"/>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95"/>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25" name="Google Shape;9125;p95"/>
          <p:cNvGrpSpPr/>
          <p:nvPr/>
        </p:nvGrpSpPr>
        <p:grpSpPr>
          <a:xfrm>
            <a:off x="1654412" y="971306"/>
            <a:ext cx="574511" cy="874709"/>
            <a:chOff x="1715404" y="1112080"/>
            <a:chExt cx="642270" cy="977984"/>
          </a:xfrm>
        </p:grpSpPr>
        <p:grpSp>
          <p:nvGrpSpPr>
            <p:cNvPr id="9126" name="Google Shape;9126;p95"/>
            <p:cNvGrpSpPr/>
            <p:nvPr/>
          </p:nvGrpSpPr>
          <p:grpSpPr>
            <a:xfrm>
              <a:off x="1715404" y="1112080"/>
              <a:ext cx="642270" cy="977984"/>
              <a:chOff x="1715404" y="1112080"/>
              <a:chExt cx="642270" cy="977984"/>
            </a:xfrm>
          </p:grpSpPr>
          <p:sp>
            <p:nvSpPr>
              <p:cNvPr id="9127" name="Google Shape;9127;p95"/>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95"/>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95"/>
            <p:cNvGrpSpPr/>
            <p:nvPr/>
          </p:nvGrpSpPr>
          <p:grpSpPr>
            <a:xfrm>
              <a:off x="1768927" y="1165603"/>
              <a:ext cx="535225" cy="851367"/>
              <a:chOff x="1768927" y="1165603"/>
              <a:chExt cx="535225" cy="851367"/>
            </a:xfrm>
          </p:grpSpPr>
          <p:sp>
            <p:nvSpPr>
              <p:cNvPr id="9130" name="Google Shape;9130;p95"/>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95"/>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2" name="Google Shape;9132;p95"/>
            <p:cNvGrpSpPr/>
            <p:nvPr/>
          </p:nvGrpSpPr>
          <p:grpSpPr>
            <a:xfrm>
              <a:off x="1822449" y="1219125"/>
              <a:ext cx="428180" cy="718859"/>
              <a:chOff x="1822449" y="1219125"/>
              <a:chExt cx="428180" cy="718859"/>
            </a:xfrm>
          </p:grpSpPr>
          <p:sp>
            <p:nvSpPr>
              <p:cNvPr id="9133" name="Google Shape;9133;p95"/>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95"/>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95"/>
            <p:cNvGrpSpPr/>
            <p:nvPr/>
          </p:nvGrpSpPr>
          <p:grpSpPr>
            <a:xfrm>
              <a:off x="1875972" y="1272648"/>
              <a:ext cx="321135" cy="586939"/>
              <a:chOff x="1875972" y="1272648"/>
              <a:chExt cx="321135" cy="586939"/>
            </a:xfrm>
          </p:grpSpPr>
          <p:sp>
            <p:nvSpPr>
              <p:cNvPr id="9136" name="Google Shape;9136;p95"/>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95"/>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38" name="Google Shape;9138;p95"/>
          <p:cNvGrpSpPr/>
          <p:nvPr/>
        </p:nvGrpSpPr>
        <p:grpSpPr>
          <a:xfrm>
            <a:off x="7761573" y="3528028"/>
            <a:ext cx="293855" cy="644170"/>
            <a:chOff x="241025" y="3151575"/>
            <a:chExt cx="293855" cy="644170"/>
          </a:xfrm>
        </p:grpSpPr>
        <p:sp>
          <p:nvSpPr>
            <p:cNvPr id="9139" name="Google Shape;9139;p95"/>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95"/>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95"/>
          <p:cNvGrpSpPr/>
          <p:nvPr/>
        </p:nvGrpSpPr>
        <p:grpSpPr>
          <a:xfrm>
            <a:off x="709557" y="2728028"/>
            <a:ext cx="1779649" cy="591620"/>
            <a:chOff x="246070" y="1983375"/>
            <a:chExt cx="1855347" cy="616849"/>
          </a:xfrm>
        </p:grpSpPr>
        <p:sp>
          <p:nvSpPr>
            <p:cNvPr id="9142" name="Google Shape;9142;p95"/>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95"/>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95"/>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95"/>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95"/>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95"/>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95"/>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95"/>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95"/>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95"/>
          <p:cNvGrpSpPr/>
          <p:nvPr/>
        </p:nvGrpSpPr>
        <p:grpSpPr>
          <a:xfrm>
            <a:off x="2320424" y="971306"/>
            <a:ext cx="711055" cy="745993"/>
            <a:chOff x="2496269" y="1171698"/>
            <a:chExt cx="761953" cy="799392"/>
          </a:xfrm>
        </p:grpSpPr>
        <p:grpSp>
          <p:nvGrpSpPr>
            <p:cNvPr id="9152" name="Google Shape;9152;p95"/>
            <p:cNvGrpSpPr/>
            <p:nvPr/>
          </p:nvGrpSpPr>
          <p:grpSpPr>
            <a:xfrm>
              <a:off x="2496269" y="1171698"/>
              <a:ext cx="761953" cy="723022"/>
              <a:chOff x="2496269" y="1171698"/>
              <a:chExt cx="761953" cy="723022"/>
            </a:xfrm>
          </p:grpSpPr>
          <p:sp>
            <p:nvSpPr>
              <p:cNvPr id="9153" name="Google Shape;9153;p95"/>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95"/>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55" name="Google Shape;9155;p95"/>
              <p:cNvGrpSpPr/>
              <p:nvPr/>
            </p:nvGrpSpPr>
            <p:grpSpPr>
              <a:xfrm>
                <a:off x="2496269" y="1171698"/>
                <a:ext cx="761953" cy="723022"/>
                <a:chOff x="2496269" y="1120652"/>
                <a:chExt cx="761953" cy="723022"/>
              </a:xfrm>
            </p:grpSpPr>
            <p:grpSp>
              <p:nvGrpSpPr>
                <p:cNvPr id="9156" name="Google Shape;9156;p95"/>
                <p:cNvGrpSpPr/>
                <p:nvPr/>
              </p:nvGrpSpPr>
              <p:grpSpPr>
                <a:xfrm>
                  <a:off x="2496269" y="1120652"/>
                  <a:ext cx="761953" cy="723022"/>
                  <a:chOff x="2496269" y="1120652"/>
                  <a:chExt cx="761953" cy="723022"/>
                </a:xfrm>
              </p:grpSpPr>
              <p:grpSp>
                <p:nvGrpSpPr>
                  <p:cNvPr id="9157" name="Google Shape;9157;p95"/>
                  <p:cNvGrpSpPr/>
                  <p:nvPr/>
                </p:nvGrpSpPr>
                <p:grpSpPr>
                  <a:xfrm>
                    <a:off x="2496269" y="1304589"/>
                    <a:ext cx="407089" cy="305057"/>
                    <a:chOff x="2496269" y="1304589"/>
                    <a:chExt cx="407089" cy="305057"/>
                  </a:xfrm>
                </p:grpSpPr>
                <p:sp>
                  <p:nvSpPr>
                    <p:cNvPr id="9158" name="Google Shape;9158;p95"/>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95"/>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95"/>
                  <p:cNvGrpSpPr/>
                  <p:nvPr/>
                </p:nvGrpSpPr>
                <p:grpSpPr>
                  <a:xfrm>
                    <a:off x="2586468" y="1493376"/>
                    <a:ext cx="358850" cy="349656"/>
                    <a:chOff x="2586468" y="1493376"/>
                    <a:chExt cx="358850" cy="349656"/>
                  </a:xfrm>
                </p:grpSpPr>
                <p:sp>
                  <p:nvSpPr>
                    <p:cNvPr id="9161" name="Google Shape;9161;p95"/>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95"/>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3" name="Google Shape;9163;p95"/>
                  <p:cNvGrpSpPr/>
                  <p:nvPr/>
                </p:nvGrpSpPr>
                <p:grpSpPr>
                  <a:xfrm>
                    <a:off x="2807939" y="1494024"/>
                    <a:ext cx="358857" cy="349650"/>
                    <a:chOff x="2807939" y="1494024"/>
                    <a:chExt cx="358857" cy="349650"/>
                  </a:xfrm>
                </p:grpSpPr>
                <p:sp>
                  <p:nvSpPr>
                    <p:cNvPr id="9164" name="Google Shape;9164;p95"/>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95"/>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95"/>
                  <p:cNvGrpSpPr/>
                  <p:nvPr/>
                </p:nvGrpSpPr>
                <p:grpSpPr>
                  <a:xfrm>
                    <a:off x="2851133" y="1305635"/>
                    <a:ext cx="407089" cy="305057"/>
                    <a:chOff x="2851133" y="1305635"/>
                    <a:chExt cx="407089" cy="305057"/>
                  </a:xfrm>
                </p:grpSpPr>
                <p:sp>
                  <p:nvSpPr>
                    <p:cNvPr id="9167" name="Google Shape;9167;p95"/>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95"/>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95"/>
                  <p:cNvGrpSpPr/>
                  <p:nvPr/>
                </p:nvGrpSpPr>
                <p:grpSpPr>
                  <a:xfrm>
                    <a:off x="2727495" y="1120652"/>
                    <a:ext cx="300271" cy="396358"/>
                    <a:chOff x="2727495" y="1120652"/>
                    <a:chExt cx="300271" cy="396358"/>
                  </a:xfrm>
                </p:grpSpPr>
                <p:sp>
                  <p:nvSpPr>
                    <p:cNvPr id="9170" name="Google Shape;9170;p95"/>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95"/>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72" name="Google Shape;9172;p95"/>
                <p:cNvGrpSpPr/>
                <p:nvPr/>
              </p:nvGrpSpPr>
              <p:grpSpPr>
                <a:xfrm>
                  <a:off x="2722305" y="1350460"/>
                  <a:ext cx="308357" cy="308344"/>
                  <a:chOff x="2722305" y="1350460"/>
                  <a:chExt cx="308357" cy="308344"/>
                </a:xfrm>
              </p:grpSpPr>
              <p:sp>
                <p:nvSpPr>
                  <p:cNvPr id="9173" name="Google Shape;9173;p95"/>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4" name="Google Shape;9174;p95"/>
                  <p:cNvGrpSpPr/>
                  <p:nvPr/>
                </p:nvGrpSpPr>
                <p:grpSpPr>
                  <a:xfrm>
                    <a:off x="2725064" y="1364529"/>
                    <a:ext cx="297954" cy="280182"/>
                    <a:chOff x="2725064" y="1364529"/>
                    <a:chExt cx="297954" cy="280182"/>
                  </a:xfrm>
                </p:grpSpPr>
                <p:sp>
                  <p:nvSpPr>
                    <p:cNvPr id="9175" name="Google Shape;9175;p95"/>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95"/>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95"/>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95"/>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95"/>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9180" name="Google Shape;9180;p95"/>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95"/>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95"/>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95"/>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95"/>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95"/>
          <p:cNvGrpSpPr/>
          <p:nvPr/>
        </p:nvGrpSpPr>
        <p:grpSpPr>
          <a:xfrm>
            <a:off x="3909124" y="2727412"/>
            <a:ext cx="1569144" cy="591015"/>
            <a:chOff x="3820100" y="3023049"/>
            <a:chExt cx="1303926" cy="491162"/>
          </a:xfrm>
        </p:grpSpPr>
        <p:grpSp>
          <p:nvGrpSpPr>
            <p:cNvPr id="9186" name="Google Shape;9186;p95"/>
            <p:cNvGrpSpPr/>
            <p:nvPr/>
          </p:nvGrpSpPr>
          <p:grpSpPr>
            <a:xfrm>
              <a:off x="3820100" y="3023072"/>
              <a:ext cx="1303926" cy="491139"/>
              <a:chOff x="3820100" y="3023072"/>
              <a:chExt cx="1303926" cy="491139"/>
            </a:xfrm>
          </p:grpSpPr>
          <p:sp>
            <p:nvSpPr>
              <p:cNvPr id="9187" name="Google Shape;9187;p95"/>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95"/>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9" name="Google Shape;9189;p95"/>
            <p:cNvGrpSpPr/>
            <p:nvPr/>
          </p:nvGrpSpPr>
          <p:grpSpPr>
            <a:xfrm>
              <a:off x="4132439" y="3023645"/>
              <a:ext cx="393633" cy="177096"/>
              <a:chOff x="4132439" y="3023645"/>
              <a:chExt cx="393633" cy="177096"/>
            </a:xfrm>
          </p:grpSpPr>
          <p:sp>
            <p:nvSpPr>
              <p:cNvPr id="9190" name="Google Shape;9190;p95"/>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95"/>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2" name="Google Shape;9192;p95"/>
            <p:cNvGrpSpPr/>
            <p:nvPr/>
          </p:nvGrpSpPr>
          <p:grpSpPr>
            <a:xfrm>
              <a:off x="3921811" y="3023049"/>
              <a:ext cx="1002397" cy="388943"/>
              <a:chOff x="3921811" y="3023049"/>
              <a:chExt cx="1002397" cy="388943"/>
            </a:xfrm>
          </p:grpSpPr>
          <p:sp>
            <p:nvSpPr>
              <p:cNvPr id="9193" name="Google Shape;9193;p95"/>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95"/>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5" name="Google Shape;9195;p95"/>
            <p:cNvGrpSpPr/>
            <p:nvPr/>
          </p:nvGrpSpPr>
          <p:grpSpPr>
            <a:xfrm>
              <a:off x="4023645" y="3023049"/>
              <a:ext cx="683032" cy="286722"/>
              <a:chOff x="4023645" y="3023049"/>
              <a:chExt cx="683032" cy="286722"/>
            </a:xfrm>
          </p:grpSpPr>
          <p:sp>
            <p:nvSpPr>
              <p:cNvPr id="9196" name="Google Shape;9196;p95"/>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95"/>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98" name="Google Shape;9198;p95"/>
          <p:cNvGrpSpPr/>
          <p:nvPr/>
        </p:nvGrpSpPr>
        <p:grpSpPr>
          <a:xfrm>
            <a:off x="1541246" y="1854257"/>
            <a:ext cx="713522" cy="688025"/>
            <a:chOff x="1706078" y="2092648"/>
            <a:chExt cx="660913" cy="637296"/>
          </a:xfrm>
        </p:grpSpPr>
        <p:sp>
          <p:nvSpPr>
            <p:cNvPr id="9199" name="Google Shape;9199;p95"/>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0" name="Google Shape;9200;p95"/>
            <p:cNvGrpSpPr/>
            <p:nvPr/>
          </p:nvGrpSpPr>
          <p:grpSpPr>
            <a:xfrm>
              <a:off x="1706078" y="2092648"/>
              <a:ext cx="660913" cy="575241"/>
              <a:chOff x="1706078" y="2092648"/>
              <a:chExt cx="660913" cy="575241"/>
            </a:xfrm>
          </p:grpSpPr>
          <p:sp>
            <p:nvSpPr>
              <p:cNvPr id="9201" name="Google Shape;9201;p95"/>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95"/>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95"/>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04" name="Google Shape;9204;p95"/>
          <p:cNvGrpSpPr/>
          <p:nvPr/>
        </p:nvGrpSpPr>
        <p:grpSpPr>
          <a:xfrm>
            <a:off x="6303104" y="971806"/>
            <a:ext cx="1317459" cy="684168"/>
            <a:chOff x="238125" y="999450"/>
            <a:chExt cx="7140700" cy="3708225"/>
          </a:xfrm>
        </p:grpSpPr>
        <p:sp>
          <p:nvSpPr>
            <p:cNvPr id="9205" name="Google Shape;9205;p95"/>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95"/>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95"/>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95"/>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95"/>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95"/>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95"/>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95"/>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95"/>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9217"/>
        <p:cNvGrpSpPr/>
        <p:nvPr/>
      </p:nvGrpSpPr>
      <p:grpSpPr>
        <a:xfrm>
          <a:off x="0" y="0"/>
          <a:ext cx="0" cy="0"/>
          <a:chOff x="0" y="0"/>
          <a:chExt cx="0" cy="0"/>
        </a:xfrm>
      </p:grpSpPr>
      <p:grpSp>
        <p:nvGrpSpPr>
          <p:cNvPr id="9218" name="Google Shape;9218;p96"/>
          <p:cNvGrpSpPr/>
          <p:nvPr/>
        </p:nvGrpSpPr>
        <p:grpSpPr>
          <a:xfrm>
            <a:off x="717025" y="967615"/>
            <a:ext cx="1636117" cy="1526144"/>
            <a:chOff x="729238" y="1179665"/>
            <a:chExt cx="1636117" cy="1526144"/>
          </a:xfrm>
        </p:grpSpPr>
        <p:grpSp>
          <p:nvGrpSpPr>
            <p:cNvPr id="9219" name="Google Shape;9219;p96"/>
            <p:cNvGrpSpPr/>
            <p:nvPr/>
          </p:nvGrpSpPr>
          <p:grpSpPr>
            <a:xfrm>
              <a:off x="729238" y="1179665"/>
              <a:ext cx="80700" cy="1526144"/>
              <a:chOff x="729238" y="1179665"/>
              <a:chExt cx="80700" cy="1526144"/>
            </a:xfrm>
          </p:grpSpPr>
          <p:sp>
            <p:nvSpPr>
              <p:cNvPr id="9220" name="Google Shape;9220;p96"/>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96"/>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96"/>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96"/>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96"/>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96"/>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96"/>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96"/>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96"/>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96"/>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0" name="Google Shape;9230;p96"/>
            <p:cNvGrpSpPr/>
            <p:nvPr/>
          </p:nvGrpSpPr>
          <p:grpSpPr>
            <a:xfrm>
              <a:off x="903098" y="1179665"/>
              <a:ext cx="80700" cy="1526144"/>
              <a:chOff x="903098" y="1179665"/>
              <a:chExt cx="80700" cy="1526144"/>
            </a:xfrm>
          </p:grpSpPr>
          <p:sp>
            <p:nvSpPr>
              <p:cNvPr id="9231" name="Google Shape;9231;p96"/>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96"/>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96"/>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96"/>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96"/>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96"/>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96"/>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96"/>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96"/>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96"/>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96"/>
            <p:cNvGrpSpPr/>
            <p:nvPr/>
          </p:nvGrpSpPr>
          <p:grpSpPr>
            <a:xfrm>
              <a:off x="1076958" y="1179665"/>
              <a:ext cx="80700" cy="1526144"/>
              <a:chOff x="1076958" y="1179665"/>
              <a:chExt cx="80700" cy="1526144"/>
            </a:xfrm>
          </p:grpSpPr>
          <p:sp>
            <p:nvSpPr>
              <p:cNvPr id="9242" name="Google Shape;9242;p96"/>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96"/>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96"/>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96"/>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96"/>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96"/>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96"/>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96"/>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96"/>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96"/>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2" name="Google Shape;9252;p96"/>
            <p:cNvGrpSpPr/>
            <p:nvPr/>
          </p:nvGrpSpPr>
          <p:grpSpPr>
            <a:xfrm>
              <a:off x="1247707" y="1179665"/>
              <a:ext cx="80700" cy="1526144"/>
              <a:chOff x="1247707" y="1179665"/>
              <a:chExt cx="80700" cy="1526144"/>
            </a:xfrm>
          </p:grpSpPr>
          <p:sp>
            <p:nvSpPr>
              <p:cNvPr id="9253" name="Google Shape;9253;p96"/>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96"/>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96"/>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96"/>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96"/>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96"/>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96"/>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96"/>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96"/>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96"/>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96"/>
            <p:cNvGrpSpPr/>
            <p:nvPr/>
          </p:nvGrpSpPr>
          <p:grpSpPr>
            <a:xfrm>
              <a:off x="1421567" y="1179665"/>
              <a:ext cx="80700" cy="1526144"/>
              <a:chOff x="1421567" y="1179665"/>
              <a:chExt cx="80700" cy="1526144"/>
            </a:xfrm>
          </p:grpSpPr>
          <p:sp>
            <p:nvSpPr>
              <p:cNvPr id="9264" name="Google Shape;9264;p96"/>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96"/>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96"/>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96"/>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96"/>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96"/>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96"/>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96"/>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96"/>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96"/>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4" name="Google Shape;9274;p96"/>
            <p:cNvGrpSpPr/>
            <p:nvPr/>
          </p:nvGrpSpPr>
          <p:grpSpPr>
            <a:xfrm>
              <a:off x="1592327" y="1179665"/>
              <a:ext cx="80700" cy="1526144"/>
              <a:chOff x="1592327" y="1179665"/>
              <a:chExt cx="80700" cy="1526144"/>
            </a:xfrm>
          </p:grpSpPr>
          <p:sp>
            <p:nvSpPr>
              <p:cNvPr id="9275" name="Google Shape;9275;p96"/>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96"/>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96"/>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96"/>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96"/>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96"/>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96"/>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96"/>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96"/>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96"/>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96"/>
            <p:cNvGrpSpPr/>
            <p:nvPr/>
          </p:nvGrpSpPr>
          <p:grpSpPr>
            <a:xfrm>
              <a:off x="1766187" y="1179665"/>
              <a:ext cx="80700" cy="1526144"/>
              <a:chOff x="1766187" y="1179665"/>
              <a:chExt cx="80700" cy="1526144"/>
            </a:xfrm>
          </p:grpSpPr>
          <p:sp>
            <p:nvSpPr>
              <p:cNvPr id="9286" name="Google Shape;9286;p96"/>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96"/>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96"/>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96"/>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96"/>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96"/>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96"/>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96"/>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96"/>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96"/>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6" name="Google Shape;9296;p96"/>
            <p:cNvGrpSpPr/>
            <p:nvPr/>
          </p:nvGrpSpPr>
          <p:grpSpPr>
            <a:xfrm>
              <a:off x="1936935" y="1179665"/>
              <a:ext cx="80700" cy="1526144"/>
              <a:chOff x="1936935" y="1179665"/>
              <a:chExt cx="80700" cy="1526144"/>
            </a:xfrm>
          </p:grpSpPr>
          <p:sp>
            <p:nvSpPr>
              <p:cNvPr id="9297" name="Google Shape;9297;p96"/>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96"/>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96"/>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96"/>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96"/>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96"/>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96"/>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96"/>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96"/>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96"/>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7" name="Google Shape;9307;p96"/>
            <p:cNvGrpSpPr/>
            <p:nvPr/>
          </p:nvGrpSpPr>
          <p:grpSpPr>
            <a:xfrm>
              <a:off x="2110795" y="1179665"/>
              <a:ext cx="80700" cy="1526144"/>
              <a:chOff x="2110795" y="1179665"/>
              <a:chExt cx="80700" cy="1526144"/>
            </a:xfrm>
          </p:grpSpPr>
          <p:sp>
            <p:nvSpPr>
              <p:cNvPr id="9308" name="Google Shape;9308;p96"/>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96"/>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96"/>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96"/>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96"/>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96"/>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96"/>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96"/>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96"/>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96"/>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8" name="Google Shape;9318;p96"/>
            <p:cNvGrpSpPr/>
            <p:nvPr/>
          </p:nvGrpSpPr>
          <p:grpSpPr>
            <a:xfrm>
              <a:off x="2284655" y="1179665"/>
              <a:ext cx="80700" cy="1526144"/>
              <a:chOff x="2284655" y="1179665"/>
              <a:chExt cx="80700" cy="1526144"/>
            </a:xfrm>
          </p:grpSpPr>
          <p:sp>
            <p:nvSpPr>
              <p:cNvPr id="9319" name="Google Shape;9319;p96"/>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96"/>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96"/>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96"/>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96"/>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96"/>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96"/>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96"/>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96"/>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96"/>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29" name="Google Shape;9329;p96"/>
          <p:cNvGrpSpPr/>
          <p:nvPr/>
        </p:nvGrpSpPr>
        <p:grpSpPr>
          <a:xfrm>
            <a:off x="2611692" y="986753"/>
            <a:ext cx="1364248" cy="1102133"/>
            <a:chOff x="2623904" y="1198803"/>
            <a:chExt cx="1364248" cy="1102133"/>
          </a:xfrm>
        </p:grpSpPr>
        <p:grpSp>
          <p:nvGrpSpPr>
            <p:cNvPr id="9330" name="Google Shape;9330;p96"/>
            <p:cNvGrpSpPr/>
            <p:nvPr/>
          </p:nvGrpSpPr>
          <p:grpSpPr>
            <a:xfrm>
              <a:off x="2623907" y="1198803"/>
              <a:ext cx="1364245" cy="273000"/>
              <a:chOff x="2623907" y="1198803"/>
              <a:chExt cx="1364245" cy="273000"/>
            </a:xfrm>
          </p:grpSpPr>
          <p:sp>
            <p:nvSpPr>
              <p:cNvPr id="9331" name="Google Shape;9331;p96"/>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96"/>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96"/>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96"/>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96"/>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96"/>
            <p:cNvGrpSpPr/>
            <p:nvPr/>
          </p:nvGrpSpPr>
          <p:grpSpPr>
            <a:xfrm>
              <a:off x="2623904" y="1476964"/>
              <a:ext cx="1364245" cy="273000"/>
              <a:chOff x="2623904" y="1476964"/>
              <a:chExt cx="1364245" cy="273000"/>
            </a:xfrm>
          </p:grpSpPr>
          <p:sp>
            <p:nvSpPr>
              <p:cNvPr id="9337" name="Google Shape;9337;p96"/>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96"/>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96"/>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96"/>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96"/>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2" name="Google Shape;9342;p96"/>
            <p:cNvGrpSpPr/>
            <p:nvPr/>
          </p:nvGrpSpPr>
          <p:grpSpPr>
            <a:xfrm>
              <a:off x="2623907" y="1749775"/>
              <a:ext cx="1364245" cy="273000"/>
              <a:chOff x="2623907" y="1749775"/>
              <a:chExt cx="1364245" cy="273000"/>
            </a:xfrm>
          </p:grpSpPr>
          <p:sp>
            <p:nvSpPr>
              <p:cNvPr id="9343" name="Google Shape;9343;p96"/>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96"/>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96"/>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96"/>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96"/>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8" name="Google Shape;9348;p96"/>
            <p:cNvGrpSpPr/>
            <p:nvPr/>
          </p:nvGrpSpPr>
          <p:grpSpPr>
            <a:xfrm>
              <a:off x="2623904" y="2027936"/>
              <a:ext cx="1364245" cy="273000"/>
              <a:chOff x="2623904" y="2027936"/>
              <a:chExt cx="1364245" cy="273000"/>
            </a:xfrm>
          </p:grpSpPr>
          <p:sp>
            <p:nvSpPr>
              <p:cNvPr id="9349" name="Google Shape;9349;p96"/>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96"/>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96"/>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96"/>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96"/>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54" name="Google Shape;9354;p96"/>
          <p:cNvGrpSpPr/>
          <p:nvPr/>
        </p:nvGrpSpPr>
        <p:grpSpPr>
          <a:xfrm>
            <a:off x="2601153" y="2445826"/>
            <a:ext cx="1387541" cy="159124"/>
            <a:chOff x="3200660" y="2180272"/>
            <a:chExt cx="2563824" cy="378237"/>
          </a:xfrm>
        </p:grpSpPr>
        <p:sp>
          <p:nvSpPr>
            <p:cNvPr id="9355" name="Google Shape;9355;p96"/>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96"/>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96"/>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96"/>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96"/>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96"/>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96"/>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96"/>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96"/>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96"/>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96"/>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96"/>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96"/>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96"/>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96"/>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96"/>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96"/>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96"/>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3" name="Google Shape;9373;p96"/>
          <p:cNvGrpSpPr/>
          <p:nvPr/>
        </p:nvGrpSpPr>
        <p:grpSpPr>
          <a:xfrm>
            <a:off x="2597677" y="2723590"/>
            <a:ext cx="1390502" cy="159625"/>
            <a:chOff x="3530150" y="2790075"/>
            <a:chExt cx="1962600" cy="225300"/>
          </a:xfrm>
        </p:grpSpPr>
        <p:sp>
          <p:nvSpPr>
            <p:cNvPr id="9374" name="Google Shape;9374;p96"/>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96"/>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96"/>
          <p:cNvGrpSpPr/>
          <p:nvPr/>
        </p:nvGrpSpPr>
        <p:grpSpPr>
          <a:xfrm>
            <a:off x="2597735" y="3001855"/>
            <a:ext cx="1411629" cy="154175"/>
            <a:chOff x="3558802" y="4011244"/>
            <a:chExt cx="1866000" cy="111600"/>
          </a:xfrm>
        </p:grpSpPr>
        <p:sp>
          <p:nvSpPr>
            <p:cNvPr id="9377" name="Google Shape;9377;p96"/>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96"/>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9" name="Google Shape;9379;p96"/>
          <p:cNvGrpSpPr/>
          <p:nvPr/>
        </p:nvGrpSpPr>
        <p:grpSpPr>
          <a:xfrm>
            <a:off x="2598023" y="2207425"/>
            <a:ext cx="1383503" cy="119761"/>
            <a:chOff x="3465975" y="2270258"/>
            <a:chExt cx="1986364" cy="171947"/>
          </a:xfrm>
        </p:grpSpPr>
        <p:sp>
          <p:nvSpPr>
            <p:cNvPr id="9380" name="Google Shape;9380;p96"/>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96"/>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96"/>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96"/>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96"/>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96"/>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96"/>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96"/>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8" name="Google Shape;9388;p96"/>
          <p:cNvGrpSpPr/>
          <p:nvPr/>
        </p:nvGrpSpPr>
        <p:grpSpPr>
          <a:xfrm>
            <a:off x="2609030" y="3571198"/>
            <a:ext cx="1369531" cy="195460"/>
            <a:chOff x="723300" y="4253549"/>
            <a:chExt cx="2276482" cy="324900"/>
          </a:xfrm>
        </p:grpSpPr>
        <p:sp>
          <p:nvSpPr>
            <p:cNvPr id="9389" name="Google Shape;9389;p96"/>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96"/>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96"/>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96"/>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96"/>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4" name="Google Shape;9394;p96"/>
          <p:cNvGrpSpPr/>
          <p:nvPr/>
        </p:nvGrpSpPr>
        <p:grpSpPr>
          <a:xfrm>
            <a:off x="2598591" y="3272439"/>
            <a:ext cx="1389066" cy="180119"/>
            <a:chOff x="705948" y="3788465"/>
            <a:chExt cx="2308953" cy="299400"/>
          </a:xfrm>
        </p:grpSpPr>
        <p:sp>
          <p:nvSpPr>
            <p:cNvPr id="9395" name="Google Shape;9395;p96"/>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96"/>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96"/>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96"/>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96"/>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0" name="Google Shape;9400;p96"/>
          <p:cNvGrpSpPr/>
          <p:nvPr/>
        </p:nvGrpSpPr>
        <p:grpSpPr>
          <a:xfrm>
            <a:off x="4195581" y="1876393"/>
            <a:ext cx="1433821" cy="191501"/>
            <a:chOff x="4273350" y="2088443"/>
            <a:chExt cx="1433821" cy="191501"/>
          </a:xfrm>
        </p:grpSpPr>
        <p:grpSp>
          <p:nvGrpSpPr>
            <p:cNvPr id="9401" name="Google Shape;9401;p96"/>
            <p:cNvGrpSpPr/>
            <p:nvPr/>
          </p:nvGrpSpPr>
          <p:grpSpPr>
            <a:xfrm>
              <a:off x="4273350" y="2088443"/>
              <a:ext cx="1433821" cy="0"/>
              <a:chOff x="5224975" y="2962250"/>
              <a:chExt cx="1544400" cy="0"/>
            </a:xfrm>
          </p:grpSpPr>
          <p:cxnSp>
            <p:nvCxnSpPr>
              <p:cNvPr id="9402" name="Google Shape;9402;p9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9403" name="Google Shape;9403;p96"/>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9404" name="Google Shape;9404;p96"/>
            <p:cNvGrpSpPr/>
            <p:nvPr/>
          </p:nvGrpSpPr>
          <p:grpSpPr>
            <a:xfrm>
              <a:off x="4273350" y="2279944"/>
              <a:ext cx="1433821" cy="0"/>
              <a:chOff x="5224975" y="2962250"/>
              <a:chExt cx="1544400" cy="0"/>
            </a:xfrm>
          </p:grpSpPr>
          <p:cxnSp>
            <p:nvCxnSpPr>
              <p:cNvPr id="9405" name="Google Shape;9405;p96"/>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9406" name="Google Shape;9406;p96"/>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9407" name="Google Shape;9407;p96"/>
          <p:cNvGrpSpPr/>
          <p:nvPr/>
        </p:nvGrpSpPr>
        <p:grpSpPr>
          <a:xfrm>
            <a:off x="2646528" y="3885297"/>
            <a:ext cx="1304609" cy="294074"/>
            <a:chOff x="2658741" y="4097347"/>
            <a:chExt cx="1304609" cy="294074"/>
          </a:xfrm>
        </p:grpSpPr>
        <p:grpSp>
          <p:nvGrpSpPr>
            <p:cNvPr id="9408" name="Google Shape;9408;p96"/>
            <p:cNvGrpSpPr/>
            <p:nvPr/>
          </p:nvGrpSpPr>
          <p:grpSpPr>
            <a:xfrm>
              <a:off x="2658741" y="4097347"/>
              <a:ext cx="118572" cy="294074"/>
              <a:chOff x="3343310" y="4475555"/>
              <a:chExt cx="127717" cy="316753"/>
            </a:xfrm>
          </p:grpSpPr>
          <p:sp>
            <p:nvSpPr>
              <p:cNvPr id="9409" name="Google Shape;9409;p9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9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1" name="Google Shape;9411;p96"/>
            <p:cNvGrpSpPr/>
            <p:nvPr/>
          </p:nvGrpSpPr>
          <p:grpSpPr>
            <a:xfrm>
              <a:off x="3815519" y="4098388"/>
              <a:ext cx="147831" cy="291991"/>
              <a:chOff x="3527539" y="4476677"/>
              <a:chExt cx="159232" cy="314510"/>
            </a:xfrm>
          </p:grpSpPr>
          <p:sp>
            <p:nvSpPr>
              <p:cNvPr id="9412" name="Google Shape;9412;p9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9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4" name="Google Shape;9414;p96"/>
            <p:cNvGrpSpPr/>
            <p:nvPr/>
          </p:nvGrpSpPr>
          <p:grpSpPr>
            <a:xfrm>
              <a:off x="3511696" y="4098388"/>
              <a:ext cx="147831" cy="291991"/>
              <a:chOff x="3527539" y="4476677"/>
              <a:chExt cx="159232" cy="314510"/>
            </a:xfrm>
          </p:grpSpPr>
          <p:sp>
            <p:nvSpPr>
              <p:cNvPr id="9415" name="Google Shape;9415;p9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9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7" name="Google Shape;9417;p96"/>
            <p:cNvGrpSpPr/>
            <p:nvPr/>
          </p:nvGrpSpPr>
          <p:grpSpPr>
            <a:xfrm>
              <a:off x="3207874" y="4098388"/>
              <a:ext cx="147831" cy="291991"/>
              <a:chOff x="3527539" y="4476677"/>
              <a:chExt cx="159232" cy="314510"/>
            </a:xfrm>
          </p:grpSpPr>
          <p:sp>
            <p:nvSpPr>
              <p:cNvPr id="9418" name="Google Shape;9418;p96"/>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96"/>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96"/>
            <p:cNvGrpSpPr/>
            <p:nvPr/>
          </p:nvGrpSpPr>
          <p:grpSpPr>
            <a:xfrm>
              <a:off x="2933305" y="4097347"/>
              <a:ext cx="118572" cy="294074"/>
              <a:chOff x="3343310" y="4475555"/>
              <a:chExt cx="127717" cy="316753"/>
            </a:xfrm>
          </p:grpSpPr>
          <p:sp>
            <p:nvSpPr>
              <p:cNvPr id="9421" name="Google Shape;9421;p96"/>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96"/>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23" name="Google Shape;9423;p96"/>
          <p:cNvGrpSpPr/>
          <p:nvPr/>
        </p:nvGrpSpPr>
        <p:grpSpPr>
          <a:xfrm>
            <a:off x="4197136" y="963991"/>
            <a:ext cx="1430711" cy="751237"/>
            <a:chOff x="5159450" y="1919950"/>
            <a:chExt cx="1541050" cy="862500"/>
          </a:xfrm>
        </p:grpSpPr>
        <p:sp>
          <p:nvSpPr>
            <p:cNvPr id="9424" name="Google Shape;9424;p96"/>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9425" name="Google Shape;9425;p96"/>
            <p:cNvGrpSpPr/>
            <p:nvPr/>
          </p:nvGrpSpPr>
          <p:grpSpPr>
            <a:xfrm>
              <a:off x="5159450" y="1919950"/>
              <a:ext cx="1541050" cy="862500"/>
              <a:chOff x="5159450" y="1919950"/>
              <a:chExt cx="1541050" cy="862500"/>
            </a:xfrm>
          </p:grpSpPr>
          <p:cxnSp>
            <p:nvCxnSpPr>
              <p:cNvPr id="9426" name="Google Shape;9426;p96"/>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427" name="Google Shape;9427;p96"/>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428" name="Google Shape;9428;p96"/>
          <p:cNvGrpSpPr/>
          <p:nvPr/>
        </p:nvGrpSpPr>
        <p:grpSpPr>
          <a:xfrm>
            <a:off x="4245274" y="2227761"/>
            <a:ext cx="1334436" cy="967914"/>
            <a:chOff x="4294923" y="2439811"/>
            <a:chExt cx="1334436" cy="967914"/>
          </a:xfrm>
        </p:grpSpPr>
        <p:grpSp>
          <p:nvGrpSpPr>
            <p:cNvPr id="9429" name="Google Shape;9429;p96"/>
            <p:cNvGrpSpPr/>
            <p:nvPr/>
          </p:nvGrpSpPr>
          <p:grpSpPr>
            <a:xfrm>
              <a:off x="4960455" y="2469658"/>
              <a:ext cx="668904" cy="885524"/>
              <a:chOff x="4960455" y="2469658"/>
              <a:chExt cx="668904" cy="885524"/>
            </a:xfrm>
          </p:grpSpPr>
          <p:sp>
            <p:nvSpPr>
              <p:cNvPr id="9430" name="Google Shape;9430;p96"/>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96"/>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96"/>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96"/>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96"/>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96"/>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6" name="Google Shape;9436;p96"/>
            <p:cNvGrpSpPr/>
            <p:nvPr/>
          </p:nvGrpSpPr>
          <p:grpSpPr>
            <a:xfrm>
              <a:off x="4294923" y="2469658"/>
              <a:ext cx="668951" cy="885524"/>
              <a:chOff x="4294923" y="2469658"/>
              <a:chExt cx="668951" cy="885524"/>
            </a:xfrm>
          </p:grpSpPr>
          <p:sp>
            <p:nvSpPr>
              <p:cNvPr id="9437" name="Google Shape;9437;p96"/>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96"/>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96"/>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96"/>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96"/>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96"/>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3" name="Google Shape;9443;p96"/>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4" name="Google Shape;9444;p96"/>
          <p:cNvGrpSpPr/>
          <p:nvPr/>
        </p:nvGrpSpPr>
        <p:grpSpPr>
          <a:xfrm>
            <a:off x="4231477" y="3282206"/>
            <a:ext cx="1430949" cy="897289"/>
            <a:chOff x="4351371" y="3547942"/>
            <a:chExt cx="1345130" cy="843475"/>
          </a:xfrm>
        </p:grpSpPr>
        <p:grpSp>
          <p:nvGrpSpPr>
            <p:cNvPr id="9445" name="Google Shape;9445;p96"/>
            <p:cNvGrpSpPr/>
            <p:nvPr/>
          </p:nvGrpSpPr>
          <p:grpSpPr>
            <a:xfrm>
              <a:off x="4351371" y="4209917"/>
              <a:ext cx="1345130" cy="181500"/>
              <a:chOff x="4351371" y="4209917"/>
              <a:chExt cx="1345130" cy="181500"/>
            </a:xfrm>
          </p:grpSpPr>
          <p:sp>
            <p:nvSpPr>
              <p:cNvPr id="9446" name="Google Shape;9446;p96"/>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47" name="Google Shape;9447;p96"/>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9448" name="Google Shape;9448;p96"/>
            <p:cNvGrpSpPr/>
            <p:nvPr/>
          </p:nvGrpSpPr>
          <p:grpSpPr>
            <a:xfrm>
              <a:off x="4403010" y="3985221"/>
              <a:ext cx="1109518" cy="181500"/>
              <a:chOff x="4403010" y="3985221"/>
              <a:chExt cx="1109518" cy="181500"/>
            </a:xfrm>
          </p:grpSpPr>
          <p:sp>
            <p:nvSpPr>
              <p:cNvPr id="9449" name="Google Shape;9449;p96"/>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50" name="Google Shape;9450;p96"/>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9451" name="Google Shape;9451;p96"/>
            <p:cNvGrpSpPr/>
            <p:nvPr/>
          </p:nvGrpSpPr>
          <p:grpSpPr>
            <a:xfrm>
              <a:off x="4618704" y="3766582"/>
              <a:ext cx="807858" cy="181500"/>
              <a:chOff x="4618704" y="3766582"/>
              <a:chExt cx="807858" cy="181500"/>
            </a:xfrm>
          </p:grpSpPr>
          <p:sp>
            <p:nvSpPr>
              <p:cNvPr id="9452" name="Google Shape;9452;p96"/>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53" name="Google Shape;9453;p96"/>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9454" name="Google Shape;9454;p96"/>
            <p:cNvGrpSpPr/>
            <p:nvPr/>
          </p:nvGrpSpPr>
          <p:grpSpPr>
            <a:xfrm>
              <a:off x="4735238" y="3547942"/>
              <a:ext cx="462839" cy="181500"/>
              <a:chOff x="4735238" y="3547942"/>
              <a:chExt cx="462839" cy="181500"/>
            </a:xfrm>
          </p:grpSpPr>
          <p:sp>
            <p:nvSpPr>
              <p:cNvPr id="9455" name="Google Shape;9455;p96"/>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56" name="Google Shape;9456;p96"/>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9457" name="Google Shape;9457;p96"/>
          <p:cNvGrpSpPr/>
          <p:nvPr/>
        </p:nvGrpSpPr>
        <p:grpSpPr>
          <a:xfrm>
            <a:off x="7407835" y="2217530"/>
            <a:ext cx="1020955" cy="928853"/>
            <a:chOff x="926675" y="238125"/>
            <a:chExt cx="5755100" cy="5232975"/>
          </a:xfrm>
        </p:grpSpPr>
        <p:sp>
          <p:nvSpPr>
            <p:cNvPr id="9458" name="Google Shape;9458;p96"/>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96"/>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96"/>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96"/>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2" name="Google Shape;9462;p96"/>
          <p:cNvGrpSpPr/>
          <p:nvPr/>
        </p:nvGrpSpPr>
        <p:grpSpPr>
          <a:xfrm>
            <a:off x="715208" y="2616265"/>
            <a:ext cx="1695374" cy="1560837"/>
            <a:chOff x="727421" y="2828315"/>
            <a:chExt cx="1695374" cy="1560837"/>
          </a:xfrm>
        </p:grpSpPr>
        <p:grpSp>
          <p:nvGrpSpPr>
            <p:cNvPr id="9463" name="Google Shape;9463;p96"/>
            <p:cNvGrpSpPr/>
            <p:nvPr/>
          </p:nvGrpSpPr>
          <p:grpSpPr>
            <a:xfrm>
              <a:off x="727421" y="2828315"/>
              <a:ext cx="1695374" cy="1560837"/>
              <a:chOff x="734799" y="2782450"/>
              <a:chExt cx="1571100" cy="1577400"/>
            </a:xfrm>
          </p:grpSpPr>
          <p:cxnSp>
            <p:nvCxnSpPr>
              <p:cNvPr id="9464" name="Google Shape;9464;p96"/>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465" name="Google Shape;9465;p96"/>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466" name="Google Shape;9466;p96"/>
            <p:cNvGrpSpPr/>
            <p:nvPr/>
          </p:nvGrpSpPr>
          <p:grpSpPr>
            <a:xfrm>
              <a:off x="819108" y="2882501"/>
              <a:ext cx="1556791" cy="1426186"/>
              <a:chOff x="819108" y="2882501"/>
              <a:chExt cx="1556791" cy="1426186"/>
            </a:xfrm>
          </p:grpSpPr>
          <p:grpSp>
            <p:nvGrpSpPr>
              <p:cNvPr id="9467" name="Google Shape;9467;p96"/>
              <p:cNvGrpSpPr/>
              <p:nvPr/>
            </p:nvGrpSpPr>
            <p:grpSpPr>
              <a:xfrm>
                <a:off x="819108" y="2882501"/>
                <a:ext cx="103104" cy="1426186"/>
                <a:chOff x="4674013" y="3100904"/>
                <a:chExt cx="122758" cy="1698043"/>
              </a:xfrm>
            </p:grpSpPr>
            <p:sp>
              <p:nvSpPr>
                <p:cNvPr id="9468" name="Google Shape;9468;p96"/>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96"/>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96"/>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96"/>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96"/>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96"/>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96"/>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96"/>
              <p:cNvGrpSpPr/>
              <p:nvPr/>
            </p:nvGrpSpPr>
            <p:grpSpPr>
              <a:xfrm>
                <a:off x="1062475" y="2882501"/>
                <a:ext cx="103104" cy="1426186"/>
                <a:chOff x="4940438" y="3100904"/>
                <a:chExt cx="122758" cy="1698043"/>
              </a:xfrm>
            </p:grpSpPr>
            <p:sp>
              <p:nvSpPr>
                <p:cNvPr id="9476" name="Google Shape;9476;p96"/>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96"/>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96"/>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96"/>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96"/>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96"/>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96"/>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96"/>
              <p:cNvGrpSpPr/>
              <p:nvPr/>
            </p:nvGrpSpPr>
            <p:grpSpPr>
              <a:xfrm>
                <a:off x="1299324" y="2882501"/>
                <a:ext cx="103104" cy="1426186"/>
                <a:chOff x="5206863" y="3100904"/>
                <a:chExt cx="122758" cy="1698043"/>
              </a:xfrm>
            </p:grpSpPr>
            <p:sp>
              <p:nvSpPr>
                <p:cNvPr id="9484" name="Google Shape;9484;p9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9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9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9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9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9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9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1" name="Google Shape;9491;p96"/>
              <p:cNvGrpSpPr/>
              <p:nvPr/>
            </p:nvGrpSpPr>
            <p:grpSpPr>
              <a:xfrm>
                <a:off x="1786057" y="2882501"/>
                <a:ext cx="103104" cy="1426186"/>
                <a:chOff x="6006138" y="3143629"/>
                <a:chExt cx="122758" cy="1698043"/>
              </a:xfrm>
            </p:grpSpPr>
            <p:sp>
              <p:nvSpPr>
                <p:cNvPr id="9492" name="Google Shape;9492;p9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9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9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9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9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9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9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9" name="Google Shape;9499;p96"/>
              <p:cNvGrpSpPr/>
              <p:nvPr/>
            </p:nvGrpSpPr>
            <p:grpSpPr>
              <a:xfrm>
                <a:off x="2029422" y="2882501"/>
                <a:ext cx="103104" cy="1426186"/>
                <a:chOff x="6805413" y="3100904"/>
                <a:chExt cx="122758" cy="1698043"/>
              </a:xfrm>
            </p:grpSpPr>
            <p:sp>
              <p:nvSpPr>
                <p:cNvPr id="9500" name="Google Shape;9500;p96"/>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96"/>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96"/>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96"/>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96"/>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96"/>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96"/>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7" name="Google Shape;9507;p96"/>
              <p:cNvGrpSpPr/>
              <p:nvPr/>
            </p:nvGrpSpPr>
            <p:grpSpPr>
              <a:xfrm>
                <a:off x="2272795" y="2882501"/>
                <a:ext cx="103104" cy="1426186"/>
                <a:chOff x="5206863" y="3100904"/>
                <a:chExt cx="122758" cy="1698043"/>
              </a:xfrm>
            </p:grpSpPr>
            <p:sp>
              <p:nvSpPr>
                <p:cNvPr id="9508" name="Google Shape;9508;p96"/>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96"/>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96"/>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96"/>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96"/>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96"/>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96"/>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5" name="Google Shape;9515;p96"/>
              <p:cNvGrpSpPr/>
              <p:nvPr/>
            </p:nvGrpSpPr>
            <p:grpSpPr>
              <a:xfrm>
                <a:off x="1542694" y="2882501"/>
                <a:ext cx="103104" cy="1426186"/>
                <a:chOff x="6006138" y="3143629"/>
                <a:chExt cx="122758" cy="1698043"/>
              </a:xfrm>
            </p:grpSpPr>
            <p:sp>
              <p:nvSpPr>
                <p:cNvPr id="9516" name="Google Shape;9516;p96"/>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96"/>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96"/>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96"/>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96"/>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96"/>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96"/>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523" name="Google Shape;9523;p96"/>
          <p:cNvGrpSpPr/>
          <p:nvPr/>
        </p:nvGrpSpPr>
        <p:grpSpPr>
          <a:xfrm>
            <a:off x="5671259" y="3305987"/>
            <a:ext cx="2749952" cy="870677"/>
            <a:chOff x="238125" y="1725700"/>
            <a:chExt cx="7139025" cy="2260325"/>
          </a:xfrm>
        </p:grpSpPr>
        <p:sp>
          <p:nvSpPr>
            <p:cNvPr id="9524" name="Google Shape;9524;p96"/>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96"/>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96"/>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96"/>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96"/>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96"/>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96"/>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96"/>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96"/>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96"/>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96"/>
          <p:cNvGrpSpPr/>
          <p:nvPr/>
        </p:nvGrpSpPr>
        <p:grpSpPr>
          <a:xfrm>
            <a:off x="5941423" y="2247733"/>
            <a:ext cx="1105452" cy="916747"/>
            <a:chOff x="5249100" y="1210600"/>
            <a:chExt cx="3502700" cy="2904775"/>
          </a:xfrm>
        </p:grpSpPr>
        <p:sp>
          <p:nvSpPr>
            <p:cNvPr id="9535" name="Google Shape;9535;p96"/>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96"/>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96"/>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96"/>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9" name="Google Shape;9539;p96"/>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9540" name="Google Shape;9540;p96"/>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9541" name="Google Shape;9541;p96"/>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9542" name="Google Shape;9542;p96"/>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9543" name="Google Shape;9543;p96"/>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4" name="Google Shape;9544;p96"/>
          <p:cNvGrpSpPr/>
          <p:nvPr/>
        </p:nvGrpSpPr>
        <p:grpSpPr>
          <a:xfrm>
            <a:off x="7123971" y="967151"/>
            <a:ext cx="1304650" cy="1124856"/>
            <a:chOff x="7287122" y="1165658"/>
            <a:chExt cx="1219413" cy="1051365"/>
          </a:xfrm>
        </p:grpSpPr>
        <p:grpSp>
          <p:nvGrpSpPr>
            <p:cNvPr id="9545" name="Google Shape;9545;p96"/>
            <p:cNvGrpSpPr/>
            <p:nvPr/>
          </p:nvGrpSpPr>
          <p:grpSpPr>
            <a:xfrm>
              <a:off x="7287122" y="1969723"/>
              <a:ext cx="1219413" cy="247300"/>
              <a:chOff x="7287122" y="1969723"/>
              <a:chExt cx="1219413" cy="247300"/>
            </a:xfrm>
          </p:grpSpPr>
          <p:sp>
            <p:nvSpPr>
              <p:cNvPr id="9546" name="Google Shape;9546;p96"/>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7" name="Google Shape;9547;p96"/>
              <p:cNvGrpSpPr/>
              <p:nvPr/>
            </p:nvGrpSpPr>
            <p:grpSpPr>
              <a:xfrm>
                <a:off x="7287122" y="2063892"/>
                <a:ext cx="1151753" cy="73428"/>
                <a:chOff x="7287122" y="2063892"/>
                <a:chExt cx="1151753" cy="73428"/>
              </a:xfrm>
            </p:grpSpPr>
            <p:sp>
              <p:nvSpPr>
                <p:cNvPr id="9548" name="Google Shape;9548;p96"/>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49" name="Google Shape;9549;p96"/>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550" name="Google Shape;9550;p96"/>
            <p:cNvGrpSpPr/>
            <p:nvPr/>
          </p:nvGrpSpPr>
          <p:grpSpPr>
            <a:xfrm>
              <a:off x="7287122" y="1712201"/>
              <a:ext cx="1219403" cy="246767"/>
              <a:chOff x="7287122" y="1712201"/>
              <a:chExt cx="1219403" cy="246767"/>
            </a:xfrm>
          </p:grpSpPr>
          <p:sp>
            <p:nvSpPr>
              <p:cNvPr id="9551" name="Google Shape;9551;p96"/>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2" name="Google Shape;9552;p96"/>
              <p:cNvGrpSpPr/>
              <p:nvPr/>
            </p:nvGrpSpPr>
            <p:grpSpPr>
              <a:xfrm>
                <a:off x="7287122" y="1842861"/>
                <a:ext cx="1005303" cy="73419"/>
                <a:chOff x="7287122" y="1842861"/>
                <a:chExt cx="1005303" cy="73419"/>
              </a:xfrm>
            </p:grpSpPr>
            <p:sp>
              <p:nvSpPr>
                <p:cNvPr id="9553" name="Google Shape;9553;p96"/>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54" name="Google Shape;9554;p96"/>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555" name="Google Shape;9555;p96"/>
            <p:cNvGrpSpPr/>
            <p:nvPr/>
          </p:nvGrpSpPr>
          <p:grpSpPr>
            <a:xfrm>
              <a:off x="7287122" y="1447520"/>
              <a:ext cx="1219403" cy="286667"/>
              <a:chOff x="7287122" y="1447520"/>
              <a:chExt cx="1219403" cy="286667"/>
            </a:xfrm>
          </p:grpSpPr>
          <p:sp>
            <p:nvSpPr>
              <p:cNvPr id="9556" name="Google Shape;9556;p96"/>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7" name="Google Shape;9557;p96"/>
              <p:cNvGrpSpPr/>
              <p:nvPr/>
            </p:nvGrpSpPr>
            <p:grpSpPr>
              <a:xfrm>
                <a:off x="7287122" y="1581977"/>
                <a:ext cx="852803" cy="73428"/>
                <a:chOff x="7287122" y="1581977"/>
                <a:chExt cx="852803" cy="73428"/>
              </a:xfrm>
            </p:grpSpPr>
            <p:sp>
              <p:nvSpPr>
                <p:cNvPr id="9558" name="Google Shape;9558;p96"/>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59" name="Google Shape;9559;p96"/>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560" name="Google Shape;9560;p96"/>
            <p:cNvGrpSpPr/>
            <p:nvPr/>
          </p:nvGrpSpPr>
          <p:grpSpPr>
            <a:xfrm>
              <a:off x="7287122" y="1165658"/>
              <a:ext cx="1219403" cy="344253"/>
              <a:chOff x="7287122" y="1165658"/>
              <a:chExt cx="1219403" cy="344253"/>
            </a:xfrm>
          </p:grpSpPr>
          <p:sp>
            <p:nvSpPr>
              <p:cNvPr id="9561" name="Google Shape;9561;p96"/>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2" name="Google Shape;9562;p96"/>
              <p:cNvGrpSpPr/>
              <p:nvPr/>
            </p:nvGrpSpPr>
            <p:grpSpPr>
              <a:xfrm>
                <a:off x="7287122" y="1341025"/>
                <a:ext cx="695703" cy="73419"/>
                <a:chOff x="7287122" y="1341025"/>
                <a:chExt cx="695703" cy="73419"/>
              </a:xfrm>
            </p:grpSpPr>
            <p:sp>
              <p:nvSpPr>
                <p:cNvPr id="9563" name="Google Shape;9563;p96"/>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64" name="Google Shape;9564;p96"/>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9565" name="Google Shape;9565;p96"/>
          <p:cNvGrpSpPr/>
          <p:nvPr/>
        </p:nvGrpSpPr>
        <p:grpSpPr>
          <a:xfrm>
            <a:off x="5790463" y="973174"/>
            <a:ext cx="1397729" cy="1098540"/>
            <a:chOff x="5900602" y="1193063"/>
            <a:chExt cx="1299851" cy="1021707"/>
          </a:xfrm>
        </p:grpSpPr>
        <p:grpSp>
          <p:nvGrpSpPr>
            <p:cNvPr id="9566" name="Google Shape;9566;p96"/>
            <p:cNvGrpSpPr/>
            <p:nvPr/>
          </p:nvGrpSpPr>
          <p:grpSpPr>
            <a:xfrm>
              <a:off x="6520337" y="1193063"/>
              <a:ext cx="341815" cy="799959"/>
              <a:chOff x="6520337" y="1193063"/>
              <a:chExt cx="341815" cy="799959"/>
            </a:xfrm>
          </p:grpSpPr>
          <p:grpSp>
            <p:nvGrpSpPr>
              <p:cNvPr id="9567" name="Google Shape;9567;p96"/>
              <p:cNvGrpSpPr/>
              <p:nvPr/>
            </p:nvGrpSpPr>
            <p:grpSpPr>
              <a:xfrm>
                <a:off x="6520337" y="1589527"/>
                <a:ext cx="213950" cy="403494"/>
                <a:chOff x="6520337" y="1589527"/>
                <a:chExt cx="213950" cy="403494"/>
              </a:xfrm>
            </p:grpSpPr>
            <p:sp>
              <p:nvSpPr>
                <p:cNvPr id="9568" name="Google Shape;9568;p96"/>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96"/>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96"/>
              <p:cNvGrpSpPr/>
              <p:nvPr/>
            </p:nvGrpSpPr>
            <p:grpSpPr>
              <a:xfrm>
                <a:off x="6577204" y="1193063"/>
                <a:ext cx="284947" cy="464512"/>
                <a:chOff x="6577204" y="1193063"/>
                <a:chExt cx="284947" cy="464512"/>
              </a:xfrm>
            </p:grpSpPr>
            <p:sp>
              <p:nvSpPr>
                <p:cNvPr id="9571" name="Google Shape;9571;p96"/>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72" name="Google Shape;9572;p96"/>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9573" name="Google Shape;9573;p96"/>
            <p:cNvGrpSpPr/>
            <p:nvPr/>
          </p:nvGrpSpPr>
          <p:grpSpPr>
            <a:xfrm>
              <a:off x="6238903" y="1193063"/>
              <a:ext cx="300475" cy="900152"/>
              <a:chOff x="6238903" y="1193063"/>
              <a:chExt cx="300475" cy="900152"/>
            </a:xfrm>
          </p:grpSpPr>
          <p:grpSp>
            <p:nvGrpSpPr>
              <p:cNvPr id="9574" name="Google Shape;9574;p96"/>
              <p:cNvGrpSpPr/>
              <p:nvPr/>
            </p:nvGrpSpPr>
            <p:grpSpPr>
              <a:xfrm>
                <a:off x="6290865" y="1489315"/>
                <a:ext cx="248514" cy="603900"/>
                <a:chOff x="6290865" y="1489315"/>
                <a:chExt cx="248514" cy="603900"/>
              </a:xfrm>
            </p:grpSpPr>
            <p:sp>
              <p:nvSpPr>
                <p:cNvPr id="9575" name="Google Shape;9575;p96"/>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96"/>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96"/>
              <p:cNvGrpSpPr/>
              <p:nvPr/>
            </p:nvGrpSpPr>
            <p:grpSpPr>
              <a:xfrm>
                <a:off x="6238903" y="1193063"/>
                <a:ext cx="284947" cy="333087"/>
                <a:chOff x="6238903" y="1193063"/>
                <a:chExt cx="284947" cy="333087"/>
              </a:xfrm>
            </p:grpSpPr>
            <p:sp>
              <p:nvSpPr>
                <p:cNvPr id="9578" name="Google Shape;9578;p96"/>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79" name="Google Shape;9579;p96"/>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9580" name="Google Shape;9580;p96"/>
            <p:cNvGrpSpPr/>
            <p:nvPr/>
          </p:nvGrpSpPr>
          <p:grpSpPr>
            <a:xfrm>
              <a:off x="5900602" y="1193063"/>
              <a:ext cx="444345" cy="1021707"/>
              <a:chOff x="5900602" y="1193063"/>
              <a:chExt cx="444345" cy="1021707"/>
            </a:xfrm>
          </p:grpSpPr>
          <p:grpSp>
            <p:nvGrpSpPr>
              <p:cNvPr id="9581" name="Google Shape;9581;p96"/>
              <p:cNvGrpSpPr/>
              <p:nvPr/>
            </p:nvGrpSpPr>
            <p:grpSpPr>
              <a:xfrm>
                <a:off x="6046501" y="1367785"/>
                <a:ext cx="298446" cy="846986"/>
                <a:chOff x="6046501" y="1367785"/>
                <a:chExt cx="298446" cy="846986"/>
              </a:xfrm>
            </p:grpSpPr>
            <p:sp>
              <p:nvSpPr>
                <p:cNvPr id="9582" name="Google Shape;9582;p96"/>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96"/>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4" name="Google Shape;9584;p96"/>
              <p:cNvGrpSpPr/>
              <p:nvPr/>
            </p:nvGrpSpPr>
            <p:grpSpPr>
              <a:xfrm>
                <a:off x="5900602" y="1193063"/>
                <a:ext cx="284947" cy="182312"/>
                <a:chOff x="5900602" y="1193063"/>
                <a:chExt cx="284947" cy="182312"/>
              </a:xfrm>
            </p:grpSpPr>
            <p:sp>
              <p:nvSpPr>
                <p:cNvPr id="9585" name="Google Shape;9585;p96"/>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86" name="Google Shape;9586;p96"/>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9587" name="Google Shape;9587;p96"/>
            <p:cNvGrpSpPr/>
            <p:nvPr/>
          </p:nvGrpSpPr>
          <p:grpSpPr>
            <a:xfrm>
              <a:off x="6738300" y="1193063"/>
              <a:ext cx="462153" cy="707634"/>
              <a:chOff x="6738300" y="1193063"/>
              <a:chExt cx="462153" cy="707634"/>
            </a:xfrm>
          </p:grpSpPr>
          <p:grpSp>
            <p:nvGrpSpPr>
              <p:cNvPr id="9588" name="Google Shape;9588;p96"/>
              <p:cNvGrpSpPr/>
              <p:nvPr/>
            </p:nvGrpSpPr>
            <p:grpSpPr>
              <a:xfrm>
                <a:off x="6915505" y="1193063"/>
                <a:ext cx="284947" cy="597387"/>
                <a:chOff x="6915505" y="1193063"/>
                <a:chExt cx="284947" cy="597387"/>
              </a:xfrm>
            </p:grpSpPr>
            <p:sp>
              <p:nvSpPr>
                <p:cNvPr id="9589" name="Google Shape;9589;p96"/>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90" name="Google Shape;9590;p96"/>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9591" name="Google Shape;9591;p96"/>
              <p:cNvGrpSpPr/>
              <p:nvPr/>
            </p:nvGrpSpPr>
            <p:grpSpPr>
              <a:xfrm>
                <a:off x="6738300" y="1684725"/>
                <a:ext cx="230066" cy="215971"/>
                <a:chOff x="6738300" y="1684725"/>
                <a:chExt cx="230066" cy="215971"/>
              </a:xfrm>
            </p:grpSpPr>
            <p:sp>
              <p:nvSpPr>
                <p:cNvPr id="9592" name="Google Shape;9592;p96"/>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96"/>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50"/>
          <p:cNvSpPr/>
          <p:nvPr/>
        </p:nvSpPr>
        <p:spPr>
          <a:xfrm>
            <a:off x="1561900" y="1288400"/>
            <a:ext cx="700240" cy="591953"/>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8" name="Google Shape;858;p50"/>
          <p:cNvSpPr/>
          <p:nvPr/>
        </p:nvSpPr>
        <p:spPr>
          <a:xfrm>
            <a:off x="1561900" y="3057550"/>
            <a:ext cx="700240" cy="591953"/>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59" name="Google Shape;859;p50"/>
          <p:cNvSpPr/>
          <p:nvPr/>
        </p:nvSpPr>
        <p:spPr>
          <a:xfrm>
            <a:off x="4245705" y="1288400"/>
            <a:ext cx="700240" cy="591953"/>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60" name="Google Shape;860;p50"/>
          <p:cNvSpPr/>
          <p:nvPr/>
        </p:nvSpPr>
        <p:spPr>
          <a:xfrm>
            <a:off x="4245705" y="3057550"/>
            <a:ext cx="700240" cy="591953"/>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61" name="Google Shape;861;p50"/>
          <p:cNvSpPr/>
          <p:nvPr/>
        </p:nvSpPr>
        <p:spPr>
          <a:xfrm>
            <a:off x="6929505" y="1288400"/>
            <a:ext cx="700240" cy="591953"/>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62" name="Google Shape;862;p50"/>
          <p:cNvSpPr/>
          <p:nvPr/>
        </p:nvSpPr>
        <p:spPr>
          <a:xfrm>
            <a:off x="6929505" y="3057550"/>
            <a:ext cx="700240" cy="591953"/>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63" name="Google Shape;863;p50"/>
          <p:cNvSpPr txBox="1">
            <a:spLocks noGrp="1"/>
          </p:cNvSpPr>
          <p:nvPr>
            <p:ph type="title"/>
          </p:nvPr>
        </p:nvSpPr>
        <p:spPr>
          <a:xfrm>
            <a:off x="720000" y="1938133"/>
            <a:ext cx="2336400" cy="43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OVERVIEW</a:t>
            </a:r>
            <a:endParaRPr/>
          </a:p>
        </p:txBody>
      </p:sp>
      <p:sp>
        <p:nvSpPr>
          <p:cNvPr id="864" name="Google Shape;864;p50"/>
          <p:cNvSpPr txBox="1">
            <a:spLocks noGrp="1"/>
          </p:cNvSpPr>
          <p:nvPr>
            <p:ph type="title" idx="2"/>
          </p:nvPr>
        </p:nvSpPr>
        <p:spPr>
          <a:xfrm>
            <a:off x="1250550" y="1337475"/>
            <a:ext cx="12753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866" name="Google Shape;866;p50"/>
          <p:cNvSpPr txBox="1">
            <a:spLocks noGrp="1"/>
          </p:cNvSpPr>
          <p:nvPr>
            <p:ph type="title" idx="3"/>
          </p:nvPr>
        </p:nvSpPr>
        <p:spPr>
          <a:xfrm>
            <a:off x="3403800" y="1938133"/>
            <a:ext cx="2336400" cy="43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Preprocessing</a:t>
            </a:r>
            <a:endParaRPr dirty="0"/>
          </a:p>
        </p:txBody>
      </p:sp>
      <p:sp>
        <p:nvSpPr>
          <p:cNvPr id="867" name="Google Shape;867;p50"/>
          <p:cNvSpPr txBox="1">
            <a:spLocks noGrp="1"/>
          </p:cNvSpPr>
          <p:nvPr>
            <p:ph type="title" idx="4"/>
          </p:nvPr>
        </p:nvSpPr>
        <p:spPr>
          <a:xfrm>
            <a:off x="3934350" y="1337475"/>
            <a:ext cx="12753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869" name="Google Shape;869;p50"/>
          <p:cNvSpPr txBox="1">
            <a:spLocks noGrp="1"/>
          </p:cNvSpPr>
          <p:nvPr>
            <p:ph type="title" idx="6"/>
          </p:nvPr>
        </p:nvSpPr>
        <p:spPr>
          <a:xfrm>
            <a:off x="6087600" y="1938133"/>
            <a:ext cx="2336400" cy="439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Model Architecture</a:t>
            </a:r>
            <a:endParaRPr dirty="0"/>
          </a:p>
        </p:txBody>
      </p:sp>
      <p:sp>
        <p:nvSpPr>
          <p:cNvPr id="870" name="Google Shape;870;p50"/>
          <p:cNvSpPr txBox="1">
            <a:spLocks noGrp="1"/>
          </p:cNvSpPr>
          <p:nvPr>
            <p:ph type="title" idx="7"/>
          </p:nvPr>
        </p:nvSpPr>
        <p:spPr>
          <a:xfrm>
            <a:off x="6618150" y="1337475"/>
            <a:ext cx="12753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872" name="Google Shape;872;p50"/>
          <p:cNvSpPr txBox="1">
            <a:spLocks noGrp="1"/>
          </p:cNvSpPr>
          <p:nvPr>
            <p:ph type="title" idx="9"/>
          </p:nvPr>
        </p:nvSpPr>
        <p:spPr>
          <a:xfrm>
            <a:off x="720000" y="3707327"/>
            <a:ext cx="2336400" cy="43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Training the Model</a:t>
            </a:r>
          </a:p>
        </p:txBody>
      </p:sp>
      <p:sp>
        <p:nvSpPr>
          <p:cNvPr id="873" name="Google Shape;873;p50"/>
          <p:cNvSpPr txBox="1">
            <a:spLocks noGrp="1"/>
          </p:cNvSpPr>
          <p:nvPr>
            <p:ph type="title" idx="13"/>
          </p:nvPr>
        </p:nvSpPr>
        <p:spPr>
          <a:xfrm>
            <a:off x="1250550" y="3106625"/>
            <a:ext cx="12753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875" name="Google Shape;875;p50"/>
          <p:cNvSpPr txBox="1">
            <a:spLocks noGrp="1"/>
          </p:cNvSpPr>
          <p:nvPr>
            <p:ph type="title" idx="15"/>
          </p:nvPr>
        </p:nvSpPr>
        <p:spPr>
          <a:xfrm>
            <a:off x="3403800" y="3707327"/>
            <a:ext cx="2336400" cy="43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Evaluation</a:t>
            </a:r>
          </a:p>
        </p:txBody>
      </p:sp>
      <p:sp>
        <p:nvSpPr>
          <p:cNvPr id="876" name="Google Shape;876;p50"/>
          <p:cNvSpPr txBox="1">
            <a:spLocks noGrp="1"/>
          </p:cNvSpPr>
          <p:nvPr>
            <p:ph type="title" idx="16"/>
          </p:nvPr>
        </p:nvSpPr>
        <p:spPr>
          <a:xfrm>
            <a:off x="3934350" y="3106625"/>
            <a:ext cx="12753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878" name="Google Shape;878;p50"/>
          <p:cNvSpPr txBox="1">
            <a:spLocks noGrp="1"/>
          </p:cNvSpPr>
          <p:nvPr>
            <p:ph type="title" idx="18"/>
          </p:nvPr>
        </p:nvSpPr>
        <p:spPr>
          <a:xfrm>
            <a:off x="6087600" y="3707327"/>
            <a:ext cx="2336400" cy="43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Results</a:t>
            </a:r>
            <a:endParaRPr dirty="0"/>
          </a:p>
        </p:txBody>
      </p:sp>
      <p:sp>
        <p:nvSpPr>
          <p:cNvPr id="879" name="Google Shape;879;p50"/>
          <p:cNvSpPr txBox="1">
            <a:spLocks noGrp="1"/>
          </p:cNvSpPr>
          <p:nvPr>
            <p:ph type="title" idx="19"/>
          </p:nvPr>
        </p:nvSpPr>
        <p:spPr>
          <a:xfrm>
            <a:off x="6618150" y="3106625"/>
            <a:ext cx="12753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881" name="Google Shape;881;p50"/>
          <p:cNvSpPr txBox="1">
            <a:spLocks noGrp="1"/>
          </p:cNvSpPr>
          <p:nvPr>
            <p:ph type="title" idx="21"/>
          </p:nvPr>
        </p:nvSpPr>
        <p:spPr>
          <a:xfrm>
            <a:off x="720000" y="535000"/>
            <a:ext cx="7704000" cy="48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3" name="Subtitle 2">
            <a:extLst>
              <a:ext uri="{FF2B5EF4-FFF2-40B4-BE49-F238E27FC236}">
                <a16:creationId xmlns:a16="http://schemas.microsoft.com/office/drawing/2014/main" id="{608815BE-3CAB-0FDE-556C-88131E4300E6}"/>
              </a:ext>
            </a:extLst>
          </p:cNvPr>
          <p:cNvSpPr>
            <a:spLocks noGrp="1"/>
          </p:cNvSpPr>
          <p:nvPr>
            <p:ph type="subTitle" idx="8"/>
          </p:nvPr>
        </p:nvSpPr>
        <p:spPr/>
        <p:txBody>
          <a:bodyPr/>
          <a:lstStyle/>
          <a:p>
            <a:endParaRPr lang="en-US" dirty="0"/>
          </a:p>
        </p:txBody>
      </p:sp>
      <p:sp>
        <p:nvSpPr>
          <p:cNvPr id="5" name="Subtitle 4">
            <a:extLst>
              <a:ext uri="{FF2B5EF4-FFF2-40B4-BE49-F238E27FC236}">
                <a16:creationId xmlns:a16="http://schemas.microsoft.com/office/drawing/2014/main" id="{21C30E67-3842-527F-ED0D-BAE5F0BECF83}"/>
              </a:ext>
            </a:extLst>
          </p:cNvPr>
          <p:cNvSpPr>
            <a:spLocks noGrp="1"/>
          </p:cNvSpPr>
          <p:nvPr>
            <p:ph type="subTitle" idx="5"/>
          </p:nvPr>
        </p:nvSpPr>
        <p:spPr/>
        <p:txBody>
          <a:bodyPr/>
          <a:lstStyle/>
          <a:p>
            <a:endParaRPr lang="en-US"/>
          </a:p>
        </p:txBody>
      </p:sp>
      <p:sp>
        <p:nvSpPr>
          <p:cNvPr id="7" name="Subtitle 6">
            <a:extLst>
              <a:ext uri="{FF2B5EF4-FFF2-40B4-BE49-F238E27FC236}">
                <a16:creationId xmlns:a16="http://schemas.microsoft.com/office/drawing/2014/main" id="{A827D892-1B71-A245-67F5-768DF1077DD7}"/>
              </a:ext>
            </a:extLst>
          </p:cNvPr>
          <p:cNvSpPr>
            <a:spLocks noGrp="1"/>
          </p:cNvSpPr>
          <p:nvPr>
            <p:ph type="subTitle" idx="1"/>
          </p:nvPr>
        </p:nvSpPr>
        <p:spPr/>
        <p:txBody>
          <a:bodyPr/>
          <a:lstStyle/>
          <a:p>
            <a:endParaRPr lang="en-US"/>
          </a:p>
        </p:txBody>
      </p:sp>
      <p:sp>
        <p:nvSpPr>
          <p:cNvPr id="9" name="Subtitle 8">
            <a:extLst>
              <a:ext uri="{FF2B5EF4-FFF2-40B4-BE49-F238E27FC236}">
                <a16:creationId xmlns:a16="http://schemas.microsoft.com/office/drawing/2014/main" id="{73340105-782D-66E7-DA9F-E7B33930AD29}"/>
              </a:ext>
            </a:extLst>
          </p:cNvPr>
          <p:cNvSpPr>
            <a:spLocks noGrp="1"/>
          </p:cNvSpPr>
          <p:nvPr>
            <p:ph type="subTitle" idx="14"/>
          </p:nvPr>
        </p:nvSpPr>
        <p:spPr/>
        <p:txBody>
          <a:bodyPr/>
          <a:lstStyle/>
          <a:p>
            <a:endParaRPr lang="en-US"/>
          </a:p>
        </p:txBody>
      </p:sp>
      <p:sp>
        <p:nvSpPr>
          <p:cNvPr id="11" name="Subtitle 10">
            <a:extLst>
              <a:ext uri="{FF2B5EF4-FFF2-40B4-BE49-F238E27FC236}">
                <a16:creationId xmlns:a16="http://schemas.microsoft.com/office/drawing/2014/main" id="{5BF8C42C-7DEF-10F3-C7C2-9D80A2C6EA3C}"/>
              </a:ext>
            </a:extLst>
          </p:cNvPr>
          <p:cNvSpPr>
            <a:spLocks noGrp="1"/>
          </p:cNvSpPr>
          <p:nvPr>
            <p:ph type="subTitle" idx="17"/>
          </p:nvPr>
        </p:nvSpPr>
        <p:spPr/>
        <p:txBody>
          <a:bodyPr/>
          <a:lstStyle/>
          <a:p>
            <a:endParaRPr lang="en-US"/>
          </a:p>
        </p:txBody>
      </p:sp>
      <p:sp>
        <p:nvSpPr>
          <p:cNvPr id="13" name="Subtitle 12">
            <a:extLst>
              <a:ext uri="{FF2B5EF4-FFF2-40B4-BE49-F238E27FC236}">
                <a16:creationId xmlns:a16="http://schemas.microsoft.com/office/drawing/2014/main" id="{4DCCDC12-2227-2D82-464D-8BB36E79D0D2}"/>
              </a:ext>
            </a:extLst>
          </p:cNvPr>
          <p:cNvSpPr>
            <a:spLocks noGrp="1"/>
          </p:cNvSpPr>
          <p:nvPr>
            <p:ph type="subTitle" idx="20"/>
          </p:nvPr>
        </p:nvSpPr>
        <p:spPr/>
        <p:txBody>
          <a:bodyPr/>
          <a:lstStyle/>
          <a:p>
            <a:endParaRPr lang="en-U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97"/>
        <p:cNvGrpSpPr/>
        <p:nvPr/>
      </p:nvGrpSpPr>
      <p:grpSpPr>
        <a:xfrm>
          <a:off x="0" y="0"/>
          <a:ext cx="0" cy="0"/>
          <a:chOff x="0" y="0"/>
          <a:chExt cx="0" cy="0"/>
        </a:xfrm>
      </p:grpSpPr>
      <p:grpSp>
        <p:nvGrpSpPr>
          <p:cNvPr id="9598" name="Google Shape;9598;p97"/>
          <p:cNvGrpSpPr/>
          <p:nvPr/>
        </p:nvGrpSpPr>
        <p:grpSpPr>
          <a:xfrm>
            <a:off x="829359" y="2307635"/>
            <a:ext cx="339235" cy="298186"/>
            <a:chOff x="898875" y="244725"/>
            <a:chExt cx="481800" cy="423500"/>
          </a:xfrm>
        </p:grpSpPr>
        <p:sp>
          <p:nvSpPr>
            <p:cNvPr id="9599" name="Google Shape;9599;p97"/>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0" name="Google Shape;9600;p97"/>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1" name="Google Shape;9601;p97"/>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2" name="Google Shape;9602;p97"/>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3" name="Google Shape;9603;p97"/>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4" name="Google Shape;9604;p97"/>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05" name="Google Shape;9605;p97"/>
          <p:cNvGrpSpPr/>
          <p:nvPr/>
        </p:nvGrpSpPr>
        <p:grpSpPr>
          <a:xfrm>
            <a:off x="1267741" y="2287103"/>
            <a:ext cx="298169" cy="339253"/>
            <a:chOff x="1529350" y="258825"/>
            <a:chExt cx="423475" cy="481825"/>
          </a:xfrm>
        </p:grpSpPr>
        <p:sp>
          <p:nvSpPr>
            <p:cNvPr id="9606" name="Google Shape;9606;p97"/>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7" name="Google Shape;9607;p97"/>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08" name="Google Shape;9608;p97"/>
          <p:cNvGrpSpPr/>
          <p:nvPr/>
        </p:nvGrpSpPr>
        <p:grpSpPr>
          <a:xfrm>
            <a:off x="1660716" y="2367273"/>
            <a:ext cx="340890" cy="178912"/>
            <a:chOff x="2084325" y="363300"/>
            <a:chExt cx="484150" cy="254100"/>
          </a:xfrm>
        </p:grpSpPr>
        <p:sp>
          <p:nvSpPr>
            <p:cNvPr id="9609" name="Google Shape;9609;p97"/>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0" name="Google Shape;9610;p97"/>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1" name="Google Shape;9611;p97"/>
          <p:cNvGrpSpPr/>
          <p:nvPr/>
        </p:nvGrpSpPr>
        <p:grpSpPr>
          <a:xfrm>
            <a:off x="2110011" y="2287102"/>
            <a:ext cx="298169" cy="339253"/>
            <a:chOff x="2707500" y="249400"/>
            <a:chExt cx="423475" cy="481825"/>
          </a:xfrm>
        </p:grpSpPr>
        <p:sp>
          <p:nvSpPr>
            <p:cNvPr id="9612" name="Google Shape;9612;p97"/>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3" name="Google Shape;9613;p97"/>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4" name="Google Shape;9614;p97"/>
          <p:cNvGrpSpPr/>
          <p:nvPr/>
        </p:nvGrpSpPr>
        <p:grpSpPr>
          <a:xfrm>
            <a:off x="2523626" y="2287428"/>
            <a:ext cx="305386" cy="338602"/>
            <a:chOff x="3300325" y="249875"/>
            <a:chExt cx="433725" cy="480900"/>
          </a:xfrm>
        </p:grpSpPr>
        <p:sp>
          <p:nvSpPr>
            <p:cNvPr id="9615" name="Google Shape;9615;p97"/>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6" name="Google Shape;9616;p97"/>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7" name="Google Shape;9617;p97"/>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8" name="Google Shape;9618;p97"/>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9" name="Google Shape;9619;p97"/>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0" name="Google Shape;9620;p97"/>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1" name="Google Shape;9621;p97"/>
          <p:cNvGrpSpPr/>
          <p:nvPr/>
        </p:nvGrpSpPr>
        <p:grpSpPr>
          <a:xfrm>
            <a:off x="2912712" y="2287349"/>
            <a:ext cx="352349" cy="338760"/>
            <a:chOff x="3854700" y="249750"/>
            <a:chExt cx="500425" cy="481125"/>
          </a:xfrm>
        </p:grpSpPr>
        <p:sp>
          <p:nvSpPr>
            <p:cNvPr id="9622" name="Google Shape;9622;p97"/>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3" name="Google Shape;9623;p97"/>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4" name="Google Shape;9624;p97"/>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5" name="Google Shape;9625;p97"/>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6" name="Google Shape;9626;p97"/>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7" name="Google Shape;9627;p97"/>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8" name="Google Shape;9628;p97"/>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9" name="Google Shape;9629;p97"/>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0" name="Google Shape;9630;p97"/>
          <p:cNvGrpSpPr/>
          <p:nvPr/>
        </p:nvGrpSpPr>
        <p:grpSpPr>
          <a:xfrm>
            <a:off x="3330701" y="2287349"/>
            <a:ext cx="352349" cy="338760"/>
            <a:chOff x="4447550" y="249750"/>
            <a:chExt cx="500425" cy="481125"/>
          </a:xfrm>
        </p:grpSpPr>
        <p:sp>
          <p:nvSpPr>
            <p:cNvPr id="9631" name="Google Shape;9631;p97"/>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2" name="Google Shape;9632;p97"/>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3" name="Google Shape;9633;p97"/>
          <p:cNvGrpSpPr/>
          <p:nvPr/>
        </p:nvGrpSpPr>
        <p:grpSpPr>
          <a:xfrm>
            <a:off x="3759902" y="2287102"/>
            <a:ext cx="339253" cy="339253"/>
            <a:chOff x="5049725" y="249400"/>
            <a:chExt cx="481825" cy="481825"/>
          </a:xfrm>
        </p:grpSpPr>
        <p:sp>
          <p:nvSpPr>
            <p:cNvPr id="9634" name="Google Shape;9634;p97"/>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5" name="Google Shape;9635;p97"/>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6" name="Google Shape;9636;p97"/>
          <p:cNvGrpSpPr/>
          <p:nvPr/>
        </p:nvGrpSpPr>
        <p:grpSpPr>
          <a:xfrm>
            <a:off x="4173843" y="2287102"/>
            <a:ext cx="339253" cy="339253"/>
            <a:chOff x="5660400" y="238125"/>
            <a:chExt cx="481825" cy="481825"/>
          </a:xfrm>
        </p:grpSpPr>
        <p:sp>
          <p:nvSpPr>
            <p:cNvPr id="9637" name="Google Shape;9637;p97"/>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8" name="Google Shape;9638;p97"/>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9" name="Google Shape;9639;p97"/>
          <p:cNvGrpSpPr/>
          <p:nvPr/>
        </p:nvGrpSpPr>
        <p:grpSpPr>
          <a:xfrm>
            <a:off x="4590529" y="2287102"/>
            <a:ext cx="339253" cy="339253"/>
            <a:chOff x="6235400" y="249400"/>
            <a:chExt cx="481825" cy="481825"/>
          </a:xfrm>
        </p:grpSpPr>
        <p:sp>
          <p:nvSpPr>
            <p:cNvPr id="9640" name="Google Shape;9640;p97"/>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1" name="Google Shape;9641;p97"/>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2" name="Google Shape;9642;p97"/>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3" name="Google Shape;9643;p97"/>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4" name="Google Shape;9644;p97"/>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5" name="Google Shape;9645;p97"/>
          <p:cNvGrpSpPr/>
          <p:nvPr/>
        </p:nvGrpSpPr>
        <p:grpSpPr>
          <a:xfrm>
            <a:off x="828875" y="2731810"/>
            <a:ext cx="340204" cy="298116"/>
            <a:chOff x="899850" y="871450"/>
            <a:chExt cx="483175" cy="423400"/>
          </a:xfrm>
        </p:grpSpPr>
        <p:sp>
          <p:nvSpPr>
            <p:cNvPr id="9646" name="Google Shape;9646;p97"/>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7" name="Google Shape;9647;p97"/>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8" name="Google Shape;9648;p97"/>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9" name="Google Shape;9649;p97"/>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50" name="Google Shape;9650;p97"/>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51" name="Google Shape;9651;p97"/>
          <p:cNvGrpSpPr/>
          <p:nvPr/>
        </p:nvGrpSpPr>
        <p:grpSpPr>
          <a:xfrm>
            <a:off x="1660875" y="2711232"/>
            <a:ext cx="340573" cy="339271"/>
            <a:chOff x="2085450" y="842250"/>
            <a:chExt cx="483700" cy="481850"/>
          </a:xfrm>
        </p:grpSpPr>
        <p:sp>
          <p:nvSpPr>
            <p:cNvPr id="9652" name="Google Shape;9652;p97"/>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3" name="Google Shape;9653;p97"/>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4" name="Google Shape;9654;p97"/>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55" name="Google Shape;9655;p97"/>
          <p:cNvGrpSpPr/>
          <p:nvPr/>
        </p:nvGrpSpPr>
        <p:grpSpPr>
          <a:xfrm>
            <a:off x="2089443" y="2711241"/>
            <a:ext cx="339306" cy="339253"/>
            <a:chOff x="2685825" y="840375"/>
            <a:chExt cx="481900" cy="481825"/>
          </a:xfrm>
        </p:grpSpPr>
        <p:sp>
          <p:nvSpPr>
            <p:cNvPr id="9656" name="Google Shape;9656;p97"/>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7" name="Google Shape;9657;p97"/>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58" name="Google Shape;9658;p97"/>
          <p:cNvGrpSpPr/>
          <p:nvPr/>
        </p:nvGrpSpPr>
        <p:grpSpPr>
          <a:xfrm>
            <a:off x="2501104" y="2710924"/>
            <a:ext cx="350431" cy="339887"/>
            <a:chOff x="3270675" y="841800"/>
            <a:chExt cx="497700" cy="482725"/>
          </a:xfrm>
        </p:grpSpPr>
        <p:sp>
          <p:nvSpPr>
            <p:cNvPr id="9659" name="Google Shape;9659;p97"/>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0" name="Google Shape;9660;p97"/>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1" name="Google Shape;9661;p97"/>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62" name="Google Shape;9662;p97"/>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63" name="Google Shape;9663;p97"/>
          <p:cNvGrpSpPr/>
          <p:nvPr/>
        </p:nvGrpSpPr>
        <p:grpSpPr>
          <a:xfrm>
            <a:off x="3337249" y="2731783"/>
            <a:ext cx="339253" cy="298169"/>
            <a:chOff x="4467200" y="877100"/>
            <a:chExt cx="481825" cy="423475"/>
          </a:xfrm>
        </p:grpSpPr>
        <p:sp>
          <p:nvSpPr>
            <p:cNvPr id="9664" name="Google Shape;9664;p97"/>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5" name="Google Shape;9665;p97"/>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6" name="Google Shape;9666;p97"/>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7" name="Google Shape;9667;p97"/>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8" name="Google Shape;9668;p97"/>
          <p:cNvGrpSpPr/>
          <p:nvPr/>
        </p:nvGrpSpPr>
        <p:grpSpPr>
          <a:xfrm>
            <a:off x="3752140" y="2711232"/>
            <a:ext cx="354778" cy="339271"/>
            <a:chOff x="5045500" y="842250"/>
            <a:chExt cx="503875" cy="481850"/>
          </a:xfrm>
        </p:grpSpPr>
        <p:sp>
          <p:nvSpPr>
            <p:cNvPr id="9669" name="Google Shape;9669;p97"/>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0" name="Google Shape;9670;p97"/>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71" name="Google Shape;9671;p97"/>
          <p:cNvGrpSpPr/>
          <p:nvPr/>
        </p:nvGrpSpPr>
        <p:grpSpPr>
          <a:xfrm>
            <a:off x="4174987" y="2737451"/>
            <a:ext cx="336965" cy="286833"/>
            <a:chOff x="5645200" y="879425"/>
            <a:chExt cx="478575" cy="407375"/>
          </a:xfrm>
        </p:grpSpPr>
        <p:sp>
          <p:nvSpPr>
            <p:cNvPr id="9672" name="Google Shape;9672;p97"/>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3" name="Google Shape;9673;p97"/>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4" name="Google Shape;9674;p97"/>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5" name="Google Shape;9675;p97"/>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6" name="Google Shape;9676;p97"/>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7" name="Google Shape;9677;p97"/>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78" name="Google Shape;9678;p97"/>
          <p:cNvGrpSpPr/>
          <p:nvPr/>
        </p:nvGrpSpPr>
        <p:grpSpPr>
          <a:xfrm>
            <a:off x="4611062" y="2711241"/>
            <a:ext cx="298186" cy="339253"/>
            <a:chOff x="6264525" y="842250"/>
            <a:chExt cx="423500" cy="481825"/>
          </a:xfrm>
        </p:grpSpPr>
        <p:sp>
          <p:nvSpPr>
            <p:cNvPr id="9679" name="Google Shape;9679;p97"/>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0" name="Google Shape;9680;p97"/>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1" name="Google Shape;9681;p97"/>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2" name="Google Shape;9682;p97"/>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3" name="Google Shape;9683;p97"/>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4" name="Google Shape;9684;p97"/>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5" name="Google Shape;9685;p97"/>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86" name="Google Shape;9686;p97"/>
          <p:cNvGrpSpPr/>
          <p:nvPr/>
        </p:nvGrpSpPr>
        <p:grpSpPr>
          <a:xfrm>
            <a:off x="829350" y="3125895"/>
            <a:ext cx="339253" cy="339253"/>
            <a:chOff x="900750" y="1436075"/>
            <a:chExt cx="481825" cy="481825"/>
          </a:xfrm>
        </p:grpSpPr>
        <p:sp>
          <p:nvSpPr>
            <p:cNvPr id="9687" name="Google Shape;9687;p97"/>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8" name="Google Shape;9688;p97"/>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9" name="Google Shape;9689;p97"/>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0" name="Google Shape;9690;p97"/>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91" name="Google Shape;9691;p97"/>
          <p:cNvGrpSpPr/>
          <p:nvPr/>
        </p:nvGrpSpPr>
        <p:grpSpPr>
          <a:xfrm>
            <a:off x="1247198" y="3186183"/>
            <a:ext cx="339253" cy="218676"/>
            <a:chOff x="1492675" y="1520750"/>
            <a:chExt cx="481825" cy="310575"/>
          </a:xfrm>
        </p:grpSpPr>
        <p:sp>
          <p:nvSpPr>
            <p:cNvPr id="9692" name="Google Shape;9692;p97"/>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3" name="Google Shape;9693;p97"/>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94" name="Google Shape;9694;p97"/>
          <p:cNvGrpSpPr/>
          <p:nvPr/>
        </p:nvGrpSpPr>
        <p:grpSpPr>
          <a:xfrm>
            <a:off x="1654995" y="3125877"/>
            <a:ext cx="352332" cy="339288"/>
            <a:chOff x="2071000" y="1435025"/>
            <a:chExt cx="500400" cy="481875"/>
          </a:xfrm>
        </p:grpSpPr>
        <p:sp>
          <p:nvSpPr>
            <p:cNvPr id="9695" name="Google Shape;9695;p97"/>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6" name="Google Shape;9696;p97"/>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7" name="Google Shape;9697;p97"/>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98" name="Google Shape;9698;p97"/>
          <p:cNvGrpSpPr/>
          <p:nvPr/>
        </p:nvGrpSpPr>
        <p:grpSpPr>
          <a:xfrm>
            <a:off x="2083159" y="3146709"/>
            <a:ext cx="351874" cy="297623"/>
            <a:chOff x="2678350" y="1464650"/>
            <a:chExt cx="499750" cy="422700"/>
          </a:xfrm>
        </p:grpSpPr>
        <p:sp>
          <p:nvSpPr>
            <p:cNvPr id="9699" name="Google Shape;9699;p97"/>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0" name="Google Shape;9700;p97"/>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1" name="Google Shape;9701;p97"/>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02" name="Google Shape;9702;p97"/>
          <p:cNvGrpSpPr/>
          <p:nvPr/>
        </p:nvGrpSpPr>
        <p:grpSpPr>
          <a:xfrm>
            <a:off x="2506692" y="3125895"/>
            <a:ext cx="339253" cy="339253"/>
            <a:chOff x="3271200" y="1435075"/>
            <a:chExt cx="481825" cy="481825"/>
          </a:xfrm>
        </p:grpSpPr>
        <p:sp>
          <p:nvSpPr>
            <p:cNvPr id="9703" name="Google Shape;9703;p97"/>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4" name="Google Shape;9704;p97"/>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05" name="Google Shape;9705;p97"/>
          <p:cNvGrpSpPr/>
          <p:nvPr/>
        </p:nvGrpSpPr>
        <p:grpSpPr>
          <a:xfrm>
            <a:off x="2917165" y="3125877"/>
            <a:ext cx="343442" cy="339288"/>
            <a:chOff x="3858100" y="1435075"/>
            <a:chExt cx="487775" cy="481875"/>
          </a:xfrm>
        </p:grpSpPr>
        <p:sp>
          <p:nvSpPr>
            <p:cNvPr id="9706" name="Google Shape;9706;p97"/>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7" name="Google Shape;9707;p97"/>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8" name="Google Shape;9708;p97"/>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9" name="Google Shape;9709;p97"/>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0" name="Google Shape;9710;p97"/>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1" name="Google Shape;9711;p97"/>
          <p:cNvGrpSpPr/>
          <p:nvPr/>
        </p:nvGrpSpPr>
        <p:grpSpPr>
          <a:xfrm>
            <a:off x="3337249" y="3125895"/>
            <a:ext cx="339253" cy="339253"/>
            <a:chOff x="4456875" y="1435075"/>
            <a:chExt cx="481825" cy="481825"/>
          </a:xfrm>
        </p:grpSpPr>
        <p:sp>
          <p:nvSpPr>
            <p:cNvPr id="9712" name="Google Shape;9712;p97"/>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3" name="Google Shape;9713;p97"/>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4" name="Google Shape;9714;p97"/>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5" name="Google Shape;9715;p97"/>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6" name="Google Shape;9716;p97"/>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7" name="Google Shape;9717;p97"/>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8" name="Google Shape;9718;p97"/>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9" name="Google Shape;9719;p97"/>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0" name="Google Shape;9720;p97"/>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1" name="Google Shape;9721;p97"/>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2" name="Google Shape;9722;p97"/>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3" name="Google Shape;9723;p97"/>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4" name="Google Shape;9724;p97"/>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5" name="Google Shape;9725;p97"/>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6" name="Google Shape;9726;p97"/>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7" name="Google Shape;9727;p97"/>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8" name="Google Shape;9728;p97"/>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9" name="Google Shape;9729;p97"/>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0" name="Google Shape;9730;p97"/>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31" name="Google Shape;9731;p97"/>
          <p:cNvGrpSpPr/>
          <p:nvPr/>
        </p:nvGrpSpPr>
        <p:grpSpPr>
          <a:xfrm>
            <a:off x="3758239" y="3125886"/>
            <a:ext cx="342580" cy="339271"/>
            <a:chOff x="5049725" y="1435050"/>
            <a:chExt cx="486550" cy="481850"/>
          </a:xfrm>
        </p:grpSpPr>
        <p:sp>
          <p:nvSpPr>
            <p:cNvPr id="9732" name="Google Shape;9732;p97"/>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3" name="Google Shape;9733;p97"/>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4" name="Google Shape;9734;p97"/>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5" name="Google Shape;9735;p97"/>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36" name="Google Shape;9736;p97"/>
          <p:cNvGrpSpPr/>
          <p:nvPr/>
        </p:nvGrpSpPr>
        <p:grpSpPr>
          <a:xfrm>
            <a:off x="4173790" y="3125895"/>
            <a:ext cx="339359" cy="339253"/>
            <a:chOff x="5642475" y="1435075"/>
            <a:chExt cx="481975" cy="481825"/>
          </a:xfrm>
        </p:grpSpPr>
        <p:sp>
          <p:nvSpPr>
            <p:cNvPr id="9737" name="Google Shape;9737;p97"/>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8" name="Google Shape;9738;p97"/>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9" name="Google Shape;9739;p97"/>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40" name="Google Shape;9740;p97"/>
          <p:cNvGrpSpPr/>
          <p:nvPr/>
        </p:nvGrpSpPr>
        <p:grpSpPr>
          <a:xfrm>
            <a:off x="4588276" y="3125886"/>
            <a:ext cx="343759" cy="339271"/>
            <a:chOff x="6232000" y="1435050"/>
            <a:chExt cx="488225" cy="481850"/>
          </a:xfrm>
        </p:grpSpPr>
        <p:sp>
          <p:nvSpPr>
            <p:cNvPr id="9741" name="Google Shape;9741;p97"/>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2" name="Google Shape;9742;p97"/>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3" name="Google Shape;9743;p97"/>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4" name="Google Shape;9744;p97"/>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5" name="Google Shape;9745;p97"/>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46" name="Google Shape;9746;p97"/>
          <p:cNvGrpSpPr/>
          <p:nvPr/>
        </p:nvGrpSpPr>
        <p:grpSpPr>
          <a:xfrm>
            <a:off x="849012" y="3539545"/>
            <a:ext cx="299929" cy="337792"/>
            <a:chOff x="924450" y="2028975"/>
            <a:chExt cx="425975" cy="479750"/>
          </a:xfrm>
        </p:grpSpPr>
        <p:sp>
          <p:nvSpPr>
            <p:cNvPr id="9747" name="Google Shape;9747;p97"/>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8" name="Google Shape;9748;p97"/>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9" name="Google Shape;9749;p97"/>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50" name="Google Shape;9750;p97"/>
          <p:cNvGrpSpPr/>
          <p:nvPr/>
        </p:nvGrpSpPr>
        <p:grpSpPr>
          <a:xfrm>
            <a:off x="1661509" y="3559347"/>
            <a:ext cx="339306" cy="298186"/>
            <a:chOff x="2085450" y="2057100"/>
            <a:chExt cx="481900" cy="423500"/>
          </a:xfrm>
        </p:grpSpPr>
        <p:sp>
          <p:nvSpPr>
            <p:cNvPr id="9751" name="Google Shape;9751;p97"/>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2" name="Google Shape;9752;p97"/>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3" name="Google Shape;9753;p97"/>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54" name="Google Shape;9754;p97"/>
          <p:cNvGrpSpPr/>
          <p:nvPr/>
        </p:nvGrpSpPr>
        <p:grpSpPr>
          <a:xfrm>
            <a:off x="2089442" y="3582592"/>
            <a:ext cx="339306" cy="251698"/>
            <a:chOff x="2678275" y="2090100"/>
            <a:chExt cx="481900" cy="357475"/>
          </a:xfrm>
        </p:grpSpPr>
        <p:sp>
          <p:nvSpPr>
            <p:cNvPr id="9755" name="Google Shape;9755;p97"/>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6" name="Google Shape;9756;p97"/>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7" name="Google Shape;9757;p97"/>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8" name="Google Shape;9758;p97"/>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9" name="Google Shape;9759;p97"/>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60" name="Google Shape;9760;p97"/>
          <p:cNvGrpSpPr/>
          <p:nvPr/>
        </p:nvGrpSpPr>
        <p:grpSpPr>
          <a:xfrm>
            <a:off x="2566646" y="3594790"/>
            <a:ext cx="219345" cy="227301"/>
            <a:chOff x="3357325" y="2093500"/>
            <a:chExt cx="311525" cy="322825"/>
          </a:xfrm>
        </p:grpSpPr>
        <p:sp>
          <p:nvSpPr>
            <p:cNvPr id="9761" name="Google Shape;9761;p97"/>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2" name="Google Shape;9762;p97"/>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3" name="Google Shape;9763;p97"/>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64" name="Google Shape;9764;p97"/>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65" name="Google Shape;9765;p97"/>
          <p:cNvGrpSpPr/>
          <p:nvPr/>
        </p:nvGrpSpPr>
        <p:grpSpPr>
          <a:xfrm>
            <a:off x="3360836" y="3538814"/>
            <a:ext cx="292078" cy="339253"/>
            <a:chOff x="4492800" y="2027925"/>
            <a:chExt cx="414825" cy="481825"/>
          </a:xfrm>
        </p:grpSpPr>
        <p:sp>
          <p:nvSpPr>
            <p:cNvPr id="9766" name="Google Shape;9766;p97"/>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7" name="Google Shape;9767;p97"/>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68" name="Google Shape;9768;p97"/>
          <p:cNvGrpSpPr/>
          <p:nvPr/>
        </p:nvGrpSpPr>
        <p:grpSpPr>
          <a:xfrm>
            <a:off x="3759928" y="3538805"/>
            <a:ext cx="339200" cy="339271"/>
            <a:chOff x="5049725" y="2027900"/>
            <a:chExt cx="481750" cy="481850"/>
          </a:xfrm>
        </p:grpSpPr>
        <p:sp>
          <p:nvSpPr>
            <p:cNvPr id="9769" name="Google Shape;9769;p97"/>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0" name="Google Shape;9770;p97"/>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1" name="Google Shape;9771;p97"/>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2" name="Google Shape;9772;p97"/>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3" name="Google Shape;9773;p97"/>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4" name="Google Shape;9774;p97"/>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5" name="Google Shape;9775;p97"/>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6" name="Google Shape;9776;p97"/>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77" name="Google Shape;9777;p97"/>
          <p:cNvGrpSpPr/>
          <p:nvPr/>
        </p:nvGrpSpPr>
        <p:grpSpPr>
          <a:xfrm>
            <a:off x="4233524" y="3538893"/>
            <a:ext cx="219890" cy="339095"/>
            <a:chOff x="5726350" y="2028150"/>
            <a:chExt cx="312300" cy="481600"/>
          </a:xfrm>
        </p:grpSpPr>
        <p:sp>
          <p:nvSpPr>
            <p:cNvPr id="9778" name="Google Shape;9778;p97"/>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9" name="Google Shape;9779;p97"/>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0" name="Google Shape;9780;p97"/>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81" name="Google Shape;9781;p97"/>
          <p:cNvGrpSpPr/>
          <p:nvPr/>
        </p:nvGrpSpPr>
        <p:grpSpPr>
          <a:xfrm>
            <a:off x="4593715" y="3542000"/>
            <a:ext cx="332881" cy="332881"/>
            <a:chOff x="6239925" y="2032450"/>
            <a:chExt cx="472775" cy="472775"/>
          </a:xfrm>
        </p:grpSpPr>
        <p:sp>
          <p:nvSpPr>
            <p:cNvPr id="9782" name="Google Shape;9782;p97"/>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3" name="Google Shape;9783;p97"/>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84" name="Google Shape;9784;p97"/>
          <p:cNvGrpSpPr/>
          <p:nvPr/>
        </p:nvGrpSpPr>
        <p:grpSpPr>
          <a:xfrm>
            <a:off x="5042807" y="2364092"/>
            <a:ext cx="334641" cy="185425"/>
            <a:chOff x="903075" y="2730000"/>
            <a:chExt cx="475275" cy="263350"/>
          </a:xfrm>
        </p:grpSpPr>
        <p:sp>
          <p:nvSpPr>
            <p:cNvPr id="9785" name="Google Shape;9785;p97"/>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6" name="Google Shape;9786;p97"/>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7" name="Google Shape;9787;p97"/>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88" name="Google Shape;9788;p97"/>
          <p:cNvGrpSpPr/>
          <p:nvPr/>
        </p:nvGrpSpPr>
        <p:grpSpPr>
          <a:xfrm>
            <a:off x="1247198" y="3538814"/>
            <a:ext cx="339253" cy="339253"/>
            <a:chOff x="1492675" y="2027925"/>
            <a:chExt cx="481825" cy="481825"/>
          </a:xfrm>
        </p:grpSpPr>
        <p:sp>
          <p:nvSpPr>
            <p:cNvPr id="9789" name="Google Shape;9789;p97"/>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0" name="Google Shape;9790;p97"/>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1" name="Google Shape;9791;p97"/>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2" name="Google Shape;9792;p97"/>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3" name="Google Shape;9793;p97"/>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94" name="Google Shape;9794;p97"/>
          <p:cNvGrpSpPr/>
          <p:nvPr/>
        </p:nvGrpSpPr>
        <p:grpSpPr>
          <a:xfrm>
            <a:off x="5473575" y="2287178"/>
            <a:ext cx="339253" cy="339253"/>
            <a:chOff x="1492675" y="2620775"/>
            <a:chExt cx="481825" cy="481825"/>
          </a:xfrm>
        </p:grpSpPr>
        <p:sp>
          <p:nvSpPr>
            <p:cNvPr id="9795" name="Google Shape;9795;p97"/>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6" name="Google Shape;9796;p97"/>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97" name="Google Shape;9797;p97"/>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98" name="Google Shape;9798;p97"/>
          <p:cNvGrpSpPr/>
          <p:nvPr/>
        </p:nvGrpSpPr>
        <p:grpSpPr>
          <a:xfrm>
            <a:off x="6297328" y="2303161"/>
            <a:ext cx="333585" cy="307287"/>
            <a:chOff x="2682350" y="2643425"/>
            <a:chExt cx="473775" cy="436425"/>
          </a:xfrm>
        </p:grpSpPr>
        <p:sp>
          <p:nvSpPr>
            <p:cNvPr id="9799" name="Google Shape;9799;p97"/>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0" name="Google Shape;9800;p97"/>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1" name="Google Shape;9801;p97"/>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2" name="Google Shape;9802;p97"/>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3" name="Google Shape;9803;p97"/>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4" name="Google Shape;9804;p97"/>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5" name="Google Shape;9805;p97"/>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06" name="Google Shape;9806;p97"/>
          <p:cNvGrpSpPr/>
          <p:nvPr/>
        </p:nvGrpSpPr>
        <p:grpSpPr>
          <a:xfrm>
            <a:off x="6762818" y="2287178"/>
            <a:ext cx="238531" cy="339253"/>
            <a:chOff x="3342725" y="2620775"/>
            <a:chExt cx="338775" cy="481825"/>
          </a:xfrm>
        </p:grpSpPr>
        <p:sp>
          <p:nvSpPr>
            <p:cNvPr id="9807" name="Google Shape;9807;p97"/>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8" name="Google Shape;9808;p97"/>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9" name="Google Shape;9809;p97"/>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10" name="Google Shape;9810;p97"/>
          <p:cNvGrpSpPr/>
          <p:nvPr/>
        </p:nvGrpSpPr>
        <p:grpSpPr>
          <a:xfrm>
            <a:off x="7156568" y="2287178"/>
            <a:ext cx="278296" cy="339253"/>
            <a:chOff x="3907325" y="2620775"/>
            <a:chExt cx="395250" cy="481825"/>
          </a:xfrm>
        </p:grpSpPr>
        <p:sp>
          <p:nvSpPr>
            <p:cNvPr id="9811" name="Google Shape;9811;p97"/>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2" name="Google Shape;9812;p97"/>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3" name="Google Shape;9813;p97"/>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4" name="Google Shape;9814;p97"/>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15" name="Google Shape;9815;p97"/>
          <p:cNvGrpSpPr/>
          <p:nvPr/>
        </p:nvGrpSpPr>
        <p:grpSpPr>
          <a:xfrm>
            <a:off x="7549755" y="2297783"/>
            <a:ext cx="339253" cy="318042"/>
            <a:chOff x="4456875" y="2635825"/>
            <a:chExt cx="481825" cy="451700"/>
          </a:xfrm>
        </p:grpSpPr>
        <p:sp>
          <p:nvSpPr>
            <p:cNvPr id="9816" name="Google Shape;9816;p97"/>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7" name="Google Shape;9817;p97"/>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8" name="Google Shape;9818;p97"/>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9" name="Google Shape;9819;p97"/>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0" name="Google Shape;9820;p97"/>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1" name="Google Shape;9821;p97"/>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22" name="Google Shape;9822;p97"/>
          <p:cNvGrpSpPr/>
          <p:nvPr/>
        </p:nvGrpSpPr>
        <p:grpSpPr>
          <a:xfrm>
            <a:off x="7974679" y="2297783"/>
            <a:ext cx="339253" cy="318042"/>
            <a:chOff x="5049725" y="2635825"/>
            <a:chExt cx="481825" cy="451700"/>
          </a:xfrm>
        </p:grpSpPr>
        <p:sp>
          <p:nvSpPr>
            <p:cNvPr id="9823" name="Google Shape;9823;p97"/>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4" name="Google Shape;9824;p97"/>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5" name="Google Shape;9825;p97"/>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26" name="Google Shape;9826;p97"/>
          <p:cNvGrpSpPr/>
          <p:nvPr/>
        </p:nvGrpSpPr>
        <p:grpSpPr>
          <a:xfrm>
            <a:off x="2375386" y="3952243"/>
            <a:ext cx="338566" cy="338373"/>
            <a:chOff x="5643000" y="2621375"/>
            <a:chExt cx="480850" cy="480575"/>
          </a:xfrm>
        </p:grpSpPr>
        <p:sp>
          <p:nvSpPr>
            <p:cNvPr id="9827" name="Google Shape;9827;p97"/>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8" name="Google Shape;9828;p97"/>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9" name="Google Shape;9829;p97"/>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0" name="Google Shape;9830;p97"/>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1" name="Google Shape;9831;p97"/>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2" name="Google Shape;9832;p97"/>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3" name="Google Shape;9833;p97"/>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34" name="Google Shape;9834;p97"/>
          <p:cNvGrpSpPr/>
          <p:nvPr/>
        </p:nvGrpSpPr>
        <p:grpSpPr>
          <a:xfrm>
            <a:off x="4192782" y="3951803"/>
            <a:ext cx="339359" cy="339253"/>
            <a:chOff x="6235250" y="2620775"/>
            <a:chExt cx="481975" cy="481825"/>
          </a:xfrm>
        </p:grpSpPr>
        <p:sp>
          <p:nvSpPr>
            <p:cNvPr id="9835" name="Google Shape;9835;p97"/>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6" name="Google Shape;9836;p97"/>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7" name="Google Shape;9837;p97"/>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8" name="Google Shape;9838;p97"/>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9" name="Google Shape;9839;p97"/>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40" name="Google Shape;9840;p97"/>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41" name="Google Shape;9841;p97"/>
          <p:cNvGrpSpPr/>
          <p:nvPr/>
        </p:nvGrpSpPr>
        <p:grpSpPr>
          <a:xfrm>
            <a:off x="5472652" y="2711317"/>
            <a:ext cx="341101" cy="339253"/>
            <a:chOff x="1535000" y="3223325"/>
            <a:chExt cx="484450" cy="481825"/>
          </a:xfrm>
        </p:grpSpPr>
        <p:sp>
          <p:nvSpPr>
            <p:cNvPr id="9842" name="Google Shape;9842;p97"/>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3" name="Google Shape;9843;p97"/>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4" name="Google Shape;9844;p97"/>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45" name="Google Shape;9845;p97"/>
          <p:cNvGrpSpPr/>
          <p:nvPr/>
        </p:nvGrpSpPr>
        <p:grpSpPr>
          <a:xfrm>
            <a:off x="5880219" y="2746618"/>
            <a:ext cx="339253" cy="268649"/>
            <a:chOff x="2085525" y="3263750"/>
            <a:chExt cx="481825" cy="381550"/>
          </a:xfrm>
        </p:grpSpPr>
        <p:sp>
          <p:nvSpPr>
            <p:cNvPr id="9846" name="Google Shape;9846;p97"/>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7" name="Google Shape;9847;p97"/>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48" name="Google Shape;9848;p97"/>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49" name="Google Shape;9849;p97"/>
          <p:cNvGrpSpPr/>
          <p:nvPr/>
        </p:nvGrpSpPr>
        <p:grpSpPr>
          <a:xfrm>
            <a:off x="6711982" y="2711308"/>
            <a:ext cx="340204" cy="339271"/>
            <a:chOff x="3270450" y="3213625"/>
            <a:chExt cx="483175" cy="481850"/>
          </a:xfrm>
        </p:grpSpPr>
        <p:sp>
          <p:nvSpPr>
            <p:cNvPr id="9850" name="Google Shape;9850;p97"/>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1" name="Google Shape;9851;p97"/>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2" name="Google Shape;9852;p97"/>
          <p:cNvGrpSpPr/>
          <p:nvPr/>
        </p:nvGrpSpPr>
        <p:grpSpPr>
          <a:xfrm>
            <a:off x="7211250" y="2711317"/>
            <a:ext cx="168931" cy="339253"/>
            <a:chOff x="3984950" y="3213600"/>
            <a:chExt cx="239925" cy="481825"/>
          </a:xfrm>
        </p:grpSpPr>
        <p:sp>
          <p:nvSpPr>
            <p:cNvPr id="9853" name="Google Shape;9853;p97"/>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4" name="Google Shape;9854;p97"/>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55" name="Google Shape;9855;p97"/>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6" name="Google Shape;9856;p97"/>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57" name="Google Shape;9857;p97"/>
          <p:cNvGrpSpPr/>
          <p:nvPr/>
        </p:nvGrpSpPr>
        <p:grpSpPr>
          <a:xfrm>
            <a:off x="1874281" y="3981487"/>
            <a:ext cx="355218" cy="279880"/>
            <a:chOff x="5629975" y="3255775"/>
            <a:chExt cx="504500" cy="397500"/>
          </a:xfrm>
        </p:grpSpPr>
        <p:sp>
          <p:nvSpPr>
            <p:cNvPr id="9858" name="Google Shape;9858;p97"/>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9" name="Google Shape;9859;p97"/>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0" name="Google Shape;9860;p97"/>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1" name="Google Shape;9861;p97"/>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2" name="Google Shape;9862;p97"/>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63" name="Google Shape;9863;p97"/>
          <p:cNvGrpSpPr/>
          <p:nvPr/>
        </p:nvGrpSpPr>
        <p:grpSpPr>
          <a:xfrm>
            <a:off x="3755839" y="3981593"/>
            <a:ext cx="340256" cy="279669"/>
            <a:chOff x="6234950" y="3255925"/>
            <a:chExt cx="483250" cy="397200"/>
          </a:xfrm>
        </p:grpSpPr>
        <p:sp>
          <p:nvSpPr>
            <p:cNvPr id="9864" name="Google Shape;9864;p97"/>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5" name="Google Shape;9865;p97"/>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6" name="Google Shape;9866;p97"/>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7" name="Google Shape;9867;p97"/>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8" name="Google Shape;9868;p97"/>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9" name="Google Shape;9869;p97"/>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70" name="Google Shape;9870;p97"/>
          <p:cNvGrpSpPr/>
          <p:nvPr/>
        </p:nvGrpSpPr>
        <p:grpSpPr>
          <a:xfrm>
            <a:off x="5051107" y="3125970"/>
            <a:ext cx="318042" cy="339253"/>
            <a:chOff x="914900" y="3806450"/>
            <a:chExt cx="451700" cy="481825"/>
          </a:xfrm>
        </p:grpSpPr>
        <p:sp>
          <p:nvSpPr>
            <p:cNvPr id="9871" name="Google Shape;9871;p97"/>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2" name="Google Shape;9872;p97"/>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3" name="Google Shape;9873;p97"/>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4" name="Google Shape;9874;p97"/>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5" name="Google Shape;9875;p97"/>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76" name="Google Shape;9876;p97"/>
          <p:cNvGrpSpPr/>
          <p:nvPr/>
        </p:nvGrpSpPr>
        <p:grpSpPr>
          <a:xfrm>
            <a:off x="5470028" y="3125785"/>
            <a:ext cx="346347" cy="339623"/>
            <a:chOff x="1490050" y="3805975"/>
            <a:chExt cx="491900" cy="482350"/>
          </a:xfrm>
        </p:grpSpPr>
        <p:sp>
          <p:nvSpPr>
            <p:cNvPr id="9877" name="Google Shape;9877;p97"/>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8" name="Google Shape;9878;p97"/>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9" name="Google Shape;9879;p97"/>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0" name="Google Shape;9880;p97"/>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81" name="Google Shape;9881;p97"/>
          <p:cNvGrpSpPr/>
          <p:nvPr/>
        </p:nvGrpSpPr>
        <p:grpSpPr>
          <a:xfrm>
            <a:off x="5893896" y="3125970"/>
            <a:ext cx="311899" cy="339253"/>
            <a:chOff x="2104275" y="3806450"/>
            <a:chExt cx="442975" cy="481825"/>
          </a:xfrm>
        </p:grpSpPr>
        <p:sp>
          <p:nvSpPr>
            <p:cNvPr id="9882" name="Google Shape;9882;p97"/>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3" name="Google Shape;9883;p97"/>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84" name="Google Shape;9884;p97"/>
          <p:cNvGrpSpPr/>
          <p:nvPr/>
        </p:nvGrpSpPr>
        <p:grpSpPr>
          <a:xfrm>
            <a:off x="6317413" y="3125970"/>
            <a:ext cx="293416" cy="339253"/>
            <a:chOff x="2710875" y="3806450"/>
            <a:chExt cx="416725" cy="481825"/>
          </a:xfrm>
        </p:grpSpPr>
        <p:sp>
          <p:nvSpPr>
            <p:cNvPr id="9885" name="Google Shape;9885;p97"/>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6" name="Google Shape;9886;p97"/>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87" name="Google Shape;9887;p97"/>
          <p:cNvGrpSpPr/>
          <p:nvPr/>
        </p:nvGrpSpPr>
        <p:grpSpPr>
          <a:xfrm>
            <a:off x="6712457" y="3166412"/>
            <a:ext cx="339253" cy="258369"/>
            <a:chOff x="3271200" y="3863875"/>
            <a:chExt cx="481825" cy="366950"/>
          </a:xfrm>
        </p:grpSpPr>
        <p:sp>
          <p:nvSpPr>
            <p:cNvPr id="9888" name="Google Shape;9888;p97"/>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9" name="Google Shape;9889;p97"/>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0" name="Google Shape;9890;p97"/>
          <p:cNvGrpSpPr/>
          <p:nvPr/>
        </p:nvGrpSpPr>
        <p:grpSpPr>
          <a:xfrm>
            <a:off x="7147952" y="3126199"/>
            <a:ext cx="295528" cy="338795"/>
            <a:chOff x="3895050" y="3806775"/>
            <a:chExt cx="419725" cy="481175"/>
          </a:xfrm>
        </p:grpSpPr>
        <p:sp>
          <p:nvSpPr>
            <p:cNvPr id="9891" name="Google Shape;9891;p97"/>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2" name="Google Shape;9892;p97"/>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3" name="Google Shape;9893;p97"/>
          <p:cNvGrpSpPr/>
          <p:nvPr/>
        </p:nvGrpSpPr>
        <p:grpSpPr>
          <a:xfrm>
            <a:off x="7551234" y="3125979"/>
            <a:ext cx="336296" cy="339235"/>
            <a:chOff x="4464775" y="3806475"/>
            <a:chExt cx="477625" cy="481800"/>
          </a:xfrm>
        </p:grpSpPr>
        <p:sp>
          <p:nvSpPr>
            <p:cNvPr id="9894" name="Google Shape;9894;p97"/>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5" name="Google Shape;9895;p97"/>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6" name="Google Shape;9896;p97"/>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7" name="Google Shape;9897;p97"/>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8" name="Google Shape;9898;p97"/>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9" name="Google Shape;9899;p97"/>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0" name="Google Shape;9900;p97"/>
          <p:cNvGrpSpPr/>
          <p:nvPr/>
        </p:nvGrpSpPr>
        <p:grpSpPr>
          <a:xfrm>
            <a:off x="7974679" y="3125970"/>
            <a:ext cx="339253" cy="339253"/>
            <a:chOff x="5049725" y="3806450"/>
            <a:chExt cx="481825" cy="481825"/>
          </a:xfrm>
        </p:grpSpPr>
        <p:sp>
          <p:nvSpPr>
            <p:cNvPr id="9901" name="Google Shape;9901;p97"/>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2" name="Google Shape;9902;p97"/>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3" name="Google Shape;9903;p97"/>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4" name="Google Shape;9904;p97"/>
          <p:cNvGrpSpPr/>
          <p:nvPr/>
        </p:nvGrpSpPr>
        <p:grpSpPr>
          <a:xfrm>
            <a:off x="1461983" y="3951798"/>
            <a:ext cx="339253" cy="339253"/>
            <a:chOff x="5651375" y="3806450"/>
            <a:chExt cx="481825" cy="481825"/>
          </a:xfrm>
        </p:grpSpPr>
        <p:sp>
          <p:nvSpPr>
            <p:cNvPr id="9905" name="Google Shape;9905;p97"/>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6" name="Google Shape;9906;p97"/>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7" name="Google Shape;9907;p97"/>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8" name="Google Shape;9908;p97"/>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9" name="Google Shape;9909;p97"/>
          <p:cNvGrpSpPr/>
          <p:nvPr/>
        </p:nvGrpSpPr>
        <p:grpSpPr>
          <a:xfrm>
            <a:off x="3360663" y="3953787"/>
            <a:ext cx="298503" cy="335275"/>
            <a:chOff x="6264300" y="3809300"/>
            <a:chExt cx="423950" cy="476175"/>
          </a:xfrm>
        </p:grpSpPr>
        <p:sp>
          <p:nvSpPr>
            <p:cNvPr id="9910" name="Google Shape;9910;p97"/>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1" name="Google Shape;9911;p97"/>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2" name="Google Shape;9912;p97"/>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13" name="Google Shape;9913;p97"/>
          <p:cNvGrpSpPr/>
          <p:nvPr/>
        </p:nvGrpSpPr>
        <p:grpSpPr>
          <a:xfrm>
            <a:off x="5039841" y="3538881"/>
            <a:ext cx="340573" cy="339271"/>
            <a:chOff x="898875" y="4399275"/>
            <a:chExt cx="483700" cy="481850"/>
          </a:xfrm>
        </p:grpSpPr>
        <p:sp>
          <p:nvSpPr>
            <p:cNvPr id="9914" name="Google Shape;9914;p97"/>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5" name="Google Shape;9915;p97"/>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6" name="Google Shape;9916;p97"/>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7" name="Google Shape;9917;p97"/>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8" name="Google Shape;9918;p97"/>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9" name="Google Shape;9919;p97"/>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0" name="Google Shape;9920;p97"/>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1" name="Google Shape;9921;p97"/>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2" name="Google Shape;9922;p97"/>
          <p:cNvGrpSpPr/>
          <p:nvPr/>
        </p:nvGrpSpPr>
        <p:grpSpPr>
          <a:xfrm>
            <a:off x="5473575" y="3554133"/>
            <a:ext cx="339253" cy="308765"/>
            <a:chOff x="1492675" y="4420975"/>
            <a:chExt cx="481825" cy="438525"/>
          </a:xfrm>
        </p:grpSpPr>
        <p:sp>
          <p:nvSpPr>
            <p:cNvPr id="9923" name="Google Shape;9923;p97"/>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4" name="Google Shape;9924;p97"/>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5" name="Google Shape;9925;p97"/>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6" name="Google Shape;9926;p97"/>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7" name="Google Shape;9927;p97"/>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8" name="Google Shape;9928;p97"/>
          <p:cNvGrpSpPr/>
          <p:nvPr/>
        </p:nvGrpSpPr>
        <p:grpSpPr>
          <a:xfrm>
            <a:off x="5878556" y="3539558"/>
            <a:ext cx="342580" cy="337915"/>
            <a:chOff x="2084100" y="4400250"/>
            <a:chExt cx="486550" cy="479925"/>
          </a:xfrm>
        </p:grpSpPr>
        <p:sp>
          <p:nvSpPr>
            <p:cNvPr id="9929" name="Google Shape;9929;p97"/>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0" name="Google Shape;9930;p97"/>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1" name="Google Shape;9931;p97"/>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2" name="Google Shape;9932;p97"/>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3" name="Google Shape;9933;p97"/>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4" name="Google Shape;9934;p97"/>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35" name="Google Shape;9935;p97"/>
          <p:cNvGrpSpPr/>
          <p:nvPr/>
        </p:nvGrpSpPr>
        <p:grpSpPr>
          <a:xfrm>
            <a:off x="6315036" y="3538907"/>
            <a:ext cx="298169" cy="339218"/>
            <a:chOff x="2707950" y="4399325"/>
            <a:chExt cx="423475" cy="481775"/>
          </a:xfrm>
        </p:grpSpPr>
        <p:sp>
          <p:nvSpPr>
            <p:cNvPr id="9936" name="Google Shape;9936;p97"/>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7" name="Google Shape;9937;p97"/>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8" name="Google Shape;9938;p97"/>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9" name="Google Shape;9939;p97"/>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0" name="Google Shape;9940;p97"/>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1" name="Google Shape;9941;p97"/>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2" name="Google Shape;9942;p97"/>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3" name="Google Shape;9943;p97"/>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4" name="Google Shape;9944;p97"/>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5" name="Google Shape;9945;p97"/>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6" name="Google Shape;9946;p97"/>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7" name="Google Shape;9947;p97"/>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8" name="Google Shape;9948;p97"/>
          <p:cNvGrpSpPr/>
          <p:nvPr/>
        </p:nvGrpSpPr>
        <p:grpSpPr>
          <a:xfrm>
            <a:off x="6744555" y="3538881"/>
            <a:ext cx="275057" cy="339271"/>
            <a:chOff x="3330525" y="4399275"/>
            <a:chExt cx="390650" cy="481850"/>
          </a:xfrm>
        </p:grpSpPr>
        <p:sp>
          <p:nvSpPr>
            <p:cNvPr id="9949" name="Google Shape;9949;p97"/>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0" name="Google Shape;9950;p97"/>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1" name="Google Shape;9951;p97"/>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2" name="Google Shape;9952;p97"/>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3" name="Google Shape;9953;p97"/>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4" name="Google Shape;9954;p97"/>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5" name="Google Shape;9955;p97"/>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56" name="Google Shape;9956;p97"/>
          <p:cNvGrpSpPr/>
          <p:nvPr/>
        </p:nvGrpSpPr>
        <p:grpSpPr>
          <a:xfrm>
            <a:off x="7169084" y="3538890"/>
            <a:ext cx="253265" cy="339253"/>
            <a:chOff x="3938800" y="4399275"/>
            <a:chExt cx="359700" cy="481825"/>
          </a:xfrm>
        </p:grpSpPr>
        <p:sp>
          <p:nvSpPr>
            <p:cNvPr id="9957" name="Google Shape;9957;p97"/>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8" name="Google Shape;9958;p97"/>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9" name="Google Shape;9959;p97"/>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0" name="Google Shape;9960;p97"/>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1" name="Google Shape;9961;p97"/>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62" name="Google Shape;9962;p97"/>
          <p:cNvGrpSpPr/>
          <p:nvPr/>
        </p:nvGrpSpPr>
        <p:grpSpPr>
          <a:xfrm>
            <a:off x="7639862" y="3538890"/>
            <a:ext cx="159039" cy="339253"/>
            <a:chOff x="4584850" y="4399275"/>
            <a:chExt cx="225875" cy="481825"/>
          </a:xfrm>
        </p:grpSpPr>
        <p:sp>
          <p:nvSpPr>
            <p:cNvPr id="9963" name="Google Shape;9963;p97"/>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4" name="Google Shape;9964;p97"/>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65" name="Google Shape;9965;p97"/>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66" name="Google Shape;9966;p97"/>
          <p:cNvGrpSpPr/>
          <p:nvPr/>
        </p:nvGrpSpPr>
        <p:grpSpPr>
          <a:xfrm>
            <a:off x="1049680" y="3951795"/>
            <a:ext cx="339253" cy="339253"/>
            <a:chOff x="5642550" y="4399275"/>
            <a:chExt cx="481825" cy="481825"/>
          </a:xfrm>
        </p:grpSpPr>
        <p:sp>
          <p:nvSpPr>
            <p:cNvPr id="9967" name="Google Shape;9967;p97"/>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68" name="Google Shape;9968;p97"/>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69" name="Google Shape;9969;p97"/>
          <p:cNvGrpSpPr/>
          <p:nvPr/>
        </p:nvGrpSpPr>
        <p:grpSpPr>
          <a:xfrm>
            <a:off x="2859815" y="3963703"/>
            <a:ext cx="363316" cy="315437"/>
            <a:chOff x="6218300" y="4416175"/>
            <a:chExt cx="516000" cy="448000"/>
          </a:xfrm>
        </p:grpSpPr>
        <p:sp>
          <p:nvSpPr>
            <p:cNvPr id="9970" name="Google Shape;9970;p97"/>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1" name="Google Shape;9971;p97"/>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2" name="Google Shape;9972;p97"/>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73" name="Google Shape;9973;p97"/>
          <p:cNvGrpSpPr/>
          <p:nvPr/>
        </p:nvGrpSpPr>
        <p:grpSpPr>
          <a:xfrm>
            <a:off x="5918879" y="3951792"/>
            <a:ext cx="339253" cy="339253"/>
            <a:chOff x="899850" y="4992125"/>
            <a:chExt cx="481825" cy="481825"/>
          </a:xfrm>
        </p:grpSpPr>
        <p:sp>
          <p:nvSpPr>
            <p:cNvPr id="9974" name="Google Shape;9974;p97"/>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5" name="Google Shape;9975;p97"/>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6" name="Google Shape;9976;p97"/>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77" name="Google Shape;9977;p97"/>
          <p:cNvGrpSpPr/>
          <p:nvPr/>
        </p:nvGrpSpPr>
        <p:grpSpPr>
          <a:xfrm>
            <a:off x="5461708" y="3951792"/>
            <a:ext cx="339253" cy="339253"/>
            <a:chOff x="1492675" y="4992125"/>
            <a:chExt cx="481825" cy="481825"/>
          </a:xfrm>
        </p:grpSpPr>
        <p:sp>
          <p:nvSpPr>
            <p:cNvPr id="9978" name="Google Shape;9978;p97"/>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79" name="Google Shape;9979;p97"/>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80" name="Google Shape;9980;p97"/>
          <p:cNvGrpSpPr/>
          <p:nvPr/>
        </p:nvGrpSpPr>
        <p:grpSpPr>
          <a:xfrm>
            <a:off x="5004462" y="3951792"/>
            <a:ext cx="339253" cy="339253"/>
            <a:chOff x="2085525" y="4992125"/>
            <a:chExt cx="481825" cy="481825"/>
          </a:xfrm>
        </p:grpSpPr>
        <p:sp>
          <p:nvSpPr>
            <p:cNvPr id="9981" name="Google Shape;9981;p97"/>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2" name="Google Shape;9982;p97"/>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83" name="Google Shape;9983;p97"/>
          <p:cNvGrpSpPr/>
          <p:nvPr/>
        </p:nvGrpSpPr>
        <p:grpSpPr>
          <a:xfrm>
            <a:off x="6833221" y="3951792"/>
            <a:ext cx="339253" cy="339253"/>
            <a:chOff x="2678350" y="4992125"/>
            <a:chExt cx="481825" cy="481825"/>
          </a:xfrm>
        </p:grpSpPr>
        <p:sp>
          <p:nvSpPr>
            <p:cNvPr id="9984" name="Google Shape;9984;p97"/>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5" name="Google Shape;9985;p97"/>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6" name="Google Shape;9986;p97"/>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87" name="Google Shape;9987;p97"/>
          <p:cNvGrpSpPr/>
          <p:nvPr/>
        </p:nvGrpSpPr>
        <p:grpSpPr>
          <a:xfrm>
            <a:off x="4628816" y="3951792"/>
            <a:ext cx="339253" cy="339253"/>
            <a:chOff x="3271200" y="4992125"/>
            <a:chExt cx="481825" cy="481825"/>
          </a:xfrm>
        </p:grpSpPr>
        <p:sp>
          <p:nvSpPr>
            <p:cNvPr id="9988" name="Google Shape;9988;p97"/>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89" name="Google Shape;9989;p97"/>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0" name="Google Shape;9990;p97"/>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91" name="Google Shape;9991;p97"/>
          <p:cNvGrpSpPr/>
          <p:nvPr/>
        </p:nvGrpSpPr>
        <p:grpSpPr>
          <a:xfrm>
            <a:off x="7290263" y="3952822"/>
            <a:ext cx="339411" cy="337193"/>
            <a:chOff x="3863900" y="4993625"/>
            <a:chExt cx="482050" cy="478900"/>
          </a:xfrm>
        </p:grpSpPr>
        <p:sp>
          <p:nvSpPr>
            <p:cNvPr id="9992" name="Google Shape;9992;p97"/>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3" name="Google Shape;9993;p97"/>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4" name="Google Shape;9994;p97"/>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5" name="Google Shape;9995;p97"/>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96" name="Google Shape;9996;p97"/>
          <p:cNvGrpSpPr/>
          <p:nvPr/>
        </p:nvGrpSpPr>
        <p:grpSpPr>
          <a:xfrm>
            <a:off x="7747437" y="3952822"/>
            <a:ext cx="339411" cy="337193"/>
            <a:chOff x="4456725" y="4993625"/>
            <a:chExt cx="482050" cy="478900"/>
          </a:xfrm>
        </p:grpSpPr>
        <p:sp>
          <p:nvSpPr>
            <p:cNvPr id="9997" name="Google Shape;9997;p97"/>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8" name="Google Shape;9998;p97"/>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99" name="Google Shape;9999;p97"/>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0" name="Google Shape;10000;p97"/>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0001" name="Google Shape;10001;p97"/>
          <p:cNvGrpSpPr/>
          <p:nvPr/>
        </p:nvGrpSpPr>
        <p:grpSpPr>
          <a:xfrm>
            <a:off x="6376030" y="3952813"/>
            <a:ext cx="339411" cy="337211"/>
            <a:chOff x="5049575" y="4993600"/>
            <a:chExt cx="482050" cy="478925"/>
          </a:xfrm>
        </p:grpSpPr>
        <p:sp>
          <p:nvSpPr>
            <p:cNvPr id="10002" name="Google Shape;10002;p97"/>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3" name="Google Shape;10003;p97"/>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4" name="Google Shape;10004;p97"/>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0005" name="Google Shape;10005;p97"/>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0006" name="Google Shape;10006;p97"/>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0007" name="Google Shape;10007;p9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11"/>
        <p:cNvGrpSpPr/>
        <p:nvPr/>
      </p:nvGrpSpPr>
      <p:grpSpPr>
        <a:xfrm>
          <a:off x="0" y="0"/>
          <a:ext cx="0" cy="0"/>
          <a:chOff x="0" y="0"/>
          <a:chExt cx="0" cy="0"/>
        </a:xfrm>
      </p:grpSpPr>
      <p:grpSp>
        <p:nvGrpSpPr>
          <p:cNvPr id="10012" name="Google Shape;10012;p98"/>
          <p:cNvGrpSpPr/>
          <p:nvPr/>
        </p:nvGrpSpPr>
        <p:grpSpPr>
          <a:xfrm>
            <a:off x="876361" y="1308054"/>
            <a:ext cx="322099" cy="370529"/>
            <a:chOff x="-42971725" y="3217825"/>
            <a:chExt cx="275675" cy="317125"/>
          </a:xfrm>
        </p:grpSpPr>
        <p:sp>
          <p:nvSpPr>
            <p:cNvPr id="10013" name="Google Shape;10013;p98"/>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98"/>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98"/>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98"/>
          <p:cNvGrpSpPr/>
          <p:nvPr/>
        </p:nvGrpSpPr>
        <p:grpSpPr>
          <a:xfrm>
            <a:off x="848276" y="1776710"/>
            <a:ext cx="378270" cy="337551"/>
            <a:chOff x="-42996150" y="3612600"/>
            <a:chExt cx="323750" cy="288900"/>
          </a:xfrm>
        </p:grpSpPr>
        <p:sp>
          <p:nvSpPr>
            <p:cNvPr id="10017" name="Google Shape;10017;p98"/>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98"/>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98"/>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0" name="Google Shape;10020;p98"/>
          <p:cNvGrpSpPr/>
          <p:nvPr/>
        </p:nvGrpSpPr>
        <p:grpSpPr>
          <a:xfrm>
            <a:off x="851036" y="2186080"/>
            <a:ext cx="372749" cy="370909"/>
            <a:chOff x="-42994575" y="3950300"/>
            <a:chExt cx="319025" cy="317450"/>
          </a:xfrm>
        </p:grpSpPr>
        <p:sp>
          <p:nvSpPr>
            <p:cNvPr id="10021" name="Google Shape;10021;p98"/>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98"/>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98"/>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4" name="Google Shape;10024;p98"/>
          <p:cNvGrpSpPr/>
          <p:nvPr/>
        </p:nvGrpSpPr>
        <p:grpSpPr>
          <a:xfrm>
            <a:off x="3004431" y="1332912"/>
            <a:ext cx="371785" cy="370879"/>
            <a:chOff x="-41111350" y="3239100"/>
            <a:chExt cx="318200" cy="317425"/>
          </a:xfrm>
        </p:grpSpPr>
        <p:sp>
          <p:nvSpPr>
            <p:cNvPr id="10025" name="Google Shape;10025;p98"/>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98"/>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98"/>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98"/>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98"/>
          <p:cNvGrpSpPr/>
          <p:nvPr/>
        </p:nvGrpSpPr>
        <p:grpSpPr>
          <a:xfrm>
            <a:off x="3000751" y="1768444"/>
            <a:ext cx="379146" cy="370967"/>
            <a:chOff x="-41117650" y="3605525"/>
            <a:chExt cx="324500" cy="317500"/>
          </a:xfrm>
        </p:grpSpPr>
        <p:sp>
          <p:nvSpPr>
            <p:cNvPr id="10030" name="Google Shape;10030;p98"/>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98"/>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98"/>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3" name="Google Shape;10033;p98"/>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4" name="Google Shape;10034;p98"/>
          <p:cNvGrpSpPr/>
          <p:nvPr/>
        </p:nvGrpSpPr>
        <p:grpSpPr>
          <a:xfrm>
            <a:off x="1827005" y="2659967"/>
            <a:ext cx="216271" cy="371814"/>
            <a:chOff x="-39205300" y="3220175"/>
            <a:chExt cx="185100" cy="318225"/>
          </a:xfrm>
        </p:grpSpPr>
        <p:sp>
          <p:nvSpPr>
            <p:cNvPr id="10035" name="Google Shape;10035;p98"/>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98"/>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98"/>
          <p:cNvGrpSpPr/>
          <p:nvPr/>
        </p:nvGrpSpPr>
        <p:grpSpPr>
          <a:xfrm>
            <a:off x="1792533" y="3120038"/>
            <a:ext cx="300016" cy="369273"/>
            <a:chOff x="-39248625" y="3588600"/>
            <a:chExt cx="256775" cy="316050"/>
          </a:xfrm>
        </p:grpSpPr>
        <p:sp>
          <p:nvSpPr>
            <p:cNvPr id="10038" name="Google Shape;10038;p98"/>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98"/>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0" name="Google Shape;10040;p98"/>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98"/>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2" name="Google Shape;10042;p98"/>
          <p:cNvGrpSpPr/>
          <p:nvPr/>
        </p:nvGrpSpPr>
        <p:grpSpPr>
          <a:xfrm>
            <a:off x="1243246" y="1308054"/>
            <a:ext cx="429504" cy="370879"/>
            <a:chOff x="-42651700" y="3217825"/>
            <a:chExt cx="367600" cy="317425"/>
          </a:xfrm>
        </p:grpSpPr>
        <p:sp>
          <p:nvSpPr>
            <p:cNvPr id="10043" name="Google Shape;10043;p98"/>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98"/>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98"/>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98"/>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98"/>
          <p:cNvGrpSpPr/>
          <p:nvPr/>
        </p:nvGrpSpPr>
        <p:grpSpPr>
          <a:xfrm>
            <a:off x="1278678" y="1747704"/>
            <a:ext cx="358640" cy="363226"/>
            <a:chOff x="-42617300" y="3587775"/>
            <a:chExt cx="306950" cy="310875"/>
          </a:xfrm>
        </p:grpSpPr>
        <p:sp>
          <p:nvSpPr>
            <p:cNvPr id="10048" name="Google Shape;10048;p98"/>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98"/>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0" name="Google Shape;10050;p98"/>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1" name="Google Shape;10051;p98"/>
          <p:cNvGrpSpPr/>
          <p:nvPr/>
        </p:nvGrpSpPr>
        <p:grpSpPr>
          <a:xfrm>
            <a:off x="3450506" y="1332445"/>
            <a:ext cx="376926" cy="370324"/>
            <a:chOff x="-40748275" y="3238700"/>
            <a:chExt cx="322600" cy="316950"/>
          </a:xfrm>
        </p:grpSpPr>
        <p:sp>
          <p:nvSpPr>
            <p:cNvPr id="10052" name="Google Shape;10052;p98"/>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98"/>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98"/>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98"/>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98"/>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98"/>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98"/>
          <p:cNvGrpSpPr/>
          <p:nvPr/>
        </p:nvGrpSpPr>
        <p:grpSpPr>
          <a:xfrm>
            <a:off x="3453062" y="1800429"/>
            <a:ext cx="371814" cy="338690"/>
            <a:chOff x="-40745125" y="3632900"/>
            <a:chExt cx="318225" cy="289875"/>
          </a:xfrm>
        </p:grpSpPr>
        <p:sp>
          <p:nvSpPr>
            <p:cNvPr id="10059" name="Google Shape;10059;p98"/>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98"/>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98"/>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98"/>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98"/>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98"/>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98"/>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98"/>
          <p:cNvGrpSpPr/>
          <p:nvPr/>
        </p:nvGrpSpPr>
        <p:grpSpPr>
          <a:xfrm>
            <a:off x="3457209" y="2211639"/>
            <a:ext cx="363518" cy="370178"/>
            <a:chOff x="-40742750" y="3972175"/>
            <a:chExt cx="311125" cy="316825"/>
          </a:xfrm>
        </p:grpSpPr>
        <p:sp>
          <p:nvSpPr>
            <p:cNvPr id="10067" name="Google Shape;10067;p98"/>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98"/>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98"/>
          <p:cNvGrpSpPr/>
          <p:nvPr/>
        </p:nvGrpSpPr>
        <p:grpSpPr>
          <a:xfrm>
            <a:off x="2239871" y="2661807"/>
            <a:ext cx="266892" cy="369974"/>
            <a:chOff x="-38860325" y="3221750"/>
            <a:chExt cx="228425" cy="316650"/>
          </a:xfrm>
        </p:grpSpPr>
        <p:sp>
          <p:nvSpPr>
            <p:cNvPr id="10070" name="Google Shape;10070;p98"/>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98"/>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98"/>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98"/>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98"/>
          <p:cNvGrpSpPr/>
          <p:nvPr/>
        </p:nvGrpSpPr>
        <p:grpSpPr>
          <a:xfrm>
            <a:off x="2190678" y="3123864"/>
            <a:ext cx="380081" cy="367111"/>
            <a:chOff x="-38905225" y="3591875"/>
            <a:chExt cx="325300" cy="314200"/>
          </a:xfrm>
        </p:grpSpPr>
        <p:sp>
          <p:nvSpPr>
            <p:cNvPr id="10075" name="Google Shape;10075;p98"/>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98"/>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98"/>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8" name="Google Shape;10078;p98"/>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9" name="Google Shape;10079;p98"/>
          <p:cNvGrpSpPr/>
          <p:nvPr/>
        </p:nvGrpSpPr>
        <p:grpSpPr>
          <a:xfrm>
            <a:off x="3997427" y="3108944"/>
            <a:ext cx="290815" cy="369740"/>
            <a:chOff x="-37370925" y="3579105"/>
            <a:chExt cx="248900" cy="316450"/>
          </a:xfrm>
        </p:grpSpPr>
        <p:sp>
          <p:nvSpPr>
            <p:cNvPr id="10080" name="Google Shape;10080;p98"/>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98"/>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2" name="Google Shape;10082;p98"/>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98"/>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4" name="Google Shape;10084;p98"/>
          <p:cNvGrpSpPr/>
          <p:nvPr/>
        </p:nvGrpSpPr>
        <p:grpSpPr>
          <a:xfrm>
            <a:off x="1690803" y="2187015"/>
            <a:ext cx="371814" cy="369974"/>
            <a:chOff x="-42259725" y="3951100"/>
            <a:chExt cx="318225" cy="316650"/>
          </a:xfrm>
        </p:grpSpPr>
        <p:sp>
          <p:nvSpPr>
            <p:cNvPr id="10085" name="Google Shape;10085;p98"/>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98"/>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98"/>
          <p:cNvGrpSpPr/>
          <p:nvPr/>
        </p:nvGrpSpPr>
        <p:grpSpPr>
          <a:xfrm>
            <a:off x="3889164" y="1366036"/>
            <a:ext cx="370879" cy="337755"/>
            <a:chOff x="-40378075" y="3267450"/>
            <a:chExt cx="317425" cy="289075"/>
          </a:xfrm>
        </p:grpSpPr>
        <p:sp>
          <p:nvSpPr>
            <p:cNvPr id="10088" name="Google Shape;10088;p98"/>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98"/>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98"/>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98"/>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2" name="Google Shape;10092;p98"/>
          <p:cNvGrpSpPr/>
          <p:nvPr/>
        </p:nvGrpSpPr>
        <p:grpSpPr>
          <a:xfrm>
            <a:off x="3892830" y="1767304"/>
            <a:ext cx="363548" cy="369974"/>
            <a:chOff x="-40372575" y="3604550"/>
            <a:chExt cx="311150" cy="316650"/>
          </a:xfrm>
        </p:grpSpPr>
        <p:sp>
          <p:nvSpPr>
            <p:cNvPr id="10093" name="Google Shape;10093;p98"/>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98"/>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98"/>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6" name="Google Shape;10096;p98"/>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7" name="Google Shape;10097;p98"/>
          <p:cNvGrpSpPr/>
          <p:nvPr/>
        </p:nvGrpSpPr>
        <p:grpSpPr>
          <a:xfrm>
            <a:off x="2616780" y="2659967"/>
            <a:ext cx="399038" cy="372165"/>
            <a:chOff x="-38542250" y="3220175"/>
            <a:chExt cx="341525" cy="318525"/>
          </a:xfrm>
        </p:grpSpPr>
        <p:sp>
          <p:nvSpPr>
            <p:cNvPr id="10098" name="Google Shape;10098;p98"/>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98"/>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98"/>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98"/>
          <p:cNvGrpSpPr/>
          <p:nvPr/>
        </p:nvGrpSpPr>
        <p:grpSpPr>
          <a:xfrm>
            <a:off x="2638712" y="3119337"/>
            <a:ext cx="369974" cy="369068"/>
            <a:chOff x="-38537400" y="3588000"/>
            <a:chExt cx="316650" cy="315875"/>
          </a:xfrm>
        </p:grpSpPr>
        <p:sp>
          <p:nvSpPr>
            <p:cNvPr id="10102" name="Google Shape;10102;p98"/>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98"/>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98"/>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98"/>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98"/>
          <p:cNvGrpSpPr/>
          <p:nvPr/>
        </p:nvGrpSpPr>
        <p:grpSpPr>
          <a:xfrm>
            <a:off x="2637792" y="3576866"/>
            <a:ext cx="371814" cy="369974"/>
            <a:chOff x="-38538975" y="3954250"/>
            <a:chExt cx="318225" cy="316650"/>
          </a:xfrm>
        </p:grpSpPr>
        <p:sp>
          <p:nvSpPr>
            <p:cNvPr id="10107" name="Google Shape;10107;p98"/>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98"/>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9" name="Google Shape;10109;p98"/>
          <p:cNvGrpSpPr/>
          <p:nvPr/>
        </p:nvGrpSpPr>
        <p:grpSpPr>
          <a:xfrm>
            <a:off x="3955104" y="3571793"/>
            <a:ext cx="375465" cy="371814"/>
            <a:chOff x="-37385100" y="3949908"/>
            <a:chExt cx="321350" cy="318225"/>
          </a:xfrm>
        </p:grpSpPr>
        <p:sp>
          <p:nvSpPr>
            <p:cNvPr id="10110" name="Google Shape;10110;p98"/>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98"/>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98"/>
          <p:cNvGrpSpPr/>
          <p:nvPr/>
        </p:nvGrpSpPr>
        <p:grpSpPr>
          <a:xfrm>
            <a:off x="2130763" y="1307353"/>
            <a:ext cx="370909" cy="370675"/>
            <a:chOff x="-41895050" y="3217225"/>
            <a:chExt cx="317450" cy="317250"/>
          </a:xfrm>
        </p:grpSpPr>
        <p:sp>
          <p:nvSpPr>
            <p:cNvPr id="10113" name="Google Shape;10113;p98"/>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98"/>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98"/>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98"/>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98"/>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98"/>
          <p:cNvGrpSpPr/>
          <p:nvPr/>
        </p:nvGrpSpPr>
        <p:grpSpPr>
          <a:xfrm>
            <a:off x="2130310" y="1744287"/>
            <a:ext cx="371814" cy="369974"/>
            <a:chOff x="-41893475" y="3584850"/>
            <a:chExt cx="318225" cy="316650"/>
          </a:xfrm>
        </p:grpSpPr>
        <p:sp>
          <p:nvSpPr>
            <p:cNvPr id="10119" name="Google Shape;10119;p98"/>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98"/>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98"/>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98"/>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3" name="Google Shape;10123;p98"/>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98"/>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5" name="Google Shape;10125;p98"/>
          <p:cNvGrpSpPr/>
          <p:nvPr/>
        </p:nvGrpSpPr>
        <p:grpSpPr>
          <a:xfrm>
            <a:off x="900338" y="3139579"/>
            <a:ext cx="337522" cy="370909"/>
            <a:chOff x="-39998250" y="3605325"/>
            <a:chExt cx="288875" cy="317450"/>
          </a:xfrm>
        </p:grpSpPr>
        <p:sp>
          <p:nvSpPr>
            <p:cNvPr id="10126" name="Google Shape;10126;p98"/>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98"/>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8" name="Google Shape;10128;p98"/>
          <p:cNvGrpSpPr/>
          <p:nvPr/>
        </p:nvGrpSpPr>
        <p:grpSpPr>
          <a:xfrm>
            <a:off x="884112" y="3598043"/>
            <a:ext cx="369974" cy="369945"/>
            <a:chOff x="-40011050" y="3972375"/>
            <a:chExt cx="316650" cy="316625"/>
          </a:xfrm>
        </p:grpSpPr>
        <p:sp>
          <p:nvSpPr>
            <p:cNvPr id="10129" name="Google Shape;10129;p98"/>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98"/>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98"/>
          <p:cNvGrpSpPr/>
          <p:nvPr/>
        </p:nvGrpSpPr>
        <p:grpSpPr>
          <a:xfrm>
            <a:off x="3116043" y="2662742"/>
            <a:ext cx="266921" cy="369039"/>
            <a:chOff x="-38129425" y="3222550"/>
            <a:chExt cx="228450" cy="315850"/>
          </a:xfrm>
        </p:grpSpPr>
        <p:sp>
          <p:nvSpPr>
            <p:cNvPr id="10132" name="Google Shape;10132;p98"/>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98"/>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4" name="Google Shape;10134;p98"/>
          <p:cNvGrpSpPr/>
          <p:nvPr/>
        </p:nvGrpSpPr>
        <p:grpSpPr>
          <a:xfrm>
            <a:off x="3071012" y="3119337"/>
            <a:ext cx="371785" cy="369974"/>
            <a:chOff x="-38172725" y="3588000"/>
            <a:chExt cx="318200" cy="316650"/>
          </a:xfrm>
        </p:grpSpPr>
        <p:sp>
          <p:nvSpPr>
            <p:cNvPr id="10135" name="Google Shape;10135;p98"/>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98"/>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98"/>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98"/>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98"/>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98"/>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98"/>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98"/>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98"/>
          <p:cNvGrpSpPr/>
          <p:nvPr/>
        </p:nvGrpSpPr>
        <p:grpSpPr>
          <a:xfrm>
            <a:off x="3146914" y="3577772"/>
            <a:ext cx="219981" cy="369974"/>
            <a:chOff x="-38109725" y="3955025"/>
            <a:chExt cx="188275" cy="316650"/>
          </a:xfrm>
        </p:grpSpPr>
        <p:sp>
          <p:nvSpPr>
            <p:cNvPr id="10144" name="Google Shape;10144;p98"/>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98"/>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6" name="Google Shape;10146;p98"/>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7" name="Google Shape;10147;p98"/>
          <p:cNvGrpSpPr/>
          <p:nvPr/>
        </p:nvGrpSpPr>
        <p:grpSpPr>
          <a:xfrm>
            <a:off x="2562313" y="1309193"/>
            <a:ext cx="373654" cy="369068"/>
            <a:chOff x="-41530375" y="3218800"/>
            <a:chExt cx="319800" cy="315875"/>
          </a:xfrm>
        </p:grpSpPr>
        <p:sp>
          <p:nvSpPr>
            <p:cNvPr id="10148" name="Google Shape;10148;p98"/>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98"/>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0" name="Google Shape;10150;p98"/>
          <p:cNvGrpSpPr/>
          <p:nvPr/>
        </p:nvGrpSpPr>
        <p:grpSpPr>
          <a:xfrm>
            <a:off x="2564607" y="1824351"/>
            <a:ext cx="369068" cy="289004"/>
            <a:chOff x="-41526450" y="3653375"/>
            <a:chExt cx="315875" cy="247350"/>
          </a:xfrm>
        </p:grpSpPr>
        <p:sp>
          <p:nvSpPr>
            <p:cNvPr id="10151" name="Google Shape;10151;p98"/>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98"/>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3" name="Google Shape;10153;p98"/>
          <p:cNvGrpSpPr/>
          <p:nvPr/>
        </p:nvGrpSpPr>
        <p:grpSpPr>
          <a:xfrm>
            <a:off x="2565994" y="2187015"/>
            <a:ext cx="366293" cy="369974"/>
            <a:chOff x="-41526450" y="3951100"/>
            <a:chExt cx="313500" cy="316650"/>
          </a:xfrm>
        </p:grpSpPr>
        <p:sp>
          <p:nvSpPr>
            <p:cNvPr id="10154" name="Google Shape;10154;p98"/>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98"/>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98"/>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98"/>
          <p:cNvGrpSpPr/>
          <p:nvPr/>
        </p:nvGrpSpPr>
        <p:grpSpPr>
          <a:xfrm>
            <a:off x="1331249" y="2681144"/>
            <a:ext cx="339595" cy="371814"/>
            <a:chOff x="-39625900" y="3238300"/>
            <a:chExt cx="290650" cy="318225"/>
          </a:xfrm>
        </p:grpSpPr>
        <p:sp>
          <p:nvSpPr>
            <p:cNvPr id="10158" name="Google Shape;10158;p98"/>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98"/>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0" name="Google Shape;10160;p98"/>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1" name="Google Shape;10161;p98"/>
          <p:cNvGrpSpPr/>
          <p:nvPr/>
        </p:nvGrpSpPr>
        <p:grpSpPr>
          <a:xfrm>
            <a:off x="1325300" y="3597605"/>
            <a:ext cx="366293" cy="370441"/>
            <a:chOff x="-39647175" y="3972000"/>
            <a:chExt cx="313500" cy="317050"/>
          </a:xfrm>
        </p:grpSpPr>
        <p:sp>
          <p:nvSpPr>
            <p:cNvPr id="10162" name="Google Shape;10162;p98"/>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98"/>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98"/>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5" name="Google Shape;10165;p98"/>
          <p:cNvGrpSpPr/>
          <p:nvPr/>
        </p:nvGrpSpPr>
        <p:grpSpPr>
          <a:xfrm>
            <a:off x="3494427" y="2661603"/>
            <a:ext cx="375495" cy="370879"/>
            <a:chOff x="-37808850" y="3221575"/>
            <a:chExt cx="321375" cy="317425"/>
          </a:xfrm>
        </p:grpSpPr>
        <p:sp>
          <p:nvSpPr>
            <p:cNvPr id="10166" name="Google Shape;10166;p98"/>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98"/>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8" name="Google Shape;10168;p98"/>
          <p:cNvGrpSpPr/>
          <p:nvPr/>
        </p:nvGrpSpPr>
        <p:grpSpPr>
          <a:xfrm>
            <a:off x="3503201" y="3183634"/>
            <a:ext cx="372749" cy="241158"/>
            <a:chOff x="-37806500" y="3643030"/>
            <a:chExt cx="319025" cy="206400"/>
          </a:xfrm>
        </p:grpSpPr>
        <p:sp>
          <p:nvSpPr>
            <p:cNvPr id="10169" name="Google Shape;10169;p98"/>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98"/>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1" name="Google Shape;10171;p98"/>
          <p:cNvGrpSpPr/>
          <p:nvPr/>
        </p:nvGrpSpPr>
        <p:grpSpPr>
          <a:xfrm>
            <a:off x="3505508" y="3575931"/>
            <a:ext cx="368134" cy="371814"/>
            <a:chOff x="-37804925" y="3953450"/>
            <a:chExt cx="315075" cy="318225"/>
          </a:xfrm>
        </p:grpSpPr>
        <p:sp>
          <p:nvSpPr>
            <p:cNvPr id="10172" name="Google Shape;10172;p98"/>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98"/>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98"/>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5" name="Google Shape;10175;p98"/>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76" name="Google Shape;10176;p98"/>
          <p:cNvGrpSpPr/>
          <p:nvPr/>
        </p:nvGrpSpPr>
        <p:grpSpPr>
          <a:xfrm>
            <a:off x="4860977" y="1328538"/>
            <a:ext cx="355663" cy="308725"/>
            <a:chOff x="-28462125" y="3199700"/>
            <a:chExt cx="298550" cy="259150"/>
          </a:xfrm>
        </p:grpSpPr>
        <p:sp>
          <p:nvSpPr>
            <p:cNvPr id="10177" name="Google Shape;10177;p98"/>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98"/>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98"/>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98"/>
          <p:cNvGrpSpPr/>
          <p:nvPr/>
        </p:nvGrpSpPr>
        <p:grpSpPr>
          <a:xfrm>
            <a:off x="4861930" y="1763228"/>
            <a:ext cx="353757" cy="352833"/>
            <a:chOff x="-28461325" y="3545475"/>
            <a:chExt cx="296950" cy="296175"/>
          </a:xfrm>
        </p:grpSpPr>
        <p:sp>
          <p:nvSpPr>
            <p:cNvPr id="10181" name="Google Shape;10181;p98"/>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98"/>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98"/>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98"/>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98"/>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98"/>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7" name="Google Shape;10187;p98"/>
          <p:cNvGrpSpPr/>
          <p:nvPr/>
        </p:nvGrpSpPr>
        <p:grpSpPr>
          <a:xfrm>
            <a:off x="4858162" y="2213272"/>
            <a:ext cx="361292" cy="352803"/>
            <a:chOff x="-28463700" y="3914875"/>
            <a:chExt cx="303275" cy="296150"/>
          </a:xfrm>
        </p:grpSpPr>
        <p:sp>
          <p:nvSpPr>
            <p:cNvPr id="10188" name="Google Shape;10188;p98"/>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98"/>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0" name="Google Shape;10190;p98"/>
          <p:cNvGrpSpPr/>
          <p:nvPr/>
        </p:nvGrpSpPr>
        <p:grpSpPr>
          <a:xfrm>
            <a:off x="7092947" y="1369355"/>
            <a:ext cx="351880" cy="227092"/>
            <a:chOff x="-26573400" y="3224125"/>
            <a:chExt cx="295375" cy="190625"/>
          </a:xfrm>
        </p:grpSpPr>
        <p:sp>
          <p:nvSpPr>
            <p:cNvPr id="10191" name="Google Shape;10191;p98"/>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98"/>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3" name="Google Shape;10193;p98"/>
          <p:cNvGrpSpPr/>
          <p:nvPr/>
        </p:nvGrpSpPr>
        <p:grpSpPr>
          <a:xfrm>
            <a:off x="7092947" y="1763690"/>
            <a:ext cx="351880" cy="351910"/>
            <a:chOff x="-26573400" y="3546250"/>
            <a:chExt cx="295375" cy="295400"/>
          </a:xfrm>
        </p:grpSpPr>
        <p:sp>
          <p:nvSpPr>
            <p:cNvPr id="10194" name="Google Shape;10194;p98"/>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98"/>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98"/>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98"/>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98"/>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98"/>
          <p:cNvGrpSpPr/>
          <p:nvPr/>
        </p:nvGrpSpPr>
        <p:grpSpPr>
          <a:xfrm>
            <a:off x="7081228" y="2213599"/>
            <a:ext cx="375319" cy="352148"/>
            <a:chOff x="-26583625" y="3917025"/>
            <a:chExt cx="315050" cy="295600"/>
          </a:xfrm>
        </p:grpSpPr>
        <p:sp>
          <p:nvSpPr>
            <p:cNvPr id="10200" name="Google Shape;10200;p98"/>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98"/>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98"/>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98"/>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4" name="Google Shape;10204;p98"/>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5" name="Google Shape;10205;p98"/>
          <p:cNvGrpSpPr/>
          <p:nvPr/>
        </p:nvGrpSpPr>
        <p:grpSpPr>
          <a:xfrm>
            <a:off x="5779742" y="3172629"/>
            <a:ext cx="289039" cy="352833"/>
            <a:chOff x="-24694925" y="3518700"/>
            <a:chExt cx="242625" cy="296175"/>
          </a:xfrm>
        </p:grpSpPr>
        <p:sp>
          <p:nvSpPr>
            <p:cNvPr id="10206" name="Google Shape;10206;p98"/>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98"/>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98"/>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98"/>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98"/>
          <p:cNvGrpSpPr/>
          <p:nvPr/>
        </p:nvGrpSpPr>
        <p:grpSpPr>
          <a:xfrm>
            <a:off x="5779280" y="3622657"/>
            <a:ext cx="289962" cy="352833"/>
            <a:chOff x="-24709100" y="3888875"/>
            <a:chExt cx="243400" cy="296175"/>
          </a:xfrm>
        </p:grpSpPr>
        <p:sp>
          <p:nvSpPr>
            <p:cNvPr id="10211" name="Google Shape;10211;p98"/>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98"/>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98"/>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98"/>
          <p:cNvGrpSpPr/>
          <p:nvPr/>
        </p:nvGrpSpPr>
        <p:grpSpPr>
          <a:xfrm>
            <a:off x="7979280" y="2695320"/>
            <a:ext cx="356556" cy="349557"/>
            <a:chOff x="-22863675" y="3131775"/>
            <a:chExt cx="299300" cy="293425"/>
          </a:xfrm>
        </p:grpSpPr>
        <p:sp>
          <p:nvSpPr>
            <p:cNvPr id="10215" name="Google Shape;10215;p98"/>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98"/>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98"/>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98"/>
          <p:cNvGrpSpPr/>
          <p:nvPr/>
        </p:nvGrpSpPr>
        <p:grpSpPr>
          <a:xfrm>
            <a:off x="5322144" y="1306499"/>
            <a:ext cx="310602" cy="352803"/>
            <a:chOff x="-28069875" y="3175300"/>
            <a:chExt cx="260725" cy="296150"/>
          </a:xfrm>
        </p:grpSpPr>
        <p:sp>
          <p:nvSpPr>
            <p:cNvPr id="10219" name="Google Shape;10219;p98"/>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98"/>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98"/>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98"/>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98"/>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98"/>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98"/>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98"/>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98"/>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8" name="Google Shape;10228;p98"/>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9" name="Google Shape;10229;p98"/>
          <p:cNvGrpSpPr/>
          <p:nvPr/>
        </p:nvGrpSpPr>
        <p:grpSpPr>
          <a:xfrm>
            <a:off x="5363423" y="2213733"/>
            <a:ext cx="228045" cy="351880"/>
            <a:chOff x="-28032075" y="3916450"/>
            <a:chExt cx="191425" cy="295375"/>
          </a:xfrm>
        </p:grpSpPr>
        <p:sp>
          <p:nvSpPr>
            <p:cNvPr id="10230" name="Google Shape;10230;p98"/>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98"/>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98"/>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98"/>
          <p:cNvGrpSpPr/>
          <p:nvPr/>
        </p:nvGrpSpPr>
        <p:grpSpPr>
          <a:xfrm>
            <a:off x="7528769" y="1306484"/>
            <a:ext cx="352833" cy="352833"/>
            <a:chOff x="-26201650" y="3176075"/>
            <a:chExt cx="296175" cy="296175"/>
          </a:xfrm>
        </p:grpSpPr>
        <p:sp>
          <p:nvSpPr>
            <p:cNvPr id="10234" name="Google Shape;10234;p98"/>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98"/>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98"/>
          <p:cNvGrpSpPr/>
          <p:nvPr/>
        </p:nvGrpSpPr>
        <p:grpSpPr>
          <a:xfrm>
            <a:off x="7528293" y="1763705"/>
            <a:ext cx="353786" cy="351880"/>
            <a:chOff x="-26204800" y="3547050"/>
            <a:chExt cx="296975" cy="295375"/>
          </a:xfrm>
        </p:grpSpPr>
        <p:sp>
          <p:nvSpPr>
            <p:cNvPr id="10237" name="Google Shape;10237;p98"/>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98"/>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9" name="Google Shape;10239;p98"/>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0" name="Google Shape;10240;p98"/>
          <p:cNvGrpSpPr/>
          <p:nvPr/>
        </p:nvGrpSpPr>
        <p:grpSpPr>
          <a:xfrm>
            <a:off x="6199548" y="2693683"/>
            <a:ext cx="345328" cy="352833"/>
            <a:chOff x="-24353875" y="3147725"/>
            <a:chExt cx="289875" cy="296175"/>
          </a:xfrm>
        </p:grpSpPr>
        <p:sp>
          <p:nvSpPr>
            <p:cNvPr id="10241" name="Google Shape;10241;p98"/>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98"/>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98"/>
          <p:cNvGrpSpPr/>
          <p:nvPr/>
        </p:nvGrpSpPr>
        <p:grpSpPr>
          <a:xfrm>
            <a:off x="6207530" y="3173090"/>
            <a:ext cx="329365" cy="351910"/>
            <a:chOff x="-24344425" y="3519475"/>
            <a:chExt cx="276475" cy="295400"/>
          </a:xfrm>
        </p:grpSpPr>
        <p:sp>
          <p:nvSpPr>
            <p:cNvPr id="10244" name="Google Shape;10244;p98"/>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98"/>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98"/>
          <p:cNvGrpSpPr/>
          <p:nvPr/>
        </p:nvGrpSpPr>
        <p:grpSpPr>
          <a:xfrm>
            <a:off x="6197210" y="3625010"/>
            <a:ext cx="350004" cy="348128"/>
            <a:chOff x="-24353075" y="3891250"/>
            <a:chExt cx="293800" cy="292225"/>
          </a:xfrm>
        </p:grpSpPr>
        <p:sp>
          <p:nvSpPr>
            <p:cNvPr id="10247" name="Google Shape;10247;p98"/>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98"/>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9" name="Google Shape;10249;p98"/>
          <p:cNvGrpSpPr/>
          <p:nvPr/>
        </p:nvGrpSpPr>
        <p:grpSpPr>
          <a:xfrm>
            <a:off x="7980681" y="3173313"/>
            <a:ext cx="353757" cy="351463"/>
            <a:chOff x="-22845575" y="3504075"/>
            <a:chExt cx="296950" cy="295025"/>
          </a:xfrm>
        </p:grpSpPr>
        <p:sp>
          <p:nvSpPr>
            <p:cNvPr id="10250" name="Google Shape;10250;p98"/>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98"/>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98"/>
          <p:cNvGrpSpPr/>
          <p:nvPr/>
        </p:nvGrpSpPr>
        <p:grpSpPr>
          <a:xfrm>
            <a:off x="5773862" y="1306961"/>
            <a:ext cx="299344" cy="351880"/>
            <a:chOff x="-27691025" y="3175300"/>
            <a:chExt cx="251275" cy="295375"/>
          </a:xfrm>
        </p:grpSpPr>
        <p:sp>
          <p:nvSpPr>
            <p:cNvPr id="10253" name="Google Shape;10253;p98"/>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98"/>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98"/>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98"/>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98"/>
          <p:cNvGrpSpPr/>
          <p:nvPr/>
        </p:nvGrpSpPr>
        <p:grpSpPr>
          <a:xfrm>
            <a:off x="5746179" y="1825637"/>
            <a:ext cx="354710" cy="228015"/>
            <a:chOff x="-27721750" y="3598250"/>
            <a:chExt cx="297750" cy="191400"/>
          </a:xfrm>
        </p:grpSpPr>
        <p:sp>
          <p:nvSpPr>
            <p:cNvPr id="10258" name="Google Shape;10258;p98"/>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98"/>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98"/>
          <p:cNvGrpSpPr/>
          <p:nvPr/>
        </p:nvGrpSpPr>
        <p:grpSpPr>
          <a:xfrm>
            <a:off x="5747579" y="2219183"/>
            <a:ext cx="351910" cy="340980"/>
            <a:chOff x="-27719400" y="3925600"/>
            <a:chExt cx="295400" cy="286225"/>
          </a:xfrm>
        </p:grpSpPr>
        <p:sp>
          <p:nvSpPr>
            <p:cNvPr id="10261" name="Google Shape;10261;p98"/>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98"/>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98"/>
          <p:cNvGrpSpPr/>
          <p:nvPr/>
        </p:nvGrpSpPr>
        <p:grpSpPr>
          <a:xfrm>
            <a:off x="7968851" y="1306023"/>
            <a:ext cx="353757" cy="353757"/>
            <a:chOff x="-25834600" y="3176875"/>
            <a:chExt cx="296950" cy="296950"/>
          </a:xfrm>
        </p:grpSpPr>
        <p:sp>
          <p:nvSpPr>
            <p:cNvPr id="10264" name="Google Shape;10264;p98"/>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98"/>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98"/>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98"/>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98"/>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98"/>
          <p:cNvGrpSpPr/>
          <p:nvPr/>
        </p:nvGrpSpPr>
        <p:grpSpPr>
          <a:xfrm>
            <a:off x="7968851" y="1774024"/>
            <a:ext cx="353757" cy="331241"/>
            <a:chOff x="-25834600" y="3564375"/>
            <a:chExt cx="296950" cy="278050"/>
          </a:xfrm>
        </p:grpSpPr>
        <p:sp>
          <p:nvSpPr>
            <p:cNvPr id="10270" name="Google Shape;10270;p98"/>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98"/>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98"/>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98"/>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98"/>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98"/>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98"/>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98"/>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8" name="Google Shape;10278;p98"/>
          <p:cNvGrpSpPr/>
          <p:nvPr/>
        </p:nvGrpSpPr>
        <p:grpSpPr>
          <a:xfrm>
            <a:off x="7966974" y="2213376"/>
            <a:ext cx="357509" cy="352595"/>
            <a:chOff x="-25834600" y="3915850"/>
            <a:chExt cx="300100" cy="295975"/>
          </a:xfrm>
        </p:grpSpPr>
        <p:sp>
          <p:nvSpPr>
            <p:cNvPr id="10279" name="Google Shape;10279;p98"/>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98"/>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98"/>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98"/>
          <p:cNvGrpSpPr/>
          <p:nvPr/>
        </p:nvGrpSpPr>
        <p:grpSpPr>
          <a:xfrm>
            <a:off x="6702402" y="2694606"/>
            <a:ext cx="228968" cy="350987"/>
            <a:chOff x="-23930925" y="3149300"/>
            <a:chExt cx="192200" cy="294625"/>
          </a:xfrm>
        </p:grpSpPr>
        <p:sp>
          <p:nvSpPr>
            <p:cNvPr id="10283" name="Google Shape;10283;p98"/>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98"/>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98"/>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98"/>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98"/>
          <p:cNvGrpSpPr/>
          <p:nvPr/>
        </p:nvGrpSpPr>
        <p:grpSpPr>
          <a:xfrm>
            <a:off x="6659232" y="3173090"/>
            <a:ext cx="315307" cy="351910"/>
            <a:chOff x="-23962425" y="3519475"/>
            <a:chExt cx="264675" cy="295400"/>
          </a:xfrm>
        </p:grpSpPr>
        <p:sp>
          <p:nvSpPr>
            <p:cNvPr id="10288" name="Google Shape;10288;p98"/>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98"/>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0" name="Google Shape;10290;p98"/>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1" name="Google Shape;10291;p98"/>
          <p:cNvGrpSpPr/>
          <p:nvPr/>
        </p:nvGrpSpPr>
        <p:grpSpPr>
          <a:xfrm>
            <a:off x="8037908" y="3623134"/>
            <a:ext cx="239302" cy="351880"/>
            <a:chOff x="-22788075" y="3904625"/>
            <a:chExt cx="200875" cy="295375"/>
          </a:xfrm>
        </p:grpSpPr>
        <p:sp>
          <p:nvSpPr>
            <p:cNvPr id="10292" name="Google Shape;10292;p98"/>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98"/>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98"/>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98"/>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6" name="Google Shape;10296;p98"/>
          <p:cNvGrpSpPr/>
          <p:nvPr/>
        </p:nvGrpSpPr>
        <p:grpSpPr>
          <a:xfrm>
            <a:off x="6193206" y="1306499"/>
            <a:ext cx="354710" cy="352803"/>
            <a:chOff x="-27351575" y="3175300"/>
            <a:chExt cx="297750" cy="296150"/>
          </a:xfrm>
        </p:grpSpPr>
        <p:sp>
          <p:nvSpPr>
            <p:cNvPr id="10297" name="Google Shape;10297;p98"/>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98"/>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98"/>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98"/>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98"/>
          <p:cNvGrpSpPr/>
          <p:nvPr/>
        </p:nvGrpSpPr>
        <p:grpSpPr>
          <a:xfrm>
            <a:off x="6235914" y="1763109"/>
            <a:ext cx="269293" cy="353072"/>
            <a:chOff x="-27313750" y="3545275"/>
            <a:chExt cx="226050" cy="296375"/>
          </a:xfrm>
        </p:grpSpPr>
        <p:sp>
          <p:nvSpPr>
            <p:cNvPr id="10302" name="Google Shape;10302;p98"/>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98"/>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98"/>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98"/>
          <p:cNvGrpSpPr/>
          <p:nvPr/>
        </p:nvGrpSpPr>
        <p:grpSpPr>
          <a:xfrm>
            <a:off x="6193206" y="2211380"/>
            <a:ext cx="354710" cy="356586"/>
            <a:chOff x="-27351575" y="3915650"/>
            <a:chExt cx="297750" cy="299325"/>
          </a:xfrm>
        </p:grpSpPr>
        <p:sp>
          <p:nvSpPr>
            <p:cNvPr id="10306" name="Google Shape;10306;p98"/>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98"/>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98"/>
          <p:cNvGrpSpPr/>
          <p:nvPr/>
        </p:nvGrpSpPr>
        <p:grpSpPr>
          <a:xfrm>
            <a:off x="4880696" y="2693579"/>
            <a:ext cx="319060" cy="353042"/>
            <a:chOff x="-25445525" y="3175900"/>
            <a:chExt cx="267825" cy="296350"/>
          </a:xfrm>
        </p:grpSpPr>
        <p:sp>
          <p:nvSpPr>
            <p:cNvPr id="10309" name="Google Shape;10309;p98"/>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98"/>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98"/>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98"/>
          <p:cNvGrpSpPr/>
          <p:nvPr/>
        </p:nvGrpSpPr>
        <p:grpSpPr>
          <a:xfrm>
            <a:off x="4862410" y="3183902"/>
            <a:ext cx="355633" cy="330288"/>
            <a:chOff x="-25465200" y="3565175"/>
            <a:chExt cx="298525" cy="277250"/>
          </a:xfrm>
        </p:grpSpPr>
        <p:sp>
          <p:nvSpPr>
            <p:cNvPr id="10313" name="Google Shape;10313;p98"/>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98"/>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98"/>
          <p:cNvGrpSpPr/>
          <p:nvPr/>
        </p:nvGrpSpPr>
        <p:grpSpPr>
          <a:xfrm>
            <a:off x="4861948" y="3623432"/>
            <a:ext cx="356556" cy="351285"/>
            <a:chOff x="-25465200" y="3916150"/>
            <a:chExt cx="299300" cy="294875"/>
          </a:xfrm>
        </p:grpSpPr>
        <p:sp>
          <p:nvSpPr>
            <p:cNvPr id="10316" name="Google Shape;10316;p98"/>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98"/>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8" name="Google Shape;10318;p98"/>
          <p:cNvGrpSpPr/>
          <p:nvPr/>
        </p:nvGrpSpPr>
        <p:grpSpPr>
          <a:xfrm>
            <a:off x="7089388" y="2693698"/>
            <a:ext cx="351880" cy="352803"/>
            <a:chOff x="-23615075" y="3148525"/>
            <a:chExt cx="295375" cy="296150"/>
          </a:xfrm>
        </p:grpSpPr>
        <p:sp>
          <p:nvSpPr>
            <p:cNvPr id="10319" name="Google Shape;10319;p98"/>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98"/>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98"/>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98"/>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3" name="Google Shape;10323;p98"/>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4" name="Google Shape;10324;p98"/>
          <p:cNvGrpSpPr/>
          <p:nvPr/>
        </p:nvGrpSpPr>
        <p:grpSpPr>
          <a:xfrm>
            <a:off x="7088911" y="3632977"/>
            <a:ext cx="352833" cy="332194"/>
            <a:chOff x="-23615075" y="3906200"/>
            <a:chExt cx="296175" cy="278850"/>
          </a:xfrm>
        </p:grpSpPr>
        <p:sp>
          <p:nvSpPr>
            <p:cNvPr id="10325" name="Google Shape;10325;p98"/>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98"/>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98"/>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8" name="Google Shape;10328;p98"/>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9" name="Google Shape;10329;p98"/>
          <p:cNvGrpSpPr/>
          <p:nvPr/>
        </p:nvGrpSpPr>
        <p:grpSpPr>
          <a:xfrm>
            <a:off x="6637880" y="1306618"/>
            <a:ext cx="353757" cy="352565"/>
            <a:chOff x="-26980600" y="3175500"/>
            <a:chExt cx="296950" cy="295950"/>
          </a:xfrm>
        </p:grpSpPr>
        <p:sp>
          <p:nvSpPr>
            <p:cNvPr id="10330" name="Google Shape;10330;p98"/>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98"/>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98"/>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33" name="Google Shape;10333;p98"/>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4" name="Google Shape;10334;p98"/>
          <p:cNvGrpSpPr/>
          <p:nvPr/>
        </p:nvGrpSpPr>
        <p:grpSpPr>
          <a:xfrm>
            <a:off x="6638357" y="2245154"/>
            <a:ext cx="352803" cy="289039"/>
            <a:chOff x="-26981375" y="3951875"/>
            <a:chExt cx="296150" cy="242625"/>
          </a:xfrm>
        </p:grpSpPr>
        <p:sp>
          <p:nvSpPr>
            <p:cNvPr id="10335" name="Google Shape;10335;p98"/>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98"/>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98"/>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8" name="Google Shape;10338;p98"/>
          <p:cNvGrpSpPr/>
          <p:nvPr/>
        </p:nvGrpSpPr>
        <p:grpSpPr>
          <a:xfrm>
            <a:off x="5303399" y="2692745"/>
            <a:ext cx="351910" cy="354710"/>
            <a:chOff x="-25094250" y="3176075"/>
            <a:chExt cx="295400" cy="297750"/>
          </a:xfrm>
        </p:grpSpPr>
        <p:sp>
          <p:nvSpPr>
            <p:cNvPr id="10339" name="Google Shape;10339;p98"/>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98"/>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98"/>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98"/>
          <p:cNvGrpSpPr/>
          <p:nvPr/>
        </p:nvGrpSpPr>
        <p:grpSpPr>
          <a:xfrm>
            <a:off x="5303399" y="3173106"/>
            <a:ext cx="351910" cy="351880"/>
            <a:chOff x="-25094250" y="3547050"/>
            <a:chExt cx="295400" cy="295375"/>
          </a:xfrm>
        </p:grpSpPr>
        <p:sp>
          <p:nvSpPr>
            <p:cNvPr id="10343" name="Google Shape;10343;p98"/>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98"/>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98"/>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98"/>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98"/>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8" name="Google Shape;10348;p98"/>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9" name="Google Shape;10349;p98"/>
          <p:cNvGrpSpPr/>
          <p:nvPr/>
        </p:nvGrpSpPr>
        <p:grpSpPr>
          <a:xfrm>
            <a:off x="7535476" y="2693698"/>
            <a:ext cx="352803" cy="352803"/>
            <a:chOff x="-23245675" y="3148525"/>
            <a:chExt cx="296150" cy="296150"/>
          </a:xfrm>
        </p:grpSpPr>
        <p:sp>
          <p:nvSpPr>
            <p:cNvPr id="10350" name="Google Shape;10350;p98"/>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98"/>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98"/>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3" name="Google Shape;10353;p98"/>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4" name="Google Shape;10354;p98"/>
          <p:cNvGrpSpPr/>
          <p:nvPr/>
        </p:nvGrpSpPr>
        <p:grpSpPr>
          <a:xfrm>
            <a:off x="7535938" y="3622672"/>
            <a:ext cx="351880" cy="352803"/>
            <a:chOff x="-23244900" y="3888100"/>
            <a:chExt cx="295375" cy="296150"/>
          </a:xfrm>
        </p:grpSpPr>
        <p:sp>
          <p:nvSpPr>
            <p:cNvPr id="10355" name="Google Shape;10355;p98"/>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98"/>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98"/>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98"/>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98"/>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98"/>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98"/>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98"/>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98"/>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98"/>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98"/>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6" name="Google Shape;10366;p98"/>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98"/>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0368" name="Google Shape;10368;p98"/>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72"/>
        <p:cNvGrpSpPr/>
        <p:nvPr/>
      </p:nvGrpSpPr>
      <p:grpSpPr>
        <a:xfrm>
          <a:off x="0" y="0"/>
          <a:ext cx="0" cy="0"/>
          <a:chOff x="0" y="0"/>
          <a:chExt cx="0" cy="0"/>
        </a:xfrm>
      </p:grpSpPr>
      <p:sp>
        <p:nvSpPr>
          <p:cNvPr id="10373" name="Google Shape;10373;p99"/>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4" name="Google Shape;10374;p99"/>
          <p:cNvGrpSpPr/>
          <p:nvPr/>
        </p:nvGrpSpPr>
        <p:grpSpPr>
          <a:xfrm>
            <a:off x="850004" y="1823018"/>
            <a:ext cx="367261" cy="367261"/>
            <a:chOff x="-65145700" y="3727425"/>
            <a:chExt cx="317425" cy="317425"/>
          </a:xfrm>
        </p:grpSpPr>
        <p:sp>
          <p:nvSpPr>
            <p:cNvPr id="10375" name="Google Shape;10375;p99"/>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99"/>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7" name="Google Shape;10377;p99"/>
          <p:cNvGrpSpPr/>
          <p:nvPr/>
        </p:nvGrpSpPr>
        <p:grpSpPr>
          <a:xfrm>
            <a:off x="853201" y="2251933"/>
            <a:ext cx="360868" cy="367261"/>
            <a:chOff x="-65144125" y="4094450"/>
            <a:chExt cx="311900" cy="317425"/>
          </a:xfrm>
        </p:grpSpPr>
        <p:sp>
          <p:nvSpPr>
            <p:cNvPr id="10378" name="Google Shape;10378;p99"/>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99"/>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99"/>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1" name="Google Shape;10381;p99"/>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2" name="Google Shape;10382;p99"/>
          <p:cNvGrpSpPr/>
          <p:nvPr/>
        </p:nvGrpSpPr>
        <p:grpSpPr>
          <a:xfrm>
            <a:off x="3056770" y="1822628"/>
            <a:ext cx="370645" cy="368042"/>
            <a:chOff x="-63250675" y="3744075"/>
            <a:chExt cx="320350" cy="318100"/>
          </a:xfrm>
        </p:grpSpPr>
        <p:sp>
          <p:nvSpPr>
            <p:cNvPr id="10383" name="Google Shape;10383;p99"/>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99"/>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99"/>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6" name="Google Shape;10386;p99"/>
          <p:cNvGrpSpPr/>
          <p:nvPr/>
        </p:nvGrpSpPr>
        <p:grpSpPr>
          <a:xfrm>
            <a:off x="3058462" y="2251933"/>
            <a:ext cx="367261" cy="367261"/>
            <a:chOff x="-63250675" y="4110200"/>
            <a:chExt cx="317425" cy="317425"/>
          </a:xfrm>
        </p:grpSpPr>
        <p:sp>
          <p:nvSpPr>
            <p:cNvPr id="10387" name="Google Shape;10387;p99"/>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99"/>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99"/>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99"/>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99"/>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99"/>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99"/>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99"/>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99"/>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6" name="Google Shape;10396;p99"/>
          <p:cNvGrpSpPr/>
          <p:nvPr/>
        </p:nvGrpSpPr>
        <p:grpSpPr>
          <a:xfrm>
            <a:off x="1737509" y="2749028"/>
            <a:ext cx="359075" cy="358844"/>
            <a:chOff x="-61351725" y="3372400"/>
            <a:chExt cx="310350" cy="310150"/>
          </a:xfrm>
        </p:grpSpPr>
        <p:sp>
          <p:nvSpPr>
            <p:cNvPr id="10397" name="Google Shape;10397;p99"/>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99"/>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99"/>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99"/>
          <p:cNvGrpSpPr/>
          <p:nvPr/>
        </p:nvGrpSpPr>
        <p:grpSpPr>
          <a:xfrm>
            <a:off x="1733864" y="3212084"/>
            <a:ext cx="366364" cy="333534"/>
            <a:chOff x="-61354875" y="3751050"/>
            <a:chExt cx="316650" cy="288275"/>
          </a:xfrm>
        </p:grpSpPr>
        <p:sp>
          <p:nvSpPr>
            <p:cNvPr id="10401" name="Google Shape;10401;p99"/>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99"/>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99"/>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99"/>
          <p:cNvGrpSpPr/>
          <p:nvPr/>
        </p:nvGrpSpPr>
        <p:grpSpPr>
          <a:xfrm>
            <a:off x="1733864" y="3653724"/>
            <a:ext cx="366364" cy="367290"/>
            <a:chOff x="-61354875" y="4101525"/>
            <a:chExt cx="316650" cy="317450"/>
          </a:xfrm>
        </p:grpSpPr>
        <p:sp>
          <p:nvSpPr>
            <p:cNvPr id="10405" name="Google Shape;10405;p99"/>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99"/>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7" name="Google Shape;10407;p99"/>
          <p:cNvGrpSpPr/>
          <p:nvPr/>
        </p:nvGrpSpPr>
        <p:grpSpPr>
          <a:xfrm>
            <a:off x="3950299" y="2745600"/>
            <a:ext cx="368157" cy="365699"/>
            <a:chOff x="-59470075" y="3308975"/>
            <a:chExt cx="318200" cy="316075"/>
          </a:xfrm>
        </p:grpSpPr>
        <p:sp>
          <p:nvSpPr>
            <p:cNvPr id="10408" name="Google Shape;10408;p99"/>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99"/>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99"/>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99"/>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99"/>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99"/>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99"/>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99"/>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99"/>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99"/>
          <p:cNvGrpSpPr/>
          <p:nvPr/>
        </p:nvGrpSpPr>
        <p:grpSpPr>
          <a:xfrm>
            <a:off x="1295729" y="1381305"/>
            <a:ext cx="367261" cy="364686"/>
            <a:chOff x="-64781025" y="3361050"/>
            <a:chExt cx="317425" cy="315200"/>
          </a:xfrm>
        </p:grpSpPr>
        <p:sp>
          <p:nvSpPr>
            <p:cNvPr id="10418" name="Google Shape;10418;p99"/>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99"/>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99"/>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99"/>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2" name="Google Shape;10422;p99"/>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99"/>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99"/>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5" name="Google Shape;10425;p99"/>
          <p:cNvGrpSpPr/>
          <p:nvPr/>
        </p:nvGrpSpPr>
        <p:grpSpPr>
          <a:xfrm>
            <a:off x="3500129" y="1822744"/>
            <a:ext cx="382765" cy="367810"/>
            <a:chOff x="-62890750" y="3747425"/>
            <a:chExt cx="330825" cy="317900"/>
          </a:xfrm>
        </p:grpSpPr>
        <p:sp>
          <p:nvSpPr>
            <p:cNvPr id="10426" name="Google Shape;10426;p99"/>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99"/>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99"/>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99"/>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99"/>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99"/>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99"/>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99"/>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99"/>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99"/>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99"/>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99"/>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99"/>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99"/>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99"/>
          <p:cNvGrpSpPr/>
          <p:nvPr/>
        </p:nvGrpSpPr>
        <p:grpSpPr>
          <a:xfrm>
            <a:off x="3507881" y="2252381"/>
            <a:ext cx="367261" cy="366364"/>
            <a:chOff x="-62884425" y="4111775"/>
            <a:chExt cx="317425" cy="316650"/>
          </a:xfrm>
        </p:grpSpPr>
        <p:sp>
          <p:nvSpPr>
            <p:cNvPr id="10441" name="Google Shape;10441;p99"/>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99"/>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99"/>
          <p:cNvGrpSpPr/>
          <p:nvPr/>
        </p:nvGrpSpPr>
        <p:grpSpPr>
          <a:xfrm>
            <a:off x="2180515" y="2748450"/>
            <a:ext cx="365438" cy="360001"/>
            <a:chOff x="-60991775" y="3376900"/>
            <a:chExt cx="315850" cy="311150"/>
          </a:xfrm>
        </p:grpSpPr>
        <p:sp>
          <p:nvSpPr>
            <p:cNvPr id="10444" name="Google Shape;10444;p99"/>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99"/>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99"/>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99"/>
          <p:cNvGrpSpPr/>
          <p:nvPr/>
        </p:nvGrpSpPr>
        <p:grpSpPr>
          <a:xfrm>
            <a:off x="2180052" y="3199314"/>
            <a:ext cx="366364" cy="359075"/>
            <a:chOff x="-60988625" y="3740800"/>
            <a:chExt cx="316650" cy="310350"/>
          </a:xfrm>
        </p:grpSpPr>
        <p:sp>
          <p:nvSpPr>
            <p:cNvPr id="10448" name="Google Shape;10448;p99"/>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99"/>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99"/>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1" name="Google Shape;10451;p99"/>
          <p:cNvGrpSpPr/>
          <p:nvPr/>
        </p:nvGrpSpPr>
        <p:grpSpPr>
          <a:xfrm>
            <a:off x="2180052" y="3654765"/>
            <a:ext cx="366364" cy="365207"/>
            <a:chOff x="-60987850" y="4100950"/>
            <a:chExt cx="316650" cy="315650"/>
          </a:xfrm>
        </p:grpSpPr>
        <p:sp>
          <p:nvSpPr>
            <p:cNvPr id="10452" name="Google Shape;10452;p99"/>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99"/>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99"/>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99"/>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99"/>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7" name="Google Shape;10457;p99"/>
          <p:cNvGrpSpPr/>
          <p:nvPr/>
        </p:nvGrpSpPr>
        <p:grpSpPr>
          <a:xfrm>
            <a:off x="3949836" y="3200225"/>
            <a:ext cx="369083" cy="357253"/>
            <a:chOff x="-59447250" y="3706150"/>
            <a:chExt cx="319000" cy="308775"/>
          </a:xfrm>
        </p:grpSpPr>
        <p:sp>
          <p:nvSpPr>
            <p:cNvPr id="10458" name="Google Shape;10458;p99"/>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99"/>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99"/>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99"/>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99"/>
          <p:cNvGrpSpPr/>
          <p:nvPr/>
        </p:nvGrpSpPr>
        <p:grpSpPr>
          <a:xfrm>
            <a:off x="1738564" y="1381536"/>
            <a:ext cx="368186" cy="364224"/>
            <a:chOff x="-64406125" y="3362225"/>
            <a:chExt cx="318225" cy="314800"/>
          </a:xfrm>
        </p:grpSpPr>
        <p:sp>
          <p:nvSpPr>
            <p:cNvPr id="10463" name="Google Shape;10463;p99"/>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99"/>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5" name="Google Shape;10465;p99"/>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6" name="Google Shape;10466;p99"/>
          <p:cNvGrpSpPr/>
          <p:nvPr/>
        </p:nvGrpSpPr>
        <p:grpSpPr>
          <a:xfrm>
            <a:off x="1739027" y="2252381"/>
            <a:ext cx="367261" cy="366364"/>
            <a:chOff x="-64410850" y="4094450"/>
            <a:chExt cx="317425" cy="316650"/>
          </a:xfrm>
        </p:grpSpPr>
        <p:sp>
          <p:nvSpPr>
            <p:cNvPr id="10467" name="Google Shape;10467;p99"/>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99"/>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99"/>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0" name="Google Shape;10470;p99"/>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1" name="Google Shape;10471;p99"/>
          <p:cNvGrpSpPr/>
          <p:nvPr/>
        </p:nvGrpSpPr>
        <p:grpSpPr>
          <a:xfrm>
            <a:off x="3960575" y="1822454"/>
            <a:ext cx="365467" cy="368389"/>
            <a:chOff x="-62516625" y="3743175"/>
            <a:chExt cx="315875" cy="318400"/>
          </a:xfrm>
        </p:grpSpPr>
        <p:sp>
          <p:nvSpPr>
            <p:cNvPr id="10472" name="Google Shape;10472;p99"/>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99"/>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4" name="Google Shape;10474;p99"/>
          <p:cNvGrpSpPr/>
          <p:nvPr/>
        </p:nvGrpSpPr>
        <p:grpSpPr>
          <a:xfrm>
            <a:off x="3967415" y="2272426"/>
            <a:ext cx="351786" cy="326274"/>
            <a:chOff x="-62511900" y="4129100"/>
            <a:chExt cx="304050" cy="282000"/>
          </a:xfrm>
        </p:grpSpPr>
        <p:sp>
          <p:nvSpPr>
            <p:cNvPr id="10475" name="Google Shape;10475;p99"/>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99"/>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99"/>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99"/>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99"/>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99"/>
          <p:cNvGrpSpPr/>
          <p:nvPr/>
        </p:nvGrpSpPr>
        <p:grpSpPr>
          <a:xfrm>
            <a:off x="2645537" y="2744820"/>
            <a:ext cx="310770" cy="367261"/>
            <a:chOff x="-60597975" y="3367475"/>
            <a:chExt cx="268600" cy="317425"/>
          </a:xfrm>
        </p:grpSpPr>
        <p:sp>
          <p:nvSpPr>
            <p:cNvPr id="10481" name="Google Shape;10481;p99"/>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99"/>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99"/>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99"/>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99"/>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6" name="Google Shape;10486;p99"/>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7" name="Google Shape;10487;p99"/>
          <p:cNvGrpSpPr/>
          <p:nvPr/>
        </p:nvGrpSpPr>
        <p:grpSpPr>
          <a:xfrm>
            <a:off x="2617740" y="3706136"/>
            <a:ext cx="366364" cy="262465"/>
            <a:chOff x="-60621600" y="4145650"/>
            <a:chExt cx="316650" cy="226850"/>
          </a:xfrm>
        </p:grpSpPr>
        <p:sp>
          <p:nvSpPr>
            <p:cNvPr id="10488" name="Google Shape;10488;p99"/>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99"/>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99"/>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1" name="Google Shape;10491;p99"/>
          <p:cNvGrpSpPr/>
          <p:nvPr/>
        </p:nvGrpSpPr>
        <p:grpSpPr>
          <a:xfrm>
            <a:off x="3954392" y="3654635"/>
            <a:ext cx="359972" cy="365467"/>
            <a:chOff x="-59400775" y="4084200"/>
            <a:chExt cx="311125" cy="315875"/>
          </a:xfrm>
        </p:grpSpPr>
        <p:sp>
          <p:nvSpPr>
            <p:cNvPr id="10492" name="Google Shape;10492;p99"/>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99"/>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99"/>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99"/>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99"/>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99"/>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8" name="Google Shape;10498;p99"/>
          <p:cNvGrpSpPr/>
          <p:nvPr/>
        </p:nvGrpSpPr>
        <p:grpSpPr>
          <a:xfrm>
            <a:off x="2178486" y="1380466"/>
            <a:ext cx="365438" cy="366364"/>
            <a:chOff x="-64044600" y="3360375"/>
            <a:chExt cx="315850" cy="316650"/>
          </a:xfrm>
        </p:grpSpPr>
        <p:sp>
          <p:nvSpPr>
            <p:cNvPr id="10499" name="Google Shape;10499;p99"/>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99"/>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99"/>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2" name="Google Shape;10502;p99"/>
          <p:cNvGrpSpPr/>
          <p:nvPr/>
        </p:nvGrpSpPr>
        <p:grpSpPr>
          <a:xfrm>
            <a:off x="2204909" y="1823018"/>
            <a:ext cx="312592" cy="367261"/>
            <a:chOff x="-64022550" y="3727425"/>
            <a:chExt cx="270175" cy="317425"/>
          </a:xfrm>
        </p:grpSpPr>
        <p:sp>
          <p:nvSpPr>
            <p:cNvPr id="10503" name="Google Shape;10503;p99"/>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99"/>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99"/>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99"/>
          <p:cNvGrpSpPr/>
          <p:nvPr/>
        </p:nvGrpSpPr>
        <p:grpSpPr>
          <a:xfrm>
            <a:off x="2229047" y="2251918"/>
            <a:ext cx="264317" cy="367290"/>
            <a:chOff x="-64001300" y="4093650"/>
            <a:chExt cx="228450" cy="317450"/>
          </a:xfrm>
        </p:grpSpPr>
        <p:sp>
          <p:nvSpPr>
            <p:cNvPr id="10507" name="Google Shape;10507;p99"/>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99"/>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99"/>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99"/>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99"/>
          <p:cNvGrpSpPr/>
          <p:nvPr/>
        </p:nvGrpSpPr>
        <p:grpSpPr>
          <a:xfrm>
            <a:off x="848051" y="2745210"/>
            <a:ext cx="359972" cy="366480"/>
            <a:chOff x="-62148800" y="3377700"/>
            <a:chExt cx="311125" cy="316750"/>
          </a:xfrm>
        </p:grpSpPr>
        <p:sp>
          <p:nvSpPr>
            <p:cNvPr id="10512" name="Google Shape;10512;p99"/>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99"/>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4" name="Google Shape;10514;p99"/>
          <p:cNvGrpSpPr/>
          <p:nvPr/>
        </p:nvGrpSpPr>
        <p:grpSpPr>
          <a:xfrm>
            <a:off x="843958" y="3195207"/>
            <a:ext cx="368157" cy="367290"/>
            <a:chOff x="-62154300" y="3743950"/>
            <a:chExt cx="318200" cy="317450"/>
          </a:xfrm>
        </p:grpSpPr>
        <p:sp>
          <p:nvSpPr>
            <p:cNvPr id="10515" name="Google Shape;10515;p99"/>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99"/>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99"/>
          <p:cNvGrpSpPr/>
          <p:nvPr/>
        </p:nvGrpSpPr>
        <p:grpSpPr>
          <a:xfrm>
            <a:off x="843944" y="3654187"/>
            <a:ext cx="368186" cy="366364"/>
            <a:chOff x="-62151950" y="4111775"/>
            <a:chExt cx="318225" cy="316650"/>
          </a:xfrm>
        </p:grpSpPr>
        <p:sp>
          <p:nvSpPr>
            <p:cNvPr id="10518" name="Google Shape;10518;p99"/>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99"/>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99"/>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99"/>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99"/>
          <p:cNvGrpSpPr/>
          <p:nvPr/>
        </p:nvGrpSpPr>
        <p:grpSpPr>
          <a:xfrm>
            <a:off x="3062568" y="2744733"/>
            <a:ext cx="368157" cy="367434"/>
            <a:chOff x="-60254550" y="3367325"/>
            <a:chExt cx="318200" cy="317575"/>
          </a:xfrm>
        </p:grpSpPr>
        <p:sp>
          <p:nvSpPr>
            <p:cNvPr id="10523" name="Google Shape;10523;p99"/>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99"/>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99"/>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99"/>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7" name="Google Shape;10527;p99"/>
          <p:cNvGrpSpPr/>
          <p:nvPr/>
        </p:nvGrpSpPr>
        <p:grpSpPr>
          <a:xfrm>
            <a:off x="3063465" y="3195727"/>
            <a:ext cx="366364" cy="366248"/>
            <a:chOff x="-60255350" y="3733825"/>
            <a:chExt cx="316650" cy="316550"/>
          </a:xfrm>
        </p:grpSpPr>
        <p:sp>
          <p:nvSpPr>
            <p:cNvPr id="10528" name="Google Shape;10528;p99"/>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99"/>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99"/>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99"/>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99"/>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99"/>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99"/>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99"/>
          <p:cNvGrpSpPr/>
          <p:nvPr/>
        </p:nvGrpSpPr>
        <p:grpSpPr>
          <a:xfrm>
            <a:off x="3091262" y="3654635"/>
            <a:ext cx="310770" cy="365467"/>
            <a:chOff x="-60232500" y="4101525"/>
            <a:chExt cx="268600" cy="315875"/>
          </a:xfrm>
        </p:grpSpPr>
        <p:sp>
          <p:nvSpPr>
            <p:cNvPr id="10536" name="Google Shape;10536;p99"/>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99"/>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8" name="Google Shape;10538;p99"/>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9" name="Google Shape;10539;p99"/>
          <p:cNvGrpSpPr/>
          <p:nvPr/>
        </p:nvGrpSpPr>
        <p:grpSpPr>
          <a:xfrm>
            <a:off x="2624262" y="1380466"/>
            <a:ext cx="368186" cy="366364"/>
            <a:chOff x="-63679950" y="3360375"/>
            <a:chExt cx="318225" cy="316650"/>
          </a:xfrm>
        </p:grpSpPr>
        <p:sp>
          <p:nvSpPr>
            <p:cNvPr id="10540" name="Google Shape;10540;p99"/>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99"/>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99"/>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99"/>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4" name="Google Shape;10544;p99"/>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5" name="Google Shape;10545;p99"/>
          <p:cNvGrpSpPr/>
          <p:nvPr/>
        </p:nvGrpSpPr>
        <p:grpSpPr>
          <a:xfrm>
            <a:off x="2622889" y="2251803"/>
            <a:ext cx="370934" cy="367521"/>
            <a:chOff x="-63679950" y="4093450"/>
            <a:chExt cx="320600" cy="317650"/>
          </a:xfrm>
        </p:grpSpPr>
        <p:sp>
          <p:nvSpPr>
            <p:cNvPr id="10546" name="Google Shape;10546;p99"/>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99"/>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99"/>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99"/>
          <p:cNvGrpSpPr/>
          <p:nvPr/>
        </p:nvGrpSpPr>
        <p:grpSpPr>
          <a:xfrm>
            <a:off x="1283006" y="2744805"/>
            <a:ext cx="366364" cy="367290"/>
            <a:chOff x="-61784125" y="3377700"/>
            <a:chExt cx="316650" cy="317450"/>
          </a:xfrm>
        </p:grpSpPr>
        <p:sp>
          <p:nvSpPr>
            <p:cNvPr id="10550" name="Google Shape;10550;p99"/>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99"/>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99"/>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99"/>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99"/>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99"/>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99"/>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7" name="Google Shape;10557;p99"/>
          <p:cNvGrpSpPr/>
          <p:nvPr/>
        </p:nvGrpSpPr>
        <p:grpSpPr>
          <a:xfrm>
            <a:off x="1283006" y="3195207"/>
            <a:ext cx="366364" cy="367290"/>
            <a:chOff x="-61783350" y="3743950"/>
            <a:chExt cx="316650" cy="317450"/>
          </a:xfrm>
        </p:grpSpPr>
        <p:sp>
          <p:nvSpPr>
            <p:cNvPr id="10558" name="Google Shape;10558;p99"/>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99"/>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0" name="Google Shape;10560;p99"/>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99"/>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99"/>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3" name="Google Shape;10563;p99"/>
          <p:cNvGrpSpPr/>
          <p:nvPr/>
        </p:nvGrpSpPr>
        <p:grpSpPr>
          <a:xfrm>
            <a:off x="3504430" y="3655040"/>
            <a:ext cx="369112" cy="364657"/>
            <a:chOff x="-59869425" y="4102225"/>
            <a:chExt cx="319025" cy="315175"/>
          </a:xfrm>
        </p:grpSpPr>
        <p:sp>
          <p:nvSpPr>
            <p:cNvPr id="10564" name="Google Shape;10564;p99"/>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99"/>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99"/>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99"/>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99"/>
          <p:cNvGrpSpPr/>
          <p:nvPr/>
        </p:nvGrpSpPr>
        <p:grpSpPr>
          <a:xfrm>
            <a:off x="2623233" y="4123862"/>
            <a:ext cx="366364" cy="365467"/>
            <a:chOff x="-59029025" y="3711650"/>
            <a:chExt cx="316650" cy="315875"/>
          </a:xfrm>
        </p:grpSpPr>
        <p:sp>
          <p:nvSpPr>
            <p:cNvPr id="10569" name="Google Shape;10569;p99"/>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99"/>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99"/>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99"/>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99"/>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99"/>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99"/>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6" name="Google Shape;10576;p99"/>
          <p:cNvGrpSpPr/>
          <p:nvPr/>
        </p:nvGrpSpPr>
        <p:grpSpPr>
          <a:xfrm>
            <a:off x="4859311" y="1379917"/>
            <a:ext cx="351940" cy="348188"/>
            <a:chOff x="581525" y="3254850"/>
            <a:chExt cx="297750" cy="294575"/>
          </a:xfrm>
        </p:grpSpPr>
        <p:sp>
          <p:nvSpPr>
            <p:cNvPr id="10577" name="Google Shape;10577;p99"/>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99"/>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99"/>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0" name="Google Shape;10580;p99"/>
          <p:cNvGrpSpPr/>
          <p:nvPr/>
        </p:nvGrpSpPr>
        <p:grpSpPr>
          <a:xfrm>
            <a:off x="4858380" y="1818853"/>
            <a:ext cx="353802" cy="351497"/>
            <a:chOff x="580725" y="3617925"/>
            <a:chExt cx="299325" cy="297375"/>
          </a:xfrm>
        </p:grpSpPr>
        <p:sp>
          <p:nvSpPr>
            <p:cNvPr id="10581" name="Google Shape;10581;p99"/>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99"/>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99"/>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99"/>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99"/>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99"/>
          <p:cNvGrpSpPr/>
          <p:nvPr/>
        </p:nvGrpSpPr>
        <p:grpSpPr>
          <a:xfrm>
            <a:off x="4860242" y="2266043"/>
            <a:ext cx="350079" cy="350079"/>
            <a:chOff x="583100" y="3982600"/>
            <a:chExt cx="296175" cy="296175"/>
          </a:xfrm>
        </p:grpSpPr>
        <p:sp>
          <p:nvSpPr>
            <p:cNvPr id="10587" name="Google Shape;10587;p99"/>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99"/>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99"/>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99"/>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99"/>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99"/>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99"/>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4" name="Google Shape;10594;p99"/>
          <p:cNvGrpSpPr/>
          <p:nvPr/>
        </p:nvGrpSpPr>
        <p:grpSpPr>
          <a:xfrm>
            <a:off x="7092856" y="1379667"/>
            <a:ext cx="307231" cy="348690"/>
            <a:chOff x="2423775" y="3226875"/>
            <a:chExt cx="259925" cy="295000"/>
          </a:xfrm>
        </p:grpSpPr>
        <p:sp>
          <p:nvSpPr>
            <p:cNvPr id="10595" name="Google Shape;10595;p99"/>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99"/>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99"/>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8" name="Google Shape;10598;p99"/>
          <p:cNvGrpSpPr/>
          <p:nvPr/>
        </p:nvGrpSpPr>
        <p:grpSpPr>
          <a:xfrm>
            <a:off x="7070043" y="1820952"/>
            <a:ext cx="352857" cy="347301"/>
            <a:chOff x="2404875" y="3592725"/>
            <a:chExt cx="298525" cy="293825"/>
          </a:xfrm>
        </p:grpSpPr>
        <p:sp>
          <p:nvSpPr>
            <p:cNvPr id="10599" name="Google Shape;10599;p99"/>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99"/>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99"/>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99"/>
          <p:cNvGrpSpPr/>
          <p:nvPr/>
        </p:nvGrpSpPr>
        <p:grpSpPr>
          <a:xfrm>
            <a:off x="7070974" y="2266517"/>
            <a:ext cx="350995" cy="349133"/>
            <a:chOff x="2404875" y="3955825"/>
            <a:chExt cx="296950" cy="295375"/>
          </a:xfrm>
        </p:grpSpPr>
        <p:sp>
          <p:nvSpPr>
            <p:cNvPr id="10603" name="Google Shape;10603;p99"/>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99"/>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99"/>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99"/>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99"/>
          <p:cNvGrpSpPr/>
          <p:nvPr/>
        </p:nvGrpSpPr>
        <p:grpSpPr>
          <a:xfrm>
            <a:off x="5764954" y="2730711"/>
            <a:ext cx="349163" cy="350079"/>
            <a:chOff x="4263650" y="3235150"/>
            <a:chExt cx="295400" cy="296175"/>
          </a:xfrm>
        </p:grpSpPr>
        <p:sp>
          <p:nvSpPr>
            <p:cNvPr id="10608" name="Google Shape;10608;p99"/>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99"/>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99"/>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99"/>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99"/>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99"/>
          <p:cNvGrpSpPr/>
          <p:nvPr/>
        </p:nvGrpSpPr>
        <p:grpSpPr>
          <a:xfrm>
            <a:off x="5762634" y="3189872"/>
            <a:ext cx="353802" cy="327739"/>
            <a:chOff x="4266025" y="3609275"/>
            <a:chExt cx="299325" cy="277275"/>
          </a:xfrm>
        </p:grpSpPr>
        <p:sp>
          <p:nvSpPr>
            <p:cNvPr id="10614" name="Google Shape;10614;p99"/>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99"/>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6" name="Google Shape;10616;p99"/>
          <p:cNvGrpSpPr/>
          <p:nvPr/>
        </p:nvGrpSpPr>
        <p:grpSpPr>
          <a:xfrm>
            <a:off x="5763092" y="3655259"/>
            <a:ext cx="352886" cy="349133"/>
            <a:chOff x="4263650" y="3963700"/>
            <a:chExt cx="298550" cy="295375"/>
          </a:xfrm>
        </p:grpSpPr>
        <p:sp>
          <p:nvSpPr>
            <p:cNvPr id="10617" name="Google Shape;10617;p99"/>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99"/>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99"/>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99"/>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99"/>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99"/>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99"/>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99"/>
          <p:cNvGrpSpPr/>
          <p:nvPr/>
        </p:nvGrpSpPr>
        <p:grpSpPr>
          <a:xfrm>
            <a:off x="8041429" y="2730711"/>
            <a:ext cx="226264" cy="350079"/>
            <a:chOff x="6164975" y="3211525"/>
            <a:chExt cx="191425" cy="296175"/>
          </a:xfrm>
        </p:grpSpPr>
        <p:sp>
          <p:nvSpPr>
            <p:cNvPr id="10625" name="Google Shape;10625;p99"/>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99"/>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99"/>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99"/>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99"/>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99"/>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99"/>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99"/>
          <p:cNvGrpSpPr/>
          <p:nvPr/>
        </p:nvGrpSpPr>
        <p:grpSpPr>
          <a:xfrm>
            <a:off x="5303466" y="1378987"/>
            <a:ext cx="352886" cy="350049"/>
            <a:chOff x="946175" y="3253275"/>
            <a:chExt cx="298550" cy="296150"/>
          </a:xfrm>
        </p:grpSpPr>
        <p:sp>
          <p:nvSpPr>
            <p:cNvPr id="10633" name="Google Shape;10633;p99"/>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99"/>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99"/>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99"/>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99"/>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99"/>
          <p:cNvGrpSpPr/>
          <p:nvPr/>
        </p:nvGrpSpPr>
        <p:grpSpPr>
          <a:xfrm>
            <a:off x="5304397" y="1820951"/>
            <a:ext cx="351024" cy="347301"/>
            <a:chOff x="946175" y="3619500"/>
            <a:chExt cx="296975" cy="293825"/>
          </a:xfrm>
        </p:grpSpPr>
        <p:sp>
          <p:nvSpPr>
            <p:cNvPr id="10639" name="Google Shape;10639;p99"/>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99"/>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99"/>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99"/>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99"/>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99"/>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5" name="Google Shape;10645;p99"/>
          <p:cNvGrpSpPr/>
          <p:nvPr/>
        </p:nvGrpSpPr>
        <p:grpSpPr>
          <a:xfrm>
            <a:off x="5303939" y="2265585"/>
            <a:ext cx="351940" cy="350995"/>
            <a:chOff x="944600" y="3981825"/>
            <a:chExt cx="297750" cy="296950"/>
          </a:xfrm>
        </p:grpSpPr>
        <p:sp>
          <p:nvSpPr>
            <p:cNvPr id="10646" name="Google Shape;10646;p99"/>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99"/>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99"/>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99"/>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99"/>
          <p:cNvGrpSpPr/>
          <p:nvPr/>
        </p:nvGrpSpPr>
        <p:grpSpPr>
          <a:xfrm>
            <a:off x="7520875" y="1379445"/>
            <a:ext cx="350079" cy="349133"/>
            <a:chOff x="2768750" y="3227275"/>
            <a:chExt cx="296175" cy="295375"/>
          </a:xfrm>
        </p:grpSpPr>
        <p:sp>
          <p:nvSpPr>
            <p:cNvPr id="10651" name="Google Shape;10651;p99"/>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99"/>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99"/>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99"/>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99"/>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99"/>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99"/>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99"/>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99"/>
          <p:cNvGrpSpPr/>
          <p:nvPr/>
        </p:nvGrpSpPr>
        <p:grpSpPr>
          <a:xfrm>
            <a:off x="7541826" y="1820317"/>
            <a:ext cx="308177" cy="348572"/>
            <a:chOff x="2786075" y="3591800"/>
            <a:chExt cx="260725" cy="294900"/>
          </a:xfrm>
        </p:grpSpPr>
        <p:sp>
          <p:nvSpPr>
            <p:cNvPr id="10660" name="Google Shape;10660;p99"/>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99"/>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99"/>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99"/>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99"/>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99"/>
          <p:cNvGrpSpPr/>
          <p:nvPr/>
        </p:nvGrpSpPr>
        <p:grpSpPr>
          <a:xfrm>
            <a:off x="7582324" y="2266044"/>
            <a:ext cx="227180" cy="350079"/>
            <a:chOff x="2819150" y="3955025"/>
            <a:chExt cx="192200" cy="296175"/>
          </a:xfrm>
        </p:grpSpPr>
        <p:sp>
          <p:nvSpPr>
            <p:cNvPr id="10666" name="Google Shape;10666;p99"/>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99"/>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99"/>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99"/>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0" name="Google Shape;10670;p99"/>
          <p:cNvGrpSpPr/>
          <p:nvPr/>
        </p:nvGrpSpPr>
        <p:grpSpPr>
          <a:xfrm>
            <a:off x="6206097" y="2731642"/>
            <a:ext cx="349133" cy="348217"/>
            <a:chOff x="4629125" y="3235150"/>
            <a:chExt cx="295375" cy="294600"/>
          </a:xfrm>
        </p:grpSpPr>
        <p:sp>
          <p:nvSpPr>
            <p:cNvPr id="10671" name="Google Shape;10671;p99"/>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99"/>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99"/>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99"/>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99"/>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6" name="Google Shape;10676;p99"/>
          <p:cNvGrpSpPr/>
          <p:nvPr/>
        </p:nvGrpSpPr>
        <p:grpSpPr>
          <a:xfrm>
            <a:off x="6206082" y="3179175"/>
            <a:ext cx="349163" cy="349133"/>
            <a:chOff x="4628325" y="3599825"/>
            <a:chExt cx="295400" cy="295375"/>
          </a:xfrm>
        </p:grpSpPr>
        <p:sp>
          <p:nvSpPr>
            <p:cNvPr id="10677" name="Google Shape;10677;p99"/>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99"/>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99"/>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99"/>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99"/>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99"/>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99"/>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99"/>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99"/>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99"/>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99"/>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99"/>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9" name="Google Shape;10689;p99"/>
          <p:cNvGrpSpPr/>
          <p:nvPr/>
        </p:nvGrpSpPr>
        <p:grpSpPr>
          <a:xfrm>
            <a:off x="6227033" y="3654786"/>
            <a:ext cx="307261" cy="350079"/>
            <a:chOff x="4645650" y="3962900"/>
            <a:chExt cx="259950" cy="296175"/>
          </a:xfrm>
        </p:grpSpPr>
        <p:sp>
          <p:nvSpPr>
            <p:cNvPr id="10690" name="Google Shape;10690;p99"/>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99"/>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99"/>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99"/>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99"/>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99"/>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6" name="Google Shape;10696;p99"/>
          <p:cNvGrpSpPr/>
          <p:nvPr/>
        </p:nvGrpSpPr>
        <p:grpSpPr>
          <a:xfrm>
            <a:off x="7979994" y="3179648"/>
            <a:ext cx="349133" cy="348188"/>
            <a:chOff x="6143725" y="3582500"/>
            <a:chExt cx="295375" cy="294575"/>
          </a:xfrm>
        </p:grpSpPr>
        <p:sp>
          <p:nvSpPr>
            <p:cNvPr id="10697" name="Google Shape;10697;p99"/>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99"/>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99"/>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99"/>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99"/>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99"/>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99"/>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99"/>
          <p:cNvGrpSpPr/>
          <p:nvPr/>
        </p:nvGrpSpPr>
        <p:grpSpPr>
          <a:xfrm>
            <a:off x="5748820" y="1378987"/>
            <a:ext cx="350995" cy="350049"/>
            <a:chOff x="1310075" y="3253275"/>
            <a:chExt cx="296950" cy="296150"/>
          </a:xfrm>
        </p:grpSpPr>
        <p:sp>
          <p:nvSpPr>
            <p:cNvPr id="10705" name="Google Shape;10705;p99"/>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99"/>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99"/>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8" name="Google Shape;10708;p99"/>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9" name="Google Shape;10709;p99"/>
          <p:cNvGrpSpPr/>
          <p:nvPr/>
        </p:nvGrpSpPr>
        <p:grpSpPr>
          <a:xfrm>
            <a:off x="5748347" y="2265246"/>
            <a:ext cx="351941" cy="351675"/>
            <a:chOff x="1310075" y="3980250"/>
            <a:chExt cx="297750" cy="297525"/>
          </a:xfrm>
        </p:grpSpPr>
        <p:sp>
          <p:nvSpPr>
            <p:cNvPr id="10710" name="Google Shape;10710;p99"/>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99"/>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99"/>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99"/>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4" name="Google Shape;10714;p99"/>
          <p:cNvGrpSpPr/>
          <p:nvPr/>
        </p:nvGrpSpPr>
        <p:grpSpPr>
          <a:xfrm>
            <a:off x="8013136" y="1379445"/>
            <a:ext cx="266305" cy="349133"/>
            <a:chOff x="3167275" y="3227275"/>
            <a:chExt cx="225300" cy="295375"/>
          </a:xfrm>
        </p:grpSpPr>
        <p:sp>
          <p:nvSpPr>
            <p:cNvPr id="10715" name="Google Shape;10715;p99"/>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99"/>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99"/>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99"/>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99"/>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0" name="Google Shape;10720;p99"/>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1" name="Google Shape;10721;p99"/>
          <p:cNvGrpSpPr/>
          <p:nvPr/>
        </p:nvGrpSpPr>
        <p:grpSpPr>
          <a:xfrm>
            <a:off x="7970318" y="2266502"/>
            <a:ext cx="351940" cy="349163"/>
            <a:chOff x="3133425" y="3955025"/>
            <a:chExt cx="297750" cy="295400"/>
          </a:xfrm>
        </p:grpSpPr>
        <p:sp>
          <p:nvSpPr>
            <p:cNvPr id="10722" name="Google Shape;10722;p99"/>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99"/>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99"/>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99"/>
          <p:cNvGrpSpPr/>
          <p:nvPr/>
        </p:nvGrpSpPr>
        <p:grpSpPr>
          <a:xfrm>
            <a:off x="6650491" y="2730090"/>
            <a:ext cx="350079" cy="351320"/>
            <a:chOff x="4991425" y="3234750"/>
            <a:chExt cx="296175" cy="297225"/>
          </a:xfrm>
        </p:grpSpPr>
        <p:sp>
          <p:nvSpPr>
            <p:cNvPr id="10726" name="Google Shape;10726;p99"/>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99"/>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99"/>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99"/>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99"/>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99"/>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2" name="Google Shape;10732;p99"/>
          <p:cNvGrpSpPr/>
          <p:nvPr/>
        </p:nvGrpSpPr>
        <p:grpSpPr>
          <a:xfrm>
            <a:off x="6650491" y="3199653"/>
            <a:ext cx="350079" cy="308177"/>
            <a:chOff x="4991425" y="3617150"/>
            <a:chExt cx="296175" cy="260725"/>
          </a:xfrm>
        </p:grpSpPr>
        <p:sp>
          <p:nvSpPr>
            <p:cNvPr id="10733" name="Google Shape;10733;p99"/>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99"/>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99"/>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99"/>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99"/>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99"/>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99"/>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99"/>
          <p:cNvGrpSpPr/>
          <p:nvPr/>
        </p:nvGrpSpPr>
        <p:grpSpPr>
          <a:xfrm>
            <a:off x="6727764" y="3655244"/>
            <a:ext cx="195532" cy="349163"/>
            <a:chOff x="5056800" y="3962900"/>
            <a:chExt cx="165425" cy="295400"/>
          </a:xfrm>
        </p:grpSpPr>
        <p:sp>
          <p:nvSpPr>
            <p:cNvPr id="10741" name="Google Shape;10741;p99"/>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99"/>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99"/>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4" name="Google Shape;10744;p99"/>
          <p:cNvGrpSpPr/>
          <p:nvPr/>
        </p:nvGrpSpPr>
        <p:grpSpPr>
          <a:xfrm>
            <a:off x="7979062" y="3655260"/>
            <a:ext cx="350995" cy="349133"/>
            <a:chOff x="6168925" y="3936925"/>
            <a:chExt cx="296950" cy="295375"/>
          </a:xfrm>
        </p:grpSpPr>
        <p:sp>
          <p:nvSpPr>
            <p:cNvPr id="10745" name="Google Shape;10745;p99"/>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99"/>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99"/>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99"/>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99"/>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99"/>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1" name="Google Shape;10751;p99"/>
          <p:cNvGrpSpPr/>
          <p:nvPr/>
        </p:nvGrpSpPr>
        <p:grpSpPr>
          <a:xfrm>
            <a:off x="6192781" y="1372332"/>
            <a:ext cx="348188" cy="349133"/>
            <a:chOff x="1674750" y="3254050"/>
            <a:chExt cx="294575" cy="295375"/>
          </a:xfrm>
        </p:grpSpPr>
        <p:sp>
          <p:nvSpPr>
            <p:cNvPr id="10752" name="Google Shape;10752;p99"/>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99"/>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99"/>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5" name="Google Shape;10755;p99"/>
          <p:cNvGrpSpPr/>
          <p:nvPr/>
        </p:nvGrpSpPr>
        <p:grpSpPr>
          <a:xfrm>
            <a:off x="6207177" y="1820035"/>
            <a:ext cx="319347" cy="349133"/>
            <a:chOff x="1687350" y="3618725"/>
            <a:chExt cx="270175" cy="295375"/>
          </a:xfrm>
        </p:grpSpPr>
        <p:sp>
          <p:nvSpPr>
            <p:cNvPr id="10756" name="Google Shape;10756;p99"/>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99"/>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99"/>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9" name="Google Shape;10759;p99"/>
          <p:cNvGrpSpPr/>
          <p:nvPr/>
        </p:nvGrpSpPr>
        <p:grpSpPr>
          <a:xfrm>
            <a:off x="6190880" y="2266516"/>
            <a:ext cx="351940" cy="349133"/>
            <a:chOff x="1672375" y="3982600"/>
            <a:chExt cx="297750" cy="295375"/>
          </a:xfrm>
        </p:grpSpPr>
        <p:sp>
          <p:nvSpPr>
            <p:cNvPr id="10760" name="Google Shape;10760;p99"/>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99"/>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99"/>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99"/>
          <p:cNvGrpSpPr/>
          <p:nvPr/>
        </p:nvGrpSpPr>
        <p:grpSpPr>
          <a:xfrm>
            <a:off x="4882872" y="2730711"/>
            <a:ext cx="350079" cy="350079"/>
            <a:chOff x="3497300" y="3227275"/>
            <a:chExt cx="296175" cy="296175"/>
          </a:xfrm>
        </p:grpSpPr>
        <p:sp>
          <p:nvSpPr>
            <p:cNvPr id="10764" name="Google Shape;10764;p99"/>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99"/>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99"/>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99"/>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99"/>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99"/>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99"/>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99"/>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2" name="Google Shape;10772;p99"/>
          <p:cNvGrpSpPr/>
          <p:nvPr/>
        </p:nvGrpSpPr>
        <p:grpSpPr>
          <a:xfrm>
            <a:off x="4883345" y="3180106"/>
            <a:ext cx="349133" cy="347272"/>
            <a:chOff x="3497300" y="3591950"/>
            <a:chExt cx="295375" cy="293800"/>
          </a:xfrm>
        </p:grpSpPr>
        <p:sp>
          <p:nvSpPr>
            <p:cNvPr id="10773" name="Google Shape;10773;p99"/>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99"/>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99"/>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99"/>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99"/>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99"/>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99"/>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99"/>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99"/>
          <p:cNvGrpSpPr/>
          <p:nvPr/>
        </p:nvGrpSpPr>
        <p:grpSpPr>
          <a:xfrm>
            <a:off x="4883345" y="3655244"/>
            <a:ext cx="349133" cy="349163"/>
            <a:chOff x="3497300" y="3955025"/>
            <a:chExt cx="295375" cy="295400"/>
          </a:xfrm>
        </p:grpSpPr>
        <p:sp>
          <p:nvSpPr>
            <p:cNvPr id="10782" name="Google Shape;10782;p99"/>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99"/>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99"/>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5" name="Google Shape;10785;p99"/>
          <p:cNvGrpSpPr/>
          <p:nvPr/>
        </p:nvGrpSpPr>
        <p:grpSpPr>
          <a:xfrm>
            <a:off x="7107917" y="2731435"/>
            <a:ext cx="327739" cy="348631"/>
            <a:chOff x="5364750" y="3235150"/>
            <a:chExt cx="277275" cy="294950"/>
          </a:xfrm>
        </p:grpSpPr>
        <p:sp>
          <p:nvSpPr>
            <p:cNvPr id="10786" name="Google Shape;10786;p99"/>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99"/>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99"/>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99"/>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99"/>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99"/>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99"/>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99"/>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99"/>
          <p:cNvGrpSpPr/>
          <p:nvPr/>
        </p:nvGrpSpPr>
        <p:grpSpPr>
          <a:xfrm>
            <a:off x="7096274" y="3177771"/>
            <a:ext cx="351024" cy="351941"/>
            <a:chOff x="5355300" y="3598250"/>
            <a:chExt cx="296975" cy="297750"/>
          </a:xfrm>
        </p:grpSpPr>
        <p:sp>
          <p:nvSpPr>
            <p:cNvPr id="10795" name="Google Shape;10795;p99"/>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99"/>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99"/>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99"/>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99"/>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99"/>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99"/>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99"/>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3" name="Google Shape;10803;p99"/>
          <p:cNvGrpSpPr/>
          <p:nvPr/>
        </p:nvGrpSpPr>
        <p:grpSpPr>
          <a:xfrm>
            <a:off x="7100470" y="3716693"/>
            <a:ext cx="342632" cy="226264"/>
            <a:chOff x="5358450" y="4015675"/>
            <a:chExt cx="289875" cy="191425"/>
          </a:xfrm>
        </p:grpSpPr>
        <p:sp>
          <p:nvSpPr>
            <p:cNvPr id="10804" name="Google Shape;10804;p99"/>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99"/>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99"/>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99"/>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8" name="Google Shape;10808;p99"/>
          <p:cNvGrpSpPr/>
          <p:nvPr/>
        </p:nvGrpSpPr>
        <p:grpSpPr>
          <a:xfrm>
            <a:off x="6226953" y="4099224"/>
            <a:ext cx="351024" cy="325464"/>
            <a:chOff x="6543825" y="3202075"/>
            <a:chExt cx="296975" cy="275350"/>
          </a:xfrm>
        </p:grpSpPr>
        <p:sp>
          <p:nvSpPr>
            <p:cNvPr id="10809" name="Google Shape;10809;p99"/>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99"/>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99"/>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99"/>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99"/>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99"/>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99"/>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6" name="Google Shape;10816;p99"/>
          <p:cNvGrpSpPr/>
          <p:nvPr/>
        </p:nvGrpSpPr>
        <p:grpSpPr>
          <a:xfrm>
            <a:off x="6633934" y="1378972"/>
            <a:ext cx="350079" cy="350079"/>
            <a:chOff x="2037825" y="3254050"/>
            <a:chExt cx="296175" cy="296175"/>
          </a:xfrm>
        </p:grpSpPr>
        <p:sp>
          <p:nvSpPr>
            <p:cNvPr id="10817" name="Google Shape;10817;p99"/>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99"/>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99"/>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99"/>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99"/>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99"/>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99"/>
          <p:cNvGrpSpPr/>
          <p:nvPr/>
        </p:nvGrpSpPr>
        <p:grpSpPr>
          <a:xfrm>
            <a:off x="6632072" y="1820139"/>
            <a:ext cx="353802" cy="348926"/>
            <a:chOff x="2034675" y="3617925"/>
            <a:chExt cx="299325" cy="295200"/>
          </a:xfrm>
        </p:grpSpPr>
        <p:sp>
          <p:nvSpPr>
            <p:cNvPr id="10824" name="Google Shape;10824;p99"/>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99"/>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99"/>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99"/>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99"/>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99"/>
          <p:cNvGrpSpPr/>
          <p:nvPr/>
        </p:nvGrpSpPr>
        <p:grpSpPr>
          <a:xfrm>
            <a:off x="6633934" y="2266516"/>
            <a:ext cx="350079" cy="349133"/>
            <a:chOff x="2037825" y="3981825"/>
            <a:chExt cx="296175" cy="295375"/>
          </a:xfrm>
        </p:grpSpPr>
        <p:sp>
          <p:nvSpPr>
            <p:cNvPr id="10830" name="Google Shape;10830;p99"/>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99"/>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99"/>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99"/>
          <p:cNvGrpSpPr/>
          <p:nvPr/>
        </p:nvGrpSpPr>
        <p:grpSpPr>
          <a:xfrm>
            <a:off x="5318952" y="2762832"/>
            <a:ext cx="350079" cy="285837"/>
            <a:chOff x="3860400" y="3254050"/>
            <a:chExt cx="296175" cy="241825"/>
          </a:xfrm>
        </p:grpSpPr>
        <p:sp>
          <p:nvSpPr>
            <p:cNvPr id="10834" name="Google Shape;10834;p99"/>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99"/>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99"/>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99"/>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99"/>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99"/>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99"/>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1" name="Google Shape;10841;p99"/>
          <p:cNvGrpSpPr/>
          <p:nvPr/>
        </p:nvGrpSpPr>
        <p:grpSpPr>
          <a:xfrm>
            <a:off x="5318479" y="3178702"/>
            <a:ext cx="351024" cy="350079"/>
            <a:chOff x="3859600" y="3591950"/>
            <a:chExt cx="296975" cy="296175"/>
          </a:xfrm>
        </p:grpSpPr>
        <p:sp>
          <p:nvSpPr>
            <p:cNvPr id="10842" name="Google Shape;10842;p99"/>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99"/>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99"/>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5" name="Google Shape;10845;p99"/>
          <p:cNvGrpSpPr/>
          <p:nvPr/>
        </p:nvGrpSpPr>
        <p:grpSpPr>
          <a:xfrm>
            <a:off x="5318952" y="3654786"/>
            <a:ext cx="350079" cy="350079"/>
            <a:chOff x="3860400" y="3955025"/>
            <a:chExt cx="296175" cy="296175"/>
          </a:xfrm>
        </p:grpSpPr>
        <p:sp>
          <p:nvSpPr>
            <p:cNvPr id="10846" name="Google Shape;10846;p99"/>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99"/>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99"/>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99"/>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99"/>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1" name="Google Shape;10851;p99"/>
          <p:cNvGrpSpPr/>
          <p:nvPr/>
        </p:nvGrpSpPr>
        <p:grpSpPr>
          <a:xfrm>
            <a:off x="7534167" y="2731184"/>
            <a:ext cx="355664" cy="349133"/>
            <a:chOff x="5716825" y="3235950"/>
            <a:chExt cx="300900" cy="295375"/>
          </a:xfrm>
        </p:grpSpPr>
        <p:sp>
          <p:nvSpPr>
            <p:cNvPr id="10852" name="Google Shape;10852;p99"/>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99"/>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99"/>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99"/>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6" name="Google Shape;10856;p99"/>
          <p:cNvGrpSpPr/>
          <p:nvPr/>
        </p:nvGrpSpPr>
        <p:grpSpPr>
          <a:xfrm>
            <a:off x="7547199" y="3189872"/>
            <a:ext cx="329601" cy="327739"/>
            <a:chOff x="5727850" y="3609275"/>
            <a:chExt cx="278850" cy="277275"/>
          </a:xfrm>
        </p:grpSpPr>
        <p:sp>
          <p:nvSpPr>
            <p:cNvPr id="10857" name="Google Shape;10857;p99"/>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99"/>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99"/>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99"/>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99"/>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2" name="Google Shape;10862;p99"/>
          <p:cNvGrpSpPr/>
          <p:nvPr/>
        </p:nvGrpSpPr>
        <p:grpSpPr>
          <a:xfrm>
            <a:off x="7558383" y="3655259"/>
            <a:ext cx="307231" cy="349133"/>
            <a:chOff x="5736525" y="3963700"/>
            <a:chExt cx="259925" cy="295375"/>
          </a:xfrm>
        </p:grpSpPr>
        <p:sp>
          <p:nvSpPr>
            <p:cNvPr id="10863" name="Google Shape;10863;p99"/>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99"/>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99"/>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99"/>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99"/>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99"/>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99"/>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0" name="Google Shape;10870;p99"/>
          <p:cNvGrpSpPr/>
          <p:nvPr/>
        </p:nvGrpSpPr>
        <p:grpSpPr>
          <a:xfrm>
            <a:off x="6649963" y="4104585"/>
            <a:ext cx="351024" cy="350079"/>
            <a:chOff x="6553275" y="3604550"/>
            <a:chExt cx="296975" cy="296175"/>
          </a:xfrm>
        </p:grpSpPr>
        <p:sp>
          <p:nvSpPr>
            <p:cNvPr id="10871" name="Google Shape;10871;p99"/>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99"/>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99"/>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99"/>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99"/>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99"/>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7" name="Google Shape;10877;p99"/>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0878" name="Google Shape;10878;p99"/>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82"/>
        <p:cNvGrpSpPr/>
        <p:nvPr/>
      </p:nvGrpSpPr>
      <p:grpSpPr>
        <a:xfrm>
          <a:off x="0" y="0"/>
          <a:ext cx="0" cy="0"/>
          <a:chOff x="0" y="0"/>
          <a:chExt cx="0" cy="0"/>
        </a:xfrm>
      </p:grpSpPr>
      <p:grpSp>
        <p:nvGrpSpPr>
          <p:cNvPr id="10883" name="Google Shape;10883;p100"/>
          <p:cNvGrpSpPr/>
          <p:nvPr/>
        </p:nvGrpSpPr>
        <p:grpSpPr>
          <a:xfrm>
            <a:off x="877057" y="1380546"/>
            <a:ext cx="294401" cy="353645"/>
            <a:chOff x="-35814600" y="3202075"/>
            <a:chExt cx="242625" cy="291450"/>
          </a:xfrm>
        </p:grpSpPr>
        <p:sp>
          <p:nvSpPr>
            <p:cNvPr id="10884" name="Google Shape;10884;p100"/>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100"/>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100"/>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100"/>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100"/>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100"/>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100"/>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1" name="Google Shape;10891;p100"/>
          <p:cNvGrpSpPr/>
          <p:nvPr/>
        </p:nvGrpSpPr>
        <p:grpSpPr>
          <a:xfrm>
            <a:off x="847435" y="1821466"/>
            <a:ext cx="353645" cy="353888"/>
            <a:chOff x="-35839800" y="3561025"/>
            <a:chExt cx="291450" cy="291650"/>
          </a:xfrm>
        </p:grpSpPr>
        <p:sp>
          <p:nvSpPr>
            <p:cNvPr id="10892" name="Google Shape;10892;p100"/>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100"/>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100"/>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100"/>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100"/>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100"/>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100"/>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9" name="Google Shape;10899;p100"/>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0" name="Google Shape;10900;p100"/>
          <p:cNvGrpSpPr/>
          <p:nvPr/>
        </p:nvGrpSpPr>
        <p:grpSpPr>
          <a:xfrm>
            <a:off x="3084980" y="1380546"/>
            <a:ext cx="353645" cy="353645"/>
            <a:chOff x="-34003850" y="3227275"/>
            <a:chExt cx="291450" cy="291450"/>
          </a:xfrm>
        </p:grpSpPr>
        <p:sp>
          <p:nvSpPr>
            <p:cNvPr id="10901" name="Google Shape;10901;p100"/>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100"/>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100"/>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100"/>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100"/>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100"/>
          <p:cNvGrpSpPr/>
          <p:nvPr/>
        </p:nvGrpSpPr>
        <p:grpSpPr>
          <a:xfrm>
            <a:off x="3084510" y="1821238"/>
            <a:ext cx="354586" cy="354343"/>
            <a:chOff x="-34004625" y="3585850"/>
            <a:chExt cx="292225" cy="292025"/>
          </a:xfrm>
        </p:grpSpPr>
        <p:sp>
          <p:nvSpPr>
            <p:cNvPr id="10907" name="Google Shape;10907;p100"/>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100"/>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100"/>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100"/>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100"/>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2" name="Google Shape;10912;p100"/>
          <p:cNvGrpSpPr/>
          <p:nvPr/>
        </p:nvGrpSpPr>
        <p:grpSpPr>
          <a:xfrm>
            <a:off x="3084025" y="2256439"/>
            <a:ext cx="355557" cy="354616"/>
            <a:chOff x="-34005425" y="3945575"/>
            <a:chExt cx="293025" cy="292250"/>
          </a:xfrm>
        </p:grpSpPr>
        <p:sp>
          <p:nvSpPr>
            <p:cNvPr id="10913" name="Google Shape;10913;p100"/>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100"/>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100"/>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100"/>
          <p:cNvGrpSpPr/>
          <p:nvPr/>
        </p:nvGrpSpPr>
        <p:grpSpPr>
          <a:xfrm>
            <a:off x="1731124" y="2729615"/>
            <a:ext cx="358408" cy="355557"/>
            <a:chOff x="-32174975" y="3192625"/>
            <a:chExt cx="295375" cy="293025"/>
          </a:xfrm>
        </p:grpSpPr>
        <p:sp>
          <p:nvSpPr>
            <p:cNvPr id="10917" name="Google Shape;10917;p100"/>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100"/>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100"/>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100"/>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1" name="Google Shape;10921;p100"/>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100"/>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3" name="Google Shape;10923;p100"/>
          <p:cNvGrpSpPr/>
          <p:nvPr/>
        </p:nvGrpSpPr>
        <p:grpSpPr>
          <a:xfrm>
            <a:off x="3970274" y="2730570"/>
            <a:ext cx="354586" cy="353645"/>
            <a:chOff x="-30345325" y="3184750"/>
            <a:chExt cx="292225" cy="291450"/>
          </a:xfrm>
        </p:grpSpPr>
        <p:sp>
          <p:nvSpPr>
            <p:cNvPr id="10924" name="Google Shape;10924;p100"/>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100"/>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100"/>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100"/>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100"/>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9" name="Google Shape;10929;p100"/>
          <p:cNvGrpSpPr/>
          <p:nvPr/>
        </p:nvGrpSpPr>
        <p:grpSpPr>
          <a:xfrm>
            <a:off x="1295026" y="1380546"/>
            <a:ext cx="353645" cy="353645"/>
            <a:chOff x="-35481425" y="3202075"/>
            <a:chExt cx="291450" cy="291450"/>
          </a:xfrm>
        </p:grpSpPr>
        <p:sp>
          <p:nvSpPr>
            <p:cNvPr id="10930" name="Google Shape;10930;p100"/>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100"/>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100"/>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100"/>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100"/>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100"/>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100"/>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7" name="Google Shape;10937;p100"/>
          <p:cNvGrpSpPr/>
          <p:nvPr/>
        </p:nvGrpSpPr>
        <p:grpSpPr>
          <a:xfrm>
            <a:off x="1294556" y="1822072"/>
            <a:ext cx="354586" cy="352675"/>
            <a:chOff x="-35482200" y="3561225"/>
            <a:chExt cx="292225" cy="290650"/>
          </a:xfrm>
        </p:grpSpPr>
        <p:sp>
          <p:nvSpPr>
            <p:cNvPr id="10938" name="Google Shape;10938;p100"/>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100"/>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100"/>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1" name="Google Shape;10941;p100"/>
          <p:cNvGrpSpPr/>
          <p:nvPr/>
        </p:nvGrpSpPr>
        <p:grpSpPr>
          <a:xfrm>
            <a:off x="1295026" y="2256940"/>
            <a:ext cx="353645" cy="353615"/>
            <a:chOff x="-35481425" y="3919600"/>
            <a:chExt cx="291450" cy="291425"/>
          </a:xfrm>
        </p:grpSpPr>
        <p:sp>
          <p:nvSpPr>
            <p:cNvPr id="10942" name="Google Shape;10942;p100"/>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100"/>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100"/>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100"/>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100"/>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100"/>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100"/>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100"/>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100"/>
          <p:cNvGrpSpPr/>
          <p:nvPr/>
        </p:nvGrpSpPr>
        <p:grpSpPr>
          <a:xfrm>
            <a:off x="3530661" y="1381031"/>
            <a:ext cx="357468" cy="352675"/>
            <a:chOff x="-33645475" y="3228075"/>
            <a:chExt cx="294600" cy="290650"/>
          </a:xfrm>
        </p:grpSpPr>
        <p:sp>
          <p:nvSpPr>
            <p:cNvPr id="10951" name="Google Shape;10951;p100"/>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100"/>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100"/>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100"/>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100"/>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100"/>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100"/>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8" name="Google Shape;10958;p100"/>
          <p:cNvGrpSpPr/>
          <p:nvPr/>
        </p:nvGrpSpPr>
        <p:grpSpPr>
          <a:xfrm>
            <a:off x="3531631" y="1821116"/>
            <a:ext cx="355526" cy="354586"/>
            <a:chOff x="-33646250" y="3586425"/>
            <a:chExt cx="293000" cy="292225"/>
          </a:xfrm>
        </p:grpSpPr>
        <p:sp>
          <p:nvSpPr>
            <p:cNvPr id="10959" name="Google Shape;10959;p100"/>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100"/>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1" name="Google Shape;10961;p100"/>
          <p:cNvGrpSpPr/>
          <p:nvPr/>
        </p:nvGrpSpPr>
        <p:grpSpPr>
          <a:xfrm>
            <a:off x="3532101" y="2255969"/>
            <a:ext cx="354586" cy="355557"/>
            <a:chOff x="-33645475" y="3944800"/>
            <a:chExt cx="292225" cy="293025"/>
          </a:xfrm>
        </p:grpSpPr>
        <p:sp>
          <p:nvSpPr>
            <p:cNvPr id="10962" name="Google Shape;10962;p100"/>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100"/>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100"/>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100"/>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100"/>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100"/>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100"/>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100"/>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100"/>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100"/>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100"/>
          <p:cNvGrpSpPr/>
          <p:nvPr/>
        </p:nvGrpSpPr>
        <p:grpSpPr>
          <a:xfrm>
            <a:off x="2185320" y="2729706"/>
            <a:ext cx="352675" cy="355375"/>
            <a:chOff x="-31809525" y="3192625"/>
            <a:chExt cx="290650" cy="292875"/>
          </a:xfrm>
        </p:grpSpPr>
        <p:sp>
          <p:nvSpPr>
            <p:cNvPr id="10973" name="Google Shape;10973;p100"/>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100"/>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100"/>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100"/>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7" name="Google Shape;10977;p100"/>
          <p:cNvGrpSpPr/>
          <p:nvPr/>
        </p:nvGrpSpPr>
        <p:grpSpPr>
          <a:xfrm>
            <a:off x="2184835" y="3200258"/>
            <a:ext cx="353645" cy="355557"/>
            <a:chOff x="-31811100" y="3550975"/>
            <a:chExt cx="291450" cy="293025"/>
          </a:xfrm>
        </p:grpSpPr>
        <p:sp>
          <p:nvSpPr>
            <p:cNvPr id="10978" name="Google Shape;10978;p100"/>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100"/>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100"/>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100"/>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100"/>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100"/>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100"/>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5" name="Google Shape;10985;p100"/>
          <p:cNvGrpSpPr/>
          <p:nvPr/>
        </p:nvGrpSpPr>
        <p:grpSpPr>
          <a:xfrm>
            <a:off x="2178631" y="3664562"/>
            <a:ext cx="366052" cy="356831"/>
            <a:chOff x="-31817400" y="3910025"/>
            <a:chExt cx="301675" cy="294075"/>
          </a:xfrm>
        </p:grpSpPr>
        <p:sp>
          <p:nvSpPr>
            <p:cNvPr id="10986" name="Google Shape;10986;p100"/>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100"/>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100"/>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9" name="Google Shape;10989;p100"/>
          <p:cNvGrpSpPr/>
          <p:nvPr/>
        </p:nvGrpSpPr>
        <p:grpSpPr>
          <a:xfrm>
            <a:off x="3970259" y="3200743"/>
            <a:ext cx="354616" cy="354586"/>
            <a:chOff x="-30354000" y="3569100"/>
            <a:chExt cx="292250" cy="292225"/>
          </a:xfrm>
        </p:grpSpPr>
        <p:sp>
          <p:nvSpPr>
            <p:cNvPr id="10990" name="Google Shape;10990;p100"/>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100"/>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100"/>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100"/>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100"/>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100"/>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100"/>
          <p:cNvGrpSpPr/>
          <p:nvPr/>
        </p:nvGrpSpPr>
        <p:grpSpPr>
          <a:xfrm>
            <a:off x="1748837" y="1380546"/>
            <a:ext cx="342148" cy="353645"/>
            <a:chOff x="-35118325" y="3202075"/>
            <a:chExt cx="281975" cy="291450"/>
          </a:xfrm>
        </p:grpSpPr>
        <p:sp>
          <p:nvSpPr>
            <p:cNvPr id="10997" name="Google Shape;10997;p100"/>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100"/>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100"/>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100"/>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1" name="Google Shape;11001;p100"/>
          <p:cNvGrpSpPr/>
          <p:nvPr/>
        </p:nvGrpSpPr>
        <p:grpSpPr>
          <a:xfrm>
            <a:off x="1742618" y="1821799"/>
            <a:ext cx="354586" cy="353221"/>
            <a:chOff x="-35123050" y="3561225"/>
            <a:chExt cx="292225" cy="291100"/>
          </a:xfrm>
        </p:grpSpPr>
        <p:sp>
          <p:nvSpPr>
            <p:cNvPr id="11002" name="Google Shape;11002;p100"/>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100"/>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4" name="Google Shape;11004;p100"/>
          <p:cNvGrpSpPr/>
          <p:nvPr/>
        </p:nvGrpSpPr>
        <p:grpSpPr>
          <a:xfrm>
            <a:off x="1784677" y="2256940"/>
            <a:ext cx="270467" cy="353615"/>
            <a:chOff x="-35089175" y="3919600"/>
            <a:chExt cx="222900" cy="291425"/>
          </a:xfrm>
        </p:grpSpPr>
        <p:sp>
          <p:nvSpPr>
            <p:cNvPr id="11005" name="Google Shape;11005;p100"/>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100"/>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100"/>
          <p:cNvGrpSpPr/>
          <p:nvPr/>
        </p:nvGrpSpPr>
        <p:grpSpPr>
          <a:xfrm>
            <a:off x="3981673" y="1380303"/>
            <a:ext cx="336445" cy="354131"/>
            <a:chOff x="-33277650" y="3226875"/>
            <a:chExt cx="277275" cy="291850"/>
          </a:xfrm>
        </p:grpSpPr>
        <p:sp>
          <p:nvSpPr>
            <p:cNvPr id="11008" name="Google Shape;11008;p100"/>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100"/>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100"/>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100"/>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100"/>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100"/>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100"/>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100"/>
          <p:cNvGrpSpPr/>
          <p:nvPr/>
        </p:nvGrpSpPr>
        <p:grpSpPr>
          <a:xfrm>
            <a:off x="3973073" y="1821587"/>
            <a:ext cx="353645" cy="353645"/>
            <a:chOff x="-33286325" y="3586425"/>
            <a:chExt cx="291450" cy="291450"/>
          </a:xfrm>
        </p:grpSpPr>
        <p:sp>
          <p:nvSpPr>
            <p:cNvPr id="11016" name="Google Shape;11016;p100"/>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100"/>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100"/>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100"/>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100"/>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100"/>
          <p:cNvGrpSpPr/>
          <p:nvPr/>
        </p:nvGrpSpPr>
        <p:grpSpPr>
          <a:xfrm>
            <a:off x="3973073" y="2255969"/>
            <a:ext cx="353645" cy="355557"/>
            <a:chOff x="-33286325" y="3944800"/>
            <a:chExt cx="291450" cy="293025"/>
          </a:xfrm>
        </p:grpSpPr>
        <p:sp>
          <p:nvSpPr>
            <p:cNvPr id="11022" name="Google Shape;11022;p100"/>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100"/>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100"/>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100"/>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100"/>
          <p:cNvGrpSpPr/>
          <p:nvPr/>
        </p:nvGrpSpPr>
        <p:grpSpPr>
          <a:xfrm>
            <a:off x="2631470" y="2729129"/>
            <a:ext cx="353645" cy="356527"/>
            <a:chOff x="-31452725" y="3191825"/>
            <a:chExt cx="291450" cy="293825"/>
          </a:xfrm>
        </p:grpSpPr>
        <p:sp>
          <p:nvSpPr>
            <p:cNvPr id="11027" name="Google Shape;11027;p100"/>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100"/>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100"/>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100"/>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100"/>
          <p:cNvGrpSpPr/>
          <p:nvPr/>
        </p:nvGrpSpPr>
        <p:grpSpPr>
          <a:xfrm>
            <a:off x="2631000" y="3200744"/>
            <a:ext cx="354586" cy="354586"/>
            <a:chOff x="-31452725" y="3551775"/>
            <a:chExt cx="292225" cy="292225"/>
          </a:xfrm>
        </p:grpSpPr>
        <p:sp>
          <p:nvSpPr>
            <p:cNvPr id="11032" name="Google Shape;11032;p100"/>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100"/>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100"/>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100"/>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100"/>
          <p:cNvGrpSpPr/>
          <p:nvPr/>
        </p:nvGrpSpPr>
        <p:grpSpPr>
          <a:xfrm>
            <a:off x="2629559" y="3664729"/>
            <a:ext cx="357468" cy="356497"/>
            <a:chOff x="-31455100" y="3909350"/>
            <a:chExt cx="294600" cy="293800"/>
          </a:xfrm>
        </p:grpSpPr>
        <p:sp>
          <p:nvSpPr>
            <p:cNvPr id="11037" name="Google Shape;11037;p100"/>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100"/>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9" name="Google Shape;11039;p100"/>
          <p:cNvGrpSpPr/>
          <p:nvPr/>
        </p:nvGrpSpPr>
        <p:grpSpPr>
          <a:xfrm>
            <a:off x="3970744" y="3665684"/>
            <a:ext cx="353645" cy="354586"/>
            <a:chOff x="-30345325" y="3918800"/>
            <a:chExt cx="291450" cy="292225"/>
          </a:xfrm>
        </p:grpSpPr>
        <p:sp>
          <p:nvSpPr>
            <p:cNvPr id="11040" name="Google Shape;11040;p100"/>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100"/>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100"/>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100"/>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100"/>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100"/>
          <p:cNvGrpSpPr/>
          <p:nvPr/>
        </p:nvGrpSpPr>
        <p:grpSpPr>
          <a:xfrm>
            <a:off x="2200736" y="1380546"/>
            <a:ext cx="332593" cy="353645"/>
            <a:chOff x="-34755225" y="3202075"/>
            <a:chExt cx="274100" cy="291450"/>
          </a:xfrm>
        </p:grpSpPr>
        <p:sp>
          <p:nvSpPr>
            <p:cNvPr id="11046" name="Google Shape;11046;p100"/>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100"/>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100"/>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100"/>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100"/>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100"/>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100"/>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100"/>
          <p:cNvGrpSpPr/>
          <p:nvPr/>
        </p:nvGrpSpPr>
        <p:grpSpPr>
          <a:xfrm>
            <a:off x="2190209" y="1821587"/>
            <a:ext cx="353645" cy="353645"/>
            <a:chOff x="-34763900" y="3561225"/>
            <a:chExt cx="291450" cy="291450"/>
          </a:xfrm>
        </p:grpSpPr>
        <p:sp>
          <p:nvSpPr>
            <p:cNvPr id="11054" name="Google Shape;11054;p100"/>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100"/>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100"/>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7" name="Google Shape;11057;p100"/>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8" name="Google Shape;11058;p100"/>
          <p:cNvGrpSpPr/>
          <p:nvPr/>
        </p:nvGrpSpPr>
        <p:grpSpPr>
          <a:xfrm>
            <a:off x="845106" y="2730099"/>
            <a:ext cx="354586" cy="354586"/>
            <a:chOff x="-32927950" y="3227275"/>
            <a:chExt cx="292225" cy="292225"/>
          </a:xfrm>
        </p:grpSpPr>
        <p:sp>
          <p:nvSpPr>
            <p:cNvPr id="11059" name="Google Shape;11059;p100"/>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100"/>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100"/>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100"/>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100"/>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100"/>
          <p:cNvGrpSpPr/>
          <p:nvPr/>
        </p:nvGrpSpPr>
        <p:grpSpPr>
          <a:xfrm>
            <a:off x="844621" y="3201213"/>
            <a:ext cx="355557" cy="353645"/>
            <a:chOff x="-32927950" y="3586425"/>
            <a:chExt cx="293025" cy="291450"/>
          </a:xfrm>
        </p:grpSpPr>
        <p:sp>
          <p:nvSpPr>
            <p:cNvPr id="11065" name="Google Shape;11065;p100"/>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100"/>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100"/>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100"/>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100"/>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100"/>
          <p:cNvGrpSpPr/>
          <p:nvPr/>
        </p:nvGrpSpPr>
        <p:grpSpPr>
          <a:xfrm>
            <a:off x="845106" y="3665198"/>
            <a:ext cx="354586" cy="355557"/>
            <a:chOff x="-32927950" y="3944800"/>
            <a:chExt cx="292225" cy="293025"/>
          </a:xfrm>
        </p:grpSpPr>
        <p:sp>
          <p:nvSpPr>
            <p:cNvPr id="11071" name="Google Shape;11071;p100"/>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100"/>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100"/>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100"/>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100"/>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100"/>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100"/>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100"/>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100"/>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100"/>
          <p:cNvGrpSpPr/>
          <p:nvPr/>
        </p:nvGrpSpPr>
        <p:grpSpPr>
          <a:xfrm>
            <a:off x="3073898" y="2730449"/>
            <a:ext cx="354586" cy="353888"/>
            <a:chOff x="-31094350" y="3194000"/>
            <a:chExt cx="292225" cy="291650"/>
          </a:xfrm>
        </p:grpSpPr>
        <p:sp>
          <p:nvSpPr>
            <p:cNvPr id="11081" name="Google Shape;11081;p100"/>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100"/>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100"/>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100"/>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100"/>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100"/>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100"/>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100"/>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100"/>
          <p:cNvGrpSpPr/>
          <p:nvPr/>
        </p:nvGrpSpPr>
        <p:grpSpPr>
          <a:xfrm>
            <a:off x="3074368" y="3200941"/>
            <a:ext cx="353645" cy="354191"/>
            <a:chOff x="-31093575" y="3552550"/>
            <a:chExt cx="291450" cy="291900"/>
          </a:xfrm>
        </p:grpSpPr>
        <p:sp>
          <p:nvSpPr>
            <p:cNvPr id="11090" name="Google Shape;11090;p100"/>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100"/>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100"/>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100"/>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100"/>
          <p:cNvGrpSpPr/>
          <p:nvPr/>
        </p:nvGrpSpPr>
        <p:grpSpPr>
          <a:xfrm>
            <a:off x="3074368" y="3666169"/>
            <a:ext cx="353645" cy="353615"/>
            <a:chOff x="-31093575" y="3911725"/>
            <a:chExt cx="291450" cy="291425"/>
          </a:xfrm>
        </p:grpSpPr>
        <p:sp>
          <p:nvSpPr>
            <p:cNvPr id="11095" name="Google Shape;11095;p100"/>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100"/>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7" name="Google Shape;11097;p100"/>
          <p:cNvGrpSpPr/>
          <p:nvPr/>
        </p:nvGrpSpPr>
        <p:grpSpPr>
          <a:xfrm>
            <a:off x="2183798" y="4123136"/>
            <a:ext cx="356497" cy="354586"/>
            <a:chOff x="-29946000" y="3183175"/>
            <a:chExt cx="293800" cy="292225"/>
          </a:xfrm>
        </p:grpSpPr>
        <p:sp>
          <p:nvSpPr>
            <p:cNvPr id="11098" name="Google Shape;11098;p100"/>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100"/>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100"/>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100"/>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100"/>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100"/>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4" name="Google Shape;11104;p100"/>
          <p:cNvGrpSpPr/>
          <p:nvPr/>
        </p:nvGrpSpPr>
        <p:grpSpPr>
          <a:xfrm>
            <a:off x="2628330" y="1380289"/>
            <a:ext cx="358408" cy="354161"/>
            <a:chOff x="-34408675" y="3202075"/>
            <a:chExt cx="295375" cy="291875"/>
          </a:xfrm>
        </p:grpSpPr>
        <p:sp>
          <p:nvSpPr>
            <p:cNvPr id="11105" name="Google Shape;11105;p100"/>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100"/>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100"/>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100"/>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100"/>
          <p:cNvGrpSpPr/>
          <p:nvPr/>
        </p:nvGrpSpPr>
        <p:grpSpPr>
          <a:xfrm>
            <a:off x="2630241" y="1820283"/>
            <a:ext cx="354586" cy="356254"/>
            <a:chOff x="-34405525" y="3558075"/>
            <a:chExt cx="292225" cy="293600"/>
          </a:xfrm>
        </p:grpSpPr>
        <p:sp>
          <p:nvSpPr>
            <p:cNvPr id="11110" name="Google Shape;11110;p100"/>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100"/>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100"/>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3" name="Google Shape;11113;p100"/>
          <p:cNvGrpSpPr/>
          <p:nvPr/>
        </p:nvGrpSpPr>
        <p:grpSpPr>
          <a:xfrm>
            <a:off x="2629755" y="2256940"/>
            <a:ext cx="355557" cy="353615"/>
            <a:chOff x="-34406325" y="3919600"/>
            <a:chExt cx="293025" cy="291425"/>
          </a:xfrm>
        </p:grpSpPr>
        <p:sp>
          <p:nvSpPr>
            <p:cNvPr id="11114" name="Google Shape;11114;p100"/>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100"/>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100"/>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100"/>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100"/>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100"/>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100"/>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100"/>
          <p:cNvGrpSpPr/>
          <p:nvPr/>
        </p:nvGrpSpPr>
        <p:grpSpPr>
          <a:xfrm>
            <a:off x="1293653" y="2736303"/>
            <a:ext cx="353645" cy="342179"/>
            <a:chOff x="-32568800" y="3232000"/>
            <a:chExt cx="291450" cy="282000"/>
          </a:xfrm>
        </p:grpSpPr>
        <p:sp>
          <p:nvSpPr>
            <p:cNvPr id="11122" name="Google Shape;11122;p100"/>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100"/>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4" name="Google Shape;11124;p100"/>
          <p:cNvGrpSpPr/>
          <p:nvPr/>
        </p:nvGrpSpPr>
        <p:grpSpPr>
          <a:xfrm>
            <a:off x="1293183" y="3201213"/>
            <a:ext cx="354586" cy="353645"/>
            <a:chOff x="-32569575" y="3586425"/>
            <a:chExt cx="292225" cy="291450"/>
          </a:xfrm>
        </p:grpSpPr>
        <p:sp>
          <p:nvSpPr>
            <p:cNvPr id="11125" name="Google Shape;11125;p100"/>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100"/>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7" name="Google Shape;11127;p100"/>
          <p:cNvGrpSpPr/>
          <p:nvPr/>
        </p:nvGrpSpPr>
        <p:grpSpPr>
          <a:xfrm>
            <a:off x="1284098" y="3665805"/>
            <a:ext cx="372756" cy="354343"/>
            <a:chOff x="-32576675" y="3944600"/>
            <a:chExt cx="307200" cy="292025"/>
          </a:xfrm>
        </p:grpSpPr>
        <p:sp>
          <p:nvSpPr>
            <p:cNvPr id="11128" name="Google Shape;11128;p100"/>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100"/>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100"/>
          <p:cNvGrpSpPr/>
          <p:nvPr/>
        </p:nvGrpSpPr>
        <p:grpSpPr>
          <a:xfrm>
            <a:off x="3529065" y="2730100"/>
            <a:ext cx="354586" cy="354586"/>
            <a:chOff x="-30735200" y="3192625"/>
            <a:chExt cx="292225" cy="292225"/>
          </a:xfrm>
        </p:grpSpPr>
        <p:sp>
          <p:nvSpPr>
            <p:cNvPr id="11131" name="Google Shape;11131;p100"/>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100"/>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100"/>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100"/>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100"/>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100"/>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100"/>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8" name="Google Shape;11138;p100"/>
          <p:cNvGrpSpPr/>
          <p:nvPr/>
        </p:nvGrpSpPr>
        <p:grpSpPr>
          <a:xfrm>
            <a:off x="3529065" y="3201532"/>
            <a:ext cx="354586" cy="353008"/>
            <a:chOff x="-30735200" y="3552550"/>
            <a:chExt cx="292225" cy="290925"/>
          </a:xfrm>
        </p:grpSpPr>
        <p:sp>
          <p:nvSpPr>
            <p:cNvPr id="11139" name="Google Shape;11139;p100"/>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100"/>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1" name="Google Shape;11141;p100"/>
          <p:cNvGrpSpPr/>
          <p:nvPr/>
        </p:nvGrpSpPr>
        <p:grpSpPr>
          <a:xfrm>
            <a:off x="3529065" y="3666154"/>
            <a:ext cx="354586" cy="353645"/>
            <a:chOff x="-30735200" y="3910925"/>
            <a:chExt cx="292225" cy="291450"/>
          </a:xfrm>
        </p:grpSpPr>
        <p:sp>
          <p:nvSpPr>
            <p:cNvPr id="11142" name="Google Shape;11142;p100"/>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100"/>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44" name="Google Shape;11144;p100"/>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5" name="Google Shape;11145;p100"/>
          <p:cNvGrpSpPr/>
          <p:nvPr/>
        </p:nvGrpSpPr>
        <p:grpSpPr>
          <a:xfrm>
            <a:off x="4882910" y="1379021"/>
            <a:ext cx="358971" cy="359224"/>
            <a:chOff x="-57956275" y="3197925"/>
            <a:chExt cx="319000" cy="319225"/>
          </a:xfrm>
        </p:grpSpPr>
        <p:sp>
          <p:nvSpPr>
            <p:cNvPr id="11146" name="Google Shape;11146;p100"/>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100"/>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100"/>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100"/>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100"/>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100"/>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100"/>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100"/>
          <p:cNvGrpSpPr/>
          <p:nvPr/>
        </p:nvGrpSpPr>
        <p:grpSpPr>
          <a:xfrm>
            <a:off x="4905064" y="1835446"/>
            <a:ext cx="314662" cy="358971"/>
            <a:chOff x="-57940525" y="3590375"/>
            <a:chExt cx="279625" cy="319000"/>
          </a:xfrm>
        </p:grpSpPr>
        <p:sp>
          <p:nvSpPr>
            <p:cNvPr id="11154" name="Google Shape;11154;p100"/>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100"/>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100"/>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100"/>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100"/>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9" name="Google Shape;11159;p100"/>
          <p:cNvGrpSpPr/>
          <p:nvPr/>
        </p:nvGrpSpPr>
        <p:grpSpPr>
          <a:xfrm>
            <a:off x="4875945" y="2276817"/>
            <a:ext cx="358099" cy="358999"/>
            <a:chOff x="-57959425" y="3982600"/>
            <a:chExt cx="318225" cy="319025"/>
          </a:xfrm>
        </p:grpSpPr>
        <p:sp>
          <p:nvSpPr>
            <p:cNvPr id="11160" name="Google Shape;11160;p100"/>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100"/>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100"/>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100"/>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4" name="Google Shape;11164;p100"/>
          <p:cNvGrpSpPr/>
          <p:nvPr/>
        </p:nvGrpSpPr>
        <p:grpSpPr>
          <a:xfrm>
            <a:off x="7076112" y="1380146"/>
            <a:ext cx="357226" cy="357226"/>
            <a:chOff x="-55987225" y="3198925"/>
            <a:chExt cx="317450" cy="317450"/>
          </a:xfrm>
        </p:grpSpPr>
        <p:sp>
          <p:nvSpPr>
            <p:cNvPr id="11165" name="Google Shape;11165;p100"/>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100"/>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100"/>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100"/>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9" name="Google Shape;11169;p100"/>
          <p:cNvGrpSpPr/>
          <p:nvPr/>
        </p:nvGrpSpPr>
        <p:grpSpPr>
          <a:xfrm>
            <a:off x="7076112" y="1836178"/>
            <a:ext cx="357226" cy="357367"/>
            <a:chOff x="-55987225" y="3591025"/>
            <a:chExt cx="317450" cy="317575"/>
          </a:xfrm>
        </p:grpSpPr>
        <p:sp>
          <p:nvSpPr>
            <p:cNvPr id="11170" name="Google Shape;11170;p100"/>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100"/>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100"/>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100"/>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100"/>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5" name="Google Shape;11175;p100"/>
          <p:cNvGrpSpPr/>
          <p:nvPr/>
        </p:nvGrpSpPr>
        <p:grpSpPr>
          <a:xfrm>
            <a:off x="7090027" y="2276817"/>
            <a:ext cx="358999" cy="358999"/>
            <a:chOff x="-55988800" y="3982600"/>
            <a:chExt cx="319025" cy="319025"/>
          </a:xfrm>
        </p:grpSpPr>
        <p:sp>
          <p:nvSpPr>
            <p:cNvPr id="11176" name="Google Shape;11176;p100"/>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100"/>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100"/>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100"/>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100"/>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100"/>
          <p:cNvGrpSpPr/>
          <p:nvPr/>
        </p:nvGrpSpPr>
        <p:grpSpPr>
          <a:xfrm>
            <a:off x="5748546" y="2734774"/>
            <a:ext cx="356326" cy="358971"/>
            <a:chOff x="-54026025" y="3192625"/>
            <a:chExt cx="316650" cy="319000"/>
          </a:xfrm>
        </p:grpSpPr>
        <p:sp>
          <p:nvSpPr>
            <p:cNvPr id="11182" name="Google Shape;11182;p100"/>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100"/>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100"/>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100"/>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100"/>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100"/>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100"/>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100"/>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100"/>
          <p:cNvGrpSpPr/>
          <p:nvPr/>
        </p:nvGrpSpPr>
        <p:grpSpPr>
          <a:xfrm>
            <a:off x="5768492" y="3205748"/>
            <a:ext cx="316434" cy="358099"/>
            <a:chOff x="-54007925" y="3584850"/>
            <a:chExt cx="281200" cy="318225"/>
          </a:xfrm>
        </p:grpSpPr>
        <p:sp>
          <p:nvSpPr>
            <p:cNvPr id="11191" name="Google Shape;11191;p100"/>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100"/>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100"/>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100"/>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100"/>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100"/>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100"/>
          <p:cNvGrpSpPr/>
          <p:nvPr/>
        </p:nvGrpSpPr>
        <p:grpSpPr>
          <a:xfrm>
            <a:off x="5768492" y="3667633"/>
            <a:ext cx="316434" cy="358914"/>
            <a:chOff x="-54007925" y="3975575"/>
            <a:chExt cx="281200" cy="318950"/>
          </a:xfrm>
        </p:grpSpPr>
        <p:sp>
          <p:nvSpPr>
            <p:cNvPr id="11198" name="Google Shape;11198;p100"/>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100"/>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100"/>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100"/>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100"/>
          <p:cNvGrpSpPr/>
          <p:nvPr/>
        </p:nvGrpSpPr>
        <p:grpSpPr>
          <a:xfrm>
            <a:off x="8003359" y="2752104"/>
            <a:ext cx="274770" cy="358492"/>
            <a:chOff x="-52005775" y="3208025"/>
            <a:chExt cx="244175" cy="318575"/>
          </a:xfrm>
        </p:grpSpPr>
        <p:sp>
          <p:nvSpPr>
            <p:cNvPr id="11203" name="Google Shape;11203;p100"/>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100"/>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100"/>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100"/>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100"/>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100"/>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100"/>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100"/>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100"/>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100"/>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100"/>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4" name="Google Shape;11214;p100"/>
          <p:cNvGrpSpPr/>
          <p:nvPr/>
        </p:nvGrpSpPr>
        <p:grpSpPr>
          <a:xfrm>
            <a:off x="5309825" y="1380146"/>
            <a:ext cx="358099" cy="358099"/>
            <a:chOff x="-57568775" y="3198925"/>
            <a:chExt cx="318225" cy="318225"/>
          </a:xfrm>
        </p:grpSpPr>
        <p:sp>
          <p:nvSpPr>
            <p:cNvPr id="11215" name="Google Shape;11215;p100"/>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100"/>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100"/>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100"/>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100"/>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100"/>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1" name="Google Shape;11221;p100"/>
          <p:cNvGrpSpPr/>
          <p:nvPr/>
        </p:nvGrpSpPr>
        <p:grpSpPr>
          <a:xfrm>
            <a:off x="5331543" y="1835446"/>
            <a:ext cx="314662" cy="358099"/>
            <a:chOff x="-57549075" y="3590375"/>
            <a:chExt cx="279625" cy="318225"/>
          </a:xfrm>
        </p:grpSpPr>
        <p:sp>
          <p:nvSpPr>
            <p:cNvPr id="11222" name="Google Shape;11222;p100"/>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100"/>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100"/>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100"/>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6" name="Google Shape;11226;p100"/>
          <p:cNvGrpSpPr/>
          <p:nvPr/>
        </p:nvGrpSpPr>
        <p:grpSpPr>
          <a:xfrm>
            <a:off x="5323740" y="2276817"/>
            <a:ext cx="359871" cy="359871"/>
            <a:chOff x="-57570350" y="3982600"/>
            <a:chExt cx="319800" cy="319800"/>
          </a:xfrm>
        </p:grpSpPr>
        <p:sp>
          <p:nvSpPr>
            <p:cNvPr id="11227" name="Google Shape;11227;p100"/>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100"/>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100"/>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100"/>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1" name="Google Shape;11231;p100"/>
          <p:cNvGrpSpPr/>
          <p:nvPr/>
        </p:nvGrpSpPr>
        <p:grpSpPr>
          <a:xfrm>
            <a:off x="7538779" y="1379246"/>
            <a:ext cx="314662" cy="358999"/>
            <a:chOff x="-55576850" y="3198125"/>
            <a:chExt cx="279625" cy="319025"/>
          </a:xfrm>
        </p:grpSpPr>
        <p:sp>
          <p:nvSpPr>
            <p:cNvPr id="11232" name="Google Shape;11232;p100"/>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100"/>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100"/>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100"/>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6" name="Google Shape;11236;p100"/>
          <p:cNvGrpSpPr/>
          <p:nvPr/>
        </p:nvGrpSpPr>
        <p:grpSpPr>
          <a:xfrm>
            <a:off x="7516174" y="1835221"/>
            <a:ext cx="359871" cy="358324"/>
            <a:chOff x="-55596550" y="3590175"/>
            <a:chExt cx="319800" cy="318425"/>
          </a:xfrm>
        </p:grpSpPr>
        <p:sp>
          <p:nvSpPr>
            <p:cNvPr id="11237" name="Google Shape;11237;p100"/>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100"/>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100"/>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100"/>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1" name="Google Shape;11241;p100"/>
          <p:cNvGrpSpPr/>
          <p:nvPr/>
        </p:nvGrpSpPr>
        <p:grpSpPr>
          <a:xfrm>
            <a:off x="7531412" y="2276564"/>
            <a:ext cx="358999" cy="359252"/>
            <a:chOff x="-55595775" y="3982375"/>
            <a:chExt cx="319025" cy="319250"/>
          </a:xfrm>
        </p:grpSpPr>
        <p:sp>
          <p:nvSpPr>
            <p:cNvPr id="11242" name="Google Shape;11242;p100"/>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100"/>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100"/>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100"/>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100"/>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100"/>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100"/>
          <p:cNvGrpSpPr/>
          <p:nvPr/>
        </p:nvGrpSpPr>
        <p:grpSpPr>
          <a:xfrm>
            <a:off x="6188595" y="2734774"/>
            <a:ext cx="358999" cy="358099"/>
            <a:chOff x="-53635375" y="3192625"/>
            <a:chExt cx="319025" cy="318225"/>
          </a:xfrm>
        </p:grpSpPr>
        <p:sp>
          <p:nvSpPr>
            <p:cNvPr id="11249" name="Google Shape;11249;p100"/>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100"/>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100"/>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2" name="Google Shape;11252;p100"/>
          <p:cNvGrpSpPr/>
          <p:nvPr/>
        </p:nvGrpSpPr>
        <p:grpSpPr>
          <a:xfrm>
            <a:off x="6210763" y="3205748"/>
            <a:ext cx="314662" cy="358999"/>
            <a:chOff x="-53615675" y="3584850"/>
            <a:chExt cx="279625" cy="319025"/>
          </a:xfrm>
        </p:grpSpPr>
        <p:sp>
          <p:nvSpPr>
            <p:cNvPr id="11253" name="Google Shape;11253;p100"/>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100"/>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100"/>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100"/>
          <p:cNvGrpSpPr/>
          <p:nvPr/>
        </p:nvGrpSpPr>
        <p:grpSpPr>
          <a:xfrm>
            <a:off x="6188609" y="3668674"/>
            <a:ext cx="358971" cy="357874"/>
            <a:chOff x="-53634575" y="3976500"/>
            <a:chExt cx="319000" cy="318025"/>
          </a:xfrm>
        </p:grpSpPr>
        <p:sp>
          <p:nvSpPr>
            <p:cNvPr id="11257" name="Google Shape;11257;p100"/>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100"/>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100"/>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100"/>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100"/>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100"/>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100"/>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100"/>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100"/>
          <p:cNvGrpSpPr/>
          <p:nvPr/>
        </p:nvGrpSpPr>
        <p:grpSpPr>
          <a:xfrm>
            <a:off x="7983413" y="3211628"/>
            <a:ext cx="314662" cy="358436"/>
            <a:chOff x="-52023900" y="3590075"/>
            <a:chExt cx="279625" cy="318525"/>
          </a:xfrm>
        </p:grpSpPr>
        <p:sp>
          <p:nvSpPr>
            <p:cNvPr id="11266" name="Google Shape;11266;p100"/>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100"/>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100"/>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100"/>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100"/>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100"/>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100"/>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100"/>
          <p:cNvGrpSpPr/>
          <p:nvPr/>
        </p:nvGrpSpPr>
        <p:grpSpPr>
          <a:xfrm>
            <a:off x="5746654" y="1380146"/>
            <a:ext cx="358971" cy="358971"/>
            <a:chOff x="-57173375" y="3198925"/>
            <a:chExt cx="319000" cy="319000"/>
          </a:xfrm>
        </p:grpSpPr>
        <p:sp>
          <p:nvSpPr>
            <p:cNvPr id="11274" name="Google Shape;11274;p100"/>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100"/>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100"/>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100"/>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100"/>
          <p:cNvGrpSpPr/>
          <p:nvPr/>
        </p:nvGrpSpPr>
        <p:grpSpPr>
          <a:xfrm>
            <a:off x="5747541" y="1857587"/>
            <a:ext cx="357198" cy="314690"/>
            <a:chOff x="-57176525" y="3610050"/>
            <a:chExt cx="317425" cy="279650"/>
          </a:xfrm>
        </p:grpSpPr>
        <p:sp>
          <p:nvSpPr>
            <p:cNvPr id="11279" name="Google Shape;11279;p100"/>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100"/>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100"/>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100"/>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100"/>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4" name="Google Shape;11284;p100"/>
          <p:cNvGrpSpPr/>
          <p:nvPr/>
        </p:nvGrpSpPr>
        <p:grpSpPr>
          <a:xfrm>
            <a:off x="7957995" y="1380146"/>
            <a:ext cx="358099" cy="356326"/>
            <a:chOff x="-55202750" y="3198925"/>
            <a:chExt cx="318225" cy="316650"/>
          </a:xfrm>
        </p:grpSpPr>
        <p:sp>
          <p:nvSpPr>
            <p:cNvPr id="11285" name="Google Shape;11285;p100"/>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100"/>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100"/>
          <p:cNvGrpSpPr/>
          <p:nvPr/>
        </p:nvGrpSpPr>
        <p:grpSpPr>
          <a:xfrm>
            <a:off x="7968629" y="1835446"/>
            <a:ext cx="336830" cy="358099"/>
            <a:chOff x="-55194875" y="3590375"/>
            <a:chExt cx="299325" cy="318225"/>
          </a:xfrm>
        </p:grpSpPr>
        <p:sp>
          <p:nvSpPr>
            <p:cNvPr id="11288" name="Google Shape;11288;p100"/>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100"/>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100"/>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100"/>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100"/>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3" name="Google Shape;11293;p100"/>
          <p:cNvGrpSpPr/>
          <p:nvPr/>
        </p:nvGrpSpPr>
        <p:grpSpPr>
          <a:xfrm>
            <a:off x="7973247" y="2277717"/>
            <a:ext cx="357198" cy="357198"/>
            <a:chOff x="-55203525" y="3983400"/>
            <a:chExt cx="317425" cy="317425"/>
          </a:xfrm>
        </p:grpSpPr>
        <p:sp>
          <p:nvSpPr>
            <p:cNvPr id="11294" name="Google Shape;11294;p100"/>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100"/>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100"/>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100"/>
          <p:cNvGrpSpPr/>
          <p:nvPr/>
        </p:nvGrpSpPr>
        <p:grpSpPr>
          <a:xfrm>
            <a:off x="6639727" y="2734774"/>
            <a:ext cx="335930" cy="358971"/>
            <a:chOff x="-53232900" y="3192625"/>
            <a:chExt cx="298525" cy="319000"/>
          </a:xfrm>
        </p:grpSpPr>
        <p:sp>
          <p:nvSpPr>
            <p:cNvPr id="11298" name="Google Shape;11298;p100"/>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100"/>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100"/>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100"/>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100"/>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100"/>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100"/>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100"/>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6" name="Google Shape;11306;p100"/>
          <p:cNvGrpSpPr/>
          <p:nvPr/>
        </p:nvGrpSpPr>
        <p:grpSpPr>
          <a:xfrm>
            <a:off x="6629093" y="3205748"/>
            <a:ext cx="357198" cy="356326"/>
            <a:chOff x="-53242350" y="3584850"/>
            <a:chExt cx="317425" cy="316650"/>
          </a:xfrm>
        </p:grpSpPr>
        <p:sp>
          <p:nvSpPr>
            <p:cNvPr id="11307" name="Google Shape;11307;p100"/>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100"/>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100"/>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100"/>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100"/>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2" name="Google Shape;11312;p100"/>
          <p:cNvGrpSpPr/>
          <p:nvPr/>
        </p:nvGrpSpPr>
        <p:grpSpPr>
          <a:xfrm>
            <a:off x="6650362" y="3668449"/>
            <a:ext cx="314662" cy="358999"/>
            <a:chOff x="-53224225" y="3976300"/>
            <a:chExt cx="279625" cy="319025"/>
          </a:xfrm>
        </p:grpSpPr>
        <p:sp>
          <p:nvSpPr>
            <p:cNvPr id="11313" name="Google Shape;11313;p100"/>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100"/>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100"/>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100"/>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100"/>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100"/>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100"/>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0" name="Google Shape;11320;p100"/>
          <p:cNvGrpSpPr/>
          <p:nvPr/>
        </p:nvGrpSpPr>
        <p:grpSpPr>
          <a:xfrm>
            <a:off x="7961258" y="3676129"/>
            <a:ext cx="358971" cy="358408"/>
            <a:chOff x="-52043575" y="3983125"/>
            <a:chExt cx="319000" cy="318500"/>
          </a:xfrm>
        </p:grpSpPr>
        <p:sp>
          <p:nvSpPr>
            <p:cNvPr id="11321" name="Google Shape;11321;p100"/>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100"/>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100"/>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100"/>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100"/>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100"/>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100"/>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100"/>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100"/>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100"/>
          <p:cNvGrpSpPr/>
          <p:nvPr/>
        </p:nvGrpSpPr>
        <p:grpSpPr>
          <a:xfrm>
            <a:off x="6215199" y="1380146"/>
            <a:ext cx="314662" cy="358971"/>
            <a:chOff x="-56766175" y="3198925"/>
            <a:chExt cx="279625" cy="319000"/>
          </a:xfrm>
        </p:grpSpPr>
        <p:sp>
          <p:nvSpPr>
            <p:cNvPr id="11331" name="Google Shape;11331;p100"/>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100"/>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100"/>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100"/>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100"/>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100"/>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100"/>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100"/>
          <p:cNvGrpSpPr/>
          <p:nvPr/>
        </p:nvGrpSpPr>
        <p:grpSpPr>
          <a:xfrm>
            <a:off x="6214313" y="1835446"/>
            <a:ext cx="316434" cy="358099"/>
            <a:chOff x="-56766175" y="3590375"/>
            <a:chExt cx="281200" cy="318225"/>
          </a:xfrm>
        </p:grpSpPr>
        <p:sp>
          <p:nvSpPr>
            <p:cNvPr id="11339" name="Google Shape;11339;p100"/>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100"/>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100"/>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100"/>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3" name="Google Shape;11343;p100"/>
          <p:cNvGrpSpPr/>
          <p:nvPr/>
        </p:nvGrpSpPr>
        <p:grpSpPr>
          <a:xfrm>
            <a:off x="6251269" y="2276817"/>
            <a:ext cx="272126" cy="358099"/>
            <a:chOff x="-56747275" y="3982600"/>
            <a:chExt cx="241825" cy="318225"/>
          </a:xfrm>
        </p:grpSpPr>
        <p:sp>
          <p:nvSpPr>
            <p:cNvPr id="11344" name="Google Shape;11344;p100"/>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100"/>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100"/>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100"/>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100"/>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100"/>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100"/>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1" name="Google Shape;11351;p100"/>
          <p:cNvGrpSpPr/>
          <p:nvPr/>
        </p:nvGrpSpPr>
        <p:grpSpPr>
          <a:xfrm>
            <a:off x="4859020" y="3219055"/>
            <a:ext cx="358999" cy="342991"/>
            <a:chOff x="-54812875" y="3596675"/>
            <a:chExt cx="319025" cy="304800"/>
          </a:xfrm>
        </p:grpSpPr>
        <p:sp>
          <p:nvSpPr>
            <p:cNvPr id="11352" name="Google Shape;11352;p100"/>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100"/>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100"/>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100"/>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100"/>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100"/>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100"/>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9" name="Google Shape;11359;p100"/>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100"/>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61" name="Google Shape;11361;p100"/>
          <p:cNvGrpSpPr/>
          <p:nvPr/>
        </p:nvGrpSpPr>
        <p:grpSpPr>
          <a:xfrm>
            <a:off x="4881188" y="3675538"/>
            <a:ext cx="314662" cy="358099"/>
            <a:chOff x="-54793175" y="3982600"/>
            <a:chExt cx="279625" cy="318225"/>
          </a:xfrm>
        </p:grpSpPr>
        <p:sp>
          <p:nvSpPr>
            <p:cNvPr id="11362" name="Google Shape;11362;p100"/>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100"/>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100"/>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100"/>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100"/>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100"/>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100"/>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100"/>
          <p:cNvGrpSpPr/>
          <p:nvPr/>
        </p:nvGrpSpPr>
        <p:grpSpPr>
          <a:xfrm>
            <a:off x="7092647" y="2734774"/>
            <a:ext cx="314662" cy="358099"/>
            <a:chOff x="-52832000" y="3192625"/>
            <a:chExt cx="279625" cy="318225"/>
          </a:xfrm>
        </p:grpSpPr>
        <p:sp>
          <p:nvSpPr>
            <p:cNvPr id="11370" name="Google Shape;11370;p100"/>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100"/>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100"/>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100"/>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100"/>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100"/>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100"/>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100"/>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8" name="Google Shape;11378;p100"/>
          <p:cNvGrpSpPr/>
          <p:nvPr/>
        </p:nvGrpSpPr>
        <p:grpSpPr>
          <a:xfrm>
            <a:off x="5779179" y="2276142"/>
            <a:ext cx="323524" cy="358774"/>
            <a:chOff x="-57162350" y="3982000"/>
            <a:chExt cx="287500" cy="318825"/>
          </a:xfrm>
        </p:grpSpPr>
        <p:sp>
          <p:nvSpPr>
            <p:cNvPr id="11379" name="Google Shape;11379;p100"/>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100"/>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100"/>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100"/>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100"/>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100"/>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100"/>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100"/>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100"/>
          <p:cNvGrpSpPr/>
          <p:nvPr/>
        </p:nvGrpSpPr>
        <p:grpSpPr>
          <a:xfrm>
            <a:off x="7070492" y="3206648"/>
            <a:ext cx="358971" cy="357198"/>
            <a:chOff x="-52851675" y="3585650"/>
            <a:chExt cx="319000" cy="317425"/>
          </a:xfrm>
        </p:grpSpPr>
        <p:sp>
          <p:nvSpPr>
            <p:cNvPr id="11388" name="Google Shape;11388;p100"/>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100"/>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100"/>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100"/>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100"/>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100"/>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100"/>
          <p:cNvGrpSpPr/>
          <p:nvPr/>
        </p:nvGrpSpPr>
        <p:grpSpPr>
          <a:xfrm>
            <a:off x="7092647" y="3668449"/>
            <a:ext cx="314662" cy="358999"/>
            <a:chOff x="-52832000" y="3976300"/>
            <a:chExt cx="279625" cy="319025"/>
          </a:xfrm>
        </p:grpSpPr>
        <p:sp>
          <p:nvSpPr>
            <p:cNvPr id="11395" name="Google Shape;11395;p100"/>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100"/>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100"/>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100"/>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100"/>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100"/>
          <p:cNvGrpSpPr/>
          <p:nvPr/>
        </p:nvGrpSpPr>
        <p:grpSpPr>
          <a:xfrm>
            <a:off x="6209853" y="4123097"/>
            <a:ext cx="316434" cy="358099"/>
            <a:chOff x="-51633225" y="3198925"/>
            <a:chExt cx="281200" cy="318225"/>
          </a:xfrm>
        </p:grpSpPr>
        <p:sp>
          <p:nvSpPr>
            <p:cNvPr id="11401" name="Google Shape;11401;p100"/>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100"/>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100"/>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100"/>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100"/>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100"/>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100"/>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100"/>
          <p:cNvGrpSpPr/>
          <p:nvPr/>
        </p:nvGrpSpPr>
        <p:grpSpPr>
          <a:xfrm>
            <a:off x="6628676" y="1381018"/>
            <a:ext cx="365188" cy="357226"/>
            <a:chOff x="-56396775" y="3199700"/>
            <a:chExt cx="324525" cy="317450"/>
          </a:xfrm>
        </p:grpSpPr>
        <p:sp>
          <p:nvSpPr>
            <p:cNvPr id="11409" name="Google Shape;11409;p100"/>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100"/>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100"/>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100"/>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100"/>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100"/>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5" name="Google Shape;11415;p100"/>
          <p:cNvGrpSpPr/>
          <p:nvPr/>
        </p:nvGrpSpPr>
        <p:grpSpPr>
          <a:xfrm>
            <a:off x="6631771" y="1846953"/>
            <a:ext cx="358999" cy="335958"/>
            <a:chOff x="-56394425" y="3600600"/>
            <a:chExt cx="319025" cy="298550"/>
          </a:xfrm>
        </p:grpSpPr>
        <p:sp>
          <p:nvSpPr>
            <p:cNvPr id="11416" name="Google Shape;11416;p100"/>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100"/>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100"/>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100"/>
          <p:cNvGrpSpPr/>
          <p:nvPr/>
        </p:nvGrpSpPr>
        <p:grpSpPr>
          <a:xfrm>
            <a:off x="6662538" y="2277717"/>
            <a:ext cx="327068" cy="357198"/>
            <a:chOff x="-56379450" y="3983400"/>
            <a:chExt cx="290650" cy="317425"/>
          </a:xfrm>
        </p:grpSpPr>
        <p:sp>
          <p:nvSpPr>
            <p:cNvPr id="11420" name="Google Shape;11420;p100"/>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100"/>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100"/>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100"/>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100"/>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100"/>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100"/>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100"/>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100"/>
          <p:cNvGrpSpPr/>
          <p:nvPr/>
        </p:nvGrpSpPr>
        <p:grpSpPr>
          <a:xfrm>
            <a:off x="5326242" y="2741864"/>
            <a:ext cx="316434" cy="358971"/>
            <a:chOff x="-54401725" y="3198925"/>
            <a:chExt cx="281200" cy="319000"/>
          </a:xfrm>
        </p:grpSpPr>
        <p:sp>
          <p:nvSpPr>
            <p:cNvPr id="11429" name="Google Shape;11429;p100"/>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100"/>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100"/>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100"/>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100"/>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100"/>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100"/>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100"/>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100"/>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100"/>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100"/>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100"/>
          <p:cNvGrpSpPr/>
          <p:nvPr/>
        </p:nvGrpSpPr>
        <p:grpSpPr>
          <a:xfrm>
            <a:off x="5327128" y="3211965"/>
            <a:ext cx="314662" cy="358099"/>
            <a:chOff x="-54401725" y="3590375"/>
            <a:chExt cx="279625" cy="318225"/>
          </a:xfrm>
        </p:grpSpPr>
        <p:sp>
          <p:nvSpPr>
            <p:cNvPr id="11441" name="Google Shape;11441;p100"/>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100"/>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100"/>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100"/>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100"/>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100"/>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7" name="Google Shape;11447;p100"/>
          <p:cNvGrpSpPr/>
          <p:nvPr/>
        </p:nvGrpSpPr>
        <p:grpSpPr>
          <a:xfrm>
            <a:off x="5324920" y="3675538"/>
            <a:ext cx="319079" cy="358099"/>
            <a:chOff x="-54403300" y="3982600"/>
            <a:chExt cx="283550" cy="318225"/>
          </a:xfrm>
        </p:grpSpPr>
        <p:sp>
          <p:nvSpPr>
            <p:cNvPr id="11448" name="Google Shape;11448;p100"/>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100"/>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100"/>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100"/>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100"/>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3" name="Google Shape;11453;p100"/>
          <p:cNvGrpSpPr/>
          <p:nvPr/>
        </p:nvGrpSpPr>
        <p:grpSpPr>
          <a:xfrm>
            <a:off x="7512313" y="2736772"/>
            <a:ext cx="356298" cy="356973"/>
            <a:chOff x="-52458650" y="3194400"/>
            <a:chExt cx="316625" cy="317225"/>
          </a:xfrm>
        </p:grpSpPr>
        <p:sp>
          <p:nvSpPr>
            <p:cNvPr id="11454" name="Google Shape;11454;p100"/>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100"/>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100"/>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100"/>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100"/>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100"/>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100"/>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100"/>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2" name="Google Shape;11462;p100"/>
          <p:cNvGrpSpPr/>
          <p:nvPr/>
        </p:nvGrpSpPr>
        <p:grpSpPr>
          <a:xfrm>
            <a:off x="4881188" y="2741864"/>
            <a:ext cx="314662" cy="358971"/>
            <a:chOff x="-54793175" y="3198925"/>
            <a:chExt cx="279625" cy="319000"/>
          </a:xfrm>
        </p:grpSpPr>
        <p:sp>
          <p:nvSpPr>
            <p:cNvPr id="11463" name="Google Shape;11463;p100"/>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100"/>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100"/>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100"/>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100"/>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100"/>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100"/>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0" name="Google Shape;11470;p100"/>
          <p:cNvGrpSpPr/>
          <p:nvPr/>
        </p:nvGrpSpPr>
        <p:grpSpPr>
          <a:xfrm>
            <a:off x="7521611" y="3205748"/>
            <a:ext cx="337703" cy="357845"/>
            <a:chOff x="-52450000" y="3584850"/>
            <a:chExt cx="300100" cy="318000"/>
          </a:xfrm>
        </p:grpSpPr>
        <p:sp>
          <p:nvSpPr>
            <p:cNvPr id="11471" name="Google Shape;11471;p100"/>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100"/>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100"/>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100"/>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100"/>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100"/>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100"/>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8" name="Google Shape;11478;p100"/>
          <p:cNvGrpSpPr/>
          <p:nvPr/>
        </p:nvGrpSpPr>
        <p:grpSpPr>
          <a:xfrm>
            <a:off x="7533131" y="3670221"/>
            <a:ext cx="314662" cy="357226"/>
            <a:chOff x="-52440550" y="3977875"/>
            <a:chExt cx="279625" cy="317450"/>
          </a:xfrm>
        </p:grpSpPr>
        <p:sp>
          <p:nvSpPr>
            <p:cNvPr id="11479" name="Google Shape;11479;p100"/>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100"/>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100"/>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100"/>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100"/>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100"/>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100"/>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100"/>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100"/>
          <p:cNvGrpSpPr/>
          <p:nvPr/>
        </p:nvGrpSpPr>
        <p:grpSpPr>
          <a:xfrm>
            <a:off x="6645066" y="4126427"/>
            <a:ext cx="314662" cy="358999"/>
            <a:chOff x="-51623775" y="3584850"/>
            <a:chExt cx="279625" cy="319025"/>
          </a:xfrm>
        </p:grpSpPr>
        <p:sp>
          <p:nvSpPr>
            <p:cNvPr id="11488" name="Google Shape;11488;p100"/>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100"/>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100"/>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100"/>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100"/>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100"/>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100"/>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100"/>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100"/>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7" name="Google Shape;11497;p100"/>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498" name="Google Shape;11498;p100"/>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02"/>
        <p:cNvGrpSpPr/>
        <p:nvPr/>
      </p:nvGrpSpPr>
      <p:grpSpPr>
        <a:xfrm>
          <a:off x="0" y="0"/>
          <a:ext cx="0" cy="0"/>
          <a:chOff x="0" y="0"/>
          <a:chExt cx="0" cy="0"/>
        </a:xfrm>
      </p:grpSpPr>
      <p:grpSp>
        <p:nvGrpSpPr>
          <p:cNvPr id="11503" name="Google Shape;11503;p101"/>
          <p:cNvGrpSpPr/>
          <p:nvPr/>
        </p:nvGrpSpPr>
        <p:grpSpPr>
          <a:xfrm>
            <a:off x="885675" y="1386849"/>
            <a:ext cx="276003" cy="357300"/>
            <a:chOff x="-50469125" y="3183175"/>
            <a:chExt cx="233150" cy="301825"/>
          </a:xfrm>
        </p:grpSpPr>
        <p:sp>
          <p:nvSpPr>
            <p:cNvPr id="11504" name="Google Shape;11504;p101"/>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101"/>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101"/>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7" name="Google Shape;11507;p101"/>
          <p:cNvGrpSpPr/>
          <p:nvPr/>
        </p:nvGrpSpPr>
        <p:grpSpPr>
          <a:xfrm>
            <a:off x="845574" y="1822251"/>
            <a:ext cx="356205" cy="355288"/>
            <a:chOff x="-50504575" y="3550975"/>
            <a:chExt cx="300900" cy="300125"/>
          </a:xfrm>
        </p:grpSpPr>
        <p:sp>
          <p:nvSpPr>
            <p:cNvPr id="11508" name="Google Shape;11508;p101"/>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101"/>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101"/>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101"/>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2" name="Google Shape;11512;p101"/>
          <p:cNvGrpSpPr/>
          <p:nvPr/>
        </p:nvGrpSpPr>
        <p:grpSpPr>
          <a:xfrm>
            <a:off x="845574" y="2260493"/>
            <a:ext cx="356205" cy="354341"/>
            <a:chOff x="-50503000" y="3921175"/>
            <a:chExt cx="300900" cy="299325"/>
          </a:xfrm>
        </p:grpSpPr>
        <p:sp>
          <p:nvSpPr>
            <p:cNvPr id="11513" name="Google Shape;11513;p101"/>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101"/>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101"/>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101"/>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101"/>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8" name="Google Shape;11518;p101"/>
          <p:cNvGrpSpPr/>
          <p:nvPr/>
        </p:nvGrpSpPr>
        <p:grpSpPr>
          <a:xfrm>
            <a:off x="3049627" y="1406411"/>
            <a:ext cx="355258" cy="356205"/>
            <a:chOff x="-48630025" y="3199700"/>
            <a:chExt cx="300100" cy="300900"/>
          </a:xfrm>
        </p:grpSpPr>
        <p:sp>
          <p:nvSpPr>
            <p:cNvPr id="11519" name="Google Shape;11519;p101"/>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101"/>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101"/>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101"/>
          <p:cNvGrpSpPr/>
          <p:nvPr/>
        </p:nvGrpSpPr>
        <p:grpSpPr>
          <a:xfrm>
            <a:off x="3049627" y="1843707"/>
            <a:ext cx="355258" cy="355258"/>
            <a:chOff x="-48630025" y="3569100"/>
            <a:chExt cx="300100" cy="300100"/>
          </a:xfrm>
        </p:grpSpPr>
        <p:sp>
          <p:nvSpPr>
            <p:cNvPr id="11523" name="Google Shape;11523;p101"/>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101"/>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101"/>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101"/>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101"/>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101"/>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101"/>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101"/>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101"/>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101"/>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3" name="Google Shape;11533;p101"/>
          <p:cNvGrpSpPr/>
          <p:nvPr/>
        </p:nvGrpSpPr>
        <p:grpSpPr>
          <a:xfrm>
            <a:off x="3050101" y="2281003"/>
            <a:ext cx="354311" cy="353394"/>
            <a:chOff x="-48629225" y="3938500"/>
            <a:chExt cx="299300" cy="298525"/>
          </a:xfrm>
        </p:grpSpPr>
        <p:sp>
          <p:nvSpPr>
            <p:cNvPr id="11534" name="Google Shape;11534;p101"/>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101"/>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101"/>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101"/>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8" name="Google Shape;11538;p101"/>
          <p:cNvGrpSpPr/>
          <p:nvPr/>
        </p:nvGrpSpPr>
        <p:grpSpPr>
          <a:xfrm>
            <a:off x="1785504" y="2752344"/>
            <a:ext cx="311458" cy="354341"/>
            <a:chOff x="-46762575" y="3200500"/>
            <a:chExt cx="263100" cy="299325"/>
          </a:xfrm>
        </p:grpSpPr>
        <p:sp>
          <p:nvSpPr>
            <p:cNvPr id="11539" name="Google Shape;11539;p101"/>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101"/>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101"/>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101"/>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101"/>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4" name="Google Shape;11544;p101"/>
          <p:cNvGrpSpPr/>
          <p:nvPr/>
        </p:nvGrpSpPr>
        <p:grpSpPr>
          <a:xfrm>
            <a:off x="1763589" y="3211066"/>
            <a:ext cx="355288" cy="312375"/>
            <a:chOff x="-46779900" y="3588000"/>
            <a:chExt cx="300125" cy="263875"/>
          </a:xfrm>
        </p:grpSpPr>
        <p:sp>
          <p:nvSpPr>
            <p:cNvPr id="11545" name="Google Shape;11545;p101"/>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101"/>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101"/>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101"/>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9" name="Google Shape;11549;p101"/>
          <p:cNvGrpSpPr/>
          <p:nvPr/>
        </p:nvGrpSpPr>
        <p:grpSpPr>
          <a:xfrm>
            <a:off x="1764062" y="3625988"/>
            <a:ext cx="354341" cy="353394"/>
            <a:chOff x="-46779100" y="3938500"/>
            <a:chExt cx="299325" cy="298525"/>
          </a:xfrm>
        </p:grpSpPr>
        <p:sp>
          <p:nvSpPr>
            <p:cNvPr id="11550" name="Google Shape;11550;p101"/>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101"/>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101"/>
          <p:cNvGrpSpPr/>
          <p:nvPr/>
        </p:nvGrpSpPr>
        <p:grpSpPr>
          <a:xfrm>
            <a:off x="3971800" y="2758855"/>
            <a:ext cx="355258" cy="355288"/>
            <a:chOff x="-44924250" y="3206000"/>
            <a:chExt cx="300100" cy="300125"/>
          </a:xfrm>
        </p:grpSpPr>
        <p:sp>
          <p:nvSpPr>
            <p:cNvPr id="11553" name="Google Shape;11553;p101"/>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101"/>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101"/>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101"/>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101"/>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8" name="Google Shape;11558;p101"/>
          <p:cNvGrpSpPr/>
          <p:nvPr/>
        </p:nvGrpSpPr>
        <p:grpSpPr>
          <a:xfrm>
            <a:off x="1286286" y="1386849"/>
            <a:ext cx="355258" cy="355258"/>
            <a:chOff x="-50134375" y="3183175"/>
            <a:chExt cx="300100" cy="300100"/>
          </a:xfrm>
        </p:grpSpPr>
        <p:sp>
          <p:nvSpPr>
            <p:cNvPr id="11559" name="Google Shape;11559;p101"/>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101"/>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101"/>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101"/>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101"/>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101"/>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101"/>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101"/>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101"/>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101"/>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101"/>
          <p:cNvGrpSpPr/>
          <p:nvPr/>
        </p:nvGrpSpPr>
        <p:grpSpPr>
          <a:xfrm>
            <a:off x="1286286" y="1822251"/>
            <a:ext cx="355258" cy="355288"/>
            <a:chOff x="-50134375" y="3550975"/>
            <a:chExt cx="300100" cy="300125"/>
          </a:xfrm>
        </p:grpSpPr>
        <p:sp>
          <p:nvSpPr>
            <p:cNvPr id="11570" name="Google Shape;11570;p101"/>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101"/>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2" name="Google Shape;11572;p101"/>
          <p:cNvGrpSpPr/>
          <p:nvPr/>
        </p:nvGrpSpPr>
        <p:grpSpPr>
          <a:xfrm>
            <a:off x="1286286" y="2259783"/>
            <a:ext cx="355258" cy="355051"/>
            <a:chOff x="-50134375" y="3920575"/>
            <a:chExt cx="300100" cy="299925"/>
          </a:xfrm>
        </p:grpSpPr>
        <p:sp>
          <p:nvSpPr>
            <p:cNvPr id="11573" name="Google Shape;11573;p101"/>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101"/>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101"/>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6" name="Google Shape;11576;p101"/>
          <p:cNvGrpSpPr/>
          <p:nvPr/>
        </p:nvGrpSpPr>
        <p:grpSpPr>
          <a:xfrm>
            <a:off x="3497010" y="1407358"/>
            <a:ext cx="357123" cy="355258"/>
            <a:chOff x="-48262200" y="3200500"/>
            <a:chExt cx="301675" cy="300100"/>
          </a:xfrm>
        </p:grpSpPr>
        <p:sp>
          <p:nvSpPr>
            <p:cNvPr id="11577" name="Google Shape;11577;p101"/>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101"/>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101"/>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101"/>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101"/>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101"/>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101"/>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101"/>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101"/>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6" name="Google Shape;11586;p101"/>
          <p:cNvGrpSpPr/>
          <p:nvPr/>
        </p:nvGrpSpPr>
        <p:grpSpPr>
          <a:xfrm>
            <a:off x="3526383" y="1844447"/>
            <a:ext cx="298377" cy="354519"/>
            <a:chOff x="-48233050" y="3569725"/>
            <a:chExt cx="252050" cy="299475"/>
          </a:xfrm>
        </p:grpSpPr>
        <p:sp>
          <p:nvSpPr>
            <p:cNvPr id="11587" name="Google Shape;11587;p101"/>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101"/>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101"/>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0" name="Google Shape;11590;p101"/>
          <p:cNvGrpSpPr/>
          <p:nvPr/>
        </p:nvGrpSpPr>
        <p:grpSpPr>
          <a:xfrm>
            <a:off x="3550148" y="2278191"/>
            <a:ext cx="250847" cy="358070"/>
            <a:chOff x="-48216525" y="3936125"/>
            <a:chExt cx="211900" cy="302475"/>
          </a:xfrm>
        </p:grpSpPr>
        <p:sp>
          <p:nvSpPr>
            <p:cNvPr id="11591" name="Google Shape;11591;p101"/>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101"/>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101"/>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101"/>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5" name="Google Shape;11595;p101"/>
          <p:cNvGrpSpPr/>
          <p:nvPr/>
        </p:nvGrpSpPr>
        <p:grpSpPr>
          <a:xfrm>
            <a:off x="2205866" y="2753261"/>
            <a:ext cx="355258" cy="355288"/>
            <a:chOff x="-46410500" y="3201275"/>
            <a:chExt cx="300100" cy="300125"/>
          </a:xfrm>
        </p:grpSpPr>
        <p:sp>
          <p:nvSpPr>
            <p:cNvPr id="11596" name="Google Shape;11596;p101"/>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101"/>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101"/>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101"/>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101"/>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101"/>
          <p:cNvGrpSpPr/>
          <p:nvPr/>
        </p:nvGrpSpPr>
        <p:grpSpPr>
          <a:xfrm>
            <a:off x="2205866" y="3188692"/>
            <a:ext cx="355258" cy="356205"/>
            <a:chOff x="-46409700" y="3569100"/>
            <a:chExt cx="300100" cy="300900"/>
          </a:xfrm>
        </p:grpSpPr>
        <p:sp>
          <p:nvSpPr>
            <p:cNvPr id="11602" name="Google Shape;11602;p101"/>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101"/>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101"/>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101"/>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101"/>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7" name="Google Shape;11607;p101"/>
          <p:cNvGrpSpPr/>
          <p:nvPr/>
        </p:nvGrpSpPr>
        <p:grpSpPr>
          <a:xfrm>
            <a:off x="2193747" y="3624124"/>
            <a:ext cx="379497" cy="358070"/>
            <a:chOff x="-46422300" y="3936925"/>
            <a:chExt cx="320575" cy="302475"/>
          </a:xfrm>
        </p:grpSpPr>
        <p:sp>
          <p:nvSpPr>
            <p:cNvPr id="11608" name="Google Shape;11608;p101"/>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101"/>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0" name="Google Shape;11610;p101"/>
          <p:cNvGrpSpPr/>
          <p:nvPr/>
        </p:nvGrpSpPr>
        <p:grpSpPr>
          <a:xfrm>
            <a:off x="3971326" y="3178452"/>
            <a:ext cx="356205" cy="355258"/>
            <a:chOff x="-44914800" y="3560450"/>
            <a:chExt cx="300900" cy="300100"/>
          </a:xfrm>
        </p:grpSpPr>
        <p:sp>
          <p:nvSpPr>
            <p:cNvPr id="11611" name="Google Shape;11611;p101"/>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101"/>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101"/>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101"/>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101"/>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6" name="Google Shape;11616;p101"/>
          <p:cNvGrpSpPr/>
          <p:nvPr/>
        </p:nvGrpSpPr>
        <p:grpSpPr>
          <a:xfrm>
            <a:off x="1726378" y="1387086"/>
            <a:ext cx="354311" cy="354104"/>
            <a:chOff x="-49764975" y="3183375"/>
            <a:chExt cx="299300" cy="299125"/>
          </a:xfrm>
        </p:grpSpPr>
        <p:sp>
          <p:nvSpPr>
            <p:cNvPr id="11617" name="Google Shape;11617;p101"/>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101"/>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101"/>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101"/>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101"/>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101"/>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101"/>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101"/>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101"/>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101"/>
          <p:cNvGrpSpPr/>
          <p:nvPr/>
        </p:nvGrpSpPr>
        <p:grpSpPr>
          <a:xfrm>
            <a:off x="1726378" y="1822547"/>
            <a:ext cx="354311" cy="355909"/>
            <a:chOff x="-49764975" y="3551225"/>
            <a:chExt cx="299300" cy="300650"/>
          </a:xfrm>
        </p:grpSpPr>
        <p:sp>
          <p:nvSpPr>
            <p:cNvPr id="11627" name="Google Shape;11627;p101"/>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101"/>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101"/>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101"/>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101"/>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101"/>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101"/>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101"/>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101"/>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101"/>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101"/>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8" name="Google Shape;11638;p101"/>
          <p:cNvGrpSpPr/>
          <p:nvPr/>
        </p:nvGrpSpPr>
        <p:grpSpPr>
          <a:xfrm>
            <a:off x="1724040" y="2259310"/>
            <a:ext cx="358987" cy="355525"/>
            <a:chOff x="-49766550" y="3920175"/>
            <a:chExt cx="303250" cy="300325"/>
          </a:xfrm>
        </p:grpSpPr>
        <p:sp>
          <p:nvSpPr>
            <p:cNvPr id="11639" name="Google Shape;11639;p101"/>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101"/>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101"/>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101"/>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3" name="Google Shape;11643;p101"/>
          <p:cNvGrpSpPr/>
          <p:nvPr/>
        </p:nvGrpSpPr>
        <p:grpSpPr>
          <a:xfrm>
            <a:off x="3939571" y="1407358"/>
            <a:ext cx="357123" cy="354341"/>
            <a:chOff x="-47892800" y="3200500"/>
            <a:chExt cx="301675" cy="299325"/>
          </a:xfrm>
        </p:grpSpPr>
        <p:sp>
          <p:nvSpPr>
            <p:cNvPr id="11644" name="Google Shape;11644;p101"/>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101"/>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101"/>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101"/>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101"/>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101"/>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0" name="Google Shape;11650;p101"/>
          <p:cNvGrpSpPr/>
          <p:nvPr/>
        </p:nvGrpSpPr>
        <p:grpSpPr>
          <a:xfrm>
            <a:off x="4003437" y="1843707"/>
            <a:ext cx="229391" cy="355258"/>
            <a:chOff x="-47839250" y="3569100"/>
            <a:chExt cx="193775" cy="300100"/>
          </a:xfrm>
        </p:grpSpPr>
        <p:sp>
          <p:nvSpPr>
            <p:cNvPr id="11651" name="Google Shape;11651;p101"/>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101"/>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101"/>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101"/>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101"/>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101"/>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7" name="Google Shape;11657;p101"/>
          <p:cNvGrpSpPr/>
          <p:nvPr/>
        </p:nvGrpSpPr>
        <p:grpSpPr>
          <a:xfrm>
            <a:off x="3940503" y="2280056"/>
            <a:ext cx="355258" cy="356205"/>
            <a:chOff x="-47892800" y="3937700"/>
            <a:chExt cx="300100" cy="300900"/>
          </a:xfrm>
        </p:grpSpPr>
        <p:sp>
          <p:nvSpPr>
            <p:cNvPr id="11658" name="Google Shape;11658;p101"/>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101"/>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101"/>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101"/>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101"/>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101"/>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101"/>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101"/>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6" name="Google Shape;11666;p101"/>
          <p:cNvGrpSpPr/>
          <p:nvPr/>
        </p:nvGrpSpPr>
        <p:grpSpPr>
          <a:xfrm>
            <a:off x="2645798" y="2773770"/>
            <a:ext cx="355258" cy="311458"/>
            <a:chOff x="-46042675" y="3218600"/>
            <a:chExt cx="300100" cy="263100"/>
          </a:xfrm>
        </p:grpSpPr>
        <p:sp>
          <p:nvSpPr>
            <p:cNvPr id="11667" name="Google Shape;11667;p101"/>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101"/>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101"/>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101"/>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101"/>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101"/>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3" name="Google Shape;11673;p101"/>
          <p:cNvGrpSpPr/>
          <p:nvPr/>
        </p:nvGrpSpPr>
        <p:grpSpPr>
          <a:xfrm>
            <a:off x="2645798" y="3188219"/>
            <a:ext cx="355258" cy="323118"/>
            <a:chOff x="-46042675" y="3568700"/>
            <a:chExt cx="300100" cy="272950"/>
          </a:xfrm>
        </p:grpSpPr>
        <p:sp>
          <p:nvSpPr>
            <p:cNvPr id="11674" name="Google Shape;11674;p101"/>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101"/>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101"/>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101"/>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8" name="Google Shape;11678;p101"/>
          <p:cNvGrpSpPr/>
          <p:nvPr/>
        </p:nvGrpSpPr>
        <p:grpSpPr>
          <a:xfrm>
            <a:off x="2687749" y="3625189"/>
            <a:ext cx="271357" cy="356057"/>
            <a:chOff x="-46007225" y="3937825"/>
            <a:chExt cx="229225" cy="300775"/>
          </a:xfrm>
        </p:grpSpPr>
        <p:sp>
          <p:nvSpPr>
            <p:cNvPr id="11679" name="Google Shape;11679;p101"/>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101"/>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101"/>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101"/>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101"/>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101"/>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101"/>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101"/>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101"/>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101"/>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9" name="Google Shape;11689;p101"/>
          <p:cNvGrpSpPr/>
          <p:nvPr/>
        </p:nvGrpSpPr>
        <p:grpSpPr>
          <a:xfrm>
            <a:off x="3993241" y="3615275"/>
            <a:ext cx="312375" cy="357596"/>
            <a:chOff x="-44895900" y="3929450"/>
            <a:chExt cx="263875" cy="302075"/>
          </a:xfrm>
        </p:grpSpPr>
        <p:sp>
          <p:nvSpPr>
            <p:cNvPr id="11690" name="Google Shape;11690;p101"/>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101"/>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101"/>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101"/>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101"/>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101"/>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6" name="Google Shape;11696;p101"/>
          <p:cNvGrpSpPr/>
          <p:nvPr/>
        </p:nvGrpSpPr>
        <p:grpSpPr>
          <a:xfrm>
            <a:off x="2167060" y="1398036"/>
            <a:ext cx="356205" cy="332885"/>
            <a:chOff x="-49397175" y="3192625"/>
            <a:chExt cx="300900" cy="281200"/>
          </a:xfrm>
        </p:grpSpPr>
        <p:sp>
          <p:nvSpPr>
            <p:cNvPr id="11697" name="Google Shape;11697;p101"/>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101"/>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101"/>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101"/>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101"/>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101"/>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101"/>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101"/>
          <p:cNvGrpSpPr/>
          <p:nvPr/>
        </p:nvGrpSpPr>
        <p:grpSpPr>
          <a:xfrm>
            <a:off x="2193163" y="1822251"/>
            <a:ext cx="304000" cy="356205"/>
            <a:chOff x="-49375900" y="3550975"/>
            <a:chExt cx="256800" cy="300900"/>
          </a:xfrm>
        </p:grpSpPr>
        <p:sp>
          <p:nvSpPr>
            <p:cNvPr id="11705" name="Google Shape;11705;p101"/>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101"/>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101"/>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101"/>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101"/>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101"/>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101"/>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101"/>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101"/>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101"/>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101"/>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6" name="Google Shape;11716;p101"/>
          <p:cNvGrpSpPr/>
          <p:nvPr/>
        </p:nvGrpSpPr>
        <p:grpSpPr>
          <a:xfrm>
            <a:off x="2188516" y="2259546"/>
            <a:ext cx="313293" cy="356205"/>
            <a:chOff x="-49378250" y="3920375"/>
            <a:chExt cx="264650" cy="300900"/>
          </a:xfrm>
        </p:grpSpPr>
        <p:sp>
          <p:nvSpPr>
            <p:cNvPr id="11717" name="Google Shape;11717;p101"/>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101"/>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101"/>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101"/>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101"/>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101"/>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101"/>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4" name="Google Shape;11724;p101"/>
          <p:cNvGrpSpPr/>
          <p:nvPr/>
        </p:nvGrpSpPr>
        <p:grpSpPr>
          <a:xfrm>
            <a:off x="907504" y="2752344"/>
            <a:ext cx="312375" cy="357123"/>
            <a:chOff x="-47505300" y="3200500"/>
            <a:chExt cx="263875" cy="301675"/>
          </a:xfrm>
        </p:grpSpPr>
        <p:sp>
          <p:nvSpPr>
            <p:cNvPr id="11725" name="Google Shape;11725;p101"/>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101"/>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101"/>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101"/>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101"/>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101"/>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101"/>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101"/>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101"/>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101"/>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101"/>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101"/>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101"/>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8" name="Google Shape;11738;p101"/>
          <p:cNvGrpSpPr/>
          <p:nvPr/>
        </p:nvGrpSpPr>
        <p:grpSpPr>
          <a:xfrm>
            <a:off x="885604" y="3188692"/>
            <a:ext cx="356176" cy="355051"/>
            <a:chOff x="-47524975" y="3569100"/>
            <a:chExt cx="300875" cy="299925"/>
          </a:xfrm>
        </p:grpSpPr>
        <p:sp>
          <p:nvSpPr>
            <p:cNvPr id="11739" name="Google Shape;11739;p101"/>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101"/>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101"/>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101"/>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101"/>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4" name="Google Shape;11744;p101"/>
          <p:cNvGrpSpPr/>
          <p:nvPr/>
        </p:nvGrpSpPr>
        <p:grpSpPr>
          <a:xfrm>
            <a:off x="886062" y="3667954"/>
            <a:ext cx="355258" cy="270410"/>
            <a:chOff x="-47523400" y="3973950"/>
            <a:chExt cx="300100" cy="228425"/>
          </a:xfrm>
        </p:grpSpPr>
        <p:sp>
          <p:nvSpPr>
            <p:cNvPr id="11745" name="Google Shape;11745;p101"/>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101"/>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101"/>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101"/>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101"/>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0" name="Google Shape;11750;p101"/>
          <p:cNvGrpSpPr/>
          <p:nvPr/>
        </p:nvGrpSpPr>
        <p:grpSpPr>
          <a:xfrm>
            <a:off x="3091183" y="2750953"/>
            <a:ext cx="354341" cy="357596"/>
            <a:chOff x="-45673275" y="3199325"/>
            <a:chExt cx="299325" cy="302075"/>
          </a:xfrm>
        </p:grpSpPr>
        <p:sp>
          <p:nvSpPr>
            <p:cNvPr id="11751" name="Google Shape;11751;p101"/>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101"/>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101"/>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4" name="Google Shape;11754;p101"/>
          <p:cNvGrpSpPr/>
          <p:nvPr/>
        </p:nvGrpSpPr>
        <p:grpSpPr>
          <a:xfrm>
            <a:off x="3090251" y="3209202"/>
            <a:ext cx="356205" cy="314240"/>
            <a:chOff x="-45674075" y="3586425"/>
            <a:chExt cx="300900" cy="265450"/>
          </a:xfrm>
        </p:grpSpPr>
        <p:sp>
          <p:nvSpPr>
            <p:cNvPr id="11755" name="Google Shape;11755;p101"/>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101"/>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7" name="Google Shape;11757;p101"/>
          <p:cNvGrpSpPr/>
          <p:nvPr/>
        </p:nvGrpSpPr>
        <p:grpSpPr>
          <a:xfrm>
            <a:off x="3091183" y="3625041"/>
            <a:ext cx="354341" cy="356205"/>
            <a:chOff x="-45673275" y="3937700"/>
            <a:chExt cx="299325" cy="300900"/>
          </a:xfrm>
        </p:grpSpPr>
        <p:sp>
          <p:nvSpPr>
            <p:cNvPr id="11758" name="Google Shape;11758;p101"/>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101"/>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101"/>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101"/>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101"/>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101"/>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4" name="Google Shape;11764;p101"/>
          <p:cNvGrpSpPr/>
          <p:nvPr/>
        </p:nvGrpSpPr>
        <p:grpSpPr>
          <a:xfrm>
            <a:off x="2205349" y="4117825"/>
            <a:ext cx="356205" cy="356205"/>
            <a:chOff x="-44512325" y="3176075"/>
            <a:chExt cx="300900" cy="300900"/>
          </a:xfrm>
        </p:grpSpPr>
        <p:sp>
          <p:nvSpPr>
            <p:cNvPr id="11765" name="Google Shape;11765;p101"/>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101"/>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101"/>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8" name="Google Shape;11768;p101"/>
          <p:cNvGrpSpPr/>
          <p:nvPr/>
        </p:nvGrpSpPr>
        <p:grpSpPr>
          <a:xfrm>
            <a:off x="2608689" y="1386849"/>
            <a:ext cx="354341" cy="354341"/>
            <a:chOff x="-49027775" y="3183175"/>
            <a:chExt cx="299325" cy="299325"/>
          </a:xfrm>
        </p:grpSpPr>
        <p:sp>
          <p:nvSpPr>
            <p:cNvPr id="11769" name="Google Shape;11769;p101"/>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101"/>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101"/>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101"/>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101"/>
          <p:cNvGrpSpPr/>
          <p:nvPr/>
        </p:nvGrpSpPr>
        <p:grpSpPr>
          <a:xfrm>
            <a:off x="2608230" y="1822251"/>
            <a:ext cx="355258" cy="357152"/>
            <a:chOff x="-49027775" y="3550975"/>
            <a:chExt cx="300100" cy="301700"/>
          </a:xfrm>
        </p:grpSpPr>
        <p:sp>
          <p:nvSpPr>
            <p:cNvPr id="11774" name="Google Shape;11774;p101"/>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101"/>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101"/>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101"/>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101"/>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101"/>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101"/>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101"/>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101"/>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101"/>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101"/>
          <p:cNvGrpSpPr/>
          <p:nvPr/>
        </p:nvGrpSpPr>
        <p:grpSpPr>
          <a:xfrm>
            <a:off x="2606306" y="2259310"/>
            <a:ext cx="359106" cy="355525"/>
            <a:chOff x="-49031025" y="3920175"/>
            <a:chExt cx="303350" cy="300325"/>
          </a:xfrm>
        </p:grpSpPr>
        <p:sp>
          <p:nvSpPr>
            <p:cNvPr id="11785" name="Google Shape;11785;p101"/>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101"/>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101"/>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101"/>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101"/>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101"/>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101"/>
          <p:cNvGrpSpPr/>
          <p:nvPr/>
        </p:nvGrpSpPr>
        <p:grpSpPr>
          <a:xfrm>
            <a:off x="1322411" y="2752344"/>
            <a:ext cx="356176" cy="354341"/>
            <a:chOff x="-47155575" y="3200500"/>
            <a:chExt cx="300875" cy="299325"/>
          </a:xfrm>
        </p:grpSpPr>
        <p:sp>
          <p:nvSpPr>
            <p:cNvPr id="11792" name="Google Shape;11792;p101"/>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101"/>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101"/>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101"/>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101"/>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101"/>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101"/>
          <p:cNvGrpSpPr/>
          <p:nvPr/>
        </p:nvGrpSpPr>
        <p:grpSpPr>
          <a:xfrm>
            <a:off x="1322870" y="3188692"/>
            <a:ext cx="355258" cy="355258"/>
            <a:chOff x="-47154800" y="3569100"/>
            <a:chExt cx="300100" cy="300100"/>
          </a:xfrm>
        </p:grpSpPr>
        <p:sp>
          <p:nvSpPr>
            <p:cNvPr id="11799" name="Google Shape;11799;p101"/>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101"/>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101"/>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101"/>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101"/>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101"/>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5" name="Google Shape;11805;p101"/>
          <p:cNvGrpSpPr/>
          <p:nvPr/>
        </p:nvGrpSpPr>
        <p:grpSpPr>
          <a:xfrm>
            <a:off x="1323343" y="3626905"/>
            <a:ext cx="354311" cy="353423"/>
            <a:chOff x="-47154000" y="3939275"/>
            <a:chExt cx="299300" cy="298550"/>
          </a:xfrm>
        </p:grpSpPr>
        <p:sp>
          <p:nvSpPr>
            <p:cNvPr id="11806" name="Google Shape;11806;p101"/>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101"/>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101"/>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101"/>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0" name="Google Shape;11810;p101"/>
          <p:cNvGrpSpPr/>
          <p:nvPr/>
        </p:nvGrpSpPr>
        <p:grpSpPr>
          <a:xfrm>
            <a:off x="3548633" y="2752344"/>
            <a:ext cx="312375" cy="354341"/>
            <a:chOff x="-45286550" y="3200500"/>
            <a:chExt cx="263875" cy="299325"/>
          </a:xfrm>
        </p:grpSpPr>
        <p:sp>
          <p:nvSpPr>
            <p:cNvPr id="11811" name="Google Shape;11811;p101"/>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101"/>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101"/>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101"/>
          <p:cNvGrpSpPr/>
          <p:nvPr/>
        </p:nvGrpSpPr>
        <p:grpSpPr>
          <a:xfrm>
            <a:off x="3548633" y="3189639"/>
            <a:ext cx="312375" cy="354311"/>
            <a:chOff x="-45286550" y="3569900"/>
            <a:chExt cx="263875" cy="299300"/>
          </a:xfrm>
        </p:grpSpPr>
        <p:sp>
          <p:nvSpPr>
            <p:cNvPr id="11815" name="Google Shape;11815;p101"/>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101"/>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101"/>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101"/>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101"/>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101"/>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1" name="Google Shape;11821;p101"/>
          <p:cNvGrpSpPr/>
          <p:nvPr/>
        </p:nvGrpSpPr>
        <p:grpSpPr>
          <a:xfrm>
            <a:off x="3559820" y="3625988"/>
            <a:ext cx="290001" cy="355258"/>
            <a:chOff x="-45277900" y="3938500"/>
            <a:chExt cx="244975" cy="300100"/>
          </a:xfrm>
        </p:grpSpPr>
        <p:sp>
          <p:nvSpPr>
            <p:cNvPr id="11822" name="Google Shape;11822;p101"/>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101"/>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101"/>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101"/>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26" name="Google Shape;11826;p101"/>
          <p:cNvGrpSpPr/>
          <p:nvPr/>
        </p:nvGrpSpPr>
        <p:grpSpPr>
          <a:xfrm>
            <a:off x="2645769" y="4095090"/>
            <a:ext cx="355258" cy="355258"/>
            <a:chOff x="-44502875" y="3576975"/>
            <a:chExt cx="300100" cy="300100"/>
          </a:xfrm>
        </p:grpSpPr>
        <p:sp>
          <p:nvSpPr>
            <p:cNvPr id="11827" name="Google Shape;11827;p101"/>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101"/>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101"/>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0" name="Google Shape;11830;p101"/>
          <p:cNvGrpSpPr/>
          <p:nvPr/>
        </p:nvGrpSpPr>
        <p:grpSpPr>
          <a:xfrm>
            <a:off x="4858981" y="1820745"/>
            <a:ext cx="356196" cy="354670"/>
            <a:chOff x="-13946200" y="3647075"/>
            <a:chExt cx="353650" cy="352100"/>
          </a:xfrm>
        </p:grpSpPr>
        <p:sp>
          <p:nvSpPr>
            <p:cNvPr id="11831" name="Google Shape;11831;p101"/>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101"/>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101"/>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101"/>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101"/>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101"/>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7" name="Google Shape;11837;p101"/>
          <p:cNvGrpSpPr/>
          <p:nvPr/>
        </p:nvGrpSpPr>
        <p:grpSpPr>
          <a:xfrm>
            <a:off x="6642374" y="1380228"/>
            <a:ext cx="357002" cy="354267"/>
            <a:chOff x="-12163025" y="3214275"/>
            <a:chExt cx="354450" cy="351700"/>
          </a:xfrm>
        </p:grpSpPr>
        <p:sp>
          <p:nvSpPr>
            <p:cNvPr id="11838" name="Google Shape;11838;p101"/>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101"/>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101"/>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1" name="Google Shape;11841;p101"/>
          <p:cNvGrpSpPr/>
          <p:nvPr/>
        </p:nvGrpSpPr>
        <p:grpSpPr>
          <a:xfrm>
            <a:off x="6643154" y="1819965"/>
            <a:ext cx="355441" cy="356232"/>
            <a:chOff x="-12160675" y="3647875"/>
            <a:chExt cx="352900" cy="353650"/>
          </a:xfrm>
        </p:grpSpPr>
        <p:sp>
          <p:nvSpPr>
            <p:cNvPr id="11842" name="Google Shape;11842;p101"/>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101"/>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101"/>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101"/>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101"/>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101"/>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101"/>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9" name="Google Shape;11849;p101"/>
          <p:cNvGrpSpPr/>
          <p:nvPr/>
        </p:nvGrpSpPr>
        <p:grpSpPr>
          <a:xfrm>
            <a:off x="6653870" y="2264421"/>
            <a:ext cx="354635" cy="356232"/>
            <a:chOff x="-12160675" y="4081850"/>
            <a:chExt cx="352100" cy="353650"/>
          </a:xfrm>
        </p:grpSpPr>
        <p:sp>
          <p:nvSpPr>
            <p:cNvPr id="11850" name="Google Shape;11850;p101"/>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101"/>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101"/>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101"/>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101"/>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101"/>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6" name="Google Shape;11856;p101"/>
          <p:cNvGrpSpPr/>
          <p:nvPr/>
        </p:nvGrpSpPr>
        <p:grpSpPr>
          <a:xfrm>
            <a:off x="4858836" y="2738864"/>
            <a:ext cx="355416" cy="355652"/>
            <a:chOff x="-10391650" y="3180600"/>
            <a:chExt cx="352875" cy="353075"/>
          </a:xfrm>
        </p:grpSpPr>
        <p:sp>
          <p:nvSpPr>
            <p:cNvPr id="11857" name="Google Shape;11857;p101"/>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101"/>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101"/>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101"/>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1" name="Google Shape;11861;p101"/>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101"/>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3" name="Google Shape;11863;p101"/>
          <p:cNvGrpSpPr/>
          <p:nvPr/>
        </p:nvGrpSpPr>
        <p:grpSpPr>
          <a:xfrm>
            <a:off x="4858835" y="3215662"/>
            <a:ext cx="354635" cy="353890"/>
            <a:chOff x="-10390875" y="3616350"/>
            <a:chExt cx="352100" cy="351325"/>
          </a:xfrm>
        </p:grpSpPr>
        <p:sp>
          <p:nvSpPr>
            <p:cNvPr id="11864" name="Google Shape;11864;p101"/>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101"/>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101"/>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7" name="Google Shape;11867;p101"/>
          <p:cNvGrpSpPr/>
          <p:nvPr/>
        </p:nvGrpSpPr>
        <p:grpSpPr>
          <a:xfrm>
            <a:off x="7525810" y="2740327"/>
            <a:ext cx="312585" cy="354670"/>
            <a:chOff x="-10370400" y="4049550"/>
            <a:chExt cx="310350" cy="352100"/>
          </a:xfrm>
        </p:grpSpPr>
        <p:sp>
          <p:nvSpPr>
            <p:cNvPr id="11868" name="Google Shape;11868;p101"/>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101"/>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101"/>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101"/>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101"/>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3" name="Google Shape;11873;p101"/>
          <p:cNvGrpSpPr/>
          <p:nvPr/>
        </p:nvGrpSpPr>
        <p:grpSpPr>
          <a:xfrm>
            <a:off x="6630066" y="2739268"/>
            <a:ext cx="379236" cy="354847"/>
            <a:chOff x="-8674650" y="3210975"/>
            <a:chExt cx="376525" cy="352275"/>
          </a:xfrm>
        </p:grpSpPr>
        <p:sp>
          <p:nvSpPr>
            <p:cNvPr id="11874" name="Google Shape;11874;p101"/>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101"/>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101"/>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101"/>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101"/>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101"/>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101"/>
          <p:cNvGrpSpPr/>
          <p:nvPr/>
        </p:nvGrpSpPr>
        <p:grpSpPr>
          <a:xfrm>
            <a:off x="5301563" y="1820745"/>
            <a:ext cx="356221" cy="354670"/>
            <a:chOff x="-13512225" y="3647075"/>
            <a:chExt cx="353675" cy="352100"/>
          </a:xfrm>
        </p:grpSpPr>
        <p:sp>
          <p:nvSpPr>
            <p:cNvPr id="11881" name="Google Shape;11881;p101"/>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101"/>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101"/>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101"/>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101"/>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101"/>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101"/>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101"/>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101"/>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101"/>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1" name="Google Shape;11891;p101"/>
          <p:cNvGrpSpPr/>
          <p:nvPr/>
        </p:nvGrpSpPr>
        <p:grpSpPr>
          <a:xfrm>
            <a:off x="5311876" y="2264811"/>
            <a:ext cx="356221" cy="355451"/>
            <a:chOff x="-13512225" y="4080275"/>
            <a:chExt cx="353675" cy="352875"/>
          </a:xfrm>
        </p:grpSpPr>
        <p:sp>
          <p:nvSpPr>
            <p:cNvPr id="11892" name="Google Shape;11892;p101"/>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101"/>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101"/>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101"/>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101"/>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101"/>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101"/>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101"/>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101"/>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101"/>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101"/>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3" name="Google Shape;11903;p101"/>
          <p:cNvGrpSpPr/>
          <p:nvPr/>
        </p:nvGrpSpPr>
        <p:grpSpPr>
          <a:xfrm>
            <a:off x="7084956" y="1412172"/>
            <a:ext cx="356196" cy="290379"/>
            <a:chOff x="-11728250" y="3245400"/>
            <a:chExt cx="353650" cy="288275"/>
          </a:xfrm>
        </p:grpSpPr>
        <p:sp>
          <p:nvSpPr>
            <p:cNvPr id="11904" name="Google Shape;11904;p101"/>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101"/>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101"/>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101"/>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101"/>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101"/>
          <p:cNvGrpSpPr/>
          <p:nvPr/>
        </p:nvGrpSpPr>
        <p:grpSpPr>
          <a:xfrm>
            <a:off x="7117464" y="2264811"/>
            <a:ext cx="311804" cy="355451"/>
            <a:chOff x="-11703850" y="4081850"/>
            <a:chExt cx="309575" cy="352875"/>
          </a:xfrm>
        </p:grpSpPr>
        <p:sp>
          <p:nvSpPr>
            <p:cNvPr id="11910" name="Google Shape;11910;p101"/>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101"/>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101"/>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101"/>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101"/>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101"/>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101"/>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101"/>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8" name="Google Shape;11918;p101"/>
          <p:cNvGrpSpPr/>
          <p:nvPr/>
        </p:nvGrpSpPr>
        <p:grpSpPr>
          <a:xfrm>
            <a:off x="5306120" y="2738964"/>
            <a:ext cx="357002" cy="355451"/>
            <a:chOff x="-9958475" y="3180025"/>
            <a:chExt cx="354450" cy="352875"/>
          </a:xfrm>
        </p:grpSpPr>
        <p:sp>
          <p:nvSpPr>
            <p:cNvPr id="11919" name="Google Shape;11919;p101"/>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101"/>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101"/>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2" name="Google Shape;11922;p101"/>
          <p:cNvGrpSpPr/>
          <p:nvPr/>
        </p:nvGrpSpPr>
        <p:grpSpPr>
          <a:xfrm>
            <a:off x="5315247" y="3214945"/>
            <a:ext cx="337966" cy="355325"/>
            <a:chOff x="-9949025" y="3615575"/>
            <a:chExt cx="335550" cy="352750"/>
          </a:xfrm>
        </p:grpSpPr>
        <p:sp>
          <p:nvSpPr>
            <p:cNvPr id="11923" name="Google Shape;11923;p101"/>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101"/>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101"/>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6" name="Google Shape;11926;p101"/>
          <p:cNvGrpSpPr/>
          <p:nvPr/>
        </p:nvGrpSpPr>
        <p:grpSpPr>
          <a:xfrm>
            <a:off x="7950093" y="2738451"/>
            <a:ext cx="360175" cy="358423"/>
            <a:chOff x="-9961625" y="4048175"/>
            <a:chExt cx="357600" cy="355825"/>
          </a:xfrm>
        </p:grpSpPr>
        <p:sp>
          <p:nvSpPr>
            <p:cNvPr id="11927" name="Google Shape;11927;p101"/>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101"/>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101"/>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101"/>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101"/>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101"/>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101"/>
          <p:cNvGrpSpPr/>
          <p:nvPr/>
        </p:nvGrpSpPr>
        <p:grpSpPr>
          <a:xfrm>
            <a:off x="6636814" y="3213963"/>
            <a:ext cx="364959" cy="357289"/>
            <a:chOff x="-8680950" y="3624225"/>
            <a:chExt cx="362350" cy="354700"/>
          </a:xfrm>
        </p:grpSpPr>
        <p:sp>
          <p:nvSpPr>
            <p:cNvPr id="11934" name="Google Shape;11934;p101"/>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101"/>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101"/>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101"/>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101"/>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101"/>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0" name="Google Shape;11940;p101"/>
          <p:cNvGrpSpPr/>
          <p:nvPr/>
        </p:nvGrpSpPr>
        <p:grpSpPr>
          <a:xfrm>
            <a:off x="5773058" y="1379624"/>
            <a:ext cx="313365" cy="355476"/>
            <a:chOff x="-13056975" y="3212300"/>
            <a:chExt cx="311125" cy="352900"/>
          </a:xfrm>
        </p:grpSpPr>
        <p:sp>
          <p:nvSpPr>
            <p:cNvPr id="11941" name="Google Shape;11941;p101"/>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101"/>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101"/>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101"/>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5" name="Google Shape;11945;p101"/>
          <p:cNvGrpSpPr/>
          <p:nvPr/>
        </p:nvGrpSpPr>
        <p:grpSpPr>
          <a:xfrm>
            <a:off x="5750446" y="1820418"/>
            <a:ext cx="358588" cy="355325"/>
            <a:chOff x="-13077450" y="3647075"/>
            <a:chExt cx="356025" cy="352750"/>
          </a:xfrm>
        </p:grpSpPr>
        <p:sp>
          <p:nvSpPr>
            <p:cNvPr id="11946" name="Google Shape;11946;p101"/>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101"/>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101"/>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101"/>
          <p:cNvGrpSpPr/>
          <p:nvPr/>
        </p:nvGrpSpPr>
        <p:grpSpPr>
          <a:xfrm>
            <a:off x="5761552" y="2264018"/>
            <a:ext cx="357002" cy="357037"/>
            <a:chOff x="-13079025" y="4079475"/>
            <a:chExt cx="354450" cy="354450"/>
          </a:xfrm>
        </p:grpSpPr>
        <p:sp>
          <p:nvSpPr>
            <p:cNvPr id="11950" name="Google Shape;11950;p101"/>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101"/>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101"/>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101"/>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101"/>
          <p:cNvGrpSpPr/>
          <p:nvPr/>
        </p:nvGrpSpPr>
        <p:grpSpPr>
          <a:xfrm>
            <a:off x="7534619" y="1380027"/>
            <a:ext cx="356221" cy="354670"/>
            <a:chOff x="-11292700" y="3213875"/>
            <a:chExt cx="353675" cy="352100"/>
          </a:xfrm>
        </p:grpSpPr>
        <p:sp>
          <p:nvSpPr>
            <p:cNvPr id="11955" name="Google Shape;11955;p101"/>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101"/>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101"/>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101"/>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101"/>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101"/>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101"/>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2" name="Google Shape;11962;p101"/>
          <p:cNvGrpSpPr/>
          <p:nvPr/>
        </p:nvGrpSpPr>
        <p:grpSpPr>
          <a:xfrm>
            <a:off x="7528677" y="1819965"/>
            <a:ext cx="368106" cy="356232"/>
            <a:chOff x="-11299000" y="3647875"/>
            <a:chExt cx="365475" cy="353650"/>
          </a:xfrm>
        </p:grpSpPr>
        <p:sp>
          <p:nvSpPr>
            <p:cNvPr id="11963" name="Google Shape;11963;p101"/>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101"/>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101"/>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101"/>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101"/>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101"/>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9" name="Google Shape;11969;p101"/>
          <p:cNvGrpSpPr/>
          <p:nvPr/>
        </p:nvGrpSpPr>
        <p:grpSpPr>
          <a:xfrm>
            <a:off x="7544139" y="2275916"/>
            <a:ext cx="357808" cy="333240"/>
            <a:chOff x="-11295075" y="4092875"/>
            <a:chExt cx="355250" cy="330825"/>
          </a:xfrm>
        </p:grpSpPr>
        <p:sp>
          <p:nvSpPr>
            <p:cNvPr id="11970" name="Google Shape;11970;p101"/>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101"/>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101"/>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101"/>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101"/>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5" name="Google Shape;11975;p101"/>
          <p:cNvGrpSpPr/>
          <p:nvPr/>
        </p:nvGrpSpPr>
        <p:grpSpPr>
          <a:xfrm>
            <a:off x="5769739" y="2738964"/>
            <a:ext cx="312585" cy="355451"/>
            <a:chOff x="-9500075" y="3180800"/>
            <a:chExt cx="310350" cy="352875"/>
          </a:xfrm>
        </p:grpSpPr>
        <p:sp>
          <p:nvSpPr>
            <p:cNvPr id="11976" name="Google Shape;11976;p101"/>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101"/>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101"/>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101"/>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101"/>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101"/>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101"/>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101"/>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101"/>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5" name="Google Shape;11985;p101"/>
          <p:cNvGrpSpPr/>
          <p:nvPr/>
        </p:nvGrpSpPr>
        <p:grpSpPr>
          <a:xfrm>
            <a:off x="5747530" y="3214479"/>
            <a:ext cx="356221" cy="356257"/>
            <a:chOff x="-9523700" y="3614000"/>
            <a:chExt cx="353675" cy="353675"/>
          </a:xfrm>
        </p:grpSpPr>
        <p:sp>
          <p:nvSpPr>
            <p:cNvPr id="11986" name="Google Shape;11986;p101"/>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101"/>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101"/>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101"/>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101"/>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101"/>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101"/>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101"/>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101"/>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5" name="Google Shape;11995;p101"/>
          <p:cNvGrpSpPr/>
          <p:nvPr/>
        </p:nvGrpSpPr>
        <p:grpSpPr>
          <a:xfrm>
            <a:off x="7532481" y="3237121"/>
            <a:ext cx="356221" cy="354670"/>
            <a:chOff x="-9523700" y="4049550"/>
            <a:chExt cx="353675" cy="352100"/>
          </a:xfrm>
        </p:grpSpPr>
        <p:sp>
          <p:nvSpPr>
            <p:cNvPr id="11996" name="Google Shape;11996;p101"/>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101"/>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101"/>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101"/>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101"/>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101"/>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101"/>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3" name="Google Shape;12003;p101"/>
          <p:cNvGrpSpPr/>
          <p:nvPr/>
        </p:nvGrpSpPr>
        <p:grpSpPr>
          <a:xfrm>
            <a:off x="7088596" y="3237094"/>
            <a:ext cx="357002" cy="311029"/>
            <a:chOff x="-8209150" y="3659675"/>
            <a:chExt cx="354450" cy="308775"/>
          </a:xfrm>
        </p:grpSpPr>
        <p:sp>
          <p:nvSpPr>
            <p:cNvPr id="12004" name="Google Shape;12004;p101"/>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101"/>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101"/>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101"/>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101"/>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101"/>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101"/>
          <p:cNvGrpSpPr/>
          <p:nvPr/>
        </p:nvGrpSpPr>
        <p:grpSpPr>
          <a:xfrm>
            <a:off x="6202157" y="2266007"/>
            <a:ext cx="356221" cy="353059"/>
            <a:chOff x="-12643475" y="4081850"/>
            <a:chExt cx="353675" cy="350500"/>
          </a:xfrm>
        </p:grpSpPr>
        <p:sp>
          <p:nvSpPr>
            <p:cNvPr id="12011" name="Google Shape;12011;p101"/>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101"/>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101"/>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101"/>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15" name="Google Shape;12015;p101"/>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6" name="Google Shape;12016;p101"/>
          <p:cNvGrpSpPr/>
          <p:nvPr/>
        </p:nvGrpSpPr>
        <p:grpSpPr>
          <a:xfrm>
            <a:off x="7984757" y="2275916"/>
            <a:ext cx="356221" cy="333240"/>
            <a:chOff x="-10858725" y="4092875"/>
            <a:chExt cx="353675" cy="330825"/>
          </a:xfrm>
        </p:grpSpPr>
        <p:sp>
          <p:nvSpPr>
            <p:cNvPr id="12017" name="Google Shape;12017;p101"/>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101"/>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101"/>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101"/>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101"/>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101"/>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3" name="Google Shape;12023;p101"/>
          <p:cNvGrpSpPr/>
          <p:nvPr/>
        </p:nvGrpSpPr>
        <p:grpSpPr>
          <a:xfrm>
            <a:off x="6243280" y="3214882"/>
            <a:ext cx="252278" cy="355451"/>
            <a:chOff x="-9039300" y="3614000"/>
            <a:chExt cx="250475" cy="352875"/>
          </a:xfrm>
        </p:grpSpPr>
        <p:sp>
          <p:nvSpPr>
            <p:cNvPr id="12024" name="Google Shape;12024;p101"/>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101"/>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6" name="Google Shape;12026;p101"/>
          <p:cNvGrpSpPr/>
          <p:nvPr/>
        </p:nvGrpSpPr>
        <p:grpSpPr>
          <a:xfrm>
            <a:off x="7975246" y="3237121"/>
            <a:ext cx="354635" cy="354670"/>
            <a:chOff x="-9088150" y="4049550"/>
            <a:chExt cx="352100" cy="352100"/>
          </a:xfrm>
        </p:grpSpPr>
        <p:sp>
          <p:nvSpPr>
            <p:cNvPr id="12027" name="Google Shape;12027;p101"/>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101"/>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101"/>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101"/>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101"/>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101"/>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3" name="Google Shape;12033;p101"/>
          <p:cNvGrpSpPr/>
          <p:nvPr/>
        </p:nvGrpSpPr>
        <p:grpSpPr>
          <a:xfrm>
            <a:off x="7109610" y="2739354"/>
            <a:ext cx="315757" cy="354670"/>
            <a:chOff x="-8191825" y="3174500"/>
            <a:chExt cx="313500" cy="352100"/>
          </a:xfrm>
        </p:grpSpPr>
        <p:sp>
          <p:nvSpPr>
            <p:cNvPr id="12034" name="Google Shape;12034;p101"/>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101"/>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101"/>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7" name="Google Shape;12037;p101"/>
          <p:cNvGrpSpPr/>
          <p:nvPr/>
        </p:nvGrpSpPr>
        <p:grpSpPr>
          <a:xfrm>
            <a:off x="4858968" y="1379875"/>
            <a:ext cx="356221" cy="354973"/>
            <a:chOff x="-13947000" y="3212800"/>
            <a:chExt cx="353675" cy="352400"/>
          </a:xfrm>
        </p:grpSpPr>
        <p:sp>
          <p:nvSpPr>
            <p:cNvPr id="12038" name="Google Shape;12038;p101"/>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101"/>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40" name="Google Shape;12040;p101"/>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41" name="Google Shape;12041;p101"/>
          <p:cNvGrpSpPr/>
          <p:nvPr/>
        </p:nvGrpSpPr>
        <p:grpSpPr>
          <a:xfrm>
            <a:off x="5301563" y="1379233"/>
            <a:ext cx="356221" cy="356257"/>
            <a:chOff x="-13512225" y="3211525"/>
            <a:chExt cx="353675" cy="353675"/>
          </a:xfrm>
        </p:grpSpPr>
        <p:sp>
          <p:nvSpPr>
            <p:cNvPr id="12042" name="Google Shape;12042;p101"/>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101"/>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101"/>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101"/>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101"/>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7" name="Google Shape;12047;p101"/>
          <p:cNvGrpSpPr/>
          <p:nvPr/>
        </p:nvGrpSpPr>
        <p:grpSpPr>
          <a:xfrm>
            <a:off x="6191845" y="1379624"/>
            <a:ext cx="356221" cy="355476"/>
            <a:chOff x="-12643475" y="3212300"/>
            <a:chExt cx="353675" cy="352900"/>
          </a:xfrm>
        </p:grpSpPr>
        <p:sp>
          <p:nvSpPr>
            <p:cNvPr id="12048" name="Google Shape;12048;p101"/>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101"/>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101"/>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101"/>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101"/>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101"/>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101"/>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101"/>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101"/>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7" name="Google Shape;12057;p101"/>
          <p:cNvGrpSpPr/>
          <p:nvPr/>
        </p:nvGrpSpPr>
        <p:grpSpPr>
          <a:xfrm>
            <a:off x="6191845" y="1831398"/>
            <a:ext cx="356221" cy="333366"/>
            <a:chOff x="-12643475" y="3657325"/>
            <a:chExt cx="353675" cy="330950"/>
          </a:xfrm>
        </p:grpSpPr>
        <p:sp>
          <p:nvSpPr>
            <p:cNvPr id="12058" name="Google Shape;12058;p101"/>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101"/>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101"/>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101"/>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101"/>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101"/>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4" name="Google Shape;12064;p101"/>
          <p:cNvGrpSpPr/>
          <p:nvPr/>
        </p:nvGrpSpPr>
        <p:grpSpPr>
          <a:xfrm>
            <a:off x="7974847" y="1380027"/>
            <a:ext cx="355416" cy="354670"/>
            <a:chOff x="-10857925" y="3213875"/>
            <a:chExt cx="352875" cy="352100"/>
          </a:xfrm>
        </p:grpSpPr>
        <p:sp>
          <p:nvSpPr>
            <p:cNvPr id="12065" name="Google Shape;12065;p101"/>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101"/>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101"/>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101"/>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101"/>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101"/>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101"/>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101"/>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101"/>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101"/>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5" name="Google Shape;12075;p101"/>
          <p:cNvGrpSpPr/>
          <p:nvPr/>
        </p:nvGrpSpPr>
        <p:grpSpPr>
          <a:xfrm>
            <a:off x="6191762" y="2739455"/>
            <a:ext cx="356096" cy="354469"/>
            <a:chOff x="-9089725" y="3180200"/>
            <a:chExt cx="353550" cy="351900"/>
          </a:xfrm>
        </p:grpSpPr>
        <p:sp>
          <p:nvSpPr>
            <p:cNvPr id="12076" name="Google Shape;12076;p101"/>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101"/>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8" name="Google Shape;12078;p101"/>
          <p:cNvGrpSpPr/>
          <p:nvPr/>
        </p:nvGrpSpPr>
        <p:grpSpPr>
          <a:xfrm>
            <a:off x="7083760" y="1819260"/>
            <a:ext cx="358588" cy="357642"/>
            <a:chOff x="7083760" y="1971660"/>
            <a:chExt cx="358588" cy="357642"/>
          </a:xfrm>
        </p:grpSpPr>
        <p:sp>
          <p:nvSpPr>
            <p:cNvPr id="12079" name="Google Shape;12079;p101"/>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101"/>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101"/>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101"/>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101"/>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101"/>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101"/>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101"/>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101"/>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101"/>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101"/>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101"/>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91" name="Google Shape;12091;p101"/>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092" name="Google Shape;12092;p101"/>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96"/>
        <p:cNvGrpSpPr/>
        <p:nvPr/>
      </p:nvGrpSpPr>
      <p:grpSpPr>
        <a:xfrm>
          <a:off x="0" y="0"/>
          <a:ext cx="0" cy="0"/>
          <a:chOff x="0" y="0"/>
          <a:chExt cx="0" cy="0"/>
        </a:xfrm>
      </p:grpSpPr>
      <p:sp>
        <p:nvSpPr>
          <p:cNvPr id="12097" name="Google Shape;12097;p102"/>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8" name="Google Shape;12098;p102"/>
          <p:cNvGrpSpPr/>
          <p:nvPr/>
        </p:nvGrpSpPr>
        <p:grpSpPr>
          <a:xfrm>
            <a:off x="748855" y="2243507"/>
            <a:ext cx="452798" cy="449473"/>
            <a:chOff x="-21322300" y="3693325"/>
            <a:chExt cx="306400" cy="304150"/>
          </a:xfrm>
        </p:grpSpPr>
        <p:sp>
          <p:nvSpPr>
            <p:cNvPr id="12099" name="Google Shape;12099;p102"/>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102"/>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102"/>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102"/>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3" name="Google Shape;12103;p102"/>
          <p:cNvGrpSpPr/>
          <p:nvPr/>
        </p:nvGrpSpPr>
        <p:grpSpPr>
          <a:xfrm>
            <a:off x="748263" y="2810244"/>
            <a:ext cx="453980" cy="422540"/>
            <a:chOff x="-21322300" y="4077125"/>
            <a:chExt cx="307200" cy="285925"/>
          </a:xfrm>
        </p:grpSpPr>
        <p:sp>
          <p:nvSpPr>
            <p:cNvPr id="12104" name="Google Shape;12104;p102"/>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102"/>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102"/>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102"/>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102"/>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102"/>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102"/>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102"/>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102"/>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102"/>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102"/>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102"/>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6" name="Google Shape;12116;p102"/>
          <p:cNvGrpSpPr/>
          <p:nvPr/>
        </p:nvGrpSpPr>
        <p:grpSpPr>
          <a:xfrm>
            <a:off x="3525440" y="1689128"/>
            <a:ext cx="451653" cy="450212"/>
            <a:chOff x="-19394200" y="3333800"/>
            <a:chExt cx="305625" cy="304650"/>
          </a:xfrm>
        </p:grpSpPr>
        <p:sp>
          <p:nvSpPr>
            <p:cNvPr id="12117" name="Google Shape;12117;p102"/>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102"/>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102"/>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102"/>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102"/>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102"/>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102"/>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102"/>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102"/>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6" name="Google Shape;12126;p102"/>
          <p:cNvGrpSpPr/>
          <p:nvPr/>
        </p:nvGrpSpPr>
        <p:grpSpPr>
          <a:xfrm>
            <a:off x="3524276" y="2243580"/>
            <a:ext cx="453980" cy="449325"/>
            <a:chOff x="-19396575" y="3708500"/>
            <a:chExt cx="307200" cy="304050"/>
          </a:xfrm>
        </p:grpSpPr>
        <p:sp>
          <p:nvSpPr>
            <p:cNvPr id="12127" name="Google Shape;12127;p102"/>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102"/>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102"/>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0" name="Google Shape;12130;p102"/>
          <p:cNvGrpSpPr/>
          <p:nvPr/>
        </p:nvGrpSpPr>
        <p:grpSpPr>
          <a:xfrm>
            <a:off x="3518457" y="2796461"/>
            <a:ext cx="465618" cy="450101"/>
            <a:chOff x="-19394200" y="4084200"/>
            <a:chExt cx="315075" cy="304575"/>
          </a:xfrm>
        </p:grpSpPr>
        <p:sp>
          <p:nvSpPr>
            <p:cNvPr id="12131" name="Google Shape;12131;p102"/>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102"/>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102"/>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102"/>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102"/>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102"/>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7" name="Google Shape;12137;p102"/>
          <p:cNvGrpSpPr/>
          <p:nvPr/>
        </p:nvGrpSpPr>
        <p:grpSpPr>
          <a:xfrm>
            <a:off x="6324167" y="1689001"/>
            <a:ext cx="400447" cy="450470"/>
            <a:chOff x="-17526750" y="3309200"/>
            <a:chExt cx="270975" cy="304825"/>
          </a:xfrm>
        </p:grpSpPr>
        <p:sp>
          <p:nvSpPr>
            <p:cNvPr id="12138" name="Google Shape;12138;p102"/>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102"/>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102"/>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102"/>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102"/>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102"/>
          <p:cNvGrpSpPr/>
          <p:nvPr/>
        </p:nvGrpSpPr>
        <p:grpSpPr>
          <a:xfrm>
            <a:off x="6300319" y="2244173"/>
            <a:ext cx="448143" cy="448143"/>
            <a:chOff x="-17542500" y="3684100"/>
            <a:chExt cx="303250" cy="303250"/>
          </a:xfrm>
        </p:grpSpPr>
        <p:sp>
          <p:nvSpPr>
            <p:cNvPr id="12144" name="Google Shape;12144;p102"/>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102"/>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102"/>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102"/>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102"/>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102"/>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102"/>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1" name="Google Shape;12151;p102"/>
          <p:cNvGrpSpPr/>
          <p:nvPr/>
        </p:nvGrpSpPr>
        <p:grpSpPr>
          <a:xfrm>
            <a:off x="6299728" y="2810817"/>
            <a:ext cx="449325" cy="421395"/>
            <a:chOff x="-17542500" y="4068450"/>
            <a:chExt cx="304050" cy="285150"/>
          </a:xfrm>
        </p:grpSpPr>
        <p:sp>
          <p:nvSpPr>
            <p:cNvPr id="12152" name="Google Shape;12152;p102"/>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102"/>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102"/>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102"/>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102"/>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102"/>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8" name="Google Shape;12158;p102"/>
          <p:cNvGrpSpPr/>
          <p:nvPr/>
        </p:nvGrpSpPr>
        <p:grpSpPr>
          <a:xfrm>
            <a:off x="3530150" y="3342211"/>
            <a:ext cx="343404" cy="449325"/>
            <a:chOff x="-15652200" y="3335975"/>
            <a:chExt cx="232375" cy="304050"/>
          </a:xfrm>
        </p:grpSpPr>
        <p:sp>
          <p:nvSpPr>
            <p:cNvPr id="12159" name="Google Shape;12159;p102"/>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102"/>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102"/>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102"/>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102"/>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102"/>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102"/>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102"/>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102"/>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8" name="Google Shape;12168;p102"/>
          <p:cNvGrpSpPr/>
          <p:nvPr/>
        </p:nvGrpSpPr>
        <p:grpSpPr>
          <a:xfrm>
            <a:off x="1303491" y="1689573"/>
            <a:ext cx="450470" cy="449325"/>
            <a:chOff x="-20946600" y="3317850"/>
            <a:chExt cx="304825" cy="304050"/>
          </a:xfrm>
        </p:grpSpPr>
        <p:sp>
          <p:nvSpPr>
            <p:cNvPr id="12169" name="Google Shape;12169;p102"/>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102"/>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102"/>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2" name="Google Shape;12172;p102"/>
          <p:cNvGrpSpPr/>
          <p:nvPr/>
        </p:nvGrpSpPr>
        <p:grpSpPr>
          <a:xfrm>
            <a:off x="1304064" y="2243729"/>
            <a:ext cx="449325" cy="449030"/>
            <a:chOff x="-20945825" y="3692175"/>
            <a:chExt cx="304050" cy="303850"/>
          </a:xfrm>
        </p:grpSpPr>
        <p:sp>
          <p:nvSpPr>
            <p:cNvPr id="12173" name="Google Shape;12173;p102"/>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102"/>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102"/>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102"/>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7" name="Google Shape;12177;p102"/>
          <p:cNvGrpSpPr/>
          <p:nvPr/>
        </p:nvGrpSpPr>
        <p:grpSpPr>
          <a:xfrm>
            <a:off x="1329667" y="2797442"/>
            <a:ext cx="398119" cy="448143"/>
            <a:chOff x="-20930075" y="4066100"/>
            <a:chExt cx="269400" cy="303250"/>
          </a:xfrm>
        </p:grpSpPr>
        <p:sp>
          <p:nvSpPr>
            <p:cNvPr id="12178" name="Google Shape;12178;p102"/>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102"/>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0" name="Google Shape;12180;p102"/>
          <p:cNvGrpSpPr/>
          <p:nvPr/>
        </p:nvGrpSpPr>
        <p:grpSpPr>
          <a:xfrm>
            <a:off x="4110888" y="1689848"/>
            <a:ext cx="372516" cy="448771"/>
            <a:chOff x="-18994100" y="3334775"/>
            <a:chExt cx="252075" cy="303675"/>
          </a:xfrm>
        </p:grpSpPr>
        <p:sp>
          <p:nvSpPr>
            <p:cNvPr id="12181" name="Google Shape;12181;p102"/>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102"/>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102"/>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102"/>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5" name="Google Shape;12185;p102"/>
          <p:cNvGrpSpPr/>
          <p:nvPr/>
        </p:nvGrpSpPr>
        <p:grpSpPr>
          <a:xfrm>
            <a:off x="4125445" y="2244743"/>
            <a:ext cx="343404" cy="446998"/>
            <a:chOff x="-18983850" y="3710075"/>
            <a:chExt cx="232375" cy="302475"/>
          </a:xfrm>
        </p:grpSpPr>
        <p:sp>
          <p:nvSpPr>
            <p:cNvPr id="12186" name="Google Shape;12186;p102"/>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102"/>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102"/>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102"/>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0" name="Google Shape;12190;p102"/>
          <p:cNvGrpSpPr/>
          <p:nvPr/>
        </p:nvGrpSpPr>
        <p:grpSpPr>
          <a:xfrm>
            <a:off x="4071911" y="2797422"/>
            <a:ext cx="450470" cy="448180"/>
            <a:chOff x="-19020075" y="4084200"/>
            <a:chExt cx="304825" cy="303275"/>
          </a:xfrm>
        </p:grpSpPr>
        <p:sp>
          <p:nvSpPr>
            <p:cNvPr id="12191" name="Google Shape;12191;p102"/>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102"/>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102"/>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102"/>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102"/>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102"/>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102"/>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102"/>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102"/>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102"/>
          <p:cNvGrpSpPr/>
          <p:nvPr/>
        </p:nvGrpSpPr>
        <p:grpSpPr>
          <a:xfrm>
            <a:off x="6889176" y="1689001"/>
            <a:ext cx="396937" cy="450470"/>
            <a:chOff x="-17149475" y="3309200"/>
            <a:chExt cx="268600" cy="304825"/>
          </a:xfrm>
        </p:grpSpPr>
        <p:sp>
          <p:nvSpPr>
            <p:cNvPr id="12201" name="Google Shape;12201;p102"/>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102"/>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3" name="Google Shape;12203;p102"/>
          <p:cNvGrpSpPr/>
          <p:nvPr/>
        </p:nvGrpSpPr>
        <p:grpSpPr>
          <a:xfrm>
            <a:off x="6862982" y="2258120"/>
            <a:ext cx="449325" cy="420249"/>
            <a:chOff x="-17168375" y="3692750"/>
            <a:chExt cx="304050" cy="284375"/>
          </a:xfrm>
        </p:grpSpPr>
        <p:sp>
          <p:nvSpPr>
            <p:cNvPr id="12204" name="Google Shape;12204;p102"/>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102"/>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102"/>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102"/>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102"/>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102"/>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102"/>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1" name="Google Shape;12211;p102"/>
          <p:cNvGrpSpPr/>
          <p:nvPr/>
        </p:nvGrpSpPr>
        <p:grpSpPr>
          <a:xfrm>
            <a:off x="6859491" y="2796852"/>
            <a:ext cx="456308" cy="449325"/>
            <a:chOff x="-17170750" y="4058800"/>
            <a:chExt cx="308775" cy="304050"/>
          </a:xfrm>
        </p:grpSpPr>
        <p:sp>
          <p:nvSpPr>
            <p:cNvPr id="12212" name="Google Shape;12212;p102"/>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102"/>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102"/>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102"/>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102"/>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102"/>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102"/>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102"/>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102"/>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102"/>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102"/>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102"/>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102"/>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102"/>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102"/>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102"/>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102"/>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9" name="Google Shape;12229;p102"/>
          <p:cNvGrpSpPr/>
          <p:nvPr/>
        </p:nvGrpSpPr>
        <p:grpSpPr>
          <a:xfrm>
            <a:off x="5721388" y="3343358"/>
            <a:ext cx="450470" cy="446998"/>
            <a:chOff x="-15688425" y="3707725"/>
            <a:chExt cx="304825" cy="302475"/>
          </a:xfrm>
        </p:grpSpPr>
        <p:sp>
          <p:nvSpPr>
            <p:cNvPr id="12230" name="Google Shape;12230;p102"/>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102"/>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102"/>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102"/>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102"/>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102"/>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6" name="Google Shape;12236;p102"/>
          <p:cNvGrpSpPr/>
          <p:nvPr/>
        </p:nvGrpSpPr>
        <p:grpSpPr>
          <a:xfrm>
            <a:off x="1865544" y="1690441"/>
            <a:ext cx="451653" cy="447589"/>
            <a:chOff x="-20572500" y="3319025"/>
            <a:chExt cx="305625" cy="302875"/>
          </a:xfrm>
        </p:grpSpPr>
        <p:sp>
          <p:nvSpPr>
            <p:cNvPr id="12237" name="Google Shape;12237;p102"/>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102"/>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9" name="Google Shape;12239;p102"/>
          <p:cNvGrpSpPr/>
          <p:nvPr/>
        </p:nvGrpSpPr>
        <p:grpSpPr>
          <a:xfrm>
            <a:off x="1866708" y="2305410"/>
            <a:ext cx="449325" cy="325670"/>
            <a:chOff x="-20571700" y="3722875"/>
            <a:chExt cx="304050" cy="220375"/>
          </a:xfrm>
        </p:grpSpPr>
        <p:sp>
          <p:nvSpPr>
            <p:cNvPr id="12240" name="Google Shape;12240;p102"/>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102"/>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102"/>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102"/>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102"/>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102"/>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102"/>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7" name="Google Shape;12247;p102"/>
          <p:cNvGrpSpPr/>
          <p:nvPr/>
        </p:nvGrpSpPr>
        <p:grpSpPr>
          <a:xfrm>
            <a:off x="1866135" y="2796278"/>
            <a:ext cx="450470" cy="450470"/>
            <a:chOff x="-20571700" y="4066875"/>
            <a:chExt cx="304825" cy="304825"/>
          </a:xfrm>
        </p:grpSpPr>
        <p:sp>
          <p:nvSpPr>
            <p:cNvPr id="12248" name="Google Shape;12248;p102"/>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102"/>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102"/>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102"/>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102"/>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102"/>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4" name="Google Shape;12254;p102"/>
          <p:cNvGrpSpPr/>
          <p:nvPr/>
        </p:nvGrpSpPr>
        <p:grpSpPr>
          <a:xfrm>
            <a:off x="4632837" y="1688259"/>
            <a:ext cx="453980" cy="451948"/>
            <a:chOff x="-18645175" y="3334200"/>
            <a:chExt cx="307200" cy="305825"/>
          </a:xfrm>
        </p:grpSpPr>
        <p:sp>
          <p:nvSpPr>
            <p:cNvPr id="12255" name="Google Shape;12255;p102"/>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102"/>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102"/>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102"/>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102"/>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0" name="Google Shape;12260;p102"/>
          <p:cNvGrpSpPr/>
          <p:nvPr/>
        </p:nvGrpSpPr>
        <p:grpSpPr>
          <a:xfrm>
            <a:off x="4633429" y="2242989"/>
            <a:ext cx="452798" cy="450507"/>
            <a:chOff x="-18645175" y="3708500"/>
            <a:chExt cx="306400" cy="304850"/>
          </a:xfrm>
        </p:grpSpPr>
        <p:sp>
          <p:nvSpPr>
            <p:cNvPr id="12261" name="Google Shape;12261;p102"/>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102"/>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102"/>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102"/>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102"/>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102"/>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102"/>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68" name="Google Shape;12268;p102"/>
          <p:cNvGrpSpPr/>
          <p:nvPr/>
        </p:nvGrpSpPr>
        <p:grpSpPr>
          <a:xfrm>
            <a:off x="4631101" y="2795630"/>
            <a:ext cx="457453" cy="451763"/>
            <a:chOff x="-18647525" y="4082625"/>
            <a:chExt cx="309550" cy="305700"/>
          </a:xfrm>
        </p:grpSpPr>
        <p:sp>
          <p:nvSpPr>
            <p:cNvPr id="12269" name="Google Shape;12269;p102"/>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102"/>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102"/>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102"/>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3" name="Google Shape;12273;p102"/>
          <p:cNvGrpSpPr/>
          <p:nvPr/>
        </p:nvGrpSpPr>
        <p:grpSpPr>
          <a:xfrm>
            <a:off x="7441485" y="1689592"/>
            <a:ext cx="395755" cy="449288"/>
            <a:chOff x="-16775350" y="3309200"/>
            <a:chExt cx="267800" cy="304025"/>
          </a:xfrm>
        </p:grpSpPr>
        <p:sp>
          <p:nvSpPr>
            <p:cNvPr id="12274" name="Google Shape;12274;p102"/>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102"/>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102"/>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7" name="Google Shape;12277;p102"/>
          <p:cNvGrpSpPr/>
          <p:nvPr/>
        </p:nvGrpSpPr>
        <p:grpSpPr>
          <a:xfrm>
            <a:off x="7441485" y="2241827"/>
            <a:ext cx="395755" cy="452835"/>
            <a:chOff x="-16775350" y="3683300"/>
            <a:chExt cx="267800" cy="306425"/>
          </a:xfrm>
        </p:grpSpPr>
        <p:sp>
          <p:nvSpPr>
            <p:cNvPr id="12278" name="Google Shape;12278;p102"/>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102"/>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102"/>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1" name="Google Shape;12281;p102"/>
          <p:cNvGrpSpPr/>
          <p:nvPr/>
        </p:nvGrpSpPr>
        <p:grpSpPr>
          <a:xfrm>
            <a:off x="7413536" y="2796870"/>
            <a:ext cx="451653" cy="449288"/>
            <a:chOff x="-16794250" y="4058225"/>
            <a:chExt cx="305625" cy="304025"/>
          </a:xfrm>
        </p:grpSpPr>
        <p:sp>
          <p:nvSpPr>
            <p:cNvPr id="12282" name="Google Shape;12282;p102"/>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102"/>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102"/>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102"/>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102"/>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102"/>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102"/>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102"/>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102"/>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91" name="Google Shape;12291;p102"/>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2" name="Google Shape;12292;p102"/>
          <p:cNvGrpSpPr/>
          <p:nvPr/>
        </p:nvGrpSpPr>
        <p:grpSpPr>
          <a:xfrm>
            <a:off x="2414953" y="1689573"/>
            <a:ext cx="457453" cy="449325"/>
            <a:chOff x="-20199150" y="3317850"/>
            <a:chExt cx="309550" cy="304050"/>
          </a:xfrm>
        </p:grpSpPr>
        <p:sp>
          <p:nvSpPr>
            <p:cNvPr id="12293" name="Google Shape;12293;p102"/>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102"/>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102"/>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102"/>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102"/>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102"/>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102"/>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0" name="Google Shape;12300;p102"/>
          <p:cNvGrpSpPr/>
          <p:nvPr/>
        </p:nvGrpSpPr>
        <p:grpSpPr>
          <a:xfrm>
            <a:off x="2417281" y="2242861"/>
            <a:ext cx="452798" cy="450766"/>
            <a:chOff x="-20199150" y="3693150"/>
            <a:chExt cx="306400" cy="305025"/>
          </a:xfrm>
        </p:grpSpPr>
        <p:sp>
          <p:nvSpPr>
            <p:cNvPr id="12301" name="Google Shape;12301;p102"/>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102"/>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102"/>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102"/>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102"/>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102"/>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7" name="Google Shape;12307;p102"/>
          <p:cNvGrpSpPr/>
          <p:nvPr/>
        </p:nvGrpSpPr>
        <p:grpSpPr>
          <a:xfrm>
            <a:off x="2417854" y="2795687"/>
            <a:ext cx="451653" cy="451653"/>
            <a:chOff x="-20197575" y="4066875"/>
            <a:chExt cx="305625" cy="305625"/>
          </a:xfrm>
        </p:grpSpPr>
        <p:sp>
          <p:nvSpPr>
            <p:cNvPr id="12308" name="Google Shape;12308;p102"/>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102"/>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102"/>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102"/>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102"/>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102"/>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102"/>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102"/>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6" name="Google Shape;12316;p102"/>
          <p:cNvGrpSpPr/>
          <p:nvPr/>
        </p:nvGrpSpPr>
        <p:grpSpPr>
          <a:xfrm>
            <a:off x="5200071" y="1687520"/>
            <a:ext cx="449325" cy="453426"/>
            <a:chOff x="-18271050" y="3333200"/>
            <a:chExt cx="304050" cy="306825"/>
          </a:xfrm>
        </p:grpSpPr>
        <p:sp>
          <p:nvSpPr>
            <p:cNvPr id="12317" name="Google Shape;12317;p102"/>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102"/>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102"/>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102"/>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102"/>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2" name="Google Shape;12322;p102"/>
          <p:cNvGrpSpPr/>
          <p:nvPr/>
        </p:nvGrpSpPr>
        <p:grpSpPr>
          <a:xfrm>
            <a:off x="5200644" y="2244171"/>
            <a:ext cx="448180" cy="448143"/>
            <a:chOff x="-18270275" y="3710875"/>
            <a:chExt cx="303275" cy="303250"/>
          </a:xfrm>
        </p:grpSpPr>
        <p:sp>
          <p:nvSpPr>
            <p:cNvPr id="12323" name="Google Shape;12323;p102"/>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102"/>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102"/>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102"/>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102"/>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102"/>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9" name="Google Shape;12329;p102"/>
          <p:cNvGrpSpPr/>
          <p:nvPr/>
        </p:nvGrpSpPr>
        <p:grpSpPr>
          <a:xfrm>
            <a:off x="5254196" y="2797422"/>
            <a:ext cx="341076" cy="448180"/>
            <a:chOff x="-18234025" y="4084200"/>
            <a:chExt cx="230800" cy="303275"/>
          </a:xfrm>
        </p:grpSpPr>
        <p:sp>
          <p:nvSpPr>
            <p:cNvPr id="12330" name="Google Shape;12330;p102"/>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102"/>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102"/>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3" name="Google Shape;12333;p102"/>
          <p:cNvGrpSpPr/>
          <p:nvPr/>
        </p:nvGrpSpPr>
        <p:grpSpPr>
          <a:xfrm>
            <a:off x="2366751" y="3341641"/>
            <a:ext cx="449325" cy="450470"/>
            <a:chOff x="-16419350" y="3308400"/>
            <a:chExt cx="304050" cy="304825"/>
          </a:xfrm>
        </p:grpSpPr>
        <p:sp>
          <p:nvSpPr>
            <p:cNvPr id="12334" name="Google Shape;12334;p102"/>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102"/>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102"/>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102"/>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102"/>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102"/>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102"/>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1" name="Google Shape;12341;p102"/>
          <p:cNvGrpSpPr/>
          <p:nvPr/>
        </p:nvGrpSpPr>
        <p:grpSpPr>
          <a:xfrm>
            <a:off x="4638306" y="3340423"/>
            <a:ext cx="395755" cy="452872"/>
            <a:chOff x="-16401225" y="3683275"/>
            <a:chExt cx="267800" cy="306450"/>
          </a:xfrm>
        </p:grpSpPr>
        <p:sp>
          <p:nvSpPr>
            <p:cNvPr id="12342" name="Google Shape;12342;p102"/>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102"/>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102"/>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102"/>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102"/>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102"/>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102"/>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9" name="Google Shape;12349;p102"/>
          <p:cNvGrpSpPr/>
          <p:nvPr/>
        </p:nvGrpSpPr>
        <p:grpSpPr>
          <a:xfrm>
            <a:off x="8003755" y="2797062"/>
            <a:ext cx="450470" cy="448180"/>
            <a:chOff x="-16419350" y="4058200"/>
            <a:chExt cx="304825" cy="303275"/>
          </a:xfrm>
        </p:grpSpPr>
        <p:sp>
          <p:nvSpPr>
            <p:cNvPr id="12350" name="Google Shape;12350;p102"/>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102"/>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102"/>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102"/>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102"/>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102"/>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102"/>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102"/>
          <p:cNvGrpSpPr/>
          <p:nvPr/>
        </p:nvGrpSpPr>
        <p:grpSpPr>
          <a:xfrm>
            <a:off x="4030643" y="3343080"/>
            <a:ext cx="450507" cy="447589"/>
            <a:chOff x="-15296200" y="3326900"/>
            <a:chExt cx="304850" cy="302875"/>
          </a:xfrm>
        </p:grpSpPr>
        <p:sp>
          <p:nvSpPr>
            <p:cNvPr id="12358" name="Google Shape;12358;p102"/>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102"/>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102"/>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102"/>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102"/>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3" name="Google Shape;12363;p102"/>
          <p:cNvGrpSpPr/>
          <p:nvPr/>
        </p:nvGrpSpPr>
        <p:grpSpPr>
          <a:xfrm>
            <a:off x="2946296" y="1706881"/>
            <a:ext cx="486566" cy="414708"/>
            <a:chOff x="-19835275" y="3330250"/>
            <a:chExt cx="329250" cy="280625"/>
          </a:xfrm>
        </p:grpSpPr>
        <p:sp>
          <p:nvSpPr>
            <p:cNvPr id="12364" name="Google Shape;12364;p102"/>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102"/>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102"/>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7" name="Google Shape;12367;p102"/>
          <p:cNvGrpSpPr/>
          <p:nvPr/>
        </p:nvGrpSpPr>
        <p:grpSpPr>
          <a:xfrm>
            <a:off x="2964325" y="2243470"/>
            <a:ext cx="450507" cy="449547"/>
            <a:chOff x="-19822675" y="3692750"/>
            <a:chExt cx="304850" cy="304200"/>
          </a:xfrm>
        </p:grpSpPr>
        <p:sp>
          <p:nvSpPr>
            <p:cNvPr id="12368" name="Google Shape;12368;p102"/>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102"/>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102"/>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102"/>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102"/>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3" name="Google Shape;12373;p102"/>
          <p:cNvGrpSpPr/>
          <p:nvPr/>
        </p:nvGrpSpPr>
        <p:grpSpPr>
          <a:xfrm>
            <a:off x="2964916" y="2796278"/>
            <a:ext cx="449325" cy="450470"/>
            <a:chOff x="-19822675" y="4066875"/>
            <a:chExt cx="304050" cy="304825"/>
          </a:xfrm>
        </p:grpSpPr>
        <p:sp>
          <p:nvSpPr>
            <p:cNvPr id="12374" name="Google Shape;12374;p102"/>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102"/>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102"/>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102"/>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102"/>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102"/>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0" name="Google Shape;12380;p102"/>
          <p:cNvGrpSpPr/>
          <p:nvPr/>
        </p:nvGrpSpPr>
        <p:grpSpPr>
          <a:xfrm>
            <a:off x="5773985" y="1689571"/>
            <a:ext cx="399302" cy="449325"/>
            <a:chOff x="-17878825" y="3334400"/>
            <a:chExt cx="270200" cy="304050"/>
          </a:xfrm>
        </p:grpSpPr>
        <p:sp>
          <p:nvSpPr>
            <p:cNvPr id="12381" name="Google Shape;12381;p102"/>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102"/>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102"/>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102"/>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102"/>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102"/>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102"/>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8" name="Google Shape;12388;p102"/>
          <p:cNvGrpSpPr/>
          <p:nvPr/>
        </p:nvGrpSpPr>
        <p:grpSpPr>
          <a:xfrm>
            <a:off x="5747809" y="2242416"/>
            <a:ext cx="451653" cy="451653"/>
            <a:chOff x="-17896150" y="3709300"/>
            <a:chExt cx="305625" cy="305625"/>
          </a:xfrm>
        </p:grpSpPr>
        <p:sp>
          <p:nvSpPr>
            <p:cNvPr id="12389" name="Google Shape;12389;p102"/>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102"/>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102"/>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102"/>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3" name="Google Shape;12393;p102"/>
          <p:cNvGrpSpPr/>
          <p:nvPr/>
        </p:nvGrpSpPr>
        <p:grpSpPr>
          <a:xfrm>
            <a:off x="5775740" y="2795686"/>
            <a:ext cx="395792" cy="451653"/>
            <a:chOff x="-17878025" y="4082625"/>
            <a:chExt cx="267825" cy="305625"/>
          </a:xfrm>
        </p:grpSpPr>
        <p:sp>
          <p:nvSpPr>
            <p:cNvPr id="12394" name="Google Shape;12394;p102"/>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102"/>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102"/>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102"/>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102"/>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102"/>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102"/>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1" name="Google Shape;12401;p102"/>
          <p:cNvGrpSpPr/>
          <p:nvPr/>
        </p:nvGrpSpPr>
        <p:grpSpPr>
          <a:xfrm>
            <a:off x="2919632" y="3355015"/>
            <a:ext cx="450507" cy="423722"/>
            <a:chOff x="-16044450" y="3317850"/>
            <a:chExt cx="304850" cy="286725"/>
          </a:xfrm>
        </p:grpSpPr>
        <p:sp>
          <p:nvSpPr>
            <p:cNvPr id="12402" name="Google Shape;12402;p102"/>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102"/>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102"/>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102"/>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06" name="Google Shape;12406;p102"/>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07" name="Google Shape;12407;p102"/>
          <p:cNvGrpSpPr/>
          <p:nvPr/>
        </p:nvGrpSpPr>
        <p:grpSpPr>
          <a:xfrm>
            <a:off x="8042149" y="2243724"/>
            <a:ext cx="373662" cy="449030"/>
            <a:chOff x="-16018450" y="4058400"/>
            <a:chExt cx="252850" cy="303850"/>
          </a:xfrm>
        </p:grpSpPr>
        <p:sp>
          <p:nvSpPr>
            <p:cNvPr id="12408" name="Google Shape;12408;p102"/>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102"/>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102"/>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102"/>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12" name="Google Shape;12412;p102"/>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3" name="Google Shape;12413;p102"/>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417"/>
        <p:cNvGrpSpPr/>
        <p:nvPr/>
      </p:nvGrpSpPr>
      <p:grpSpPr>
        <a:xfrm>
          <a:off x="0" y="0"/>
          <a:ext cx="0" cy="0"/>
          <a:chOff x="0" y="0"/>
          <a:chExt cx="0" cy="0"/>
        </a:xfrm>
      </p:grpSpPr>
      <p:grpSp>
        <p:nvGrpSpPr>
          <p:cNvPr id="12418" name="Google Shape;12418;p103"/>
          <p:cNvGrpSpPr/>
          <p:nvPr/>
        </p:nvGrpSpPr>
        <p:grpSpPr>
          <a:xfrm>
            <a:off x="845901" y="1689241"/>
            <a:ext cx="442337" cy="419623"/>
            <a:chOff x="-6696925" y="3272575"/>
            <a:chExt cx="307200" cy="291425"/>
          </a:xfrm>
        </p:grpSpPr>
        <p:sp>
          <p:nvSpPr>
            <p:cNvPr id="12419" name="Google Shape;12419;p103"/>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103"/>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1" name="Google Shape;12421;p103"/>
          <p:cNvGrpSpPr/>
          <p:nvPr/>
        </p:nvGrpSpPr>
        <p:grpSpPr>
          <a:xfrm>
            <a:off x="845884" y="2204636"/>
            <a:ext cx="442373" cy="420775"/>
            <a:chOff x="-6690625" y="3631325"/>
            <a:chExt cx="307225" cy="292225"/>
          </a:xfrm>
        </p:grpSpPr>
        <p:sp>
          <p:nvSpPr>
            <p:cNvPr id="12422" name="Google Shape;12422;p103"/>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103"/>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103"/>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103"/>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103"/>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7" name="Google Shape;12427;p103"/>
          <p:cNvGrpSpPr/>
          <p:nvPr/>
        </p:nvGrpSpPr>
        <p:grpSpPr>
          <a:xfrm>
            <a:off x="868005" y="2756972"/>
            <a:ext cx="421927" cy="419371"/>
            <a:chOff x="-6689825" y="3992050"/>
            <a:chExt cx="293025" cy="291250"/>
          </a:xfrm>
        </p:grpSpPr>
        <p:sp>
          <p:nvSpPr>
            <p:cNvPr id="12428" name="Google Shape;12428;p103"/>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103"/>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103"/>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103"/>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103"/>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103"/>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103"/>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103"/>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103"/>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103"/>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103"/>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103"/>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440" name="Google Shape;12440;p103"/>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41" name="Google Shape;12441;p103"/>
          <p:cNvGrpSpPr/>
          <p:nvPr/>
        </p:nvGrpSpPr>
        <p:grpSpPr>
          <a:xfrm>
            <a:off x="3551317" y="2205192"/>
            <a:ext cx="423043" cy="419659"/>
            <a:chOff x="-4837325" y="3612425"/>
            <a:chExt cx="293800" cy="291450"/>
          </a:xfrm>
        </p:grpSpPr>
        <p:sp>
          <p:nvSpPr>
            <p:cNvPr id="12442" name="Google Shape;12442;p103"/>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103"/>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103"/>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5" name="Google Shape;12445;p103"/>
          <p:cNvGrpSpPr/>
          <p:nvPr/>
        </p:nvGrpSpPr>
        <p:grpSpPr>
          <a:xfrm>
            <a:off x="3564349" y="2756826"/>
            <a:ext cx="420775" cy="419659"/>
            <a:chOff x="-4837325" y="3971575"/>
            <a:chExt cx="292225" cy="291450"/>
          </a:xfrm>
        </p:grpSpPr>
        <p:sp>
          <p:nvSpPr>
            <p:cNvPr id="12446" name="Google Shape;12446;p103"/>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103"/>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103"/>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103"/>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103"/>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103"/>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2" name="Google Shape;12452;p103"/>
          <p:cNvGrpSpPr/>
          <p:nvPr/>
        </p:nvGrpSpPr>
        <p:grpSpPr>
          <a:xfrm>
            <a:off x="6256364" y="1714185"/>
            <a:ext cx="430998" cy="369730"/>
            <a:chOff x="-3037625" y="3254850"/>
            <a:chExt cx="299325" cy="256775"/>
          </a:xfrm>
        </p:grpSpPr>
        <p:sp>
          <p:nvSpPr>
            <p:cNvPr id="12453" name="Google Shape;12453;p103"/>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103"/>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103"/>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103"/>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7" name="Google Shape;12457;p103"/>
          <p:cNvGrpSpPr/>
          <p:nvPr/>
        </p:nvGrpSpPr>
        <p:grpSpPr>
          <a:xfrm>
            <a:off x="6260324" y="2204615"/>
            <a:ext cx="423079" cy="420811"/>
            <a:chOff x="-3031325" y="3597450"/>
            <a:chExt cx="293825" cy="292250"/>
          </a:xfrm>
        </p:grpSpPr>
        <p:sp>
          <p:nvSpPr>
            <p:cNvPr id="12458" name="Google Shape;12458;p103"/>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103"/>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103"/>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103"/>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2" name="Google Shape;12462;p103"/>
          <p:cNvGrpSpPr/>
          <p:nvPr/>
        </p:nvGrpSpPr>
        <p:grpSpPr>
          <a:xfrm>
            <a:off x="6272798" y="2781214"/>
            <a:ext cx="421927" cy="370882"/>
            <a:chOff x="-3030525" y="3973150"/>
            <a:chExt cx="293025" cy="257575"/>
          </a:xfrm>
        </p:grpSpPr>
        <p:sp>
          <p:nvSpPr>
            <p:cNvPr id="12463" name="Google Shape;12463;p103"/>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103"/>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103"/>
          <p:cNvGrpSpPr/>
          <p:nvPr/>
        </p:nvGrpSpPr>
        <p:grpSpPr>
          <a:xfrm>
            <a:off x="1374391" y="3369426"/>
            <a:ext cx="421927" cy="297195"/>
            <a:chOff x="-1199300" y="3279250"/>
            <a:chExt cx="293025" cy="206400"/>
          </a:xfrm>
        </p:grpSpPr>
        <p:sp>
          <p:nvSpPr>
            <p:cNvPr id="12466" name="Google Shape;12466;p103"/>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103"/>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103"/>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103"/>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0" name="Google Shape;12470;p103"/>
          <p:cNvGrpSpPr/>
          <p:nvPr/>
        </p:nvGrpSpPr>
        <p:grpSpPr>
          <a:xfrm>
            <a:off x="1381477" y="1688773"/>
            <a:ext cx="444605" cy="420559"/>
            <a:chOff x="-6338550" y="3272950"/>
            <a:chExt cx="308775" cy="292075"/>
          </a:xfrm>
        </p:grpSpPr>
        <p:sp>
          <p:nvSpPr>
            <p:cNvPr id="12471" name="Google Shape;12471;p103"/>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103"/>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103"/>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4" name="Google Shape;12474;p103"/>
          <p:cNvGrpSpPr/>
          <p:nvPr/>
        </p:nvGrpSpPr>
        <p:grpSpPr>
          <a:xfrm>
            <a:off x="1392817" y="2205194"/>
            <a:ext cx="421927" cy="419659"/>
            <a:chOff x="-6329100" y="3632100"/>
            <a:chExt cx="293025" cy="291450"/>
          </a:xfrm>
        </p:grpSpPr>
        <p:sp>
          <p:nvSpPr>
            <p:cNvPr id="12475" name="Google Shape;12475;p103"/>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103"/>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103"/>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8" name="Google Shape;12478;p103"/>
          <p:cNvGrpSpPr/>
          <p:nvPr/>
        </p:nvGrpSpPr>
        <p:grpSpPr>
          <a:xfrm>
            <a:off x="1405867" y="2756828"/>
            <a:ext cx="419623" cy="419659"/>
            <a:chOff x="-6329875" y="3992050"/>
            <a:chExt cx="291425" cy="291450"/>
          </a:xfrm>
        </p:grpSpPr>
        <p:sp>
          <p:nvSpPr>
            <p:cNvPr id="12479" name="Google Shape;12479;p103"/>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103"/>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103"/>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103"/>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3" name="Google Shape;12483;p103"/>
          <p:cNvGrpSpPr/>
          <p:nvPr/>
        </p:nvGrpSpPr>
        <p:grpSpPr>
          <a:xfrm>
            <a:off x="4092004" y="1687530"/>
            <a:ext cx="423079" cy="423043"/>
            <a:chOff x="-4478975" y="3251700"/>
            <a:chExt cx="293825" cy="293800"/>
          </a:xfrm>
        </p:grpSpPr>
        <p:sp>
          <p:nvSpPr>
            <p:cNvPr id="12484" name="Google Shape;12484;p103"/>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103"/>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103"/>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7" name="Google Shape;12487;p103"/>
          <p:cNvGrpSpPr/>
          <p:nvPr/>
        </p:nvGrpSpPr>
        <p:grpSpPr>
          <a:xfrm>
            <a:off x="4092004" y="2205192"/>
            <a:ext cx="423079" cy="419659"/>
            <a:chOff x="-4475825" y="3612425"/>
            <a:chExt cx="293825" cy="291450"/>
          </a:xfrm>
        </p:grpSpPr>
        <p:sp>
          <p:nvSpPr>
            <p:cNvPr id="12488" name="Google Shape;12488;p103"/>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103"/>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103"/>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1" name="Google Shape;12491;p103"/>
          <p:cNvGrpSpPr/>
          <p:nvPr/>
        </p:nvGrpSpPr>
        <p:grpSpPr>
          <a:xfrm>
            <a:off x="4101077" y="2756844"/>
            <a:ext cx="428730" cy="419623"/>
            <a:chOff x="-4480550" y="3970800"/>
            <a:chExt cx="297750" cy="291425"/>
          </a:xfrm>
        </p:grpSpPr>
        <p:sp>
          <p:nvSpPr>
            <p:cNvPr id="12492" name="Google Shape;12492;p103"/>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103"/>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4" name="Google Shape;12494;p103"/>
          <p:cNvGrpSpPr/>
          <p:nvPr/>
        </p:nvGrpSpPr>
        <p:grpSpPr>
          <a:xfrm>
            <a:off x="6804910" y="1689221"/>
            <a:ext cx="415123" cy="419659"/>
            <a:chOff x="-2668225" y="3239075"/>
            <a:chExt cx="288300" cy="291450"/>
          </a:xfrm>
        </p:grpSpPr>
        <p:sp>
          <p:nvSpPr>
            <p:cNvPr id="12495" name="Google Shape;12495;p103"/>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103"/>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103"/>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103"/>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103"/>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0" name="Google Shape;12500;p103"/>
          <p:cNvGrpSpPr/>
          <p:nvPr/>
        </p:nvGrpSpPr>
        <p:grpSpPr>
          <a:xfrm>
            <a:off x="6802066" y="2205191"/>
            <a:ext cx="420811" cy="419659"/>
            <a:chOff x="-2671375" y="3597450"/>
            <a:chExt cx="292250" cy="291450"/>
          </a:xfrm>
        </p:grpSpPr>
        <p:sp>
          <p:nvSpPr>
            <p:cNvPr id="12501" name="Google Shape;12501;p103"/>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103"/>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3" name="Google Shape;12503;p103"/>
          <p:cNvGrpSpPr/>
          <p:nvPr/>
        </p:nvGrpSpPr>
        <p:grpSpPr>
          <a:xfrm>
            <a:off x="6812849" y="2755691"/>
            <a:ext cx="423043" cy="421927"/>
            <a:chOff x="-2670575" y="3956600"/>
            <a:chExt cx="293800" cy="293025"/>
          </a:xfrm>
        </p:grpSpPr>
        <p:sp>
          <p:nvSpPr>
            <p:cNvPr id="12504" name="Google Shape;12504;p103"/>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103"/>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103"/>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103"/>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8" name="Google Shape;12508;p103"/>
          <p:cNvGrpSpPr/>
          <p:nvPr/>
        </p:nvGrpSpPr>
        <p:grpSpPr>
          <a:xfrm>
            <a:off x="3070370" y="3311947"/>
            <a:ext cx="426462" cy="418363"/>
            <a:chOff x="-1183550" y="3586525"/>
            <a:chExt cx="296175" cy="290550"/>
          </a:xfrm>
        </p:grpSpPr>
        <p:sp>
          <p:nvSpPr>
            <p:cNvPr id="12509" name="Google Shape;12509;p103"/>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103"/>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103"/>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103"/>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103"/>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103"/>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103"/>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103"/>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103"/>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8" name="Google Shape;12518;p103"/>
          <p:cNvGrpSpPr/>
          <p:nvPr/>
        </p:nvGrpSpPr>
        <p:grpSpPr>
          <a:xfrm>
            <a:off x="1933980" y="1689799"/>
            <a:ext cx="420811" cy="418507"/>
            <a:chOff x="-5971525" y="3273750"/>
            <a:chExt cx="292250" cy="290650"/>
          </a:xfrm>
        </p:grpSpPr>
        <p:sp>
          <p:nvSpPr>
            <p:cNvPr id="12519" name="Google Shape;12519;p103"/>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103"/>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1" name="Google Shape;12521;p103"/>
          <p:cNvGrpSpPr/>
          <p:nvPr/>
        </p:nvGrpSpPr>
        <p:grpSpPr>
          <a:xfrm>
            <a:off x="1928310" y="2203826"/>
            <a:ext cx="432150" cy="422395"/>
            <a:chOff x="-5974675" y="3632100"/>
            <a:chExt cx="300125" cy="293350"/>
          </a:xfrm>
        </p:grpSpPr>
        <p:sp>
          <p:nvSpPr>
            <p:cNvPr id="12522" name="Google Shape;12522;p103"/>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103"/>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103"/>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5" name="Google Shape;12525;p103"/>
          <p:cNvGrpSpPr/>
          <p:nvPr/>
        </p:nvGrpSpPr>
        <p:grpSpPr>
          <a:xfrm>
            <a:off x="1958351" y="2755694"/>
            <a:ext cx="395865" cy="421927"/>
            <a:chOff x="-5971525" y="3990475"/>
            <a:chExt cx="274925" cy="293025"/>
          </a:xfrm>
        </p:grpSpPr>
        <p:sp>
          <p:nvSpPr>
            <p:cNvPr id="12526" name="Google Shape;12526;p103"/>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103"/>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103"/>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103"/>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0" name="Google Shape;12530;p103"/>
          <p:cNvGrpSpPr/>
          <p:nvPr/>
        </p:nvGrpSpPr>
        <p:grpSpPr>
          <a:xfrm>
            <a:off x="4631558" y="1689798"/>
            <a:ext cx="420775" cy="418507"/>
            <a:chOff x="-4118225" y="3253275"/>
            <a:chExt cx="292225" cy="290650"/>
          </a:xfrm>
        </p:grpSpPr>
        <p:sp>
          <p:nvSpPr>
            <p:cNvPr id="12531" name="Google Shape;12531;p103"/>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103"/>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3" name="Google Shape;12533;p103"/>
          <p:cNvGrpSpPr/>
          <p:nvPr/>
        </p:nvGrpSpPr>
        <p:grpSpPr>
          <a:xfrm>
            <a:off x="4682008" y="2204922"/>
            <a:ext cx="319874" cy="420199"/>
            <a:chOff x="-4082800" y="3612425"/>
            <a:chExt cx="222150" cy="291825"/>
          </a:xfrm>
        </p:grpSpPr>
        <p:sp>
          <p:nvSpPr>
            <p:cNvPr id="12534" name="Google Shape;12534;p103"/>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103"/>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103"/>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103"/>
          <p:cNvGrpSpPr/>
          <p:nvPr/>
        </p:nvGrpSpPr>
        <p:grpSpPr>
          <a:xfrm>
            <a:off x="4643456" y="2769876"/>
            <a:ext cx="420775" cy="393561"/>
            <a:chOff x="-4118225" y="3990475"/>
            <a:chExt cx="292225" cy="273325"/>
          </a:xfrm>
        </p:grpSpPr>
        <p:sp>
          <p:nvSpPr>
            <p:cNvPr id="12538" name="Google Shape;12538;p103"/>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103"/>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103"/>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103"/>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2" name="Google Shape;12542;p103"/>
          <p:cNvGrpSpPr/>
          <p:nvPr/>
        </p:nvGrpSpPr>
        <p:grpSpPr>
          <a:xfrm>
            <a:off x="7354110" y="1688087"/>
            <a:ext cx="394713" cy="421927"/>
            <a:chOff x="-2312225" y="3238300"/>
            <a:chExt cx="274125" cy="293025"/>
          </a:xfrm>
        </p:grpSpPr>
        <p:sp>
          <p:nvSpPr>
            <p:cNvPr id="12543" name="Google Shape;12543;p103"/>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103"/>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5" name="Google Shape;12545;p103"/>
          <p:cNvGrpSpPr/>
          <p:nvPr/>
        </p:nvGrpSpPr>
        <p:grpSpPr>
          <a:xfrm>
            <a:off x="7341062" y="2153586"/>
            <a:ext cx="420811" cy="522864"/>
            <a:chOff x="-2310650" y="3525775"/>
            <a:chExt cx="292250" cy="363125"/>
          </a:xfrm>
        </p:grpSpPr>
        <p:sp>
          <p:nvSpPr>
            <p:cNvPr id="12546" name="Google Shape;12546;p103"/>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103"/>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103"/>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103"/>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0" name="Google Shape;12550;p103"/>
          <p:cNvGrpSpPr/>
          <p:nvPr/>
        </p:nvGrpSpPr>
        <p:grpSpPr>
          <a:xfrm>
            <a:off x="7351827" y="2756825"/>
            <a:ext cx="423079" cy="419659"/>
            <a:chOff x="-2310650" y="3958175"/>
            <a:chExt cx="293825" cy="291450"/>
          </a:xfrm>
        </p:grpSpPr>
        <p:sp>
          <p:nvSpPr>
            <p:cNvPr id="12551" name="Google Shape;12551;p103"/>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103"/>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3" name="Google Shape;12553;p103"/>
          <p:cNvGrpSpPr/>
          <p:nvPr/>
        </p:nvGrpSpPr>
        <p:grpSpPr>
          <a:xfrm>
            <a:off x="4718688" y="3308459"/>
            <a:ext cx="424159" cy="419659"/>
            <a:chOff x="-1182750" y="3962900"/>
            <a:chExt cx="294575" cy="291450"/>
          </a:xfrm>
        </p:grpSpPr>
        <p:sp>
          <p:nvSpPr>
            <p:cNvPr id="12554" name="Google Shape;12554;p103"/>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103"/>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103"/>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103"/>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103"/>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103"/>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103"/>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103"/>
          <p:cNvGrpSpPr/>
          <p:nvPr/>
        </p:nvGrpSpPr>
        <p:grpSpPr>
          <a:xfrm>
            <a:off x="2471824" y="1689223"/>
            <a:ext cx="424195" cy="419659"/>
            <a:chOff x="-5611575" y="3272950"/>
            <a:chExt cx="294600" cy="291450"/>
          </a:xfrm>
        </p:grpSpPr>
        <p:sp>
          <p:nvSpPr>
            <p:cNvPr id="12562" name="Google Shape;12562;p103"/>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103"/>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103"/>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103"/>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103"/>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7" name="Google Shape;12567;p103"/>
          <p:cNvGrpSpPr/>
          <p:nvPr/>
        </p:nvGrpSpPr>
        <p:grpSpPr>
          <a:xfrm>
            <a:off x="2471824" y="2205770"/>
            <a:ext cx="424195" cy="418507"/>
            <a:chOff x="-5613150" y="3632900"/>
            <a:chExt cx="294600" cy="290650"/>
          </a:xfrm>
        </p:grpSpPr>
        <p:sp>
          <p:nvSpPr>
            <p:cNvPr id="12568" name="Google Shape;12568;p103"/>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103"/>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0" name="Google Shape;12570;p103"/>
          <p:cNvGrpSpPr/>
          <p:nvPr/>
        </p:nvGrpSpPr>
        <p:grpSpPr>
          <a:xfrm>
            <a:off x="2483722" y="2756270"/>
            <a:ext cx="424195" cy="420775"/>
            <a:chOff x="-5613150" y="3991275"/>
            <a:chExt cx="294600" cy="292225"/>
          </a:xfrm>
        </p:grpSpPr>
        <p:sp>
          <p:nvSpPr>
            <p:cNvPr id="12571" name="Google Shape;12571;p103"/>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103"/>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103"/>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103"/>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103"/>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103"/>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103"/>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103"/>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103"/>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0" name="Google Shape;12580;p103"/>
          <p:cNvGrpSpPr/>
          <p:nvPr/>
        </p:nvGrpSpPr>
        <p:grpSpPr>
          <a:xfrm>
            <a:off x="5155210" y="1689438"/>
            <a:ext cx="434634" cy="419227"/>
            <a:chOff x="-3768700" y="3253275"/>
            <a:chExt cx="301850" cy="291150"/>
          </a:xfrm>
        </p:grpSpPr>
        <p:sp>
          <p:nvSpPr>
            <p:cNvPr id="12581" name="Google Shape;12581;p103"/>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103"/>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103"/>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4" name="Google Shape;12584;p103"/>
          <p:cNvGrpSpPr/>
          <p:nvPr/>
        </p:nvGrpSpPr>
        <p:grpSpPr>
          <a:xfrm>
            <a:off x="5159293" y="2217090"/>
            <a:ext cx="426462" cy="395865"/>
            <a:chOff x="-3808700" y="3628950"/>
            <a:chExt cx="296175" cy="274925"/>
          </a:xfrm>
        </p:grpSpPr>
        <p:sp>
          <p:nvSpPr>
            <p:cNvPr id="12585" name="Google Shape;12585;p103"/>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103"/>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7" name="Google Shape;12587;p103"/>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8" name="Google Shape;12588;p103"/>
          <p:cNvGrpSpPr/>
          <p:nvPr/>
        </p:nvGrpSpPr>
        <p:grpSpPr>
          <a:xfrm>
            <a:off x="5224504" y="2756412"/>
            <a:ext cx="419443" cy="420487"/>
            <a:chOff x="-3771675" y="3971775"/>
            <a:chExt cx="291300" cy="292025"/>
          </a:xfrm>
        </p:grpSpPr>
        <p:sp>
          <p:nvSpPr>
            <p:cNvPr id="12589" name="Google Shape;12589;p103"/>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103"/>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103"/>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103"/>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103"/>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4" name="Google Shape;12594;p103"/>
          <p:cNvGrpSpPr/>
          <p:nvPr/>
        </p:nvGrpSpPr>
        <p:grpSpPr>
          <a:xfrm>
            <a:off x="7885948" y="1716461"/>
            <a:ext cx="420271" cy="320774"/>
            <a:chOff x="-1951475" y="3273100"/>
            <a:chExt cx="291875" cy="222775"/>
          </a:xfrm>
        </p:grpSpPr>
        <p:sp>
          <p:nvSpPr>
            <p:cNvPr id="12595" name="Google Shape;12595;p103"/>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103"/>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103"/>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8" name="Google Shape;12598;p103"/>
          <p:cNvGrpSpPr/>
          <p:nvPr/>
        </p:nvGrpSpPr>
        <p:grpSpPr>
          <a:xfrm>
            <a:off x="7883429" y="2205191"/>
            <a:ext cx="425310" cy="419659"/>
            <a:chOff x="-1951475" y="3597450"/>
            <a:chExt cx="295375" cy="291450"/>
          </a:xfrm>
        </p:grpSpPr>
        <p:sp>
          <p:nvSpPr>
            <p:cNvPr id="12599" name="Google Shape;12599;p103"/>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103"/>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103"/>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103"/>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3" name="Google Shape;12603;p103"/>
          <p:cNvGrpSpPr/>
          <p:nvPr/>
        </p:nvGrpSpPr>
        <p:grpSpPr>
          <a:xfrm>
            <a:off x="7885680" y="2756825"/>
            <a:ext cx="444605" cy="419659"/>
            <a:chOff x="-1960150" y="3956600"/>
            <a:chExt cx="308775" cy="291450"/>
          </a:xfrm>
        </p:grpSpPr>
        <p:sp>
          <p:nvSpPr>
            <p:cNvPr id="12604" name="Google Shape;12604;p103"/>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103"/>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6" name="Google Shape;12606;p103"/>
          <p:cNvGrpSpPr/>
          <p:nvPr/>
        </p:nvGrpSpPr>
        <p:grpSpPr>
          <a:xfrm>
            <a:off x="1939718" y="3307636"/>
            <a:ext cx="420775" cy="420775"/>
            <a:chOff x="-804700" y="3226500"/>
            <a:chExt cx="292225" cy="292225"/>
          </a:xfrm>
        </p:grpSpPr>
        <p:sp>
          <p:nvSpPr>
            <p:cNvPr id="12607" name="Google Shape;12607;p103"/>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103"/>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103"/>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103"/>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103"/>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103"/>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103"/>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4" name="Google Shape;12614;p103"/>
          <p:cNvGrpSpPr/>
          <p:nvPr/>
        </p:nvGrpSpPr>
        <p:grpSpPr>
          <a:xfrm>
            <a:off x="3019809" y="1688647"/>
            <a:ext cx="420775" cy="420811"/>
            <a:chOff x="-5251625" y="3272950"/>
            <a:chExt cx="292225" cy="292250"/>
          </a:xfrm>
        </p:grpSpPr>
        <p:sp>
          <p:nvSpPr>
            <p:cNvPr id="12615" name="Google Shape;12615;p103"/>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103"/>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103"/>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8" name="Google Shape;12618;p103"/>
          <p:cNvGrpSpPr/>
          <p:nvPr/>
        </p:nvGrpSpPr>
        <p:grpSpPr>
          <a:xfrm>
            <a:off x="3016407" y="2204348"/>
            <a:ext cx="427578" cy="421351"/>
            <a:chOff x="-5254775" y="3631325"/>
            <a:chExt cx="296950" cy="292625"/>
          </a:xfrm>
        </p:grpSpPr>
        <p:sp>
          <p:nvSpPr>
            <p:cNvPr id="12619" name="Google Shape;12619;p103"/>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103"/>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103"/>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103"/>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103"/>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103"/>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103"/>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6" name="Google Shape;12626;p103"/>
          <p:cNvGrpSpPr/>
          <p:nvPr/>
        </p:nvGrpSpPr>
        <p:grpSpPr>
          <a:xfrm>
            <a:off x="3032265" y="2756270"/>
            <a:ext cx="419659" cy="420775"/>
            <a:chOff x="-5251625" y="3991275"/>
            <a:chExt cx="291450" cy="292225"/>
          </a:xfrm>
        </p:grpSpPr>
        <p:sp>
          <p:nvSpPr>
            <p:cNvPr id="12627" name="Google Shape;12627;p103"/>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103"/>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103"/>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103"/>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103"/>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2" name="Google Shape;12632;p103"/>
          <p:cNvGrpSpPr/>
          <p:nvPr/>
        </p:nvGrpSpPr>
        <p:grpSpPr>
          <a:xfrm>
            <a:off x="5772848" y="1689240"/>
            <a:ext cx="319874" cy="419623"/>
            <a:chOff x="-3365275" y="3253275"/>
            <a:chExt cx="222150" cy="291425"/>
          </a:xfrm>
        </p:grpSpPr>
        <p:sp>
          <p:nvSpPr>
            <p:cNvPr id="12633" name="Google Shape;12633;p103"/>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103"/>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5" name="Google Shape;12635;p103"/>
          <p:cNvGrpSpPr/>
          <p:nvPr/>
        </p:nvGrpSpPr>
        <p:grpSpPr>
          <a:xfrm>
            <a:off x="5746786" y="2204058"/>
            <a:ext cx="371998" cy="421927"/>
            <a:chOff x="-3383375" y="3611625"/>
            <a:chExt cx="258350" cy="293025"/>
          </a:xfrm>
        </p:grpSpPr>
        <p:sp>
          <p:nvSpPr>
            <p:cNvPr id="12636" name="Google Shape;12636;p103"/>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103"/>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8" name="Google Shape;12638;p103"/>
          <p:cNvGrpSpPr/>
          <p:nvPr/>
        </p:nvGrpSpPr>
        <p:grpSpPr>
          <a:xfrm>
            <a:off x="5809135" y="2756826"/>
            <a:ext cx="271097" cy="419659"/>
            <a:chOff x="-3347950" y="3971575"/>
            <a:chExt cx="188275" cy="291450"/>
          </a:xfrm>
        </p:grpSpPr>
        <p:sp>
          <p:nvSpPr>
            <p:cNvPr id="12639" name="Google Shape;12639;p103"/>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103"/>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103"/>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2" name="Google Shape;12642;p103"/>
          <p:cNvGrpSpPr/>
          <p:nvPr/>
        </p:nvGrpSpPr>
        <p:grpSpPr>
          <a:xfrm>
            <a:off x="858994" y="3307061"/>
            <a:ext cx="371998" cy="421927"/>
            <a:chOff x="-1575775" y="3238300"/>
            <a:chExt cx="258350" cy="293025"/>
          </a:xfrm>
        </p:grpSpPr>
        <p:sp>
          <p:nvSpPr>
            <p:cNvPr id="12643" name="Google Shape;12643;p103"/>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103"/>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103"/>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103"/>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103"/>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8" name="Google Shape;12648;p103"/>
          <p:cNvGrpSpPr/>
          <p:nvPr/>
        </p:nvGrpSpPr>
        <p:grpSpPr>
          <a:xfrm>
            <a:off x="2503892" y="3309051"/>
            <a:ext cx="423079" cy="424159"/>
            <a:chOff x="-1591550" y="3597475"/>
            <a:chExt cx="293825" cy="294575"/>
          </a:xfrm>
        </p:grpSpPr>
        <p:sp>
          <p:nvSpPr>
            <p:cNvPr id="12649" name="Google Shape;12649;p103"/>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103"/>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103"/>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2" name="Google Shape;12652;p103"/>
          <p:cNvGrpSpPr/>
          <p:nvPr/>
        </p:nvGrpSpPr>
        <p:grpSpPr>
          <a:xfrm>
            <a:off x="4153362" y="3318663"/>
            <a:ext cx="421927" cy="399248"/>
            <a:chOff x="-1592325" y="3957400"/>
            <a:chExt cx="293025" cy="277275"/>
          </a:xfrm>
        </p:grpSpPr>
        <p:sp>
          <p:nvSpPr>
            <p:cNvPr id="12653" name="Google Shape;12653;p103"/>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103"/>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103"/>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103"/>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7" name="Google Shape;12657;p103"/>
          <p:cNvGrpSpPr/>
          <p:nvPr/>
        </p:nvGrpSpPr>
        <p:grpSpPr>
          <a:xfrm>
            <a:off x="3640232" y="3310744"/>
            <a:ext cx="369730" cy="420775"/>
            <a:chOff x="-778700" y="3612425"/>
            <a:chExt cx="256775" cy="292225"/>
          </a:xfrm>
        </p:grpSpPr>
        <p:sp>
          <p:nvSpPr>
            <p:cNvPr id="12658" name="Google Shape;12658;p103"/>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103"/>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103"/>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103"/>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103"/>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103"/>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4" name="Google Shape;12664;p103"/>
          <p:cNvGrpSpPr/>
          <p:nvPr/>
        </p:nvGrpSpPr>
        <p:grpSpPr>
          <a:xfrm>
            <a:off x="6111733" y="3828305"/>
            <a:ext cx="340731" cy="387641"/>
            <a:chOff x="7728464" y="1561258"/>
            <a:chExt cx="349719" cy="397866"/>
          </a:xfrm>
        </p:grpSpPr>
        <p:sp>
          <p:nvSpPr>
            <p:cNvPr id="12665" name="Google Shape;12665;p103"/>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103"/>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7" name="Google Shape;12667;p103"/>
          <p:cNvGrpSpPr/>
          <p:nvPr/>
        </p:nvGrpSpPr>
        <p:grpSpPr>
          <a:xfrm>
            <a:off x="4034702" y="3828305"/>
            <a:ext cx="387681" cy="387641"/>
            <a:chOff x="5611350" y="1561258"/>
            <a:chExt cx="397907" cy="397866"/>
          </a:xfrm>
        </p:grpSpPr>
        <p:sp>
          <p:nvSpPr>
            <p:cNvPr id="12668" name="Google Shape;12668;p103"/>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103"/>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103"/>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103"/>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2" name="Google Shape;12672;p103"/>
          <p:cNvGrpSpPr/>
          <p:nvPr/>
        </p:nvGrpSpPr>
        <p:grpSpPr>
          <a:xfrm>
            <a:off x="4553987" y="3925571"/>
            <a:ext cx="387610" cy="193109"/>
            <a:chOff x="6140660" y="1661097"/>
            <a:chExt cx="397835" cy="198202"/>
          </a:xfrm>
        </p:grpSpPr>
        <p:sp>
          <p:nvSpPr>
            <p:cNvPr id="12673" name="Google Shape;12673;p103"/>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103"/>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103"/>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103"/>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103"/>
          <p:cNvGrpSpPr/>
          <p:nvPr/>
        </p:nvGrpSpPr>
        <p:grpSpPr>
          <a:xfrm>
            <a:off x="5073202" y="3828305"/>
            <a:ext cx="387681" cy="387641"/>
            <a:chOff x="6669907" y="1561258"/>
            <a:chExt cx="397907" cy="397866"/>
          </a:xfrm>
        </p:grpSpPr>
        <p:sp>
          <p:nvSpPr>
            <p:cNvPr id="12678" name="Google Shape;12678;p103"/>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103"/>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103"/>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103"/>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103"/>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3" name="Google Shape;12683;p103"/>
          <p:cNvGrpSpPr/>
          <p:nvPr/>
        </p:nvGrpSpPr>
        <p:grpSpPr>
          <a:xfrm>
            <a:off x="1958433" y="3885842"/>
            <a:ext cx="387681" cy="272572"/>
            <a:chOff x="3386036" y="1746339"/>
            <a:chExt cx="397907" cy="279762"/>
          </a:xfrm>
        </p:grpSpPr>
        <p:sp>
          <p:nvSpPr>
            <p:cNvPr id="12684" name="Google Shape;12684;p103"/>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103"/>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6" name="Google Shape;12686;p103"/>
          <p:cNvGrpSpPr/>
          <p:nvPr/>
        </p:nvGrpSpPr>
        <p:grpSpPr>
          <a:xfrm>
            <a:off x="2996130" y="3828288"/>
            <a:ext cx="387681" cy="387681"/>
            <a:chOff x="4417380" y="1687279"/>
            <a:chExt cx="397907" cy="397907"/>
          </a:xfrm>
        </p:grpSpPr>
        <p:sp>
          <p:nvSpPr>
            <p:cNvPr id="12687" name="Google Shape;12687;p103"/>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103"/>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9" name="Google Shape;12689;p103"/>
          <p:cNvGrpSpPr/>
          <p:nvPr/>
        </p:nvGrpSpPr>
        <p:grpSpPr>
          <a:xfrm>
            <a:off x="7942611" y="3308537"/>
            <a:ext cx="387661" cy="387661"/>
            <a:chOff x="2869999" y="1687279"/>
            <a:chExt cx="397887" cy="397887"/>
          </a:xfrm>
        </p:grpSpPr>
        <p:sp>
          <p:nvSpPr>
            <p:cNvPr id="12690" name="Google Shape;12690;p103"/>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103"/>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2" name="Google Shape;12692;p103"/>
          <p:cNvGrpSpPr/>
          <p:nvPr/>
        </p:nvGrpSpPr>
        <p:grpSpPr>
          <a:xfrm>
            <a:off x="2477718" y="3828664"/>
            <a:ext cx="386807" cy="386929"/>
            <a:chOff x="3902887" y="1687655"/>
            <a:chExt cx="397010" cy="397135"/>
          </a:xfrm>
        </p:grpSpPr>
        <p:sp>
          <p:nvSpPr>
            <p:cNvPr id="12693" name="Google Shape;12693;p103"/>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4" name="Google Shape;12694;p103"/>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5" name="Google Shape;12695;p103"/>
          <p:cNvGrpSpPr/>
          <p:nvPr/>
        </p:nvGrpSpPr>
        <p:grpSpPr>
          <a:xfrm>
            <a:off x="3515416" y="3828344"/>
            <a:ext cx="387681" cy="387681"/>
            <a:chOff x="4933458" y="1687279"/>
            <a:chExt cx="397907" cy="397907"/>
          </a:xfrm>
        </p:grpSpPr>
        <p:sp>
          <p:nvSpPr>
            <p:cNvPr id="12696" name="Google Shape;12696;p103"/>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103"/>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8" name="Google Shape;12698;p103"/>
          <p:cNvGrpSpPr/>
          <p:nvPr/>
        </p:nvGrpSpPr>
        <p:grpSpPr>
          <a:xfrm>
            <a:off x="5286246" y="3308537"/>
            <a:ext cx="387681" cy="387661"/>
            <a:chOff x="266768" y="1721375"/>
            <a:chExt cx="397907" cy="397887"/>
          </a:xfrm>
        </p:grpSpPr>
        <p:sp>
          <p:nvSpPr>
            <p:cNvPr id="12699" name="Google Shape;12699;p103"/>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103"/>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1" name="Google Shape;12701;p103"/>
          <p:cNvGrpSpPr/>
          <p:nvPr/>
        </p:nvGrpSpPr>
        <p:grpSpPr>
          <a:xfrm>
            <a:off x="7411672" y="3308924"/>
            <a:ext cx="387539" cy="386888"/>
            <a:chOff x="2408992" y="1722875"/>
            <a:chExt cx="397761" cy="397093"/>
          </a:xfrm>
        </p:grpSpPr>
        <p:sp>
          <p:nvSpPr>
            <p:cNvPr id="12702" name="Google Shape;12702;p103"/>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103"/>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4" name="Google Shape;12704;p103"/>
          <p:cNvGrpSpPr/>
          <p:nvPr/>
        </p:nvGrpSpPr>
        <p:grpSpPr>
          <a:xfrm>
            <a:off x="5592488" y="3828305"/>
            <a:ext cx="387641" cy="387641"/>
            <a:chOff x="7199196" y="1561258"/>
            <a:chExt cx="397866" cy="397866"/>
          </a:xfrm>
        </p:grpSpPr>
        <p:sp>
          <p:nvSpPr>
            <p:cNvPr id="12705" name="Google Shape;12705;p103"/>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103"/>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103"/>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08" name="Google Shape;12708;p103"/>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2709" name="Google Shape;12709;p103"/>
          <p:cNvGrpSpPr/>
          <p:nvPr/>
        </p:nvGrpSpPr>
        <p:grpSpPr>
          <a:xfrm>
            <a:off x="6348367" y="3308537"/>
            <a:ext cx="387661" cy="387661"/>
            <a:chOff x="1379798" y="1723250"/>
            <a:chExt cx="397887" cy="397887"/>
          </a:xfrm>
        </p:grpSpPr>
        <p:sp>
          <p:nvSpPr>
            <p:cNvPr id="12710" name="Google Shape;12710;p103"/>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103"/>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103"/>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103"/>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4" name="Google Shape;12714;p103"/>
          <p:cNvGrpSpPr/>
          <p:nvPr/>
        </p:nvGrpSpPr>
        <p:grpSpPr>
          <a:xfrm>
            <a:off x="5817327" y="3308537"/>
            <a:ext cx="387641" cy="387661"/>
            <a:chOff x="864491" y="1723250"/>
            <a:chExt cx="397866" cy="397887"/>
          </a:xfrm>
        </p:grpSpPr>
        <p:sp>
          <p:nvSpPr>
            <p:cNvPr id="12715" name="Google Shape;12715;p10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10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103"/>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18" name="Google Shape;12718;p103"/>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19" name="Google Shape;12719;p103"/>
          <p:cNvGrpSpPr/>
          <p:nvPr/>
        </p:nvGrpSpPr>
        <p:grpSpPr>
          <a:xfrm>
            <a:off x="6584154" y="3827060"/>
            <a:ext cx="388966" cy="388966"/>
            <a:chOff x="1190625" y="238125"/>
            <a:chExt cx="5235075" cy="5235075"/>
          </a:xfrm>
        </p:grpSpPr>
        <p:sp>
          <p:nvSpPr>
            <p:cNvPr id="12720" name="Google Shape;12720;p103"/>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103"/>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2725"/>
        <p:cNvGrpSpPr/>
        <p:nvPr/>
      </p:nvGrpSpPr>
      <p:grpSpPr>
        <a:xfrm>
          <a:off x="0" y="0"/>
          <a:ext cx="0" cy="0"/>
          <a:chOff x="0" y="0"/>
          <a:chExt cx="0" cy="0"/>
        </a:xfrm>
      </p:grpSpPr>
      <p:sp>
        <p:nvSpPr>
          <p:cNvPr id="12726" name="Google Shape;12726;p104"/>
          <p:cNvSpPr/>
          <p:nvPr/>
        </p:nvSpPr>
        <p:spPr>
          <a:xfrm>
            <a:off x="6796005" y="3658439"/>
            <a:ext cx="343251" cy="386661"/>
          </a:xfrm>
          <a:custGeom>
            <a:avLst/>
            <a:gdLst/>
            <a:ahLst/>
            <a:cxnLst/>
            <a:rect l="l" t="t" r="r" b="b"/>
            <a:pathLst>
              <a:path w="19539" h="22010" extrusionOk="0">
                <a:moveTo>
                  <a:pt x="9761" y="1"/>
                </a:moveTo>
                <a:cubicBezTo>
                  <a:pt x="9461" y="1"/>
                  <a:pt x="9164" y="80"/>
                  <a:pt x="8902" y="240"/>
                </a:cubicBezTo>
                <a:lnTo>
                  <a:pt x="867" y="4874"/>
                </a:lnTo>
                <a:cubicBezTo>
                  <a:pt x="342" y="5171"/>
                  <a:pt x="0" y="5741"/>
                  <a:pt x="0" y="6380"/>
                </a:cubicBezTo>
                <a:lnTo>
                  <a:pt x="0" y="15647"/>
                </a:lnTo>
                <a:cubicBezTo>
                  <a:pt x="0" y="16264"/>
                  <a:pt x="342" y="16834"/>
                  <a:pt x="867" y="17154"/>
                </a:cubicBezTo>
                <a:lnTo>
                  <a:pt x="8902" y="21787"/>
                </a:lnTo>
                <a:cubicBezTo>
                  <a:pt x="9164" y="21936"/>
                  <a:pt x="9461" y="22010"/>
                  <a:pt x="9761" y="22010"/>
                </a:cubicBezTo>
                <a:cubicBezTo>
                  <a:pt x="10060" y="22010"/>
                  <a:pt x="10363" y="21936"/>
                  <a:pt x="10637" y="21787"/>
                </a:cubicBezTo>
                <a:lnTo>
                  <a:pt x="18671" y="17154"/>
                </a:lnTo>
                <a:cubicBezTo>
                  <a:pt x="19196" y="16834"/>
                  <a:pt x="19539" y="16264"/>
                  <a:pt x="19539" y="15647"/>
                </a:cubicBezTo>
                <a:lnTo>
                  <a:pt x="19539" y="6380"/>
                </a:lnTo>
                <a:cubicBezTo>
                  <a:pt x="19539" y="5741"/>
                  <a:pt x="19196" y="5171"/>
                  <a:pt x="18671" y="4874"/>
                </a:cubicBezTo>
                <a:lnTo>
                  <a:pt x="10637" y="240"/>
                </a:lnTo>
                <a:cubicBezTo>
                  <a:pt x="10363" y="80"/>
                  <a:pt x="10060" y="1"/>
                  <a:pt x="9761"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27" name="Google Shape;12727;p104"/>
          <p:cNvGrpSpPr/>
          <p:nvPr/>
        </p:nvGrpSpPr>
        <p:grpSpPr>
          <a:xfrm>
            <a:off x="6869704" y="3731340"/>
            <a:ext cx="201221" cy="201192"/>
            <a:chOff x="583100" y="3982600"/>
            <a:chExt cx="296175" cy="296175"/>
          </a:xfrm>
        </p:grpSpPr>
        <p:sp>
          <p:nvSpPr>
            <p:cNvPr id="12728" name="Google Shape;12728;p10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10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10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10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10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10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10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35" name="Google Shape;12735;p104"/>
          <p:cNvSpPr/>
          <p:nvPr/>
        </p:nvSpPr>
        <p:spPr>
          <a:xfrm>
            <a:off x="5244198" y="3658334"/>
            <a:ext cx="342847" cy="386678"/>
          </a:xfrm>
          <a:custGeom>
            <a:avLst/>
            <a:gdLst/>
            <a:ahLst/>
            <a:cxnLst/>
            <a:rect l="l" t="t" r="r" b="b"/>
            <a:pathLst>
              <a:path w="19516" h="22011" extrusionOk="0">
                <a:moveTo>
                  <a:pt x="9758" y="1"/>
                </a:moveTo>
                <a:cubicBezTo>
                  <a:pt x="9456" y="1"/>
                  <a:pt x="9153" y="75"/>
                  <a:pt x="8879" y="223"/>
                </a:cubicBezTo>
                <a:lnTo>
                  <a:pt x="868" y="4857"/>
                </a:lnTo>
                <a:cubicBezTo>
                  <a:pt x="320" y="5177"/>
                  <a:pt x="0" y="5747"/>
                  <a:pt x="0" y="6363"/>
                </a:cubicBezTo>
                <a:lnTo>
                  <a:pt x="0" y="15630"/>
                </a:lnTo>
                <a:cubicBezTo>
                  <a:pt x="0" y="16247"/>
                  <a:pt x="320" y="16817"/>
                  <a:pt x="868" y="17137"/>
                </a:cubicBezTo>
                <a:lnTo>
                  <a:pt x="8879" y="21770"/>
                </a:lnTo>
                <a:cubicBezTo>
                  <a:pt x="9153" y="21930"/>
                  <a:pt x="9456" y="22010"/>
                  <a:pt x="9758" y="22010"/>
                </a:cubicBezTo>
                <a:cubicBezTo>
                  <a:pt x="10060" y="22010"/>
                  <a:pt x="10363" y="21930"/>
                  <a:pt x="10637" y="21770"/>
                </a:cubicBezTo>
                <a:lnTo>
                  <a:pt x="18648" y="17137"/>
                </a:lnTo>
                <a:cubicBezTo>
                  <a:pt x="19196" y="16817"/>
                  <a:pt x="19516" y="16247"/>
                  <a:pt x="19516" y="15630"/>
                </a:cubicBezTo>
                <a:lnTo>
                  <a:pt x="19516" y="6363"/>
                </a:lnTo>
                <a:cubicBezTo>
                  <a:pt x="19516" y="5747"/>
                  <a:pt x="19196" y="5177"/>
                  <a:pt x="18648" y="4857"/>
                </a:cubicBezTo>
                <a:lnTo>
                  <a:pt x="10637" y="223"/>
                </a:lnTo>
                <a:cubicBezTo>
                  <a:pt x="10363" y="75"/>
                  <a:pt x="10060" y="1"/>
                  <a:pt x="9758"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104"/>
          <p:cNvSpPr/>
          <p:nvPr/>
        </p:nvSpPr>
        <p:spPr>
          <a:xfrm>
            <a:off x="6007260" y="1662350"/>
            <a:ext cx="342865" cy="386555"/>
          </a:xfrm>
          <a:custGeom>
            <a:avLst/>
            <a:gdLst/>
            <a:ahLst/>
            <a:cxnLst/>
            <a:rect l="l" t="t" r="r" b="b"/>
            <a:pathLst>
              <a:path w="19517" h="22004" extrusionOk="0">
                <a:moveTo>
                  <a:pt x="9759" y="0"/>
                </a:moveTo>
                <a:cubicBezTo>
                  <a:pt x="9456" y="0"/>
                  <a:pt x="9154" y="80"/>
                  <a:pt x="8880" y="240"/>
                </a:cubicBezTo>
                <a:lnTo>
                  <a:pt x="868" y="4851"/>
                </a:lnTo>
                <a:cubicBezTo>
                  <a:pt x="320" y="5170"/>
                  <a:pt x="1" y="5741"/>
                  <a:pt x="1" y="6380"/>
                </a:cubicBezTo>
                <a:lnTo>
                  <a:pt x="1" y="15624"/>
                </a:lnTo>
                <a:cubicBezTo>
                  <a:pt x="1" y="16263"/>
                  <a:pt x="320" y="16834"/>
                  <a:pt x="868" y="17131"/>
                </a:cubicBezTo>
                <a:lnTo>
                  <a:pt x="8880" y="21764"/>
                </a:lnTo>
                <a:cubicBezTo>
                  <a:pt x="9154" y="21924"/>
                  <a:pt x="9456" y="22004"/>
                  <a:pt x="9759" y="22004"/>
                </a:cubicBezTo>
                <a:cubicBezTo>
                  <a:pt x="10061" y="22004"/>
                  <a:pt x="10363" y="21924"/>
                  <a:pt x="10637" y="21764"/>
                </a:cubicBezTo>
                <a:lnTo>
                  <a:pt x="18649" y="17131"/>
                </a:lnTo>
                <a:cubicBezTo>
                  <a:pt x="19197" y="16834"/>
                  <a:pt x="19516" y="16263"/>
                  <a:pt x="19516" y="15624"/>
                </a:cubicBezTo>
                <a:lnTo>
                  <a:pt x="19516" y="6380"/>
                </a:lnTo>
                <a:cubicBezTo>
                  <a:pt x="19516" y="5741"/>
                  <a:pt x="19197" y="5170"/>
                  <a:pt x="18649" y="4851"/>
                </a:cubicBezTo>
                <a:lnTo>
                  <a:pt x="10637" y="240"/>
                </a:lnTo>
                <a:cubicBezTo>
                  <a:pt x="10363" y="80"/>
                  <a:pt x="10061" y="0"/>
                  <a:pt x="975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7" name="Google Shape;12737;p104"/>
          <p:cNvGrpSpPr/>
          <p:nvPr/>
        </p:nvGrpSpPr>
        <p:grpSpPr>
          <a:xfrm>
            <a:off x="6078082" y="1755032"/>
            <a:ext cx="201221" cy="201192"/>
            <a:chOff x="3497300" y="3227275"/>
            <a:chExt cx="296175" cy="296175"/>
          </a:xfrm>
        </p:grpSpPr>
        <p:sp>
          <p:nvSpPr>
            <p:cNvPr id="12738" name="Google Shape;12738;p10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10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10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10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10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10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10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10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46" name="Google Shape;12746;p104"/>
          <p:cNvSpPr/>
          <p:nvPr/>
        </p:nvSpPr>
        <p:spPr>
          <a:xfrm>
            <a:off x="7585137" y="1662350"/>
            <a:ext cx="342847" cy="386555"/>
          </a:xfrm>
          <a:custGeom>
            <a:avLst/>
            <a:gdLst/>
            <a:ahLst/>
            <a:cxnLst/>
            <a:rect l="l" t="t" r="r" b="b"/>
            <a:pathLst>
              <a:path w="19516" h="22004" extrusionOk="0">
                <a:moveTo>
                  <a:pt x="9758" y="0"/>
                </a:moveTo>
                <a:cubicBezTo>
                  <a:pt x="9456" y="0"/>
                  <a:pt x="9153" y="80"/>
                  <a:pt x="8879" y="240"/>
                </a:cubicBezTo>
                <a:lnTo>
                  <a:pt x="868" y="4851"/>
                </a:lnTo>
                <a:cubicBezTo>
                  <a:pt x="320" y="5170"/>
                  <a:pt x="0" y="5741"/>
                  <a:pt x="0" y="6380"/>
                </a:cubicBezTo>
                <a:lnTo>
                  <a:pt x="0" y="15624"/>
                </a:lnTo>
                <a:cubicBezTo>
                  <a:pt x="0" y="16263"/>
                  <a:pt x="320" y="16834"/>
                  <a:pt x="868" y="17131"/>
                </a:cubicBezTo>
                <a:lnTo>
                  <a:pt x="8879" y="21764"/>
                </a:lnTo>
                <a:cubicBezTo>
                  <a:pt x="9153" y="21924"/>
                  <a:pt x="9456" y="22004"/>
                  <a:pt x="9758" y="22004"/>
                </a:cubicBezTo>
                <a:cubicBezTo>
                  <a:pt x="10061" y="22004"/>
                  <a:pt x="10363" y="21924"/>
                  <a:pt x="10637" y="21764"/>
                </a:cubicBezTo>
                <a:lnTo>
                  <a:pt x="18649" y="17131"/>
                </a:lnTo>
                <a:cubicBezTo>
                  <a:pt x="19196" y="16834"/>
                  <a:pt x="19516" y="16263"/>
                  <a:pt x="19516" y="15624"/>
                </a:cubicBezTo>
                <a:lnTo>
                  <a:pt x="19516" y="6380"/>
                </a:lnTo>
                <a:cubicBezTo>
                  <a:pt x="19516" y="5741"/>
                  <a:pt x="19196" y="5170"/>
                  <a:pt x="18649" y="4851"/>
                </a:cubicBezTo>
                <a:lnTo>
                  <a:pt x="10637" y="240"/>
                </a:lnTo>
                <a:cubicBezTo>
                  <a:pt x="10363" y="80"/>
                  <a:pt x="10061" y="0"/>
                  <a:pt x="975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47" name="Google Shape;12747;p104"/>
          <p:cNvGrpSpPr/>
          <p:nvPr/>
        </p:nvGrpSpPr>
        <p:grpSpPr>
          <a:xfrm>
            <a:off x="7655950" y="1754675"/>
            <a:ext cx="201221" cy="201905"/>
            <a:chOff x="4991425" y="3234750"/>
            <a:chExt cx="296175" cy="297225"/>
          </a:xfrm>
        </p:grpSpPr>
        <p:sp>
          <p:nvSpPr>
            <p:cNvPr id="12748" name="Google Shape;12748;p10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10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10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10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10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10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54" name="Google Shape;12754;p104"/>
          <p:cNvSpPr/>
          <p:nvPr/>
        </p:nvSpPr>
        <p:spPr>
          <a:xfrm>
            <a:off x="199871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104"/>
          <p:cNvSpPr/>
          <p:nvPr/>
        </p:nvSpPr>
        <p:spPr>
          <a:xfrm>
            <a:off x="2949013" y="3559838"/>
            <a:ext cx="724598" cy="588011"/>
          </a:xfrm>
          <a:custGeom>
            <a:avLst/>
            <a:gdLst/>
            <a:ahLst/>
            <a:cxnLst/>
            <a:rect l="l" t="t" r="r" b="b"/>
            <a:pathLst>
              <a:path w="46568" h="37796"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104"/>
          <p:cNvSpPr/>
          <p:nvPr/>
        </p:nvSpPr>
        <p:spPr>
          <a:xfrm>
            <a:off x="1048453" y="3559838"/>
            <a:ext cx="724194" cy="588011"/>
          </a:xfrm>
          <a:custGeom>
            <a:avLst/>
            <a:gdLst/>
            <a:ahLst/>
            <a:cxnLst/>
            <a:rect l="l" t="t" r="r" b="b"/>
            <a:pathLst>
              <a:path w="46542" h="37796"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57" name="Google Shape;12757;p104"/>
          <p:cNvGrpSpPr/>
          <p:nvPr/>
        </p:nvGrpSpPr>
        <p:grpSpPr>
          <a:xfrm>
            <a:off x="3214959" y="3616099"/>
            <a:ext cx="197356" cy="197404"/>
            <a:chOff x="4456875" y="1435075"/>
            <a:chExt cx="481825" cy="481825"/>
          </a:xfrm>
        </p:grpSpPr>
        <p:sp>
          <p:nvSpPr>
            <p:cNvPr id="12758" name="Google Shape;12758;p104"/>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59" name="Google Shape;12759;p104"/>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60" name="Google Shape;12760;p104"/>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61" name="Google Shape;12761;p104"/>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62" name="Google Shape;12762;p104"/>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63" name="Google Shape;12763;p104"/>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64" name="Google Shape;12764;p104"/>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65" name="Google Shape;12765;p104"/>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66" name="Google Shape;12766;p104"/>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67" name="Google Shape;12767;p104"/>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68" name="Google Shape;12768;p104"/>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69" name="Google Shape;12769;p104"/>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70" name="Google Shape;12770;p104"/>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71" name="Google Shape;12771;p104"/>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72" name="Google Shape;12772;p104"/>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73" name="Google Shape;12773;p104"/>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74" name="Google Shape;12774;p104"/>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75" name="Google Shape;12775;p104"/>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76" name="Google Shape;12776;p104"/>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777" name="Google Shape;12777;p104"/>
          <p:cNvGrpSpPr/>
          <p:nvPr/>
        </p:nvGrpSpPr>
        <p:grpSpPr>
          <a:xfrm>
            <a:off x="1310190" y="3616094"/>
            <a:ext cx="199291" cy="197414"/>
            <a:chOff x="5049725" y="1435050"/>
            <a:chExt cx="486550" cy="481850"/>
          </a:xfrm>
        </p:grpSpPr>
        <p:sp>
          <p:nvSpPr>
            <p:cNvPr id="12778" name="Google Shape;12778;p104"/>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79" name="Google Shape;12779;p104"/>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80" name="Google Shape;12780;p104"/>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81" name="Google Shape;12781;p104"/>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782" name="Google Shape;12782;p104"/>
          <p:cNvGrpSpPr/>
          <p:nvPr/>
        </p:nvGrpSpPr>
        <p:grpSpPr>
          <a:xfrm>
            <a:off x="2263986" y="3617981"/>
            <a:ext cx="193649" cy="193696"/>
            <a:chOff x="6239925" y="2032450"/>
            <a:chExt cx="472775" cy="472775"/>
          </a:xfrm>
        </p:grpSpPr>
        <p:sp>
          <p:nvSpPr>
            <p:cNvPr id="12783" name="Google Shape;12783;p104"/>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84" name="Google Shape;12784;p104"/>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785" name="Google Shape;12785;p104"/>
          <p:cNvSpPr/>
          <p:nvPr/>
        </p:nvSpPr>
        <p:spPr>
          <a:xfrm>
            <a:off x="104845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58" y="37795"/>
                  <a:pt x="46542" y="34412"/>
                  <a:pt x="46542" y="30226"/>
                </a:cubicBezTo>
                <a:lnTo>
                  <a:pt x="46542" y="7569"/>
                </a:lnTo>
                <a:cubicBezTo>
                  <a:pt x="46542" y="3384"/>
                  <a:pt x="43158"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86" name="Google Shape;12786;p104"/>
          <p:cNvGrpSpPr/>
          <p:nvPr/>
        </p:nvGrpSpPr>
        <p:grpSpPr>
          <a:xfrm>
            <a:off x="1312952" y="1620834"/>
            <a:ext cx="197386" cy="197404"/>
            <a:chOff x="2685825" y="840375"/>
            <a:chExt cx="481900" cy="481825"/>
          </a:xfrm>
        </p:grpSpPr>
        <p:sp>
          <p:nvSpPr>
            <p:cNvPr id="12787" name="Google Shape;12787;p104"/>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88" name="Google Shape;12788;p104"/>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789" name="Google Shape;12789;p104"/>
          <p:cNvSpPr/>
          <p:nvPr/>
        </p:nvSpPr>
        <p:spPr>
          <a:xfrm>
            <a:off x="1998713" y="1559475"/>
            <a:ext cx="724194" cy="587996"/>
          </a:xfrm>
          <a:custGeom>
            <a:avLst/>
            <a:gdLst/>
            <a:ahLst/>
            <a:cxnLst/>
            <a:rect l="l" t="t" r="r" b="b"/>
            <a:pathLst>
              <a:path w="46542" h="37795" extrusionOk="0">
                <a:moveTo>
                  <a:pt x="7544" y="0"/>
                </a:moveTo>
                <a:cubicBezTo>
                  <a:pt x="3384" y="0"/>
                  <a:pt x="0" y="3384"/>
                  <a:pt x="0" y="7569"/>
                </a:cubicBezTo>
                <a:lnTo>
                  <a:pt x="0" y="30226"/>
                </a:lnTo>
                <a:cubicBezTo>
                  <a:pt x="0" y="34412"/>
                  <a:pt x="3384" y="37795"/>
                  <a:pt x="7544" y="37795"/>
                </a:cubicBezTo>
                <a:lnTo>
                  <a:pt x="38998" y="37795"/>
                </a:lnTo>
                <a:cubicBezTo>
                  <a:pt x="43184" y="37795"/>
                  <a:pt x="46542" y="34412"/>
                  <a:pt x="46542" y="30226"/>
                </a:cubicBezTo>
                <a:lnTo>
                  <a:pt x="46542" y="7569"/>
                </a:lnTo>
                <a:cubicBezTo>
                  <a:pt x="46542" y="3384"/>
                  <a:pt x="43184"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0" name="Google Shape;12790;p104"/>
          <p:cNvGrpSpPr/>
          <p:nvPr/>
        </p:nvGrpSpPr>
        <p:grpSpPr>
          <a:xfrm>
            <a:off x="2258881" y="1620650"/>
            <a:ext cx="203858" cy="197772"/>
            <a:chOff x="3270675" y="841800"/>
            <a:chExt cx="497700" cy="482725"/>
          </a:xfrm>
        </p:grpSpPr>
        <p:sp>
          <p:nvSpPr>
            <p:cNvPr id="12791" name="Google Shape;12791;p104"/>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92" name="Google Shape;12792;p104"/>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93" name="Google Shape;12793;p104"/>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794" name="Google Shape;12794;p104"/>
          <p:cNvSpPr/>
          <p:nvPr/>
        </p:nvSpPr>
        <p:spPr>
          <a:xfrm>
            <a:off x="2949013" y="1559475"/>
            <a:ext cx="724598" cy="587996"/>
          </a:xfrm>
          <a:custGeom>
            <a:avLst/>
            <a:gdLst/>
            <a:ahLst/>
            <a:cxnLst/>
            <a:rect l="l" t="t" r="r" b="b"/>
            <a:pathLst>
              <a:path w="46568" h="37795" extrusionOk="0">
                <a:moveTo>
                  <a:pt x="7544" y="0"/>
                </a:moveTo>
                <a:cubicBezTo>
                  <a:pt x="3384" y="0"/>
                  <a:pt x="0" y="3384"/>
                  <a:pt x="0" y="7569"/>
                </a:cubicBezTo>
                <a:lnTo>
                  <a:pt x="0" y="30226"/>
                </a:lnTo>
                <a:cubicBezTo>
                  <a:pt x="0" y="34412"/>
                  <a:pt x="3384" y="37795"/>
                  <a:pt x="7544" y="37795"/>
                </a:cubicBezTo>
                <a:lnTo>
                  <a:pt x="38998" y="37795"/>
                </a:lnTo>
                <a:cubicBezTo>
                  <a:pt x="43184" y="37795"/>
                  <a:pt x="46567" y="34412"/>
                  <a:pt x="46567" y="30226"/>
                </a:cubicBezTo>
                <a:lnTo>
                  <a:pt x="46567" y="7569"/>
                </a:lnTo>
                <a:cubicBezTo>
                  <a:pt x="46567" y="3384"/>
                  <a:pt x="43184" y="0"/>
                  <a:pt x="38998" y="0"/>
                </a:cubicBezTo>
                <a:close/>
              </a:path>
            </a:pathLst>
          </a:cu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95" name="Google Shape;12795;p104"/>
          <p:cNvGrpSpPr/>
          <p:nvPr/>
        </p:nvGrpSpPr>
        <p:grpSpPr>
          <a:xfrm>
            <a:off x="3214958" y="1620862"/>
            <a:ext cx="197356" cy="197404"/>
            <a:chOff x="3271200" y="1435075"/>
            <a:chExt cx="481825" cy="481825"/>
          </a:xfrm>
        </p:grpSpPr>
        <p:sp>
          <p:nvSpPr>
            <p:cNvPr id="12796" name="Google Shape;12796;p104"/>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97" name="Google Shape;12797;p104"/>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2798" name="Google Shape;12798;p104"/>
          <p:cNvSpPr/>
          <p:nvPr/>
        </p:nvSpPr>
        <p:spPr>
          <a:xfrm>
            <a:off x="1504285" y="2586168"/>
            <a:ext cx="1713187" cy="534976"/>
          </a:xfrm>
          <a:custGeom>
            <a:avLst/>
            <a:gdLst/>
            <a:ahLst/>
            <a:cxnLst/>
            <a:rect l="l" t="t" r="r" b="b"/>
            <a:pathLst>
              <a:path w="110102" h="34387" extrusionOk="0">
                <a:moveTo>
                  <a:pt x="17194" y="1"/>
                </a:moveTo>
                <a:cubicBezTo>
                  <a:pt x="7695" y="1"/>
                  <a:pt x="1" y="7695"/>
                  <a:pt x="1" y="17194"/>
                </a:cubicBezTo>
                <a:cubicBezTo>
                  <a:pt x="1" y="26693"/>
                  <a:pt x="7695" y="34387"/>
                  <a:pt x="17194" y="34387"/>
                </a:cubicBezTo>
                <a:lnTo>
                  <a:pt x="92908" y="34387"/>
                </a:lnTo>
                <a:cubicBezTo>
                  <a:pt x="102407" y="34387"/>
                  <a:pt x="110102" y="26693"/>
                  <a:pt x="110102" y="17194"/>
                </a:cubicBezTo>
                <a:cubicBezTo>
                  <a:pt x="110102" y="7695"/>
                  <a:pt x="102407" y="1"/>
                  <a:pt x="92908" y="1"/>
                </a:cubicBezTo>
                <a:close/>
              </a:path>
            </a:pathLst>
          </a:cu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104"/>
          <p:cNvSpPr/>
          <p:nvPr/>
        </p:nvSpPr>
        <p:spPr>
          <a:xfrm>
            <a:off x="2653822" y="2482830"/>
            <a:ext cx="687939" cy="741642"/>
          </a:xfrm>
          <a:custGeom>
            <a:avLst/>
            <a:gdLst/>
            <a:ahLst/>
            <a:cxnLst/>
            <a:rect l="l" t="t" r="r" b="b"/>
            <a:pathLst>
              <a:path w="44212" h="47671" extrusionOk="0">
                <a:moveTo>
                  <a:pt x="1" y="1"/>
                </a:moveTo>
                <a:lnTo>
                  <a:pt x="1" y="1379"/>
                </a:lnTo>
                <a:lnTo>
                  <a:pt x="20352" y="1379"/>
                </a:lnTo>
                <a:cubicBezTo>
                  <a:pt x="32758" y="1379"/>
                  <a:pt x="42833" y="11455"/>
                  <a:pt x="42833" y="23836"/>
                </a:cubicBezTo>
                <a:cubicBezTo>
                  <a:pt x="42833" y="36217"/>
                  <a:pt x="32758" y="46292"/>
                  <a:pt x="20352" y="46292"/>
                </a:cubicBezTo>
                <a:lnTo>
                  <a:pt x="1" y="46292"/>
                </a:lnTo>
                <a:lnTo>
                  <a:pt x="1" y="47670"/>
                </a:lnTo>
                <a:lnTo>
                  <a:pt x="20352" y="47670"/>
                </a:lnTo>
                <a:cubicBezTo>
                  <a:pt x="33510" y="47670"/>
                  <a:pt x="44212" y="36969"/>
                  <a:pt x="44212" y="23836"/>
                </a:cubicBezTo>
                <a:cubicBezTo>
                  <a:pt x="44212" y="10678"/>
                  <a:pt x="33510" y="1"/>
                  <a:pt x="20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104"/>
          <p:cNvSpPr/>
          <p:nvPr/>
        </p:nvSpPr>
        <p:spPr>
          <a:xfrm>
            <a:off x="1380284" y="2482830"/>
            <a:ext cx="687550" cy="741642"/>
          </a:xfrm>
          <a:custGeom>
            <a:avLst/>
            <a:gdLst/>
            <a:ahLst/>
            <a:cxnLst/>
            <a:rect l="l" t="t" r="r" b="b"/>
            <a:pathLst>
              <a:path w="44187" h="47671" extrusionOk="0">
                <a:moveTo>
                  <a:pt x="23835" y="1"/>
                </a:moveTo>
                <a:cubicBezTo>
                  <a:pt x="10677" y="1"/>
                  <a:pt x="1" y="10678"/>
                  <a:pt x="1" y="23836"/>
                </a:cubicBezTo>
                <a:cubicBezTo>
                  <a:pt x="1" y="36969"/>
                  <a:pt x="10677" y="47670"/>
                  <a:pt x="23835" y="47670"/>
                </a:cubicBezTo>
                <a:lnTo>
                  <a:pt x="44186" y="47670"/>
                </a:lnTo>
                <a:lnTo>
                  <a:pt x="44186" y="46292"/>
                </a:lnTo>
                <a:lnTo>
                  <a:pt x="23835" y="46292"/>
                </a:lnTo>
                <a:cubicBezTo>
                  <a:pt x="11454" y="46292"/>
                  <a:pt x="1379" y="36217"/>
                  <a:pt x="1379" y="23836"/>
                </a:cubicBezTo>
                <a:cubicBezTo>
                  <a:pt x="1379" y="11455"/>
                  <a:pt x="11454" y="1379"/>
                  <a:pt x="23835" y="1379"/>
                </a:cubicBezTo>
                <a:lnTo>
                  <a:pt x="44186" y="1379"/>
                </a:lnTo>
                <a:lnTo>
                  <a:pt x="441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104"/>
          <p:cNvSpPr/>
          <p:nvPr/>
        </p:nvSpPr>
        <p:spPr>
          <a:xfrm>
            <a:off x="1180249" y="1851536"/>
            <a:ext cx="453169" cy="3905"/>
          </a:xfrm>
          <a:custGeom>
            <a:avLst/>
            <a:gdLst/>
            <a:ahLst/>
            <a:cxnLst/>
            <a:rect l="l" t="t" r="r" b="b"/>
            <a:pathLst>
              <a:path w="29124" h="251" extrusionOk="0">
                <a:moveTo>
                  <a:pt x="126" y="0"/>
                </a:moveTo>
                <a:cubicBezTo>
                  <a:pt x="51" y="0"/>
                  <a:pt x="1" y="50"/>
                  <a:pt x="1" y="126"/>
                </a:cubicBezTo>
                <a:cubicBezTo>
                  <a:pt x="1" y="176"/>
                  <a:pt x="51" y="251"/>
                  <a:pt x="126" y="251"/>
                </a:cubicBezTo>
                <a:lnTo>
                  <a:pt x="29023" y="251"/>
                </a:lnTo>
                <a:cubicBezTo>
                  <a:pt x="29073" y="251"/>
                  <a:pt x="29123" y="176"/>
                  <a:pt x="29123" y="126"/>
                </a:cubicBezTo>
                <a:cubicBezTo>
                  <a:pt x="29123" y="50"/>
                  <a:pt x="29073"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104"/>
          <p:cNvSpPr/>
          <p:nvPr/>
        </p:nvSpPr>
        <p:spPr>
          <a:xfrm>
            <a:off x="2134225"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4" y="251"/>
                  <a:pt x="29124" y="176"/>
                  <a:pt x="29124" y="126"/>
                </a:cubicBezTo>
                <a:cubicBezTo>
                  <a:pt x="29124" y="50"/>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104"/>
          <p:cNvSpPr/>
          <p:nvPr/>
        </p:nvSpPr>
        <p:spPr>
          <a:xfrm>
            <a:off x="3087047" y="1851536"/>
            <a:ext cx="453169" cy="3905"/>
          </a:xfrm>
          <a:custGeom>
            <a:avLst/>
            <a:gdLst/>
            <a:ahLst/>
            <a:cxnLst/>
            <a:rect l="l" t="t" r="r" b="b"/>
            <a:pathLst>
              <a:path w="29124" h="251" extrusionOk="0">
                <a:moveTo>
                  <a:pt x="101" y="0"/>
                </a:moveTo>
                <a:cubicBezTo>
                  <a:pt x="51" y="0"/>
                  <a:pt x="1" y="50"/>
                  <a:pt x="1" y="126"/>
                </a:cubicBezTo>
                <a:cubicBezTo>
                  <a:pt x="1" y="176"/>
                  <a:pt x="51" y="251"/>
                  <a:pt x="101" y="251"/>
                </a:cubicBezTo>
                <a:lnTo>
                  <a:pt x="28998" y="251"/>
                </a:lnTo>
                <a:cubicBezTo>
                  <a:pt x="29073" y="251"/>
                  <a:pt x="29124" y="176"/>
                  <a:pt x="29124" y="126"/>
                </a:cubicBezTo>
                <a:cubicBezTo>
                  <a:pt x="29124" y="50"/>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104"/>
          <p:cNvSpPr/>
          <p:nvPr/>
        </p:nvSpPr>
        <p:spPr>
          <a:xfrm>
            <a:off x="3087047"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3" y="251"/>
                  <a:pt x="29124" y="201"/>
                  <a:pt x="29124" y="126"/>
                </a:cubicBezTo>
                <a:cubicBezTo>
                  <a:pt x="29124" y="51"/>
                  <a:pt x="29073"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104"/>
          <p:cNvSpPr/>
          <p:nvPr/>
        </p:nvSpPr>
        <p:spPr>
          <a:xfrm>
            <a:off x="2134225" y="3851898"/>
            <a:ext cx="453169" cy="3920"/>
          </a:xfrm>
          <a:custGeom>
            <a:avLst/>
            <a:gdLst/>
            <a:ahLst/>
            <a:cxnLst/>
            <a:rect l="l" t="t" r="r" b="b"/>
            <a:pathLst>
              <a:path w="29124" h="252" extrusionOk="0">
                <a:moveTo>
                  <a:pt x="101" y="0"/>
                </a:moveTo>
                <a:cubicBezTo>
                  <a:pt x="51" y="0"/>
                  <a:pt x="1" y="51"/>
                  <a:pt x="1" y="126"/>
                </a:cubicBezTo>
                <a:cubicBezTo>
                  <a:pt x="1" y="201"/>
                  <a:pt x="51" y="251"/>
                  <a:pt x="101" y="251"/>
                </a:cubicBezTo>
                <a:lnTo>
                  <a:pt x="28998" y="251"/>
                </a:lnTo>
                <a:cubicBezTo>
                  <a:pt x="29074" y="251"/>
                  <a:pt x="29124" y="201"/>
                  <a:pt x="29124" y="126"/>
                </a:cubicBezTo>
                <a:cubicBezTo>
                  <a:pt x="29124" y="51"/>
                  <a:pt x="29074" y="0"/>
                  <a:pt x="2899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104"/>
          <p:cNvSpPr/>
          <p:nvPr/>
        </p:nvSpPr>
        <p:spPr>
          <a:xfrm>
            <a:off x="1181416" y="3851898"/>
            <a:ext cx="453169" cy="3920"/>
          </a:xfrm>
          <a:custGeom>
            <a:avLst/>
            <a:gdLst/>
            <a:ahLst/>
            <a:cxnLst/>
            <a:rect l="l" t="t" r="r" b="b"/>
            <a:pathLst>
              <a:path w="29124" h="252" extrusionOk="0">
                <a:moveTo>
                  <a:pt x="126" y="0"/>
                </a:moveTo>
                <a:cubicBezTo>
                  <a:pt x="51" y="0"/>
                  <a:pt x="1" y="51"/>
                  <a:pt x="1" y="126"/>
                </a:cubicBezTo>
                <a:cubicBezTo>
                  <a:pt x="1" y="201"/>
                  <a:pt x="51" y="251"/>
                  <a:pt x="126" y="251"/>
                </a:cubicBezTo>
                <a:lnTo>
                  <a:pt x="29023" y="251"/>
                </a:lnTo>
                <a:cubicBezTo>
                  <a:pt x="29074" y="251"/>
                  <a:pt x="29124" y="201"/>
                  <a:pt x="29124" y="126"/>
                </a:cubicBezTo>
                <a:cubicBezTo>
                  <a:pt x="29124" y="51"/>
                  <a:pt x="29074" y="0"/>
                  <a:pt x="290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104"/>
          <p:cNvSpPr txBox="1"/>
          <p:nvPr/>
        </p:nvSpPr>
        <p:spPr>
          <a:xfrm>
            <a:off x="1644313" y="2717237"/>
            <a:ext cx="1428600" cy="273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Add the title here</a:t>
            </a:r>
            <a:endParaRPr sz="1000">
              <a:solidFill>
                <a:srgbClr val="FFFFFF"/>
              </a:solidFill>
            </a:endParaRPr>
          </a:p>
        </p:txBody>
      </p:sp>
      <p:sp>
        <p:nvSpPr>
          <p:cNvPr id="12808" name="Google Shape;12808;p104"/>
          <p:cNvSpPr txBox="1"/>
          <p:nvPr/>
        </p:nvSpPr>
        <p:spPr>
          <a:xfrm>
            <a:off x="1048453" y="1910789"/>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1</a:t>
            </a:r>
            <a:endParaRPr sz="900">
              <a:solidFill>
                <a:srgbClr val="FFFFFF"/>
              </a:solidFill>
            </a:endParaRPr>
          </a:p>
        </p:txBody>
      </p:sp>
      <p:sp>
        <p:nvSpPr>
          <p:cNvPr id="12809" name="Google Shape;12809;p104"/>
          <p:cNvSpPr txBox="1"/>
          <p:nvPr/>
        </p:nvSpPr>
        <p:spPr>
          <a:xfrm>
            <a:off x="1998710" y="1909835"/>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2</a:t>
            </a:r>
            <a:endParaRPr sz="900">
              <a:solidFill>
                <a:srgbClr val="FFFFFF"/>
              </a:solidFill>
            </a:endParaRPr>
          </a:p>
        </p:txBody>
      </p:sp>
      <p:sp>
        <p:nvSpPr>
          <p:cNvPr id="12810" name="Google Shape;12810;p104"/>
          <p:cNvSpPr txBox="1"/>
          <p:nvPr/>
        </p:nvSpPr>
        <p:spPr>
          <a:xfrm>
            <a:off x="2949019" y="1909835"/>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3</a:t>
            </a:r>
            <a:endParaRPr sz="900">
              <a:solidFill>
                <a:srgbClr val="FFFFFF"/>
              </a:solidFill>
            </a:endParaRPr>
          </a:p>
        </p:txBody>
      </p:sp>
      <p:sp>
        <p:nvSpPr>
          <p:cNvPr id="12811" name="Google Shape;12811;p104"/>
          <p:cNvSpPr txBox="1"/>
          <p:nvPr/>
        </p:nvSpPr>
        <p:spPr>
          <a:xfrm>
            <a:off x="1048350"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4</a:t>
            </a:r>
            <a:endParaRPr sz="900">
              <a:solidFill>
                <a:srgbClr val="FFFFFF"/>
              </a:solidFill>
            </a:endParaRPr>
          </a:p>
        </p:txBody>
      </p:sp>
      <p:sp>
        <p:nvSpPr>
          <p:cNvPr id="12812" name="Google Shape;12812;p104"/>
          <p:cNvSpPr txBox="1"/>
          <p:nvPr/>
        </p:nvSpPr>
        <p:spPr>
          <a:xfrm>
            <a:off x="1998710"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5</a:t>
            </a:r>
            <a:endParaRPr sz="900">
              <a:solidFill>
                <a:srgbClr val="FFFFFF"/>
              </a:solidFill>
            </a:endParaRPr>
          </a:p>
        </p:txBody>
      </p:sp>
      <p:sp>
        <p:nvSpPr>
          <p:cNvPr id="12813" name="Google Shape;12813;p104"/>
          <p:cNvSpPr txBox="1"/>
          <p:nvPr/>
        </p:nvSpPr>
        <p:spPr>
          <a:xfrm>
            <a:off x="2949019" y="3923158"/>
            <a:ext cx="724200" cy="23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Text 6</a:t>
            </a:r>
            <a:endParaRPr sz="900">
              <a:solidFill>
                <a:srgbClr val="FFFFFF"/>
              </a:solidFill>
            </a:endParaRPr>
          </a:p>
        </p:txBody>
      </p:sp>
      <p:sp>
        <p:nvSpPr>
          <p:cNvPr id="12814" name="Google Shape;12814;p104"/>
          <p:cNvSpPr/>
          <p:nvPr/>
        </p:nvSpPr>
        <p:spPr>
          <a:xfrm>
            <a:off x="1374787"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104"/>
          <p:cNvSpPr/>
          <p:nvPr/>
        </p:nvSpPr>
        <p:spPr>
          <a:xfrm>
            <a:off x="2326630"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104"/>
          <p:cNvSpPr/>
          <p:nvPr/>
        </p:nvSpPr>
        <p:spPr>
          <a:xfrm>
            <a:off x="3278485" y="2192426"/>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104"/>
          <p:cNvSpPr/>
          <p:nvPr/>
        </p:nvSpPr>
        <p:spPr>
          <a:xfrm>
            <a:off x="1374774"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104"/>
          <p:cNvSpPr/>
          <p:nvPr/>
        </p:nvSpPr>
        <p:spPr>
          <a:xfrm>
            <a:off x="2326617"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104"/>
          <p:cNvSpPr/>
          <p:nvPr/>
        </p:nvSpPr>
        <p:spPr>
          <a:xfrm>
            <a:off x="3278472" y="345453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104"/>
          <p:cNvSpPr/>
          <p:nvPr/>
        </p:nvSpPr>
        <p:spPr>
          <a:xfrm>
            <a:off x="2200729"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104"/>
          <p:cNvSpPr/>
          <p:nvPr/>
        </p:nvSpPr>
        <p:spPr>
          <a:xfrm>
            <a:off x="2328782"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104"/>
          <p:cNvSpPr/>
          <p:nvPr/>
        </p:nvSpPr>
        <p:spPr>
          <a:xfrm>
            <a:off x="2456836" y="2458205"/>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104"/>
          <p:cNvSpPr/>
          <p:nvPr/>
        </p:nvSpPr>
        <p:spPr>
          <a:xfrm>
            <a:off x="2200729"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104"/>
          <p:cNvSpPr/>
          <p:nvPr/>
        </p:nvSpPr>
        <p:spPr>
          <a:xfrm>
            <a:off x="2328782"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104"/>
          <p:cNvSpPr/>
          <p:nvPr/>
        </p:nvSpPr>
        <p:spPr>
          <a:xfrm>
            <a:off x="2456836" y="3186918"/>
            <a:ext cx="63900" cy="639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26" name="Google Shape;12826;p104"/>
          <p:cNvCxnSpPr>
            <a:stCxn id="12814" idx="4"/>
            <a:endCxn id="12820" idx="0"/>
          </p:cNvCxnSpPr>
          <p:nvPr/>
        </p:nvCxnSpPr>
        <p:spPr>
          <a:xfrm rot="-5400000" flipH="1">
            <a:off x="1718737" y="1944326"/>
            <a:ext cx="201900" cy="8259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827" name="Google Shape;12827;p104"/>
          <p:cNvCxnSpPr>
            <a:stCxn id="12816" idx="4"/>
            <a:endCxn id="12822" idx="0"/>
          </p:cNvCxnSpPr>
          <p:nvPr/>
        </p:nvCxnSpPr>
        <p:spPr>
          <a:xfrm rot="5400000">
            <a:off x="2798635" y="1946426"/>
            <a:ext cx="201900" cy="8217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828" name="Google Shape;12828;p104"/>
          <p:cNvCxnSpPr>
            <a:stCxn id="12815" idx="4"/>
            <a:endCxn id="12821" idx="0"/>
          </p:cNvCxnSpPr>
          <p:nvPr/>
        </p:nvCxnSpPr>
        <p:spPr>
          <a:xfrm rot="-5400000" flipH="1">
            <a:off x="2258680" y="2356226"/>
            <a:ext cx="201900" cy="2100"/>
          </a:xfrm>
          <a:prstGeom prst="curvedConnector3">
            <a:avLst>
              <a:gd name="adj1" fmla="val 49995"/>
            </a:avLst>
          </a:prstGeom>
          <a:noFill/>
          <a:ln w="19050" cap="flat" cmpd="sng">
            <a:solidFill>
              <a:srgbClr val="5F7D95"/>
            </a:solidFill>
            <a:prstDash val="solid"/>
            <a:round/>
            <a:headEnd type="none" w="med" len="med"/>
            <a:tailEnd type="none" w="med" len="med"/>
          </a:ln>
        </p:spPr>
      </p:cxnSp>
      <p:cxnSp>
        <p:nvCxnSpPr>
          <p:cNvPr id="12829" name="Google Shape;12829;p104"/>
          <p:cNvCxnSpPr>
            <a:stCxn id="12817" idx="0"/>
            <a:endCxn id="12823" idx="4"/>
          </p:cNvCxnSpPr>
          <p:nvPr/>
        </p:nvCxnSpPr>
        <p:spPr>
          <a:xfrm rot="-5400000">
            <a:off x="1717824" y="2939735"/>
            <a:ext cx="203700" cy="8259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2830" name="Google Shape;12830;p104"/>
          <p:cNvCxnSpPr>
            <a:stCxn id="12819" idx="0"/>
            <a:endCxn id="12825" idx="4"/>
          </p:cNvCxnSpPr>
          <p:nvPr/>
        </p:nvCxnSpPr>
        <p:spPr>
          <a:xfrm rot="5400000" flipH="1">
            <a:off x="2797722" y="2941835"/>
            <a:ext cx="203700" cy="821700"/>
          </a:xfrm>
          <a:prstGeom prst="curvedConnector3">
            <a:avLst>
              <a:gd name="adj1" fmla="val 50004"/>
            </a:avLst>
          </a:prstGeom>
          <a:noFill/>
          <a:ln w="19050" cap="flat" cmpd="sng">
            <a:solidFill>
              <a:srgbClr val="5F7D95"/>
            </a:solidFill>
            <a:prstDash val="solid"/>
            <a:round/>
            <a:headEnd type="none" w="med" len="med"/>
            <a:tailEnd type="none" w="med" len="med"/>
          </a:ln>
        </p:spPr>
      </p:cxnSp>
      <p:cxnSp>
        <p:nvCxnSpPr>
          <p:cNvPr id="12831" name="Google Shape;12831;p104"/>
          <p:cNvCxnSpPr>
            <a:stCxn id="12818" idx="0"/>
            <a:endCxn id="12824" idx="4"/>
          </p:cNvCxnSpPr>
          <p:nvPr/>
        </p:nvCxnSpPr>
        <p:spPr>
          <a:xfrm rot="-5400000">
            <a:off x="2257767" y="3351635"/>
            <a:ext cx="203700" cy="2100"/>
          </a:xfrm>
          <a:prstGeom prst="curvedConnector3">
            <a:avLst>
              <a:gd name="adj1" fmla="val 50004"/>
            </a:avLst>
          </a:prstGeom>
          <a:noFill/>
          <a:ln w="19050" cap="flat" cmpd="sng">
            <a:solidFill>
              <a:srgbClr val="5F7D95"/>
            </a:solidFill>
            <a:prstDash val="solid"/>
            <a:round/>
            <a:headEnd type="none" w="med" len="med"/>
            <a:tailEnd type="none" w="med" len="med"/>
          </a:ln>
        </p:spPr>
      </p:cxnSp>
      <p:sp>
        <p:nvSpPr>
          <p:cNvPr id="12832" name="Google Shape;12832;p104"/>
          <p:cNvSpPr/>
          <p:nvPr/>
        </p:nvSpPr>
        <p:spPr>
          <a:xfrm>
            <a:off x="4239724" y="2708319"/>
            <a:ext cx="779136" cy="252234"/>
          </a:xfrm>
          <a:custGeom>
            <a:avLst/>
            <a:gdLst/>
            <a:ahLst/>
            <a:cxnLst/>
            <a:rect l="l" t="t" r="r" b="b"/>
            <a:pathLst>
              <a:path w="44351" h="14358" extrusionOk="0">
                <a:moveTo>
                  <a:pt x="1599" y="0"/>
                </a:moveTo>
                <a:cubicBezTo>
                  <a:pt x="708" y="0"/>
                  <a:pt x="1" y="708"/>
                  <a:pt x="1" y="1598"/>
                </a:cubicBezTo>
                <a:lnTo>
                  <a:pt x="1" y="5706"/>
                </a:lnTo>
                <a:lnTo>
                  <a:pt x="1484" y="7190"/>
                </a:lnTo>
                <a:lnTo>
                  <a:pt x="1" y="8674"/>
                </a:lnTo>
                <a:lnTo>
                  <a:pt x="1" y="12759"/>
                </a:lnTo>
                <a:cubicBezTo>
                  <a:pt x="1" y="13650"/>
                  <a:pt x="708" y="14357"/>
                  <a:pt x="1599" y="14357"/>
                </a:cubicBezTo>
                <a:lnTo>
                  <a:pt x="41269" y="14357"/>
                </a:lnTo>
                <a:cubicBezTo>
                  <a:pt x="42136" y="14357"/>
                  <a:pt x="42867" y="13650"/>
                  <a:pt x="42867" y="12759"/>
                </a:cubicBezTo>
                <a:lnTo>
                  <a:pt x="42867" y="8674"/>
                </a:lnTo>
                <a:lnTo>
                  <a:pt x="44350" y="7190"/>
                </a:lnTo>
                <a:lnTo>
                  <a:pt x="42867" y="5706"/>
                </a:lnTo>
                <a:lnTo>
                  <a:pt x="42867" y="1598"/>
                </a:lnTo>
                <a:cubicBezTo>
                  <a:pt x="42867" y="708"/>
                  <a:pt x="42136" y="0"/>
                  <a:pt x="4126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104"/>
          <p:cNvSpPr/>
          <p:nvPr/>
        </p:nvSpPr>
        <p:spPr>
          <a:xfrm>
            <a:off x="5018842" y="2708319"/>
            <a:ext cx="779119" cy="252234"/>
          </a:xfrm>
          <a:custGeom>
            <a:avLst/>
            <a:gdLst/>
            <a:ahLst/>
            <a:cxnLst/>
            <a:rect l="l" t="t" r="r" b="b"/>
            <a:pathLst>
              <a:path w="44350" h="14358" extrusionOk="0">
                <a:moveTo>
                  <a:pt x="42866" y="5706"/>
                </a:moveTo>
                <a:lnTo>
                  <a:pt x="42866" y="1598"/>
                </a:lnTo>
                <a:cubicBezTo>
                  <a:pt x="42866" y="708"/>
                  <a:pt x="42136" y="0"/>
                  <a:pt x="41268" y="0"/>
                </a:cubicBezTo>
                <a:lnTo>
                  <a:pt x="1598" y="0"/>
                </a:lnTo>
                <a:cubicBezTo>
                  <a:pt x="708" y="0"/>
                  <a:pt x="0" y="708"/>
                  <a:pt x="0" y="1598"/>
                </a:cubicBezTo>
                <a:lnTo>
                  <a:pt x="0" y="5706"/>
                </a:lnTo>
                <a:lnTo>
                  <a:pt x="1484" y="7190"/>
                </a:lnTo>
                <a:lnTo>
                  <a:pt x="0" y="8674"/>
                </a:lnTo>
                <a:lnTo>
                  <a:pt x="0" y="12759"/>
                </a:lnTo>
                <a:cubicBezTo>
                  <a:pt x="0" y="13650"/>
                  <a:pt x="708" y="14357"/>
                  <a:pt x="1598" y="14357"/>
                </a:cubicBezTo>
                <a:lnTo>
                  <a:pt x="41268" y="14357"/>
                </a:lnTo>
                <a:cubicBezTo>
                  <a:pt x="42136" y="14357"/>
                  <a:pt x="42866" y="13650"/>
                  <a:pt x="42866" y="12759"/>
                </a:cubicBezTo>
                <a:lnTo>
                  <a:pt x="42866" y="8674"/>
                </a:lnTo>
                <a:lnTo>
                  <a:pt x="44350" y="7190"/>
                </a:lnTo>
                <a:lnTo>
                  <a:pt x="42866" y="5706"/>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104"/>
          <p:cNvSpPr/>
          <p:nvPr/>
        </p:nvSpPr>
        <p:spPr>
          <a:xfrm>
            <a:off x="5797943" y="2708319"/>
            <a:ext cx="778732" cy="252234"/>
          </a:xfrm>
          <a:custGeom>
            <a:avLst/>
            <a:gdLst/>
            <a:ahLst/>
            <a:cxnLst/>
            <a:rect l="l" t="t" r="r" b="b"/>
            <a:pathLst>
              <a:path w="44328" h="14358" extrusionOk="0">
                <a:moveTo>
                  <a:pt x="42844" y="5706"/>
                </a:moveTo>
                <a:lnTo>
                  <a:pt x="42844" y="1598"/>
                </a:lnTo>
                <a:cubicBezTo>
                  <a:pt x="42844" y="708"/>
                  <a:pt x="42136" y="0"/>
                  <a:pt x="41246" y="0"/>
                </a:cubicBezTo>
                <a:lnTo>
                  <a:pt x="1599" y="0"/>
                </a:lnTo>
                <a:cubicBezTo>
                  <a:pt x="708" y="0"/>
                  <a:pt x="1" y="708"/>
                  <a:pt x="1" y="1598"/>
                </a:cubicBezTo>
                <a:lnTo>
                  <a:pt x="1" y="5706"/>
                </a:lnTo>
                <a:lnTo>
                  <a:pt x="1485" y="7190"/>
                </a:lnTo>
                <a:lnTo>
                  <a:pt x="1" y="8674"/>
                </a:lnTo>
                <a:lnTo>
                  <a:pt x="1" y="12759"/>
                </a:lnTo>
                <a:cubicBezTo>
                  <a:pt x="1" y="13650"/>
                  <a:pt x="708" y="14357"/>
                  <a:pt x="1599" y="14357"/>
                </a:cubicBezTo>
                <a:lnTo>
                  <a:pt x="41246" y="14357"/>
                </a:lnTo>
                <a:cubicBezTo>
                  <a:pt x="42136" y="14357"/>
                  <a:pt x="42844" y="13650"/>
                  <a:pt x="42844" y="12759"/>
                </a:cubicBezTo>
                <a:lnTo>
                  <a:pt x="42844" y="8674"/>
                </a:lnTo>
                <a:lnTo>
                  <a:pt x="44328" y="7190"/>
                </a:lnTo>
                <a:lnTo>
                  <a:pt x="42844" y="5706"/>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35" name="Google Shape;12835;p104"/>
          <p:cNvSpPr/>
          <p:nvPr/>
        </p:nvSpPr>
        <p:spPr>
          <a:xfrm>
            <a:off x="6576658" y="2708319"/>
            <a:ext cx="779136" cy="252234"/>
          </a:xfrm>
          <a:custGeom>
            <a:avLst/>
            <a:gdLst/>
            <a:ahLst/>
            <a:cxnLst/>
            <a:rect l="l" t="t" r="r" b="b"/>
            <a:pathLst>
              <a:path w="44351" h="14358" extrusionOk="0">
                <a:moveTo>
                  <a:pt x="42867" y="5706"/>
                </a:moveTo>
                <a:lnTo>
                  <a:pt x="42867" y="1598"/>
                </a:lnTo>
                <a:cubicBezTo>
                  <a:pt x="42867" y="708"/>
                  <a:pt x="42159" y="0"/>
                  <a:pt x="41269" y="0"/>
                </a:cubicBezTo>
                <a:lnTo>
                  <a:pt x="1598" y="0"/>
                </a:lnTo>
                <a:cubicBezTo>
                  <a:pt x="731" y="0"/>
                  <a:pt x="1" y="708"/>
                  <a:pt x="1" y="1598"/>
                </a:cubicBezTo>
                <a:lnTo>
                  <a:pt x="1" y="5706"/>
                </a:lnTo>
                <a:lnTo>
                  <a:pt x="1507" y="7190"/>
                </a:lnTo>
                <a:lnTo>
                  <a:pt x="1" y="8674"/>
                </a:lnTo>
                <a:lnTo>
                  <a:pt x="1" y="12759"/>
                </a:lnTo>
                <a:cubicBezTo>
                  <a:pt x="1" y="13650"/>
                  <a:pt x="731" y="14357"/>
                  <a:pt x="1598" y="14357"/>
                </a:cubicBezTo>
                <a:lnTo>
                  <a:pt x="41269" y="14357"/>
                </a:lnTo>
                <a:cubicBezTo>
                  <a:pt x="42159" y="14357"/>
                  <a:pt x="42867" y="13650"/>
                  <a:pt x="42867" y="12759"/>
                </a:cubicBezTo>
                <a:lnTo>
                  <a:pt x="42867" y="8674"/>
                </a:lnTo>
                <a:lnTo>
                  <a:pt x="44350" y="7190"/>
                </a:lnTo>
                <a:lnTo>
                  <a:pt x="42867" y="5706"/>
                </a:lnTo>
                <a:close/>
              </a:path>
            </a:pathLst>
          </a:custGeom>
          <a:solidFill>
            <a:srgbClr val="5F7D9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36" name="Google Shape;12836;p104"/>
          <p:cNvSpPr/>
          <p:nvPr/>
        </p:nvSpPr>
        <p:spPr>
          <a:xfrm>
            <a:off x="7355776" y="2708319"/>
            <a:ext cx="779119" cy="252234"/>
          </a:xfrm>
          <a:custGeom>
            <a:avLst/>
            <a:gdLst/>
            <a:ahLst/>
            <a:cxnLst/>
            <a:rect l="l" t="t" r="r" b="b"/>
            <a:pathLst>
              <a:path w="44350" h="14358" extrusionOk="0">
                <a:moveTo>
                  <a:pt x="42866" y="5706"/>
                </a:moveTo>
                <a:lnTo>
                  <a:pt x="42866" y="1598"/>
                </a:lnTo>
                <a:cubicBezTo>
                  <a:pt x="42866" y="708"/>
                  <a:pt x="42159" y="0"/>
                  <a:pt x="41268" y="0"/>
                </a:cubicBezTo>
                <a:lnTo>
                  <a:pt x="1598" y="0"/>
                </a:lnTo>
                <a:cubicBezTo>
                  <a:pt x="731" y="0"/>
                  <a:pt x="0" y="708"/>
                  <a:pt x="0" y="1598"/>
                </a:cubicBezTo>
                <a:lnTo>
                  <a:pt x="0" y="5706"/>
                </a:lnTo>
                <a:lnTo>
                  <a:pt x="1484" y="7190"/>
                </a:lnTo>
                <a:lnTo>
                  <a:pt x="0" y="8674"/>
                </a:lnTo>
                <a:lnTo>
                  <a:pt x="0" y="12759"/>
                </a:lnTo>
                <a:cubicBezTo>
                  <a:pt x="0" y="13650"/>
                  <a:pt x="731" y="14357"/>
                  <a:pt x="1598" y="14357"/>
                </a:cubicBezTo>
                <a:lnTo>
                  <a:pt x="41268" y="14357"/>
                </a:lnTo>
                <a:cubicBezTo>
                  <a:pt x="42159" y="14357"/>
                  <a:pt x="42866" y="13650"/>
                  <a:pt x="42866" y="12759"/>
                </a:cubicBezTo>
                <a:lnTo>
                  <a:pt x="42866" y="8674"/>
                </a:lnTo>
                <a:lnTo>
                  <a:pt x="44350" y="7190"/>
                </a:lnTo>
                <a:lnTo>
                  <a:pt x="42866" y="5706"/>
                </a:lnTo>
                <a:close/>
              </a:path>
            </a:pathLst>
          </a:custGeom>
          <a:solidFill>
            <a:srgbClr val="A5B7C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837" name="Google Shape;12837;p104"/>
          <p:cNvSpPr/>
          <p:nvPr/>
        </p:nvSpPr>
        <p:spPr>
          <a:xfrm>
            <a:off x="4429400" y="1662350"/>
            <a:ext cx="342847" cy="386555"/>
          </a:xfrm>
          <a:custGeom>
            <a:avLst/>
            <a:gdLst/>
            <a:ahLst/>
            <a:cxnLst/>
            <a:rect l="l" t="t" r="r" b="b"/>
            <a:pathLst>
              <a:path w="19516" h="22004" extrusionOk="0">
                <a:moveTo>
                  <a:pt x="9758" y="0"/>
                </a:moveTo>
                <a:cubicBezTo>
                  <a:pt x="9456" y="0"/>
                  <a:pt x="9153" y="80"/>
                  <a:pt x="8879" y="240"/>
                </a:cubicBezTo>
                <a:lnTo>
                  <a:pt x="867" y="4851"/>
                </a:lnTo>
                <a:cubicBezTo>
                  <a:pt x="320" y="5170"/>
                  <a:pt x="0" y="5741"/>
                  <a:pt x="0" y="6380"/>
                </a:cubicBezTo>
                <a:lnTo>
                  <a:pt x="0" y="15624"/>
                </a:lnTo>
                <a:cubicBezTo>
                  <a:pt x="0" y="16263"/>
                  <a:pt x="320" y="16834"/>
                  <a:pt x="867" y="17131"/>
                </a:cubicBezTo>
                <a:lnTo>
                  <a:pt x="8879" y="21764"/>
                </a:lnTo>
                <a:cubicBezTo>
                  <a:pt x="9153" y="21924"/>
                  <a:pt x="9456" y="22004"/>
                  <a:pt x="9758" y="22004"/>
                </a:cubicBezTo>
                <a:cubicBezTo>
                  <a:pt x="10060" y="22004"/>
                  <a:pt x="10363" y="21924"/>
                  <a:pt x="10637" y="21764"/>
                </a:cubicBezTo>
                <a:lnTo>
                  <a:pt x="18648" y="17131"/>
                </a:lnTo>
                <a:cubicBezTo>
                  <a:pt x="19196" y="16834"/>
                  <a:pt x="19516" y="16263"/>
                  <a:pt x="19516" y="15624"/>
                </a:cubicBezTo>
                <a:lnTo>
                  <a:pt x="19516" y="6380"/>
                </a:lnTo>
                <a:cubicBezTo>
                  <a:pt x="19516" y="5741"/>
                  <a:pt x="19196" y="5170"/>
                  <a:pt x="18648" y="4851"/>
                </a:cubicBezTo>
                <a:lnTo>
                  <a:pt x="10637" y="240"/>
                </a:lnTo>
                <a:cubicBezTo>
                  <a:pt x="10363" y="80"/>
                  <a:pt x="10060" y="0"/>
                  <a:pt x="975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104"/>
          <p:cNvSpPr/>
          <p:nvPr/>
        </p:nvSpPr>
        <p:spPr>
          <a:xfrm>
            <a:off x="4569763"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104"/>
          <p:cNvSpPr/>
          <p:nvPr/>
        </p:nvSpPr>
        <p:spPr>
          <a:xfrm>
            <a:off x="614762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104"/>
          <p:cNvSpPr/>
          <p:nvPr/>
        </p:nvSpPr>
        <p:spPr>
          <a:xfrm>
            <a:off x="7725475" y="2579382"/>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104"/>
          <p:cNvSpPr/>
          <p:nvPr/>
        </p:nvSpPr>
        <p:spPr>
          <a:xfrm>
            <a:off x="5384563" y="299972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104"/>
          <p:cNvSpPr/>
          <p:nvPr/>
        </p:nvSpPr>
        <p:spPr>
          <a:xfrm>
            <a:off x="6936563" y="2999770"/>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104"/>
          <p:cNvSpPr txBox="1"/>
          <p:nvPr/>
        </p:nvSpPr>
        <p:spPr>
          <a:xfrm>
            <a:off x="433142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2016</a:t>
            </a:r>
            <a:endParaRPr sz="900" b="1">
              <a:solidFill>
                <a:srgbClr val="FFFFFF"/>
              </a:solidFill>
            </a:endParaRPr>
          </a:p>
        </p:txBody>
      </p:sp>
      <p:sp>
        <p:nvSpPr>
          <p:cNvPr id="12844" name="Google Shape;12844;p104"/>
          <p:cNvSpPr/>
          <p:nvPr/>
        </p:nvSpPr>
        <p:spPr>
          <a:xfrm>
            <a:off x="4569763"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104"/>
          <p:cNvSpPr/>
          <p:nvPr/>
        </p:nvSpPr>
        <p:spPr>
          <a:xfrm>
            <a:off x="6153050"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104"/>
          <p:cNvSpPr/>
          <p:nvPr/>
        </p:nvSpPr>
        <p:spPr>
          <a:xfrm>
            <a:off x="7725475" y="207525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104"/>
          <p:cNvSpPr/>
          <p:nvPr/>
        </p:nvSpPr>
        <p:spPr>
          <a:xfrm>
            <a:off x="53841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104"/>
          <p:cNvSpPr/>
          <p:nvPr/>
        </p:nvSpPr>
        <p:spPr>
          <a:xfrm>
            <a:off x="6936566" y="3569597"/>
            <a:ext cx="62100" cy="621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49" name="Google Shape;12849;p104"/>
          <p:cNvCxnSpPr>
            <a:stCxn id="12838" idx="0"/>
            <a:endCxn id="12844" idx="4"/>
          </p:cNvCxnSpPr>
          <p:nvPr/>
        </p:nvCxnSpPr>
        <p:spPr>
          <a:xfrm rot="10800000">
            <a:off x="4600813"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2850" name="Google Shape;12850;p104"/>
          <p:cNvCxnSpPr>
            <a:stCxn id="12839" idx="0"/>
            <a:endCxn id="12845" idx="4"/>
          </p:cNvCxnSpPr>
          <p:nvPr/>
        </p:nvCxnSpPr>
        <p:spPr>
          <a:xfrm rot="10800000" flipH="1">
            <a:off x="6178675" y="2137482"/>
            <a:ext cx="5400" cy="441900"/>
          </a:xfrm>
          <a:prstGeom prst="straightConnector1">
            <a:avLst/>
          </a:prstGeom>
          <a:noFill/>
          <a:ln w="9525" cap="flat" cmpd="sng">
            <a:solidFill>
              <a:srgbClr val="A5B7C6"/>
            </a:solidFill>
            <a:prstDash val="dash"/>
            <a:round/>
            <a:headEnd type="none" w="med" len="med"/>
            <a:tailEnd type="none" w="med" len="med"/>
          </a:ln>
        </p:spPr>
      </p:cxnSp>
      <p:cxnSp>
        <p:nvCxnSpPr>
          <p:cNvPr id="12851" name="Google Shape;12851;p104"/>
          <p:cNvCxnSpPr>
            <a:stCxn id="12840" idx="0"/>
            <a:endCxn id="12846" idx="4"/>
          </p:cNvCxnSpPr>
          <p:nvPr/>
        </p:nvCxnSpPr>
        <p:spPr>
          <a:xfrm rot="10800000">
            <a:off x="7756525" y="2137482"/>
            <a:ext cx="0" cy="441900"/>
          </a:xfrm>
          <a:prstGeom prst="straightConnector1">
            <a:avLst/>
          </a:prstGeom>
          <a:noFill/>
          <a:ln w="9525" cap="flat" cmpd="sng">
            <a:solidFill>
              <a:srgbClr val="A5B7C6"/>
            </a:solidFill>
            <a:prstDash val="dash"/>
            <a:round/>
            <a:headEnd type="none" w="med" len="med"/>
            <a:tailEnd type="none" w="med" len="med"/>
          </a:ln>
        </p:spPr>
      </p:cxnSp>
      <p:cxnSp>
        <p:nvCxnSpPr>
          <p:cNvPr id="12852" name="Google Shape;12852;p104"/>
          <p:cNvCxnSpPr>
            <a:stCxn id="12841" idx="4"/>
            <a:endCxn id="12847" idx="0"/>
          </p:cNvCxnSpPr>
          <p:nvPr/>
        </p:nvCxnSpPr>
        <p:spPr>
          <a:xfrm flipH="1">
            <a:off x="5415313" y="3061820"/>
            <a:ext cx="300" cy="507900"/>
          </a:xfrm>
          <a:prstGeom prst="straightConnector1">
            <a:avLst/>
          </a:prstGeom>
          <a:noFill/>
          <a:ln w="9525" cap="flat" cmpd="sng">
            <a:solidFill>
              <a:srgbClr val="A5B7C6"/>
            </a:solidFill>
            <a:prstDash val="dash"/>
            <a:round/>
            <a:headEnd type="none" w="med" len="med"/>
            <a:tailEnd type="none" w="med" len="med"/>
          </a:ln>
        </p:spPr>
      </p:cxnSp>
      <p:cxnSp>
        <p:nvCxnSpPr>
          <p:cNvPr id="12853" name="Google Shape;12853;p104"/>
          <p:cNvCxnSpPr>
            <a:stCxn id="12842" idx="4"/>
            <a:endCxn id="12848" idx="0"/>
          </p:cNvCxnSpPr>
          <p:nvPr/>
        </p:nvCxnSpPr>
        <p:spPr>
          <a:xfrm>
            <a:off x="6967613" y="3061870"/>
            <a:ext cx="0" cy="507600"/>
          </a:xfrm>
          <a:prstGeom prst="straightConnector1">
            <a:avLst/>
          </a:prstGeom>
          <a:noFill/>
          <a:ln w="9525" cap="flat" cmpd="sng">
            <a:solidFill>
              <a:srgbClr val="A5B7C6"/>
            </a:solidFill>
            <a:prstDash val="dash"/>
            <a:round/>
            <a:headEnd type="none" w="med" len="med"/>
            <a:tailEnd type="none" w="med" len="med"/>
          </a:ln>
        </p:spPr>
      </p:cxnSp>
      <p:sp>
        <p:nvSpPr>
          <p:cNvPr id="12854" name="Google Shape;12854;p104"/>
          <p:cNvSpPr txBox="1"/>
          <p:nvPr/>
        </p:nvSpPr>
        <p:spPr>
          <a:xfrm>
            <a:off x="5138997"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2017</a:t>
            </a:r>
            <a:endParaRPr sz="900" b="1">
              <a:solidFill>
                <a:srgbClr val="FFFFFF"/>
              </a:solidFill>
            </a:endParaRPr>
          </a:p>
        </p:txBody>
      </p:sp>
      <p:sp>
        <p:nvSpPr>
          <p:cNvPr id="12855" name="Google Shape;12855;p104"/>
          <p:cNvSpPr txBox="1"/>
          <p:nvPr/>
        </p:nvSpPr>
        <p:spPr>
          <a:xfrm>
            <a:off x="590467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2018</a:t>
            </a:r>
            <a:endParaRPr sz="900" b="1">
              <a:solidFill>
                <a:srgbClr val="FFFFFF"/>
              </a:solidFill>
            </a:endParaRPr>
          </a:p>
        </p:txBody>
      </p:sp>
      <p:sp>
        <p:nvSpPr>
          <p:cNvPr id="12856" name="Google Shape;12856;p104"/>
          <p:cNvSpPr txBox="1"/>
          <p:nvPr/>
        </p:nvSpPr>
        <p:spPr>
          <a:xfrm>
            <a:off x="669682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2019</a:t>
            </a:r>
            <a:endParaRPr sz="900" b="1">
              <a:solidFill>
                <a:srgbClr val="FFFFFF"/>
              </a:solidFill>
            </a:endParaRPr>
          </a:p>
        </p:txBody>
      </p:sp>
      <p:sp>
        <p:nvSpPr>
          <p:cNvPr id="12857" name="Google Shape;12857;p104"/>
          <p:cNvSpPr txBox="1"/>
          <p:nvPr/>
        </p:nvSpPr>
        <p:spPr>
          <a:xfrm>
            <a:off x="7488972" y="2719909"/>
            <a:ext cx="538800" cy="229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b="1">
                <a:solidFill>
                  <a:srgbClr val="FFFFFF"/>
                </a:solidFill>
              </a:rPr>
              <a:t>2020</a:t>
            </a:r>
            <a:endParaRPr sz="900" b="1">
              <a:solidFill>
                <a:srgbClr val="FFFFFF"/>
              </a:solidFill>
            </a:endParaRPr>
          </a:p>
        </p:txBody>
      </p:sp>
      <p:grpSp>
        <p:nvGrpSpPr>
          <p:cNvPr id="12858" name="Google Shape;12858;p104"/>
          <p:cNvGrpSpPr/>
          <p:nvPr/>
        </p:nvGrpSpPr>
        <p:grpSpPr>
          <a:xfrm>
            <a:off x="5307356" y="3748469"/>
            <a:ext cx="206115" cy="206115"/>
            <a:chOff x="1049375" y="2680675"/>
            <a:chExt cx="297725" cy="297725"/>
          </a:xfrm>
        </p:grpSpPr>
        <p:sp>
          <p:nvSpPr>
            <p:cNvPr id="12859" name="Google Shape;12859;p104"/>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104"/>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61" name="Google Shape;12861;p104"/>
          <p:cNvSpPr txBox="1"/>
          <p:nvPr/>
        </p:nvSpPr>
        <p:spPr>
          <a:xfrm>
            <a:off x="6405263" y="209030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“Despite being red, Mars is actually a very cold place”</a:t>
            </a:r>
            <a:endParaRPr sz="800">
              <a:solidFill>
                <a:srgbClr val="A5B7C6"/>
              </a:solidFill>
            </a:endParaRPr>
          </a:p>
        </p:txBody>
      </p:sp>
      <p:sp>
        <p:nvSpPr>
          <p:cNvPr id="12862" name="Google Shape;12862;p104"/>
          <p:cNvSpPr txBox="1"/>
          <p:nvPr/>
        </p:nvSpPr>
        <p:spPr>
          <a:xfrm>
            <a:off x="4827411" y="2090309"/>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“Mercury is closest planet to the Sun and the smallest”</a:t>
            </a:r>
            <a:endParaRPr sz="800">
              <a:solidFill>
                <a:srgbClr val="A5B7C6"/>
              </a:solidFill>
            </a:endParaRPr>
          </a:p>
        </p:txBody>
      </p:sp>
      <p:sp>
        <p:nvSpPr>
          <p:cNvPr id="12863" name="Google Shape;12863;p104"/>
          <p:cNvSpPr txBox="1"/>
          <p:nvPr/>
        </p:nvSpPr>
        <p:spPr>
          <a:xfrm>
            <a:off x="5626377" y="3149746"/>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“Neptune is the farthest-known planet from the Sun”</a:t>
            </a:r>
            <a:endParaRPr sz="800">
              <a:solidFill>
                <a:srgbClr val="A5B7C6"/>
              </a:solidFill>
            </a:endParaRPr>
          </a:p>
        </p:txBody>
      </p:sp>
      <p:sp>
        <p:nvSpPr>
          <p:cNvPr id="12864" name="Google Shape;12864;p104"/>
          <p:cNvSpPr txBox="1"/>
          <p:nvPr/>
        </p:nvSpPr>
        <p:spPr>
          <a:xfrm>
            <a:off x="7178777" y="313667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“Saturn is a gas giant and has several rings”</a:t>
            </a:r>
            <a:endParaRPr sz="800">
              <a:solidFill>
                <a:srgbClr val="A5B7C6"/>
              </a:solidFill>
            </a:endParaRPr>
          </a:p>
        </p:txBody>
      </p:sp>
      <p:sp>
        <p:nvSpPr>
          <p:cNvPr id="12865" name="Google Shape;12865;p104"/>
          <p:cNvSpPr txBox="1"/>
          <p:nvPr/>
        </p:nvSpPr>
        <p:spPr>
          <a:xfrm>
            <a:off x="4037377" y="3136671"/>
            <a:ext cx="1130100" cy="44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A5B7C6"/>
                </a:solidFill>
              </a:rPr>
              <a:t>“Venus has a beautiful name and is the second planet”</a:t>
            </a:r>
            <a:endParaRPr sz="800">
              <a:solidFill>
                <a:srgbClr val="A5B7C6"/>
              </a:solidFill>
            </a:endParaRPr>
          </a:p>
        </p:txBody>
      </p:sp>
      <p:grpSp>
        <p:nvGrpSpPr>
          <p:cNvPr id="12866" name="Google Shape;12866;p104"/>
          <p:cNvGrpSpPr/>
          <p:nvPr/>
        </p:nvGrpSpPr>
        <p:grpSpPr>
          <a:xfrm>
            <a:off x="4500213" y="1773492"/>
            <a:ext cx="201221" cy="164272"/>
            <a:chOff x="3860400" y="3254050"/>
            <a:chExt cx="296175" cy="241825"/>
          </a:xfrm>
        </p:grpSpPr>
        <p:sp>
          <p:nvSpPr>
            <p:cNvPr id="12867" name="Google Shape;12867;p10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10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10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10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10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10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10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74" name="Google Shape;12874;p10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infographics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2878"/>
        <p:cNvGrpSpPr/>
        <p:nvPr/>
      </p:nvGrpSpPr>
      <p:grpSpPr>
        <a:xfrm>
          <a:off x="0" y="0"/>
          <a:ext cx="0" cy="0"/>
          <a:chOff x="0" y="0"/>
          <a:chExt cx="0" cy="0"/>
        </a:xfrm>
      </p:grpSpPr>
      <p:sp>
        <p:nvSpPr>
          <p:cNvPr id="12879" name="Google Shape;12879;p105"/>
          <p:cNvSpPr/>
          <p:nvPr/>
        </p:nvSpPr>
        <p:spPr>
          <a:xfrm>
            <a:off x="6549404" y="1748915"/>
            <a:ext cx="1542300" cy="702000"/>
          </a:xfrm>
          <a:prstGeom prst="roundRect">
            <a:avLst>
              <a:gd name="adj" fmla="val 1666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105"/>
          <p:cNvSpPr txBox="1"/>
          <p:nvPr/>
        </p:nvSpPr>
        <p:spPr>
          <a:xfrm>
            <a:off x="6993115" y="1878962"/>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213B55"/>
                </a:solidFill>
              </a:rPr>
              <a:t>“Mercury is closest planet to the Sun and the smallest”</a:t>
            </a:r>
            <a:endParaRPr sz="800">
              <a:solidFill>
                <a:srgbClr val="213B55"/>
              </a:solidFill>
            </a:endParaRPr>
          </a:p>
        </p:txBody>
      </p:sp>
      <p:sp>
        <p:nvSpPr>
          <p:cNvPr id="12881" name="Google Shape;12881;p105"/>
          <p:cNvSpPr/>
          <p:nvPr/>
        </p:nvSpPr>
        <p:spPr>
          <a:xfrm>
            <a:off x="6549404" y="2541015"/>
            <a:ext cx="1542300" cy="702000"/>
          </a:xfrm>
          <a:prstGeom prst="roundRect">
            <a:avLst>
              <a:gd name="adj" fmla="val 1666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105"/>
          <p:cNvSpPr txBox="1"/>
          <p:nvPr/>
        </p:nvSpPr>
        <p:spPr>
          <a:xfrm>
            <a:off x="6993115" y="2671062"/>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213B55"/>
                </a:solidFill>
              </a:rPr>
              <a:t>“Mercury is closest planet to the Sun and the smallest”</a:t>
            </a:r>
            <a:endParaRPr sz="800">
              <a:solidFill>
                <a:srgbClr val="213B55"/>
              </a:solidFill>
            </a:endParaRPr>
          </a:p>
        </p:txBody>
      </p:sp>
      <p:sp>
        <p:nvSpPr>
          <p:cNvPr id="12883" name="Google Shape;12883;p105"/>
          <p:cNvSpPr/>
          <p:nvPr/>
        </p:nvSpPr>
        <p:spPr>
          <a:xfrm>
            <a:off x="6549404" y="3333115"/>
            <a:ext cx="1542300" cy="702000"/>
          </a:xfrm>
          <a:prstGeom prst="roundRect">
            <a:avLst>
              <a:gd name="adj" fmla="val 1666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105"/>
          <p:cNvSpPr txBox="1"/>
          <p:nvPr/>
        </p:nvSpPr>
        <p:spPr>
          <a:xfrm>
            <a:off x="6993115" y="3463162"/>
            <a:ext cx="1130100" cy="441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213B55"/>
                </a:solidFill>
              </a:rPr>
              <a:t>“Mercury is closest planet to the Sun and the smallest”</a:t>
            </a:r>
            <a:endParaRPr sz="800">
              <a:solidFill>
                <a:srgbClr val="213B55"/>
              </a:solidFill>
            </a:endParaRPr>
          </a:p>
        </p:txBody>
      </p:sp>
      <p:sp>
        <p:nvSpPr>
          <p:cNvPr id="12885" name="Google Shape;12885;p105"/>
          <p:cNvSpPr/>
          <p:nvPr/>
        </p:nvSpPr>
        <p:spPr>
          <a:xfrm>
            <a:off x="1048350" y="4004861"/>
            <a:ext cx="1655700" cy="73800"/>
          </a:xfrm>
          <a:prstGeom prst="rect">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86" name="Google Shape;12886;p105"/>
          <p:cNvGrpSpPr/>
          <p:nvPr/>
        </p:nvGrpSpPr>
        <p:grpSpPr>
          <a:xfrm>
            <a:off x="1494592" y="1588245"/>
            <a:ext cx="763219" cy="763219"/>
            <a:chOff x="4049800" y="640400"/>
            <a:chExt cx="858900" cy="858900"/>
          </a:xfrm>
        </p:grpSpPr>
        <p:sp>
          <p:nvSpPr>
            <p:cNvPr id="12887" name="Google Shape;12887;p105"/>
            <p:cNvSpPr/>
            <p:nvPr/>
          </p:nvSpPr>
          <p:spPr>
            <a:xfrm>
              <a:off x="4049800" y="640400"/>
              <a:ext cx="858900" cy="858900"/>
            </a:xfrm>
            <a:prstGeom prst="donut">
              <a:avLst>
                <a:gd name="adj" fmla="val 1195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105"/>
            <p:cNvSpPr/>
            <p:nvPr/>
          </p:nvSpPr>
          <p:spPr>
            <a:xfrm>
              <a:off x="4049800" y="640400"/>
              <a:ext cx="858900" cy="858900"/>
            </a:xfrm>
            <a:prstGeom prst="blockArc">
              <a:avLst>
                <a:gd name="adj1" fmla="val 7914150"/>
                <a:gd name="adj2" fmla="val 1926007"/>
                <a:gd name="adj3" fmla="val 12032"/>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89" name="Google Shape;12889;p105"/>
          <p:cNvSpPr/>
          <p:nvPr/>
        </p:nvSpPr>
        <p:spPr>
          <a:xfrm>
            <a:off x="1210102" y="2572331"/>
            <a:ext cx="1332000" cy="1131600"/>
          </a:xfrm>
          <a:prstGeom prst="roundRect">
            <a:avLst>
              <a:gd name="adj" fmla="val 16667"/>
            </a:avLst>
          </a:prstGeom>
          <a:solidFill>
            <a:srgbClr val="A5B7C6"/>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105"/>
          <p:cNvSpPr/>
          <p:nvPr/>
        </p:nvSpPr>
        <p:spPr>
          <a:xfrm>
            <a:off x="1759085" y="3924657"/>
            <a:ext cx="234300" cy="234300"/>
          </a:xfrm>
          <a:prstGeom prst="ellipse">
            <a:avLst/>
          </a:prstGeom>
          <a:solidFill>
            <a:srgbClr val="0E2A47"/>
          </a:solid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91" name="Google Shape;12891;p105"/>
          <p:cNvCxnSpPr>
            <a:stCxn id="12887" idx="4"/>
            <a:endCxn id="12889" idx="0"/>
          </p:cNvCxnSpPr>
          <p:nvPr/>
        </p:nvCxnSpPr>
        <p:spPr>
          <a:xfrm>
            <a:off x="1876201" y="2351463"/>
            <a:ext cx="0" cy="220800"/>
          </a:xfrm>
          <a:prstGeom prst="straightConnector1">
            <a:avLst/>
          </a:prstGeom>
          <a:noFill/>
          <a:ln w="9525" cap="flat" cmpd="sng">
            <a:solidFill>
              <a:srgbClr val="D7DFE5"/>
            </a:solidFill>
            <a:prstDash val="solid"/>
            <a:round/>
            <a:headEnd type="none" w="med" len="med"/>
            <a:tailEnd type="none" w="med" len="med"/>
          </a:ln>
        </p:spPr>
      </p:cxnSp>
      <p:cxnSp>
        <p:nvCxnSpPr>
          <p:cNvPr id="12892" name="Google Shape;12892;p105"/>
          <p:cNvCxnSpPr/>
          <p:nvPr/>
        </p:nvCxnSpPr>
        <p:spPr>
          <a:xfrm>
            <a:off x="1876179" y="3703780"/>
            <a:ext cx="0" cy="220800"/>
          </a:xfrm>
          <a:prstGeom prst="straightConnector1">
            <a:avLst/>
          </a:prstGeom>
          <a:noFill/>
          <a:ln w="9525" cap="flat" cmpd="sng">
            <a:solidFill>
              <a:srgbClr val="D7DFE5"/>
            </a:solidFill>
            <a:prstDash val="solid"/>
            <a:round/>
            <a:headEnd type="none" w="med" len="med"/>
            <a:tailEnd type="none" w="med" len="med"/>
          </a:ln>
        </p:spPr>
      </p:cxnSp>
      <p:sp>
        <p:nvSpPr>
          <p:cNvPr id="12893" name="Google Shape;12893;p105"/>
          <p:cNvSpPr txBox="1"/>
          <p:nvPr/>
        </p:nvSpPr>
        <p:spPr>
          <a:xfrm>
            <a:off x="1297398" y="3120399"/>
            <a:ext cx="1157700" cy="45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a:solidFill>
                  <a:srgbClr val="40566D"/>
                </a:solidFill>
              </a:rPr>
              <a:t>“Mercury is closest planet to the Sun and the smallest”</a:t>
            </a:r>
            <a:endParaRPr sz="800">
              <a:solidFill>
                <a:srgbClr val="40566D"/>
              </a:solidFill>
            </a:endParaRPr>
          </a:p>
        </p:txBody>
      </p:sp>
      <p:cxnSp>
        <p:nvCxnSpPr>
          <p:cNvPr id="12894" name="Google Shape;12894;p105"/>
          <p:cNvCxnSpPr/>
          <p:nvPr/>
        </p:nvCxnSpPr>
        <p:spPr>
          <a:xfrm>
            <a:off x="1621737" y="2989637"/>
            <a:ext cx="508800" cy="0"/>
          </a:xfrm>
          <a:prstGeom prst="straightConnector1">
            <a:avLst/>
          </a:prstGeom>
          <a:noFill/>
          <a:ln w="19050" cap="flat" cmpd="sng">
            <a:solidFill>
              <a:srgbClr val="40566D"/>
            </a:solidFill>
            <a:prstDash val="solid"/>
            <a:round/>
            <a:headEnd type="none" w="med" len="med"/>
            <a:tailEnd type="none" w="med" len="med"/>
          </a:ln>
        </p:spPr>
      </p:cxnSp>
      <p:sp>
        <p:nvSpPr>
          <p:cNvPr id="12895" name="Google Shape;12895;p105"/>
          <p:cNvSpPr txBox="1"/>
          <p:nvPr/>
        </p:nvSpPr>
        <p:spPr>
          <a:xfrm>
            <a:off x="1454136" y="2735931"/>
            <a:ext cx="844200" cy="2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800" b="1">
                <a:solidFill>
                  <a:srgbClr val="40566D"/>
                </a:solidFill>
              </a:rPr>
              <a:t>TITLE 1</a:t>
            </a:r>
            <a:endParaRPr sz="800" b="1">
              <a:solidFill>
                <a:srgbClr val="40566D"/>
              </a:solidFill>
            </a:endParaRPr>
          </a:p>
        </p:txBody>
      </p:sp>
      <p:sp>
        <p:nvSpPr>
          <p:cNvPr id="12896" name="Google Shape;12896;p105"/>
          <p:cNvSpPr txBox="1"/>
          <p:nvPr/>
        </p:nvSpPr>
        <p:spPr>
          <a:xfrm>
            <a:off x="1585964" y="1787173"/>
            <a:ext cx="580500" cy="36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a:solidFill>
                  <a:srgbClr val="A5B7C6"/>
                </a:solidFill>
              </a:rPr>
              <a:t>75%</a:t>
            </a:r>
            <a:endParaRPr sz="1300" b="1">
              <a:solidFill>
                <a:srgbClr val="A5B7C6"/>
              </a:solidFill>
            </a:endParaRPr>
          </a:p>
        </p:txBody>
      </p:sp>
      <p:sp>
        <p:nvSpPr>
          <p:cNvPr id="12897" name="Google Shape;12897;p105"/>
          <p:cNvSpPr/>
          <p:nvPr/>
        </p:nvSpPr>
        <p:spPr>
          <a:xfrm>
            <a:off x="3439355" y="1997865"/>
            <a:ext cx="1788300" cy="1788300"/>
          </a:xfrm>
          <a:prstGeom prst="arc">
            <a:avLst>
              <a:gd name="adj1" fmla="val 16200000"/>
              <a:gd name="adj2" fmla="val 5298411"/>
            </a:avLst>
          </a:prstGeom>
          <a:noFill/>
          <a:ln w="19050"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98" name="Google Shape;12898;p105"/>
          <p:cNvGrpSpPr/>
          <p:nvPr/>
        </p:nvGrpSpPr>
        <p:grpSpPr>
          <a:xfrm>
            <a:off x="3576486" y="2170831"/>
            <a:ext cx="1443832" cy="1443832"/>
            <a:chOff x="5681300" y="2527788"/>
            <a:chExt cx="805800" cy="805800"/>
          </a:xfrm>
        </p:grpSpPr>
        <p:sp>
          <p:nvSpPr>
            <p:cNvPr id="12899" name="Google Shape;12899;p105"/>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10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1" name="Google Shape;12901;p105"/>
          <p:cNvGrpSpPr/>
          <p:nvPr/>
        </p:nvGrpSpPr>
        <p:grpSpPr>
          <a:xfrm>
            <a:off x="6240887" y="1786604"/>
            <a:ext cx="626590" cy="626590"/>
            <a:chOff x="5681300" y="2527788"/>
            <a:chExt cx="805800" cy="805800"/>
          </a:xfrm>
        </p:grpSpPr>
        <p:sp>
          <p:nvSpPr>
            <p:cNvPr id="12902" name="Google Shape;12902;p105"/>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105"/>
            <p:cNvSpPr/>
            <p:nvPr/>
          </p:nvSpPr>
          <p:spPr>
            <a:xfrm>
              <a:off x="5681300" y="2527788"/>
              <a:ext cx="805800" cy="805800"/>
            </a:xfrm>
            <a:prstGeom prst="pie">
              <a:avLst>
                <a:gd name="adj1" fmla="val 12271918"/>
                <a:gd name="adj2" fmla="val 16200000"/>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4" name="Google Shape;12904;p105"/>
          <p:cNvGrpSpPr/>
          <p:nvPr/>
        </p:nvGrpSpPr>
        <p:grpSpPr>
          <a:xfrm>
            <a:off x="6240887" y="2578704"/>
            <a:ext cx="626590" cy="626590"/>
            <a:chOff x="5681300" y="2527788"/>
            <a:chExt cx="805800" cy="805800"/>
          </a:xfrm>
        </p:grpSpPr>
        <p:sp>
          <p:nvSpPr>
            <p:cNvPr id="12905" name="Google Shape;12905;p105"/>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105"/>
            <p:cNvSpPr/>
            <p:nvPr/>
          </p:nvSpPr>
          <p:spPr>
            <a:xfrm>
              <a:off x="5681300" y="2527788"/>
              <a:ext cx="805800" cy="805800"/>
            </a:xfrm>
            <a:prstGeom prst="pie">
              <a:avLst>
                <a:gd name="adj1" fmla="val 9253407"/>
                <a:gd name="adj2" fmla="val 16200000"/>
              </a:avLst>
            </a:pr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7" name="Google Shape;12907;p105"/>
          <p:cNvGrpSpPr/>
          <p:nvPr/>
        </p:nvGrpSpPr>
        <p:grpSpPr>
          <a:xfrm>
            <a:off x="6240887" y="3370804"/>
            <a:ext cx="626590" cy="626590"/>
            <a:chOff x="5681300" y="2527788"/>
            <a:chExt cx="805800" cy="805800"/>
          </a:xfrm>
        </p:grpSpPr>
        <p:sp>
          <p:nvSpPr>
            <p:cNvPr id="12908" name="Google Shape;12908;p105"/>
            <p:cNvSpPr/>
            <p:nvPr/>
          </p:nvSpPr>
          <p:spPr>
            <a:xfrm>
              <a:off x="5681300" y="2527788"/>
              <a:ext cx="805800" cy="805800"/>
            </a:xfrm>
            <a:prstGeom prst="ellipse">
              <a:avLst/>
            </a:pr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105"/>
            <p:cNvSpPr/>
            <p:nvPr/>
          </p:nvSpPr>
          <p:spPr>
            <a:xfrm>
              <a:off x="5681300" y="2527788"/>
              <a:ext cx="805800" cy="805800"/>
            </a:xfrm>
            <a:prstGeom prst="pie">
              <a:avLst>
                <a:gd name="adj1" fmla="val 5544305"/>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10" name="Google Shape;12910;p105"/>
          <p:cNvSpPr/>
          <p:nvPr/>
        </p:nvSpPr>
        <p:spPr>
          <a:xfrm>
            <a:off x="4229854" y="1932440"/>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105"/>
          <p:cNvSpPr/>
          <p:nvPr/>
        </p:nvSpPr>
        <p:spPr>
          <a:xfrm>
            <a:off x="4229854" y="3715965"/>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105"/>
          <p:cNvSpPr/>
          <p:nvPr/>
        </p:nvSpPr>
        <p:spPr>
          <a:xfrm>
            <a:off x="5157904" y="2824203"/>
            <a:ext cx="137100" cy="1371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913" name="Google Shape;12913;p105"/>
          <p:cNvCxnSpPr>
            <a:stCxn id="12912" idx="6"/>
            <a:endCxn id="12903" idx="2"/>
          </p:cNvCxnSpPr>
          <p:nvPr/>
        </p:nvCxnSpPr>
        <p:spPr>
          <a:xfrm rot="10800000" flipH="1">
            <a:off x="5295004" y="2099853"/>
            <a:ext cx="945900" cy="792900"/>
          </a:xfrm>
          <a:prstGeom prst="bentConnector3">
            <a:avLst>
              <a:gd name="adj1" fmla="val 51494"/>
            </a:avLst>
          </a:prstGeom>
          <a:noFill/>
          <a:ln w="19050" cap="flat" cmpd="sng">
            <a:solidFill>
              <a:srgbClr val="A5B7C6"/>
            </a:solidFill>
            <a:prstDash val="solid"/>
            <a:round/>
            <a:headEnd type="none" w="med" len="med"/>
            <a:tailEnd type="none" w="med" len="med"/>
          </a:ln>
        </p:spPr>
      </p:cxnSp>
      <p:cxnSp>
        <p:nvCxnSpPr>
          <p:cNvPr id="12914" name="Google Shape;12914;p105"/>
          <p:cNvCxnSpPr>
            <a:stCxn id="12912" idx="6"/>
            <a:endCxn id="12909" idx="2"/>
          </p:cNvCxnSpPr>
          <p:nvPr/>
        </p:nvCxnSpPr>
        <p:spPr>
          <a:xfrm>
            <a:off x="5295004" y="2892753"/>
            <a:ext cx="945900" cy="791400"/>
          </a:xfrm>
          <a:prstGeom prst="bentConnector3">
            <a:avLst>
              <a:gd name="adj1" fmla="val 49999"/>
            </a:avLst>
          </a:prstGeom>
          <a:noFill/>
          <a:ln w="19050" cap="flat" cmpd="sng">
            <a:solidFill>
              <a:srgbClr val="A5B7C6"/>
            </a:solidFill>
            <a:prstDash val="solid"/>
            <a:round/>
            <a:headEnd type="none" w="med" len="med"/>
            <a:tailEnd type="none" w="med" len="med"/>
          </a:ln>
        </p:spPr>
      </p:cxnSp>
      <p:cxnSp>
        <p:nvCxnSpPr>
          <p:cNvPr id="12915" name="Google Shape;12915;p105"/>
          <p:cNvCxnSpPr>
            <a:stCxn id="12912" idx="6"/>
            <a:endCxn id="12906" idx="2"/>
          </p:cNvCxnSpPr>
          <p:nvPr/>
        </p:nvCxnSpPr>
        <p:spPr>
          <a:xfrm rot="10800000" flipH="1">
            <a:off x="5295004" y="2891853"/>
            <a:ext cx="945900" cy="900"/>
          </a:xfrm>
          <a:prstGeom prst="bentConnector3">
            <a:avLst>
              <a:gd name="adj1" fmla="val 49999"/>
            </a:avLst>
          </a:prstGeom>
          <a:noFill/>
          <a:ln w="19050" cap="flat" cmpd="sng">
            <a:solidFill>
              <a:srgbClr val="A5B7C6"/>
            </a:solidFill>
            <a:prstDash val="solid"/>
            <a:round/>
            <a:headEnd type="none" w="med" len="med"/>
            <a:tailEnd type="none" w="med" len="med"/>
          </a:ln>
        </p:spPr>
      </p:cxnSp>
      <p:sp>
        <p:nvSpPr>
          <p:cNvPr id="12916" name="Google Shape;12916;p105"/>
          <p:cNvSpPr txBox="1"/>
          <p:nvPr/>
        </p:nvSpPr>
        <p:spPr>
          <a:xfrm>
            <a:off x="3800713" y="2579408"/>
            <a:ext cx="995400" cy="626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213B55"/>
                </a:solidFill>
              </a:rPr>
              <a:t>75%</a:t>
            </a:r>
            <a:endParaRPr sz="3000" b="1">
              <a:solidFill>
                <a:srgbClr val="213B55"/>
              </a:solidFill>
            </a:endParaRPr>
          </a:p>
        </p:txBody>
      </p:sp>
      <p:sp>
        <p:nvSpPr>
          <p:cNvPr id="12917" name="Google Shape;12917;p10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infographics</a:t>
            </a: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2921"/>
        <p:cNvGrpSpPr/>
        <p:nvPr/>
      </p:nvGrpSpPr>
      <p:grpSpPr>
        <a:xfrm>
          <a:off x="0" y="0"/>
          <a:ext cx="0" cy="0"/>
          <a:chOff x="0" y="0"/>
          <a:chExt cx="0" cy="0"/>
        </a:xfrm>
      </p:grpSpPr>
      <p:grpSp>
        <p:nvGrpSpPr>
          <p:cNvPr id="12922" name="Google Shape;12922;p106"/>
          <p:cNvGrpSpPr/>
          <p:nvPr/>
        </p:nvGrpSpPr>
        <p:grpSpPr>
          <a:xfrm>
            <a:off x="7827088" y="2886927"/>
            <a:ext cx="265146" cy="348861"/>
            <a:chOff x="1713400" y="238125"/>
            <a:chExt cx="3815050" cy="5005175"/>
          </a:xfrm>
        </p:grpSpPr>
        <p:sp>
          <p:nvSpPr>
            <p:cNvPr id="12923" name="Google Shape;12923;p106"/>
            <p:cNvSpPr/>
            <p:nvPr/>
          </p:nvSpPr>
          <p:spPr>
            <a:xfrm>
              <a:off x="2158300" y="2473750"/>
              <a:ext cx="2936375" cy="2769550"/>
            </a:xfrm>
            <a:custGeom>
              <a:avLst/>
              <a:gdLst/>
              <a:ahLst/>
              <a:cxnLst/>
              <a:rect l="l" t="t" r="r" b="b"/>
              <a:pathLst>
                <a:path w="117455" h="110782" extrusionOk="0">
                  <a:moveTo>
                    <a:pt x="65279" y="75593"/>
                  </a:moveTo>
                  <a:cubicBezTo>
                    <a:pt x="72708" y="75593"/>
                    <a:pt x="72708" y="87688"/>
                    <a:pt x="65279" y="87688"/>
                  </a:cubicBezTo>
                  <a:cubicBezTo>
                    <a:pt x="65031" y="87688"/>
                    <a:pt x="64775" y="87675"/>
                    <a:pt x="64511" y="87647"/>
                  </a:cubicBezTo>
                  <a:lnTo>
                    <a:pt x="52499" y="87647"/>
                  </a:lnTo>
                  <a:cubicBezTo>
                    <a:pt x="52234" y="87675"/>
                    <a:pt x="51978" y="87688"/>
                    <a:pt x="51730" y="87688"/>
                  </a:cubicBezTo>
                  <a:cubicBezTo>
                    <a:pt x="44302" y="87688"/>
                    <a:pt x="44302" y="75593"/>
                    <a:pt x="51730" y="75593"/>
                  </a:cubicBezTo>
                  <a:cubicBezTo>
                    <a:pt x="51978" y="75593"/>
                    <a:pt x="52234" y="75607"/>
                    <a:pt x="52499" y="75635"/>
                  </a:cubicBezTo>
                  <a:lnTo>
                    <a:pt x="64511" y="75635"/>
                  </a:lnTo>
                  <a:cubicBezTo>
                    <a:pt x="64775" y="75607"/>
                    <a:pt x="65031" y="75593"/>
                    <a:pt x="65279" y="75593"/>
                  </a:cubicBezTo>
                  <a:close/>
                  <a:moveTo>
                    <a:pt x="23135" y="1"/>
                  </a:moveTo>
                  <a:cubicBezTo>
                    <a:pt x="17796" y="3560"/>
                    <a:pt x="12012" y="4895"/>
                    <a:pt x="5784" y="5340"/>
                  </a:cubicBezTo>
                  <a:cubicBezTo>
                    <a:pt x="4004" y="4895"/>
                    <a:pt x="1780" y="4895"/>
                    <a:pt x="0" y="4450"/>
                  </a:cubicBezTo>
                  <a:lnTo>
                    <a:pt x="0" y="93431"/>
                  </a:lnTo>
                  <a:cubicBezTo>
                    <a:pt x="445" y="103219"/>
                    <a:pt x="8008" y="110782"/>
                    <a:pt x="17351" y="110782"/>
                  </a:cubicBezTo>
                  <a:lnTo>
                    <a:pt x="99658" y="110782"/>
                  </a:lnTo>
                  <a:cubicBezTo>
                    <a:pt x="109446" y="110782"/>
                    <a:pt x="117454" y="102774"/>
                    <a:pt x="117454" y="92986"/>
                  </a:cubicBezTo>
                  <a:lnTo>
                    <a:pt x="117454" y="4005"/>
                  </a:lnTo>
                  <a:cubicBezTo>
                    <a:pt x="115881" y="4320"/>
                    <a:pt x="114531" y="4634"/>
                    <a:pt x="113088" y="4634"/>
                  </a:cubicBezTo>
                  <a:cubicBezTo>
                    <a:pt x="112490" y="4634"/>
                    <a:pt x="111877" y="4580"/>
                    <a:pt x="111226" y="4450"/>
                  </a:cubicBezTo>
                  <a:cubicBezTo>
                    <a:pt x="110635" y="4495"/>
                    <a:pt x="110040" y="4517"/>
                    <a:pt x="109442" y="4517"/>
                  </a:cubicBezTo>
                  <a:cubicBezTo>
                    <a:pt x="104179" y="4517"/>
                    <a:pt x="98668" y="2797"/>
                    <a:pt x="93874" y="1"/>
                  </a:cubicBezTo>
                  <a:cubicBezTo>
                    <a:pt x="88313" y="3338"/>
                    <a:pt x="82196" y="5006"/>
                    <a:pt x="76134" y="5006"/>
                  </a:cubicBezTo>
                  <a:cubicBezTo>
                    <a:pt x="70072" y="5006"/>
                    <a:pt x="64066" y="3338"/>
                    <a:pt x="58727" y="1"/>
                  </a:cubicBezTo>
                  <a:cubicBezTo>
                    <a:pt x="53166" y="3338"/>
                    <a:pt x="47048" y="5006"/>
                    <a:pt x="40931" y="5006"/>
                  </a:cubicBezTo>
                  <a:cubicBezTo>
                    <a:pt x="34814" y="5006"/>
                    <a:pt x="28696" y="3338"/>
                    <a:pt x="231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106"/>
            <p:cNvSpPr/>
            <p:nvPr/>
          </p:nvSpPr>
          <p:spPr>
            <a:xfrm>
              <a:off x="1713400" y="1272525"/>
              <a:ext cx="3815050" cy="1034425"/>
            </a:xfrm>
            <a:custGeom>
              <a:avLst/>
              <a:gdLst/>
              <a:ahLst/>
              <a:cxnLst/>
              <a:rect l="l" t="t" r="r" b="b"/>
              <a:pathLst>
                <a:path w="152602" h="41377" extrusionOk="0">
                  <a:moveTo>
                    <a:pt x="0" y="0"/>
                  </a:moveTo>
                  <a:lnTo>
                    <a:pt x="0" y="17796"/>
                  </a:lnTo>
                  <a:cubicBezTo>
                    <a:pt x="0" y="32152"/>
                    <a:pt x="11575" y="41298"/>
                    <a:pt x="23545" y="41298"/>
                  </a:cubicBezTo>
                  <a:cubicBezTo>
                    <a:pt x="29754" y="41298"/>
                    <a:pt x="36069" y="38838"/>
                    <a:pt x="40931" y="33368"/>
                  </a:cubicBezTo>
                  <a:cubicBezTo>
                    <a:pt x="45602" y="38707"/>
                    <a:pt x="52054" y="41376"/>
                    <a:pt x="58560" y="41376"/>
                  </a:cubicBezTo>
                  <a:cubicBezTo>
                    <a:pt x="65067" y="41376"/>
                    <a:pt x="71629" y="38707"/>
                    <a:pt x="76523" y="33368"/>
                  </a:cubicBezTo>
                  <a:cubicBezTo>
                    <a:pt x="81195" y="38707"/>
                    <a:pt x="87646" y="41376"/>
                    <a:pt x="94097" y="41376"/>
                  </a:cubicBezTo>
                  <a:cubicBezTo>
                    <a:pt x="100548" y="41376"/>
                    <a:pt x="106999" y="38707"/>
                    <a:pt x="111670" y="33368"/>
                  </a:cubicBezTo>
                  <a:cubicBezTo>
                    <a:pt x="116119" y="38262"/>
                    <a:pt x="122348" y="41376"/>
                    <a:pt x="129022" y="41376"/>
                  </a:cubicBezTo>
                  <a:cubicBezTo>
                    <a:pt x="141479" y="40931"/>
                    <a:pt x="151267" y="32033"/>
                    <a:pt x="152601" y="20021"/>
                  </a:cubicBezTo>
                  <a:lnTo>
                    <a:pt x="1526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106"/>
            <p:cNvSpPr/>
            <p:nvPr/>
          </p:nvSpPr>
          <p:spPr>
            <a:xfrm>
              <a:off x="1780125" y="238125"/>
              <a:ext cx="3692700" cy="745225"/>
            </a:xfrm>
            <a:custGeom>
              <a:avLst/>
              <a:gdLst/>
              <a:ahLst/>
              <a:cxnLst/>
              <a:rect l="l" t="t" r="r" b="b"/>
              <a:pathLst>
                <a:path w="147708" h="29809" extrusionOk="0">
                  <a:moveTo>
                    <a:pt x="20911" y="0"/>
                  </a:moveTo>
                  <a:cubicBezTo>
                    <a:pt x="18686" y="0"/>
                    <a:pt x="16907" y="890"/>
                    <a:pt x="16017" y="2669"/>
                  </a:cubicBezTo>
                  <a:lnTo>
                    <a:pt x="0" y="29809"/>
                  </a:lnTo>
                  <a:lnTo>
                    <a:pt x="147708" y="29809"/>
                  </a:lnTo>
                  <a:lnTo>
                    <a:pt x="131691" y="2669"/>
                  </a:lnTo>
                  <a:cubicBezTo>
                    <a:pt x="130357" y="890"/>
                    <a:pt x="128577" y="0"/>
                    <a:pt x="126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6" name="Google Shape;12926;p106"/>
          <p:cNvGrpSpPr/>
          <p:nvPr/>
        </p:nvGrpSpPr>
        <p:grpSpPr>
          <a:xfrm>
            <a:off x="1017751" y="1792928"/>
            <a:ext cx="350346" cy="307365"/>
            <a:chOff x="1054950" y="2380900"/>
            <a:chExt cx="269725" cy="235800"/>
          </a:xfrm>
        </p:grpSpPr>
        <p:sp>
          <p:nvSpPr>
            <p:cNvPr id="12927" name="Google Shape;12927;p106"/>
            <p:cNvSpPr/>
            <p:nvPr/>
          </p:nvSpPr>
          <p:spPr>
            <a:xfrm>
              <a:off x="1166275" y="2380900"/>
              <a:ext cx="126850" cy="219925"/>
            </a:xfrm>
            <a:custGeom>
              <a:avLst/>
              <a:gdLst/>
              <a:ahLst/>
              <a:cxnLst/>
              <a:rect l="l" t="t" r="r" b="b"/>
              <a:pathLst>
                <a:path w="5074" h="8797" extrusionOk="0">
                  <a:moveTo>
                    <a:pt x="4759" y="1"/>
                  </a:moveTo>
                  <a:cubicBezTo>
                    <a:pt x="4676" y="1"/>
                    <a:pt x="4597" y="32"/>
                    <a:pt x="4549" y="96"/>
                  </a:cubicBezTo>
                  <a:cubicBezTo>
                    <a:pt x="4526" y="120"/>
                    <a:pt x="2263" y="2287"/>
                    <a:pt x="1" y="2501"/>
                  </a:cubicBezTo>
                  <a:lnTo>
                    <a:pt x="1" y="6311"/>
                  </a:lnTo>
                  <a:cubicBezTo>
                    <a:pt x="2263" y="6502"/>
                    <a:pt x="4526" y="8669"/>
                    <a:pt x="4549" y="8693"/>
                  </a:cubicBezTo>
                  <a:cubicBezTo>
                    <a:pt x="4613" y="8764"/>
                    <a:pt x="4692" y="8796"/>
                    <a:pt x="4770" y="8796"/>
                  </a:cubicBezTo>
                  <a:cubicBezTo>
                    <a:pt x="4925" y="8796"/>
                    <a:pt x="5073" y="8669"/>
                    <a:pt x="5073" y="8479"/>
                  </a:cubicBezTo>
                  <a:lnTo>
                    <a:pt x="5073" y="310"/>
                  </a:lnTo>
                  <a:cubicBezTo>
                    <a:pt x="5073" y="191"/>
                    <a:pt x="5002" y="72"/>
                    <a:pt x="4883" y="24"/>
                  </a:cubicBezTo>
                  <a:cubicBezTo>
                    <a:pt x="4843" y="9"/>
                    <a:pt x="4801" y="1"/>
                    <a:pt x="4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106"/>
            <p:cNvSpPr/>
            <p:nvPr/>
          </p:nvSpPr>
          <p:spPr>
            <a:xfrm>
              <a:off x="1309175" y="2463650"/>
              <a:ext cx="15500" cy="54200"/>
            </a:xfrm>
            <a:custGeom>
              <a:avLst/>
              <a:gdLst/>
              <a:ahLst/>
              <a:cxnLst/>
              <a:rect l="l" t="t" r="r" b="b"/>
              <a:pathLst>
                <a:path w="620" h="2168" extrusionOk="0">
                  <a:moveTo>
                    <a:pt x="0" y="1"/>
                  </a:moveTo>
                  <a:lnTo>
                    <a:pt x="0" y="2168"/>
                  </a:lnTo>
                  <a:cubicBezTo>
                    <a:pt x="381" y="1954"/>
                    <a:pt x="619" y="1525"/>
                    <a:pt x="619" y="1096"/>
                  </a:cubicBezTo>
                  <a:cubicBezTo>
                    <a:pt x="619" y="644"/>
                    <a:pt x="381" y="21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106"/>
            <p:cNvSpPr/>
            <p:nvPr/>
          </p:nvSpPr>
          <p:spPr>
            <a:xfrm>
              <a:off x="1097225" y="2552950"/>
              <a:ext cx="83375" cy="63750"/>
            </a:xfrm>
            <a:custGeom>
              <a:avLst/>
              <a:gdLst/>
              <a:ahLst/>
              <a:cxnLst/>
              <a:rect l="l" t="t" r="r" b="b"/>
              <a:pathLst>
                <a:path w="3335" h="2550" extrusionOk="0">
                  <a:moveTo>
                    <a:pt x="0" y="1"/>
                  </a:moveTo>
                  <a:lnTo>
                    <a:pt x="0" y="1"/>
                  </a:lnTo>
                  <a:cubicBezTo>
                    <a:pt x="119" y="811"/>
                    <a:pt x="310" y="1597"/>
                    <a:pt x="596" y="2335"/>
                  </a:cubicBezTo>
                  <a:cubicBezTo>
                    <a:pt x="643" y="2478"/>
                    <a:pt x="762" y="2549"/>
                    <a:pt x="905" y="2549"/>
                  </a:cubicBezTo>
                  <a:lnTo>
                    <a:pt x="2477" y="2549"/>
                  </a:lnTo>
                  <a:cubicBezTo>
                    <a:pt x="2715" y="2549"/>
                    <a:pt x="2858" y="2287"/>
                    <a:pt x="2739" y="2073"/>
                  </a:cubicBezTo>
                  <a:cubicBezTo>
                    <a:pt x="2596" y="1811"/>
                    <a:pt x="2477" y="1549"/>
                    <a:pt x="2358" y="1287"/>
                  </a:cubicBezTo>
                  <a:lnTo>
                    <a:pt x="3001" y="1287"/>
                  </a:lnTo>
                  <a:cubicBezTo>
                    <a:pt x="3096" y="1287"/>
                    <a:pt x="3191" y="1239"/>
                    <a:pt x="3239" y="1168"/>
                  </a:cubicBezTo>
                  <a:cubicBezTo>
                    <a:pt x="3311" y="1073"/>
                    <a:pt x="3334" y="977"/>
                    <a:pt x="3287" y="882"/>
                  </a:cubicBezTo>
                  <a:cubicBezTo>
                    <a:pt x="3215" y="620"/>
                    <a:pt x="3144" y="358"/>
                    <a:pt x="3120" y="96"/>
                  </a:cubicBezTo>
                  <a:cubicBezTo>
                    <a:pt x="2906" y="49"/>
                    <a:pt x="2691" y="25"/>
                    <a:pt x="2477" y="25"/>
                  </a:cubicBezTo>
                  <a:cubicBezTo>
                    <a:pt x="2501" y="239"/>
                    <a:pt x="2525" y="453"/>
                    <a:pt x="2572" y="668"/>
                  </a:cubicBezTo>
                  <a:lnTo>
                    <a:pt x="2120" y="668"/>
                  </a:lnTo>
                  <a:cubicBezTo>
                    <a:pt x="2048" y="453"/>
                    <a:pt x="1977" y="239"/>
                    <a:pt x="1929" y="25"/>
                  </a:cubicBezTo>
                  <a:lnTo>
                    <a:pt x="262" y="25"/>
                  </a:lnTo>
                  <a:cubicBezTo>
                    <a:pt x="167" y="25"/>
                    <a:pt x="96"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106"/>
            <p:cNvSpPr/>
            <p:nvPr/>
          </p:nvSpPr>
          <p:spPr>
            <a:xfrm>
              <a:off x="1054950" y="2443400"/>
              <a:ext cx="95875" cy="94750"/>
            </a:xfrm>
            <a:custGeom>
              <a:avLst/>
              <a:gdLst/>
              <a:ahLst/>
              <a:cxnLst/>
              <a:rect l="l" t="t" r="r" b="b"/>
              <a:pathLst>
                <a:path w="3835" h="3790" extrusionOk="0">
                  <a:moveTo>
                    <a:pt x="1910" y="1"/>
                  </a:moveTo>
                  <a:cubicBezTo>
                    <a:pt x="858" y="1"/>
                    <a:pt x="0" y="849"/>
                    <a:pt x="0" y="1906"/>
                  </a:cubicBezTo>
                  <a:cubicBezTo>
                    <a:pt x="0" y="2949"/>
                    <a:pt x="858" y="3789"/>
                    <a:pt x="1892" y="3789"/>
                  </a:cubicBezTo>
                  <a:cubicBezTo>
                    <a:pt x="1920" y="3789"/>
                    <a:pt x="1949" y="3789"/>
                    <a:pt x="1977" y="3788"/>
                  </a:cubicBezTo>
                  <a:lnTo>
                    <a:pt x="3835" y="3788"/>
                  </a:lnTo>
                  <a:lnTo>
                    <a:pt x="3835" y="1"/>
                  </a:lnTo>
                  <a:lnTo>
                    <a:pt x="1953" y="1"/>
                  </a:lnTo>
                  <a:cubicBezTo>
                    <a:pt x="1939" y="1"/>
                    <a:pt x="1924" y="1"/>
                    <a:pt x="1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1" name="Google Shape;12931;p106"/>
          <p:cNvGrpSpPr/>
          <p:nvPr/>
        </p:nvGrpSpPr>
        <p:grpSpPr>
          <a:xfrm>
            <a:off x="1771678" y="1792552"/>
            <a:ext cx="363490" cy="307268"/>
            <a:chOff x="1771678" y="1944952"/>
            <a:chExt cx="363490" cy="307268"/>
          </a:xfrm>
        </p:grpSpPr>
        <p:sp>
          <p:nvSpPr>
            <p:cNvPr id="12932" name="Google Shape;12932;p106"/>
            <p:cNvSpPr/>
            <p:nvPr/>
          </p:nvSpPr>
          <p:spPr>
            <a:xfrm>
              <a:off x="2057039" y="1987282"/>
              <a:ext cx="78129" cy="223159"/>
            </a:xfrm>
            <a:custGeom>
              <a:avLst/>
              <a:gdLst/>
              <a:ahLst/>
              <a:cxnLst/>
              <a:rect l="l" t="t" r="r" b="b"/>
              <a:pathLst>
                <a:path w="2406" h="6848" extrusionOk="0">
                  <a:moveTo>
                    <a:pt x="337" y="1"/>
                  </a:moveTo>
                  <a:cubicBezTo>
                    <a:pt x="256" y="1"/>
                    <a:pt x="179" y="30"/>
                    <a:pt x="119" y="90"/>
                  </a:cubicBezTo>
                  <a:cubicBezTo>
                    <a:pt x="0" y="209"/>
                    <a:pt x="0" y="399"/>
                    <a:pt x="119" y="542"/>
                  </a:cubicBezTo>
                  <a:cubicBezTo>
                    <a:pt x="1715" y="2114"/>
                    <a:pt x="1715" y="4710"/>
                    <a:pt x="119" y="6305"/>
                  </a:cubicBezTo>
                  <a:cubicBezTo>
                    <a:pt x="0" y="6424"/>
                    <a:pt x="0" y="6615"/>
                    <a:pt x="119" y="6758"/>
                  </a:cubicBezTo>
                  <a:cubicBezTo>
                    <a:pt x="179" y="6817"/>
                    <a:pt x="262" y="6847"/>
                    <a:pt x="345" y="6847"/>
                  </a:cubicBezTo>
                  <a:cubicBezTo>
                    <a:pt x="429" y="6847"/>
                    <a:pt x="512" y="6817"/>
                    <a:pt x="572" y="6758"/>
                  </a:cubicBezTo>
                  <a:cubicBezTo>
                    <a:pt x="2405" y="4900"/>
                    <a:pt x="2405" y="1924"/>
                    <a:pt x="572" y="90"/>
                  </a:cubicBezTo>
                  <a:cubicBezTo>
                    <a:pt x="500" y="30"/>
                    <a:pt x="417" y="1"/>
                    <a:pt x="3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106"/>
            <p:cNvSpPr/>
            <p:nvPr/>
          </p:nvSpPr>
          <p:spPr>
            <a:xfrm>
              <a:off x="2013722" y="2030751"/>
              <a:ext cx="54164" cy="136216"/>
            </a:xfrm>
            <a:custGeom>
              <a:avLst/>
              <a:gdLst/>
              <a:ahLst/>
              <a:cxnLst/>
              <a:rect l="l" t="t" r="r" b="b"/>
              <a:pathLst>
                <a:path w="1668" h="4180" extrusionOk="0">
                  <a:moveTo>
                    <a:pt x="337" y="0"/>
                  </a:moveTo>
                  <a:cubicBezTo>
                    <a:pt x="257" y="0"/>
                    <a:pt x="179" y="30"/>
                    <a:pt x="120" y="89"/>
                  </a:cubicBezTo>
                  <a:cubicBezTo>
                    <a:pt x="1" y="209"/>
                    <a:pt x="1" y="399"/>
                    <a:pt x="120" y="542"/>
                  </a:cubicBezTo>
                  <a:cubicBezTo>
                    <a:pt x="977" y="1375"/>
                    <a:pt x="977" y="2780"/>
                    <a:pt x="120" y="3638"/>
                  </a:cubicBezTo>
                  <a:cubicBezTo>
                    <a:pt x="1" y="3757"/>
                    <a:pt x="1" y="3971"/>
                    <a:pt x="120" y="4090"/>
                  </a:cubicBezTo>
                  <a:cubicBezTo>
                    <a:pt x="179" y="4150"/>
                    <a:pt x="257" y="4180"/>
                    <a:pt x="337" y="4180"/>
                  </a:cubicBezTo>
                  <a:cubicBezTo>
                    <a:pt x="417" y="4180"/>
                    <a:pt x="501" y="4150"/>
                    <a:pt x="572" y="4090"/>
                  </a:cubicBezTo>
                  <a:cubicBezTo>
                    <a:pt x="1668" y="2971"/>
                    <a:pt x="1668" y="1185"/>
                    <a:pt x="572" y="89"/>
                  </a:cubicBezTo>
                  <a:cubicBezTo>
                    <a:pt x="501" y="30"/>
                    <a:pt x="417" y="0"/>
                    <a:pt x="3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106"/>
            <p:cNvSpPr/>
            <p:nvPr/>
          </p:nvSpPr>
          <p:spPr>
            <a:xfrm>
              <a:off x="1771678" y="2026678"/>
              <a:ext cx="61113" cy="143678"/>
            </a:xfrm>
            <a:custGeom>
              <a:avLst/>
              <a:gdLst/>
              <a:ahLst/>
              <a:cxnLst/>
              <a:rect l="l" t="t" r="r" b="b"/>
              <a:pathLst>
                <a:path w="1882" h="4409" extrusionOk="0">
                  <a:moveTo>
                    <a:pt x="310" y="0"/>
                  </a:moveTo>
                  <a:cubicBezTo>
                    <a:pt x="143" y="0"/>
                    <a:pt x="1" y="143"/>
                    <a:pt x="1" y="334"/>
                  </a:cubicBezTo>
                  <a:lnTo>
                    <a:pt x="1" y="4096"/>
                  </a:lnTo>
                  <a:cubicBezTo>
                    <a:pt x="1" y="4252"/>
                    <a:pt x="126" y="4408"/>
                    <a:pt x="278" y="4408"/>
                  </a:cubicBezTo>
                  <a:cubicBezTo>
                    <a:pt x="289" y="4408"/>
                    <a:pt x="299" y="4407"/>
                    <a:pt x="310" y="4406"/>
                  </a:cubicBezTo>
                  <a:lnTo>
                    <a:pt x="1882" y="4406"/>
                  </a:ln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106"/>
            <p:cNvSpPr/>
            <p:nvPr/>
          </p:nvSpPr>
          <p:spPr>
            <a:xfrm>
              <a:off x="1853636" y="1944952"/>
              <a:ext cx="102905" cy="307268"/>
            </a:xfrm>
            <a:custGeom>
              <a:avLst/>
              <a:gdLst/>
              <a:ahLst/>
              <a:cxnLst/>
              <a:rect l="l" t="t" r="r" b="b"/>
              <a:pathLst>
                <a:path w="3169" h="9429" extrusionOk="0">
                  <a:moveTo>
                    <a:pt x="2859" y="1"/>
                  </a:moveTo>
                  <a:cubicBezTo>
                    <a:pt x="2770" y="1"/>
                    <a:pt x="2681" y="40"/>
                    <a:pt x="2621" y="127"/>
                  </a:cubicBezTo>
                  <a:cubicBezTo>
                    <a:pt x="2001" y="936"/>
                    <a:pt x="811" y="2175"/>
                    <a:pt x="1" y="2460"/>
                  </a:cubicBezTo>
                  <a:lnTo>
                    <a:pt x="1" y="6985"/>
                  </a:lnTo>
                  <a:cubicBezTo>
                    <a:pt x="811" y="7271"/>
                    <a:pt x="2001" y="8486"/>
                    <a:pt x="2621" y="9319"/>
                  </a:cubicBezTo>
                  <a:cubicBezTo>
                    <a:pt x="2679" y="9395"/>
                    <a:pt x="2765" y="9429"/>
                    <a:pt x="2851" y="9429"/>
                  </a:cubicBezTo>
                  <a:cubicBezTo>
                    <a:pt x="3009" y="9429"/>
                    <a:pt x="3168" y="9314"/>
                    <a:pt x="3168" y="9129"/>
                  </a:cubicBezTo>
                  <a:lnTo>
                    <a:pt x="3168" y="317"/>
                  </a:lnTo>
                  <a:cubicBezTo>
                    <a:pt x="3168" y="120"/>
                    <a:pt x="3014" y="1"/>
                    <a:pt x="2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106"/>
            <p:cNvSpPr/>
            <p:nvPr/>
          </p:nvSpPr>
          <p:spPr>
            <a:xfrm>
              <a:off x="1977386" y="2063924"/>
              <a:ext cx="20133" cy="70650"/>
            </a:xfrm>
            <a:custGeom>
              <a:avLst/>
              <a:gdLst/>
              <a:ahLst/>
              <a:cxnLst/>
              <a:rect l="l" t="t" r="r" b="b"/>
              <a:pathLst>
                <a:path w="620" h="2168" extrusionOk="0">
                  <a:moveTo>
                    <a:pt x="0" y="0"/>
                  </a:moveTo>
                  <a:lnTo>
                    <a:pt x="0" y="2167"/>
                  </a:lnTo>
                  <a:cubicBezTo>
                    <a:pt x="381" y="1929"/>
                    <a:pt x="619" y="1524"/>
                    <a:pt x="619" y="1072"/>
                  </a:cubicBezTo>
                  <a:cubicBezTo>
                    <a:pt x="619" y="619"/>
                    <a:pt x="381" y="21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7" name="Google Shape;12937;p106"/>
          <p:cNvGrpSpPr/>
          <p:nvPr/>
        </p:nvGrpSpPr>
        <p:grpSpPr>
          <a:xfrm>
            <a:off x="2523404" y="1771779"/>
            <a:ext cx="348008" cy="349468"/>
            <a:chOff x="2214125" y="2364675"/>
            <a:chExt cx="267925" cy="268100"/>
          </a:xfrm>
        </p:grpSpPr>
        <p:sp>
          <p:nvSpPr>
            <p:cNvPr id="12938" name="Google Shape;12938;p106"/>
            <p:cNvSpPr/>
            <p:nvPr/>
          </p:nvSpPr>
          <p:spPr>
            <a:xfrm>
              <a:off x="2222450" y="2427925"/>
              <a:ext cx="39925" cy="59575"/>
            </a:xfrm>
            <a:custGeom>
              <a:avLst/>
              <a:gdLst/>
              <a:ahLst/>
              <a:cxnLst/>
              <a:rect l="l" t="t" r="r" b="b"/>
              <a:pathLst>
                <a:path w="1597" h="2383" extrusionOk="0">
                  <a:moveTo>
                    <a:pt x="1596" y="1"/>
                  </a:moveTo>
                  <a:lnTo>
                    <a:pt x="1" y="1192"/>
                  </a:lnTo>
                  <a:lnTo>
                    <a:pt x="1596" y="2382"/>
                  </a:lnTo>
                  <a:lnTo>
                    <a:pt x="15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106"/>
            <p:cNvSpPr/>
            <p:nvPr/>
          </p:nvSpPr>
          <p:spPr>
            <a:xfrm>
              <a:off x="2435000" y="2427925"/>
              <a:ext cx="39925" cy="58975"/>
            </a:xfrm>
            <a:custGeom>
              <a:avLst/>
              <a:gdLst/>
              <a:ahLst/>
              <a:cxnLst/>
              <a:rect l="l" t="t" r="r" b="b"/>
              <a:pathLst>
                <a:path w="1597" h="2359" extrusionOk="0">
                  <a:moveTo>
                    <a:pt x="0" y="1"/>
                  </a:moveTo>
                  <a:lnTo>
                    <a:pt x="0" y="2359"/>
                  </a:lnTo>
                  <a:lnTo>
                    <a:pt x="1596" y="1168"/>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106"/>
            <p:cNvSpPr/>
            <p:nvPr/>
          </p:nvSpPr>
          <p:spPr>
            <a:xfrm>
              <a:off x="2214125" y="2470800"/>
              <a:ext cx="267925" cy="161975"/>
            </a:xfrm>
            <a:custGeom>
              <a:avLst/>
              <a:gdLst/>
              <a:ahLst/>
              <a:cxnLst/>
              <a:rect l="l" t="t" r="r" b="b"/>
              <a:pathLst>
                <a:path w="10717" h="6479" extrusionOk="0">
                  <a:moveTo>
                    <a:pt x="7268" y="3468"/>
                  </a:moveTo>
                  <a:cubicBezTo>
                    <a:pt x="7332" y="3468"/>
                    <a:pt x="7397" y="3487"/>
                    <a:pt x="7454" y="3525"/>
                  </a:cubicBezTo>
                  <a:lnTo>
                    <a:pt x="8907" y="4644"/>
                  </a:lnTo>
                  <a:cubicBezTo>
                    <a:pt x="9074" y="4740"/>
                    <a:pt x="9097" y="4930"/>
                    <a:pt x="8978" y="5073"/>
                  </a:cubicBezTo>
                  <a:cubicBezTo>
                    <a:pt x="8921" y="5159"/>
                    <a:pt x="8821" y="5202"/>
                    <a:pt x="8725" y="5202"/>
                  </a:cubicBezTo>
                  <a:cubicBezTo>
                    <a:pt x="8660" y="5202"/>
                    <a:pt x="8597" y="5183"/>
                    <a:pt x="8550" y="5144"/>
                  </a:cubicBezTo>
                  <a:lnTo>
                    <a:pt x="7073" y="4049"/>
                  </a:lnTo>
                  <a:cubicBezTo>
                    <a:pt x="6930" y="3930"/>
                    <a:pt x="6906" y="3739"/>
                    <a:pt x="7002" y="3597"/>
                  </a:cubicBezTo>
                  <a:cubicBezTo>
                    <a:pt x="7073" y="3511"/>
                    <a:pt x="7170" y="3468"/>
                    <a:pt x="7268" y="3468"/>
                  </a:cubicBezTo>
                  <a:close/>
                  <a:moveTo>
                    <a:pt x="3485" y="3468"/>
                  </a:moveTo>
                  <a:cubicBezTo>
                    <a:pt x="3582" y="3468"/>
                    <a:pt x="3682" y="3511"/>
                    <a:pt x="3739" y="3597"/>
                  </a:cubicBezTo>
                  <a:cubicBezTo>
                    <a:pt x="3834" y="3739"/>
                    <a:pt x="3811" y="3930"/>
                    <a:pt x="3668" y="4049"/>
                  </a:cubicBezTo>
                  <a:lnTo>
                    <a:pt x="2215" y="5144"/>
                  </a:lnTo>
                  <a:cubicBezTo>
                    <a:pt x="2154" y="5188"/>
                    <a:pt x="2091" y="5207"/>
                    <a:pt x="2031" y="5207"/>
                  </a:cubicBezTo>
                  <a:cubicBezTo>
                    <a:pt x="1765" y="5207"/>
                    <a:pt x="1562" y="4839"/>
                    <a:pt x="1834" y="4644"/>
                  </a:cubicBezTo>
                  <a:lnTo>
                    <a:pt x="3310" y="3525"/>
                  </a:lnTo>
                  <a:cubicBezTo>
                    <a:pt x="3358" y="3487"/>
                    <a:pt x="3421" y="3468"/>
                    <a:pt x="3485" y="3468"/>
                  </a:cubicBezTo>
                  <a:close/>
                  <a:moveTo>
                    <a:pt x="24" y="1"/>
                  </a:moveTo>
                  <a:lnTo>
                    <a:pt x="24" y="6168"/>
                  </a:lnTo>
                  <a:cubicBezTo>
                    <a:pt x="0" y="6335"/>
                    <a:pt x="143" y="6478"/>
                    <a:pt x="334" y="6478"/>
                  </a:cubicBezTo>
                  <a:lnTo>
                    <a:pt x="10431" y="6478"/>
                  </a:lnTo>
                  <a:cubicBezTo>
                    <a:pt x="10598" y="6454"/>
                    <a:pt x="10717" y="6335"/>
                    <a:pt x="10717" y="6168"/>
                  </a:cubicBezTo>
                  <a:lnTo>
                    <a:pt x="10717" y="24"/>
                  </a:lnTo>
                  <a:lnTo>
                    <a:pt x="5549" y="3882"/>
                  </a:lnTo>
                  <a:cubicBezTo>
                    <a:pt x="5506" y="3925"/>
                    <a:pt x="5444" y="3949"/>
                    <a:pt x="5380" y="3953"/>
                  </a:cubicBezTo>
                  <a:lnTo>
                    <a:pt x="5380" y="3953"/>
                  </a:lnTo>
                  <a:cubicBezTo>
                    <a:pt x="5309" y="3930"/>
                    <a:pt x="5239" y="3929"/>
                    <a:pt x="5192" y="3882"/>
                  </a:cubicBezTo>
                  <a:lnTo>
                    <a:pt x="2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106"/>
            <p:cNvSpPr/>
            <p:nvPr/>
          </p:nvSpPr>
          <p:spPr>
            <a:xfrm>
              <a:off x="2304025" y="2364675"/>
              <a:ext cx="89325" cy="31725"/>
            </a:xfrm>
            <a:custGeom>
              <a:avLst/>
              <a:gdLst/>
              <a:ahLst/>
              <a:cxnLst/>
              <a:rect l="l" t="t" r="r" b="b"/>
              <a:pathLst>
                <a:path w="3573" h="1269" extrusionOk="0">
                  <a:moveTo>
                    <a:pt x="1777" y="1"/>
                  </a:moveTo>
                  <a:cubicBezTo>
                    <a:pt x="1709" y="1"/>
                    <a:pt x="1643" y="19"/>
                    <a:pt x="1596" y="54"/>
                  </a:cubicBezTo>
                  <a:lnTo>
                    <a:pt x="0" y="1269"/>
                  </a:lnTo>
                  <a:lnTo>
                    <a:pt x="3572" y="1269"/>
                  </a:lnTo>
                  <a:lnTo>
                    <a:pt x="1977" y="54"/>
                  </a:lnTo>
                  <a:cubicBezTo>
                    <a:pt x="1917" y="19"/>
                    <a:pt x="1846" y="1"/>
                    <a:pt x="1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106"/>
            <p:cNvSpPr/>
            <p:nvPr/>
          </p:nvSpPr>
          <p:spPr>
            <a:xfrm>
              <a:off x="2277825" y="2412450"/>
              <a:ext cx="141725" cy="139350"/>
            </a:xfrm>
            <a:custGeom>
              <a:avLst/>
              <a:gdLst/>
              <a:ahLst/>
              <a:cxnLst/>
              <a:rect l="l" t="t" r="r" b="b"/>
              <a:pathLst>
                <a:path w="5669" h="5574" extrusionOk="0">
                  <a:moveTo>
                    <a:pt x="1572" y="1239"/>
                  </a:moveTo>
                  <a:lnTo>
                    <a:pt x="1572" y="1263"/>
                  </a:lnTo>
                  <a:lnTo>
                    <a:pt x="4073" y="1263"/>
                  </a:lnTo>
                  <a:cubicBezTo>
                    <a:pt x="4239" y="1263"/>
                    <a:pt x="4382" y="1382"/>
                    <a:pt x="4406" y="1525"/>
                  </a:cubicBezTo>
                  <a:cubicBezTo>
                    <a:pt x="4430" y="1715"/>
                    <a:pt x="4263" y="1882"/>
                    <a:pt x="4073" y="1882"/>
                  </a:cubicBezTo>
                  <a:lnTo>
                    <a:pt x="1572" y="1882"/>
                  </a:lnTo>
                  <a:cubicBezTo>
                    <a:pt x="1405" y="1882"/>
                    <a:pt x="1286" y="1763"/>
                    <a:pt x="1263" y="1596"/>
                  </a:cubicBezTo>
                  <a:cubicBezTo>
                    <a:pt x="1239" y="1406"/>
                    <a:pt x="1382" y="1239"/>
                    <a:pt x="1572" y="1239"/>
                  </a:cubicBezTo>
                  <a:close/>
                  <a:moveTo>
                    <a:pt x="4073" y="2501"/>
                  </a:moveTo>
                  <a:cubicBezTo>
                    <a:pt x="4239" y="2501"/>
                    <a:pt x="4358" y="2620"/>
                    <a:pt x="4382" y="2787"/>
                  </a:cubicBezTo>
                  <a:cubicBezTo>
                    <a:pt x="4406" y="2978"/>
                    <a:pt x="4263" y="3144"/>
                    <a:pt x="4073" y="3144"/>
                  </a:cubicBezTo>
                  <a:lnTo>
                    <a:pt x="1548" y="3144"/>
                  </a:lnTo>
                  <a:cubicBezTo>
                    <a:pt x="1382" y="3144"/>
                    <a:pt x="1215" y="2978"/>
                    <a:pt x="1239" y="2787"/>
                  </a:cubicBezTo>
                  <a:cubicBezTo>
                    <a:pt x="1263" y="2620"/>
                    <a:pt x="1405" y="2501"/>
                    <a:pt x="1572" y="2501"/>
                  </a:cubicBezTo>
                  <a:close/>
                  <a:moveTo>
                    <a:pt x="310" y="1"/>
                  </a:moveTo>
                  <a:cubicBezTo>
                    <a:pt x="143" y="1"/>
                    <a:pt x="0" y="144"/>
                    <a:pt x="0" y="310"/>
                  </a:cubicBezTo>
                  <a:lnTo>
                    <a:pt x="0" y="3454"/>
                  </a:lnTo>
                  <a:lnTo>
                    <a:pt x="2834" y="5573"/>
                  </a:lnTo>
                  <a:lnTo>
                    <a:pt x="5668" y="3454"/>
                  </a:lnTo>
                  <a:lnTo>
                    <a:pt x="5668" y="310"/>
                  </a:lnTo>
                  <a:cubicBezTo>
                    <a:pt x="5644" y="144"/>
                    <a:pt x="5502"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3" name="Google Shape;12943;p106"/>
          <p:cNvGrpSpPr/>
          <p:nvPr/>
        </p:nvGrpSpPr>
        <p:grpSpPr>
          <a:xfrm>
            <a:off x="3274298" y="1782859"/>
            <a:ext cx="349566" cy="327504"/>
            <a:chOff x="2792225" y="2373175"/>
            <a:chExt cx="269125" cy="251250"/>
          </a:xfrm>
        </p:grpSpPr>
        <p:sp>
          <p:nvSpPr>
            <p:cNvPr id="12944" name="Google Shape;12944;p106"/>
            <p:cNvSpPr/>
            <p:nvPr/>
          </p:nvSpPr>
          <p:spPr>
            <a:xfrm>
              <a:off x="2902950" y="2426150"/>
              <a:ext cx="56000" cy="66700"/>
            </a:xfrm>
            <a:custGeom>
              <a:avLst/>
              <a:gdLst/>
              <a:ahLst/>
              <a:cxnLst/>
              <a:rect l="l" t="t" r="r" b="b"/>
              <a:pathLst>
                <a:path w="2240" h="2668" extrusionOk="0">
                  <a:moveTo>
                    <a:pt x="1" y="1"/>
                  </a:moveTo>
                  <a:lnTo>
                    <a:pt x="1" y="2668"/>
                  </a:lnTo>
                  <a:lnTo>
                    <a:pt x="2239" y="1334"/>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106"/>
            <p:cNvSpPr/>
            <p:nvPr/>
          </p:nvSpPr>
          <p:spPr>
            <a:xfrm>
              <a:off x="2792225" y="2561300"/>
              <a:ext cx="269125" cy="63125"/>
            </a:xfrm>
            <a:custGeom>
              <a:avLst/>
              <a:gdLst/>
              <a:ahLst/>
              <a:cxnLst/>
              <a:rect l="l" t="t" r="r" b="b"/>
              <a:pathLst>
                <a:path w="10765" h="2525" extrusionOk="0">
                  <a:moveTo>
                    <a:pt x="7895" y="286"/>
                  </a:moveTo>
                  <a:cubicBezTo>
                    <a:pt x="8067" y="286"/>
                    <a:pt x="8240" y="405"/>
                    <a:pt x="8216" y="643"/>
                  </a:cubicBezTo>
                  <a:lnTo>
                    <a:pt x="8216" y="953"/>
                  </a:lnTo>
                  <a:lnTo>
                    <a:pt x="9169" y="953"/>
                  </a:lnTo>
                  <a:cubicBezTo>
                    <a:pt x="9597" y="953"/>
                    <a:pt x="9597" y="1572"/>
                    <a:pt x="9169" y="1572"/>
                  </a:cubicBezTo>
                  <a:lnTo>
                    <a:pt x="8216" y="1572"/>
                  </a:lnTo>
                  <a:lnTo>
                    <a:pt x="8216" y="1882"/>
                  </a:lnTo>
                  <a:cubicBezTo>
                    <a:pt x="8240" y="2108"/>
                    <a:pt x="8073" y="2221"/>
                    <a:pt x="7907" y="2221"/>
                  </a:cubicBezTo>
                  <a:cubicBezTo>
                    <a:pt x="7740" y="2221"/>
                    <a:pt x="7573" y="2108"/>
                    <a:pt x="7597" y="1882"/>
                  </a:cubicBezTo>
                  <a:lnTo>
                    <a:pt x="7597" y="1572"/>
                  </a:lnTo>
                  <a:lnTo>
                    <a:pt x="1596" y="1572"/>
                  </a:lnTo>
                  <a:cubicBezTo>
                    <a:pt x="1167" y="1572"/>
                    <a:pt x="1167" y="953"/>
                    <a:pt x="1596" y="953"/>
                  </a:cubicBezTo>
                  <a:lnTo>
                    <a:pt x="7573" y="953"/>
                  </a:lnTo>
                  <a:lnTo>
                    <a:pt x="7573" y="643"/>
                  </a:lnTo>
                  <a:cubicBezTo>
                    <a:pt x="7549" y="405"/>
                    <a:pt x="7722" y="286"/>
                    <a:pt x="7895" y="286"/>
                  </a:cubicBezTo>
                  <a:close/>
                  <a:moveTo>
                    <a:pt x="24" y="0"/>
                  </a:moveTo>
                  <a:lnTo>
                    <a:pt x="24" y="2215"/>
                  </a:lnTo>
                  <a:cubicBezTo>
                    <a:pt x="0" y="2382"/>
                    <a:pt x="143" y="2525"/>
                    <a:pt x="334" y="2525"/>
                  </a:cubicBezTo>
                  <a:lnTo>
                    <a:pt x="10431" y="2525"/>
                  </a:lnTo>
                  <a:cubicBezTo>
                    <a:pt x="10598" y="2525"/>
                    <a:pt x="10764" y="2382"/>
                    <a:pt x="10740" y="2215"/>
                  </a:cubicBezTo>
                  <a:lnTo>
                    <a:pt x="1074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106"/>
            <p:cNvSpPr/>
            <p:nvPr/>
          </p:nvSpPr>
          <p:spPr>
            <a:xfrm>
              <a:off x="2792800" y="2373175"/>
              <a:ext cx="267950" cy="172675"/>
            </a:xfrm>
            <a:custGeom>
              <a:avLst/>
              <a:gdLst/>
              <a:ahLst/>
              <a:cxnLst/>
              <a:rect l="l" t="t" r="r" b="b"/>
              <a:pathLst>
                <a:path w="10718" h="6907" extrusionOk="0">
                  <a:moveTo>
                    <a:pt x="4109" y="1250"/>
                  </a:moveTo>
                  <a:cubicBezTo>
                    <a:pt x="4163" y="1250"/>
                    <a:pt x="4216" y="1262"/>
                    <a:pt x="4264" y="1286"/>
                  </a:cubicBezTo>
                  <a:lnTo>
                    <a:pt x="7407" y="3167"/>
                  </a:lnTo>
                  <a:cubicBezTo>
                    <a:pt x="7503" y="3239"/>
                    <a:pt x="7550" y="3334"/>
                    <a:pt x="7550" y="3453"/>
                  </a:cubicBezTo>
                  <a:cubicBezTo>
                    <a:pt x="7550" y="3548"/>
                    <a:pt x="7503" y="3667"/>
                    <a:pt x="7407" y="3715"/>
                  </a:cubicBezTo>
                  <a:lnTo>
                    <a:pt x="4264" y="5596"/>
                  </a:lnTo>
                  <a:cubicBezTo>
                    <a:pt x="4216" y="5632"/>
                    <a:pt x="4163" y="5650"/>
                    <a:pt x="4109" y="5650"/>
                  </a:cubicBezTo>
                  <a:cubicBezTo>
                    <a:pt x="4055" y="5650"/>
                    <a:pt x="4002" y="5632"/>
                    <a:pt x="3954" y="5596"/>
                  </a:cubicBezTo>
                  <a:cubicBezTo>
                    <a:pt x="3835" y="5549"/>
                    <a:pt x="3787" y="5430"/>
                    <a:pt x="3787" y="5334"/>
                  </a:cubicBezTo>
                  <a:lnTo>
                    <a:pt x="3787" y="1572"/>
                  </a:lnTo>
                  <a:cubicBezTo>
                    <a:pt x="3787" y="1453"/>
                    <a:pt x="3859" y="1334"/>
                    <a:pt x="3954" y="1286"/>
                  </a:cubicBezTo>
                  <a:cubicBezTo>
                    <a:pt x="4002" y="1262"/>
                    <a:pt x="4055" y="1250"/>
                    <a:pt x="4109" y="1250"/>
                  </a:cubicBezTo>
                  <a:close/>
                  <a:moveTo>
                    <a:pt x="311" y="0"/>
                  </a:moveTo>
                  <a:cubicBezTo>
                    <a:pt x="144" y="0"/>
                    <a:pt x="1" y="143"/>
                    <a:pt x="1" y="310"/>
                  </a:cubicBezTo>
                  <a:lnTo>
                    <a:pt x="1" y="6906"/>
                  </a:lnTo>
                  <a:lnTo>
                    <a:pt x="10717" y="6906"/>
                  </a:lnTo>
                  <a:lnTo>
                    <a:pt x="10717" y="310"/>
                  </a:lnTo>
                  <a:cubicBezTo>
                    <a:pt x="10717" y="143"/>
                    <a:pt x="10575" y="0"/>
                    <a:pt x="104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7" name="Google Shape;12947;p106"/>
          <p:cNvGrpSpPr/>
          <p:nvPr/>
        </p:nvGrpSpPr>
        <p:grpSpPr>
          <a:xfrm>
            <a:off x="4025192" y="1792863"/>
            <a:ext cx="349566" cy="307430"/>
            <a:chOff x="3370325" y="2380850"/>
            <a:chExt cx="269125" cy="235850"/>
          </a:xfrm>
        </p:grpSpPr>
        <p:sp>
          <p:nvSpPr>
            <p:cNvPr id="12948" name="Google Shape;12948;p106"/>
            <p:cNvSpPr/>
            <p:nvPr/>
          </p:nvSpPr>
          <p:spPr>
            <a:xfrm>
              <a:off x="3370325" y="2443425"/>
              <a:ext cx="268525" cy="126225"/>
            </a:xfrm>
            <a:custGeom>
              <a:avLst/>
              <a:gdLst/>
              <a:ahLst/>
              <a:cxnLst/>
              <a:rect l="l" t="t" r="r" b="b"/>
              <a:pathLst>
                <a:path w="10741" h="5049" extrusionOk="0">
                  <a:moveTo>
                    <a:pt x="1929" y="0"/>
                  </a:moveTo>
                  <a:cubicBezTo>
                    <a:pt x="1810" y="3048"/>
                    <a:pt x="143" y="4477"/>
                    <a:pt x="143" y="4477"/>
                  </a:cubicBezTo>
                  <a:cubicBezTo>
                    <a:pt x="24" y="4549"/>
                    <a:pt x="0" y="4692"/>
                    <a:pt x="48" y="4811"/>
                  </a:cubicBezTo>
                  <a:cubicBezTo>
                    <a:pt x="95" y="4954"/>
                    <a:pt x="191" y="5025"/>
                    <a:pt x="333" y="5049"/>
                  </a:cubicBezTo>
                  <a:lnTo>
                    <a:pt x="8549" y="5049"/>
                  </a:lnTo>
                  <a:cubicBezTo>
                    <a:pt x="8621" y="5049"/>
                    <a:pt x="8692" y="5001"/>
                    <a:pt x="8740" y="4954"/>
                  </a:cubicBezTo>
                  <a:cubicBezTo>
                    <a:pt x="8835" y="4906"/>
                    <a:pt x="10621" y="3358"/>
                    <a:pt x="10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106"/>
            <p:cNvSpPr/>
            <p:nvPr/>
          </p:nvSpPr>
          <p:spPr>
            <a:xfrm>
              <a:off x="3417950" y="2380850"/>
              <a:ext cx="221500" cy="47100"/>
            </a:xfrm>
            <a:custGeom>
              <a:avLst/>
              <a:gdLst/>
              <a:ahLst/>
              <a:cxnLst/>
              <a:rect l="l" t="t" r="r" b="b"/>
              <a:pathLst>
                <a:path w="8860" h="1884" extrusionOk="0">
                  <a:moveTo>
                    <a:pt x="2197" y="0"/>
                  </a:moveTo>
                  <a:cubicBezTo>
                    <a:pt x="2025" y="0"/>
                    <a:pt x="1882" y="136"/>
                    <a:pt x="1882" y="312"/>
                  </a:cubicBezTo>
                  <a:lnTo>
                    <a:pt x="1882" y="622"/>
                  </a:lnTo>
                  <a:lnTo>
                    <a:pt x="310" y="622"/>
                  </a:lnTo>
                  <a:cubicBezTo>
                    <a:pt x="299" y="620"/>
                    <a:pt x="288" y="620"/>
                    <a:pt x="278" y="620"/>
                  </a:cubicBezTo>
                  <a:cubicBezTo>
                    <a:pt x="125" y="620"/>
                    <a:pt x="0" y="775"/>
                    <a:pt x="0" y="931"/>
                  </a:cubicBezTo>
                  <a:lnTo>
                    <a:pt x="0" y="1884"/>
                  </a:lnTo>
                  <a:lnTo>
                    <a:pt x="8859" y="1884"/>
                  </a:lnTo>
                  <a:lnTo>
                    <a:pt x="8859" y="931"/>
                  </a:lnTo>
                  <a:cubicBezTo>
                    <a:pt x="8835" y="765"/>
                    <a:pt x="8692" y="622"/>
                    <a:pt x="8526" y="622"/>
                  </a:cubicBezTo>
                  <a:lnTo>
                    <a:pt x="6954" y="622"/>
                  </a:lnTo>
                  <a:lnTo>
                    <a:pt x="6954" y="336"/>
                  </a:lnTo>
                  <a:cubicBezTo>
                    <a:pt x="6954" y="169"/>
                    <a:pt x="6835" y="26"/>
                    <a:pt x="6668" y="3"/>
                  </a:cubicBezTo>
                  <a:cubicBezTo>
                    <a:pt x="6654" y="1"/>
                    <a:pt x="6640" y="0"/>
                    <a:pt x="6627" y="0"/>
                  </a:cubicBezTo>
                  <a:cubicBezTo>
                    <a:pt x="6454" y="0"/>
                    <a:pt x="6311" y="136"/>
                    <a:pt x="6311" y="312"/>
                  </a:cubicBezTo>
                  <a:lnTo>
                    <a:pt x="6311" y="622"/>
                  </a:lnTo>
                  <a:lnTo>
                    <a:pt x="4739" y="622"/>
                  </a:lnTo>
                  <a:lnTo>
                    <a:pt x="4739" y="336"/>
                  </a:lnTo>
                  <a:cubicBezTo>
                    <a:pt x="4739" y="169"/>
                    <a:pt x="4620" y="26"/>
                    <a:pt x="4453" y="3"/>
                  </a:cubicBezTo>
                  <a:cubicBezTo>
                    <a:pt x="4440" y="1"/>
                    <a:pt x="4426" y="0"/>
                    <a:pt x="4412" y="0"/>
                  </a:cubicBezTo>
                  <a:cubicBezTo>
                    <a:pt x="4239" y="0"/>
                    <a:pt x="4096" y="136"/>
                    <a:pt x="4096" y="312"/>
                  </a:cubicBezTo>
                  <a:lnTo>
                    <a:pt x="4096" y="622"/>
                  </a:lnTo>
                  <a:lnTo>
                    <a:pt x="2525" y="622"/>
                  </a:lnTo>
                  <a:lnTo>
                    <a:pt x="2525" y="336"/>
                  </a:lnTo>
                  <a:cubicBezTo>
                    <a:pt x="2525" y="145"/>
                    <a:pt x="2405" y="26"/>
                    <a:pt x="2239" y="3"/>
                  </a:cubicBezTo>
                  <a:cubicBezTo>
                    <a:pt x="2225" y="1"/>
                    <a:pt x="2211" y="0"/>
                    <a:pt x="2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106"/>
            <p:cNvSpPr/>
            <p:nvPr/>
          </p:nvSpPr>
          <p:spPr>
            <a:xfrm>
              <a:off x="3418525" y="2520800"/>
              <a:ext cx="220925" cy="95900"/>
            </a:xfrm>
            <a:custGeom>
              <a:avLst/>
              <a:gdLst/>
              <a:ahLst/>
              <a:cxnLst/>
              <a:rect l="l" t="t" r="r" b="b"/>
              <a:pathLst>
                <a:path w="8837" h="3836" extrusionOk="0">
                  <a:moveTo>
                    <a:pt x="8836" y="1"/>
                  </a:moveTo>
                  <a:cubicBezTo>
                    <a:pt x="8479" y="882"/>
                    <a:pt x="7931" y="1692"/>
                    <a:pt x="7241" y="2359"/>
                  </a:cubicBezTo>
                  <a:cubicBezTo>
                    <a:pt x="7050" y="2501"/>
                    <a:pt x="6860" y="2573"/>
                    <a:pt x="6645" y="2573"/>
                  </a:cubicBezTo>
                  <a:lnTo>
                    <a:pt x="1" y="2573"/>
                  </a:lnTo>
                  <a:lnTo>
                    <a:pt x="1" y="3526"/>
                  </a:lnTo>
                  <a:cubicBezTo>
                    <a:pt x="1" y="3692"/>
                    <a:pt x="144" y="3835"/>
                    <a:pt x="311" y="3835"/>
                  </a:cubicBezTo>
                  <a:lnTo>
                    <a:pt x="8503" y="3835"/>
                  </a:lnTo>
                  <a:cubicBezTo>
                    <a:pt x="8693" y="3835"/>
                    <a:pt x="8836" y="3692"/>
                    <a:pt x="8836" y="3526"/>
                  </a:cubicBezTo>
                  <a:lnTo>
                    <a:pt x="883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1" name="Google Shape;12951;p106"/>
          <p:cNvGrpSpPr/>
          <p:nvPr/>
        </p:nvGrpSpPr>
        <p:grpSpPr>
          <a:xfrm>
            <a:off x="4779171" y="1803030"/>
            <a:ext cx="348008" cy="286379"/>
            <a:chOff x="3950800" y="2388650"/>
            <a:chExt cx="267925" cy="219700"/>
          </a:xfrm>
        </p:grpSpPr>
        <p:sp>
          <p:nvSpPr>
            <p:cNvPr id="12952" name="Google Shape;12952;p106"/>
            <p:cNvSpPr/>
            <p:nvPr/>
          </p:nvSpPr>
          <p:spPr>
            <a:xfrm>
              <a:off x="4138925" y="2482700"/>
              <a:ext cx="79800" cy="63150"/>
            </a:xfrm>
            <a:custGeom>
              <a:avLst/>
              <a:gdLst/>
              <a:ahLst/>
              <a:cxnLst/>
              <a:rect l="l" t="t" r="r" b="b"/>
              <a:pathLst>
                <a:path w="3192" h="2526" extrusionOk="0">
                  <a:moveTo>
                    <a:pt x="1" y="1"/>
                  </a:moveTo>
                  <a:cubicBezTo>
                    <a:pt x="215" y="382"/>
                    <a:pt x="358" y="834"/>
                    <a:pt x="358" y="1263"/>
                  </a:cubicBezTo>
                  <a:cubicBezTo>
                    <a:pt x="358" y="1715"/>
                    <a:pt x="239" y="2144"/>
                    <a:pt x="1" y="2525"/>
                  </a:cubicBezTo>
                  <a:lnTo>
                    <a:pt x="3192" y="2525"/>
                  </a:lnTo>
                  <a:lnTo>
                    <a:pt x="31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106"/>
            <p:cNvSpPr/>
            <p:nvPr/>
          </p:nvSpPr>
          <p:spPr>
            <a:xfrm>
              <a:off x="4037725" y="2467050"/>
              <a:ext cx="110150" cy="94275"/>
            </a:xfrm>
            <a:custGeom>
              <a:avLst/>
              <a:gdLst/>
              <a:ahLst/>
              <a:cxnLst/>
              <a:rect l="l" t="t" r="r" b="b"/>
              <a:pathLst>
                <a:path w="4406" h="3771" extrusionOk="0">
                  <a:moveTo>
                    <a:pt x="1881" y="627"/>
                  </a:moveTo>
                  <a:cubicBezTo>
                    <a:pt x="3001" y="627"/>
                    <a:pt x="3572" y="1984"/>
                    <a:pt x="2786" y="2794"/>
                  </a:cubicBezTo>
                  <a:cubicBezTo>
                    <a:pt x="2527" y="3045"/>
                    <a:pt x="2212" y="3158"/>
                    <a:pt x="1903" y="3158"/>
                  </a:cubicBezTo>
                  <a:cubicBezTo>
                    <a:pt x="1247" y="3158"/>
                    <a:pt x="619" y="2650"/>
                    <a:pt x="619" y="1889"/>
                  </a:cubicBezTo>
                  <a:cubicBezTo>
                    <a:pt x="619" y="1198"/>
                    <a:pt x="1191" y="627"/>
                    <a:pt x="1881" y="627"/>
                  </a:cubicBezTo>
                  <a:close/>
                  <a:moveTo>
                    <a:pt x="1901" y="1"/>
                  </a:moveTo>
                  <a:cubicBezTo>
                    <a:pt x="930" y="1"/>
                    <a:pt x="0" y="759"/>
                    <a:pt x="0" y="1889"/>
                  </a:cubicBezTo>
                  <a:cubicBezTo>
                    <a:pt x="0" y="2937"/>
                    <a:pt x="834" y="3770"/>
                    <a:pt x="1881" y="3770"/>
                  </a:cubicBezTo>
                  <a:cubicBezTo>
                    <a:pt x="3572" y="3770"/>
                    <a:pt x="4406" y="1746"/>
                    <a:pt x="3215" y="555"/>
                  </a:cubicBezTo>
                  <a:cubicBezTo>
                    <a:pt x="2832" y="172"/>
                    <a:pt x="2362" y="1"/>
                    <a:pt x="19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106"/>
            <p:cNvSpPr/>
            <p:nvPr/>
          </p:nvSpPr>
          <p:spPr>
            <a:xfrm>
              <a:off x="4069275" y="2498775"/>
              <a:ext cx="31575" cy="31000"/>
            </a:xfrm>
            <a:custGeom>
              <a:avLst/>
              <a:gdLst/>
              <a:ahLst/>
              <a:cxnLst/>
              <a:rect l="l" t="t" r="r" b="b"/>
              <a:pathLst>
                <a:path w="1263" h="1240" extrusionOk="0">
                  <a:moveTo>
                    <a:pt x="619" y="1"/>
                  </a:moveTo>
                  <a:cubicBezTo>
                    <a:pt x="286" y="1"/>
                    <a:pt x="0" y="287"/>
                    <a:pt x="0" y="620"/>
                  </a:cubicBezTo>
                  <a:cubicBezTo>
                    <a:pt x="0" y="977"/>
                    <a:pt x="286" y="1239"/>
                    <a:pt x="619" y="1239"/>
                  </a:cubicBezTo>
                  <a:cubicBezTo>
                    <a:pt x="977" y="1239"/>
                    <a:pt x="1262" y="977"/>
                    <a:pt x="1262" y="620"/>
                  </a:cubicBezTo>
                  <a:cubicBezTo>
                    <a:pt x="1262" y="287"/>
                    <a:pt x="977"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106"/>
            <p:cNvSpPr/>
            <p:nvPr/>
          </p:nvSpPr>
          <p:spPr>
            <a:xfrm>
              <a:off x="3950800" y="2482700"/>
              <a:ext cx="79800" cy="63150"/>
            </a:xfrm>
            <a:custGeom>
              <a:avLst/>
              <a:gdLst/>
              <a:ahLst/>
              <a:cxnLst/>
              <a:rect l="l" t="t" r="r" b="b"/>
              <a:pathLst>
                <a:path w="3192" h="2526" extrusionOk="0">
                  <a:moveTo>
                    <a:pt x="0" y="1"/>
                  </a:moveTo>
                  <a:lnTo>
                    <a:pt x="0" y="2525"/>
                  </a:lnTo>
                  <a:lnTo>
                    <a:pt x="3191" y="2525"/>
                  </a:lnTo>
                  <a:cubicBezTo>
                    <a:pt x="2977" y="2144"/>
                    <a:pt x="2858" y="1715"/>
                    <a:pt x="2858" y="1263"/>
                  </a:cubicBezTo>
                  <a:cubicBezTo>
                    <a:pt x="2858" y="834"/>
                    <a:pt x="2977" y="382"/>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106"/>
            <p:cNvSpPr/>
            <p:nvPr/>
          </p:nvSpPr>
          <p:spPr>
            <a:xfrm>
              <a:off x="3950800" y="2388650"/>
              <a:ext cx="267925" cy="78600"/>
            </a:xfrm>
            <a:custGeom>
              <a:avLst/>
              <a:gdLst/>
              <a:ahLst/>
              <a:cxnLst/>
              <a:rect l="l" t="t" r="r" b="b"/>
              <a:pathLst>
                <a:path w="10717" h="3144" extrusionOk="0">
                  <a:moveTo>
                    <a:pt x="6001" y="1262"/>
                  </a:moveTo>
                  <a:cubicBezTo>
                    <a:pt x="6406" y="1262"/>
                    <a:pt x="6406" y="1882"/>
                    <a:pt x="6001" y="1882"/>
                  </a:cubicBezTo>
                  <a:lnTo>
                    <a:pt x="4739" y="1882"/>
                  </a:lnTo>
                  <a:cubicBezTo>
                    <a:pt x="4311" y="1882"/>
                    <a:pt x="4311" y="1262"/>
                    <a:pt x="4739" y="1262"/>
                  </a:cubicBezTo>
                  <a:close/>
                  <a:moveTo>
                    <a:pt x="3477" y="0"/>
                  </a:moveTo>
                  <a:cubicBezTo>
                    <a:pt x="3358" y="0"/>
                    <a:pt x="3239" y="72"/>
                    <a:pt x="3191" y="167"/>
                  </a:cubicBezTo>
                  <a:lnTo>
                    <a:pt x="2644" y="1262"/>
                  </a:lnTo>
                  <a:lnTo>
                    <a:pt x="1905" y="1262"/>
                  </a:lnTo>
                  <a:lnTo>
                    <a:pt x="1905" y="953"/>
                  </a:lnTo>
                  <a:cubicBezTo>
                    <a:pt x="1905" y="750"/>
                    <a:pt x="1750" y="649"/>
                    <a:pt x="1596" y="649"/>
                  </a:cubicBezTo>
                  <a:cubicBezTo>
                    <a:pt x="1441" y="649"/>
                    <a:pt x="1286" y="750"/>
                    <a:pt x="1286" y="953"/>
                  </a:cubicBezTo>
                  <a:lnTo>
                    <a:pt x="1286" y="1262"/>
                  </a:lnTo>
                  <a:lnTo>
                    <a:pt x="310" y="1262"/>
                  </a:lnTo>
                  <a:cubicBezTo>
                    <a:pt x="143" y="1262"/>
                    <a:pt x="0" y="1405"/>
                    <a:pt x="0" y="1572"/>
                  </a:cubicBezTo>
                  <a:lnTo>
                    <a:pt x="0" y="3144"/>
                  </a:lnTo>
                  <a:lnTo>
                    <a:pt x="3715" y="3144"/>
                  </a:lnTo>
                  <a:cubicBezTo>
                    <a:pt x="4180" y="2727"/>
                    <a:pt x="4769" y="2519"/>
                    <a:pt x="5358" y="2519"/>
                  </a:cubicBezTo>
                  <a:cubicBezTo>
                    <a:pt x="5948" y="2519"/>
                    <a:pt x="6537" y="2727"/>
                    <a:pt x="7002" y="3144"/>
                  </a:cubicBezTo>
                  <a:lnTo>
                    <a:pt x="10717" y="3144"/>
                  </a:lnTo>
                  <a:lnTo>
                    <a:pt x="10717" y="1572"/>
                  </a:lnTo>
                  <a:cubicBezTo>
                    <a:pt x="10717" y="1405"/>
                    <a:pt x="10574" y="1262"/>
                    <a:pt x="10407" y="1262"/>
                  </a:cubicBezTo>
                  <a:lnTo>
                    <a:pt x="8073" y="1262"/>
                  </a:lnTo>
                  <a:lnTo>
                    <a:pt x="7526" y="167"/>
                  </a:lnTo>
                  <a:cubicBezTo>
                    <a:pt x="7478" y="72"/>
                    <a:pt x="7359" y="0"/>
                    <a:pt x="7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106"/>
            <p:cNvSpPr/>
            <p:nvPr/>
          </p:nvSpPr>
          <p:spPr>
            <a:xfrm>
              <a:off x="3950800" y="2561300"/>
              <a:ext cx="267925" cy="47050"/>
            </a:xfrm>
            <a:custGeom>
              <a:avLst/>
              <a:gdLst/>
              <a:ahLst/>
              <a:cxnLst/>
              <a:rect l="l" t="t" r="r" b="b"/>
              <a:pathLst>
                <a:path w="10717" h="1882" extrusionOk="0">
                  <a:moveTo>
                    <a:pt x="0" y="0"/>
                  </a:moveTo>
                  <a:lnTo>
                    <a:pt x="0" y="1572"/>
                  </a:lnTo>
                  <a:cubicBezTo>
                    <a:pt x="0" y="1739"/>
                    <a:pt x="143" y="1882"/>
                    <a:pt x="310" y="1882"/>
                  </a:cubicBezTo>
                  <a:lnTo>
                    <a:pt x="10407" y="1882"/>
                  </a:lnTo>
                  <a:cubicBezTo>
                    <a:pt x="10574" y="1882"/>
                    <a:pt x="10717" y="1739"/>
                    <a:pt x="10717" y="1572"/>
                  </a:cubicBezTo>
                  <a:lnTo>
                    <a:pt x="10717" y="0"/>
                  </a:lnTo>
                  <a:lnTo>
                    <a:pt x="7002" y="0"/>
                  </a:lnTo>
                  <a:cubicBezTo>
                    <a:pt x="6549" y="405"/>
                    <a:pt x="5978" y="643"/>
                    <a:pt x="5358" y="643"/>
                  </a:cubicBezTo>
                  <a:cubicBezTo>
                    <a:pt x="4763" y="643"/>
                    <a:pt x="4168" y="405"/>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8" name="Google Shape;12958;p106"/>
          <p:cNvGrpSpPr/>
          <p:nvPr/>
        </p:nvGrpSpPr>
        <p:grpSpPr>
          <a:xfrm>
            <a:off x="5530812" y="1792928"/>
            <a:ext cx="348820" cy="307365"/>
            <a:chOff x="4529475" y="2380900"/>
            <a:chExt cx="268550" cy="235800"/>
          </a:xfrm>
        </p:grpSpPr>
        <p:sp>
          <p:nvSpPr>
            <p:cNvPr id="12959" name="Google Shape;12959;p106"/>
            <p:cNvSpPr/>
            <p:nvPr/>
          </p:nvSpPr>
          <p:spPr>
            <a:xfrm>
              <a:off x="4529475" y="2380900"/>
              <a:ext cx="268550" cy="62550"/>
            </a:xfrm>
            <a:custGeom>
              <a:avLst/>
              <a:gdLst/>
              <a:ahLst/>
              <a:cxnLst/>
              <a:rect l="l" t="t" r="r" b="b"/>
              <a:pathLst>
                <a:path w="10742" h="2502" extrusionOk="0">
                  <a:moveTo>
                    <a:pt x="1594" y="938"/>
                  </a:moveTo>
                  <a:cubicBezTo>
                    <a:pt x="1759" y="938"/>
                    <a:pt x="1922" y="1067"/>
                    <a:pt x="1906" y="1263"/>
                  </a:cubicBezTo>
                  <a:cubicBezTo>
                    <a:pt x="1906" y="1429"/>
                    <a:pt x="1763" y="1572"/>
                    <a:pt x="1596" y="1572"/>
                  </a:cubicBezTo>
                  <a:cubicBezTo>
                    <a:pt x="1311" y="1572"/>
                    <a:pt x="1168" y="1215"/>
                    <a:pt x="1382" y="1025"/>
                  </a:cubicBezTo>
                  <a:cubicBezTo>
                    <a:pt x="1442" y="965"/>
                    <a:pt x="1518" y="938"/>
                    <a:pt x="1594" y="938"/>
                  </a:cubicBezTo>
                  <a:close/>
                  <a:moveTo>
                    <a:pt x="2832" y="938"/>
                  </a:moveTo>
                  <a:cubicBezTo>
                    <a:pt x="2998" y="938"/>
                    <a:pt x="3161" y="1067"/>
                    <a:pt x="3144" y="1263"/>
                  </a:cubicBezTo>
                  <a:cubicBezTo>
                    <a:pt x="3144" y="1429"/>
                    <a:pt x="3025" y="1549"/>
                    <a:pt x="2859" y="1572"/>
                  </a:cubicBezTo>
                  <a:cubicBezTo>
                    <a:pt x="2573" y="1572"/>
                    <a:pt x="2406" y="1239"/>
                    <a:pt x="2620" y="1025"/>
                  </a:cubicBezTo>
                  <a:cubicBezTo>
                    <a:pt x="2680" y="965"/>
                    <a:pt x="2756" y="938"/>
                    <a:pt x="2832" y="938"/>
                  </a:cubicBezTo>
                  <a:close/>
                  <a:moveTo>
                    <a:pt x="4162" y="927"/>
                  </a:moveTo>
                  <a:cubicBezTo>
                    <a:pt x="4559" y="927"/>
                    <a:pt x="4559" y="1575"/>
                    <a:pt x="4162" y="1575"/>
                  </a:cubicBezTo>
                  <a:cubicBezTo>
                    <a:pt x="4149" y="1575"/>
                    <a:pt x="4135" y="1574"/>
                    <a:pt x="4121" y="1572"/>
                  </a:cubicBezTo>
                  <a:cubicBezTo>
                    <a:pt x="3740" y="1525"/>
                    <a:pt x="3740" y="977"/>
                    <a:pt x="4121" y="929"/>
                  </a:cubicBezTo>
                  <a:cubicBezTo>
                    <a:pt x="4135" y="928"/>
                    <a:pt x="4149" y="927"/>
                    <a:pt x="4162" y="927"/>
                  </a:cubicBezTo>
                  <a:close/>
                  <a:moveTo>
                    <a:pt x="9187" y="927"/>
                  </a:moveTo>
                  <a:cubicBezTo>
                    <a:pt x="9584" y="927"/>
                    <a:pt x="9584" y="1575"/>
                    <a:pt x="9187" y="1575"/>
                  </a:cubicBezTo>
                  <a:cubicBezTo>
                    <a:pt x="9173" y="1575"/>
                    <a:pt x="9160" y="1574"/>
                    <a:pt x="9146" y="1572"/>
                  </a:cubicBezTo>
                  <a:lnTo>
                    <a:pt x="5359" y="1572"/>
                  </a:lnTo>
                  <a:cubicBezTo>
                    <a:pt x="5002" y="1525"/>
                    <a:pt x="5002" y="977"/>
                    <a:pt x="5359" y="929"/>
                  </a:cubicBezTo>
                  <a:lnTo>
                    <a:pt x="9146" y="929"/>
                  </a:lnTo>
                  <a:cubicBezTo>
                    <a:pt x="9160" y="928"/>
                    <a:pt x="9173" y="927"/>
                    <a:pt x="9187" y="927"/>
                  </a:cubicBezTo>
                  <a:close/>
                  <a:moveTo>
                    <a:pt x="334" y="1"/>
                  </a:moveTo>
                  <a:cubicBezTo>
                    <a:pt x="144" y="1"/>
                    <a:pt x="1" y="120"/>
                    <a:pt x="1" y="286"/>
                  </a:cubicBezTo>
                  <a:lnTo>
                    <a:pt x="1" y="2501"/>
                  </a:lnTo>
                  <a:lnTo>
                    <a:pt x="10717" y="2501"/>
                  </a:lnTo>
                  <a:lnTo>
                    <a:pt x="10717" y="310"/>
                  </a:lnTo>
                  <a:cubicBezTo>
                    <a:pt x="10741" y="143"/>
                    <a:pt x="10598" y="1"/>
                    <a:pt x="10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106"/>
            <p:cNvSpPr/>
            <p:nvPr/>
          </p:nvSpPr>
          <p:spPr>
            <a:xfrm>
              <a:off x="4598550" y="2511875"/>
              <a:ext cx="130400" cy="104825"/>
            </a:xfrm>
            <a:custGeom>
              <a:avLst/>
              <a:gdLst/>
              <a:ahLst/>
              <a:cxnLst/>
              <a:rect l="l" t="t" r="r" b="b"/>
              <a:pathLst>
                <a:path w="5216" h="4193" extrusionOk="0">
                  <a:moveTo>
                    <a:pt x="2620" y="1"/>
                  </a:moveTo>
                  <a:cubicBezTo>
                    <a:pt x="1191" y="1"/>
                    <a:pt x="48" y="1191"/>
                    <a:pt x="96" y="2620"/>
                  </a:cubicBezTo>
                  <a:cubicBezTo>
                    <a:pt x="96" y="3192"/>
                    <a:pt x="310" y="3740"/>
                    <a:pt x="667" y="4192"/>
                  </a:cubicBezTo>
                  <a:lnTo>
                    <a:pt x="1572" y="4192"/>
                  </a:lnTo>
                  <a:cubicBezTo>
                    <a:pt x="0" y="3144"/>
                    <a:pt x="739" y="715"/>
                    <a:pt x="2620" y="715"/>
                  </a:cubicBezTo>
                  <a:cubicBezTo>
                    <a:pt x="4477" y="715"/>
                    <a:pt x="5216" y="3144"/>
                    <a:pt x="3644" y="4192"/>
                  </a:cubicBezTo>
                  <a:lnTo>
                    <a:pt x="4573" y="4192"/>
                  </a:lnTo>
                  <a:cubicBezTo>
                    <a:pt x="4930" y="3740"/>
                    <a:pt x="5120" y="3192"/>
                    <a:pt x="5120" y="2620"/>
                  </a:cubicBezTo>
                  <a:cubicBezTo>
                    <a:pt x="5168" y="1191"/>
                    <a:pt x="4025"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106"/>
            <p:cNvSpPr/>
            <p:nvPr/>
          </p:nvSpPr>
          <p:spPr>
            <a:xfrm>
              <a:off x="4529475" y="2459500"/>
              <a:ext cx="267950" cy="157200"/>
            </a:xfrm>
            <a:custGeom>
              <a:avLst/>
              <a:gdLst/>
              <a:ahLst/>
              <a:cxnLst/>
              <a:rect l="l" t="t" r="r" b="b"/>
              <a:pathLst>
                <a:path w="10718" h="6288" extrusionOk="0">
                  <a:moveTo>
                    <a:pt x="1" y="0"/>
                  </a:moveTo>
                  <a:lnTo>
                    <a:pt x="1" y="5978"/>
                  </a:lnTo>
                  <a:cubicBezTo>
                    <a:pt x="1" y="6144"/>
                    <a:pt x="144" y="6287"/>
                    <a:pt x="310" y="6287"/>
                  </a:cubicBezTo>
                  <a:lnTo>
                    <a:pt x="2668" y="6287"/>
                  </a:lnTo>
                  <a:cubicBezTo>
                    <a:pt x="2454" y="5906"/>
                    <a:pt x="2311" y="5477"/>
                    <a:pt x="2263" y="5025"/>
                  </a:cubicBezTo>
                  <a:lnTo>
                    <a:pt x="1596" y="5025"/>
                  </a:lnTo>
                  <a:cubicBezTo>
                    <a:pt x="1582" y="5026"/>
                    <a:pt x="1568" y="5027"/>
                    <a:pt x="1554" y="5027"/>
                  </a:cubicBezTo>
                  <a:cubicBezTo>
                    <a:pt x="1158" y="5027"/>
                    <a:pt x="1158" y="4403"/>
                    <a:pt x="1554" y="4403"/>
                  </a:cubicBezTo>
                  <a:cubicBezTo>
                    <a:pt x="1568" y="4403"/>
                    <a:pt x="1582" y="4404"/>
                    <a:pt x="1596" y="4406"/>
                  </a:cubicBezTo>
                  <a:lnTo>
                    <a:pt x="2263" y="4406"/>
                  </a:lnTo>
                  <a:cubicBezTo>
                    <a:pt x="2311" y="3787"/>
                    <a:pt x="2549" y="3215"/>
                    <a:pt x="2954" y="2739"/>
                  </a:cubicBezTo>
                  <a:lnTo>
                    <a:pt x="2501" y="2262"/>
                  </a:lnTo>
                  <a:cubicBezTo>
                    <a:pt x="2358" y="2143"/>
                    <a:pt x="2358" y="1953"/>
                    <a:pt x="2501" y="1810"/>
                  </a:cubicBezTo>
                  <a:cubicBezTo>
                    <a:pt x="2561" y="1750"/>
                    <a:pt x="2638" y="1721"/>
                    <a:pt x="2716" y="1721"/>
                  </a:cubicBezTo>
                  <a:cubicBezTo>
                    <a:pt x="2793" y="1721"/>
                    <a:pt x="2870" y="1750"/>
                    <a:pt x="2930" y="1810"/>
                  </a:cubicBezTo>
                  <a:lnTo>
                    <a:pt x="3382" y="2286"/>
                  </a:lnTo>
                  <a:cubicBezTo>
                    <a:pt x="3859" y="1905"/>
                    <a:pt x="4430" y="1667"/>
                    <a:pt x="5049" y="1596"/>
                  </a:cubicBezTo>
                  <a:lnTo>
                    <a:pt x="5049" y="929"/>
                  </a:lnTo>
                  <a:cubicBezTo>
                    <a:pt x="5026" y="703"/>
                    <a:pt x="5192" y="590"/>
                    <a:pt x="5359" y="590"/>
                  </a:cubicBezTo>
                  <a:cubicBezTo>
                    <a:pt x="5526" y="590"/>
                    <a:pt x="5692" y="703"/>
                    <a:pt x="5669" y="929"/>
                  </a:cubicBezTo>
                  <a:lnTo>
                    <a:pt x="5669" y="1596"/>
                  </a:lnTo>
                  <a:cubicBezTo>
                    <a:pt x="6288" y="1667"/>
                    <a:pt x="6859" y="1905"/>
                    <a:pt x="7336" y="2286"/>
                  </a:cubicBezTo>
                  <a:lnTo>
                    <a:pt x="7812" y="1810"/>
                  </a:lnTo>
                  <a:cubicBezTo>
                    <a:pt x="7871" y="1750"/>
                    <a:pt x="7949" y="1721"/>
                    <a:pt x="8026" y="1721"/>
                  </a:cubicBezTo>
                  <a:cubicBezTo>
                    <a:pt x="8104" y="1721"/>
                    <a:pt x="8181" y="1750"/>
                    <a:pt x="8241" y="1810"/>
                  </a:cubicBezTo>
                  <a:cubicBezTo>
                    <a:pt x="8360" y="1953"/>
                    <a:pt x="8360" y="2143"/>
                    <a:pt x="8241" y="2262"/>
                  </a:cubicBezTo>
                  <a:lnTo>
                    <a:pt x="7788" y="2739"/>
                  </a:lnTo>
                  <a:cubicBezTo>
                    <a:pt x="8169" y="3215"/>
                    <a:pt x="8407" y="3787"/>
                    <a:pt x="8479" y="4406"/>
                  </a:cubicBezTo>
                  <a:lnTo>
                    <a:pt x="9122" y="4406"/>
                  </a:lnTo>
                  <a:cubicBezTo>
                    <a:pt x="9137" y="4404"/>
                    <a:pt x="9152" y="4403"/>
                    <a:pt x="9166" y="4403"/>
                  </a:cubicBezTo>
                  <a:cubicBezTo>
                    <a:pt x="9583" y="4403"/>
                    <a:pt x="9583" y="5027"/>
                    <a:pt x="9166" y="5027"/>
                  </a:cubicBezTo>
                  <a:cubicBezTo>
                    <a:pt x="9152" y="5027"/>
                    <a:pt x="9137" y="5026"/>
                    <a:pt x="9122" y="5025"/>
                  </a:cubicBezTo>
                  <a:lnTo>
                    <a:pt x="8479" y="5025"/>
                  </a:lnTo>
                  <a:cubicBezTo>
                    <a:pt x="8431" y="5477"/>
                    <a:pt x="8288" y="5906"/>
                    <a:pt x="8074" y="6287"/>
                  </a:cubicBezTo>
                  <a:lnTo>
                    <a:pt x="10408" y="6287"/>
                  </a:lnTo>
                  <a:cubicBezTo>
                    <a:pt x="10574" y="6287"/>
                    <a:pt x="10717" y="6144"/>
                    <a:pt x="10717" y="5978"/>
                  </a:cubicBez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106"/>
            <p:cNvSpPr/>
            <p:nvPr/>
          </p:nvSpPr>
          <p:spPr>
            <a:xfrm>
              <a:off x="4632475" y="2545825"/>
              <a:ext cx="62550" cy="62525"/>
            </a:xfrm>
            <a:custGeom>
              <a:avLst/>
              <a:gdLst/>
              <a:ahLst/>
              <a:cxnLst/>
              <a:rect l="l" t="t" r="r" b="b"/>
              <a:pathLst>
                <a:path w="2502" h="2501" extrusionOk="0">
                  <a:moveTo>
                    <a:pt x="1239" y="0"/>
                  </a:moveTo>
                  <a:cubicBezTo>
                    <a:pt x="548" y="0"/>
                    <a:pt x="1" y="572"/>
                    <a:pt x="1" y="1262"/>
                  </a:cubicBezTo>
                  <a:cubicBezTo>
                    <a:pt x="1" y="1953"/>
                    <a:pt x="548" y="2501"/>
                    <a:pt x="1239" y="2501"/>
                  </a:cubicBezTo>
                  <a:cubicBezTo>
                    <a:pt x="1954" y="2501"/>
                    <a:pt x="2501" y="1953"/>
                    <a:pt x="2501" y="1262"/>
                  </a:cubicBezTo>
                  <a:cubicBezTo>
                    <a:pt x="2501" y="572"/>
                    <a:pt x="195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3" name="Google Shape;12963;p106"/>
          <p:cNvGrpSpPr/>
          <p:nvPr/>
        </p:nvGrpSpPr>
        <p:grpSpPr>
          <a:xfrm>
            <a:off x="6284044" y="1792928"/>
            <a:ext cx="348008" cy="307365"/>
            <a:chOff x="5109375" y="2380900"/>
            <a:chExt cx="267925" cy="235800"/>
          </a:xfrm>
        </p:grpSpPr>
        <p:sp>
          <p:nvSpPr>
            <p:cNvPr id="12964" name="Google Shape;12964;p106"/>
            <p:cNvSpPr/>
            <p:nvPr/>
          </p:nvSpPr>
          <p:spPr>
            <a:xfrm>
              <a:off x="5109375" y="2380900"/>
              <a:ext cx="267925" cy="62550"/>
            </a:xfrm>
            <a:custGeom>
              <a:avLst/>
              <a:gdLst/>
              <a:ahLst/>
              <a:cxnLst/>
              <a:rect l="l" t="t" r="r" b="b"/>
              <a:pathLst>
                <a:path w="10717" h="2502" extrusionOk="0">
                  <a:moveTo>
                    <a:pt x="2831" y="938"/>
                  </a:moveTo>
                  <a:cubicBezTo>
                    <a:pt x="2997" y="938"/>
                    <a:pt x="3160" y="1067"/>
                    <a:pt x="3144" y="1263"/>
                  </a:cubicBezTo>
                  <a:cubicBezTo>
                    <a:pt x="3144" y="1429"/>
                    <a:pt x="3001" y="1549"/>
                    <a:pt x="2858" y="1572"/>
                  </a:cubicBezTo>
                  <a:cubicBezTo>
                    <a:pt x="2548" y="1572"/>
                    <a:pt x="2405" y="1239"/>
                    <a:pt x="2620" y="1025"/>
                  </a:cubicBezTo>
                  <a:cubicBezTo>
                    <a:pt x="2680" y="965"/>
                    <a:pt x="2756" y="938"/>
                    <a:pt x="2831" y="938"/>
                  </a:cubicBezTo>
                  <a:close/>
                  <a:moveTo>
                    <a:pt x="1637" y="927"/>
                  </a:moveTo>
                  <a:cubicBezTo>
                    <a:pt x="2034" y="927"/>
                    <a:pt x="2034" y="1575"/>
                    <a:pt x="1637" y="1575"/>
                  </a:cubicBezTo>
                  <a:cubicBezTo>
                    <a:pt x="1624" y="1575"/>
                    <a:pt x="1610" y="1574"/>
                    <a:pt x="1596" y="1572"/>
                  </a:cubicBezTo>
                  <a:cubicBezTo>
                    <a:pt x="1215" y="1525"/>
                    <a:pt x="1215" y="977"/>
                    <a:pt x="1596" y="929"/>
                  </a:cubicBezTo>
                  <a:cubicBezTo>
                    <a:pt x="1610" y="928"/>
                    <a:pt x="1624" y="927"/>
                    <a:pt x="1637" y="927"/>
                  </a:cubicBezTo>
                  <a:close/>
                  <a:moveTo>
                    <a:pt x="4140" y="927"/>
                  </a:moveTo>
                  <a:cubicBezTo>
                    <a:pt x="4558" y="927"/>
                    <a:pt x="4558" y="1575"/>
                    <a:pt x="4140" y="1575"/>
                  </a:cubicBezTo>
                  <a:cubicBezTo>
                    <a:pt x="4126" y="1575"/>
                    <a:pt x="4111" y="1574"/>
                    <a:pt x="4096" y="1572"/>
                  </a:cubicBezTo>
                  <a:cubicBezTo>
                    <a:pt x="3715" y="1525"/>
                    <a:pt x="3715" y="977"/>
                    <a:pt x="4096" y="929"/>
                  </a:cubicBezTo>
                  <a:cubicBezTo>
                    <a:pt x="4111" y="928"/>
                    <a:pt x="4126" y="927"/>
                    <a:pt x="4140" y="927"/>
                  </a:cubicBezTo>
                  <a:close/>
                  <a:moveTo>
                    <a:pt x="9186" y="927"/>
                  </a:moveTo>
                  <a:cubicBezTo>
                    <a:pt x="9584" y="927"/>
                    <a:pt x="9584" y="1575"/>
                    <a:pt x="9186" y="1575"/>
                  </a:cubicBezTo>
                  <a:cubicBezTo>
                    <a:pt x="9173" y="1575"/>
                    <a:pt x="9159" y="1574"/>
                    <a:pt x="9145" y="1572"/>
                  </a:cubicBezTo>
                  <a:lnTo>
                    <a:pt x="5358" y="1572"/>
                  </a:lnTo>
                  <a:cubicBezTo>
                    <a:pt x="4977" y="1525"/>
                    <a:pt x="4977" y="977"/>
                    <a:pt x="5358" y="929"/>
                  </a:cubicBezTo>
                  <a:lnTo>
                    <a:pt x="9145" y="929"/>
                  </a:lnTo>
                  <a:cubicBezTo>
                    <a:pt x="9159" y="928"/>
                    <a:pt x="9173" y="927"/>
                    <a:pt x="9186" y="927"/>
                  </a:cubicBezTo>
                  <a:close/>
                  <a:moveTo>
                    <a:pt x="310" y="1"/>
                  </a:moveTo>
                  <a:cubicBezTo>
                    <a:pt x="143" y="1"/>
                    <a:pt x="0" y="120"/>
                    <a:pt x="0" y="286"/>
                  </a:cubicBezTo>
                  <a:lnTo>
                    <a:pt x="0" y="2501"/>
                  </a:lnTo>
                  <a:lnTo>
                    <a:pt x="10717" y="2501"/>
                  </a:lnTo>
                  <a:lnTo>
                    <a:pt x="10717" y="310"/>
                  </a:lnTo>
                  <a:cubicBezTo>
                    <a:pt x="10717" y="143"/>
                    <a:pt x="10598" y="1"/>
                    <a:pt x="104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106"/>
            <p:cNvSpPr/>
            <p:nvPr/>
          </p:nvSpPr>
          <p:spPr>
            <a:xfrm>
              <a:off x="5172475" y="2525575"/>
              <a:ext cx="141725" cy="51825"/>
            </a:xfrm>
            <a:custGeom>
              <a:avLst/>
              <a:gdLst/>
              <a:ahLst/>
              <a:cxnLst/>
              <a:rect l="l" t="t" r="r" b="b"/>
              <a:pathLst>
                <a:path w="5669" h="2073" extrusionOk="0">
                  <a:moveTo>
                    <a:pt x="3787" y="0"/>
                  </a:moveTo>
                  <a:lnTo>
                    <a:pt x="2120" y="1668"/>
                  </a:lnTo>
                  <a:cubicBezTo>
                    <a:pt x="2060" y="1727"/>
                    <a:pt x="1977" y="1757"/>
                    <a:pt x="1894" y="1757"/>
                  </a:cubicBezTo>
                  <a:cubicBezTo>
                    <a:pt x="1810" y="1757"/>
                    <a:pt x="1727" y="1727"/>
                    <a:pt x="1667" y="1668"/>
                  </a:cubicBezTo>
                  <a:lnTo>
                    <a:pt x="953" y="929"/>
                  </a:lnTo>
                  <a:lnTo>
                    <a:pt x="0" y="1882"/>
                  </a:lnTo>
                  <a:lnTo>
                    <a:pt x="0" y="2072"/>
                  </a:lnTo>
                  <a:lnTo>
                    <a:pt x="5668" y="2072"/>
                  </a:lnTo>
                  <a:lnTo>
                    <a:pt x="5668" y="0"/>
                  </a:lnTo>
                  <a:lnTo>
                    <a:pt x="4954" y="715"/>
                  </a:lnTo>
                  <a:cubicBezTo>
                    <a:pt x="4882" y="774"/>
                    <a:pt x="4799" y="804"/>
                    <a:pt x="4719" y="804"/>
                  </a:cubicBezTo>
                  <a:cubicBezTo>
                    <a:pt x="4638" y="804"/>
                    <a:pt x="4561" y="774"/>
                    <a:pt x="4501" y="715"/>
                  </a:cubicBezTo>
                  <a:lnTo>
                    <a:pt x="37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106"/>
            <p:cNvSpPr/>
            <p:nvPr/>
          </p:nvSpPr>
          <p:spPr>
            <a:xfrm>
              <a:off x="5109375" y="2459500"/>
              <a:ext cx="267925" cy="157200"/>
            </a:xfrm>
            <a:custGeom>
              <a:avLst/>
              <a:gdLst/>
              <a:ahLst/>
              <a:cxnLst/>
              <a:rect l="l" t="t" r="r" b="b"/>
              <a:pathLst>
                <a:path w="10717" h="6288" extrusionOk="0">
                  <a:moveTo>
                    <a:pt x="2262" y="929"/>
                  </a:moveTo>
                  <a:cubicBezTo>
                    <a:pt x="2405" y="953"/>
                    <a:pt x="2524" y="1096"/>
                    <a:pt x="2524" y="1262"/>
                  </a:cubicBezTo>
                  <a:lnTo>
                    <a:pt x="2524" y="3644"/>
                  </a:lnTo>
                  <a:lnTo>
                    <a:pt x="3263" y="2929"/>
                  </a:lnTo>
                  <a:cubicBezTo>
                    <a:pt x="3322" y="2870"/>
                    <a:pt x="3400" y="2840"/>
                    <a:pt x="3477" y="2840"/>
                  </a:cubicBezTo>
                  <a:cubicBezTo>
                    <a:pt x="3554" y="2840"/>
                    <a:pt x="3632" y="2870"/>
                    <a:pt x="3691" y="2929"/>
                  </a:cubicBezTo>
                  <a:lnTo>
                    <a:pt x="4430" y="3644"/>
                  </a:lnTo>
                  <a:lnTo>
                    <a:pt x="6073" y="1977"/>
                  </a:lnTo>
                  <a:cubicBezTo>
                    <a:pt x="6144" y="1917"/>
                    <a:pt x="6228" y="1887"/>
                    <a:pt x="6308" y="1887"/>
                  </a:cubicBezTo>
                  <a:cubicBezTo>
                    <a:pt x="6388" y="1887"/>
                    <a:pt x="6466" y="1917"/>
                    <a:pt x="6525" y="1977"/>
                  </a:cubicBezTo>
                  <a:lnTo>
                    <a:pt x="7240" y="2691"/>
                  </a:lnTo>
                  <a:lnTo>
                    <a:pt x="8288" y="1667"/>
                  </a:lnTo>
                  <a:cubicBezTo>
                    <a:pt x="8351" y="1604"/>
                    <a:pt x="8425" y="1572"/>
                    <a:pt x="8503" y="1572"/>
                  </a:cubicBezTo>
                  <a:cubicBezTo>
                    <a:pt x="8542" y="1572"/>
                    <a:pt x="8581" y="1580"/>
                    <a:pt x="8621" y="1596"/>
                  </a:cubicBezTo>
                  <a:cubicBezTo>
                    <a:pt x="8740" y="1643"/>
                    <a:pt x="8811" y="1762"/>
                    <a:pt x="8811" y="1881"/>
                  </a:cubicBezTo>
                  <a:lnTo>
                    <a:pt x="8811" y="5025"/>
                  </a:lnTo>
                  <a:cubicBezTo>
                    <a:pt x="8811" y="5215"/>
                    <a:pt x="8669" y="5358"/>
                    <a:pt x="8502" y="5358"/>
                  </a:cubicBezTo>
                  <a:lnTo>
                    <a:pt x="2215" y="5358"/>
                  </a:lnTo>
                  <a:cubicBezTo>
                    <a:pt x="2048" y="5358"/>
                    <a:pt x="1905" y="5215"/>
                    <a:pt x="1905" y="5025"/>
                  </a:cubicBezTo>
                  <a:lnTo>
                    <a:pt x="1905" y="1262"/>
                  </a:lnTo>
                  <a:cubicBezTo>
                    <a:pt x="1905" y="1072"/>
                    <a:pt x="2072" y="929"/>
                    <a:pt x="2262" y="929"/>
                  </a:cubicBezTo>
                  <a:close/>
                  <a:moveTo>
                    <a:pt x="0" y="0"/>
                  </a:moveTo>
                  <a:lnTo>
                    <a:pt x="0" y="5978"/>
                  </a:lnTo>
                  <a:cubicBezTo>
                    <a:pt x="0" y="6144"/>
                    <a:pt x="143" y="6287"/>
                    <a:pt x="310" y="6287"/>
                  </a:cubicBezTo>
                  <a:lnTo>
                    <a:pt x="10407" y="6287"/>
                  </a:lnTo>
                  <a:cubicBezTo>
                    <a:pt x="10598" y="6287"/>
                    <a:pt x="10717" y="6144"/>
                    <a:pt x="10717" y="5978"/>
                  </a:cubicBez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7" name="Google Shape;12967;p106"/>
          <p:cNvGrpSpPr/>
          <p:nvPr/>
        </p:nvGrpSpPr>
        <p:grpSpPr>
          <a:xfrm>
            <a:off x="7034906" y="1813100"/>
            <a:ext cx="348040" cy="266989"/>
            <a:chOff x="5687450" y="2396375"/>
            <a:chExt cx="267950" cy="204825"/>
          </a:xfrm>
        </p:grpSpPr>
        <p:sp>
          <p:nvSpPr>
            <p:cNvPr id="12968" name="Google Shape;12968;p106"/>
            <p:cNvSpPr/>
            <p:nvPr/>
          </p:nvSpPr>
          <p:spPr>
            <a:xfrm>
              <a:off x="5872025" y="2494025"/>
              <a:ext cx="24425" cy="24425"/>
            </a:xfrm>
            <a:custGeom>
              <a:avLst/>
              <a:gdLst/>
              <a:ahLst/>
              <a:cxnLst/>
              <a:rect l="l" t="t" r="r" b="b"/>
              <a:pathLst>
                <a:path w="977" h="977" extrusionOk="0">
                  <a:moveTo>
                    <a:pt x="477" y="0"/>
                  </a:moveTo>
                  <a:lnTo>
                    <a:pt x="0" y="500"/>
                  </a:lnTo>
                  <a:lnTo>
                    <a:pt x="477" y="977"/>
                  </a:lnTo>
                  <a:lnTo>
                    <a:pt x="977" y="500"/>
                  </a:lnTo>
                  <a:lnTo>
                    <a:pt x="4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106"/>
            <p:cNvSpPr/>
            <p:nvPr/>
          </p:nvSpPr>
          <p:spPr>
            <a:xfrm>
              <a:off x="5687450" y="2396375"/>
              <a:ext cx="267950" cy="146500"/>
            </a:xfrm>
            <a:custGeom>
              <a:avLst/>
              <a:gdLst/>
              <a:ahLst/>
              <a:cxnLst/>
              <a:rect l="l" t="t" r="r" b="b"/>
              <a:pathLst>
                <a:path w="10718" h="5860" extrusionOk="0">
                  <a:moveTo>
                    <a:pt x="5968" y="1248"/>
                  </a:moveTo>
                  <a:cubicBezTo>
                    <a:pt x="6458" y="1248"/>
                    <a:pt x="6931" y="1633"/>
                    <a:pt x="6931" y="2216"/>
                  </a:cubicBezTo>
                  <a:cubicBezTo>
                    <a:pt x="6931" y="2716"/>
                    <a:pt x="6502" y="3144"/>
                    <a:pt x="5978" y="3144"/>
                  </a:cubicBezTo>
                  <a:cubicBezTo>
                    <a:pt x="5145" y="3144"/>
                    <a:pt x="4716" y="2120"/>
                    <a:pt x="5312" y="1525"/>
                  </a:cubicBezTo>
                  <a:cubicBezTo>
                    <a:pt x="5502" y="1334"/>
                    <a:pt x="5737" y="1248"/>
                    <a:pt x="5968" y="1248"/>
                  </a:cubicBezTo>
                  <a:close/>
                  <a:moveTo>
                    <a:pt x="311" y="1"/>
                  </a:moveTo>
                  <a:cubicBezTo>
                    <a:pt x="144" y="1"/>
                    <a:pt x="1" y="144"/>
                    <a:pt x="1" y="310"/>
                  </a:cubicBezTo>
                  <a:lnTo>
                    <a:pt x="1" y="5216"/>
                  </a:lnTo>
                  <a:lnTo>
                    <a:pt x="2621" y="2620"/>
                  </a:lnTo>
                  <a:cubicBezTo>
                    <a:pt x="2680" y="2561"/>
                    <a:pt x="2763" y="2531"/>
                    <a:pt x="2847" y="2531"/>
                  </a:cubicBezTo>
                  <a:cubicBezTo>
                    <a:pt x="2930" y="2531"/>
                    <a:pt x="3014" y="2561"/>
                    <a:pt x="3073" y="2620"/>
                  </a:cubicBezTo>
                  <a:lnTo>
                    <a:pt x="5669" y="5216"/>
                  </a:lnTo>
                  <a:lnTo>
                    <a:pt x="7645" y="3240"/>
                  </a:lnTo>
                  <a:cubicBezTo>
                    <a:pt x="7705" y="3180"/>
                    <a:pt x="7788" y="3150"/>
                    <a:pt x="7872" y="3150"/>
                  </a:cubicBezTo>
                  <a:cubicBezTo>
                    <a:pt x="7955" y="3150"/>
                    <a:pt x="8038" y="3180"/>
                    <a:pt x="8098" y="3240"/>
                  </a:cubicBezTo>
                  <a:lnTo>
                    <a:pt x="10718" y="5859"/>
                  </a:lnTo>
                  <a:lnTo>
                    <a:pt x="10718" y="310"/>
                  </a:lnTo>
                  <a:cubicBezTo>
                    <a:pt x="10718" y="144"/>
                    <a:pt x="10575" y="1"/>
                    <a:pt x="10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106"/>
            <p:cNvSpPr/>
            <p:nvPr/>
          </p:nvSpPr>
          <p:spPr>
            <a:xfrm>
              <a:off x="5829150" y="2443425"/>
              <a:ext cx="16100" cy="16100"/>
            </a:xfrm>
            <a:custGeom>
              <a:avLst/>
              <a:gdLst/>
              <a:ahLst/>
              <a:cxnLst/>
              <a:rect l="l" t="t" r="r" b="b"/>
              <a:pathLst>
                <a:path w="644" h="644" extrusionOk="0">
                  <a:moveTo>
                    <a:pt x="310" y="0"/>
                  </a:moveTo>
                  <a:cubicBezTo>
                    <a:pt x="144" y="0"/>
                    <a:pt x="1" y="143"/>
                    <a:pt x="1" y="334"/>
                  </a:cubicBezTo>
                  <a:cubicBezTo>
                    <a:pt x="1" y="500"/>
                    <a:pt x="144" y="643"/>
                    <a:pt x="310" y="643"/>
                  </a:cubicBezTo>
                  <a:cubicBezTo>
                    <a:pt x="501" y="643"/>
                    <a:pt x="644" y="500"/>
                    <a:pt x="644" y="334"/>
                  </a:cubicBezTo>
                  <a:cubicBezTo>
                    <a:pt x="644" y="143"/>
                    <a:pt x="501"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106"/>
            <p:cNvSpPr/>
            <p:nvPr/>
          </p:nvSpPr>
          <p:spPr>
            <a:xfrm>
              <a:off x="5730325" y="2478550"/>
              <a:ext cx="56575" cy="40500"/>
            </a:xfrm>
            <a:custGeom>
              <a:avLst/>
              <a:gdLst/>
              <a:ahLst/>
              <a:cxnLst/>
              <a:rect l="l" t="t" r="r" b="b"/>
              <a:pathLst>
                <a:path w="2263" h="1620" extrusionOk="0">
                  <a:moveTo>
                    <a:pt x="1120" y="0"/>
                  </a:moveTo>
                  <a:lnTo>
                    <a:pt x="1" y="1119"/>
                  </a:lnTo>
                  <a:lnTo>
                    <a:pt x="501" y="1596"/>
                  </a:lnTo>
                  <a:lnTo>
                    <a:pt x="906" y="1215"/>
                  </a:lnTo>
                  <a:cubicBezTo>
                    <a:pt x="965" y="1143"/>
                    <a:pt x="1048" y="1108"/>
                    <a:pt x="1132" y="1108"/>
                  </a:cubicBezTo>
                  <a:cubicBezTo>
                    <a:pt x="1215" y="1108"/>
                    <a:pt x="1299" y="1143"/>
                    <a:pt x="1358" y="1215"/>
                  </a:cubicBezTo>
                  <a:lnTo>
                    <a:pt x="1763" y="1620"/>
                  </a:lnTo>
                  <a:lnTo>
                    <a:pt x="2263" y="1119"/>
                  </a:lnTo>
                  <a:lnTo>
                    <a:pt x="11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106"/>
            <p:cNvSpPr/>
            <p:nvPr/>
          </p:nvSpPr>
          <p:spPr>
            <a:xfrm>
              <a:off x="5687450" y="2517825"/>
              <a:ext cx="267950" cy="83375"/>
            </a:xfrm>
            <a:custGeom>
              <a:avLst/>
              <a:gdLst/>
              <a:ahLst/>
              <a:cxnLst/>
              <a:rect l="l" t="t" r="r" b="b"/>
              <a:pathLst>
                <a:path w="10718" h="3335" extrusionOk="0">
                  <a:moveTo>
                    <a:pt x="1287" y="1"/>
                  </a:moveTo>
                  <a:lnTo>
                    <a:pt x="1" y="1263"/>
                  </a:lnTo>
                  <a:lnTo>
                    <a:pt x="1" y="3025"/>
                  </a:lnTo>
                  <a:cubicBezTo>
                    <a:pt x="1" y="3192"/>
                    <a:pt x="144" y="3335"/>
                    <a:pt x="311" y="3335"/>
                  </a:cubicBezTo>
                  <a:lnTo>
                    <a:pt x="10408" y="3335"/>
                  </a:lnTo>
                  <a:cubicBezTo>
                    <a:pt x="10575" y="3335"/>
                    <a:pt x="10718" y="3192"/>
                    <a:pt x="10718" y="3025"/>
                  </a:cubicBezTo>
                  <a:lnTo>
                    <a:pt x="10718" y="1882"/>
                  </a:lnTo>
                  <a:lnTo>
                    <a:pt x="8812" y="1"/>
                  </a:lnTo>
                  <a:lnTo>
                    <a:pt x="8098" y="739"/>
                  </a:lnTo>
                  <a:cubicBezTo>
                    <a:pt x="8038" y="799"/>
                    <a:pt x="7955" y="828"/>
                    <a:pt x="7872" y="828"/>
                  </a:cubicBezTo>
                  <a:cubicBezTo>
                    <a:pt x="7788" y="828"/>
                    <a:pt x="7705" y="799"/>
                    <a:pt x="7645" y="739"/>
                  </a:cubicBezTo>
                  <a:lnTo>
                    <a:pt x="6931" y="1"/>
                  </a:lnTo>
                  <a:lnTo>
                    <a:pt x="6121" y="811"/>
                  </a:lnTo>
                  <a:lnTo>
                    <a:pt x="6836" y="1549"/>
                  </a:lnTo>
                  <a:cubicBezTo>
                    <a:pt x="6955" y="1668"/>
                    <a:pt x="6955" y="1858"/>
                    <a:pt x="6836" y="1978"/>
                  </a:cubicBezTo>
                  <a:cubicBezTo>
                    <a:pt x="6776" y="2049"/>
                    <a:pt x="6693" y="2085"/>
                    <a:pt x="6610" y="2085"/>
                  </a:cubicBezTo>
                  <a:cubicBezTo>
                    <a:pt x="6526" y="2085"/>
                    <a:pt x="6443" y="2049"/>
                    <a:pt x="6383" y="1978"/>
                  </a:cubicBezTo>
                  <a:lnTo>
                    <a:pt x="4407" y="1"/>
                  </a:lnTo>
                  <a:lnTo>
                    <a:pt x="3692" y="739"/>
                  </a:lnTo>
                  <a:cubicBezTo>
                    <a:pt x="3633" y="799"/>
                    <a:pt x="3555" y="828"/>
                    <a:pt x="3478" y="828"/>
                  </a:cubicBezTo>
                  <a:cubicBezTo>
                    <a:pt x="3401" y="828"/>
                    <a:pt x="3323" y="799"/>
                    <a:pt x="3264" y="739"/>
                  </a:cubicBezTo>
                  <a:lnTo>
                    <a:pt x="2835" y="334"/>
                  </a:lnTo>
                  <a:lnTo>
                    <a:pt x="2430" y="739"/>
                  </a:lnTo>
                  <a:cubicBezTo>
                    <a:pt x="2371" y="799"/>
                    <a:pt x="2293" y="828"/>
                    <a:pt x="2216" y="828"/>
                  </a:cubicBezTo>
                  <a:cubicBezTo>
                    <a:pt x="2138" y="828"/>
                    <a:pt x="2061" y="799"/>
                    <a:pt x="2001" y="739"/>
                  </a:cubicBezTo>
                  <a:lnTo>
                    <a:pt x="12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3" name="Google Shape;12973;p106"/>
          <p:cNvGrpSpPr/>
          <p:nvPr/>
        </p:nvGrpSpPr>
        <p:grpSpPr>
          <a:xfrm>
            <a:off x="7785800" y="1770117"/>
            <a:ext cx="348040" cy="351880"/>
            <a:chOff x="6265550" y="2363400"/>
            <a:chExt cx="267950" cy="269950"/>
          </a:xfrm>
        </p:grpSpPr>
        <p:sp>
          <p:nvSpPr>
            <p:cNvPr id="12974" name="Google Shape;12974;p106"/>
            <p:cNvSpPr/>
            <p:nvPr/>
          </p:nvSpPr>
          <p:spPr>
            <a:xfrm>
              <a:off x="6344750" y="2506525"/>
              <a:ext cx="15500" cy="15500"/>
            </a:xfrm>
            <a:custGeom>
              <a:avLst/>
              <a:gdLst/>
              <a:ahLst/>
              <a:cxnLst/>
              <a:rect l="l" t="t" r="r" b="b"/>
              <a:pathLst>
                <a:path w="620" h="620" extrusionOk="0">
                  <a:moveTo>
                    <a:pt x="310" y="0"/>
                  </a:moveTo>
                  <a:cubicBezTo>
                    <a:pt x="143" y="0"/>
                    <a:pt x="0" y="143"/>
                    <a:pt x="0" y="310"/>
                  </a:cubicBezTo>
                  <a:cubicBezTo>
                    <a:pt x="0" y="477"/>
                    <a:pt x="143" y="620"/>
                    <a:pt x="310" y="620"/>
                  </a:cubicBezTo>
                  <a:cubicBezTo>
                    <a:pt x="476" y="620"/>
                    <a:pt x="619" y="477"/>
                    <a:pt x="619" y="310"/>
                  </a:cubicBezTo>
                  <a:cubicBezTo>
                    <a:pt x="619" y="143"/>
                    <a:pt x="47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106"/>
            <p:cNvSpPr/>
            <p:nvPr/>
          </p:nvSpPr>
          <p:spPr>
            <a:xfrm>
              <a:off x="6265550" y="2363400"/>
              <a:ext cx="267950" cy="269950"/>
            </a:xfrm>
            <a:custGeom>
              <a:avLst/>
              <a:gdLst/>
              <a:ahLst/>
              <a:cxnLst/>
              <a:rect l="l" t="t" r="r" b="b"/>
              <a:pathLst>
                <a:path w="10718" h="10798" extrusionOk="0">
                  <a:moveTo>
                    <a:pt x="9188" y="5722"/>
                  </a:moveTo>
                  <a:cubicBezTo>
                    <a:pt x="9336" y="5722"/>
                    <a:pt x="9455" y="5835"/>
                    <a:pt x="9455" y="5987"/>
                  </a:cubicBezTo>
                  <a:cubicBezTo>
                    <a:pt x="9479" y="6178"/>
                    <a:pt x="9336" y="6345"/>
                    <a:pt x="9146" y="6345"/>
                  </a:cubicBezTo>
                  <a:lnTo>
                    <a:pt x="6621" y="6345"/>
                  </a:lnTo>
                  <a:cubicBezTo>
                    <a:pt x="6455" y="6345"/>
                    <a:pt x="6336" y="6226"/>
                    <a:pt x="6312" y="6059"/>
                  </a:cubicBezTo>
                  <a:cubicBezTo>
                    <a:pt x="6267" y="5881"/>
                    <a:pt x="6410" y="5723"/>
                    <a:pt x="6585" y="5723"/>
                  </a:cubicBezTo>
                  <a:cubicBezTo>
                    <a:pt x="6597" y="5723"/>
                    <a:pt x="6609" y="5724"/>
                    <a:pt x="6621" y="5725"/>
                  </a:cubicBezTo>
                  <a:lnTo>
                    <a:pt x="9146" y="5725"/>
                  </a:lnTo>
                  <a:cubicBezTo>
                    <a:pt x="9160" y="5723"/>
                    <a:pt x="9174" y="5722"/>
                    <a:pt x="9188" y="5722"/>
                  </a:cubicBezTo>
                  <a:close/>
                  <a:moveTo>
                    <a:pt x="9146" y="6964"/>
                  </a:moveTo>
                  <a:cubicBezTo>
                    <a:pt x="9312" y="6964"/>
                    <a:pt x="9455" y="7083"/>
                    <a:pt x="9455" y="7250"/>
                  </a:cubicBezTo>
                  <a:cubicBezTo>
                    <a:pt x="9479" y="7440"/>
                    <a:pt x="9336" y="7607"/>
                    <a:pt x="9146" y="7607"/>
                  </a:cubicBezTo>
                  <a:lnTo>
                    <a:pt x="6621" y="7607"/>
                  </a:lnTo>
                  <a:cubicBezTo>
                    <a:pt x="6455" y="7607"/>
                    <a:pt x="6336" y="7488"/>
                    <a:pt x="6312" y="7321"/>
                  </a:cubicBezTo>
                  <a:cubicBezTo>
                    <a:pt x="6288" y="7130"/>
                    <a:pt x="6431" y="6988"/>
                    <a:pt x="6621" y="6988"/>
                  </a:cubicBezTo>
                  <a:lnTo>
                    <a:pt x="6621" y="6964"/>
                  </a:lnTo>
                  <a:close/>
                  <a:moveTo>
                    <a:pt x="9146" y="8226"/>
                  </a:moveTo>
                  <a:cubicBezTo>
                    <a:pt x="9312" y="8226"/>
                    <a:pt x="9455" y="8345"/>
                    <a:pt x="9455" y="8512"/>
                  </a:cubicBezTo>
                  <a:cubicBezTo>
                    <a:pt x="9479" y="8702"/>
                    <a:pt x="9336" y="8845"/>
                    <a:pt x="9146" y="8869"/>
                  </a:cubicBezTo>
                  <a:lnTo>
                    <a:pt x="6621" y="8869"/>
                  </a:lnTo>
                  <a:cubicBezTo>
                    <a:pt x="6455" y="8869"/>
                    <a:pt x="6336" y="8750"/>
                    <a:pt x="6312" y="8583"/>
                  </a:cubicBezTo>
                  <a:cubicBezTo>
                    <a:pt x="6288" y="8393"/>
                    <a:pt x="6431" y="8250"/>
                    <a:pt x="6621" y="8250"/>
                  </a:cubicBezTo>
                  <a:lnTo>
                    <a:pt x="6621" y="8226"/>
                  </a:lnTo>
                  <a:close/>
                  <a:moveTo>
                    <a:pt x="3481" y="5086"/>
                  </a:moveTo>
                  <a:cubicBezTo>
                    <a:pt x="3966" y="5086"/>
                    <a:pt x="4430" y="5458"/>
                    <a:pt x="4430" y="6035"/>
                  </a:cubicBezTo>
                  <a:cubicBezTo>
                    <a:pt x="4430" y="6559"/>
                    <a:pt x="4002" y="6964"/>
                    <a:pt x="3478" y="6964"/>
                  </a:cubicBezTo>
                  <a:cubicBezTo>
                    <a:pt x="4335" y="6964"/>
                    <a:pt x="5050" y="7678"/>
                    <a:pt x="5050" y="8536"/>
                  </a:cubicBezTo>
                  <a:cubicBezTo>
                    <a:pt x="5073" y="8774"/>
                    <a:pt x="4907" y="8893"/>
                    <a:pt x="4740" y="8893"/>
                  </a:cubicBezTo>
                  <a:cubicBezTo>
                    <a:pt x="4573" y="8893"/>
                    <a:pt x="4407" y="8774"/>
                    <a:pt x="4430" y="8536"/>
                  </a:cubicBezTo>
                  <a:cubicBezTo>
                    <a:pt x="4430" y="7904"/>
                    <a:pt x="3954" y="7589"/>
                    <a:pt x="3478" y="7589"/>
                  </a:cubicBezTo>
                  <a:cubicBezTo>
                    <a:pt x="3001" y="7589"/>
                    <a:pt x="2525" y="7904"/>
                    <a:pt x="2525" y="8536"/>
                  </a:cubicBezTo>
                  <a:cubicBezTo>
                    <a:pt x="2549" y="8774"/>
                    <a:pt x="2382" y="8893"/>
                    <a:pt x="2216" y="8893"/>
                  </a:cubicBezTo>
                  <a:cubicBezTo>
                    <a:pt x="2049" y="8893"/>
                    <a:pt x="1882" y="8774"/>
                    <a:pt x="1906" y="8536"/>
                  </a:cubicBezTo>
                  <a:cubicBezTo>
                    <a:pt x="1906" y="7678"/>
                    <a:pt x="2620" y="6988"/>
                    <a:pt x="3478" y="6988"/>
                  </a:cubicBezTo>
                  <a:lnTo>
                    <a:pt x="3478" y="6964"/>
                  </a:lnTo>
                  <a:cubicBezTo>
                    <a:pt x="2644" y="6964"/>
                    <a:pt x="2216" y="5964"/>
                    <a:pt x="2811" y="5368"/>
                  </a:cubicBezTo>
                  <a:cubicBezTo>
                    <a:pt x="3006" y="5174"/>
                    <a:pt x="3246" y="5086"/>
                    <a:pt x="3481" y="5086"/>
                  </a:cubicBezTo>
                  <a:close/>
                  <a:moveTo>
                    <a:pt x="7254" y="1"/>
                  </a:moveTo>
                  <a:cubicBezTo>
                    <a:pt x="7140" y="1"/>
                    <a:pt x="7029" y="66"/>
                    <a:pt x="6978" y="224"/>
                  </a:cubicBezTo>
                  <a:lnTo>
                    <a:pt x="5407" y="3439"/>
                  </a:lnTo>
                  <a:lnTo>
                    <a:pt x="3764" y="201"/>
                  </a:lnTo>
                  <a:cubicBezTo>
                    <a:pt x="3702" y="86"/>
                    <a:pt x="3601" y="37"/>
                    <a:pt x="3499" y="37"/>
                  </a:cubicBezTo>
                  <a:cubicBezTo>
                    <a:pt x="3284" y="37"/>
                    <a:pt x="3063" y="252"/>
                    <a:pt x="3192" y="510"/>
                  </a:cubicBezTo>
                  <a:lnTo>
                    <a:pt x="4907" y="3844"/>
                  </a:lnTo>
                  <a:lnTo>
                    <a:pt x="930" y="3844"/>
                  </a:lnTo>
                  <a:cubicBezTo>
                    <a:pt x="406" y="3844"/>
                    <a:pt x="1" y="4249"/>
                    <a:pt x="1" y="4773"/>
                  </a:cubicBezTo>
                  <a:lnTo>
                    <a:pt x="1" y="9845"/>
                  </a:lnTo>
                  <a:cubicBezTo>
                    <a:pt x="1" y="10369"/>
                    <a:pt x="430" y="10774"/>
                    <a:pt x="930" y="10798"/>
                  </a:cubicBezTo>
                  <a:lnTo>
                    <a:pt x="930" y="10774"/>
                  </a:lnTo>
                  <a:lnTo>
                    <a:pt x="9789" y="10774"/>
                  </a:lnTo>
                  <a:cubicBezTo>
                    <a:pt x="10313" y="10774"/>
                    <a:pt x="10717" y="10345"/>
                    <a:pt x="10717" y="9822"/>
                  </a:cubicBezTo>
                  <a:lnTo>
                    <a:pt x="10717" y="4773"/>
                  </a:lnTo>
                  <a:cubicBezTo>
                    <a:pt x="10717" y="4249"/>
                    <a:pt x="10313" y="3820"/>
                    <a:pt x="9789" y="3820"/>
                  </a:cubicBezTo>
                  <a:lnTo>
                    <a:pt x="5907" y="3820"/>
                  </a:lnTo>
                  <a:lnTo>
                    <a:pt x="7526" y="486"/>
                  </a:lnTo>
                  <a:cubicBezTo>
                    <a:pt x="7681" y="223"/>
                    <a:pt x="7464" y="1"/>
                    <a:pt x="72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6" name="Google Shape;12976;p106"/>
          <p:cNvSpPr/>
          <p:nvPr/>
        </p:nvSpPr>
        <p:spPr>
          <a:xfrm>
            <a:off x="7726824" y="2329015"/>
            <a:ext cx="406815" cy="349729"/>
          </a:xfrm>
          <a:custGeom>
            <a:avLst/>
            <a:gdLst/>
            <a:ahLst/>
            <a:cxnLst/>
            <a:rect l="l" t="t" r="r" b="b"/>
            <a:pathLst>
              <a:path w="12528" h="10732" extrusionOk="0">
                <a:moveTo>
                  <a:pt x="7169" y="1239"/>
                </a:moveTo>
                <a:cubicBezTo>
                  <a:pt x="7336" y="1239"/>
                  <a:pt x="7503" y="1358"/>
                  <a:pt x="7479" y="1596"/>
                </a:cubicBezTo>
                <a:lnTo>
                  <a:pt x="7479" y="2215"/>
                </a:lnTo>
                <a:cubicBezTo>
                  <a:pt x="7503" y="2453"/>
                  <a:pt x="7336" y="2572"/>
                  <a:pt x="7169" y="2572"/>
                </a:cubicBezTo>
                <a:cubicBezTo>
                  <a:pt x="7002" y="2572"/>
                  <a:pt x="6836" y="2453"/>
                  <a:pt x="6860" y="2215"/>
                </a:cubicBezTo>
                <a:lnTo>
                  <a:pt x="6860" y="1596"/>
                </a:lnTo>
                <a:cubicBezTo>
                  <a:pt x="6836" y="1358"/>
                  <a:pt x="7002" y="1239"/>
                  <a:pt x="7169" y="1239"/>
                </a:cubicBezTo>
                <a:close/>
                <a:moveTo>
                  <a:pt x="9829" y="2390"/>
                </a:moveTo>
                <a:cubicBezTo>
                  <a:pt x="9989" y="2390"/>
                  <a:pt x="10146" y="2519"/>
                  <a:pt x="10146" y="2715"/>
                </a:cubicBezTo>
                <a:cubicBezTo>
                  <a:pt x="10146" y="2894"/>
                  <a:pt x="9991" y="3017"/>
                  <a:pt x="9832" y="3017"/>
                </a:cubicBezTo>
                <a:cubicBezTo>
                  <a:pt x="9758" y="3017"/>
                  <a:pt x="9683" y="2990"/>
                  <a:pt x="9622" y="2929"/>
                </a:cubicBezTo>
                <a:cubicBezTo>
                  <a:pt x="9503" y="2810"/>
                  <a:pt x="9503" y="2596"/>
                  <a:pt x="9622" y="2477"/>
                </a:cubicBezTo>
                <a:cubicBezTo>
                  <a:pt x="9682" y="2417"/>
                  <a:pt x="9756" y="2390"/>
                  <a:pt x="9829" y="2390"/>
                </a:cubicBezTo>
                <a:close/>
                <a:moveTo>
                  <a:pt x="4502" y="2388"/>
                </a:moveTo>
                <a:cubicBezTo>
                  <a:pt x="4579" y="2388"/>
                  <a:pt x="4657" y="2417"/>
                  <a:pt x="4716" y="2477"/>
                </a:cubicBezTo>
                <a:cubicBezTo>
                  <a:pt x="4859" y="2596"/>
                  <a:pt x="4859" y="2810"/>
                  <a:pt x="4716" y="2929"/>
                </a:cubicBezTo>
                <a:cubicBezTo>
                  <a:pt x="4657" y="2989"/>
                  <a:pt x="4579" y="3019"/>
                  <a:pt x="4502" y="3019"/>
                </a:cubicBezTo>
                <a:cubicBezTo>
                  <a:pt x="4424" y="3019"/>
                  <a:pt x="4347" y="2989"/>
                  <a:pt x="4288" y="2929"/>
                </a:cubicBezTo>
                <a:cubicBezTo>
                  <a:pt x="4168" y="2787"/>
                  <a:pt x="4168" y="2596"/>
                  <a:pt x="4288" y="2477"/>
                </a:cubicBezTo>
                <a:cubicBezTo>
                  <a:pt x="4347" y="2417"/>
                  <a:pt x="4424" y="2388"/>
                  <a:pt x="4502" y="2388"/>
                </a:cubicBezTo>
                <a:close/>
                <a:moveTo>
                  <a:pt x="4026" y="5049"/>
                </a:moveTo>
                <a:cubicBezTo>
                  <a:pt x="4407" y="5073"/>
                  <a:pt x="4407" y="5644"/>
                  <a:pt x="4026" y="5668"/>
                </a:cubicBezTo>
                <a:lnTo>
                  <a:pt x="3406" y="5668"/>
                </a:lnTo>
                <a:cubicBezTo>
                  <a:pt x="3025" y="5644"/>
                  <a:pt x="3025" y="5073"/>
                  <a:pt x="3406" y="5049"/>
                </a:cubicBezTo>
                <a:close/>
                <a:moveTo>
                  <a:pt x="10269" y="5047"/>
                </a:moveTo>
                <a:cubicBezTo>
                  <a:pt x="10283" y="5047"/>
                  <a:pt x="10298" y="5047"/>
                  <a:pt x="10313" y="5049"/>
                </a:cubicBezTo>
                <a:lnTo>
                  <a:pt x="10932" y="5049"/>
                </a:lnTo>
                <a:cubicBezTo>
                  <a:pt x="11122" y="5049"/>
                  <a:pt x="11265" y="5192"/>
                  <a:pt x="11265" y="5382"/>
                </a:cubicBezTo>
                <a:lnTo>
                  <a:pt x="11241" y="5382"/>
                </a:lnTo>
                <a:cubicBezTo>
                  <a:pt x="11241" y="5549"/>
                  <a:pt x="11098" y="5692"/>
                  <a:pt x="10932" y="5692"/>
                </a:cubicBezTo>
                <a:lnTo>
                  <a:pt x="10313" y="5692"/>
                </a:lnTo>
                <a:cubicBezTo>
                  <a:pt x="10298" y="5693"/>
                  <a:pt x="10283" y="5694"/>
                  <a:pt x="10269" y="5694"/>
                </a:cubicBezTo>
                <a:cubicBezTo>
                  <a:pt x="9851" y="5694"/>
                  <a:pt x="9851" y="5047"/>
                  <a:pt x="10269" y="5047"/>
                </a:cubicBezTo>
                <a:close/>
                <a:moveTo>
                  <a:pt x="7169" y="3191"/>
                </a:moveTo>
                <a:cubicBezTo>
                  <a:pt x="7318" y="3191"/>
                  <a:pt x="7467" y="3287"/>
                  <a:pt x="7479" y="3477"/>
                </a:cubicBezTo>
                <a:lnTo>
                  <a:pt x="7479" y="5239"/>
                </a:lnTo>
                <a:lnTo>
                  <a:pt x="9265" y="7026"/>
                </a:lnTo>
                <a:cubicBezTo>
                  <a:pt x="9408" y="7145"/>
                  <a:pt x="9408" y="7359"/>
                  <a:pt x="9289" y="7478"/>
                </a:cubicBezTo>
                <a:cubicBezTo>
                  <a:pt x="9217" y="7538"/>
                  <a:pt x="9134" y="7567"/>
                  <a:pt x="9053" y="7567"/>
                </a:cubicBezTo>
                <a:cubicBezTo>
                  <a:pt x="8973" y="7567"/>
                  <a:pt x="8896" y="7538"/>
                  <a:pt x="8836" y="7478"/>
                </a:cubicBezTo>
                <a:lnTo>
                  <a:pt x="6955" y="5597"/>
                </a:lnTo>
                <a:cubicBezTo>
                  <a:pt x="6883" y="5525"/>
                  <a:pt x="6860" y="5454"/>
                  <a:pt x="6860" y="5382"/>
                </a:cubicBezTo>
                <a:lnTo>
                  <a:pt x="6860" y="3477"/>
                </a:lnTo>
                <a:cubicBezTo>
                  <a:pt x="6871" y="3287"/>
                  <a:pt x="7020" y="3191"/>
                  <a:pt x="7169" y="3191"/>
                </a:cubicBezTo>
                <a:close/>
                <a:moveTo>
                  <a:pt x="4502" y="7716"/>
                </a:moveTo>
                <a:cubicBezTo>
                  <a:pt x="4788" y="7716"/>
                  <a:pt x="4931" y="8050"/>
                  <a:pt x="4716" y="8240"/>
                </a:cubicBezTo>
                <a:cubicBezTo>
                  <a:pt x="4657" y="8312"/>
                  <a:pt x="4579" y="8347"/>
                  <a:pt x="4502" y="8347"/>
                </a:cubicBezTo>
                <a:cubicBezTo>
                  <a:pt x="4424" y="8347"/>
                  <a:pt x="4347" y="8312"/>
                  <a:pt x="4288" y="8240"/>
                </a:cubicBezTo>
                <a:cubicBezTo>
                  <a:pt x="4097" y="8050"/>
                  <a:pt x="4216" y="7716"/>
                  <a:pt x="4502" y="7716"/>
                </a:cubicBezTo>
                <a:close/>
                <a:moveTo>
                  <a:pt x="9836" y="7722"/>
                </a:moveTo>
                <a:cubicBezTo>
                  <a:pt x="9914" y="7722"/>
                  <a:pt x="9991" y="7752"/>
                  <a:pt x="10051" y="7811"/>
                </a:cubicBezTo>
                <a:cubicBezTo>
                  <a:pt x="10170" y="7931"/>
                  <a:pt x="10170" y="8145"/>
                  <a:pt x="10051" y="8264"/>
                </a:cubicBezTo>
                <a:cubicBezTo>
                  <a:pt x="9986" y="8323"/>
                  <a:pt x="9916" y="8348"/>
                  <a:pt x="9848" y="8348"/>
                </a:cubicBezTo>
                <a:cubicBezTo>
                  <a:pt x="9616" y="8348"/>
                  <a:pt x="9419" y="8051"/>
                  <a:pt x="9622" y="7811"/>
                </a:cubicBezTo>
                <a:cubicBezTo>
                  <a:pt x="9682" y="7752"/>
                  <a:pt x="9759" y="7722"/>
                  <a:pt x="9836" y="7722"/>
                </a:cubicBezTo>
                <a:close/>
                <a:moveTo>
                  <a:pt x="7172" y="8169"/>
                </a:moveTo>
                <a:cubicBezTo>
                  <a:pt x="7342" y="8169"/>
                  <a:pt x="7514" y="8288"/>
                  <a:pt x="7503" y="8526"/>
                </a:cubicBezTo>
                <a:lnTo>
                  <a:pt x="7503" y="9145"/>
                </a:lnTo>
                <a:cubicBezTo>
                  <a:pt x="7479" y="9336"/>
                  <a:pt x="7330" y="9431"/>
                  <a:pt x="7181" y="9431"/>
                </a:cubicBezTo>
                <a:cubicBezTo>
                  <a:pt x="7032" y="9431"/>
                  <a:pt x="6883" y="9336"/>
                  <a:pt x="6860" y="9145"/>
                </a:cubicBezTo>
                <a:lnTo>
                  <a:pt x="6860" y="8526"/>
                </a:lnTo>
                <a:cubicBezTo>
                  <a:pt x="6836" y="8288"/>
                  <a:pt x="7002" y="8169"/>
                  <a:pt x="7172" y="8169"/>
                </a:cubicBezTo>
                <a:close/>
                <a:moveTo>
                  <a:pt x="7169" y="0"/>
                </a:moveTo>
                <a:cubicBezTo>
                  <a:pt x="2406" y="0"/>
                  <a:pt x="1" y="5787"/>
                  <a:pt x="3383" y="9145"/>
                </a:cubicBezTo>
                <a:cubicBezTo>
                  <a:pt x="4478" y="10241"/>
                  <a:pt x="5824" y="10731"/>
                  <a:pt x="7142" y="10731"/>
                </a:cubicBezTo>
                <a:cubicBezTo>
                  <a:pt x="9893" y="10731"/>
                  <a:pt x="12527" y="8595"/>
                  <a:pt x="12527" y="5359"/>
                </a:cubicBezTo>
                <a:cubicBezTo>
                  <a:pt x="12504" y="2406"/>
                  <a:pt x="10122" y="24"/>
                  <a:pt x="7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77" name="Google Shape;12977;p106"/>
          <p:cNvGrpSpPr/>
          <p:nvPr/>
        </p:nvGrpSpPr>
        <p:grpSpPr>
          <a:xfrm>
            <a:off x="7034906" y="2329188"/>
            <a:ext cx="348040" cy="350022"/>
            <a:chOff x="5687450" y="2792300"/>
            <a:chExt cx="267950" cy="268525"/>
          </a:xfrm>
        </p:grpSpPr>
        <p:sp>
          <p:nvSpPr>
            <p:cNvPr id="12978" name="Google Shape;12978;p106"/>
            <p:cNvSpPr/>
            <p:nvPr/>
          </p:nvSpPr>
          <p:spPr>
            <a:xfrm>
              <a:off x="5747600" y="2871475"/>
              <a:ext cx="128625" cy="110275"/>
            </a:xfrm>
            <a:custGeom>
              <a:avLst/>
              <a:gdLst/>
              <a:ahLst/>
              <a:cxnLst/>
              <a:rect l="l" t="t" r="r" b="b"/>
              <a:pathLst>
                <a:path w="5145" h="4411" extrusionOk="0">
                  <a:moveTo>
                    <a:pt x="2060" y="989"/>
                  </a:moveTo>
                  <a:cubicBezTo>
                    <a:pt x="2144" y="989"/>
                    <a:pt x="2227" y="1025"/>
                    <a:pt x="2286" y="1096"/>
                  </a:cubicBezTo>
                  <a:lnTo>
                    <a:pt x="2548" y="1358"/>
                  </a:lnTo>
                  <a:cubicBezTo>
                    <a:pt x="2679" y="1299"/>
                    <a:pt x="2816" y="1269"/>
                    <a:pt x="2953" y="1269"/>
                  </a:cubicBezTo>
                  <a:cubicBezTo>
                    <a:pt x="3090" y="1269"/>
                    <a:pt x="3227" y="1299"/>
                    <a:pt x="3358" y="1358"/>
                  </a:cubicBezTo>
                  <a:lnTo>
                    <a:pt x="3620" y="1096"/>
                  </a:lnTo>
                  <a:cubicBezTo>
                    <a:pt x="3686" y="1030"/>
                    <a:pt x="3761" y="1002"/>
                    <a:pt x="3834" y="1002"/>
                  </a:cubicBezTo>
                  <a:cubicBezTo>
                    <a:pt x="4076" y="1002"/>
                    <a:pt x="4292" y="1311"/>
                    <a:pt x="4073" y="1549"/>
                  </a:cubicBezTo>
                  <a:lnTo>
                    <a:pt x="3811" y="1811"/>
                  </a:lnTo>
                  <a:cubicBezTo>
                    <a:pt x="3858" y="1930"/>
                    <a:pt x="3906" y="2072"/>
                    <a:pt x="3906" y="2215"/>
                  </a:cubicBezTo>
                  <a:cubicBezTo>
                    <a:pt x="3906" y="2358"/>
                    <a:pt x="3858" y="2477"/>
                    <a:pt x="3811" y="2620"/>
                  </a:cubicBezTo>
                  <a:lnTo>
                    <a:pt x="4073" y="2882"/>
                  </a:lnTo>
                  <a:cubicBezTo>
                    <a:pt x="4192" y="3001"/>
                    <a:pt x="4192" y="3192"/>
                    <a:pt x="4073" y="3311"/>
                  </a:cubicBezTo>
                  <a:cubicBezTo>
                    <a:pt x="4001" y="3370"/>
                    <a:pt x="3918" y="3400"/>
                    <a:pt x="3837" y="3400"/>
                  </a:cubicBezTo>
                  <a:cubicBezTo>
                    <a:pt x="3757" y="3400"/>
                    <a:pt x="3680" y="3370"/>
                    <a:pt x="3620" y="3311"/>
                  </a:cubicBezTo>
                  <a:lnTo>
                    <a:pt x="3358" y="3049"/>
                  </a:lnTo>
                  <a:cubicBezTo>
                    <a:pt x="3227" y="3120"/>
                    <a:pt x="3090" y="3156"/>
                    <a:pt x="2953" y="3156"/>
                  </a:cubicBezTo>
                  <a:cubicBezTo>
                    <a:pt x="2816" y="3156"/>
                    <a:pt x="2679" y="3120"/>
                    <a:pt x="2548" y="3049"/>
                  </a:cubicBezTo>
                  <a:lnTo>
                    <a:pt x="2286" y="3311"/>
                  </a:lnTo>
                  <a:cubicBezTo>
                    <a:pt x="2219" y="3384"/>
                    <a:pt x="2141" y="3415"/>
                    <a:pt x="2067" y="3415"/>
                  </a:cubicBezTo>
                  <a:cubicBezTo>
                    <a:pt x="1827" y="3415"/>
                    <a:pt x="1616" y="3100"/>
                    <a:pt x="1834" y="2882"/>
                  </a:cubicBezTo>
                  <a:lnTo>
                    <a:pt x="2096" y="2620"/>
                  </a:lnTo>
                  <a:cubicBezTo>
                    <a:pt x="2048" y="2477"/>
                    <a:pt x="2001" y="2358"/>
                    <a:pt x="2001" y="2215"/>
                  </a:cubicBezTo>
                  <a:cubicBezTo>
                    <a:pt x="2001" y="2072"/>
                    <a:pt x="2048" y="1930"/>
                    <a:pt x="2096" y="1811"/>
                  </a:cubicBezTo>
                  <a:lnTo>
                    <a:pt x="1834" y="1549"/>
                  </a:lnTo>
                  <a:cubicBezTo>
                    <a:pt x="1715" y="1406"/>
                    <a:pt x="1715" y="1215"/>
                    <a:pt x="1834" y="1096"/>
                  </a:cubicBezTo>
                  <a:cubicBezTo>
                    <a:pt x="1893" y="1025"/>
                    <a:pt x="1977" y="989"/>
                    <a:pt x="2060" y="989"/>
                  </a:cubicBezTo>
                  <a:close/>
                  <a:moveTo>
                    <a:pt x="2953" y="1"/>
                  </a:moveTo>
                  <a:cubicBezTo>
                    <a:pt x="1000" y="1"/>
                    <a:pt x="0" y="2382"/>
                    <a:pt x="1405" y="3763"/>
                  </a:cubicBezTo>
                  <a:cubicBezTo>
                    <a:pt x="1852" y="4210"/>
                    <a:pt x="2402" y="4410"/>
                    <a:pt x="2940" y="4410"/>
                  </a:cubicBezTo>
                  <a:cubicBezTo>
                    <a:pt x="4066" y="4410"/>
                    <a:pt x="5144" y="3536"/>
                    <a:pt x="5144" y="2215"/>
                  </a:cubicBezTo>
                  <a:cubicBezTo>
                    <a:pt x="5144" y="1001"/>
                    <a:pt x="4168"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106"/>
            <p:cNvSpPr/>
            <p:nvPr/>
          </p:nvSpPr>
          <p:spPr>
            <a:xfrm>
              <a:off x="5813675" y="2918500"/>
              <a:ext cx="15500" cy="16100"/>
            </a:xfrm>
            <a:custGeom>
              <a:avLst/>
              <a:gdLst/>
              <a:ahLst/>
              <a:cxnLst/>
              <a:rect l="l" t="t" r="r" b="b"/>
              <a:pathLst>
                <a:path w="620" h="644" extrusionOk="0">
                  <a:moveTo>
                    <a:pt x="310" y="1"/>
                  </a:moveTo>
                  <a:cubicBezTo>
                    <a:pt x="144" y="1"/>
                    <a:pt x="1" y="144"/>
                    <a:pt x="1" y="334"/>
                  </a:cubicBezTo>
                  <a:cubicBezTo>
                    <a:pt x="1" y="501"/>
                    <a:pt x="144" y="644"/>
                    <a:pt x="310" y="644"/>
                  </a:cubicBezTo>
                  <a:cubicBezTo>
                    <a:pt x="477" y="644"/>
                    <a:pt x="620" y="501"/>
                    <a:pt x="620" y="334"/>
                  </a:cubicBezTo>
                  <a:cubicBezTo>
                    <a:pt x="620" y="144"/>
                    <a:pt x="477"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106"/>
            <p:cNvSpPr/>
            <p:nvPr/>
          </p:nvSpPr>
          <p:spPr>
            <a:xfrm>
              <a:off x="5726750" y="2839925"/>
              <a:ext cx="181025" cy="173275"/>
            </a:xfrm>
            <a:custGeom>
              <a:avLst/>
              <a:gdLst/>
              <a:ahLst/>
              <a:cxnLst/>
              <a:rect l="l" t="t" r="r" b="b"/>
              <a:pathLst>
                <a:path w="7241" h="6931" extrusionOk="0">
                  <a:moveTo>
                    <a:pt x="3772" y="640"/>
                  </a:moveTo>
                  <a:cubicBezTo>
                    <a:pt x="5227" y="640"/>
                    <a:pt x="6621" y="1770"/>
                    <a:pt x="6621" y="3477"/>
                  </a:cubicBezTo>
                  <a:cubicBezTo>
                    <a:pt x="6621" y="5025"/>
                    <a:pt x="5359" y="6287"/>
                    <a:pt x="3787" y="6311"/>
                  </a:cubicBezTo>
                  <a:cubicBezTo>
                    <a:pt x="1263" y="6311"/>
                    <a:pt x="1" y="3263"/>
                    <a:pt x="1787" y="1477"/>
                  </a:cubicBezTo>
                  <a:cubicBezTo>
                    <a:pt x="2365" y="899"/>
                    <a:pt x="3075" y="640"/>
                    <a:pt x="3772" y="640"/>
                  </a:cubicBezTo>
                  <a:close/>
                  <a:moveTo>
                    <a:pt x="334" y="0"/>
                  </a:moveTo>
                  <a:lnTo>
                    <a:pt x="334" y="6930"/>
                  </a:lnTo>
                  <a:lnTo>
                    <a:pt x="7240" y="6930"/>
                  </a:lnTo>
                  <a:lnTo>
                    <a:pt x="724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106"/>
            <p:cNvSpPr/>
            <p:nvPr/>
          </p:nvSpPr>
          <p:spPr>
            <a:xfrm>
              <a:off x="5687450" y="2792300"/>
              <a:ext cx="267950" cy="268525"/>
            </a:xfrm>
            <a:custGeom>
              <a:avLst/>
              <a:gdLst/>
              <a:ahLst/>
              <a:cxnLst/>
              <a:rect l="l" t="t" r="r" b="b"/>
              <a:pathLst>
                <a:path w="10718" h="10741" extrusionOk="0">
                  <a:moveTo>
                    <a:pt x="311" y="0"/>
                  </a:moveTo>
                  <a:cubicBezTo>
                    <a:pt x="144" y="0"/>
                    <a:pt x="1" y="143"/>
                    <a:pt x="1" y="334"/>
                  </a:cubicBezTo>
                  <a:lnTo>
                    <a:pt x="1" y="2548"/>
                  </a:lnTo>
                  <a:lnTo>
                    <a:pt x="1287" y="2548"/>
                  </a:lnTo>
                  <a:lnTo>
                    <a:pt x="1287" y="1596"/>
                  </a:lnTo>
                  <a:cubicBezTo>
                    <a:pt x="1263" y="1429"/>
                    <a:pt x="1406" y="1286"/>
                    <a:pt x="1597" y="1286"/>
                  </a:cubicBezTo>
                  <a:lnTo>
                    <a:pt x="9122" y="1286"/>
                  </a:lnTo>
                  <a:cubicBezTo>
                    <a:pt x="9312" y="1286"/>
                    <a:pt x="9455" y="1429"/>
                    <a:pt x="9455" y="1596"/>
                  </a:cubicBezTo>
                  <a:lnTo>
                    <a:pt x="9455" y="9145"/>
                  </a:lnTo>
                  <a:cubicBezTo>
                    <a:pt x="9432" y="9312"/>
                    <a:pt x="9289" y="9455"/>
                    <a:pt x="9122" y="9455"/>
                  </a:cubicBezTo>
                  <a:lnTo>
                    <a:pt x="1597" y="9455"/>
                  </a:lnTo>
                  <a:cubicBezTo>
                    <a:pt x="1406" y="9455"/>
                    <a:pt x="1263" y="9312"/>
                    <a:pt x="1287" y="9145"/>
                  </a:cubicBezTo>
                  <a:lnTo>
                    <a:pt x="1287" y="8216"/>
                  </a:lnTo>
                  <a:lnTo>
                    <a:pt x="1" y="8216"/>
                  </a:lnTo>
                  <a:lnTo>
                    <a:pt x="1" y="10431"/>
                  </a:lnTo>
                  <a:cubicBezTo>
                    <a:pt x="1" y="10598"/>
                    <a:pt x="144" y="10741"/>
                    <a:pt x="311" y="10741"/>
                  </a:cubicBezTo>
                  <a:lnTo>
                    <a:pt x="10408" y="10741"/>
                  </a:lnTo>
                  <a:cubicBezTo>
                    <a:pt x="10575" y="10741"/>
                    <a:pt x="10718" y="10598"/>
                    <a:pt x="10718" y="10431"/>
                  </a:cubicBezTo>
                  <a:lnTo>
                    <a:pt x="10718" y="334"/>
                  </a:lnTo>
                  <a:cubicBezTo>
                    <a:pt x="10718" y="143"/>
                    <a:pt x="10575" y="0"/>
                    <a:pt x="104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106"/>
            <p:cNvSpPr/>
            <p:nvPr/>
          </p:nvSpPr>
          <p:spPr>
            <a:xfrm>
              <a:off x="5687450" y="2871475"/>
              <a:ext cx="32175" cy="110175"/>
            </a:xfrm>
            <a:custGeom>
              <a:avLst/>
              <a:gdLst/>
              <a:ahLst/>
              <a:cxnLst/>
              <a:rect l="l" t="t" r="r" b="b"/>
              <a:pathLst>
                <a:path w="1287" h="4407" extrusionOk="0">
                  <a:moveTo>
                    <a:pt x="1" y="1"/>
                  </a:moveTo>
                  <a:lnTo>
                    <a:pt x="1" y="4406"/>
                  </a:lnTo>
                  <a:lnTo>
                    <a:pt x="1287" y="4406"/>
                  </a:lnTo>
                  <a:lnTo>
                    <a:pt x="12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3" name="Google Shape;12983;p106"/>
          <p:cNvGrpSpPr/>
          <p:nvPr/>
        </p:nvGrpSpPr>
        <p:grpSpPr>
          <a:xfrm>
            <a:off x="6345904" y="2333848"/>
            <a:ext cx="225067" cy="345949"/>
            <a:chOff x="5157000" y="2795875"/>
            <a:chExt cx="173275" cy="265400"/>
          </a:xfrm>
        </p:grpSpPr>
        <p:sp>
          <p:nvSpPr>
            <p:cNvPr id="12984" name="Google Shape;12984;p106"/>
            <p:cNvSpPr/>
            <p:nvPr/>
          </p:nvSpPr>
          <p:spPr>
            <a:xfrm>
              <a:off x="5157000" y="2903025"/>
              <a:ext cx="173275" cy="158250"/>
            </a:xfrm>
            <a:custGeom>
              <a:avLst/>
              <a:gdLst/>
              <a:ahLst/>
              <a:cxnLst/>
              <a:rect l="l" t="t" r="r" b="b"/>
              <a:pathLst>
                <a:path w="6931" h="6330" extrusionOk="0">
                  <a:moveTo>
                    <a:pt x="4096" y="1882"/>
                  </a:moveTo>
                  <a:cubicBezTo>
                    <a:pt x="4477" y="1930"/>
                    <a:pt x="4477" y="2477"/>
                    <a:pt x="4096" y="2525"/>
                  </a:cubicBezTo>
                  <a:lnTo>
                    <a:pt x="3787" y="2525"/>
                  </a:lnTo>
                  <a:lnTo>
                    <a:pt x="3787" y="4097"/>
                  </a:lnTo>
                  <a:cubicBezTo>
                    <a:pt x="3763" y="4287"/>
                    <a:pt x="3614" y="4383"/>
                    <a:pt x="3468" y="4383"/>
                  </a:cubicBezTo>
                  <a:cubicBezTo>
                    <a:pt x="3322" y="4383"/>
                    <a:pt x="3180" y="4287"/>
                    <a:pt x="3168" y="4097"/>
                  </a:cubicBezTo>
                  <a:lnTo>
                    <a:pt x="3168" y="2525"/>
                  </a:lnTo>
                  <a:lnTo>
                    <a:pt x="2834" y="2525"/>
                  </a:lnTo>
                  <a:cubicBezTo>
                    <a:pt x="2453" y="2477"/>
                    <a:pt x="2453" y="1930"/>
                    <a:pt x="2834" y="1882"/>
                  </a:cubicBezTo>
                  <a:close/>
                  <a:moveTo>
                    <a:pt x="310" y="1"/>
                  </a:moveTo>
                  <a:cubicBezTo>
                    <a:pt x="143" y="1"/>
                    <a:pt x="0" y="144"/>
                    <a:pt x="24" y="310"/>
                  </a:cubicBezTo>
                  <a:lnTo>
                    <a:pt x="24" y="5383"/>
                  </a:lnTo>
                  <a:cubicBezTo>
                    <a:pt x="24" y="5502"/>
                    <a:pt x="72" y="5597"/>
                    <a:pt x="191" y="5669"/>
                  </a:cubicBezTo>
                  <a:cubicBezTo>
                    <a:pt x="1239" y="6109"/>
                    <a:pt x="2352" y="6329"/>
                    <a:pt x="3468" y="6329"/>
                  </a:cubicBezTo>
                  <a:cubicBezTo>
                    <a:pt x="4585" y="6329"/>
                    <a:pt x="5704" y="6109"/>
                    <a:pt x="6764" y="5669"/>
                  </a:cubicBezTo>
                  <a:cubicBezTo>
                    <a:pt x="6859" y="5597"/>
                    <a:pt x="6930" y="5502"/>
                    <a:pt x="6930" y="5383"/>
                  </a:cubicBezTo>
                  <a:lnTo>
                    <a:pt x="6930" y="310"/>
                  </a:lnTo>
                  <a:cubicBezTo>
                    <a:pt x="6930" y="144"/>
                    <a:pt x="6787" y="1"/>
                    <a:pt x="6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106"/>
            <p:cNvSpPr/>
            <p:nvPr/>
          </p:nvSpPr>
          <p:spPr>
            <a:xfrm>
              <a:off x="5173075" y="2795875"/>
              <a:ext cx="141125" cy="91700"/>
            </a:xfrm>
            <a:custGeom>
              <a:avLst/>
              <a:gdLst/>
              <a:ahLst/>
              <a:cxnLst/>
              <a:rect l="l" t="t" r="r" b="b"/>
              <a:pathLst>
                <a:path w="5645" h="3668" extrusionOk="0">
                  <a:moveTo>
                    <a:pt x="2810" y="0"/>
                  </a:moveTo>
                  <a:cubicBezTo>
                    <a:pt x="1310" y="0"/>
                    <a:pt x="48" y="1191"/>
                    <a:pt x="0" y="2715"/>
                  </a:cubicBezTo>
                  <a:lnTo>
                    <a:pt x="0" y="3668"/>
                  </a:lnTo>
                  <a:lnTo>
                    <a:pt x="1239" y="3668"/>
                  </a:lnTo>
                  <a:lnTo>
                    <a:pt x="1239" y="2715"/>
                  </a:lnTo>
                  <a:cubicBezTo>
                    <a:pt x="1215" y="1810"/>
                    <a:pt x="1929" y="1072"/>
                    <a:pt x="2810" y="1072"/>
                  </a:cubicBezTo>
                  <a:cubicBezTo>
                    <a:pt x="3715" y="1072"/>
                    <a:pt x="4430" y="1810"/>
                    <a:pt x="4382" y="2715"/>
                  </a:cubicBezTo>
                  <a:lnTo>
                    <a:pt x="4382" y="3668"/>
                  </a:lnTo>
                  <a:lnTo>
                    <a:pt x="5644" y="3668"/>
                  </a:lnTo>
                  <a:lnTo>
                    <a:pt x="5644" y="2715"/>
                  </a:lnTo>
                  <a:cubicBezTo>
                    <a:pt x="5573" y="1191"/>
                    <a:pt x="4335"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6" name="Google Shape;12986;p106"/>
          <p:cNvGrpSpPr/>
          <p:nvPr/>
        </p:nvGrpSpPr>
        <p:grpSpPr>
          <a:xfrm>
            <a:off x="5526526" y="2402119"/>
            <a:ext cx="354632" cy="204910"/>
            <a:chOff x="4526175" y="2848250"/>
            <a:chExt cx="273025" cy="157200"/>
          </a:xfrm>
        </p:grpSpPr>
        <p:sp>
          <p:nvSpPr>
            <p:cNvPr id="12987" name="Google Shape;12987;p106"/>
            <p:cNvSpPr/>
            <p:nvPr/>
          </p:nvSpPr>
          <p:spPr>
            <a:xfrm>
              <a:off x="4655700" y="2910775"/>
              <a:ext cx="16100" cy="16100"/>
            </a:xfrm>
            <a:custGeom>
              <a:avLst/>
              <a:gdLst/>
              <a:ahLst/>
              <a:cxnLst/>
              <a:rect l="l" t="t" r="r" b="b"/>
              <a:pathLst>
                <a:path w="644" h="644" extrusionOk="0">
                  <a:moveTo>
                    <a:pt x="334" y="0"/>
                  </a:moveTo>
                  <a:cubicBezTo>
                    <a:pt x="143" y="0"/>
                    <a:pt x="0" y="143"/>
                    <a:pt x="0" y="310"/>
                  </a:cubicBezTo>
                  <a:cubicBezTo>
                    <a:pt x="0" y="500"/>
                    <a:pt x="143" y="643"/>
                    <a:pt x="334" y="643"/>
                  </a:cubicBezTo>
                  <a:cubicBezTo>
                    <a:pt x="501" y="643"/>
                    <a:pt x="643" y="500"/>
                    <a:pt x="643" y="310"/>
                  </a:cubicBezTo>
                  <a:cubicBezTo>
                    <a:pt x="643" y="143"/>
                    <a:pt x="501"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106"/>
            <p:cNvSpPr/>
            <p:nvPr/>
          </p:nvSpPr>
          <p:spPr>
            <a:xfrm>
              <a:off x="4555075" y="2892325"/>
              <a:ext cx="217350" cy="113125"/>
            </a:xfrm>
            <a:custGeom>
              <a:avLst/>
              <a:gdLst/>
              <a:ahLst/>
              <a:cxnLst/>
              <a:rect l="l" t="t" r="r" b="b"/>
              <a:pathLst>
                <a:path w="8694" h="4525" extrusionOk="0">
                  <a:moveTo>
                    <a:pt x="2430" y="0"/>
                  </a:moveTo>
                  <a:cubicBezTo>
                    <a:pt x="1501" y="548"/>
                    <a:pt x="715" y="1286"/>
                    <a:pt x="96" y="2167"/>
                  </a:cubicBezTo>
                  <a:cubicBezTo>
                    <a:pt x="72" y="2215"/>
                    <a:pt x="48" y="2263"/>
                    <a:pt x="1" y="2310"/>
                  </a:cubicBezTo>
                  <a:cubicBezTo>
                    <a:pt x="1192" y="3525"/>
                    <a:pt x="2549" y="4525"/>
                    <a:pt x="4359" y="4525"/>
                  </a:cubicBezTo>
                  <a:cubicBezTo>
                    <a:pt x="6145" y="4525"/>
                    <a:pt x="7526" y="3525"/>
                    <a:pt x="8693" y="2310"/>
                  </a:cubicBezTo>
                  <a:cubicBezTo>
                    <a:pt x="8645" y="2263"/>
                    <a:pt x="8622" y="2215"/>
                    <a:pt x="8598" y="2167"/>
                  </a:cubicBezTo>
                  <a:cubicBezTo>
                    <a:pt x="7979" y="1286"/>
                    <a:pt x="7193" y="548"/>
                    <a:pt x="6264" y="0"/>
                  </a:cubicBezTo>
                  <a:lnTo>
                    <a:pt x="6264" y="0"/>
                  </a:lnTo>
                  <a:cubicBezTo>
                    <a:pt x="7098" y="1477"/>
                    <a:pt x="6026" y="3287"/>
                    <a:pt x="4359" y="3287"/>
                  </a:cubicBezTo>
                  <a:cubicBezTo>
                    <a:pt x="2668" y="3287"/>
                    <a:pt x="1596" y="1477"/>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106"/>
            <p:cNvSpPr/>
            <p:nvPr/>
          </p:nvSpPr>
          <p:spPr>
            <a:xfrm>
              <a:off x="4624750" y="2879425"/>
              <a:ext cx="91700" cy="78400"/>
            </a:xfrm>
            <a:custGeom>
              <a:avLst/>
              <a:gdLst/>
              <a:ahLst/>
              <a:cxnLst/>
              <a:rect l="l" t="t" r="r" b="b"/>
              <a:pathLst>
                <a:path w="3668" h="3136" extrusionOk="0">
                  <a:moveTo>
                    <a:pt x="1572" y="635"/>
                  </a:moveTo>
                  <a:cubicBezTo>
                    <a:pt x="2405" y="635"/>
                    <a:pt x="2834" y="1659"/>
                    <a:pt x="2239" y="2255"/>
                  </a:cubicBezTo>
                  <a:cubicBezTo>
                    <a:pt x="2048" y="2445"/>
                    <a:pt x="1813" y="2531"/>
                    <a:pt x="1582" y="2531"/>
                  </a:cubicBezTo>
                  <a:cubicBezTo>
                    <a:pt x="1092" y="2531"/>
                    <a:pt x="619" y="2146"/>
                    <a:pt x="619" y="1564"/>
                  </a:cubicBezTo>
                  <a:cubicBezTo>
                    <a:pt x="619" y="1064"/>
                    <a:pt x="1048" y="635"/>
                    <a:pt x="1572" y="635"/>
                  </a:cubicBezTo>
                  <a:close/>
                  <a:moveTo>
                    <a:pt x="1576" y="1"/>
                  </a:moveTo>
                  <a:cubicBezTo>
                    <a:pt x="774" y="1"/>
                    <a:pt x="0" y="630"/>
                    <a:pt x="0" y="1564"/>
                  </a:cubicBezTo>
                  <a:cubicBezTo>
                    <a:pt x="0" y="2445"/>
                    <a:pt x="691" y="3136"/>
                    <a:pt x="1572" y="3136"/>
                  </a:cubicBezTo>
                  <a:cubicBezTo>
                    <a:pt x="2953" y="3136"/>
                    <a:pt x="3668" y="1445"/>
                    <a:pt x="2667" y="469"/>
                  </a:cubicBezTo>
                  <a:cubicBezTo>
                    <a:pt x="2351" y="145"/>
                    <a:pt x="1960" y="1"/>
                    <a:pt x="1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106"/>
            <p:cNvSpPr/>
            <p:nvPr/>
          </p:nvSpPr>
          <p:spPr>
            <a:xfrm>
              <a:off x="4526175" y="2848250"/>
              <a:ext cx="273025" cy="95000"/>
            </a:xfrm>
            <a:custGeom>
              <a:avLst/>
              <a:gdLst/>
              <a:ahLst/>
              <a:cxnLst/>
              <a:rect l="l" t="t" r="r" b="b"/>
              <a:pathLst>
                <a:path w="10921" h="3800" extrusionOk="0">
                  <a:moveTo>
                    <a:pt x="5515" y="1"/>
                  </a:moveTo>
                  <a:cubicBezTo>
                    <a:pt x="2228" y="1"/>
                    <a:pt x="276" y="3144"/>
                    <a:pt x="180" y="3287"/>
                  </a:cubicBezTo>
                  <a:cubicBezTo>
                    <a:pt x="1" y="3549"/>
                    <a:pt x="225" y="3799"/>
                    <a:pt x="453" y="3799"/>
                  </a:cubicBezTo>
                  <a:cubicBezTo>
                    <a:pt x="557" y="3799"/>
                    <a:pt x="661" y="3747"/>
                    <a:pt x="728" y="3621"/>
                  </a:cubicBezTo>
                  <a:cubicBezTo>
                    <a:pt x="752" y="3573"/>
                    <a:pt x="2586" y="644"/>
                    <a:pt x="5515" y="644"/>
                  </a:cubicBezTo>
                  <a:cubicBezTo>
                    <a:pt x="8444" y="644"/>
                    <a:pt x="10278" y="3597"/>
                    <a:pt x="10278" y="3621"/>
                  </a:cubicBezTo>
                  <a:cubicBezTo>
                    <a:pt x="10324" y="3713"/>
                    <a:pt x="10420" y="3765"/>
                    <a:pt x="10527" y="3765"/>
                  </a:cubicBezTo>
                  <a:cubicBezTo>
                    <a:pt x="10585" y="3765"/>
                    <a:pt x="10647" y="3750"/>
                    <a:pt x="10706" y="3716"/>
                  </a:cubicBezTo>
                  <a:cubicBezTo>
                    <a:pt x="10873" y="3621"/>
                    <a:pt x="10921" y="3430"/>
                    <a:pt x="10826" y="3287"/>
                  </a:cubicBezTo>
                  <a:cubicBezTo>
                    <a:pt x="10754" y="3144"/>
                    <a:pt x="8777" y="1"/>
                    <a:pt x="55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106"/>
          <p:cNvGrpSpPr/>
          <p:nvPr/>
        </p:nvGrpSpPr>
        <p:grpSpPr>
          <a:xfrm>
            <a:off x="4825574" y="2329644"/>
            <a:ext cx="255981" cy="349566"/>
            <a:chOff x="3986525" y="2792650"/>
            <a:chExt cx="197075" cy="268175"/>
          </a:xfrm>
        </p:grpSpPr>
        <p:sp>
          <p:nvSpPr>
            <p:cNvPr id="12992" name="Google Shape;12992;p106"/>
            <p:cNvSpPr/>
            <p:nvPr/>
          </p:nvSpPr>
          <p:spPr>
            <a:xfrm>
              <a:off x="4028775" y="2982725"/>
              <a:ext cx="111325" cy="15600"/>
            </a:xfrm>
            <a:custGeom>
              <a:avLst/>
              <a:gdLst/>
              <a:ahLst/>
              <a:cxnLst/>
              <a:rect l="l" t="t" r="r" b="b"/>
              <a:pathLst>
                <a:path w="4453" h="624" extrusionOk="0">
                  <a:moveTo>
                    <a:pt x="316" y="1"/>
                  </a:moveTo>
                  <a:cubicBezTo>
                    <a:pt x="172" y="1"/>
                    <a:pt x="70" y="113"/>
                    <a:pt x="48" y="266"/>
                  </a:cubicBezTo>
                  <a:cubicBezTo>
                    <a:pt x="1" y="456"/>
                    <a:pt x="144" y="623"/>
                    <a:pt x="334" y="623"/>
                  </a:cubicBezTo>
                  <a:lnTo>
                    <a:pt x="4121" y="623"/>
                  </a:lnTo>
                  <a:cubicBezTo>
                    <a:pt x="4287" y="623"/>
                    <a:pt x="4430" y="504"/>
                    <a:pt x="4430" y="337"/>
                  </a:cubicBezTo>
                  <a:cubicBezTo>
                    <a:pt x="4453" y="159"/>
                    <a:pt x="4329" y="2"/>
                    <a:pt x="4157" y="2"/>
                  </a:cubicBezTo>
                  <a:cubicBezTo>
                    <a:pt x="4145" y="2"/>
                    <a:pt x="4133" y="2"/>
                    <a:pt x="4121" y="4"/>
                  </a:cubicBezTo>
                  <a:lnTo>
                    <a:pt x="358" y="4"/>
                  </a:lnTo>
                  <a:cubicBezTo>
                    <a:pt x="344" y="2"/>
                    <a:pt x="330"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106"/>
            <p:cNvSpPr/>
            <p:nvPr/>
          </p:nvSpPr>
          <p:spPr>
            <a:xfrm>
              <a:off x="4029375" y="3013700"/>
              <a:ext cx="113375" cy="47125"/>
            </a:xfrm>
            <a:custGeom>
              <a:avLst/>
              <a:gdLst/>
              <a:ahLst/>
              <a:cxnLst/>
              <a:rect l="l" t="t" r="r" b="b"/>
              <a:pathLst>
                <a:path w="4535" h="1885" extrusionOk="0">
                  <a:moveTo>
                    <a:pt x="4118" y="1"/>
                  </a:moveTo>
                  <a:cubicBezTo>
                    <a:pt x="4103" y="1"/>
                    <a:pt x="4088" y="2"/>
                    <a:pt x="4073" y="3"/>
                  </a:cubicBezTo>
                  <a:lnTo>
                    <a:pt x="334" y="3"/>
                  </a:lnTo>
                  <a:cubicBezTo>
                    <a:pt x="167" y="3"/>
                    <a:pt x="48" y="122"/>
                    <a:pt x="24" y="265"/>
                  </a:cubicBezTo>
                  <a:cubicBezTo>
                    <a:pt x="1" y="456"/>
                    <a:pt x="144" y="622"/>
                    <a:pt x="310" y="622"/>
                  </a:cubicBezTo>
                  <a:lnTo>
                    <a:pt x="667" y="622"/>
                  </a:lnTo>
                  <a:cubicBezTo>
                    <a:pt x="810" y="1337"/>
                    <a:pt x="1430" y="1861"/>
                    <a:pt x="2168" y="1885"/>
                  </a:cubicBezTo>
                  <a:cubicBezTo>
                    <a:pt x="2620" y="1885"/>
                    <a:pt x="3049" y="1718"/>
                    <a:pt x="3358" y="1361"/>
                  </a:cubicBezTo>
                  <a:cubicBezTo>
                    <a:pt x="3525" y="1146"/>
                    <a:pt x="3668" y="908"/>
                    <a:pt x="3740" y="622"/>
                  </a:cubicBezTo>
                  <a:lnTo>
                    <a:pt x="4073" y="622"/>
                  </a:lnTo>
                  <a:cubicBezTo>
                    <a:pt x="4088" y="624"/>
                    <a:pt x="4103" y="625"/>
                    <a:pt x="4118" y="625"/>
                  </a:cubicBezTo>
                  <a:cubicBezTo>
                    <a:pt x="4534" y="625"/>
                    <a:pt x="4534" y="1"/>
                    <a:pt x="4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106"/>
            <p:cNvSpPr/>
            <p:nvPr/>
          </p:nvSpPr>
          <p:spPr>
            <a:xfrm>
              <a:off x="3986525" y="2792650"/>
              <a:ext cx="197075" cy="174100"/>
            </a:xfrm>
            <a:custGeom>
              <a:avLst/>
              <a:gdLst/>
              <a:ahLst/>
              <a:cxnLst/>
              <a:rect l="l" t="t" r="r" b="b"/>
              <a:pathLst>
                <a:path w="7883" h="6964" extrusionOk="0">
                  <a:moveTo>
                    <a:pt x="5197" y="3764"/>
                  </a:moveTo>
                  <a:cubicBezTo>
                    <a:pt x="5435" y="3764"/>
                    <a:pt x="5642" y="4079"/>
                    <a:pt x="5406" y="4297"/>
                  </a:cubicBezTo>
                  <a:lnTo>
                    <a:pt x="4787" y="4940"/>
                  </a:lnTo>
                  <a:cubicBezTo>
                    <a:pt x="4727" y="4999"/>
                    <a:pt x="4644" y="5029"/>
                    <a:pt x="4560" y="5029"/>
                  </a:cubicBezTo>
                  <a:cubicBezTo>
                    <a:pt x="4477" y="5029"/>
                    <a:pt x="4394" y="4999"/>
                    <a:pt x="4334" y="4940"/>
                  </a:cubicBezTo>
                  <a:lnTo>
                    <a:pt x="3929" y="4535"/>
                  </a:lnTo>
                  <a:lnTo>
                    <a:pt x="3525" y="4940"/>
                  </a:lnTo>
                  <a:cubicBezTo>
                    <a:pt x="3465" y="4999"/>
                    <a:pt x="3388" y="5029"/>
                    <a:pt x="3307" y="5029"/>
                  </a:cubicBezTo>
                  <a:cubicBezTo>
                    <a:pt x="3227" y="5029"/>
                    <a:pt x="3144" y="4999"/>
                    <a:pt x="3072" y="4940"/>
                  </a:cubicBezTo>
                  <a:lnTo>
                    <a:pt x="2453" y="4297"/>
                  </a:lnTo>
                  <a:cubicBezTo>
                    <a:pt x="2235" y="4079"/>
                    <a:pt x="2432" y="3764"/>
                    <a:pt x="2676" y="3764"/>
                  </a:cubicBezTo>
                  <a:cubicBezTo>
                    <a:pt x="2752" y="3764"/>
                    <a:pt x="2832" y="3795"/>
                    <a:pt x="2905" y="3868"/>
                  </a:cubicBezTo>
                  <a:lnTo>
                    <a:pt x="3310" y="4273"/>
                  </a:lnTo>
                  <a:lnTo>
                    <a:pt x="3715" y="3868"/>
                  </a:lnTo>
                  <a:cubicBezTo>
                    <a:pt x="3775" y="3809"/>
                    <a:pt x="3852" y="3779"/>
                    <a:pt x="3932" y="3779"/>
                  </a:cubicBezTo>
                  <a:cubicBezTo>
                    <a:pt x="4013" y="3779"/>
                    <a:pt x="4096" y="3809"/>
                    <a:pt x="4168" y="3868"/>
                  </a:cubicBezTo>
                  <a:lnTo>
                    <a:pt x="4572" y="4273"/>
                  </a:lnTo>
                  <a:lnTo>
                    <a:pt x="4977" y="3868"/>
                  </a:lnTo>
                  <a:cubicBezTo>
                    <a:pt x="5045" y="3795"/>
                    <a:pt x="5122" y="3764"/>
                    <a:pt x="5197" y="3764"/>
                  </a:cubicBezTo>
                  <a:close/>
                  <a:moveTo>
                    <a:pt x="3935" y="1"/>
                  </a:moveTo>
                  <a:cubicBezTo>
                    <a:pt x="2954" y="1"/>
                    <a:pt x="1977" y="419"/>
                    <a:pt x="1286" y="1248"/>
                  </a:cubicBezTo>
                  <a:cubicBezTo>
                    <a:pt x="0" y="2796"/>
                    <a:pt x="286" y="5106"/>
                    <a:pt x="1953" y="6273"/>
                  </a:cubicBezTo>
                  <a:cubicBezTo>
                    <a:pt x="2167" y="6440"/>
                    <a:pt x="2334" y="6678"/>
                    <a:pt x="2358" y="6964"/>
                  </a:cubicBezTo>
                  <a:lnTo>
                    <a:pt x="5501" y="6964"/>
                  </a:lnTo>
                  <a:cubicBezTo>
                    <a:pt x="5549" y="6678"/>
                    <a:pt x="5715" y="6416"/>
                    <a:pt x="5930" y="6273"/>
                  </a:cubicBezTo>
                  <a:cubicBezTo>
                    <a:pt x="7668" y="5035"/>
                    <a:pt x="7883" y="2511"/>
                    <a:pt x="6382" y="1010"/>
                  </a:cubicBezTo>
                  <a:cubicBezTo>
                    <a:pt x="5696" y="336"/>
                    <a:pt x="4814" y="1"/>
                    <a:pt x="3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5" name="Google Shape;12995;p106"/>
          <p:cNvGrpSpPr/>
          <p:nvPr/>
        </p:nvGrpSpPr>
        <p:grpSpPr>
          <a:xfrm>
            <a:off x="4025939" y="2329970"/>
            <a:ext cx="348820" cy="349240"/>
            <a:chOff x="3370900" y="2792900"/>
            <a:chExt cx="268550" cy="267925"/>
          </a:xfrm>
        </p:grpSpPr>
        <p:sp>
          <p:nvSpPr>
            <p:cNvPr id="12996" name="Google Shape;12996;p106"/>
            <p:cNvSpPr/>
            <p:nvPr/>
          </p:nvSpPr>
          <p:spPr>
            <a:xfrm>
              <a:off x="3418525" y="2792900"/>
              <a:ext cx="172700" cy="267925"/>
            </a:xfrm>
            <a:custGeom>
              <a:avLst/>
              <a:gdLst/>
              <a:ahLst/>
              <a:cxnLst/>
              <a:rect l="l" t="t" r="r" b="b"/>
              <a:pathLst>
                <a:path w="6908" h="10717" extrusionOk="0">
                  <a:moveTo>
                    <a:pt x="3454" y="0"/>
                  </a:moveTo>
                  <a:cubicBezTo>
                    <a:pt x="1549" y="0"/>
                    <a:pt x="1" y="1548"/>
                    <a:pt x="1" y="3453"/>
                  </a:cubicBezTo>
                  <a:lnTo>
                    <a:pt x="1" y="7883"/>
                  </a:lnTo>
                  <a:cubicBezTo>
                    <a:pt x="1" y="8049"/>
                    <a:pt x="144" y="8192"/>
                    <a:pt x="311" y="8192"/>
                  </a:cubicBezTo>
                  <a:lnTo>
                    <a:pt x="954" y="8192"/>
                  </a:lnTo>
                  <a:cubicBezTo>
                    <a:pt x="1120" y="8192"/>
                    <a:pt x="1263" y="8049"/>
                    <a:pt x="1263" y="7883"/>
                  </a:cubicBezTo>
                  <a:lnTo>
                    <a:pt x="1263" y="4096"/>
                  </a:lnTo>
                  <a:cubicBezTo>
                    <a:pt x="1263" y="3930"/>
                    <a:pt x="1120" y="3787"/>
                    <a:pt x="954" y="3787"/>
                  </a:cubicBezTo>
                  <a:lnTo>
                    <a:pt x="644" y="3787"/>
                  </a:lnTo>
                  <a:lnTo>
                    <a:pt x="644" y="3453"/>
                  </a:lnTo>
                  <a:cubicBezTo>
                    <a:pt x="644" y="1905"/>
                    <a:pt x="1906" y="643"/>
                    <a:pt x="3478" y="643"/>
                  </a:cubicBezTo>
                  <a:cubicBezTo>
                    <a:pt x="5026" y="643"/>
                    <a:pt x="6312" y="1905"/>
                    <a:pt x="6312" y="3453"/>
                  </a:cubicBezTo>
                  <a:lnTo>
                    <a:pt x="6312" y="3787"/>
                  </a:lnTo>
                  <a:lnTo>
                    <a:pt x="6002" y="3787"/>
                  </a:lnTo>
                  <a:cubicBezTo>
                    <a:pt x="5812" y="3787"/>
                    <a:pt x="5669" y="3930"/>
                    <a:pt x="5669" y="4096"/>
                  </a:cubicBezTo>
                  <a:lnTo>
                    <a:pt x="5669" y="7883"/>
                  </a:lnTo>
                  <a:cubicBezTo>
                    <a:pt x="5669" y="8049"/>
                    <a:pt x="5812" y="8192"/>
                    <a:pt x="6002" y="8192"/>
                  </a:cubicBezTo>
                  <a:lnTo>
                    <a:pt x="6312" y="8192"/>
                  </a:lnTo>
                  <a:lnTo>
                    <a:pt x="6312" y="8526"/>
                  </a:lnTo>
                  <a:cubicBezTo>
                    <a:pt x="6312" y="9026"/>
                    <a:pt x="5883" y="9454"/>
                    <a:pt x="5359" y="9454"/>
                  </a:cubicBezTo>
                  <a:lnTo>
                    <a:pt x="4978" y="9454"/>
                  </a:lnTo>
                  <a:cubicBezTo>
                    <a:pt x="4864" y="9089"/>
                    <a:pt x="4532" y="8834"/>
                    <a:pt x="4148" y="8834"/>
                  </a:cubicBezTo>
                  <a:cubicBezTo>
                    <a:pt x="4131" y="8834"/>
                    <a:pt x="4114" y="8834"/>
                    <a:pt x="4097" y="8835"/>
                  </a:cubicBezTo>
                  <a:lnTo>
                    <a:pt x="3478" y="8835"/>
                  </a:lnTo>
                  <a:cubicBezTo>
                    <a:pt x="2216" y="8835"/>
                    <a:pt x="2216" y="10717"/>
                    <a:pt x="3478" y="10717"/>
                  </a:cubicBezTo>
                  <a:lnTo>
                    <a:pt x="4097" y="10717"/>
                  </a:lnTo>
                  <a:cubicBezTo>
                    <a:pt x="4502" y="10717"/>
                    <a:pt x="4859" y="10455"/>
                    <a:pt x="4978" y="10074"/>
                  </a:cubicBezTo>
                  <a:lnTo>
                    <a:pt x="5359" y="10074"/>
                  </a:lnTo>
                  <a:cubicBezTo>
                    <a:pt x="6217" y="10074"/>
                    <a:pt x="6907" y="9383"/>
                    <a:pt x="6907" y="8526"/>
                  </a:cubicBezTo>
                  <a:lnTo>
                    <a:pt x="6907" y="3453"/>
                  </a:lnTo>
                  <a:cubicBezTo>
                    <a:pt x="6907" y="1548"/>
                    <a:pt x="5359" y="0"/>
                    <a:pt x="3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106"/>
            <p:cNvSpPr/>
            <p:nvPr/>
          </p:nvSpPr>
          <p:spPr>
            <a:xfrm>
              <a:off x="3607275" y="2900650"/>
              <a:ext cx="32175" cy="83975"/>
            </a:xfrm>
            <a:custGeom>
              <a:avLst/>
              <a:gdLst/>
              <a:ahLst/>
              <a:cxnLst/>
              <a:rect l="l" t="t" r="r" b="b"/>
              <a:pathLst>
                <a:path w="1287" h="3359" extrusionOk="0">
                  <a:moveTo>
                    <a:pt x="119" y="1"/>
                  </a:moveTo>
                  <a:cubicBezTo>
                    <a:pt x="72" y="1"/>
                    <a:pt x="48" y="1"/>
                    <a:pt x="0" y="24"/>
                  </a:cubicBezTo>
                  <a:lnTo>
                    <a:pt x="0" y="3358"/>
                  </a:lnTo>
                  <a:lnTo>
                    <a:pt x="119" y="3358"/>
                  </a:lnTo>
                  <a:cubicBezTo>
                    <a:pt x="977" y="3358"/>
                    <a:pt x="1286" y="2525"/>
                    <a:pt x="1286" y="1668"/>
                  </a:cubicBezTo>
                  <a:cubicBezTo>
                    <a:pt x="1286" y="786"/>
                    <a:pt x="977"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106"/>
            <p:cNvSpPr/>
            <p:nvPr/>
          </p:nvSpPr>
          <p:spPr>
            <a:xfrm>
              <a:off x="3370900" y="2900050"/>
              <a:ext cx="32175" cy="84575"/>
            </a:xfrm>
            <a:custGeom>
              <a:avLst/>
              <a:gdLst/>
              <a:ahLst/>
              <a:cxnLst/>
              <a:rect l="l" t="t" r="r" b="b"/>
              <a:pathLst>
                <a:path w="1287" h="3383" extrusionOk="0">
                  <a:moveTo>
                    <a:pt x="1144" y="1"/>
                  </a:moveTo>
                  <a:cubicBezTo>
                    <a:pt x="310" y="1"/>
                    <a:pt x="1" y="834"/>
                    <a:pt x="1" y="1692"/>
                  </a:cubicBezTo>
                  <a:cubicBezTo>
                    <a:pt x="1" y="2549"/>
                    <a:pt x="310" y="3382"/>
                    <a:pt x="1144" y="3382"/>
                  </a:cubicBezTo>
                  <a:cubicBezTo>
                    <a:pt x="1215" y="3382"/>
                    <a:pt x="1239" y="3382"/>
                    <a:pt x="1287" y="3359"/>
                  </a:cubicBezTo>
                  <a:lnTo>
                    <a:pt x="1287" y="25"/>
                  </a:lnTo>
                  <a:cubicBezTo>
                    <a:pt x="1239" y="25"/>
                    <a:pt x="1192"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9" name="Google Shape;12999;p106"/>
          <p:cNvGrpSpPr/>
          <p:nvPr/>
        </p:nvGrpSpPr>
        <p:grpSpPr>
          <a:xfrm>
            <a:off x="3239487" y="2329188"/>
            <a:ext cx="371226" cy="349794"/>
            <a:chOff x="2765425" y="2792300"/>
            <a:chExt cx="285800" cy="268350"/>
          </a:xfrm>
        </p:grpSpPr>
        <p:sp>
          <p:nvSpPr>
            <p:cNvPr id="13000" name="Google Shape;13000;p106"/>
            <p:cNvSpPr/>
            <p:nvPr/>
          </p:nvSpPr>
          <p:spPr>
            <a:xfrm>
              <a:off x="2945225" y="2792300"/>
              <a:ext cx="106000" cy="110800"/>
            </a:xfrm>
            <a:custGeom>
              <a:avLst/>
              <a:gdLst/>
              <a:ahLst/>
              <a:cxnLst/>
              <a:rect l="l" t="t" r="r" b="b"/>
              <a:pathLst>
                <a:path w="4240" h="4432" extrusionOk="0">
                  <a:moveTo>
                    <a:pt x="334" y="0"/>
                  </a:moveTo>
                  <a:cubicBezTo>
                    <a:pt x="143" y="0"/>
                    <a:pt x="0" y="143"/>
                    <a:pt x="0" y="334"/>
                  </a:cubicBezTo>
                  <a:lnTo>
                    <a:pt x="0" y="4120"/>
                  </a:lnTo>
                  <a:cubicBezTo>
                    <a:pt x="0" y="4215"/>
                    <a:pt x="48" y="4311"/>
                    <a:pt x="143" y="4382"/>
                  </a:cubicBezTo>
                  <a:cubicBezTo>
                    <a:pt x="188" y="4412"/>
                    <a:pt x="250" y="4432"/>
                    <a:pt x="314" y="4432"/>
                  </a:cubicBezTo>
                  <a:cubicBezTo>
                    <a:pt x="353" y="4432"/>
                    <a:pt x="393" y="4424"/>
                    <a:pt x="429" y="4406"/>
                  </a:cubicBezTo>
                  <a:lnTo>
                    <a:pt x="4001" y="3120"/>
                  </a:lnTo>
                  <a:cubicBezTo>
                    <a:pt x="4168" y="3072"/>
                    <a:pt x="4239" y="2882"/>
                    <a:pt x="4168" y="2715"/>
                  </a:cubicBezTo>
                  <a:cubicBezTo>
                    <a:pt x="3573" y="1096"/>
                    <a:pt x="2049" y="24"/>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106"/>
            <p:cNvSpPr/>
            <p:nvPr/>
          </p:nvSpPr>
          <p:spPr>
            <a:xfrm>
              <a:off x="2765425" y="2855400"/>
              <a:ext cx="263000" cy="205250"/>
            </a:xfrm>
            <a:custGeom>
              <a:avLst/>
              <a:gdLst/>
              <a:ahLst/>
              <a:cxnLst/>
              <a:rect l="l" t="t" r="r" b="b"/>
              <a:pathLst>
                <a:path w="10520" h="8210" extrusionOk="0">
                  <a:moveTo>
                    <a:pt x="5621" y="1"/>
                  </a:moveTo>
                  <a:lnTo>
                    <a:pt x="5621" y="24"/>
                  </a:lnTo>
                  <a:cubicBezTo>
                    <a:pt x="1620" y="24"/>
                    <a:pt x="0" y="5168"/>
                    <a:pt x="3287" y="7455"/>
                  </a:cubicBezTo>
                  <a:cubicBezTo>
                    <a:pt x="4035" y="7979"/>
                    <a:pt x="4837" y="8210"/>
                    <a:pt x="5612" y="8210"/>
                  </a:cubicBezTo>
                  <a:cubicBezTo>
                    <a:pt x="8217" y="8210"/>
                    <a:pt x="10519" y="5597"/>
                    <a:pt x="9455" y="2715"/>
                  </a:cubicBezTo>
                  <a:cubicBezTo>
                    <a:pt x="9400" y="2587"/>
                    <a:pt x="9288" y="2501"/>
                    <a:pt x="9164" y="2501"/>
                  </a:cubicBezTo>
                  <a:cubicBezTo>
                    <a:pt x="9126" y="2501"/>
                    <a:pt x="9088" y="2509"/>
                    <a:pt x="9050" y="2525"/>
                  </a:cubicBezTo>
                  <a:lnTo>
                    <a:pt x="5930" y="3644"/>
                  </a:lnTo>
                  <a:lnTo>
                    <a:pt x="5930" y="334"/>
                  </a:lnTo>
                  <a:cubicBezTo>
                    <a:pt x="5930" y="144"/>
                    <a:pt x="5787" y="1"/>
                    <a:pt x="5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2" name="Google Shape;13002;p106"/>
          <p:cNvGrpSpPr/>
          <p:nvPr/>
        </p:nvGrpSpPr>
        <p:grpSpPr>
          <a:xfrm>
            <a:off x="2552791" y="2329123"/>
            <a:ext cx="323816" cy="350088"/>
            <a:chOff x="2236750" y="2792250"/>
            <a:chExt cx="249300" cy="268575"/>
          </a:xfrm>
        </p:grpSpPr>
        <p:sp>
          <p:nvSpPr>
            <p:cNvPr id="13003" name="Google Shape;13003;p106"/>
            <p:cNvSpPr/>
            <p:nvPr/>
          </p:nvSpPr>
          <p:spPr>
            <a:xfrm>
              <a:off x="2246275" y="2792250"/>
              <a:ext cx="239775" cy="205475"/>
            </a:xfrm>
            <a:custGeom>
              <a:avLst/>
              <a:gdLst/>
              <a:ahLst/>
              <a:cxnLst/>
              <a:rect l="l" t="t" r="r" b="b"/>
              <a:pathLst>
                <a:path w="9591" h="8219" extrusionOk="0">
                  <a:moveTo>
                    <a:pt x="4087" y="1937"/>
                  </a:moveTo>
                  <a:cubicBezTo>
                    <a:pt x="4198" y="1937"/>
                    <a:pt x="4311" y="1991"/>
                    <a:pt x="4382" y="2098"/>
                  </a:cubicBezTo>
                  <a:lnTo>
                    <a:pt x="4858" y="3074"/>
                  </a:lnTo>
                  <a:lnTo>
                    <a:pt x="5930" y="3217"/>
                  </a:lnTo>
                  <a:cubicBezTo>
                    <a:pt x="6192" y="3265"/>
                    <a:pt x="6287" y="3574"/>
                    <a:pt x="6121" y="3765"/>
                  </a:cubicBezTo>
                  <a:lnTo>
                    <a:pt x="5335" y="4527"/>
                  </a:lnTo>
                  <a:lnTo>
                    <a:pt x="5525" y="5599"/>
                  </a:lnTo>
                  <a:cubicBezTo>
                    <a:pt x="5525" y="5694"/>
                    <a:pt x="5478" y="5813"/>
                    <a:pt x="5382" y="5884"/>
                  </a:cubicBezTo>
                  <a:cubicBezTo>
                    <a:pt x="5330" y="5924"/>
                    <a:pt x="5270" y="5941"/>
                    <a:pt x="5207" y="5941"/>
                  </a:cubicBezTo>
                  <a:cubicBezTo>
                    <a:pt x="5156" y="5941"/>
                    <a:pt x="5102" y="5930"/>
                    <a:pt x="5049" y="5908"/>
                  </a:cubicBezTo>
                  <a:lnTo>
                    <a:pt x="4096" y="5408"/>
                  </a:lnTo>
                  <a:lnTo>
                    <a:pt x="3120" y="5908"/>
                  </a:lnTo>
                  <a:cubicBezTo>
                    <a:pt x="3077" y="5930"/>
                    <a:pt x="3030" y="5941"/>
                    <a:pt x="2981" y="5941"/>
                  </a:cubicBezTo>
                  <a:cubicBezTo>
                    <a:pt x="2922" y="5941"/>
                    <a:pt x="2863" y="5924"/>
                    <a:pt x="2810" y="5884"/>
                  </a:cubicBezTo>
                  <a:cubicBezTo>
                    <a:pt x="2715" y="5813"/>
                    <a:pt x="2667" y="5694"/>
                    <a:pt x="2667" y="5599"/>
                  </a:cubicBezTo>
                  <a:lnTo>
                    <a:pt x="2858" y="4527"/>
                  </a:lnTo>
                  <a:lnTo>
                    <a:pt x="2072" y="3765"/>
                  </a:lnTo>
                  <a:cubicBezTo>
                    <a:pt x="2001" y="3670"/>
                    <a:pt x="1953" y="3551"/>
                    <a:pt x="2001" y="3432"/>
                  </a:cubicBezTo>
                  <a:cubicBezTo>
                    <a:pt x="2048" y="3313"/>
                    <a:pt x="2144" y="3241"/>
                    <a:pt x="2263" y="3217"/>
                  </a:cubicBezTo>
                  <a:lnTo>
                    <a:pt x="3334" y="3074"/>
                  </a:lnTo>
                  <a:lnTo>
                    <a:pt x="3811" y="2098"/>
                  </a:lnTo>
                  <a:cubicBezTo>
                    <a:pt x="3870" y="1991"/>
                    <a:pt x="3977" y="1937"/>
                    <a:pt x="4087" y="1937"/>
                  </a:cubicBezTo>
                  <a:close/>
                  <a:moveTo>
                    <a:pt x="4141" y="0"/>
                  </a:moveTo>
                  <a:cubicBezTo>
                    <a:pt x="2026" y="0"/>
                    <a:pt x="0" y="1642"/>
                    <a:pt x="0" y="4122"/>
                  </a:cubicBezTo>
                  <a:cubicBezTo>
                    <a:pt x="0" y="6385"/>
                    <a:pt x="1834" y="8218"/>
                    <a:pt x="4096" y="8218"/>
                  </a:cubicBezTo>
                  <a:cubicBezTo>
                    <a:pt x="4106" y="8218"/>
                    <a:pt x="4116" y="8218"/>
                    <a:pt x="4126" y="8218"/>
                  </a:cubicBezTo>
                  <a:cubicBezTo>
                    <a:pt x="7774" y="8218"/>
                    <a:pt x="9591" y="3806"/>
                    <a:pt x="7026" y="1217"/>
                  </a:cubicBezTo>
                  <a:cubicBezTo>
                    <a:pt x="6185" y="377"/>
                    <a:pt x="5153" y="0"/>
                    <a:pt x="4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106"/>
            <p:cNvSpPr/>
            <p:nvPr/>
          </p:nvSpPr>
          <p:spPr>
            <a:xfrm>
              <a:off x="2320700" y="2866125"/>
              <a:ext cx="55975" cy="52400"/>
            </a:xfrm>
            <a:custGeom>
              <a:avLst/>
              <a:gdLst/>
              <a:ahLst/>
              <a:cxnLst/>
              <a:rect l="l" t="t" r="r" b="b"/>
              <a:pathLst>
                <a:path w="2239" h="2096" extrusionOk="0">
                  <a:moveTo>
                    <a:pt x="1119" y="0"/>
                  </a:moveTo>
                  <a:lnTo>
                    <a:pt x="834" y="548"/>
                  </a:lnTo>
                  <a:cubicBezTo>
                    <a:pt x="786" y="643"/>
                    <a:pt x="715" y="691"/>
                    <a:pt x="595" y="715"/>
                  </a:cubicBezTo>
                  <a:lnTo>
                    <a:pt x="0" y="810"/>
                  </a:lnTo>
                  <a:lnTo>
                    <a:pt x="453" y="1239"/>
                  </a:lnTo>
                  <a:cubicBezTo>
                    <a:pt x="524" y="1310"/>
                    <a:pt x="548" y="1405"/>
                    <a:pt x="548" y="1501"/>
                  </a:cubicBezTo>
                  <a:lnTo>
                    <a:pt x="524" y="1501"/>
                  </a:lnTo>
                  <a:lnTo>
                    <a:pt x="429" y="2096"/>
                  </a:lnTo>
                  <a:lnTo>
                    <a:pt x="976" y="1810"/>
                  </a:lnTo>
                  <a:cubicBezTo>
                    <a:pt x="1000" y="1786"/>
                    <a:pt x="1048" y="1763"/>
                    <a:pt x="1119" y="1763"/>
                  </a:cubicBezTo>
                  <a:cubicBezTo>
                    <a:pt x="1167" y="1763"/>
                    <a:pt x="1215" y="1786"/>
                    <a:pt x="1262" y="1810"/>
                  </a:cubicBezTo>
                  <a:lnTo>
                    <a:pt x="1810" y="2096"/>
                  </a:lnTo>
                  <a:lnTo>
                    <a:pt x="1691" y="1501"/>
                  </a:lnTo>
                  <a:cubicBezTo>
                    <a:pt x="1691" y="1405"/>
                    <a:pt x="1715" y="1310"/>
                    <a:pt x="1786" y="1239"/>
                  </a:cubicBezTo>
                  <a:lnTo>
                    <a:pt x="2239" y="810"/>
                  </a:lnTo>
                  <a:lnTo>
                    <a:pt x="1619" y="715"/>
                  </a:lnTo>
                  <a:cubicBezTo>
                    <a:pt x="1524" y="691"/>
                    <a:pt x="1429" y="643"/>
                    <a:pt x="1381" y="548"/>
                  </a:cubicBezTo>
                  <a:lnTo>
                    <a:pt x="111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106"/>
            <p:cNvSpPr/>
            <p:nvPr/>
          </p:nvSpPr>
          <p:spPr>
            <a:xfrm>
              <a:off x="2236750" y="2973275"/>
              <a:ext cx="92900" cy="87550"/>
            </a:xfrm>
            <a:custGeom>
              <a:avLst/>
              <a:gdLst/>
              <a:ahLst/>
              <a:cxnLst/>
              <a:rect l="l" t="t" r="r" b="b"/>
              <a:pathLst>
                <a:path w="3716" h="3502" extrusionOk="0">
                  <a:moveTo>
                    <a:pt x="953" y="1"/>
                  </a:moveTo>
                  <a:lnTo>
                    <a:pt x="72" y="2025"/>
                  </a:lnTo>
                  <a:cubicBezTo>
                    <a:pt x="0" y="2144"/>
                    <a:pt x="24" y="2287"/>
                    <a:pt x="119" y="2359"/>
                  </a:cubicBezTo>
                  <a:lnTo>
                    <a:pt x="95" y="2382"/>
                  </a:lnTo>
                  <a:cubicBezTo>
                    <a:pt x="164" y="2434"/>
                    <a:pt x="245" y="2473"/>
                    <a:pt x="330" y="2473"/>
                  </a:cubicBezTo>
                  <a:cubicBezTo>
                    <a:pt x="362" y="2473"/>
                    <a:pt x="396" y="2467"/>
                    <a:pt x="429" y="2454"/>
                  </a:cubicBezTo>
                  <a:lnTo>
                    <a:pt x="1786" y="2001"/>
                  </a:lnTo>
                  <a:lnTo>
                    <a:pt x="2334" y="3311"/>
                  </a:lnTo>
                  <a:cubicBezTo>
                    <a:pt x="2405" y="3406"/>
                    <a:pt x="2501" y="3478"/>
                    <a:pt x="2644" y="3502"/>
                  </a:cubicBezTo>
                  <a:cubicBezTo>
                    <a:pt x="2763" y="3502"/>
                    <a:pt x="2882" y="3430"/>
                    <a:pt x="2929" y="3311"/>
                  </a:cubicBezTo>
                  <a:lnTo>
                    <a:pt x="3715" y="1549"/>
                  </a:lnTo>
                  <a:cubicBezTo>
                    <a:pt x="2644" y="1358"/>
                    <a:pt x="1667" y="81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106"/>
            <p:cNvSpPr/>
            <p:nvPr/>
          </p:nvSpPr>
          <p:spPr>
            <a:xfrm>
              <a:off x="2368325" y="2973875"/>
              <a:ext cx="92900" cy="86950"/>
            </a:xfrm>
            <a:custGeom>
              <a:avLst/>
              <a:gdLst/>
              <a:ahLst/>
              <a:cxnLst/>
              <a:rect l="l" t="t" r="r" b="b"/>
              <a:pathLst>
                <a:path w="3716" h="3478" extrusionOk="0">
                  <a:moveTo>
                    <a:pt x="2763" y="1"/>
                  </a:moveTo>
                  <a:cubicBezTo>
                    <a:pt x="2048" y="810"/>
                    <a:pt x="1072" y="1334"/>
                    <a:pt x="0" y="1525"/>
                  </a:cubicBezTo>
                  <a:lnTo>
                    <a:pt x="762" y="3287"/>
                  </a:lnTo>
                  <a:cubicBezTo>
                    <a:pt x="810" y="3406"/>
                    <a:pt x="929" y="3478"/>
                    <a:pt x="1048" y="3478"/>
                  </a:cubicBezTo>
                  <a:cubicBezTo>
                    <a:pt x="1167" y="3454"/>
                    <a:pt x="1286" y="3382"/>
                    <a:pt x="1358" y="3287"/>
                  </a:cubicBezTo>
                  <a:lnTo>
                    <a:pt x="1905" y="1977"/>
                  </a:lnTo>
                  <a:lnTo>
                    <a:pt x="3263" y="2430"/>
                  </a:lnTo>
                  <a:cubicBezTo>
                    <a:pt x="3296" y="2443"/>
                    <a:pt x="3329" y="2449"/>
                    <a:pt x="3362" y="2449"/>
                  </a:cubicBezTo>
                  <a:cubicBezTo>
                    <a:pt x="3447" y="2449"/>
                    <a:pt x="3528" y="2410"/>
                    <a:pt x="3596" y="2358"/>
                  </a:cubicBezTo>
                  <a:cubicBezTo>
                    <a:pt x="3691" y="2263"/>
                    <a:pt x="3715" y="2120"/>
                    <a:pt x="3644" y="2001"/>
                  </a:cubicBezTo>
                  <a:lnTo>
                    <a:pt x="27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7" name="Google Shape;13007;p106"/>
          <p:cNvGrpSpPr/>
          <p:nvPr/>
        </p:nvGrpSpPr>
        <p:grpSpPr>
          <a:xfrm>
            <a:off x="1771730" y="2329188"/>
            <a:ext cx="348040" cy="350022"/>
            <a:chOff x="1635425" y="2792300"/>
            <a:chExt cx="267950" cy="268525"/>
          </a:xfrm>
        </p:grpSpPr>
        <p:sp>
          <p:nvSpPr>
            <p:cNvPr id="13008" name="Google Shape;13008;p106"/>
            <p:cNvSpPr/>
            <p:nvPr/>
          </p:nvSpPr>
          <p:spPr>
            <a:xfrm>
              <a:off x="1761650" y="2831600"/>
              <a:ext cx="16100" cy="16100"/>
            </a:xfrm>
            <a:custGeom>
              <a:avLst/>
              <a:gdLst/>
              <a:ahLst/>
              <a:cxnLst/>
              <a:rect l="l" t="t" r="r" b="b"/>
              <a:pathLst>
                <a:path w="644" h="644" extrusionOk="0">
                  <a:moveTo>
                    <a:pt x="334" y="0"/>
                  </a:moveTo>
                  <a:cubicBezTo>
                    <a:pt x="143" y="0"/>
                    <a:pt x="0" y="143"/>
                    <a:pt x="0" y="310"/>
                  </a:cubicBezTo>
                  <a:cubicBezTo>
                    <a:pt x="0" y="500"/>
                    <a:pt x="143" y="643"/>
                    <a:pt x="334" y="643"/>
                  </a:cubicBezTo>
                  <a:cubicBezTo>
                    <a:pt x="500" y="643"/>
                    <a:pt x="643" y="500"/>
                    <a:pt x="643" y="310"/>
                  </a:cubicBezTo>
                  <a:cubicBezTo>
                    <a:pt x="643" y="143"/>
                    <a:pt x="50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106"/>
            <p:cNvSpPr/>
            <p:nvPr/>
          </p:nvSpPr>
          <p:spPr>
            <a:xfrm>
              <a:off x="1635425" y="2792300"/>
              <a:ext cx="267950" cy="268525"/>
            </a:xfrm>
            <a:custGeom>
              <a:avLst/>
              <a:gdLst/>
              <a:ahLst/>
              <a:cxnLst/>
              <a:rect l="l" t="t" r="r" b="b"/>
              <a:pathLst>
                <a:path w="10718" h="10741" extrusionOk="0">
                  <a:moveTo>
                    <a:pt x="5376" y="955"/>
                  </a:moveTo>
                  <a:cubicBezTo>
                    <a:pt x="5612" y="955"/>
                    <a:pt x="5854" y="1043"/>
                    <a:pt x="6049" y="1239"/>
                  </a:cubicBezTo>
                  <a:cubicBezTo>
                    <a:pt x="6621" y="1834"/>
                    <a:pt x="6216" y="2834"/>
                    <a:pt x="5383" y="2858"/>
                  </a:cubicBezTo>
                  <a:cubicBezTo>
                    <a:pt x="4835" y="2858"/>
                    <a:pt x="4430" y="2429"/>
                    <a:pt x="4430" y="1882"/>
                  </a:cubicBezTo>
                  <a:cubicBezTo>
                    <a:pt x="4430" y="1322"/>
                    <a:pt x="4892" y="955"/>
                    <a:pt x="5376" y="955"/>
                  </a:cubicBezTo>
                  <a:close/>
                  <a:moveTo>
                    <a:pt x="5335" y="0"/>
                  </a:moveTo>
                  <a:cubicBezTo>
                    <a:pt x="3216" y="0"/>
                    <a:pt x="2692" y="2953"/>
                    <a:pt x="4716" y="3668"/>
                  </a:cubicBezTo>
                  <a:lnTo>
                    <a:pt x="4716" y="8216"/>
                  </a:lnTo>
                  <a:cubicBezTo>
                    <a:pt x="3620" y="8002"/>
                    <a:pt x="2287" y="7478"/>
                    <a:pt x="1930" y="6287"/>
                  </a:cubicBezTo>
                  <a:lnTo>
                    <a:pt x="2168" y="6287"/>
                  </a:lnTo>
                  <a:cubicBezTo>
                    <a:pt x="2188" y="6291"/>
                    <a:pt x="2208" y="6293"/>
                    <a:pt x="2227" y="6293"/>
                  </a:cubicBezTo>
                  <a:cubicBezTo>
                    <a:pt x="2318" y="6293"/>
                    <a:pt x="2390" y="6247"/>
                    <a:pt x="2430" y="6168"/>
                  </a:cubicBezTo>
                  <a:cubicBezTo>
                    <a:pt x="2501" y="6073"/>
                    <a:pt x="2501" y="5954"/>
                    <a:pt x="2430" y="5859"/>
                  </a:cubicBezTo>
                  <a:lnTo>
                    <a:pt x="1572" y="3977"/>
                  </a:lnTo>
                  <a:cubicBezTo>
                    <a:pt x="1501" y="3870"/>
                    <a:pt x="1388" y="3817"/>
                    <a:pt x="1278" y="3817"/>
                  </a:cubicBezTo>
                  <a:cubicBezTo>
                    <a:pt x="1168" y="3817"/>
                    <a:pt x="1060" y="3870"/>
                    <a:pt x="1001" y="3977"/>
                  </a:cubicBezTo>
                  <a:lnTo>
                    <a:pt x="48" y="5859"/>
                  </a:lnTo>
                  <a:cubicBezTo>
                    <a:pt x="1" y="5954"/>
                    <a:pt x="1" y="6073"/>
                    <a:pt x="72" y="6168"/>
                  </a:cubicBezTo>
                  <a:lnTo>
                    <a:pt x="48" y="6168"/>
                  </a:lnTo>
                  <a:cubicBezTo>
                    <a:pt x="88" y="6247"/>
                    <a:pt x="176" y="6293"/>
                    <a:pt x="260" y="6293"/>
                  </a:cubicBezTo>
                  <a:cubicBezTo>
                    <a:pt x="277" y="6293"/>
                    <a:pt x="294" y="6291"/>
                    <a:pt x="310" y="6287"/>
                  </a:cubicBezTo>
                  <a:lnTo>
                    <a:pt x="667" y="6287"/>
                  </a:lnTo>
                  <a:cubicBezTo>
                    <a:pt x="1001" y="8478"/>
                    <a:pt x="2763" y="9240"/>
                    <a:pt x="4287" y="9883"/>
                  </a:cubicBezTo>
                  <a:cubicBezTo>
                    <a:pt x="4549" y="10050"/>
                    <a:pt x="4811" y="10217"/>
                    <a:pt x="5049" y="10407"/>
                  </a:cubicBezTo>
                  <a:cubicBezTo>
                    <a:pt x="5049" y="10574"/>
                    <a:pt x="5168" y="10717"/>
                    <a:pt x="5335" y="10741"/>
                  </a:cubicBezTo>
                  <a:cubicBezTo>
                    <a:pt x="5502" y="10741"/>
                    <a:pt x="5621" y="10669"/>
                    <a:pt x="5668" y="10431"/>
                  </a:cubicBezTo>
                  <a:cubicBezTo>
                    <a:pt x="5692" y="10217"/>
                    <a:pt x="6335" y="9931"/>
                    <a:pt x="6526" y="9836"/>
                  </a:cubicBezTo>
                  <a:cubicBezTo>
                    <a:pt x="8217" y="8978"/>
                    <a:pt x="9717" y="8478"/>
                    <a:pt x="10050" y="6311"/>
                  </a:cubicBezTo>
                  <a:lnTo>
                    <a:pt x="10408" y="6311"/>
                  </a:lnTo>
                  <a:cubicBezTo>
                    <a:pt x="10420" y="6314"/>
                    <a:pt x="10433" y="6316"/>
                    <a:pt x="10446" y="6316"/>
                  </a:cubicBezTo>
                  <a:cubicBezTo>
                    <a:pt x="10533" y="6316"/>
                    <a:pt x="10628" y="6251"/>
                    <a:pt x="10669" y="6168"/>
                  </a:cubicBezTo>
                  <a:cubicBezTo>
                    <a:pt x="10717" y="6097"/>
                    <a:pt x="10717" y="5978"/>
                    <a:pt x="10669" y="5882"/>
                  </a:cubicBezTo>
                  <a:lnTo>
                    <a:pt x="9717" y="4001"/>
                  </a:lnTo>
                  <a:cubicBezTo>
                    <a:pt x="9657" y="3894"/>
                    <a:pt x="9550" y="3840"/>
                    <a:pt x="9443" y="3840"/>
                  </a:cubicBezTo>
                  <a:cubicBezTo>
                    <a:pt x="9336" y="3840"/>
                    <a:pt x="9229" y="3894"/>
                    <a:pt x="9169" y="4001"/>
                  </a:cubicBezTo>
                  <a:lnTo>
                    <a:pt x="8217" y="5882"/>
                  </a:lnTo>
                  <a:cubicBezTo>
                    <a:pt x="8169" y="5978"/>
                    <a:pt x="8169" y="6097"/>
                    <a:pt x="8240" y="6168"/>
                  </a:cubicBezTo>
                  <a:cubicBezTo>
                    <a:pt x="8288" y="6264"/>
                    <a:pt x="8383" y="6335"/>
                    <a:pt x="8502" y="6335"/>
                  </a:cubicBezTo>
                  <a:lnTo>
                    <a:pt x="8741" y="6335"/>
                  </a:lnTo>
                  <a:cubicBezTo>
                    <a:pt x="8479" y="7526"/>
                    <a:pt x="7264" y="7954"/>
                    <a:pt x="5954" y="8216"/>
                  </a:cubicBezTo>
                  <a:lnTo>
                    <a:pt x="5954" y="3668"/>
                  </a:lnTo>
                  <a:cubicBezTo>
                    <a:pt x="7955" y="2953"/>
                    <a:pt x="7455" y="0"/>
                    <a:pt x="5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10" name="Google Shape;13010;p106"/>
          <p:cNvSpPr/>
          <p:nvPr/>
        </p:nvSpPr>
        <p:spPr>
          <a:xfrm>
            <a:off x="1006125" y="2329145"/>
            <a:ext cx="362718" cy="350642"/>
          </a:xfrm>
          <a:custGeom>
            <a:avLst/>
            <a:gdLst/>
            <a:ahLst/>
            <a:cxnLst/>
            <a:rect l="l" t="t" r="r" b="b"/>
            <a:pathLst>
              <a:path w="11170" h="10760" extrusionOk="0">
                <a:moveTo>
                  <a:pt x="9070" y="1"/>
                </a:moveTo>
                <a:cubicBezTo>
                  <a:pt x="8985" y="1"/>
                  <a:pt x="8904" y="40"/>
                  <a:pt x="8835" y="92"/>
                </a:cubicBezTo>
                <a:lnTo>
                  <a:pt x="7359" y="1592"/>
                </a:lnTo>
                <a:cubicBezTo>
                  <a:pt x="7287" y="1663"/>
                  <a:pt x="7264" y="1735"/>
                  <a:pt x="7264" y="1830"/>
                </a:cubicBezTo>
                <a:lnTo>
                  <a:pt x="7383" y="3330"/>
                </a:lnTo>
                <a:lnTo>
                  <a:pt x="7168" y="3545"/>
                </a:lnTo>
                <a:cubicBezTo>
                  <a:pt x="6399" y="2877"/>
                  <a:pt x="5446" y="2548"/>
                  <a:pt x="4494" y="2548"/>
                </a:cubicBezTo>
                <a:cubicBezTo>
                  <a:pt x="3444" y="2548"/>
                  <a:pt x="2395" y="2948"/>
                  <a:pt x="1596" y="3735"/>
                </a:cubicBezTo>
                <a:cubicBezTo>
                  <a:pt x="96" y="5259"/>
                  <a:pt x="0" y="7688"/>
                  <a:pt x="1381" y="9308"/>
                </a:cubicBezTo>
                <a:cubicBezTo>
                  <a:pt x="2199" y="10263"/>
                  <a:pt x="3354" y="10760"/>
                  <a:pt x="4515" y="10760"/>
                </a:cubicBezTo>
                <a:cubicBezTo>
                  <a:pt x="5350" y="10760"/>
                  <a:pt x="6189" y="10503"/>
                  <a:pt x="6906" y="9975"/>
                </a:cubicBezTo>
                <a:cubicBezTo>
                  <a:pt x="8645" y="8712"/>
                  <a:pt x="9121" y="6331"/>
                  <a:pt x="8002" y="4497"/>
                </a:cubicBezTo>
                <a:lnTo>
                  <a:pt x="8002" y="4497"/>
                </a:lnTo>
                <a:lnTo>
                  <a:pt x="7073" y="5426"/>
                </a:lnTo>
                <a:cubicBezTo>
                  <a:pt x="7692" y="6736"/>
                  <a:pt x="7240" y="8284"/>
                  <a:pt x="6025" y="9046"/>
                </a:cubicBezTo>
                <a:cubicBezTo>
                  <a:pt x="5550" y="9338"/>
                  <a:pt x="5021" y="9480"/>
                  <a:pt x="4500" y="9480"/>
                </a:cubicBezTo>
                <a:cubicBezTo>
                  <a:pt x="3663" y="9480"/>
                  <a:pt x="2844" y="9116"/>
                  <a:pt x="2286" y="8427"/>
                </a:cubicBezTo>
                <a:cubicBezTo>
                  <a:pt x="642" y="6353"/>
                  <a:pt x="2414" y="3780"/>
                  <a:pt x="4530" y="3780"/>
                </a:cubicBezTo>
                <a:cubicBezTo>
                  <a:pt x="5111" y="3780"/>
                  <a:pt x="5718" y="3974"/>
                  <a:pt x="6287" y="4426"/>
                </a:cubicBezTo>
                <a:lnTo>
                  <a:pt x="5835" y="4878"/>
                </a:lnTo>
                <a:cubicBezTo>
                  <a:pt x="5416" y="4567"/>
                  <a:pt x="4967" y="4431"/>
                  <a:pt x="4535" y="4431"/>
                </a:cubicBezTo>
                <a:cubicBezTo>
                  <a:pt x="3049" y="4431"/>
                  <a:pt x="1761" y="6036"/>
                  <a:pt x="2572" y="7641"/>
                </a:cubicBezTo>
                <a:cubicBezTo>
                  <a:pt x="2994" y="8474"/>
                  <a:pt x="3750" y="8849"/>
                  <a:pt x="4505" y="8849"/>
                </a:cubicBezTo>
                <a:cubicBezTo>
                  <a:pt x="5625" y="8849"/>
                  <a:pt x="6740" y="8021"/>
                  <a:pt x="6740" y="6641"/>
                </a:cubicBezTo>
                <a:cubicBezTo>
                  <a:pt x="6716" y="6379"/>
                  <a:pt x="6692" y="6140"/>
                  <a:pt x="6597" y="5902"/>
                </a:cubicBezTo>
                <a:lnTo>
                  <a:pt x="6049" y="6426"/>
                </a:lnTo>
                <a:cubicBezTo>
                  <a:pt x="6073" y="6498"/>
                  <a:pt x="6073" y="6569"/>
                  <a:pt x="6073" y="6641"/>
                </a:cubicBezTo>
                <a:cubicBezTo>
                  <a:pt x="6073" y="7628"/>
                  <a:pt x="5282" y="8220"/>
                  <a:pt x="4485" y="8220"/>
                </a:cubicBezTo>
                <a:cubicBezTo>
                  <a:pt x="3956" y="8220"/>
                  <a:pt x="3424" y="7959"/>
                  <a:pt x="3120" y="7379"/>
                </a:cubicBezTo>
                <a:cubicBezTo>
                  <a:pt x="2498" y="6249"/>
                  <a:pt x="3412" y="5059"/>
                  <a:pt x="4492" y="5059"/>
                </a:cubicBezTo>
                <a:cubicBezTo>
                  <a:pt x="4778" y="5059"/>
                  <a:pt x="5075" y="5142"/>
                  <a:pt x="5359" y="5331"/>
                </a:cubicBezTo>
                <a:lnTo>
                  <a:pt x="4906" y="5783"/>
                </a:lnTo>
                <a:cubicBezTo>
                  <a:pt x="4787" y="5736"/>
                  <a:pt x="4644" y="5688"/>
                  <a:pt x="4501" y="5688"/>
                </a:cubicBezTo>
                <a:cubicBezTo>
                  <a:pt x="3668" y="5688"/>
                  <a:pt x="3239" y="6712"/>
                  <a:pt x="3834" y="7307"/>
                </a:cubicBezTo>
                <a:cubicBezTo>
                  <a:pt x="4026" y="7499"/>
                  <a:pt x="4262" y="7585"/>
                  <a:pt x="4494" y="7585"/>
                </a:cubicBezTo>
                <a:cubicBezTo>
                  <a:pt x="4983" y="7585"/>
                  <a:pt x="5454" y="7206"/>
                  <a:pt x="5454" y="6641"/>
                </a:cubicBezTo>
                <a:cubicBezTo>
                  <a:pt x="5454" y="6498"/>
                  <a:pt x="5406" y="6355"/>
                  <a:pt x="5359" y="6236"/>
                </a:cubicBezTo>
                <a:lnTo>
                  <a:pt x="5811" y="5759"/>
                </a:lnTo>
                <a:lnTo>
                  <a:pt x="7811" y="3759"/>
                </a:lnTo>
                <a:lnTo>
                  <a:pt x="9336" y="3902"/>
                </a:lnTo>
                <a:cubicBezTo>
                  <a:pt x="9431" y="3902"/>
                  <a:pt x="9502" y="3854"/>
                  <a:pt x="9550" y="3807"/>
                </a:cubicBezTo>
                <a:lnTo>
                  <a:pt x="11050" y="2306"/>
                </a:lnTo>
                <a:cubicBezTo>
                  <a:pt x="11145" y="2235"/>
                  <a:pt x="11169" y="2092"/>
                  <a:pt x="11122" y="1997"/>
                </a:cubicBezTo>
                <a:cubicBezTo>
                  <a:pt x="11098" y="1878"/>
                  <a:pt x="10979" y="1782"/>
                  <a:pt x="10860" y="1782"/>
                </a:cubicBezTo>
                <a:lnTo>
                  <a:pt x="9907" y="1687"/>
                </a:lnTo>
                <a:lnTo>
                  <a:pt x="10550" y="1068"/>
                </a:lnTo>
                <a:cubicBezTo>
                  <a:pt x="10669" y="925"/>
                  <a:pt x="10669" y="735"/>
                  <a:pt x="10550" y="616"/>
                </a:cubicBezTo>
                <a:cubicBezTo>
                  <a:pt x="10491" y="556"/>
                  <a:pt x="10407" y="526"/>
                  <a:pt x="10324" y="526"/>
                </a:cubicBezTo>
                <a:cubicBezTo>
                  <a:pt x="10240" y="526"/>
                  <a:pt x="10157" y="556"/>
                  <a:pt x="10098" y="616"/>
                </a:cubicBezTo>
                <a:lnTo>
                  <a:pt x="9455" y="1258"/>
                </a:lnTo>
                <a:lnTo>
                  <a:pt x="9383" y="282"/>
                </a:lnTo>
                <a:cubicBezTo>
                  <a:pt x="9359" y="163"/>
                  <a:pt x="9288" y="68"/>
                  <a:pt x="9169" y="20"/>
                </a:cubicBezTo>
                <a:cubicBezTo>
                  <a:pt x="9136" y="7"/>
                  <a:pt x="9102" y="1"/>
                  <a:pt x="90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11" name="Google Shape;13011;p106"/>
          <p:cNvGrpSpPr/>
          <p:nvPr/>
        </p:nvGrpSpPr>
        <p:grpSpPr>
          <a:xfrm>
            <a:off x="1102050" y="2887086"/>
            <a:ext cx="195712" cy="350120"/>
            <a:chOff x="1119850" y="3220300"/>
            <a:chExt cx="150675" cy="268600"/>
          </a:xfrm>
        </p:grpSpPr>
        <p:sp>
          <p:nvSpPr>
            <p:cNvPr id="13012" name="Google Shape;13012;p106"/>
            <p:cNvSpPr/>
            <p:nvPr/>
          </p:nvSpPr>
          <p:spPr>
            <a:xfrm>
              <a:off x="1119850" y="3220300"/>
              <a:ext cx="150675" cy="125700"/>
            </a:xfrm>
            <a:custGeom>
              <a:avLst/>
              <a:gdLst/>
              <a:ahLst/>
              <a:cxnLst/>
              <a:rect l="l" t="t" r="r" b="b"/>
              <a:pathLst>
                <a:path w="6027" h="5028" extrusionOk="0">
                  <a:moveTo>
                    <a:pt x="1531" y="1"/>
                  </a:moveTo>
                  <a:cubicBezTo>
                    <a:pt x="1133" y="1"/>
                    <a:pt x="1133" y="648"/>
                    <a:pt x="1531" y="648"/>
                  </a:cubicBezTo>
                  <a:cubicBezTo>
                    <a:pt x="1544" y="648"/>
                    <a:pt x="1558" y="647"/>
                    <a:pt x="1572" y="646"/>
                  </a:cubicBezTo>
                  <a:lnTo>
                    <a:pt x="4716" y="646"/>
                  </a:lnTo>
                  <a:cubicBezTo>
                    <a:pt x="4730" y="644"/>
                    <a:pt x="4744" y="644"/>
                    <a:pt x="4758" y="644"/>
                  </a:cubicBezTo>
                  <a:cubicBezTo>
                    <a:pt x="5154" y="644"/>
                    <a:pt x="5154" y="1267"/>
                    <a:pt x="4758" y="1267"/>
                  </a:cubicBezTo>
                  <a:cubicBezTo>
                    <a:pt x="4744" y="1267"/>
                    <a:pt x="4730" y="1267"/>
                    <a:pt x="4716" y="1265"/>
                  </a:cubicBezTo>
                  <a:lnTo>
                    <a:pt x="3453" y="1265"/>
                  </a:lnTo>
                  <a:cubicBezTo>
                    <a:pt x="2929" y="1265"/>
                    <a:pt x="2501" y="1694"/>
                    <a:pt x="2525" y="2218"/>
                  </a:cubicBezTo>
                  <a:lnTo>
                    <a:pt x="2525" y="2527"/>
                  </a:lnTo>
                  <a:lnTo>
                    <a:pt x="1572" y="2527"/>
                  </a:lnTo>
                  <a:cubicBezTo>
                    <a:pt x="715" y="2527"/>
                    <a:pt x="0" y="3218"/>
                    <a:pt x="0" y="4099"/>
                  </a:cubicBezTo>
                  <a:lnTo>
                    <a:pt x="0" y="5028"/>
                  </a:lnTo>
                  <a:lnTo>
                    <a:pt x="2525" y="5028"/>
                  </a:lnTo>
                  <a:lnTo>
                    <a:pt x="2525" y="4099"/>
                  </a:lnTo>
                  <a:cubicBezTo>
                    <a:pt x="2536" y="3908"/>
                    <a:pt x="2679" y="3813"/>
                    <a:pt x="2825" y="3813"/>
                  </a:cubicBezTo>
                  <a:cubicBezTo>
                    <a:pt x="2971" y="3813"/>
                    <a:pt x="3120" y="3908"/>
                    <a:pt x="3144" y="4099"/>
                  </a:cubicBezTo>
                  <a:lnTo>
                    <a:pt x="3144" y="5028"/>
                  </a:lnTo>
                  <a:lnTo>
                    <a:pt x="5644" y="5028"/>
                  </a:lnTo>
                  <a:lnTo>
                    <a:pt x="5644" y="4099"/>
                  </a:lnTo>
                  <a:cubicBezTo>
                    <a:pt x="5644" y="3218"/>
                    <a:pt x="4954" y="2527"/>
                    <a:pt x="4073" y="2527"/>
                  </a:cubicBezTo>
                  <a:lnTo>
                    <a:pt x="3144" y="2527"/>
                  </a:lnTo>
                  <a:lnTo>
                    <a:pt x="3144" y="2218"/>
                  </a:lnTo>
                  <a:cubicBezTo>
                    <a:pt x="3120" y="2027"/>
                    <a:pt x="3287" y="1884"/>
                    <a:pt x="3453" y="1884"/>
                  </a:cubicBezTo>
                  <a:lnTo>
                    <a:pt x="4716" y="1884"/>
                  </a:lnTo>
                  <a:cubicBezTo>
                    <a:pt x="4746" y="1886"/>
                    <a:pt x="4775" y="1887"/>
                    <a:pt x="4804" y="1887"/>
                  </a:cubicBezTo>
                  <a:cubicBezTo>
                    <a:pt x="6027" y="1887"/>
                    <a:pt x="6019" y="1"/>
                    <a:pt x="4783" y="1"/>
                  </a:cubicBezTo>
                  <a:cubicBezTo>
                    <a:pt x="4761" y="1"/>
                    <a:pt x="4738" y="2"/>
                    <a:pt x="4716" y="3"/>
                  </a:cubicBezTo>
                  <a:lnTo>
                    <a:pt x="1572" y="3"/>
                  </a:lnTo>
                  <a:cubicBezTo>
                    <a:pt x="1558" y="1"/>
                    <a:pt x="1544"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106"/>
            <p:cNvSpPr/>
            <p:nvPr/>
          </p:nvSpPr>
          <p:spPr>
            <a:xfrm>
              <a:off x="1119850" y="3362050"/>
              <a:ext cx="141725" cy="126850"/>
            </a:xfrm>
            <a:custGeom>
              <a:avLst/>
              <a:gdLst/>
              <a:ahLst/>
              <a:cxnLst/>
              <a:rect l="l" t="t" r="r" b="b"/>
              <a:pathLst>
                <a:path w="5669" h="5074" extrusionOk="0">
                  <a:moveTo>
                    <a:pt x="0" y="1"/>
                  </a:moveTo>
                  <a:lnTo>
                    <a:pt x="0" y="2239"/>
                  </a:lnTo>
                  <a:cubicBezTo>
                    <a:pt x="0" y="3787"/>
                    <a:pt x="1262" y="5073"/>
                    <a:pt x="2834" y="5073"/>
                  </a:cubicBezTo>
                  <a:cubicBezTo>
                    <a:pt x="4382" y="5073"/>
                    <a:pt x="5668" y="3787"/>
                    <a:pt x="5668" y="2239"/>
                  </a:cubicBezTo>
                  <a:lnTo>
                    <a:pt x="56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4" name="Google Shape;13014;p106"/>
          <p:cNvGrpSpPr/>
          <p:nvPr/>
        </p:nvGrpSpPr>
        <p:grpSpPr>
          <a:xfrm>
            <a:off x="1772510" y="2887119"/>
            <a:ext cx="348008" cy="350088"/>
            <a:chOff x="1636025" y="3220325"/>
            <a:chExt cx="267925" cy="268575"/>
          </a:xfrm>
        </p:grpSpPr>
        <p:sp>
          <p:nvSpPr>
            <p:cNvPr id="13015" name="Google Shape;13015;p106"/>
            <p:cNvSpPr/>
            <p:nvPr/>
          </p:nvSpPr>
          <p:spPr>
            <a:xfrm>
              <a:off x="1636025" y="3220325"/>
              <a:ext cx="267925" cy="268575"/>
            </a:xfrm>
            <a:custGeom>
              <a:avLst/>
              <a:gdLst/>
              <a:ahLst/>
              <a:cxnLst/>
              <a:rect l="l" t="t" r="r" b="b"/>
              <a:pathLst>
                <a:path w="10717" h="10743" extrusionOk="0">
                  <a:moveTo>
                    <a:pt x="1234" y="5058"/>
                  </a:moveTo>
                  <a:cubicBezTo>
                    <a:pt x="1393" y="5058"/>
                    <a:pt x="1548" y="5182"/>
                    <a:pt x="1548" y="5360"/>
                  </a:cubicBezTo>
                  <a:cubicBezTo>
                    <a:pt x="1548" y="5551"/>
                    <a:pt x="1405" y="5693"/>
                    <a:pt x="1239" y="5693"/>
                  </a:cubicBezTo>
                  <a:cubicBezTo>
                    <a:pt x="953" y="5693"/>
                    <a:pt x="810" y="5336"/>
                    <a:pt x="1024" y="5146"/>
                  </a:cubicBezTo>
                  <a:cubicBezTo>
                    <a:pt x="1085" y="5085"/>
                    <a:pt x="1160" y="5058"/>
                    <a:pt x="1234" y="5058"/>
                  </a:cubicBezTo>
                  <a:close/>
                  <a:moveTo>
                    <a:pt x="1281" y="6310"/>
                  </a:moveTo>
                  <a:cubicBezTo>
                    <a:pt x="1677" y="6310"/>
                    <a:pt x="1677" y="6934"/>
                    <a:pt x="1281" y="6934"/>
                  </a:cubicBezTo>
                  <a:cubicBezTo>
                    <a:pt x="1268" y="6934"/>
                    <a:pt x="1253" y="6933"/>
                    <a:pt x="1239" y="6932"/>
                  </a:cubicBezTo>
                  <a:cubicBezTo>
                    <a:pt x="858" y="6908"/>
                    <a:pt x="858" y="6360"/>
                    <a:pt x="1239" y="6313"/>
                  </a:cubicBezTo>
                  <a:cubicBezTo>
                    <a:pt x="1253" y="6311"/>
                    <a:pt x="1268" y="6310"/>
                    <a:pt x="1281" y="6310"/>
                  </a:cubicBezTo>
                  <a:close/>
                  <a:moveTo>
                    <a:pt x="1245" y="7567"/>
                  </a:moveTo>
                  <a:cubicBezTo>
                    <a:pt x="1400" y="7567"/>
                    <a:pt x="1548" y="7694"/>
                    <a:pt x="1548" y="7884"/>
                  </a:cubicBezTo>
                  <a:cubicBezTo>
                    <a:pt x="1548" y="8051"/>
                    <a:pt x="1405" y="8194"/>
                    <a:pt x="1239" y="8194"/>
                  </a:cubicBezTo>
                  <a:cubicBezTo>
                    <a:pt x="953" y="8194"/>
                    <a:pt x="810" y="7861"/>
                    <a:pt x="1024" y="7670"/>
                  </a:cubicBezTo>
                  <a:cubicBezTo>
                    <a:pt x="1088" y="7599"/>
                    <a:pt x="1167" y="7567"/>
                    <a:pt x="1245" y="7567"/>
                  </a:cubicBezTo>
                  <a:close/>
                  <a:moveTo>
                    <a:pt x="9182" y="3810"/>
                  </a:moveTo>
                  <a:cubicBezTo>
                    <a:pt x="9332" y="3810"/>
                    <a:pt x="9455" y="3944"/>
                    <a:pt x="9455" y="4098"/>
                  </a:cubicBezTo>
                  <a:lnTo>
                    <a:pt x="9455" y="9170"/>
                  </a:lnTo>
                  <a:cubicBezTo>
                    <a:pt x="9455" y="9337"/>
                    <a:pt x="9312" y="9480"/>
                    <a:pt x="9145" y="9480"/>
                  </a:cubicBezTo>
                  <a:lnTo>
                    <a:pt x="2811" y="9480"/>
                  </a:lnTo>
                  <a:cubicBezTo>
                    <a:pt x="2644" y="9480"/>
                    <a:pt x="2501" y="9337"/>
                    <a:pt x="2501" y="9170"/>
                  </a:cubicBezTo>
                  <a:lnTo>
                    <a:pt x="2501" y="4098"/>
                  </a:lnTo>
                  <a:cubicBezTo>
                    <a:pt x="2501" y="3931"/>
                    <a:pt x="2644" y="3812"/>
                    <a:pt x="2811" y="3812"/>
                  </a:cubicBezTo>
                  <a:lnTo>
                    <a:pt x="9145" y="3812"/>
                  </a:lnTo>
                  <a:cubicBezTo>
                    <a:pt x="9157" y="3810"/>
                    <a:pt x="9170" y="3810"/>
                    <a:pt x="9182" y="3810"/>
                  </a:cubicBezTo>
                  <a:close/>
                  <a:moveTo>
                    <a:pt x="7306" y="0"/>
                  </a:moveTo>
                  <a:cubicBezTo>
                    <a:pt x="7285" y="0"/>
                    <a:pt x="7262" y="1"/>
                    <a:pt x="7240" y="2"/>
                  </a:cubicBezTo>
                  <a:lnTo>
                    <a:pt x="4097" y="2"/>
                  </a:lnTo>
                  <a:cubicBezTo>
                    <a:pt x="3715" y="49"/>
                    <a:pt x="3715" y="597"/>
                    <a:pt x="4097" y="645"/>
                  </a:cubicBezTo>
                  <a:lnTo>
                    <a:pt x="7240" y="645"/>
                  </a:lnTo>
                  <a:cubicBezTo>
                    <a:pt x="7255" y="643"/>
                    <a:pt x="7269" y="643"/>
                    <a:pt x="7282" y="643"/>
                  </a:cubicBezTo>
                  <a:cubicBezTo>
                    <a:pt x="7678" y="643"/>
                    <a:pt x="7678" y="1266"/>
                    <a:pt x="7282" y="1266"/>
                  </a:cubicBezTo>
                  <a:cubicBezTo>
                    <a:pt x="7269" y="1266"/>
                    <a:pt x="7255" y="1266"/>
                    <a:pt x="7240" y="1264"/>
                  </a:cubicBezTo>
                  <a:lnTo>
                    <a:pt x="5978" y="1264"/>
                  </a:lnTo>
                  <a:cubicBezTo>
                    <a:pt x="5454" y="1264"/>
                    <a:pt x="5025" y="1693"/>
                    <a:pt x="5025" y="2217"/>
                  </a:cubicBezTo>
                  <a:lnTo>
                    <a:pt x="5025" y="2526"/>
                  </a:lnTo>
                  <a:lnTo>
                    <a:pt x="953" y="2526"/>
                  </a:lnTo>
                  <a:cubicBezTo>
                    <a:pt x="429" y="2526"/>
                    <a:pt x="0" y="2931"/>
                    <a:pt x="0" y="3455"/>
                  </a:cubicBezTo>
                  <a:lnTo>
                    <a:pt x="0" y="9790"/>
                  </a:lnTo>
                  <a:cubicBezTo>
                    <a:pt x="0" y="10313"/>
                    <a:pt x="429" y="10742"/>
                    <a:pt x="953" y="10742"/>
                  </a:cubicBezTo>
                  <a:lnTo>
                    <a:pt x="9788" y="10742"/>
                  </a:lnTo>
                  <a:cubicBezTo>
                    <a:pt x="10312" y="10718"/>
                    <a:pt x="10717" y="10313"/>
                    <a:pt x="10717" y="9790"/>
                  </a:cubicBezTo>
                  <a:lnTo>
                    <a:pt x="10717" y="3455"/>
                  </a:lnTo>
                  <a:cubicBezTo>
                    <a:pt x="10717" y="2945"/>
                    <a:pt x="10311" y="2525"/>
                    <a:pt x="9806" y="2525"/>
                  </a:cubicBezTo>
                  <a:cubicBezTo>
                    <a:pt x="9792" y="2525"/>
                    <a:pt x="9778" y="2526"/>
                    <a:pt x="9764" y="2526"/>
                  </a:cubicBezTo>
                  <a:lnTo>
                    <a:pt x="5668" y="2526"/>
                  </a:lnTo>
                  <a:lnTo>
                    <a:pt x="5668" y="2217"/>
                  </a:lnTo>
                  <a:cubicBezTo>
                    <a:pt x="5668" y="2026"/>
                    <a:pt x="5811" y="1883"/>
                    <a:pt x="5978" y="1883"/>
                  </a:cubicBezTo>
                  <a:lnTo>
                    <a:pt x="7240" y="1883"/>
                  </a:lnTo>
                  <a:cubicBezTo>
                    <a:pt x="7270" y="1885"/>
                    <a:pt x="7299" y="1886"/>
                    <a:pt x="7327" y="1886"/>
                  </a:cubicBezTo>
                  <a:cubicBezTo>
                    <a:pt x="8528" y="1886"/>
                    <a:pt x="8521" y="0"/>
                    <a:pt x="73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106"/>
            <p:cNvSpPr/>
            <p:nvPr/>
          </p:nvSpPr>
          <p:spPr>
            <a:xfrm>
              <a:off x="1714025" y="3331100"/>
              <a:ext cx="142900" cy="110750"/>
            </a:xfrm>
            <a:custGeom>
              <a:avLst/>
              <a:gdLst/>
              <a:ahLst/>
              <a:cxnLst/>
              <a:rect l="l" t="t" r="r" b="b"/>
              <a:pathLst>
                <a:path w="5716" h="4430" extrusionOk="0">
                  <a:moveTo>
                    <a:pt x="0" y="0"/>
                  </a:moveTo>
                  <a:lnTo>
                    <a:pt x="0" y="4430"/>
                  </a:lnTo>
                  <a:lnTo>
                    <a:pt x="5716" y="4430"/>
                  </a:lnTo>
                  <a:lnTo>
                    <a:pt x="571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106"/>
          <p:cNvGrpSpPr/>
          <p:nvPr/>
        </p:nvGrpSpPr>
        <p:grpSpPr>
          <a:xfrm>
            <a:off x="2523404" y="2929059"/>
            <a:ext cx="350346" cy="266989"/>
            <a:chOff x="2214125" y="3252500"/>
            <a:chExt cx="269725" cy="204825"/>
          </a:xfrm>
        </p:grpSpPr>
        <p:sp>
          <p:nvSpPr>
            <p:cNvPr id="13018" name="Google Shape;13018;p106"/>
            <p:cNvSpPr/>
            <p:nvPr/>
          </p:nvSpPr>
          <p:spPr>
            <a:xfrm>
              <a:off x="2293300" y="3291800"/>
              <a:ext cx="110775" cy="15500"/>
            </a:xfrm>
            <a:custGeom>
              <a:avLst/>
              <a:gdLst/>
              <a:ahLst/>
              <a:cxnLst/>
              <a:rect l="l" t="t" r="r" b="b"/>
              <a:pathLst>
                <a:path w="4431" h="620" extrusionOk="0">
                  <a:moveTo>
                    <a:pt x="1" y="1"/>
                  </a:moveTo>
                  <a:lnTo>
                    <a:pt x="1" y="620"/>
                  </a:lnTo>
                  <a:lnTo>
                    <a:pt x="4430" y="620"/>
                  </a:lnTo>
                  <a:lnTo>
                    <a:pt x="44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106"/>
            <p:cNvSpPr/>
            <p:nvPr/>
          </p:nvSpPr>
          <p:spPr>
            <a:xfrm>
              <a:off x="2293300" y="3354900"/>
              <a:ext cx="31575" cy="15525"/>
            </a:xfrm>
            <a:custGeom>
              <a:avLst/>
              <a:gdLst/>
              <a:ahLst/>
              <a:cxnLst/>
              <a:rect l="l" t="t" r="r" b="b"/>
              <a:pathLst>
                <a:path w="1263" h="621" extrusionOk="0">
                  <a:moveTo>
                    <a:pt x="1" y="1"/>
                  </a:moveTo>
                  <a:lnTo>
                    <a:pt x="1" y="620"/>
                  </a:lnTo>
                  <a:lnTo>
                    <a:pt x="1263" y="620"/>
                  </a:lnTo>
                  <a:lnTo>
                    <a:pt x="12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106"/>
            <p:cNvSpPr/>
            <p:nvPr/>
          </p:nvSpPr>
          <p:spPr>
            <a:xfrm>
              <a:off x="2230200" y="3252500"/>
              <a:ext cx="236975" cy="157200"/>
            </a:xfrm>
            <a:custGeom>
              <a:avLst/>
              <a:gdLst/>
              <a:ahLst/>
              <a:cxnLst/>
              <a:rect l="l" t="t" r="r" b="b"/>
              <a:pathLst>
                <a:path w="9479" h="6288" extrusionOk="0">
                  <a:moveTo>
                    <a:pt x="7276" y="951"/>
                  </a:moveTo>
                  <a:cubicBezTo>
                    <a:pt x="7427" y="951"/>
                    <a:pt x="7549" y="1086"/>
                    <a:pt x="7549" y="1263"/>
                  </a:cubicBezTo>
                  <a:lnTo>
                    <a:pt x="7549" y="2525"/>
                  </a:lnTo>
                  <a:cubicBezTo>
                    <a:pt x="7549" y="2692"/>
                    <a:pt x="7407" y="2811"/>
                    <a:pt x="7240" y="2811"/>
                  </a:cubicBezTo>
                  <a:lnTo>
                    <a:pt x="2215" y="2811"/>
                  </a:lnTo>
                  <a:cubicBezTo>
                    <a:pt x="2048" y="2811"/>
                    <a:pt x="1905" y="2692"/>
                    <a:pt x="1905" y="2525"/>
                  </a:cubicBezTo>
                  <a:lnTo>
                    <a:pt x="1905" y="1263"/>
                  </a:lnTo>
                  <a:cubicBezTo>
                    <a:pt x="1905" y="1086"/>
                    <a:pt x="2028" y="951"/>
                    <a:pt x="2179" y="951"/>
                  </a:cubicBezTo>
                  <a:cubicBezTo>
                    <a:pt x="2191" y="951"/>
                    <a:pt x="2203" y="952"/>
                    <a:pt x="2215" y="953"/>
                  </a:cubicBezTo>
                  <a:lnTo>
                    <a:pt x="7240" y="953"/>
                  </a:lnTo>
                  <a:cubicBezTo>
                    <a:pt x="7252" y="952"/>
                    <a:pt x="7264" y="951"/>
                    <a:pt x="7276" y="951"/>
                  </a:cubicBezTo>
                  <a:close/>
                  <a:moveTo>
                    <a:pt x="7282" y="3452"/>
                  </a:moveTo>
                  <a:cubicBezTo>
                    <a:pt x="7678" y="3452"/>
                    <a:pt x="7678" y="4075"/>
                    <a:pt x="7282" y="4075"/>
                  </a:cubicBezTo>
                  <a:cubicBezTo>
                    <a:pt x="7269" y="4075"/>
                    <a:pt x="7254" y="4075"/>
                    <a:pt x="7240" y="4073"/>
                  </a:cubicBezTo>
                  <a:lnTo>
                    <a:pt x="5359" y="4073"/>
                  </a:lnTo>
                  <a:cubicBezTo>
                    <a:pt x="5343" y="4075"/>
                    <a:pt x="5328" y="4075"/>
                    <a:pt x="5314" y="4075"/>
                  </a:cubicBezTo>
                  <a:cubicBezTo>
                    <a:pt x="4897" y="4075"/>
                    <a:pt x="4897" y="3452"/>
                    <a:pt x="5314" y="3452"/>
                  </a:cubicBezTo>
                  <a:cubicBezTo>
                    <a:pt x="5328" y="3452"/>
                    <a:pt x="5343" y="3452"/>
                    <a:pt x="5359" y="3454"/>
                  </a:cubicBezTo>
                  <a:lnTo>
                    <a:pt x="7240" y="3454"/>
                  </a:lnTo>
                  <a:cubicBezTo>
                    <a:pt x="7254" y="3452"/>
                    <a:pt x="7269" y="3452"/>
                    <a:pt x="7282" y="3452"/>
                  </a:cubicBezTo>
                  <a:close/>
                  <a:moveTo>
                    <a:pt x="4096" y="3454"/>
                  </a:moveTo>
                  <a:cubicBezTo>
                    <a:pt x="4263" y="3454"/>
                    <a:pt x="4406" y="3597"/>
                    <a:pt x="4406" y="3764"/>
                  </a:cubicBezTo>
                  <a:lnTo>
                    <a:pt x="4406" y="5026"/>
                  </a:lnTo>
                  <a:cubicBezTo>
                    <a:pt x="4406" y="5192"/>
                    <a:pt x="4263" y="5335"/>
                    <a:pt x="4096" y="5335"/>
                  </a:cubicBezTo>
                  <a:lnTo>
                    <a:pt x="2215" y="5335"/>
                  </a:lnTo>
                  <a:cubicBezTo>
                    <a:pt x="2048" y="5335"/>
                    <a:pt x="1905" y="5192"/>
                    <a:pt x="1905" y="5026"/>
                  </a:cubicBezTo>
                  <a:lnTo>
                    <a:pt x="1905" y="3764"/>
                  </a:lnTo>
                  <a:cubicBezTo>
                    <a:pt x="1905" y="3597"/>
                    <a:pt x="2048" y="3454"/>
                    <a:pt x="2215" y="3454"/>
                  </a:cubicBezTo>
                  <a:close/>
                  <a:moveTo>
                    <a:pt x="7282" y="4714"/>
                  </a:moveTo>
                  <a:cubicBezTo>
                    <a:pt x="7678" y="4714"/>
                    <a:pt x="7678" y="5338"/>
                    <a:pt x="7282" y="5338"/>
                  </a:cubicBezTo>
                  <a:cubicBezTo>
                    <a:pt x="7269" y="5338"/>
                    <a:pt x="7254" y="5337"/>
                    <a:pt x="7240" y="5335"/>
                  </a:cubicBezTo>
                  <a:lnTo>
                    <a:pt x="5359" y="5335"/>
                  </a:lnTo>
                  <a:cubicBezTo>
                    <a:pt x="5343" y="5337"/>
                    <a:pt x="5328" y="5338"/>
                    <a:pt x="5314" y="5338"/>
                  </a:cubicBezTo>
                  <a:cubicBezTo>
                    <a:pt x="4897" y="5338"/>
                    <a:pt x="4897" y="4714"/>
                    <a:pt x="5314" y="4714"/>
                  </a:cubicBezTo>
                  <a:cubicBezTo>
                    <a:pt x="5328" y="4714"/>
                    <a:pt x="5343" y="4715"/>
                    <a:pt x="5359" y="4716"/>
                  </a:cubicBezTo>
                  <a:lnTo>
                    <a:pt x="7240" y="4716"/>
                  </a:lnTo>
                  <a:cubicBezTo>
                    <a:pt x="7254" y="4715"/>
                    <a:pt x="7269" y="4714"/>
                    <a:pt x="7282" y="4714"/>
                  </a:cubicBezTo>
                  <a:close/>
                  <a:moveTo>
                    <a:pt x="929" y="1"/>
                  </a:moveTo>
                  <a:cubicBezTo>
                    <a:pt x="429" y="1"/>
                    <a:pt x="0" y="429"/>
                    <a:pt x="0" y="953"/>
                  </a:cubicBezTo>
                  <a:lnTo>
                    <a:pt x="0" y="6288"/>
                  </a:lnTo>
                  <a:lnTo>
                    <a:pt x="9478" y="6288"/>
                  </a:lnTo>
                  <a:lnTo>
                    <a:pt x="9478" y="953"/>
                  </a:lnTo>
                  <a:cubicBezTo>
                    <a:pt x="9455" y="429"/>
                    <a:pt x="9050" y="1"/>
                    <a:pt x="8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106"/>
            <p:cNvSpPr/>
            <p:nvPr/>
          </p:nvSpPr>
          <p:spPr>
            <a:xfrm>
              <a:off x="2214125" y="3425750"/>
              <a:ext cx="269725" cy="31575"/>
            </a:xfrm>
            <a:custGeom>
              <a:avLst/>
              <a:gdLst/>
              <a:ahLst/>
              <a:cxnLst/>
              <a:rect l="l" t="t" r="r" b="b"/>
              <a:pathLst>
                <a:path w="10789" h="1263" extrusionOk="0">
                  <a:moveTo>
                    <a:pt x="334" y="1"/>
                  </a:moveTo>
                  <a:cubicBezTo>
                    <a:pt x="215" y="1"/>
                    <a:pt x="119" y="48"/>
                    <a:pt x="72" y="144"/>
                  </a:cubicBezTo>
                  <a:cubicBezTo>
                    <a:pt x="0" y="215"/>
                    <a:pt x="0" y="334"/>
                    <a:pt x="24" y="429"/>
                  </a:cubicBezTo>
                  <a:cubicBezTo>
                    <a:pt x="143" y="691"/>
                    <a:pt x="286" y="930"/>
                    <a:pt x="477" y="1144"/>
                  </a:cubicBezTo>
                  <a:cubicBezTo>
                    <a:pt x="548" y="1215"/>
                    <a:pt x="619" y="1263"/>
                    <a:pt x="715" y="1263"/>
                  </a:cubicBezTo>
                  <a:lnTo>
                    <a:pt x="10026" y="1263"/>
                  </a:lnTo>
                  <a:cubicBezTo>
                    <a:pt x="10121" y="1263"/>
                    <a:pt x="10217" y="1215"/>
                    <a:pt x="10264" y="1144"/>
                  </a:cubicBezTo>
                  <a:cubicBezTo>
                    <a:pt x="10455" y="930"/>
                    <a:pt x="10622" y="691"/>
                    <a:pt x="10717" y="429"/>
                  </a:cubicBezTo>
                  <a:cubicBezTo>
                    <a:pt x="10788" y="215"/>
                    <a:pt x="10645" y="1"/>
                    <a:pt x="10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2" name="Google Shape;13022;p106"/>
          <p:cNvGrpSpPr/>
          <p:nvPr/>
        </p:nvGrpSpPr>
        <p:grpSpPr>
          <a:xfrm>
            <a:off x="3275045" y="2898036"/>
            <a:ext cx="348040" cy="328352"/>
            <a:chOff x="2792800" y="3228700"/>
            <a:chExt cx="267950" cy="251900"/>
          </a:xfrm>
        </p:grpSpPr>
        <p:sp>
          <p:nvSpPr>
            <p:cNvPr id="13023" name="Google Shape;13023;p106"/>
            <p:cNvSpPr/>
            <p:nvPr/>
          </p:nvSpPr>
          <p:spPr>
            <a:xfrm>
              <a:off x="2852950" y="3276325"/>
              <a:ext cx="128625" cy="109675"/>
            </a:xfrm>
            <a:custGeom>
              <a:avLst/>
              <a:gdLst/>
              <a:ahLst/>
              <a:cxnLst/>
              <a:rect l="l" t="t" r="r" b="b"/>
              <a:pathLst>
                <a:path w="5145" h="4387" extrusionOk="0">
                  <a:moveTo>
                    <a:pt x="2953" y="2501"/>
                  </a:moveTo>
                  <a:cubicBezTo>
                    <a:pt x="2928" y="2501"/>
                    <a:pt x="2904" y="2501"/>
                    <a:pt x="2879" y="2502"/>
                  </a:cubicBezTo>
                  <a:lnTo>
                    <a:pt x="2879" y="2502"/>
                  </a:lnTo>
                  <a:cubicBezTo>
                    <a:pt x="2906" y="2504"/>
                    <a:pt x="2933" y="2506"/>
                    <a:pt x="2961" y="2506"/>
                  </a:cubicBezTo>
                  <a:cubicBezTo>
                    <a:pt x="2986" y="2506"/>
                    <a:pt x="3012" y="2505"/>
                    <a:pt x="3038" y="2503"/>
                  </a:cubicBezTo>
                  <a:lnTo>
                    <a:pt x="3038" y="2503"/>
                  </a:lnTo>
                  <a:cubicBezTo>
                    <a:pt x="3010" y="2501"/>
                    <a:pt x="2981" y="2501"/>
                    <a:pt x="2953" y="2501"/>
                  </a:cubicBezTo>
                  <a:close/>
                  <a:moveTo>
                    <a:pt x="2953" y="620"/>
                  </a:moveTo>
                  <a:cubicBezTo>
                    <a:pt x="3787" y="620"/>
                    <a:pt x="4215" y="1644"/>
                    <a:pt x="3620" y="2239"/>
                  </a:cubicBezTo>
                  <a:cubicBezTo>
                    <a:pt x="3450" y="2402"/>
                    <a:pt x="3244" y="2486"/>
                    <a:pt x="3038" y="2503"/>
                  </a:cubicBezTo>
                  <a:lnTo>
                    <a:pt x="3038" y="2503"/>
                  </a:lnTo>
                  <a:cubicBezTo>
                    <a:pt x="3379" y="2516"/>
                    <a:pt x="3717" y="2611"/>
                    <a:pt x="4025" y="2787"/>
                  </a:cubicBezTo>
                  <a:cubicBezTo>
                    <a:pt x="4168" y="2858"/>
                    <a:pt x="4215" y="3049"/>
                    <a:pt x="4144" y="3215"/>
                  </a:cubicBezTo>
                  <a:cubicBezTo>
                    <a:pt x="4078" y="3314"/>
                    <a:pt x="3967" y="3367"/>
                    <a:pt x="3857" y="3367"/>
                  </a:cubicBezTo>
                  <a:cubicBezTo>
                    <a:pt x="3808" y="3367"/>
                    <a:pt x="3760" y="3357"/>
                    <a:pt x="3715" y="3334"/>
                  </a:cubicBezTo>
                  <a:cubicBezTo>
                    <a:pt x="3477" y="3203"/>
                    <a:pt x="3215" y="3138"/>
                    <a:pt x="2953" y="3138"/>
                  </a:cubicBezTo>
                  <a:cubicBezTo>
                    <a:pt x="2691" y="3138"/>
                    <a:pt x="2429" y="3203"/>
                    <a:pt x="2191" y="3334"/>
                  </a:cubicBezTo>
                  <a:cubicBezTo>
                    <a:pt x="2146" y="3364"/>
                    <a:pt x="2097" y="3378"/>
                    <a:pt x="2047" y="3378"/>
                  </a:cubicBezTo>
                  <a:cubicBezTo>
                    <a:pt x="1938" y="3378"/>
                    <a:pt x="1828" y="3313"/>
                    <a:pt x="1762" y="3215"/>
                  </a:cubicBezTo>
                  <a:cubicBezTo>
                    <a:pt x="1691" y="3049"/>
                    <a:pt x="1739" y="2858"/>
                    <a:pt x="1882" y="2787"/>
                  </a:cubicBezTo>
                  <a:cubicBezTo>
                    <a:pt x="2193" y="2609"/>
                    <a:pt x="2535" y="2514"/>
                    <a:pt x="2879" y="2502"/>
                  </a:cubicBezTo>
                  <a:lnTo>
                    <a:pt x="2879" y="2502"/>
                  </a:lnTo>
                  <a:cubicBezTo>
                    <a:pt x="2420" y="2464"/>
                    <a:pt x="2001" y="2106"/>
                    <a:pt x="2001" y="1572"/>
                  </a:cubicBezTo>
                  <a:cubicBezTo>
                    <a:pt x="2001" y="1048"/>
                    <a:pt x="2429" y="620"/>
                    <a:pt x="2953" y="620"/>
                  </a:cubicBezTo>
                  <a:close/>
                  <a:moveTo>
                    <a:pt x="2953" y="0"/>
                  </a:moveTo>
                  <a:cubicBezTo>
                    <a:pt x="1000" y="0"/>
                    <a:pt x="0" y="2358"/>
                    <a:pt x="1405" y="3739"/>
                  </a:cubicBezTo>
                  <a:cubicBezTo>
                    <a:pt x="1852" y="4186"/>
                    <a:pt x="2401" y="4386"/>
                    <a:pt x="2940" y="4386"/>
                  </a:cubicBezTo>
                  <a:cubicBezTo>
                    <a:pt x="4066" y="4386"/>
                    <a:pt x="5144" y="3512"/>
                    <a:pt x="5144" y="2191"/>
                  </a:cubicBezTo>
                  <a:cubicBezTo>
                    <a:pt x="5144" y="977"/>
                    <a:pt x="4168"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106"/>
            <p:cNvSpPr/>
            <p:nvPr/>
          </p:nvSpPr>
          <p:spPr>
            <a:xfrm>
              <a:off x="2792800" y="3228700"/>
              <a:ext cx="267950" cy="204225"/>
            </a:xfrm>
            <a:custGeom>
              <a:avLst/>
              <a:gdLst/>
              <a:ahLst/>
              <a:cxnLst/>
              <a:rect l="l" t="t" r="r" b="b"/>
              <a:pathLst>
                <a:path w="10718" h="8169" extrusionOk="0">
                  <a:moveTo>
                    <a:pt x="5344" y="1259"/>
                  </a:moveTo>
                  <a:cubicBezTo>
                    <a:pt x="6799" y="1259"/>
                    <a:pt x="8193" y="2389"/>
                    <a:pt x="8193" y="4096"/>
                  </a:cubicBezTo>
                  <a:cubicBezTo>
                    <a:pt x="8193" y="5644"/>
                    <a:pt x="6931" y="6906"/>
                    <a:pt x="5359" y="6930"/>
                  </a:cubicBezTo>
                  <a:cubicBezTo>
                    <a:pt x="2835" y="6930"/>
                    <a:pt x="1573" y="3882"/>
                    <a:pt x="3359" y="2096"/>
                  </a:cubicBezTo>
                  <a:cubicBezTo>
                    <a:pt x="3937" y="1518"/>
                    <a:pt x="4647" y="1259"/>
                    <a:pt x="5344" y="1259"/>
                  </a:cubicBezTo>
                  <a:close/>
                  <a:moveTo>
                    <a:pt x="930" y="0"/>
                  </a:moveTo>
                  <a:cubicBezTo>
                    <a:pt x="406" y="0"/>
                    <a:pt x="1" y="429"/>
                    <a:pt x="1" y="953"/>
                  </a:cubicBezTo>
                  <a:lnTo>
                    <a:pt x="1" y="7240"/>
                  </a:lnTo>
                  <a:cubicBezTo>
                    <a:pt x="1" y="7764"/>
                    <a:pt x="430" y="8169"/>
                    <a:pt x="930" y="8169"/>
                  </a:cubicBezTo>
                  <a:lnTo>
                    <a:pt x="9789" y="8169"/>
                  </a:lnTo>
                  <a:cubicBezTo>
                    <a:pt x="10289" y="8169"/>
                    <a:pt x="10717" y="7764"/>
                    <a:pt x="10717" y="7240"/>
                  </a:cubicBezTo>
                  <a:lnTo>
                    <a:pt x="10717" y="953"/>
                  </a:lnTo>
                  <a:cubicBezTo>
                    <a:pt x="10717" y="429"/>
                    <a:pt x="10289" y="0"/>
                    <a:pt x="97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106"/>
            <p:cNvSpPr/>
            <p:nvPr/>
          </p:nvSpPr>
          <p:spPr>
            <a:xfrm>
              <a:off x="2919025" y="3307275"/>
              <a:ext cx="15500" cy="16100"/>
            </a:xfrm>
            <a:custGeom>
              <a:avLst/>
              <a:gdLst/>
              <a:ahLst/>
              <a:cxnLst/>
              <a:rect l="l" t="t" r="r" b="b"/>
              <a:pathLst>
                <a:path w="620" h="644" extrusionOk="0">
                  <a:moveTo>
                    <a:pt x="310" y="1"/>
                  </a:moveTo>
                  <a:cubicBezTo>
                    <a:pt x="144" y="1"/>
                    <a:pt x="1" y="144"/>
                    <a:pt x="1" y="334"/>
                  </a:cubicBezTo>
                  <a:cubicBezTo>
                    <a:pt x="1" y="501"/>
                    <a:pt x="144" y="644"/>
                    <a:pt x="310" y="644"/>
                  </a:cubicBezTo>
                  <a:cubicBezTo>
                    <a:pt x="477" y="644"/>
                    <a:pt x="620" y="501"/>
                    <a:pt x="620" y="334"/>
                  </a:cubicBezTo>
                  <a:cubicBezTo>
                    <a:pt x="620" y="144"/>
                    <a:pt x="477"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106"/>
            <p:cNvSpPr/>
            <p:nvPr/>
          </p:nvSpPr>
          <p:spPr>
            <a:xfrm>
              <a:off x="2852700" y="3448975"/>
              <a:ext cx="148175" cy="31625"/>
            </a:xfrm>
            <a:custGeom>
              <a:avLst/>
              <a:gdLst/>
              <a:ahLst/>
              <a:cxnLst/>
              <a:rect l="l" t="t" r="r" b="b"/>
              <a:pathLst>
                <a:path w="5927" h="1265" extrusionOk="0">
                  <a:moveTo>
                    <a:pt x="1820" y="1"/>
                  </a:moveTo>
                  <a:cubicBezTo>
                    <a:pt x="1749" y="215"/>
                    <a:pt x="1630" y="429"/>
                    <a:pt x="1534" y="620"/>
                  </a:cubicBezTo>
                  <a:lnTo>
                    <a:pt x="439" y="620"/>
                  </a:lnTo>
                  <a:cubicBezTo>
                    <a:pt x="425" y="618"/>
                    <a:pt x="411" y="618"/>
                    <a:pt x="398" y="618"/>
                  </a:cubicBezTo>
                  <a:cubicBezTo>
                    <a:pt x="0" y="618"/>
                    <a:pt x="0" y="1265"/>
                    <a:pt x="398" y="1265"/>
                  </a:cubicBezTo>
                  <a:cubicBezTo>
                    <a:pt x="411" y="1265"/>
                    <a:pt x="425" y="1264"/>
                    <a:pt x="439" y="1263"/>
                  </a:cubicBezTo>
                  <a:lnTo>
                    <a:pt x="5488" y="1263"/>
                  </a:lnTo>
                  <a:cubicBezTo>
                    <a:pt x="5502" y="1264"/>
                    <a:pt x="5515" y="1265"/>
                    <a:pt x="5529" y="1265"/>
                  </a:cubicBezTo>
                  <a:cubicBezTo>
                    <a:pt x="5926" y="1265"/>
                    <a:pt x="5926" y="618"/>
                    <a:pt x="5529" y="618"/>
                  </a:cubicBezTo>
                  <a:cubicBezTo>
                    <a:pt x="5515" y="618"/>
                    <a:pt x="5502" y="618"/>
                    <a:pt x="5488" y="620"/>
                  </a:cubicBezTo>
                  <a:lnTo>
                    <a:pt x="4392" y="620"/>
                  </a:lnTo>
                  <a:cubicBezTo>
                    <a:pt x="4273" y="429"/>
                    <a:pt x="4178" y="215"/>
                    <a:pt x="4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7" name="Google Shape;13027;p106"/>
          <p:cNvGrpSpPr/>
          <p:nvPr/>
        </p:nvGrpSpPr>
        <p:grpSpPr>
          <a:xfrm>
            <a:off x="4025939" y="2898036"/>
            <a:ext cx="348820" cy="328286"/>
            <a:chOff x="3370900" y="3228700"/>
            <a:chExt cx="268550" cy="251850"/>
          </a:xfrm>
        </p:grpSpPr>
        <p:sp>
          <p:nvSpPr>
            <p:cNvPr id="13028" name="Google Shape;13028;p106"/>
            <p:cNvSpPr/>
            <p:nvPr/>
          </p:nvSpPr>
          <p:spPr>
            <a:xfrm>
              <a:off x="3481650" y="3370400"/>
              <a:ext cx="47050" cy="15500"/>
            </a:xfrm>
            <a:custGeom>
              <a:avLst/>
              <a:gdLst/>
              <a:ahLst/>
              <a:cxnLst/>
              <a:rect l="l" t="t" r="r" b="b"/>
              <a:pathLst>
                <a:path w="1882" h="620" extrusionOk="0">
                  <a:moveTo>
                    <a:pt x="0" y="0"/>
                  </a:moveTo>
                  <a:lnTo>
                    <a:pt x="0" y="619"/>
                  </a:lnTo>
                  <a:lnTo>
                    <a:pt x="1882" y="619"/>
                  </a:ln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106"/>
            <p:cNvSpPr/>
            <p:nvPr/>
          </p:nvSpPr>
          <p:spPr>
            <a:xfrm>
              <a:off x="3497125" y="3401950"/>
              <a:ext cx="15500" cy="28000"/>
            </a:xfrm>
            <a:custGeom>
              <a:avLst/>
              <a:gdLst/>
              <a:ahLst/>
              <a:cxnLst/>
              <a:rect l="l" t="t" r="r" b="b"/>
              <a:pathLst>
                <a:path w="620" h="1120" extrusionOk="0">
                  <a:moveTo>
                    <a:pt x="0" y="0"/>
                  </a:moveTo>
                  <a:lnTo>
                    <a:pt x="0" y="810"/>
                  </a:lnTo>
                  <a:lnTo>
                    <a:pt x="334" y="1120"/>
                  </a:lnTo>
                  <a:lnTo>
                    <a:pt x="620" y="810"/>
                  </a:lnTo>
                  <a:lnTo>
                    <a:pt x="6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106"/>
            <p:cNvSpPr/>
            <p:nvPr/>
          </p:nvSpPr>
          <p:spPr>
            <a:xfrm>
              <a:off x="3370900" y="3228700"/>
              <a:ext cx="268550" cy="139925"/>
            </a:xfrm>
            <a:custGeom>
              <a:avLst/>
              <a:gdLst/>
              <a:ahLst/>
              <a:cxnLst/>
              <a:rect l="l" t="t" r="r" b="b"/>
              <a:pathLst>
                <a:path w="10742" h="5597" extrusionOk="0">
                  <a:moveTo>
                    <a:pt x="3478" y="0"/>
                  </a:moveTo>
                  <a:cubicBezTo>
                    <a:pt x="3311" y="0"/>
                    <a:pt x="3168" y="143"/>
                    <a:pt x="3168" y="334"/>
                  </a:cubicBezTo>
                  <a:lnTo>
                    <a:pt x="3168" y="1905"/>
                  </a:lnTo>
                  <a:lnTo>
                    <a:pt x="310" y="1905"/>
                  </a:lnTo>
                  <a:cubicBezTo>
                    <a:pt x="298" y="1904"/>
                    <a:pt x="286" y="1903"/>
                    <a:pt x="274" y="1903"/>
                  </a:cubicBezTo>
                  <a:cubicBezTo>
                    <a:pt x="124" y="1903"/>
                    <a:pt x="1" y="2038"/>
                    <a:pt x="1" y="2215"/>
                  </a:cubicBezTo>
                  <a:lnTo>
                    <a:pt x="1" y="4692"/>
                  </a:lnTo>
                  <a:cubicBezTo>
                    <a:pt x="1" y="4835"/>
                    <a:pt x="96" y="4954"/>
                    <a:pt x="239" y="5001"/>
                  </a:cubicBezTo>
                  <a:cubicBezTo>
                    <a:pt x="1406" y="5287"/>
                    <a:pt x="2597" y="5478"/>
                    <a:pt x="3787" y="5597"/>
                  </a:cubicBezTo>
                  <a:lnTo>
                    <a:pt x="3787" y="5358"/>
                  </a:lnTo>
                  <a:cubicBezTo>
                    <a:pt x="3787" y="5168"/>
                    <a:pt x="3930" y="5025"/>
                    <a:pt x="4097" y="5025"/>
                  </a:cubicBezTo>
                  <a:lnTo>
                    <a:pt x="4407" y="5025"/>
                  </a:lnTo>
                  <a:lnTo>
                    <a:pt x="4407" y="1905"/>
                  </a:lnTo>
                  <a:lnTo>
                    <a:pt x="3787" y="1905"/>
                  </a:lnTo>
                  <a:lnTo>
                    <a:pt x="3787" y="643"/>
                  </a:lnTo>
                  <a:lnTo>
                    <a:pt x="6931" y="643"/>
                  </a:lnTo>
                  <a:lnTo>
                    <a:pt x="6931" y="1905"/>
                  </a:lnTo>
                  <a:lnTo>
                    <a:pt x="6312" y="1905"/>
                  </a:lnTo>
                  <a:lnTo>
                    <a:pt x="6312" y="5049"/>
                  </a:lnTo>
                  <a:lnTo>
                    <a:pt x="6621" y="5049"/>
                  </a:lnTo>
                  <a:cubicBezTo>
                    <a:pt x="6633" y="5047"/>
                    <a:pt x="6646" y="5046"/>
                    <a:pt x="6658" y="5046"/>
                  </a:cubicBezTo>
                  <a:cubicBezTo>
                    <a:pt x="6808" y="5046"/>
                    <a:pt x="6931" y="5182"/>
                    <a:pt x="6931" y="5358"/>
                  </a:cubicBezTo>
                  <a:lnTo>
                    <a:pt x="6931" y="5597"/>
                  </a:lnTo>
                  <a:cubicBezTo>
                    <a:pt x="8122" y="5478"/>
                    <a:pt x="9312" y="5287"/>
                    <a:pt x="10479" y="5001"/>
                  </a:cubicBezTo>
                  <a:cubicBezTo>
                    <a:pt x="10622" y="4954"/>
                    <a:pt x="10717" y="4835"/>
                    <a:pt x="10741" y="4692"/>
                  </a:cubicBezTo>
                  <a:lnTo>
                    <a:pt x="10741" y="2215"/>
                  </a:lnTo>
                  <a:cubicBezTo>
                    <a:pt x="10717" y="2024"/>
                    <a:pt x="10598" y="1905"/>
                    <a:pt x="10408" y="1905"/>
                  </a:cubicBezTo>
                  <a:lnTo>
                    <a:pt x="7574" y="1905"/>
                  </a:lnTo>
                  <a:lnTo>
                    <a:pt x="7574" y="334"/>
                  </a:lnTo>
                  <a:cubicBezTo>
                    <a:pt x="7574" y="143"/>
                    <a:pt x="7431" y="0"/>
                    <a:pt x="7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106"/>
            <p:cNvSpPr/>
            <p:nvPr/>
          </p:nvSpPr>
          <p:spPr>
            <a:xfrm>
              <a:off x="3497125" y="3276325"/>
              <a:ext cx="15500" cy="78600"/>
            </a:xfrm>
            <a:custGeom>
              <a:avLst/>
              <a:gdLst/>
              <a:ahLst/>
              <a:cxnLst/>
              <a:rect l="l" t="t" r="r" b="b"/>
              <a:pathLst>
                <a:path w="620" h="3144" extrusionOk="0">
                  <a:moveTo>
                    <a:pt x="0" y="0"/>
                  </a:moveTo>
                  <a:lnTo>
                    <a:pt x="0" y="3144"/>
                  </a:lnTo>
                  <a:lnTo>
                    <a:pt x="620" y="3144"/>
                  </a:lnTo>
                  <a:lnTo>
                    <a:pt x="6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106"/>
            <p:cNvSpPr/>
            <p:nvPr/>
          </p:nvSpPr>
          <p:spPr>
            <a:xfrm>
              <a:off x="3386400" y="3372175"/>
              <a:ext cx="236975" cy="108375"/>
            </a:xfrm>
            <a:custGeom>
              <a:avLst/>
              <a:gdLst/>
              <a:ahLst/>
              <a:cxnLst/>
              <a:rect l="l" t="t" r="r" b="b"/>
              <a:pathLst>
                <a:path w="9479" h="4335" extrusionOk="0">
                  <a:moveTo>
                    <a:pt x="0" y="1"/>
                  </a:moveTo>
                  <a:lnTo>
                    <a:pt x="0" y="4001"/>
                  </a:lnTo>
                  <a:cubicBezTo>
                    <a:pt x="0" y="4192"/>
                    <a:pt x="143" y="4311"/>
                    <a:pt x="333" y="4335"/>
                  </a:cubicBezTo>
                  <a:lnTo>
                    <a:pt x="9169" y="4335"/>
                  </a:lnTo>
                  <a:cubicBezTo>
                    <a:pt x="9335" y="4311"/>
                    <a:pt x="9478" y="4192"/>
                    <a:pt x="9478" y="4001"/>
                  </a:cubicBezTo>
                  <a:lnTo>
                    <a:pt x="9478" y="1"/>
                  </a:lnTo>
                  <a:cubicBezTo>
                    <a:pt x="8430" y="239"/>
                    <a:pt x="7382" y="382"/>
                    <a:pt x="6311" y="501"/>
                  </a:cubicBezTo>
                  <a:lnTo>
                    <a:pt x="6311" y="882"/>
                  </a:lnTo>
                  <a:cubicBezTo>
                    <a:pt x="6311" y="1048"/>
                    <a:pt x="6168" y="1191"/>
                    <a:pt x="6001" y="1191"/>
                  </a:cubicBezTo>
                  <a:lnTo>
                    <a:pt x="5692" y="1191"/>
                  </a:lnTo>
                  <a:lnTo>
                    <a:pt x="5692" y="2144"/>
                  </a:lnTo>
                  <a:cubicBezTo>
                    <a:pt x="5692" y="2215"/>
                    <a:pt x="5668" y="2287"/>
                    <a:pt x="5596" y="2358"/>
                  </a:cubicBezTo>
                  <a:lnTo>
                    <a:pt x="4977" y="2977"/>
                  </a:lnTo>
                  <a:cubicBezTo>
                    <a:pt x="4906" y="3037"/>
                    <a:pt x="4822" y="3067"/>
                    <a:pt x="4742" y="3067"/>
                  </a:cubicBezTo>
                  <a:cubicBezTo>
                    <a:pt x="4662" y="3067"/>
                    <a:pt x="4584" y="3037"/>
                    <a:pt x="4525" y="2977"/>
                  </a:cubicBezTo>
                  <a:lnTo>
                    <a:pt x="3882" y="2358"/>
                  </a:lnTo>
                  <a:cubicBezTo>
                    <a:pt x="3834" y="2287"/>
                    <a:pt x="3810" y="2215"/>
                    <a:pt x="3810" y="2144"/>
                  </a:cubicBezTo>
                  <a:lnTo>
                    <a:pt x="3810" y="1191"/>
                  </a:lnTo>
                  <a:lnTo>
                    <a:pt x="3477" y="1191"/>
                  </a:lnTo>
                  <a:cubicBezTo>
                    <a:pt x="3310" y="1191"/>
                    <a:pt x="3167" y="1048"/>
                    <a:pt x="3167" y="882"/>
                  </a:cubicBezTo>
                  <a:lnTo>
                    <a:pt x="3167" y="501"/>
                  </a:lnTo>
                  <a:cubicBezTo>
                    <a:pt x="2119" y="382"/>
                    <a:pt x="1048" y="239"/>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3" name="Google Shape;13033;p106"/>
          <p:cNvGrpSpPr/>
          <p:nvPr/>
        </p:nvGrpSpPr>
        <p:grpSpPr>
          <a:xfrm>
            <a:off x="4776833" y="2887901"/>
            <a:ext cx="350346" cy="350055"/>
            <a:chOff x="3949000" y="3220925"/>
            <a:chExt cx="269725" cy="268550"/>
          </a:xfrm>
        </p:grpSpPr>
        <p:sp>
          <p:nvSpPr>
            <p:cNvPr id="13034" name="Google Shape;13034;p106"/>
            <p:cNvSpPr/>
            <p:nvPr/>
          </p:nvSpPr>
          <p:spPr>
            <a:xfrm>
              <a:off x="4027175" y="3362650"/>
              <a:ext cx="191550" cy="126825"/>
            </a:xfrm>
            <a:custGeom>
              <a:avLst/>
              <a:gdLst/>
              <a:ahLst/>
              <a:cxnLst/>
              <a:rect l="l" t="t" r="r" b="b"/>
              <a:pathLst>
                <a:path w="7662" h="5073" extrusionOk="0">
                  <a:moveTo>
                    <a:pt x="2935" y="1874"/>
                  </a:moveTo>
                  <a:cubicBezTo>
                    <a:pt x="3097" y="1874"/>
                    <a:pt x="3256" y="2001"/>
                    <a:pt x="3256" y="2191"/>
                  </a:cubicBezTo>
                  <a:cubicBezTo>
                    <a:pt x="3256" y="2358"/>
                    <a:pt x="3113" y="2501"/>
                    <a:pt x="2946" y="2501"/>
                  </a:cubicBezTo>
                  <a:cubicBezTo>
                    <a:pt x="2661" y="2501"/>
                    <a:pt x="2518" y="2168"/>
                    <a:pt x="2708" y="1977"/>
                  </a:cubicBezTo>
                  <a:cubicBezTo>
                    <a:pt x="2772" y="1906"/>
                    <a:pt x="2854" y="1874"/>
                    <a:pt x="2935" y="1874"/>
                  </a:cubicBezTo>
                  <a:close/>
                  <a:moveTo>
                    <a:pt x="4197" y="1874"/>
                  </a:moveTo>
                  <a:cubicBezTo>
                    <a:pt x="4359" y="1874"/>
                    <a:pt x="4518" y="2001"/>
                    <a:pt x="4518" y="2191"/>
                  </a:cubicBezTo>
                  <a:cubicBezTo>
                    <a:pt x="4518" y="2358"/>
                    <a:pt x="4375" y="2501"/>
                    <a:pt x="4185" y="2501"/>
                  </a:cubicBezTo>
                  <a:cubicBezTo>
                    <a:pt x="3899" y="2501"/>
                    <a:pt x="3780" y="2168"/>
                    <a:pt x="3970" y="1977"/>
                  </a:cubicBezTo>
                  <a:cubicBezTo>
                    <a:pt x="4034" y="1906"/>
                    <a:pt x="4116" y="1874"/>
                    <a:pt x="4197" y="1874"/>
                  </a:cubicBezTo>
                  <a:close/>
                  <a:moveTo>
                    <a:pt x="5435" y="1874"/>
                  </a:moveTo>
                  <a:cubicBezTo>
                    <a:pt x="5598" y="1874"/>
                    <a:pt x="5756" y="2001"/>
                    <a:pt x="5756" y="2191"/>
                  </a:cubicBezTo>
                  <a:cubicBezTo>
                    <a:pt x="5756" y="2358"/>
                    <a:pt x="5614" y="2501"/>
                    <a:pt x="5447" y="2501"/>
                  </a:cubicBezTo>
                  <a:cubicBezTo>
                    <a:pt x="5437" y="2502"/>
                    <a:pt x="5428" y="2502"/>
                    <a:pt x="5418" y="2502"/>
                  </a:cubicBezTo>
                  <a:cubicBezTo>
                    <a:pt x="5152" y="2502"/>
                    <a:pt x="5025" y="2184"/>
                    <a:pt x="5209" y="1977"/>
                  </a:cubicBezTo>
                  <a:cubicBezTo>
                    <a:pt x="5272" y="1906"/>
                    <a:pt x="5354" y="1874"/>
                    <a:pt x="5435" y="1874"/>
                  </a:cubicBezTo>
                  <a:close/>
                  <a:moveTo>
                    <a:pt x="2917" y="0"/>
                  </a:moveTo>
                  <a:cubicBezTo>
                    <a:pt x="984" y="0"/>
                    <a:pt x="0" y="2341"/>
                    <a:pt x="1375" y="3716"/>
                  </a:cubicBezTo>
                  <a:lnTo>
                    <a:pt x="1375" y="4740"/>
                  </a:lnTo>
                  <a:cubicBezTo>
                    <a:pt x="1351" y="4859"/>
                    <a:pt x="1446" y="4978"/>
                    <a:pt x="1565" y="5049"/>
                  </a:cubicBezTo>
                  <a:cubicBezTo>
                    <a:pt x="1605" y="5065"/>
                    <a:pt x="1645" y="5073"/>
                    <a:pt x="1683" y="5073"/>
                  </a:cubicBezTo>
                  <a:cubicBezTo>
                    <a:pt x="1761" y="5073"/>
                    <a:pt x="1835" y="5041"/>
                    <a:pt x="1899" y="4978"/>
                  </a:cubicBezTo>
                  <a:lnTo>
                    <a:pt x="2494" y="4382"/>
                  </a:lnTo>
                  <a:cubicBezTo>
                    <a:pt x="2637" y="4406"/>
                    <a:pt x="2780" y="4406"/>
                    <a:pt x="2946" y="4406"/>
                  </a:cubicBezTo>
                  <a:lnTo>
                    <a:pt x="5447" y="4406"/>
                  </a:lnTo>
                  <a:cubicBezTo>
                    <a:pt x="6661" y="4406"/>
                    <a:pt x="7662" y="3430"/>
                    <a:pt x="7662" y="2215"/>
                  </a:cubicBezTo>
                  <a:cubicBezTo>
                    <a:pt x="7662" y="1001"/>
                    <a:pt x="6661" y="0"/>
                    <a:pt x="5447" y="0"/>
                  </a:cubicBezTo>
                  <a:lnTo>
                    <a:pt x="2946" y="0"/>
                  </a:lnTo>
                  <a:cubicBezTo>
                    <a:pt x="2937" y="0"/>
                    <a:pt x="2927"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106"/>
            <p:cNvSpPr/>
            <p:nvPr/>
          </p:nvSpPr>
          <p:spPr>
            <a:xfrm>
              <a:off x="3949000" y="3220925"/>
              <a:ext cx="193525" cy="125900"/>
            </a:xfrm>
            <a:custGeom>
              <a:avLst/>
              <a:gdLst/>
              <a:ahLst/>
              <a:cxnLst/>
              <a:rect l="l" t="t" r="r" b="b"/>
              <a:pathLst>
                <a:path w="7741" h="5036" extrusionOk="0">
                  <a:moveTo>
                    <a:pt x="2287" y="1883"/>
                  </a:moveTo>
                  <a:cubicBezTo>
                    <a:pt x="2573" y="1883"/>
                    <a:pt x="2716" y="2240"/>
                    <a:pt x="2501" y="2431"/>
                  </a:cubicBezTo>
                  <a:cubicBezTo>
                    <a:pt x="2441" y="2491"/>
                    <a:pt x="2365" y="2518"/>
                    <a:pt x="2291" y="2518"/>
                  </a:cubicBezTo>
                  <a:cubicBezTo>
                    <a:pt x="2132" y="2518"/>
                    <a:pt x="1977" y="2395"/>
                    <a:pt x="1977" y="2216"/>
                  </a:cubicBezTo>
                  <a:cubicBezTo>
                    <a:pt x="1977" y="2026"/>
                    <a:pt x="2120" y="1883"/>
                    <a:pt x="2287" y="1883"/>
                  </a:cubicBezTo>
                  <a:close/>
                  <a:moveTo>
                    <a:pt x="3549" y="1883"/>
                  </a:moveTo>
                  <a:cubicBezTo>
                    <a:pt x="3835" y="1883"/>
                    <a:pt x="3978" y="2216"/>
                    <a:pt x="3763" y="2431"/>
                  </a:cubicBezTo>
                  <a:cubicBezTo>
                    <a:pt x="3703" y="2491"/>
                    <a:pt x="3628" y="2518"/>
                    <a:pt x="3553" y="2518"/>
                  </a:cubicBezTo>
                  <a:cubicBezTo>
                    <a:pt x="3394" y="2518"/>
                    <a:pt x="3239" y="2395"/>
                    <a:pt x="3239" y="2216"/>
                  </a:cubicBezTo>
                  <a:cubicBezTo>
                    <a:pt x="3239" y="2026"/>
                    <a:pt x="3382" y="1883"/>
                    <a:pt x="3549" y="1883"/>
                  </a:cubicBezTo>
                  <a:close/>
                  <a:moveTo>
                    <a:pt x="4811" y="1883"/>
                  </a:moveTo>
                  <a:cubicBezTo>
                    <a:pt x="5097" y="1883"/>
                    <a:pt x="5216" y="2240"/>
                    <a:pt x="5026" y="2431"/>
                  </a:cubicBezTo>
                  <a:cubicBezTo>
                    <a:pt x="4965" y="2491"/>
                    <a:pt x="4890" y="2518"/>
                    <a:pt x="4816" y="2518"/>
                  </a:cubicBezTo>
                  <a:cubicBezTo>
                    <a:pt x="4657" y="2518"/>
                    <a:pt x="4502" y="2395"/>
                    <a:pt x="4502" y="2216"/>
                  </a:cubicBezTo>
                  <a:cubicBezTo>
                    <a:pt x="4478" y="2026"/>
                    <a:pt x="4621" y="1883"/>
                    <a:pt x="4811" y="1883"/>
                  </a:cubicBezTo>
                  <a:close/>
                  <a:moveTo>
                    <a:pt x="2202" y="0"/>
                  </a:moveTo>
                  <a:cubicBezTo>
                    <a:pt x="1001" y="0"/>
                    <a:pt x="1" y="983"/>
                    <a:pt x="1" y="2193"/>
                  </a:cubicBezTo>
                  <a:cubicBezTo>
                    <a:pt x="1" y="3426"/>
                    <a:pt x="1001" y="4409"/>
                    <a:pt x="2202" y="4409"/>
                  </a:cubicBezTo>
                  <a:cubicBezTo>
                    <a:pt x="2230" y="4409"/>
                    <a:pt x="2258" y="4408"/>
                    <a:pt x="2287" y="4407"/>
                  </a:cubicBezTo>
                  <a:lnTo>
                    <a:pt x="4811" y="4407"/>
                  </a:lnTo>
                  <a:cubicBezTo>
                    <a:pt x="4954" y="4407"/>
                    <a:pt x="5097" y="4384"/>
                    <a:pt x="5240" y="4360"/>
                  </a:cubicBezTo>
                  <a:lnTo>
                    <a:pt x="5835" y="4955"/>
                  </a:lnTo>
                  <a:cubicBezTo>
                    <a:pt x="5907" y="5009"/>
                    <a:pt x="6005" y="5035"/>
                    <a:pt x="6100" y="5035"/>
                  </a:cubicBezTo>
                  <a:cubicBezTo>
                    <a:pt x="6131" y="5035"/>
                    <a:pt x="6163" y="5032"/>
                    <a:pt x="6192" y="5027"/>
                  </a:cubicBezTo>
                  <a:cubicBezTo>
                    <a:pt x="6312" y="4955"/>
                    <a:pt x="6383" y="4836"/>
                    <a:pt x="6383" y="4717"/>
                  </a:cubicBezTo>
                  <a:lnTo>
                    <a:pt x="6383" y="3741"/>
                  </a:lnTo>
                  <a:cubicBezTo>
                    <a:pt x="7740" y="2335"/>
                    <a:pt x="6740" y="2"/>
                    <a:pt x="4811" y="2"/>
                  </a:cubicBezTo>
                  <a:lnTo>
                    <a:pt x="2287" y="2"/>
                  </a:lnTo>
                  <a:cubicBezTo>
                    <a:pt x="2258" y="1"/>
                    <a:pt x="2230"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6" name="Google Shape;13036;p106"/>
          <p:cNvGrpSpPr/>
          <p:nvPr/>
        </p:nvGrpSpPr>
        <p:grpSpPr>
          <a:xfrm>
            <a:off x="5530812" y="2887934"/>
            <a:ext cx="348040" cy="349273"/>
            <a:chOff x="4529475" y="3220950"/>
            <a:chExt cx="267950" cy="267950"/>
          </a:xfrm>
        </p:grpSpPr>
        <p:sp>
          <p:nvSpPr>
            <p:cNvPr id="13037" name="Google Shape;13037;p106"/>
            <p:cNvSpPr/>
            <p:nvPr/>
          </p:nvSpPr>
          <p:spPr>
            <a:xfrm>
              <a:off x="4606450" y="3284050"/>
              <a:ext cx="190975" cy="125650"/>
            </a:xfrm>
            <a:custGeom>
              <a:avLst/>
              <a:gdLst/>
              <a:ahLst/>
              <a:cxnLst/>
              <a:rect l="l" t="t" r="r" b="b"/>
              <a:pathLst>
                <a:path w="7639" h="5026" extrusionOk="0">
                  <a:moveTo>
                    <a:pt x="2922" y="1874"/>
                  </a:moveTo>
                  <a:cubicBezTo>
                    <a:pt x="3084" y="1874"/>
                    <a:pt x="3233" y="2001"/>
                    <a:pt x="3233" y="2192"/>
                  </a:cubicBezTo>
                  <a:cubicBezTo>
                    <a:pt x="3233" y="2359"/>
                    <a:pt x="3090" y="2502"/>
                    <a:pt x="2923" y="2502"/>
                  </a:cubicBezTo>
                  <a:cubicBezTo>
                    <a:pt x="2637" y="2502"/>
                    <a:pt x="2494" y="2168"/>
                    <a:pt x="2685" y="1978"/>
                  </a:cubicBezTo>
                  <a:cubicBezTo>
                    <a:pt x="2756" y="1906"/>
                    <a:pt x="2841" y="1874"/>
                    <a:pt x="2922" y="1874"/>
                  </a:cubicBezTo>
                  <a:close/>
                  <a:moveTo>
                    <a:pt x="4184" y="1874"/>
                  </a:moveTo>
                  <a:cubicBezTo>
                    <a:pt x="4347" y="1874"/>
                    <a:pt x="4495" y="2001"/>
                    <a:pt x="4495" y="2192"/>
                  </a:cubicBezTo>
                  <a:cubicBezTo>
                    <a:pt x="4495" y="2359"/>
                    <a:pt x="4352" y="2502"/>
                    <a:pt x="4185" y="2502"/>
                  </a:cubicBezTo>
                  <a:cubicBezTo>
                    <a:pt x="3899" y="2502"/>
                    <a:pt x="3757" y="2168"/>
                    <a:pt x="3947" y="1978"/>
                  </a:cubicBezTo>
                  <a:cubicBezTo>
                    <a:pt x="4019" y="1906"/>
                    <a:pt x="4103" y="1874"/>
                    <a:pt x="4184" y="1874"/>
                  </a:cubicBezTo>
                  <a:close/>
                  <a:moveTo>
                    <a:pt x="5436" y="1874"/>
                  </a:moveTo>
                  <a:cubicBezTo>
                    <a:pt x="5598" y="1874"/>
                    <a:pt x="5757" y="2001"/>
                    <a:pt x="5757" y="2192"/>
                  </a:cubicBezTo>
                  <a:cubicBezTo>
                    <a:pt x="5757" y="2359"/>
                    <a:pt x="5614" y="2502"/>
                    <a:pt x="5447" y="2502"/>
                  </a:cubicBezTo>
                  <a:cubicBezTo>
                    <a:pt x="5162" y="2502"/>
                    <a:pt x="5019" y="2168"/>
                    <a:pt x="5209" y="1978"/>
                  </a:cubicBezTo>
                  <a:cubicBezTo>
                    <a:pt x="5273" y="1906"/>
                    <a:pt x="5355" y="1874"/>
                    <a:pt x="5436" y="1874"/>
                  </a:cubicBezTo>
                  <a:close/>
                  <a:moveTo>
                    <a:pt x="2894" y="1"/>
                  </a:moveTo>
                  <a:cubicBezTo>
                    <a:pt x="961" y="1"/>
                    <a:pt x="1" y="2342"/>
                    <a:pt x="1351" y="3716"/>
                  </a:cubicBezTo>
                  <a:lnTo>
                    <a:pt x="1351" y="4716"/>
                  </a:lnTo>
                  <a:cubicBezTo>
                    <a:pt x="1351" y="4835"/>
                    <a:pt x="1423" y="4954"/>
                    <a:pt x="1542" y="5002"/>
                  </a:cubicBezTo>
                  <a:cubicBezTo>
                    <a:pt x="1582" y="5018"/>
                    <a:pt x="1624" y="5026"/>
                    <a:pt x="1665" y="5026"/>
                  </a:cubicBezTo>
                  <a:cubicBezTo>
                    <a:pt x="1748" y="5026"/>
                    <a:pt x="1828" y="4994"/>
                    <a:pt x="1875" y="4931"/>
                  </a:cubicBezTo>
                  <a:lnTo>
                    <a:pt x="2471" y="4335"/>
                  </a:lnTo>
                  <a:cubicBezTo>
                    <a:pt x="2637" y="4383"/>
                    <a:pt x="2780" y="4383"/>
                    <a:pt x="2923" y="4383"/>
                  </a:cubicBezTo>
                  <a:lnTo>
                    <a:pt x="5447" y="4383"/>
                  </a:lnTo>
                  <a:cubicBezTo>
                    <a:pt x="6662" y="4383"/>
                    <a:pt x="7638" y="3406"/>
                    <a:pt x="7638" y="2192"/>
                  </a:cubicBezTo>
                  <a:cubicBezTo>
                    <a:pt x="7638" y="977"/>
                    <a:pt x="6662" y="1"/>
                    <a:pt x="5447" y="1"/>
                  </a:cubicBezTo>
                  <a:lnTo>
                    <a:pt x="2923" y="1"/>
                  </a:lnTo>
                  <a:cubicBezTo>
                    <a:pt x="2913" y="1"/>
                    <a:pt x="2903" y="1"/>
                    <a:pt x="2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106"/>
            <p:cNvSpPr/>
            <p:nvPr/>
          </p:nvSpPr>
          <p:spPr>
            <a:xfrm>
              <a:off x="4529475" y="3220950"/>
              <a:ext cx="157800" cy="267950"/>
            </a:xfrm>
            <a:custGeom>
              <a:avLst/>
              <a:gdLst/>
              <a:ahLst/>
              <a:cxnLst/>
              <a:rect l="l" t="t" r="r" b="b"/>
              <a:pathLst>
                <a:path w="6312" h="10718" extrusionOk="0">
                  <a:moveTo>
                    <a:pt x="3197" y="1262"/>
                  </a:moveTo>
                  <a:cubicBezTo>
                    <a:pt x="3465" y="1262"/>
                    <a:pt x="3614" y="1580"/>
                    <a:pt x="3430" y="1787"/>
                  </a:cubicBezTo>
                  <a:cubicBezTo>
                    <a:pt x="3359" y="1858"/>
                    <a:pt x="3274" y="1890"/>
                    <a:pt x="3193" y="1890"/>
                  </a:cubicBezTo>
                  <a:cubicBezTo>
                    <a:pt x="3031" y="1890"/>
                    <a:pt x="2882" y="1763"/>
                    <a:pt x="2882" y="1572"/>
                  </a:cubicBezTo>
                  <a:cubicBezTo>
                    <a:pt x="2882" y="1406"/>
                    <a:pt x="3001" y="1263"/>
                    <a:pt x="3168" y="1263"/>
                  </a:cubicBezTo>
                  <a:cubicBezTo>
                    <a:pt x="3178" y="1262"/>
                    <a:pt x="3187" y="1262"/>
                    <a:pt x="3197" y="1262"/>
                  </a:cubicBezTo>
                  <a:close/>
                  <a:moveTo>
                    <a:pt x="3544" y="8810"/>
                  </a:moveTo>
                  <a:cubicBezTo>
                    <a:pt x="3940" y="8810"/>
                    <a:pt x="3940" y="9433"/>
                    <a:pt x="3544" y="9433"/>
                  </a:cubicBezTo>
                  <a:cubicBezTo>
                    <a:pt x="3530" y="9433"/>
                    <a:pt x="3516" y="9433"/>
                    <a:pt x="3502" y="9431"/>
                  </a:cubicBezTo>
                  <a:lnTo>
                    <a:pt x="2882" y="9431"/>
                  </a:lnTo>
                  <a:cubicBezTo>
                    <a:pt x="2867" y="9433"/>
                    <a:pt x="2852" y="9433"/>
                    <a:pt x="2838" y="9433"/>
                  </a:cubicBezTo>
                  <a:cubicBezTo>
                    <a:pt x="2421" y="9433"/>
                    <a:pt x="2421" y="8810"/>
                    <a:pt x="2838" y="8810"/>
                  </a:cubicBezTo>
                  <a:cubicBezTo>
                    <a:pt x="2852" y="8810"/>
                    <a:pt x="2867" y="8810"/>
                    <a:pt x="2882" y="8812"/>
                  </a:cubicBezTo>
                  <a:lnTo>
                    <a:pt x="3502" y="8812"/>
                  </a:lnTo>
                  <a:cubicBezTo>
                    <a:pt x="3516" y="8810"/>
                    <a:pt x="3530" y="8810"/>
                    <a:pt x="3544" y="8810"/>
                  </a:cubicBezTo>
                  <a:close/>
                  <a:moveTo>
                    <a:pt x="953" y="1"/>
                  </a:moveTo>
                  <a:cubicBezTo>
                    <a:pt x="429" y="1"/>
                    <a:pt x="1" y="406"/>
                    <a:pt x="1" y="929"/>
                  </a:cubicBezTo>
                  <a:lnTo>
                    <a:pt x="1" y="9788"/>
                  </a:lnTo>
                  <a:cubicBezTo>
                    <a:pt x="25" y="10288"/>
                    <a:pt x="429" y="10693"/>
                    <a:pt x="953" y="10717"/>
                  </a:cubicBezTo>
                  <a:lnTo>
                    <a:pt x="5383" y="10717"/>
                  </a:lnTo>
                  <a:cubicBezTo>
                    <a:pt x="5883" y="10717"/>
                    <a:pt x="6312" y="10288"/>
                    <a:pt x="6312" y="9765"/>
                  </a:cubicBezTo>
                  <a:lnTo>
                    <a:pt x="6312" y="7550"/>
                  </a:lnTo>
                  <a:lnTo>
                    <a:pt x="5764" y="7550"/>
                  </a:lnTo>
                  <a:lnTo>
                    <a:pt x="5407" y="7907"/>
                  </a:lnTo>
                  <a:cubicBezTo>
                    <a:pt x="5227" y="8087"/>
                    <a:pt x="4981" y="8188"/>
                    <a:pt x="4728" y="8188"/>
                  </a:cubicBezTo>
                  <a:cubicBezTo>
                    <a:pt x="4612" y="8188"/>
                    <a:pt x="4495" y="8166"/>
                    <a:pt x="4383" y="8121"/>
                  </a:cubicBezTo>
                  <a:cubicBezTo>
                    <a:pt x="4025" y="7955"/>
                    <a:pt x="3787" y="7621"/>
                    <a:pt x="3811" y="7240"/>
                  </a:cubicBezTo>
                  <a:lnTo>
                    <a:pt x="3811" y="6502"/>
                  </a:lnTo>
                  <a:cubicBezTo>
                    <a:pt x="3406" y="6002"/>
                    <a:pt x="3168" y="5359"/>
                    <a:pt x="3168" y="4716"/>
                  </a:cubicBezTo>
                  <a:cubicBezTo>
                    <a:pt x="3168" y="3168"/>
                    <a:pt x="4430" y="1906"/>
                    <a:pt x="6002" y="1906"/>
                  </a:cubicBezTo>
                  <a:lnTo>
                    <a:pt x="6312" y="1906"/>
                  </a:lnTo>
                  <a:lnTo>
                    <a:pt x="6312" y="929"/>
                  </a:lnTo>
                  <a:cubicBezTo>
                    <a:pt x="6312" y="406"/>
                    <a:pt x="5883" y="1"/>
                    <a:pt x="5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9" name="Google Shape;13039;p106"/>
          <p:cNvGrpSpPr/>
          <p:nvPr/>
        </p:nvGrpSpPr>
        <p:grpSpPr>
          <a:xfrm>
            <a:off x="6284044" y="2887151"/>
            <a:ext cx="348008" cy="350055"/>
            <a:chOff x="5109375" y="3220350"/>
            <a:chExt cx="267925" cy="268550"/>
          </a:xfrm>
        </p:grpSpPr>
        <p:sp>
          <p:nvSpPr>
            <p:cNvPr id="13040" name="Google Shape;13040;p106"/>
            <p:cNvSpPr/>
            <p:nvPr/>
          </p:nvSpPr>
          <p:spPr>
            <a:xfrm>
              <a:off x="5109375" y="3220350"/>
              <a:ext cx="157775" cy="268550"/>
            </a:xfrm>
            <a:custGeom>
              <a:avLst/>
              <a:gdLst/>
              <a:ahLst/>
              <a:cxnLst/>
              <a:rect l="l" t="t" r="r" b="b"/>
              <a:pathLst>
                <a:path w="6311" h="10742" extrusionOk="0">
                  <a:moveTo>
                    <a:pt x="3167" y="953"/>
                  </a:moveTo>
                  <a:cubicBezTo>
                    <a:pt x="3334" y="953"/>
                    <a:pt x="3477" y="1096"/>
                    <a:pt x="3477" y="1287"/>
                  </a:cubicBezTo>
                  <a:cubicBezTo>
                    <a:pt x="3501" y="1513"/>
                    <a:pt x="3334" y="1626"/>
                    <a:pt x="3167" y="1626"/>
                  </a:cubicBezTo>
                  <a:cubicBezTo>
                    <a:pt x="3001" y="1626"/>
                    <a:pt x="2834" y="1513"/>
                    <a:pt x="2858" y="1287"/>
                  </a:cubicBezTo>
                  <a:cubicBezTo>
                    <a:pt x="2858" y="1096"/>
                    <a:pt x="2977" y="953"/>
                    <a:pt x="3167" y="953"/>
                  </a:cubicBezTo>
                  <a:close/>
                  <a:moveTo>
                    <a:pt x="3543" y="8834"/>
                  </a:moveTo>
                  <a:cubicBezTo>
                    <a:pt x="3939" y="8834"/>
                    <a:pt x="3939" y="9457"/>
                    <a:pt x="3543" y="9457"/>
                  </a:cubicBezTo>
                  <a:cubicBezTo>
                    <a:pt x="3530" y="9457"/>
                    <a:pt x="3515" y="9457"/>
                    <a:pt x="3501" y="9455"/>
                  </a:cubicBezTo>
                  <a:lnTo>
                    <a:pt x="2858" y="9455"/>
                  </a:lnTo>
                  <a:cubicBezTo>
                    <a:pt x="2843" y="9457"/>
                    <a:pt x="2829" y="9457"/>
                    <a:pt x="2815" y="9457"/>
                  </a:cubicBezTo>
                  <a:cubicBezTo>
                    <a:pt x="2420" y="9457"/>
                    <a:pt x="2420" y="8834"/>
                    <a:pt x="2815" y="8834"/>
                  </a:cubicBezTo>
                  <a:cubicBezTo>
                    <a:pt x="2829" y="8834"/>
                    <a:pt x="2843" y="8834"/>
                    <a:pt x="2858" y="8836"/>
                  </a:cubicBezTo>
                  <a:lnTo>
                    <a:pt x="3501" y="8836"/>
                  </a:lnTo>
                  <a:cubicBezTo>
                    <a:pt x="3515" y="8834"/>
                    <a:pt x="3530" y="8834"/>
                    <a:pt x="3543" y="8834"/>
                  </a:cubicBezTo>
                  <a:close/>
                  <a:moveTo>
                    <a:pt x="953" y="1"/>
                  </a:moveTo>
                  <a:cubicBezTo>
                    <a:pt x="429" y="1"/>
                    <a:pt x="0" y="430"/>
                    <a:pt x="0" y="953"/>
                  </a:cubicBezTo>
                  <a:lnTo>
                    <a:pt x="0" y="9789"/>
                  </a:lnTo>
                  <a:cubicBezTo>
                    <a:pt x="0" y="10312"/>
                    <a:pt x="429" y="10717"/>
                    <a:pt x="953" y="10741"/>
                  </a:cubicBezTo>
                  <a:lnTo>
                    <a:pt x="5358" y="10741"/>
                  </a:lnTo>
                  <a:cubicBezTo>
                    <a:pt x="5882" y="10741"/>
                    <a:pt x="6311" y="10312"/>
                    <a:pt x="6311" y="9789"/>
                  </a:cubicBezTo>
                  <a:lnTo>
                    <a:pt x="6311" y="8193"/>
                  </a:lnTo>
                  <a:lnTo>
                    <a:pt x="4096" y="8193"/>
                  </a:lnTo>
                  <a:cubicBezTo>
                    <a:pt x="3572" y="8193"/>
                    <a:pt x="3167" y="7788"/>
                    <a:pt x="3167" y="7264"/>
                  </a:cubicBezTo>
                  <a:lnTo>
                    <a:pt x="3167" y="2859"/>
                  </a:lnTo>
                  <a:cubicBezTo>
                    <a:pt x="3167" y="2335"/>
                    <a:pt x="3572" y="1906"/>
                    <a:pt x="4096" y="1906"/>
                  </a:cubicBezTo>
                  <a:lnTo>
                    <a:pt x="6311" y="1906"/>
                  </a:lnTo>
                  <a:lnTo>
                    <a:pt x="6311" y="953"/>
                  </a:lnTo>
                  <a:cubicBezTo>
                    <a:pt x="6311" y="430"/>
                    <a:pt x="5882" y="1"/>
                    <a:pt x="5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106"/>
            <p:cNvSpPr/>
            <p:nvPr/>
          </p:nvSpPr>
          <p:spPr>
            <a:xfrm>
              <a:off x="5204025" y="3284050"/>
              <a:ext cx="173275" cy="31600"/>
            </a:xfrm>
            <a:custGeom>
              <a:avLst/>
              <a:gdLst/>
              <a:ahLst/>
              <a:cxnLst/>
              <a:rect l="l" t="t" r="r" b="b"/>
              <a:pathLst>
                <a:path w="6931" h="1264" extrusionOk="0">
                  <a:moveTo>
                    <a:pt x="310" y="1"/>
                  </a:moveTo>
                  <a:cubicBezTo>
                    <a:pt x="144" y="1"/>
                    <a:pt x="1" y="144"/>
                    <a:pt x="1" y="311"/>
                  </a:cubicBezTo>
                  <a:lnTo>
                    <a:pt x="1" y="1263"/>
                  </a:lnTo>
                  <a:lnTo>
                    <a:pt x="6931" y="1263"/>
                  </a:lnTo>
                  <a:lnTo>
                    <a:pt x="6931" y="311"/>
                  </a:lnTo>
                  <a:cubicBezTo>
                    <a:pt x="6931" y="144"/>
                    <a:pt x="6812" y="1"/>
                    <a:pt x="6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106"/>
            <p:cNvSpPr/>
            <p:nvPr/>
          </p:nvSpPr>
          <p:spPr>
            <a:xfrm>
              <a:off x="5204025" y="3331100"/>
              <a:ext cx="173275" cy="78600"/>
            </a:xfrm>
            <a:custGeom>
              <a:avLst/>
              <a:gdLst/>
              <a:ahLst/>
              <a:cxnLst/>
              <a:rect l="l" t="t" r="r" b="b"/>
              <a:pathLst>
                <a:path w="6931" h="3144" extrusionOk="0">
                  <a:moveTo>
                    <a:pt x="5400" y="617"/>
                  </a:moveTo>
                  <a:cubicBezTo>
                    <a:pt x="5798" y="617"/>
                    <a:pt x="5798" y="1265"/>
                    <a:pt x="5400" y="1265"/>
                  </a:cubicBezTo>
                  <a:cubicBezTo>
                    <a:pt x="5387" y="1265"/>
                    <a:pt x="5373" y="1264"/>
                    <a:pt x="5359" y="1262"/>
                  </a:cubicBezTo>
                  <a:lnTo>
                    <a:pt x="4716" y="1262"/>
                  </a:lnTo>
                  <a:cubicBezTo>
                    <a:pt x="4335" y="1215"/>
                    <a:pt x="4335" y="667"/>
                    <a:pt x="4716" y="620"/>
                  </a:cubicBezTo>
                  <a:lnTo>
                    <a:pt x="5359" y="620"/>
                  </a:lnTo>
                  <a:cubicBezTo>
                    <a:pt x="5373" y="618"/>
                    <a:pt x="5387" y="617"/>
                    <a:pt x="5400" y="617"/>
                  </a:cubicBezTo>
                  <a:close/>
                  <a:moveTo>
                    <a:pt x="1" y="0"/>
                  </a:moveTo>
                  <a:lnTo>
                    <a:pt x="1" y="2834"/>
                  </a:lnTo>
                  <a:cubicBezTo>
                    <a:pt x="1" y="3001"/>
                    <a:pt x="144" y="3144"/>
                    <a:pt x="310" y="3144"/>
                  </a:cubicBezTo>
                  <a:lnTo>
                    <a:pt x="6621" y="3144"/>
                  </a:lnTo>
                  <a:cubicBezTo>
                    <a:pt x="6812" y="3144"/>
                    <a:pt x="6931" y="3001"/>
                    <a:pt x="6931" y="2834"/>
                  </a:cubicBezTo>
                  <a:lnTo>
                    <a:pt x="693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3" name="Google Shape;13043;p106"/>
          <p:cNvGrpSpPr/>
          <p:nvPr/>
        </p:nvGrpSpPr>
        <p:grpSpPr>
          <a:xfrm>
            <a:off x="7045751" y="2887901"/>
            <a:ext cx="327907" cy="349305"/>
            <a:chOff x="5695800" y="3220925"/>
            <a:chExt cx="252450" cy="267975"/>
          </a:xfrm>
        </p:grpSpPr>
        <p:sp>
          <p:nvSpPr>
            <p:cNvPr id="13044" name="Google Shape;13044;p106"/>
            <p:cNvSpPr/>
            <p:nvPr/>
          </p:nvSpPr>
          <p:spPr>
            <a:xfrm>
              <a:off x="5695800" y="3220925"/>
              <a:ext cx="157200" cy="267975"/>
            </a:xfrm>
            <a:custGeom>
              <a:avLst/>
              <a:gdLst/>
              <a:ahLst/>
              <a:cxnLst/>
              <a:rect l="l" t="t" r="r" b="b"/>
              <a:pathLst>
                <a:path w="6288" h="10719" extrusionOk="0">
                  <a:moveTo>
                    <a:pt x="3144" y="1264"/>
                  </a:moveTo>
                  <a:cubicBezTo>
                    <a:pt x="3430" y="1264"/>
                    <a:pt x="3573" y="1597"/>
                    <a:pt x="3358" y="1788"/>
                  </a:cubicBezTo>
                  <a:cubicBezTo>
                    <a:pt x="3295" y="1859"/>
                    <a:pt x="3215" y="1891"/>
                    <a:pt x="3138" y="1891"/>
                  </a:cubicBezTo>
                  <a:cubicBezTo>
                    <a:pt x="2982" y="1891"/>
                    <a:pt x="2834" y="1764"/>
                    <a:pt x="2834" y="1573"/>
                  </a:cubicBezTo>
                  <a:cubicBezTo>
                    <a:pt x="2834" y="1407"/>
                    <a:pt x="2977" y="1264"/>
                    <a:pt x="3144" y="1264"/>
                  </a:cubicBezTo>
                  <a:close/>
                  <a:moveTo>
                    <a:pt x="3520" y="8811"/>
                  </a:moveTo>
                  <a:cubicBezTo>
                    <a:pt x="3916" y="8811"/>
                    <a:pt x="3916" y="9434"/>
                    <a:pt x="3520" y="9434"/>
                  </a:cubicBezTo>
                  <a:cubicBezTo>
                    <a:pt x="3506" y="9434"/>
                    <a:pt x="3492" y="9434"/>
                    <a:pt x="3477" y="9432"/>
                  </a:cubicBezTo>
                  <a:lnTo>
                    <a:pt x="2834" y="9432"/>
                  </a:lnTo>
                  <a:cubicBezTo>
                    <a:pt x="2820" y="9434"/>
                    <a:pt x="2806" y="9434"/>
                    <a:pt x="2792" y="9434"/>
                  </a:cubicBezTo>
                  <a:cubicBezTo>
                    <a:pt x="2396" y="9434"/>
                    <a:pt x="2396" y="8811"/>
                    <a:pt x="2792" y="8811"/>
                  </a:cubicBezTo>
                  <a:cubicBezTo>
                    <a:pt x="2806" y="8811"/>
                    <a:pt x="2820" y="8811"/>
                    <a:pt x="2834" y="8813"/>
                  </a:cubicBezTo>
                  <a:lnTo>
                    <a:pt x="3477" y="8813"/>
                  </a:lnTo>
                  <a:cubicBezTo>
                    <a:pt x="3492" y="8811"/>
                    <a:pt x="3506" y="8811"/>
                    <a:pt x="3520" y="8811"/>
                  </a:cubicBezTo>
                  <a:close/>
                  <a:moveTo>
                    <a:pt x="911" y="1"/>
                  </a:moveTo>
                  <a:cubicBezTo>
                    <a:pt x="407" y="1"/>
                    <a:pt x="0" y="420"/>
                    <a:pt x="0" y="930"/>
                  </a:cubicBezTo>
                  <a:lnTo>
                    <a:pt x="0" y="9766"/>
                  </a:lnTo>
                  <a:cubicBezTo>
                    <a:pt x="0" y="10289"/>
                    <a:pt x="429" y="10718"/>
                    <a:pt x="953" y="10718"/>
                  </a:cubicBezTo>
                  <a:lnTo>
                    <a:pt x="5335" y="10718"/>
                  </a:lnTo>
                  <a:cubicBezTo>
                    <a:pt x="5859" y="10718"/>
                    <a:pt x="6287" y="10289"/>
                    <a:pt x="6287" y="9766"/>
                  </a:cubicBezTo>
                  <a:lnTo>
                    <a:pt x="6287" y="8789"/>
                  </a:lnTo>
                  <a:cubicBezTo>
                    <a:pt x="6168" y="8789"/>
                    <a:pt x="6073" y="8813"/>
                    <a:pt x="5978" y="8813"/>
                  </a:cubicBezTo>
                  <a:cubicBezTo>
                    <a:pt x="5949" y="8814"/>
                    <a:pt x="5920" y="8814"/>
                    <a:pt x="5891" y="8814"/>
                  </a:cubicBezTo>
                  <a:cubicBezTo>
                    <a:pt x="3977" y="8814"/>
                    <a:pt x="2406" y="7260"/>
                    <a:pt x="2406" y="5336"/>
                  </a:cubicBezTo>
                  <a:cubicBezTo>
                    <a:pt x="2406" y="3436"/>
                    <a:pt x="3977" y="1882"/>
                    <a:pt x="5891" y="1882"/>
                  </a:cubicBezTo>
                  <a:cubicBezTo>
                    <a:pt x="5920" y="1882"/>
                    <a:pt x="5949" y="1882"/>
                    <a:pt x="5978" y="1883"/>
                  </a:cubicBezTo>
                  <a:cubicBezTo>
                    <a:pt x="6073" y="1883"/>
                    <a:pt x="6192" y="1883"/>
                    <a:pt x="6287" y="1907"/>
                  </a:cubicBezTo>
                  <a:lnTo>
                    <a:pt x="6287" y="930"/>
                  </a:lnTo>
                  <a:cubicBezTo>
                    <a:pt x="6287" y="407"/>
                    <a:pt x="5859" y="2"/>
                    <a:pt x="5335" y="2"/>
                  </a:cubicBezTo>
                  <a:lnTo>
                    <a:pt x="953" y="2"/>
                  </a:lnTo>
                  <a:cubicBezTo>
                    <a:pt x="939" y="1"/>
                    <a:pt x="925" y="1"/>
                    <a:pt x="9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106"/>
            <p:cNvSpPr/>
            <p:nvPr/>
          </p:nvSpPr>
          <p:spPr>
            <a:xfrm>
              <a:off x="5754300" y="3282075"/>
              <a:ext cx="193950" cy="174525"/>
            </a:xfrm>
            <a:custGeom>
              <a:avLst/>
              <a:gdLst/>
              <a:ahLst/>
              <a:cxnLst/>
              <a:rect l="l" t="t" r="r" b="b"/>
              <a:pathLst>
                <a:path w="7758" h="6981" extrusionOk="0">
                  <a:moveTo>
                    <a:pt x="3565" y="1"/>
                  </a:moveTo>
                  <a:cubicBezTo>
                    <a:pt x="2565" y="1"/>
                    <a:pt x="1560" y="506"/>
                    <a:pt x="1018" y="1628"/>
                  </a:cubicBezTo>
                  <a:cubicBezTo>
                    <a:pt x="1" y="3718"/>
                    <a:pt x="1687" y="5752"/>
                    <a:pt x="3602" y="5752"/>
                  </a:cubicBezTo>
                  <a:cubicBezTo>
                    <a:pt x="4196" y="5752"/>
                    <a:pt x="4812" y="5556"/>
                    <a:pt x="5376" y="5105"/>
                  </a:cubicBezTo>
                  <a:lnTo>
                    <a:pt x="7162" y="6891"/>
                  </a:lnTo>
                  <a:cubicBezTo>
                    <a:pt x="7234" y="6950"/>
                    <a:pt x="7317" y="6980"/>
                    <a:pt x="7398" y="6980"/>
                  </a:cubicBezTo>
                  <a:cubicBezTo>
                    <a:pt x="7478" y="6980"/>
                    <a:pt x="7555" y="6950"/>
                    <a:pt x="7615" y="6891"/>
                  </a:cubicBezTo>
                  <a:cubicBezTo>
                    <a:pt x="7758" y="6772"/>
                    <a:pt x="7758" y="6558"/>
                    <a:pt x="7615" y="6438"/>
                  </a:cubicBezTo>
                  <a:lnTo>
                    <a:pt x="5829" y="4652"/>
                  </a:lnTo>
                  <a:cubicBezTo>
                    <a:pt x="6234" y="4152"/>
                    <a:pt x="6448" y="3533"/>
                    <a:pt x="6448" y="2890"/>
                  </a:cubicBezTo>
                  <a:cubicBezTo>
                    <a:pt x="6476" y="1080"/>
                    <a:pt x="5027" y="1"/>
                    <a:pt x="35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6" name="Google Shape;13046;p106"/>
          <p:cNvGrpSpPr/>
          <p:nvPr/>
        </p:nvGrpSpPr>
        <p:grpSpPr>
          <a:xfrm>
            <a:off x="7785800" y="3476953"/>
            <a:ext cx="348040" cy="286477"/>
            <a:chOff x="6265550" y="3672825"/>
            <a:chExt cx="267950" cy="219775"/>
          </a:xfrm>
        </p:grpSpPr>
        <p:sp>
          <p:nvSpPr>
            <p:cNvPr id="13047" name="Google Shape;13047;p106"/>
            <p:cNvSpPr/>
            <p:nvPr/>
          </p:nvSpPr>
          <p:spPr>
            <a:xfrm>
              <a:off x="6375700" y="3672825"/>
              <a:ext cx="47650" cy="47075"/>
            </a:xfrm>
            <a:custGeom>
              <a:avLst/>
              <a:gdLst/>
              <a:ahLst/>
              <a:cxnLst/>
              <a:rect l="l" t="t" r="r" b="b"/>
              <a:pathLst>
                <a:path w="1906" h="1883" extrusionOk="0">
                  <a:moveTo>
                    <a:pt x="953" y="1"/>
                  </a:moveTo>
                  <a:cubicBezTo>
                    <a:pt x="429" y="1"/>
                    <a:pt x="1" y="429"/>
                    <a:pt x="1" y="953"/>
                  </a:cubicBezTo>
                  <a:cubicBezTo>
                    <a:pt x="1" y="1453"/>
                    <a:pt x="429" y="1882"/>
                    <a:pt x="953" y="1882"/>
                  </a:cubicBezTo>
                  <a:cubicBezTo>
                    <a:pt x="1477" y="1882"/>
                    <a:pt x="1906" y="1453"/>
                    <a:pt x="1906" y="953"/>
                  </a:cubicBezTo>
                  <a:cubicBezTo>
                    <a:pt x="1906" y="429"/>
                    <a:pt x="147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106"/>
            <p:cNvSpPr/>
            <p:nvPr/>
          </p:nvSpPr>
          <p:spPr>
            <a:xfrm>
              <a:off x="6486450" y="3704375"/>
              <a:ext cx="47050" cy="47075"/>
            </a:xfrm>
            <a:custGeom>
              <a:avLst/>
              <a:gdLst/>
              <a:ahLst/>
              <a:cxnLst/>
              <a:rect l="l" t="t" r="r" b="b"/>
              <a:pathLst>
                <a:path w="1882" h="1883" extrusionOk="0">
                  <a:moveTo>
                    <a:pt x="953" y="1"/>
                  </a:moveTo>
                  <a:cubicBezTo>
                    <a:pt x="429" y="1"/>
                    <a:pt x="0" y="406"/>
                    <a:pt x="0" y="930"/>
                  </a:cubicBezTo>
                  <a:cubicBezTo>
                    <a:pt x="0" y="1454"/>
                    <a:pt x="429" y="1882"/>
                    <a:pt x="953" y="1882"/>
                  </a:cubicBezTo>
                  <a:cubicBezTo>
                    <a:pt x="1477" y="1882"/>
                    <a:pt x="1881" y="1454"/>
                    <a:pt x="1881" y="930"/>
                  </a:cubicBezTo>
                  <a:cubicBezTo>
                    <a:pt x="1881" y="406"/>
                    <a:pt x="147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106"/>
            <p:cNvSpPr/>
            <p:nvPr/>
          </p:nvSpPr>
          <p:spPr>
            <a:xfrm>
              <a:off x="6265550" y="3704375"/>
              <a:ext cx="47075" cy="47075"/>
            </a:xfrm>
            <a:custGeom>
              <a:avLst/>
              <a:gdLst/>
              <a:ahLst/>
              <a:cxnLst/>
              <a:rect l="l" t="t" r="r" b="b"/>
              <a:pathLst>
                <a:path w="1883" h="1883" extrusionOk="0">
                  <a:moveTo>
                    <a:pt x="930" y="1"/>
                  </a:moveTo>
                  <a:cubicBezTo>
                    <a:pt x="406" y="1"/>
                    <a:pt x="1" y="406"/>
                    <a:pt x="1" y="930"/>
                  </a:cubicBezTo>
                  <a:cubicBezTo>
                    <a:pt x="1" y="1454"/>
                    <a:pt x="406" y="1882"/>
                    <a:pt x="930" y="1882"/>
                  </a:cubicBezTo>
                  <a:cubicBezTo>
                    <a:pt x="1454" y="1882"/>
                    <a:pt x="1882" y="1454"/>
                    <a:pt x="1882" y="930"/>
                  </a:cubicBezTo>
                  <a:cubicBezTo>
                    <a:pt x="1882" y="406"/>
                    <a:pt x="1454"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106"/>
            <p:cNvSpPr/>
            <p:nvPr/>
          </p:nvSpPr>
          <p:spPr>
            <a:xfrm>
              <a:off x="6391775" y="3813925"/>
              <a:ext cx="15500" cy="31575"/>
            </a:xfrm>
            <a:custGeom>
              <a:avLst/>
              <a:gdLst/>
              <a:ahLst/>
              <a:cxnLst/>
              <a:rect l="l" t="t" r="r" b="b"/>
              <a:pathLst>
                <a:path w="620" h="1263" extrusionOk="0">
                  <a:moveTo>
                    <a:pt x="310" y="1"/>
                  </a:moveTo>
                  <a:cubicBezTo>
                    <a:pt x="143" y="1"/>
                    <a:pt x="1" y="287"/>
                    <a:pt x="1" y="644"/>
                  </a:cubicBezTo>
                  <a:cubicBezTo>
                    <a:pt x="1" y="977"/>
                    <a:pt x="143" y="1263"/>
                    <a:pt x="310" y="1263"/>
                  </a:cubicBezTo>
                  <a:cubicBezTo>
                    <a:pt x="477" y="1263"/>
                    <a:pt x="620" y="977"/>
                    <a:pt x="620" y="644"/>
                  </a:cubicBezTo>
                  <a:cubicBezTo>
                    <a:pt x="620" y="287"/>
                    <a:pt x="477"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106"/>
            <p:cNvSpPr/>
            <p:nvPr/>
          </p:nvSpPr>
          <p:spPr>
            <a:xfrm>
              <a:off x="6293550" y="3730575"/>
              <a:ext cx="213150" cy="162025"/>
            </a:xfrm>
            <a:custGeom>
              <a:avLst/>
              <a:gdLst/>
              <a:ahLst/>
              <a:cxnLst/>
              <a:rect l="l" t="t" r="r" b="b"/>
              <a:pathLst>
                <a:path w="8526" h="6481" extrusionOk="0">
                  <a:moveTo>
                    <a:pt x="2358" y="3311"/>
                  </a:moveTo>
                  <a:cubicBezTo>
                    <a:pt x="2524" y="3311"/>
                    <a:pt x="2691" y="3430"/>
                    <a:pt x="2667" y="3668"/>
                  </a:cubicBezTo>
                  <a:lnTo>
                    <a:pt x="2667" y="4287"/>
                  </a:lnTo>
                  <a:cubicBezTo>
                    <a:pt x="2691" y="4514"/>
                    <a:pt x="2524" y="4627"/>
                    <a:pt x="2358" y="4627"/>
                  </a:cubicBezTo>
                  <a:cubicBezTo>
                    <a:pt x="2191" y="4627"/>
                    <a:pt x="2024" y="4514"/>
                    <a:pt x="2048" y="4287"/>
                  </a:cubicBezTo>
                  <a:lnTo>
                    <a:pt x="2048" y="3668"/>
                  </a:lnTo>
                  <a:cubicBezTo>
                    <a:pt x="2024" y="3430"/>
                    <a:pt x="2191" y="3311"/>
                    <a:pt x="2358" y="3311"/>
                  </a:cubicBezTo>
                  <a:close/>
                  <a:moveTo>
                    <a:pt x="6120" y="3311"/>
                  </a:moveTo>
                  <a:cubicBezTo>
                    <a:pt x="6287" y="3311"/>
                    <a:pt x="6454" y="3430"/>
                    <a:pt x="6430" y="3668"/>
                  </a:cubicBezTo>
                  <a:lnTo>
                    <a:pt x="6430" y="4287"/>
                  </a:lnTo>
                  <a:cubicBezTo>
                    <a:pt x="6454" y="4514"/>
                    <a:pt x="6287" y="4627"/>
                    <a:pt x="6120" y="4627"/>
                  </a:cubicBezTo>
                  <a:cubicBezTo>
                    <a:pt x="5954" y="4627"/>
                    <a:pt x="5787" y="4514"/>
                    <a:pt x="5811" y="4287"/>
                  </a:cubicBezTo>
                  <a:lnTo>
                    <a:pt x="5811" y="3668"/>
                  </a:lnTo>
                  <a:cubicBezTo>
                    <a:pt x="5787" y="3430"/>
                    <a:pt x="5954" y="3311"/>
                    <a:pt x="6120" y="3311"/>
                  </a:cubicBezTo>
                  <a:close/>
                  <a:moveTo>
                    <a:pt x="4239" y="2716"/>
                  </a:moveTo>
                  <a:cubicBezTo>
                    <a:pt x="4763" y="2716"/>
                    <a:pt x="5192" y="3263"/>
                    <a:pt x="5192" y="3978"/>
                  </a:cubicBezTo>
                  <a:cubicBezTo>
                    <a:pt x="5192" y="4668"/>
                    <a:pt x="4763" y="5240"/>
                    <a:pt x="4239" y="5240"/>
                  </a:cubicBezTo>
                  <a:cubicBezTo>
                    <a:pt x="3715" y="5240"/>
                    <a:pt x="3310" y="4668"/>
                    <a:pt x="3310" y="3978"/>
                  </a:cubicBezTo>
                  <a:cubicBezTo>
                    <a:pt x="3310" y="3263"/>
                    <a:pt x="3715" y="2716"/>
                    <a:pt x="4239" y="2716"/>
                  </a:cubicBezTo>
                  <a:close/>
                  <a:moveTo>
                    <a:pt x="3525" y="1"/>
                  </a:moveTo>
                  <a:cubicBezTo>
                    <a:pt x="3263" y="620"/>
                    <a:pt x="2929" y="1382"/>
                    <a:pt x="2572" y="1477"/>
                  </a:cubicBezTo>
                  <a:cubicBezTo>
                    <a:pt x="2545" y="1485"/>
                    <a:pt x="2516" y="1489"/>
                    <a:pt x="2486" y="1489"/>
                  </a:cubicBezTo>
                  <a:cubicBezTo>
                    <a:pt x="2143" y="1489"/>
                    <a:pt x="1607" y="1016"/>
                    <a:pt x="1191" y="644"/>
                  </a:cubicBezTo>
                  <a:cubicBezTo>
                    <a:pt x="953" y="1096"/>
                    <a:pt x="500" y="1382"/>
                    <a:pt x="0" y="1453"/>
                  </a:cubicBezTo>
                  <a:cubicBezTo>
                    <a:pt x="476" y="2858"/>
                    <a:pt x="738" y="4359"/>
                    <a:pt x="786" y="5859"/>
                  </a:cubicBezTo>
                  <a:lnTo>
                    <a:pt x="476" y="5859"/>
                  </a:lnTo>
                  <a:cubicBezTo>
                    <a:pt x="95" y="5907"/>
                    <a:pt x="95" y="6454"/>
                    <a:pt x="476" y="6478"/>
                  </a:cubicBezTo>
                  <a:lnTo>
                    <a:pt x="8049" y="6478"/>
                  </a:lnTo>
                  <a:cubicBezTo>
                    <a:pt x="8064" y="6480"/>
                    <a:pt x="8078" y="6481"/>
                    <a:pt x="8092" y="6481"/>
                  </a:cubicBezTo>
                  <a:cubicBezTo>
                    <a:pt x="8488" y="6481"/>
                    <a:pt x="8488" y="5857"/>
                    <a:pt x="8092" y="5857"/>
                  </a:cubicBezTo>
                  <a:cubicBezTo>
                    <a:pt x="8078" y="5857"/>
                    <a:pt x="8064" y="5858"/>
                    <a:pt x="8049" y="5859"/>
                  </a:cubicBezTo>
                  <a:lnTo>
                    <a:pt x="7764" y="5859"/>
                  </a:lnTo>
                  <a:cubicBezTo>
                    <a:pt x="7787" y="4359"/>
                    <a:pt x="8049" y="2882"/>
                    <a:pt x="8526" y="1453"/>
                  </a:cubicBezTo>
                  <a:cubicBezTo>
                    <a:pt x="8026" y="1382"/>
                    <a:pt x="7573" y="1096"/>
                    <a:pt x="7335" y="644"/>
                  </a:cubicBezTo>
                  <a:cubicBezTo>
                    <a:pt x="6919" y="1016"/>
                    <a:pt x="6382" y="1489"/>
                    <a:pt x="6021" y="1489"/>
                  </a:cubicBezTo>
                  <a:cubicBezTo>
                    <a:pt x="5989" y="1489"/>
                    <a:pt x="5959" y="1485"/>
                    <a:pt x="5930" y="1477"/>
                  </a:cubicBezTo>
                  <a:cubicBezTo>
                    <a:pt x="5597" y="1358"/>
                    <a:pt x="5263" y="620"/>
                    <a:pt x="5049" y="1"/>
                  </a:cubicBezTo>
                  <a:cubicBezTo>
                    <a:pt x="4811" y="132"/>
                    <a:pt x="4549" y="197"/>
                    <a:pt x="4287" y="197"/>
                  </a:cubicBezTo>
                  <a:cubicBezTo>
                    <a:pt x="4025" y="197"/>
                    <a:pt x="3763" y="132"/>
                    <a:pt x="3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52" name="Google Shape;13052;p106"/>
          <p:cNvSpPr/>
          <p:nvPr/>
        </p:nvSpPr>
        <p:spPr>
          <a:xfrm>
            <a:off x="7074175" y="3444725"/>
            <a:ext cx="267606" cy="350218"/>
          </a:xfrm>
          <a:custGeom>
            <a:avLst/>
            <a:gdLst/>
            <a:ahLst/>
            <a:cxnLst/>
            <a:rect l="l" t="t" r="r" b="b"/>
            <a:pathLst>
              <a:path w="8241" h="10747" extrusionOk="0">
                <a:moveTo>
                  <a:pt x="1632" y="0"/>
                </a:moveTo>
                <a:cubicBezTo>
                  <a:pt x="1459" y="0"/>
                  <a:pt x="1287" y="114"/>
                  <a:pt x="1310" y="340"/>
                </a:cubicBezTo>
                <a:lnTo>
                  <a:pt x="1310" y="10127"/>
                </a:lnTo>
                <a:lnTo>
                  <a:pt x="382" y="10127"/>
                </a:lnTo>
                <a:cubicBezTo>
                  <a:pt x="1" y="10151"/>
                  <a:pt x="1" y="10723"/>
                  <a:pt x="382" y="10747"/>
                </a:cubicBezTo>
                <a:lnTo>
                  <a:pt x="2882" y="10747"/>
                </a:lnTo>
                <a:cubicBezTo>
                  <a:pt x="3263" y="10723"/>
                  <a:pt x="3263" y="10151"/>
                  <a:pt x="2882" y="10127"/>
                </a:cubicBezTo>
                <a:lnTo>
                  <a:pt x="1929" y="10127"/>
                </a:lnTo>
                <a:lnTo>
                  <a:pt x="1929" y="6008"/>
                </a:lnTo>
                <a:cubicBezTo>
                  <a:pt x="2001" y="5960"/>
                  <a:pt x="1929" y="5698"/>
                  <a:pt x="2572" y="5698"/>
                </a:cubicBezTo>
                <a:cubicBezTo>
                  <a:pt x="2977" y="5698"/>
                  <a:pt x="3882" y="6031"/>
                  <a:pt x="4644" y="6293"/>
                </a:cubicBezTo>
                <a:cubicBezTo>
                  <a:pt x="5573" y="6627"/>
                  <a:pt x="6430" y="6960"/>
                  <a:pt x="6978" y="6960"/>
                </a:cubicBezTo>
                <a:cubicBezTo>
                  <a:pt x="7006" y="6962"/>
                  <a:pt x="7033" y="6963"/>
                  <a:pt x="7061" y="6963"/>
                </a:cubicBezTo>
                <a:cubicBezTo>
                  <a:pt x="7411" y="6963"/>
                  <a:pt x="7735" y="6824"/>
                  <a:pt x="7978" y="6603"/>
                </a:cubicBezTo>
                <a:cubicBezTo>
                  <a:pt x="8145" y="6436"/>
                  <a:pt x="8217" y="6222"/>
                  <a:pt x="8240" y="6008"/>
                </a:cubicBezTo>
                <a:lnTo>
                  <a:pt x="8240" y="1578"/>
                </a:lnTo>
                <a:cubicBezTo>
                  <a:pt x="8217" y="1411"/>
                  <a:pt x="8074" y="1292"/>
                  <a:pt x="7907" y="1292"/>
                </a:cubicBezTo>
                <a:cubicBezTo>
                  <a:pt x="7740" y="1292"/>
                  <a:pt x="7597" y="1411"/>
                  <a:pt x="7597" y="1602"/>
                </a:cubicBezTo>
                <a:cubicBezTo>
                  <a:pt x="7597" y="1650"/>
                  <a:pt x="7574" y="1912"/>
                  <a:pt x="6978" y="1912"/>
                </a:cubicBezTo>
                <a:cubicBezTo>
                  <a:pt x="6573" y="1912"/>
                  <a:pt x="5668" y="1578"/>
                  <a:pt x="4882" y="1292"/>
                </a:cubicBezTo>
                <a:cubicBezTo>
                  <a:pt x="3978" y="959"/>
                  <a:pt x="3096" y="649"/>
                  <a:pt x="2572" y="649"/>
                </a:cubicBezTo>
                <a:cubicBezTo>
                  <a:pt x="2358" y="649"/>
                  <a:pt x="2144" y="697"/>
                  <a:pt x="1953" y="768"/>
                </a:cubicBezTo>
                <a:lnTo>
                  <a:pt x="1953" y="340"/>
                </a:lnTo>
                <a:cubicBezTo>
                  <a:pt x="1977" y="114"/>
                  <a:pt x="1804"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53" name="Google Shape;13053;p106"/>
          <p:cNvGrpSpPr/>
          <p:nvPr/>
        </p:nvGrpSpPr>
        <p:grpSpPr>
          <a:xfrm>
            <a:off x="6283265" y="3466883"/>
            <a:ext cx="350346" cy="307333"/>
            <a:chOff x="5108775" y="3665100"/>
            <a:chExt cx="269725" cy="235775"/>
          </a:xfrm>
        </p:grpSpPr>
        <p:sp>
          <p:nvSpPr>
            <p:cNvPr id="13054" name="Google Shape;13054;p106"/>
            <p:cNvSpPr/>
            <p:nvPr/>
          </p:nvSpPr>
          <p:spPr>
            <a:xfrm>
              <a:off x="5204025" y="3853225"/>
              <a:ext cx="47050" cy="47650"/>
            </a:xfrm>
            <a:custGeom>
              <a:avLst/>
              <a:gdLst/>
              <a:ahLst/>
              <a:cxnLst/>
              <a:rect l="l" t="t" r="r" b="b"/>
              <a:pathLst>
                <a:path w="1882" h="1906" extrusionOk="0">
                  <a:moveTo>
                    <a:pt x="953" y="1"/>
                  </a:moveTo>
                  <a:cubicBezTo>
                    <a:pt x="429" y="1"/>
                    <a:pt x="1" y="429"/>
                    <a:pt x="1" y="953"/>
                  </a:cubicBezTo>
                  <a:cubicBezTo>
                    <a:pt x="1" y="1477"/>
                    <a:pt x="429" y="1906"/>
                    <a:pt x="953" y="1906"/>
                  </a:cubicBezTo>
                  <a:cubicBezTo>
                    <a:pt x="1477" y="1906"/>
                    <a:pt x="1882" y="1477"/>
                    <a:pt x="1882" y="953"/>
                  </a:cubicBezTo>
                  <a:cubicBezTo>
                    <a:pt x="1882" y="429"/>
                    <a:pt x="147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106"/>
            <p:cNvSpPr/>
            <p:nvPr/>
          </p:nvSpPr>
          <p:spPr>
            <a:xfrm>
              <a:off x="5283200" y="3853225"/>
              <a:ext cx="47075" cy="47650"/>
            </a:xfrm>
            <a:custGeom>
              <a:avLst/>
              <a:gdLst/>
              <a:ahLst/>
              <a:cxnLst/>
              <a:rect l="l" t="t" r="r" b="b"/>
              <a:pathLst>
                <a:path w="1883" h="1906" extrusionOk="0">
                  <a:moveTo>
                    <a:pt x="954" y="1"/>
                  </a:moveTo>
                  <a:cubicBezTo>
                    <a:pt x="430" y="1"/>
                    <a:pt x="1" y="429"/>
                    <a:pt x="1" y="953"/>
                  </a:cubicBezTo>
                  <a:cubicBezTo>
                    <a:pt x="1" y="1477"/>
                    <a:pt x="430" y="1906"/>
                    <a:pt x="954" y="1906"/>
                  </a:cubicBezTo>
                  <a:cubicBezTo>
                    <a:pt x="1477" y="1906"/>
                    <a:pt x="1882" y="1477"/>
                    <a:pt x="1882" y="953"/>
                  </a:cubicBezTo>
                  <a:cubicBezTo>
                    <a:pt x="1882" y="429"/>
                    <a:pt x="1477" y="1"/>
                    <a:pt x="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106"/>
            <p:cNvSpPr/>
            <p:nvPr/>
          </p:nvSpPr>
          <p:spPr>
            <a:xfrm>
              <a:off x="5108775" y="3665100"/>
              <a:ext cx="269725" cy="188150"/>
            </a:xfrm>
            <a:custGeom>
              <a:avLst/>
              <a:gdLst/>
              <a:ahLst/>
              <a:cxnLst/>
              <a:rect l="l" t="t" r="r" b="b"/>
              <a:pathLst>
                <a:path w="10789" h="7526" extrusionOk="0">
                  <a:moveTo>
                    <a:pt x="358" y="0"/>
                  </a:moveTo>
                  <a:cubicBezTo>
                    <a:pt x="191" y="0"/>
                    <a:pt x="48" y="119"/>
                    <a:pt x="24" y="262"/>
                  </a:cubicBezTo>
                  <a:cubicBezTo>
                    <a:pt x="0" y="453"/>
                    <a:pt x="143" y="619"/>
                    <a:pt x="334" y="619"/>
                  </a:cubicBezTo>
                  <a:lnTo>
                    <a:pt x="1644" y="619"/>
                  </a:lnTo>
                  <a:lnTo>
                    <a:pt x="3168" y="5930"/>
                  </a:lnTo>
                  <a:lnTo>
                    <a:pt x="3049" y="6168"/>
                  </a:lnTo>
                  <a:cubicBezTo>
                    <a:pt x="2739" y="6787"/>
                    <a:pt x="3191" y="7526"/>
                    <a:pt x="3882" y="7526"/>
                  </a:cubicBezTo>
                  <a:lnTo>
                    <a:pt x="9169" y="7526"/>
                  </a:lnTo>
                  <a:cubicBezTo>
                    <a:pt x="9336" y="7526"/>
                    <a:pt x="9455" y="7406"/>
                    <a:pt x="9478" y="7264"/>
                  </a:cubicBezTo>
                  <a:cubicBezTo>
                    <a:pt x="9502" y="7073"/>
                    <a:pt x="9359" y="6906"/>
                    <a:pt x="9169" y="6906"/>
                  </a:cubicBezTo>
                  <a:lnTo>
                    <a:pt x="3882" y="6906"/>
                  </a:lnTo>
                  <a:cubicBezTo>
                    <a:pt x="3644" y="6906"/>
                    <a:pt x="3501" y="6668"/>
                    <a:pt x="3596" y="6454"/>
                  </a:cubicBezTo>
                  <a:lnTo>
                    <a:pt x="3692" y="6287"/>
                  </a:lnTo>
                  <a:lnTo>
                    <a:pt x="9169" y="6287"/>
                  </a:lnTo>
                  <a:cubicBezTo>
                    <a:pt x="9312" y="6287"/>
                    <a:pt x="9431" y="6192"/>
                    <a:pt x="9478" y="6049"/>
                  </a:cubicBezTo>
                  <a:lnTo>
                    <a:pt x="10741" y="1643"/>
                  </a:lnTo>
                  <a:cubicBezTo>
                    <a:pt x="10788" y="1453"/>
                    <a:pt x="10645" y="1262"/>
                    <a:pt x="10431" y="1262"/>
                  </a:cubicBezTo>
                  <a:lnTo>
                    <a:pt x="2477" y="1262"/>
                  </a:lnTo>
                  <a:lnTo>
                    <a:pt x="2191" y="215"/>
                  </a:lnTo>
                  <a:cubicBezTo>
                    <a:pt x="2144" y="95"/>
                    <a:pt x="202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7" name="Google Shape;13057;p106"/>
          <p:cNvGrpSpPr/>
          <p:nvPr/>
        </p:nvGrpSpPr>
        <p:grpSpPr>
          <a:xfrm>
            <a:off x="5531591" y="3446092"/>
            <a:ext cx="371745" cy="349077"/>
            <a:chOff x="4530075" y="3649150"/>
            <a:chExt cx="286200" cy="267800"/>
          </a:xfrm>
        </p:grpSpPr>
        <p:sp>
          <p:nvSpPr>
            <p:cNvPr id="13058" name="Google Shape;13058;p106"/>
            <p:cNvSpPr/>
            <p:nvPr/>
          </p:nvSpPr>
          <p:spPr>
            <a:xfrm>
              <a:off x="4620575" y="3766900"/>
              <a:ext cx="86350" cy="150050"/>
            </a:xfrm>
            <a:custGeom>
              <a:avLst/>
              <a:gdLst/>
              <a:ahLst/>
              <a:cxnLst/>
              <a:rect l="l" t="t" r="r" b="b"/>
              <a:pathLst>
                <a:path w="3454" h="6002" extrusionOk="0">
                  <a:moveTo>
                    <a:pt x="1727" y="0"/>
                  </a:moveTo>
                  <a:cubicBezTo>
                    <a:pt x="1626" y="0"/>
                    <a:pt x="1525" y="48"/>
                    <a:pt x="1453" y="143"/>
                  </a:cubicBezTo>
                  <a:lnTo>
                    <a:pt x="120" y="2358"/>
                  </a:lnTo>
                  <a:cubicBezTo>
                    <a:pt x="0" y="2572"/>
                    <a:pt x="143" y="2834"/>
                    <a:pt x="405" y="2834"/>
                  </a:cubicBezTo>
                  <a:lnTo>
                    <a:pt x="1096" y="2834"/>
                  </a:lnTo>
                  <a:lnTo>
                    <a:pt x="1096" y="5692"/>
                  </a:lnTo>
                  <a:cubicBezTo>
                    <a:pt x="1096" y="5859"/>
                    <a:pt x="1239" y="6002"/>
                    <a:pt x="1405" y="6002"/>
                  </a:cubicBezTo>
                  <a:lnTo>
                    <a:pt x="2048" y="6002"/>
                  </a:lnTo>
                  <a:cubicBezTo>
                    <a:pt x="2215" y="6002"/>
                    <a:pt x="2358" y="5859"/>
                    <a:pt x="2358" y="5692"/>
                  </a:cubicBezTo>
                  <a:lnTo>
                    <a:pt x="2358" y="2834"/>
                  </a:lnTo>
                  <a:lnTo>
                    <a:pt x="3049" y="2834"/>
                  </a:lnTo>
                  <a:cubicBezTo>
                    <a:pt x="3311" y="2834"/>
                    <a:pt x="3454" y="2572"/>
                    <a:pt x="3334" y="2358"/>
                  </a:cubicBezTo>
                  <a:lnTo>
                    <a:pt x="2001" y="143"/>
                  </a:lnTo>
                  <a:cubicBezTo>
                    <a:pt x="1929" y="48"/>
                    <a:pt x="1828"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106"/>
            <p:cNvSpPr/>
            <p:nvPr/>
          </p:nvSpPr>
          <p:spPr>
            <a:xfrm>
              <a:off x="4530075" y="3649150"/>
              <a:ext cx="286200" cy="157075"/>
            </a:xfrm>
            <a:custGeom>
              <a:avLst/>
              <a:gdLst/>
              <a:ahLst/>
              <a:cxnLst/>
              <a:rect l="l" t="t" r="r" b="b"/>
              <a:pathLst>
                <a:path w="11448" h="6283" extrusionOk="0">
                  <a:moveTo>
                    <a:pt x="6893" y="0"/>
                  </a:moveTo>
                  <a:cubicBezTo>
                    <a:pt x="6136" y="0"/>
                    <a:pt x="5372" y="338"/>
                    <a:pt x="4859" y="1091"/>
                  </a:cubicBezTo>
                  <a:cubicBezTo>
                    <a:pt x="4454" y="781"/>
                    <a:pt x="3978" y="614"/>
                    <a:pt x="3478" y="614"/>
                  </a:cubicBezTo>
                  <a:cubicBezTo>
                    <a:pt x="2334" y="614"/>
                    <a:pt x="1382" y="1496"/>
                    <a:pt x="1263" y="2615"/>
                  </a:cubicBezTo>
                  <a:cubicBezTo>
                    <a:pt x="501" y="2877"/>
                    <a:pt x="1" y="3591"/>
                    <a:pt x="1" y="4401"/>
                  </a:cubicBezTo>
                  <a:cubicBezTo>
                    <a:pt x="1" y="5449"/>
                    <a:pt x="834" y="6282"/>
                    <a:pt x="1882" y="6282"/>
                  </a:cubicBezTo>
                  <a:lnTo>
                    <a:pt x="3501" y="6282"/>
                  </a:lnTo>
                  <a:lnTo>
                    <a:pt x="4549" y="4520"/>
                  </a:lnTo>
                  <a:cubicBezTo>
                    <a:pt x="4740" y="4222"/>
                    <a:pt x="5049" y="4073"/>
                    <a:pt x="5359" y="4073"/>
                  </a:cubicBezTo>
                  <a:cubicBezTo>
                    <a:pt x="5668" y="4073"/>
                    <a:pt x="5978" y="4222"/>
                    <a:pt x="6169" y="4520"/>
                  </a:cubicBezTo>
                  <a:lnTo>
                    <a:pt x="7240" y="6282"/>
                  </a:lnTo>
                  <a:lnTo>
                    <a:pt x="8812" y="6282"/>
                  </a:lnTo>
                  <a:cubicBezTo>
                    <a:pt x="8821" y="6282"/>
                    <a:pt x="8829" y="6282"/>
                    <a:pt x="8838" y="6282"/>
                  </a:cubicBezTo>
                  <a:cubicBezTo>
                    <a:pt x="10959" y="6282"/>
                    <a:pt x="11447" y="3326"/>
                    <a:pt x="9455" y="2639"/>
                  </a:cubicBezTo>
                  <a:lnTo>
                    <a:pt x="9431" y="2639"/>
                  </a:lnTo>
                  <a:lnTo>
                    <a:pt x="9431" y="2520"/>
                  </a:lnTo>
                  <a:cubicBezTo>
                    <a:pt x="9431" y="964"/>
                    <a:pt x="8172" y="0"/>
                    <a:pt x="68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0" name="Google Shape;13060;p106"/>
          <p:cNvGrpSpPr/>
          <p:nvPr/>
        </p:nvGrpSpPr>
        <p:grpSpPr>
          <a:xfrm>
            <a:off x="4778392" y="3444756"/>
            <a:ext cx="351125" cy="350413"/>
            <a:chOff x="3950200" y="3648125"/>
            <a:chExt cx="270325" cy="268825"/>
          </a:xfrm>
        </p:grpSpPr>
        <p:sp>
          <p:nvSpPr>
            <p:cNvPr id="13061" name="Google Shape;13061;p106"/>
            <p:cNvSpPr/>
            <p:nvPr/>
          </p:nvSpPr>
          <p:spPr>
            <a:xfrm>
              <a:off x="3950200" y="3885375"/>
              <a:ext cx="270325" cy="31575"/>
            </a:xfrm>
            <a:custGeom>
              <a:avLst/>
              <a:gdLst/>
              <a:ahLst/>
              <a:cxnLst/>
              <a:rect l="l" t="t" r="r" b="b"/>
              <a:pathLst>
                <a:path w="10813" h="1263" extrusionOk="0">
                  <a:moveTo>
                    <a:pt x="715" y="0"/>
                  </a:moveTo>
                  <a:cubicBezTo>
                    <a:pt x="643" y="0"/>
                    <a:pt x="548" y="48"/>
                    <a:pt x="477" y="120"/>
                  </a:cubicBezTo>
                  <a:cubicBezTo>
                    <a:pt x="310" y="334"/>
                    <a:pt x="143" y="572"/>
                    <a:pt x="48" y="834"/>
                  </a:cubicBezTo>
                  <a:cubicBezTo>
                    <a:pt x="0" y="929"/>
                    <a:pt x="24" y="1048"/>
                    <a:pt x="72" y="1120"/>
                  </a:cubicBezTo>
                  <a:cubicBezTo>
                    <a:pt x="143" y="1215"/>
                    <a:pt x="238" y="1263"/>
                    <a:pt x="334" y="1263"/>
                  </a:cubicBezTo>
                  <a:lnTo>
                    <a:pt x="10431" y="1263"/>
                  </a:lnTo>
                  <a:cubicBezTo>
                    <a:pt x="10645" y="1263"/>
                    <a:pt x="10812" y="1048"/>
                    <a:pt x="10741" y="834"/>
                  </a:cubicBezTo>
                  <a:cubicBezTo>
                    <a:pt x="10622" y="572"/>
                    <a:pt x="10479" y="334"/>
                    <a:pt x="10288" y="120"/>
                  </a:cubicBezTo>
                  <a:cubicBezTo>
                    <a:pt x="10217" y="48"/>
                    <a:pt x="10145" y="0"/>
                    <a:pt x="100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106"/>
            <p:cNvSpPr/>
            <p:nvPr/>
          </p:nvSpPr>
          <p:spPr>
            <a:xfrm>
              <a:off x="3982350" y="3774650"/>
              <a:ext cx="47650" cy="95275"/>
            </a:xfrm>
            <a:custGeom>
              <a:avLst/>
              <a:gdLst/>
              <a:ahLst/>
              <a:cxnLst/>
              <a:rect l="l" t="t" r="r" b="b"/>
              <a:pathLst>
                <a:path w="1906" h="3811" extrusionOk="0">
                  <a:moveTo>
                    <a:pt x="0" y="0"/>
                  </a:moveTo>
                  <a:lnTo>
                    <a:pt x="0" y="3810"/>
                  </a:lnTo>
                  <a:lnTo>
                    <a:pt x="1905" y="3810"/>
                  </a:lnTo>
                  <a:lnTo>
                    <a:pt x="190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106"/>
            <p:cNvSpPr/>
            <p:nvPr/>
          </p:nvSpPr>
          <p:spPr>
            <a:xfrm>
              <a:off x="4061525" y="3774650"/>
              <a:ext cx="47050" cy="95275"/>
            </a:xfrm>
            <a:custGeom>
              <a:avLst/>
              <a:gdLst/>
              <a:ahLst/>
              <a:cxnLst/>
              <a:rect l="l" t="t" r="r" b="b"/>
              <a:pathLst>
                <a:path w="1882" h="3811" extrusionOk="0">
                  <a:moveTo>
                    <a:pt x="1" y="0"/>
                  </a:moveTo>
                  <a:lnTo>
                    <a:pt x="1" y="3810"/>
                  </a:lnTo>
                  <a:lnTo>
                    <a:pt x="1882" y="3810"/>
                  </a:ln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106"/>
            <p:cNvSpPr/>
            <p:nvPr/>
          </p:nvSpPr>
          <p:spPr>
            <a:xfrm>
              <a:off x="4140125" y="3774650"/>
              <a:ext cx="47050" cy="95275"/>
            </a:xfrm>
            <a:custGeom>
              <a:avLst/>
              <a:gdLst/>
              <a:ahLst/>
              <a:cxnLst/>
              <a:rect l="l" t="t" r="r" b="b"/>
              <a:pathLst>
                <a:path w="1882" h="3811" extrusionOk="0">
                  <a:moveTo>
                    <a:pt x="0" y="0"/>
                  </a:moveTo>
                  <a:lnTo>
                    <a:pt x="0" y="3810"/>
                  </a:lnTo>
                  <a:lnTo>
                    <a:pt x="1881" y="3810"/>
                  </a:lnTo>
                  <a:lnTo>
                    <a:pt x="1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106"/>
            <p:cNvSpPr/>
            <p:nvPr/>
          </p:nvSpPr>
          <p:spPr>
            <a:xfrm>
              <a:off x="3951375" y="3727600"/>
              <a:ext cx="267950" cy="31575"/>
            </a:xfrm>
            <a:custGeom>
              <a:avLst/>
              <a:gdLst/>
              <a:ahLst/>
              <a:cxnLst/>
              <a:rect l="l" t="t" r="r" b="b"/>
              <a:pathLst>
                <a:path w="10718" h="1263" extrusionOk="0">
                  <a:moveTo>
                    <a:pt x="1" y="1"/>
                  </a:moveTo>
                  <a:cubicBezTo>
                    <a:pt x="120" y="453"/>
                    <a:pt x="358" y="834"/>
                    <a:pt x="668" y="1168"/>
                  </a:cubicBezTo>
                  <a:lnTo>
                    <a:pt x="644" y="1168"/>
                  </a:lnTo>
                  <a:cubicBezTo>
                    <a:pt x="715" y="1239"/>
                    <a:pt x="787" y="1263"/>
                    <a:pt x="882" y="1263"/>
                  </a:cubicBezTo>
                  <a:lnTo>
                    <a:pt x="9813" y="1263"/>
                  </a:lnTo>
                  <a:cubicBezTo>
                    <a:pt x="9884" y="1263"/>
                    <a:pt x="9979" y="1239"/>
                    <a:pt x="10027" y="1168"/>
                  </a:cubicBezTo>
                  <a:cubicBezTo>
                    <a:pt x="10360" y="858"/>
                    <a:pt x="10575" y="453"/>
                    <a:pt x="10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106"/>
            <p:cNvSpPr/>
            <p:nvPr/>
          </p:nvSpPr>
          <p:spPr>
            <a:xfrm>
              <a:off x="3955550" y="3648125"/>
              <a:ext cx="258425" cy="64025"/>
            </a:xfrm>
            <a:custGeom>
              <a:avLst/>
              <a:gdLst/>
              <a:ahLst/>
              <a:cxnLst/>
              <a:rect l="l" t="t" r="r" b="b"/>
              <a:pathLst>
                <a:path w="10337" h="2561" extrusionOk="0">
                  <a:moveTo>
                    <a:pt x="5168" y="0"/>
                  </a:moveTo>
                  <a:cubicBezTo>
                    <a:pt x="5121" y="0"/>
                    <a:pt x="5073" y="12"/>
                    <a:pt x="5026" y="36"/>
                  </a:cubicBezTo>
                  <a:lnTo>
                    <a:pt x="1" y="2561"/>
                  </a:lnTo>
                  <a:lnTo>
                    <a:pt x="10336" y="2561"/>
                  </a:lnTo>
                  <a:lnTo>
                    <a:pt x="5311" y="36"/>
                  </a:lnTo>
                  <a:cubicBezTo>
                    <a:pt x="5264" y="12"/>
                    <a:pt x="5216" y="0"/>
                    <a:pt x="5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7" name="Google Shape;13067;p106"/>
          <p:cNvGrpSpPr/>
          <p:nvPr/>
        </p:nvGrpSpPr>
        <p:grpSpPr>
          <a:xfrm>
            <a:off x="4077765" y="3445147"/>
            <a:ext cx="245167" cy="350022"/>
            <a:chOff x="3410800" y="3648425"/>
            <a:chExt cx="188750" cy="268525"/>
          </a:xfrm>
        </p:grpSpPr>
        <p:sp>
          <p:nvSpPr>
            <p:cNvPr id="13068" name="Google Shape;13068;p106"/>
            <p:cNvSpPr/>
            <p:nvPr/>
          </p:nvSpPr>
          <p:spPr>
            <a:xfrm>
              <a:off x="3410800" y="3648425"/>
              <a:ext cx="188750" cy="268525"/>
            </a:xfrm>
            <a:custGeom>
              <a:avLst/>
              <a:gdLst/>
              <a:ahLst/>
              <a:cxnLst/>
              <a:rect l="l" t="t" r="r" b="b"/>
              <a:pathLst>
                <a:path w="7550" h="10741" extrusionOk="0">
                  <a:moveTo>
                    <a:pt x="3763" y="1906"/>
                  </a:moveTo>
                  <a:cubicBezTo>
                    <a:pt x="4811" y="1906"/>
                    <a:pt x="5644" y="2739"/>
                    <a:pt x="5644" y="3787"/>
                  </a:cubicBezTo>
                  <a:cubicBezTo>
                    <a:pt x="5644" y="4917"/>
                    <a:pt x="4714" y="5675"/>
                    <a:pt x="3744" y="5675"/>
                  </a:cubicBezTo>
                  <a:cubicBezTo>
                    <a:pt x="3283" y="5675"/>
                    <a:pt x="2813" y="5504"/>
                    <a:pt x="2429" y="5120"/>
                  </a:cubicBezTo>
                  <a:cubicBezTo>
                    <a:pt x="1239" y="3930"/>
                    <a:pt x="2096" y="1906"/>
                    <a:pt x="3763" y="1906"/>
                  </a:cubicBezTo>
                  <a:close/>
                  <a:moveTo>
                    <a:pt x="3763" y="0"/>
                  </a:moveTo>
                  <a:cubicBezTo>
                    <a:pt x="1691" y="0"/>
                    <a:pt x="0" y="1691"/>
                    <a:pt x="0" y="3787"/>
                  </a:cubicBezTo>
                  <a:cubicBezTo>
                    <a:pt x="0" y="5644"/>
                    <a:pt x="1429" y="7669"/>
                    <a:pt x="2668" y="9407"/>
                  </a:cubicBezTo>
                  <a:cubicBezTo>
                    <a:pt x="2977" y="9836"/>
                    <a:pt x="3263" y="10217"/>
                    <a:pt x="3501" y="10598"/>
                  </a:cubicBezTo>
                  <a:cubicBezTo>
                    <a:pt x="3573" y="10693"/>
                    <a:pt x="3674" y="10741"/>
                    <a:pt x="3772" y="10741"/>
                  </a:cubicBezTo>
                  <a:cubicBezTo>
                    <a:pt x="3870" y="10741"/>
                    <a:pt x="3966" y="10693"/>
                    <a:pt x="4025" y="10598"/>
                  </a:cubicBezTo>
                  <a:cubicBezTo>
                    <a:pt x="4287" y="10241"/>
                    <a:pt x="4573" y="9836"/>
                    <a:pt x="4859" y="9407"/>
                  </a:cubicBezTo>
                  <a:cubicBezTo>
                    <a:pt x="6121" y="7669"/>
                    <a:pt x="7550" y="5644"/>
                    <a:pt x="7550" y="3787"/>
                  </a:cubicBezTo>
                  <a:cubicBezTo>
                    <a:pt x="7550" y="1691"/>
                    <a:pt x="5859" y="0"/>
                    <a:pt x="3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106"/>
            <p:cNvSpPr/>
            <p:nvPr/>
          </p:nvSpPr>
          <p:spPr>
            <a:xfrm>
              <a:off x="3473900" y="3711525"/>
              <a:ext cx="62550" cy="62550"/>
            </a:xfrm>
            <a:custGeom>
              <a:avLst/>
              <a:gdLst/>
              <a:ahLst/>
              <a:cxnLst/>
              <a:rect l="l" t="t" r="r" b="b"/>
              <a:pathLst>
                <a:path w="2502" h="2502" extrusionOk="0">
                  <a:moveTo>
                    <a:pt x="1239" y="1"/>
                  </a:moveTo>
                  <a:cubicBezTo>
                    <a:pt x="548" y="1"/>
                    <a:pt x="1" y="572"/>
                    <a:pt x="1" y="1263"/>
                  </a:cubicBezTo>
                  <a:cubicBezTo>
                    <a:pt x="1" y="1953"/>
                    <a:pt x="548" y="2501"/>
                    <a:pt x="1239" y="2501"/>
                  </a:cubicBezTo>
                  <a:cubicBezTo>
                    <a:pt x="1930" y="2501"/>
                    <a:pt x="2501" y="1953"/>
                    <a:pt x="2501" y="1263"/>
                  </a:cubicBezTo>
                  <a:cubicBezTo>
                    <a:pt x="2501" y="572"/>
                    <a:pt x="193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0" name="Google Shape;13070;p106"/>
          <p:cNvGrpSpPr/>
          <p:nvPr/>
        </p:nvGrpSpPr>
        <p:grpSpPr>
          <a:xfrm>
            <a:off x="3275045" y="3445147"/>
            <a:ext cx="348040" cy="350022"/>
            <a:chOff x="2792800" y="3648425"/>
            <a:chExt cx="267950" cy="268525"/>
          </a:xfrm>
        </p:grpSpPr>
        <p:sp>
          <p:nvSpPr>
            <p:cNvPr id="13071" name="Google Shape;13071;p106"/>
            <p:cNvSpPr/>
            <p:nvPr/>
          </p:nvSpPr>
          <p:spPr>
            <a:xfrm>
              <a:off x="2792800" y="3648425"/>
              <a:ext cx="126250" cy="126250"/>
            </a:xfrm>
            <a:custGeom>
              <a:avLst/>
              <a:gdLst/>
              <a:ahLst/>
              <a:cxnLst/>
              <a:rect l="l" t="t" r="r" b="b"/>
              <a:pathLst>
                <a:path w="5050" h="5050" extrusionOk="0">
                  <a:moveTo>
                    <a:pt x="2534" y="1310"/>
                  </a:moveTo>
                  <a:cubicBezTo>
                    <a:pt x="2680" y="1310"/>
                    <a:pt x="2823" y="1405"/>
                    <a:pt x="2835" y="1596"/>
                  </a:cubicBezTo>
                  <a:lnTo>
                    <a:pt x="2835" y="2239"/>
                  </a:lnTo>
                  <a:lnTo>
                    <a:pt x="3478" y="2239"/>
                  </a:lnTo>
                  <a:cubicBezTo>
                    <a:pt x="3492" y="2237"/>
                    <a:pt x="3507" y="2237"/>
                    <a:pt x="3520" y="2237"/>
                  </a:cubicBezTo>
                  <a:cubicBezTo>
                    <a:pt x="3916" y="2237"/>
                    <a:pt x="3916" y="2860"/>
                    <a:pt x="3520" y="2860"/>
                  </a:cubicBezTo>
                  <a:cubicBezTo>
                    <a:pt x="3507" y="2860"/>
                    <a:pt x="3492" y="2860"/>
                    <a:pt x="3478" y="2858"/>
                  </a:cubicBezTo>
                  <a:lnTo>
                    <a:pt x="2835" y="2858"/>
                  </a:lnTo>
                  <a:lnTo>
                    <a:pt x="2835" y="3501"/>
                  </a:lnTo>
                  <a:cubicBezTo>
                    <a:pt x="2823" y="3692"/>
                    <a:pt x="2680" y="3787"/>
                    <a:pt x="2534" y="3787"/>
                  </a:cubicBezTo>
                  <a:cubicBezTo>
                    <a:pt x="2388" y="3787"/>
                    <a:pt x="2240" y="3692"/>
                    <a:pt x="2216" y="3501"/>
                  </a:cubicBezTo>
                  <a:lnTo>
                    <a:pt x="2216" y="2858"/>
                  </a:lnTo>
                  <a:lnTo>
                    <a:pt x="1597" y="2858"/>
                  </a:lnTo>
                  <a:cubicBezTo>
                    <a:pt x="1581" y="2860"/>
                    <a:pt x="1566" y="2860"/>
                    <a:pt x="1552" y="2860"/>
                  </a:cubicBezTo>
                  <a:cubicBezTo>
                    <a:pt x="1135" y="2860"/>
                    <a:pt x="1135" y="2237"/>
                    <a:pt x="1552" y="2237"/>
                  </a:cubicBezTo>
                  <a:cubicBezTo>
                    <a:pt x="1566" y="2237"/>
                    <a:pt x="1581" y="2237"/>
                    <a:pt x="1597" y="2239"/>
                  </a:cubicBezTo>
                  <a:lnTo>
                    <a:pt x="2216" y="2239"/>
                  </a:lnTo>
                  <a:lnTo>
                    <a:pt x="2216" y="1596"/>
                  </a:lnTo>
                  <a:cubicBezTo>
                    <a:pt x="2240" y="1405"/>
                    <a:pt x="2388" y="1310"/>
                    <a:pt x="2534" y="1310"/>
                  </a:cubicBezTo>
                  <a:close/>
                  <a:moveTo>
                    <a:pt x="930" y="0"/>
                  </a:moveTo>
                  <a:cubicBezTo>
                    <a:pt x="406" y="0"/>
                    <a:pt x="1" y="429"/>
                    <a:pt x="1" y="953"/>
                  </a:cubicBezTo>
                  <a:lnTo>
                    <a:pt x="1" y="4120"/>
                  </a:lnTo>
                  <a:cubicBezTo>
                    <a:pt x="1" y="4644"/>
                    <a:pt x="430" y="5049"/>
                    <a:pt x="930" y="5049"/>
                  </a:cubicBezTo>
                  <a:lnTo>
                    <a:pt x="4097" y="5049"/>
                  </a:lnTo>
                  <a:cubicBezTo>
                    <a:pt x="4621" y="5049"/>
                    <a:pt x="5050" y="4644"/>
                    <a:pt x="5050" y="4120"/>
                  </a:cubicBezTo>
                  <a:lnTo>
                    <a:pt x="5050" y="953"/>
                  </a:lnTo>
                  <a:cubicBezTo>
                    <a:pt x="5050" y="429"/>
                    <a:pt x="4621"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106"/>
            <p:cNvSpPr/>
            <p:nvPr/>
          </p:nvSpPr>
          <p:spPr>
            <a:xfrm>
              <a:off x="2934500" y="3648425"/>
              <a:ext cx="126250" cy="126250"/>
            </a:xfrm>
            <a:custGeom>
              <a:avLst/>
              <a:gdLst/>
              <a:ahLst/>
              <a:cxnLst/>
              <a:rect l="l" t="t" r="r" b="b"/>
              <a:pathLst>
                <a:path w="5050" h="5050" extrusionOk="0">
                  <a:moveTo>
                    <a:pt x="3478" y="2239"/>
                  </a:moveTo>
                  <a:cubicBezTo>
                    <a:pt x="3859" y="2263"/>
                    <a:pt x="3859" y="2810"/>
                    <a:pt x="3478" y="2858"/>
                  </a:cubicBezTo>
                  <a:lnTo>
                    <a:pt x="1573" y="2858"/>
                  </a:lnTo>
                  <a:cubicBezTo>
                    <a:pt x="1192" y="2810"/>
                    <a:pt x="1192" y="2263"/>
                    <a:pt x="1573" y="2239"/>
                  </a:cubicBezTo>
                  <a:close/>
                  <a:moveTo>
                    <a:pt x="953" y="0"/>
                  </a:moveTo>
                  <a:cubicBezTo>
                    <a:pt x="429" y="0"/>
                    <a:pt x="1" y="429"/>
                    <a:pt x="1" y="953"/>
                  </a:cubicBezTo>
                  <a:lnTo>
                    <a:pt x="1" y="4120"/>
                  </a:lnTo>
                  <a:cubicBezTo>
                    <a:pt x="1" y="4644"/>
                    <a:pt x="429" y="5049"/>
                    <a:pt x="953" y="5049"/>
                  </a:cubicBezTo>
                  <a:lnTo>
                    <a:pt x="4121" y="5049"/>
                  </a:lnTo>
                  <a:cubicBezTo>
                    <a:pt x="4621" y="5049"/>
                    <a:pt x="5049" y="4644"/>
                    <a:pt x="5049" y="4120"/>
                  </a:cubicBezTo>
                  <a:lnTo>
                    <a:pt x="5049" y="953"/>
                  </a:lnTo>
                  <a:cubicBezTo>
                    <a:pt x="5049" y="429"/>
                    <a:pt x="4621" y="0"/>
                    <a:pt x="4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106"/>
            <p:cNvSpPr/>
            <p:nvPr/>
          </p:nvSpPr>
          <p:spPr>
            <a:xfrm>
              <a:off x="2934500" y="3790725"/>
              <a:ext cx="126250" cy="126225"/>
            </a:xfrm>
            <a:custGeom>
              <a:avLst/>
              <a:gdLst/>
              <a:ahLst/>
              <a:cxnLst/>
              <a:rect l="l" t="t" r="r" b="b"/>
              <a:pathLst>
                <a:path w="5050" h="5049" extrusionOk="0">
                  <a:moveTo>
                    <a:pt x="3478" y="1572"/>
                  </a:moveTo>
                  <a:cubicBezTo>
                    <a:pt x="3906" y="1572"/>
                    <a:pt x="3906" y="2191"/>
                    <a:pt x="3478" y="2191"/>
                  </a:cubicBezTo>
                  <a:lnTo>
                    <a:pt x="1573" y="2191"/>
                  </a:lnTo>
                  <a:cubicBezTo>
                    <a:pt x="1144" y="2191"/>
                    <a:pt x="1144" y="1572"/>
                    <a:pt x="1573" y="1572"/>
                  </a:cubicBezTo>
                  <a:close/>
                  <a:moveTo>
                    <a:pt x="3478" y="2834"/>
                  </a:moveTo>
                  <a:cubicBezTo>
                    <a:pt x="3859" y="2858"/>
                    <a:pt x="3859" y="3405"/>
                    <a:pt x="3478" y="3453"/>
                  </a:cubicBezTo>
                  <a:lnTo>
                    <a:pt x="1573" y="3453"/>
                  </a:lnTo>
                  <a:cubicBezTo>
                    <a:pt x="1192" y="3405"/>
                    <a:pt x="1192" y="2858"/>
                    <a:pt x="1573" y="2834"/>
                  </a:cubicBezTo>
                  <a:close/>
                  <a:moveTo>
                    <a:pt x="953" y="0"/>
                  </a:moveTo>
                  <a:cubicBezTo>
                    <a:pt x="429" y="0"/>
                    <a:pt x="1" y="429"/>
                    <a:pt x="1" y="929"/>
                  </a:cubicBezTo>
                  <a:lnTo>
                    <a:pt x="1" y="4096"/>
                  </a:lnTo>
                  <a:cubicBezTo>
                    <a:pt x="1" y="4620"/>
                    <a:pt x="429" y="5049"/>
                    <a:pt x="953" y="5049"/>
                  </a:cubicBezTo>
                  <a:lnTo>
                    <a:pt x="4121" y="5049"/>
                  </a:lnTo>
                  <a:cubicBezTo>
                    <a:pt x="4621" y="5049"/>
                    <a:pt x="5049" y="4620"/>
                    <a:pt x="5049" y="4096"/>
                  </a:cubicBezTo>
                  <a:lnTo>
                    <a:pt x="5049" y="929"/>
                  </a:lnTo>
                  <a:cubicBezTo>
                    <a:pt x="5049" y="429"/>
                    <a:pt x="4621" y="0"/>
                    <a:pt x="4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106"/>
            <p:cNvSpPr/>
            <p:nvPr/>
          </p:nvSpPr>
          <p:spPr>
            <a:xfrm>
              <a:off x="2792800" y="3790725"/>
              <a:ext cx="126250" cy="126225"/>
            </a:xfrm>
            <a:custGeom>
              <a:avLst/>
              <a:gdLst/>
              <a:ahLst/>
              <a:cxnLst/>
              <a:rect l="l" t="t" r="r" b="b"/>
              <a:pathLst>
                <a:path w="5050" h="5049" extrusionOk="0">
                  <a:moveTo>
                    <a:pt x="3204" y="1530"/>
                  </a:moveTo>
                  <a:cubicBezTo>
                    <a:pt x="3287" y="1530"/>
                    <a:pt x="3371" y="1560"/>
                    <a:pt x="3430" y="1619"/>
                  </a:cubicBezTo>
                  <a:cubicBezTo>
                    <a:pt x="3549" y="1738"/>
                    <a:pt x="3549" y="1953"/>
                    <a:pt x="3430" y="2072"/>
                  </a:cubicBezTo>
                  <a:lnTo>
                    <a:pt x="2978" y="2501"/>
                  </a:lnTo>
                  <a:lnTo>
                    <a:pt x="3430" y="2953"/>
                  </a:lnTo>
                  <a:cubicBezTo>
                    <a:pt x="3549" y="3072"/>
                    <a:pt x="3549" y="3286"/>
                    <a:pt x="3430" y="3405"/>
                  </a:cubicBezTo>
                  <a:cubicBezTo>
                    <a:pt x="3359" y="3465"/>
                    <a:pt x="3275" y="3495"/>
                    <a:pt x="3195" y="3495"/>
                  </a:cubicBezTo>
                  <a:cubicBezTo>
                    <a:pt x="3115" y="3495"/>
                    <a:pt x="3037" y="3465"/>
                    <a:pt x="2978" y="3405"/>
                  </a:cubicBezTo>
                  <a:lnTo>
                    <a:pt x="2525" y="2953"/>
                  </a:lnTo>
                  <a:lnTo>
                    <a:pt x="2097" y="3405"/>
                  </a:lnTo>
                  <a:cubicBezTo>
                    <a:pt x="2025" y="3465"/>
                    <a:pt x="1942" y="3495"/>
                    <a:pt x="1861" y="3495"/>
                  </a:cubicBezTo>
                  <a:cubicBezTo>
                    <a:pt x="1781" y="3495"/>
                    <a:pt x="1704" y="3465"/>
                    <a:pt x="1644" y="3405"/>
                  </a:cubicBezTo>
                  <a:cubicBezTo>
                    <a:pt x="1525" y="3286"/>
                    <a:pt x="1525" y="3072"/>
                    <a:pt x="1644" y="2953"/>
                  </a:cubicBezTo>
                  <a:lnTo>
                    <a:pt x="2097" y="2501"/>
                  </a:lnTo>
                  <a:lnTo>
                    <a:pt x="1644" y="2072"/>
                  </a:lnTo>
                  <a:cubicBezTo>
                    <a:pt x="1525" y="1953"/>
                    <a:pt x="1525" y="1738"/>
                    <a:pt x="1644" y="1619"/>
                  </a:cubicBezTo>
                  <a:cubicBezTo>
                    <a:pt x="1704" y="1560"/>
                    <a:pt x="1787" y="1530"/>
                    <a:pt x="1870" y="1530"/>
                  </a:cubicBezTo>
                  <a:cubicBezTo>
                    <a:pt x="1954" y="1530"/>
                    <a:pt x="2037" y="1560"/>
                    <a:pt x="2097" y="1619"/>
                  </a:cubicBezTo>
                  <a:lnTo>
                    <a:pt x="2525" y="2072"/>
                  </a:lnTo>
                  <a:lnTo>
                    <a:pt x="2978" y="1619"/>
                  </a:lnTo>
                  <a:cubicBezTo>
                    <a:pt x="3037" y="1560"/>
                    <a:pt x="3121" y="1530"/>
                    <a:pt x="3204" y="1530"/>
                  </a:cubicBezTo>
                  <a:close/>
                  <a:moveTo>
                    <a:pt x="930" y="0"/>
                  </a:moveTo>
                  <a:cubicBezTo>
                    <a:pt x="430" y="0"/>
                    <a:pt x="1" y="429"/>
                    <a:pt x="1" y="929"/>
                  </a:cubicBezTo>
                  <a:lnTo>
                    <a:pt x="1" y="4096"/>
                  </a:lnTo>
                  <a:cubicBezTo>
                    <a:pt x="1" y="4620"/>
                    <a:pt x="406" y="5049"/>
                    <a:pt x="930" y="5049"/>
                  </a:cubicBezTo>
                  <a:lnTo>
                    <a:pt x="4097" y="5049"/>
                  </a:lnTo>
                  <a:cubicBezTo>
                    <a:pt x="4621" y="5049"/>
                    <a:pt x="5050" y="4620"/>
                    <a:pt x="5050" y="4096"/>
                  </a:cubicBezTo>
                  <a:lnTo>
                    <a:pt x="5050" y="929"/>
                  </a:lnTo>
                  <a:cubicBezTo>
                    <a:pt x="5050" y="429"/>
                    <a:pt x="4621"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75" name="Google Shape;13075;p106"/>
          <p:cNvSpPr/>
          <p:nvPr/>
        </p:nvSpPr>
        <p:spPr>
          <a:xfrm>
            <a:off x="2521774" y="3444139"/>
            <a:ext cx="352684" cy="351782"/>
          </a:xfrm>
          <a:custGeom>
            <a:avLst/>
            <a:gdLst/>
            <a:ahLst/>
            <a:cxnLst/>
            <a:rect l="l" t="t" r="r" b="b"/>
            <a:pathLst>
              <a:path w="10861" h="10795" extrusionOk="0">
                <a:moveTo>
                  <a:pt x="6693" y="3192"/>
                </a:moveTo>
                <a:cubicBezTo>
                  <a:pt x="6859" y="3192"/>
                  <a:pt x="7002" y="3335"/>
                  <a:pt x="7002" y="3525"/>
                </a:cubicBezTo>
                <a:lnTo>
                  <a:pt x="7002" y="3835"/>
                </a:lnTo>
                <a:lnTo>
                  <a:pt x="7336" y="3835"/>
                </a:lnTo>
                <a:cubicBezTo>
                  <a:pt x="7502" y="3835"/>
                  <a:pt x="7621" y="3978"/>
                  <a:pt x="7621" y="4144"/>
                </a:cubicBezTo>
                <a:lnTo>
                  <a:pt x="7621" y="6645"/>
                </a:lnTo>
                <a:cubicBezTo>
                  <a:pt x="7621" y="6811"/>
                  <a:pt x="7502" y="6954"/>
                  <a:pt x="7336" y="6978"/>
                </a:cubicBezTo>
                <a:lnTo>
                  <a:pt x="7002" y="6978"/>
                </a:lnTo>
                <a:lnTo>
                  <a:pt x="7002" y="7288"/>
                </a:lnTo>
                <a:cubicBezTo>
                  <a:pt x="7002" y="7454"/>
                  <a:pt x="6859" y="7597"/>
                  <a:pt x="6693" y="7597"/>
                </a:cubicBezTo>
                <a:lnTo>
                  <a:pt x="4192" y="7597"/>
                </a:lnTo>
                <a:cubicBezTo>
                  <a:pt x="4001" y="7597"/>
                  <a:pt x="3859" y="7454"/>
                  <a:pt x="3859" y="7288"/>
                </a:cubicBezTo>
                <a:lnTo>
                  <a:pt x="3859" y="6978"/>
                </a:lnTo>
                <a:lnTo>
                  <a:pt x="3549" y="6978"/>
                </a:lnTo>
                <a:cubicBezTo>
                  <a:pt x="3382" y="6978"/>
                  <a:pt x="3239" y="6835"/>
                  <a:pt x="3239" y="6645"/>
                </a:cubicBezTo>
                <a:lnTo>
                  <a:pt x="3239" y="4144"/>
                </a:lnTo>
                <a:cubicBezTo>
                  <a:pt x="3239" y="3978"/>
                  <a:pt x="3382" y="3835"/>
                  <a:pt x="3549" y="3835"/>
                </a:cubicBezTo>
                <a:lnTo>
                  <a:pt x="3859" y="3835"/>
                </a:lnTo>
                <a:lnTo>
                  <a:pt x="3859" y="3525"/>
                </a:lnTo>
                <a:cubicBezTo>
                  <a:pt x="3859" y="3335"/>
                  <a:pt x="4001" y="3192"/>
                  <a:pt x="4192" y="3192"/>
                </a:cubicBezTo>
                <a:close/>
                <a:moveTo>
                  <a:pt x="4811" y="1"/>
                </a:moveTo>
                <a:cubicBezTo>
                  <a:pt x="4644" y="1"/>
                  <a:pt x="4478" y="120"/>
                  <a:pt x="4502" y="358"/>
                </a:cubicBezTo>
                <a:lnTo>
                  <a:pt x="4502" y="1930"/>
                </a:lnTo>
                <a:lnTo>
                  <a:pt x="3859" y="1930"/>
                </a:lnTo>
                <a:lnTo>
                  <a:pt x="3859" y="358"/>
                </a:lnTo>
                <a:cubicBezTo>
                  <a:pt x="3859" y="143"/>
                  <a:pt x="3698" y="36"/>
                  <a:pt x="3537" y="36"/>
                </a:cubicBezTo>
                <a:cubicBezTo>
                  <a:pt x="3376" y="36"/>
                  <a:pt x="3216" y="143"/>
                  <a:pt x="3216" y="358"/>
                </a:cubicBezTo>
                <a:lnTo>
                  <a:pt x="3216" y="1930"/>
                </a:lnTo>
                <a:lnTo>
                  <a:pt x="2906" y="1930"/>
                </a:lnTo>
                <a:cubicBezTo>
                  <a:pt x="2382" y="1930"/>
                  <a:pt x="1977" y="2358"/>
                  <a:pt x="1953" y="2882"/>
                </a:cubicBezTo>
                <a:lnTo>
                  <a:pt x="1953" y="3192"/>
                </a:lnTo>
                <a:lnTo>
                  <a:pt x="382" y="3192"/>
                </a:lnTo>
                <a:cubicBezTo>
                  <a:pt x="1" y="3239"/>
                  <a:pt x="1" y="3787"/>
                  <a:pt x="382" y="3835"/>
                </a:cubicBezTo>
                <a:lnTo>
                  <a:pt x="1977" y="3835"/>
                </a:lnTo>
                <a:lnTo>
                  <a:pt x="1977" y="4454"/>
                </a:lnTo>
                <a:lnTo>
                  <a:pt x="382" y="4454"/>
                </a:lnTo>
                <a:cubicBezTo>
                  <a:pt x="1" y="4501"/>
                  <a:pt x="1" y="5049"/>
                  <a:pt x="382" y="5073"/>
                </a:cubicBezTo>
                <a:lnTo>
                  <a:pt x="1977" y="5073"/>
                </a:lnTo>
                <a:lnTo>
                  <a:pt x="1977" y="5716"/>
                </a:lnTo>
                <a:lnTo>
                  <a:pt x="382" y="5716"/>
                </a:lnTo>
                <a:cubicBezTo>
                  <a:pt x="1" y="5740"/>
                  <a:pt x="1" y="6311"/>
                  <a:pt x="382" y="6335"/>
                </a:cubicBezTo>
                <a:lnTo>
                  <a:pt x="1977" y="6335"/>
                </a:lnTo>
                <a:lnTo>
                  <a:pt x="1977" y="6978"/>
                </a:lnTo>
                <a:lnTo>
                  <a:pt x="382" y="6978"/>
                </a:lnTo>
                <a:cubicBezTo>
                  <a:pt x="1" y="7002"/>
                  <a:pt x="1" y="7550"/>
                  <a:pt x="382" y="7597"/>
                </a:cubicBezTo>
                <a:lnTo>
                  <a:pt x="1977" y="7597"/>
                </a:lnTo>
                <a:lnTo>
                  <a:pt x="1977" y="7931"/>
                </a:lnTo>
                <a:cubicBezTo>
                  <a:pt x="1977" y="8431"/>
                  <a:pt x="2406" y="8860"/>
                  <a:pt x="2930" y="8860"/>
                </a:cubicBezTo>
                <a:lnTo>
                  <a:pt x="3239" y="8860"/>
                </a:lnTo>
                <a:lnTo>
                  <a:pt x="3239" y="10455"/>
                </a:lnTo>
                <a:cubicBezTo>
                  <a:pt x="3239" y="10669"/>
                  <a:pt x="3394" y="10777"/>
                  <a:pt x="3549" y="10777"/>
                </a:cubicBezTo>
                <a:cubicBezTo>
                  <a:pt x="3704" y="10777"/>
                  <a:pt x="3859" y="10669"/>
                  <a:pt x="3859" y="10455"/>
                </a:cubicBezTo>
                <a:lnTo>
                  <a:pt x="3859" y="8860"/>
                </a:lnTo>
                <a:lnTo>
                  <a:pt x="4502" y="8860"/>
                </a:lnTo>
                <a:lnTo>
                  <a:pt x="4502" y="10455"/>
                </a:lnTo>
                <a:cubicBezTo>
                  <a:pt x="4478" y="10681"/>
                  <a:pt x="4644" y="10794"/>
                  <a:pt x="4811" y="10794"/>
                </a:cubicBezTo>
                <a:cubicBezTo>
                  <a:pt x="4978" y="10794"/>
                  <a:pt x="5145" y="10681"/>
                  <a:pt x="5121" y="10455"/>
                </a:cubicBezTo>
                <a:lnTo>
                  <a:pt x="5121" y="8860"/>
                </a:lnTo>
                <a:lnTo>
                  <a:pt x="5740" y="8860"/>
                </a:lnTo>
                <a:lnTo>
                  <a:pt x="5740" y="10455"/>
                </a:lnTo>
                <a:cubicBezTo>
                  <a:pt x="5716" y="10681"/>
                  <a:pt x="5889" y="10794"/>
                  <a:pt x="6061" y="10794"/>
                </a:cubicBezTo>
                <a:cubicBezTo>
                  <a:pt x="6234" y="10794"/>
                  <a:pt x="6407" y="10681"/>
                  <a:pt x="6383" y="10455"/>
                </a:cubicBezTo>
                <a:lnTo>
                  <a:pt x="6383" y="8860"/>
                </a:lnTo>
                <a:lnTo>
                  <a:pt x="7002" y="8860"/>
                </a:lnTo>
                <a:lnTo>
                  <a:pt x="7002" y="10455"/>
                </a:lnTo>
                <a:cubicBezTo>
                  <a:pt x="6978" y="10681"/>
                  <a:pt x="7145" y="10794"/>
                  <a:pt x="7315" y="10794"/>
                </a:cubicBezTo>
                <a:cubicBezTo>
                  <a:pt x="7484" y="10794"/>
                  <a:pt x="7657" y="10681"/>
                  <a:pt x="7645" y="10455"/>
                </a:cubicBezTo>
                <a:lnTo>
                  <a:pt x="7645" y="8860"/>
                </a:lnTo>
                <a:lnTo>
                  <a:pt x="7931" y="8860"/>
                </a:lnTo>
                <a:cubicBezTo>
                  <a:pt x="8455" y="8860"/>
                  <a:pt x="8883" y="8431"/>
                  <a:pt x="8883" y="7931"/>
                </a:cubicBezTo>
                <a:lnTo>
                  <a:pt x="8883" y="7597"/>
                </a:lnTo>
                <a:lnTo>
                  <a:pt x="10479" y="7597"/>
                </a:lnTo>
                <a:cubicBezTo>
                  <a:pt x="10836" y="7574"/>
                  <a:pt x="10836" y="7002"/>
                  <a:pt x="10479" y="6978"/>
                </a:cubicBezTo>
                <a:lnTo>
                  <a:pt x="8883" y="6978"/>
                </a:lnTo>
                <a:lnTo>
                  <a:pt x="8883" y="6335"/>
                </a:lnTo>
                <a:lnTo>
                  <a:pt x="10479" y="6335"/>
                </a:lnTo>
                <a:cubicBezTo>
                  <a:pt x="10836" y="6311"/>
                  <a:pt x="10836" y="5740"/>
                  <a:pt x="10479" y="5716"/>
                </a:cubicBezTo>
                <a:lnTo>
                  <a:pt x="8883" y="5716"/>
                </a:lnTo>
                <a:lnTo>
                  <a:pt x="8883" y="5073"/>
                </a:lnTo>
                <a:lnTo>
                  <a:pt x="10479" y="5073"/>
                </a:lnTo>
                <a:cubicBezTo>
                  <a:pt x="10836" y="5049"/>
                  <a:pt x="10836" y="4501"/>
                  <a:pt x="10479" y="4454"/>
                </a:cubicBezTo>
                <a:lnTo>
                  <a:pt x="8883" y="4454"/>
                </a:lnTo>
                <a:lnTo>
                  <a:pt x="8883" y="3835"/>
                </a:lnTo>
                <a:lnTo>
                  <a:pt x="10479" y="3835"/>
                </a:lnTo>
                <a:cubicBezTo>
                  <a:pt x="10860" y="3787"/>
                  <a:pt x="10860" y="3239"/>
                  <a:pt x="10479" y="3192"/>
                </a:cubicBezTo>
                <a:lnTo>
                  <a:pt x="8883" y="3192"/>
                </a:lnTo>
                <a:lnTo>
                  <a:pt x="8883" y="2882"/>
                </a:lnTo>
                <a:cubicBezTo>
                  <a:pt x="8883" y="2358"/>
                  <a:pt x="8455" y="1930"/>
                  <a:pt x="7931" y="1930"/>
                </a:cubicBezTo>
                <a:lnTo>
                  <a:pt x="7645" y="1930"/>
                </a:lnTo>
                <a:lnTo>
                  <a:pt x="7645" y="358"/>
                </a:lnTo>
                <a:cubicBezTo>
                  <a:pt x="7657" y="120"/>
                  <a:pt x="7484" y="1"/>
                  <a:pt x="7315" y="1"/>
                </a:cubicBezTo>
                <a:cubicBezTo>
                  <a:pt x="7145" y="1"/>
                  <a:pt x="6978" y="120"/>
                  <a:pt x="7002" y="358"/>
                </a:cubicBezTo>
                <a:lnTo>
                  <a:pt x="7002" y="1930"/>
                </a:lnTo>
                <a:lnTo>
                  <a:pt x="6383" y="1930"/>
                </a:lnTo>
                <a:lnTo>
                  <a:pt x="6383" y="358"/>
                </a:lnTo>
                <a:cubicBezTo>
                  <a:pt x="6407" y="120"/>
                  <a:pt x="6234" y="1"/>
                  <a:pt x="6061" y="1"/>
                </a:cubicBezTo>
                <a:cubicBezTo>
                  <a:pt x="5889" y="1"/>
                  <a:pt x="5716" y="120"/>
                  <a:pt x="5740" y="358"/>
                </a:cubicBezTo>
                <a:lnTo>
                  <a:pt x="5740" y="1930"/>
                </a:lnTo>
                <a:lnTo>
                  <a:pt x="5121" y="1930"/>
                </a:lnTo>
                <a:lnTo>
                  <a:pt x="5121" y="358"/>
                </a:lnTo>
                <a:cubicBezTo>
                  <a:pt x="5145" y="120"/>
                  <a:pt x="4978" y="1"/>
                  <a:pt x="4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106"/>
          <p:cNvSpPr/>
          <p:nvPr/>
        </p:nvSpPr>
        <p:spPr>
          <a:xfrm>
            <a:off x="2647050" y="3569073"/>
            <a:ext cx="102126" cy="102488"/>
          </a:xfrm>
          <a:custGeom>
            <a:avLst/>
            <a:gdLst/>
            <a:ahLst/>
            <a:cxnLst/>
            <a:rect l="l" t="t" r="r" b="b"/>
            <a:pathLst>
              <a:path w="3145" h="3145" extrusionOk="0">
                <a:moveTo>
                  <a:pt x="620" y="1"/>
                </a:moveTo>
                <a:lnTo>
                  <a:pt x="620" y="310"/>
                </a:lnTo>
                <a:cubicBezTo>
                  <a:pt x="620" y="477"/>
                  <a:pt x="477" y="620"/>
                  <a:pt x="310" y="620"/>
                </a:cubicBezTo>
                <a:lnTo>
                  <a:pt x="1" y="620"/>
                </a:lnTo>
                <a:lnTo>
                  <a:pt x="1" y="2501"/>
                </a:lnTo>
                <a:lnTo>
                  <a:pt x="310" y="2501"/>
                </a:lnTo>
                <a:cubicBezTo>
                  <a:pt x="477" y="2501"/>
                  <a:pt x="620" y="2644"/>
                  <a:pt x="620" y="2811"/>
                </a:cubicBezTo>
                <a:lnTo>
                  <a:pt x="620" y="3144"/>
                </a:lnTo>
                <a:lnTo>
                  <a:pt x="2501" y="3144"/>
                </a:lnTo>
                <a:lnTo>
                  <a:pt x="2501" y="2811"/>
                </a:lnTo>
                <a:cubicBezTo>
                  <a:pt x="2501" y="2644"/>
                  <a:pt x="2644" y="2501"/>
                  <a:pt x="2835" y="2501"/>
                </a:cubicBezTo>
                <a:lnTo>
                  <a:pt x="3144" y="2501"/>
                </a:lnTo>
                <a:lnTo>
                  <a:pt x="3144" y="620"/>
                </a:lnTo>
                <a:lnTo>
                  <a:pt x="2835" y="620"/>
                </a:lnTo>
                <a:cubicBezTo>
                  <a:pt x="2644" y="620"/>
                  <a:pt x="2501" y="477"/>
                  <a:pt x="2501" y="310"/>
                </a:cubicBezTo>
                <a:lnTo>
                  <a:pt x="25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077" name="Google Shape;13077;p106"/>
          <p:cNvGrpSpPr/>
          <p:nvPr/>
        </p:nvGrpSpPr>
        <p:grpSpPr>
          <a:xfrm>
            <a:off x="1812711" y="3445929"/>
            <a:ext cx="266827" cy="350022"/>
            <a:chOff x="1666975" y="3649025"/>
            <a:chExt cx="205425" cy="268525"/>
          </a:xfrm>
        </p:grpSpPr>
        <p:sp>
          <p:nvSpPr>
            <p:cNvPr id="13078" name="Google Shape;13078;p106"/>
            <p:cNvSpPr/>
            <p:nvPr/>
          </p:nvSpPr>
          <p:spPr>
            <a:xfrm>
              <a:off x="1666975" y="3727600"/>
              <a:ext cx="205425" cy="189950"/>
            </a:xfrm>
            <a:custGeom>
              <a:avLst/>
              <a:gdLst/>
              <a:ahLst/>
              <a:cxnLst/>
              <a:rect l="l" t="t" r="r" b="b"/>
              <a:pathLst>
                <a:path w="8217" h="7598" extrusionOk="0">
                  <a:moveTo>
                    <a:pt x="2549" y="1"/>
                  </a:moveTo>
                  <a:lnTo>
                    <a:pt x="2549" y="1572"/>
                  </a:lnTo>
                  <a:cubicBezTo>
                    <a:pt x="2549" y="1739"/>
                    <a:pt x="2406" y="1882"/>
                    <a:pt x="2239" y="1882"/>
                  </a:cubicBezTo>
                  <a:cubicBezTo>
                    <a:pt x="2225" y="1884"/>
                    <a:pt x="2211" y="1885"/>
                    <a:pt x="2198" y="1885"/>
                  </a:cubicBezTo>
                  <a:cubicBezTo>
                    <a:pt x="2029" y="1885"/>
                    <a:pt x="1906" y="1751"/>
                    <a:pt x="1906" y="1596"/>
                  </a:cubicBezTo>
                  <a:lnTo>
                    <a:pt x="1906" y="25"/>
                  </a:lnTo>
                  <a:lnTo>
                    <a:pt x="953" y="25"/>
                  </a:lnTo>
                  <a:cubicBezTo>
                    <a:pt x="787" y="25"/>
                    <a:pt x="644" y="167"/>
                    <a:pt x="644" y="334"/>
                  </a:cubicBezTo>
                  <a:cubicBezTo>
                    <a:pt x="620" y="2644"/>
                    <a:pt x="429" y="4954"/>
                    <a:pt x="25" y="7216"/>
                  </a:cubicBezTo>
                  <a:cubicBezTo>
                    <a:pt x="1" y="7312"/>
                    <a:pt x="25" y="7407"/>
                    <a:pt x="72" y="7478"/>
                  </a:cubicBezTo>
                  <a:cubicBezTo>
                    <a:pt x="144" y="7550"/>
                    <a:pt x="239" y="7597"/>
                    <a:pt x="334" y="7597"/>
                  </a:cubicBezTo>
                  <a:lnTo>
                    <a:pt x="7860" y="7597"/>
                  </a:lnTo>
                  <a:cubicBezTo>
                    <a:pt x="8074" y="7597"/>
                    <a:pt x="8217" y="7407"/>
                    <a:pt x="8169" y="7216"/>
                  </a:cubicBezTo>
                  <a:cubicBezTo>
                    <a:pt x="7764" y="4954"/>
                    <a:pt x="7550" y="2644"/>
                    <a:pt x="7550" y="334"/>
                  </a:cubicBezTo>
                  <a:cubicBezTo>
                    <a:pt x="7550" y="167"/>
                    <a:pt x="7407" y="25"/>
                    <a:pt x="7240" y="25"/>
                  </a:cubicBezTo>
                  <a:lnTo>
                    <a:pt x="6288" y="25"/>
                  </a:lnTo>
                  <a:lnTo>
                    <a:pt x="6288" y="1572"/>
                  </a:lnTo>
                  <a:cubicBezTo>
                    <a:pt x="6288" y="1715"/>
                    <a:pt x="6169" y="1834"/>
                    <a:pt x="6026" y="1882"/>
                  </a:cubicBezTo>
                  <a:cubicBezTo>
                    <a:pt x="5835" y="1882"/>
                    <a:pt x="5692" y="1763"/>
                    <a:pt x="5669" y="1572"/>
                  </a:cubicBezTo>
                  <a:lnTo>
                    <a:pt x="566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106"/>
            <p:cNvSpPr/>
            <p:nvPr/>
          </p:nvSpPr>
          <p:spPr>
            <a:xfrm>
              <a:off x="1714600" y="3649025"/>
              <a:ext cx="110175" cy="78600"/>
            </a:xfrm>
            <a:custGeom>
              <a:avLst/>
              <a:gdLst/>
              <a:ahLst/>
              <a:cxnLst/>
              <a:rect l="l" t="t" r="r" b="b"/>
              <a:pathLst>
                <a:path w="4407" h="3144" extrusionOk="0">
                  <a:moveTo>
                    <a:pt x="2216" y="0"/>
                  </a:moveTo>
                  <a:cubicBezTo>
                    <a:pt x="1001" y="0"/>
                    <a:pt x="1" y="977"/>
                    <a:pt x="1" y="2191"/>
                  </a:cubicBezTo>
                  <a:lnTo>
                    <a:pt x="1" y="3120"/>
                  </a:lnTo>
                  <a:lnTo>
                    <a:pt x="644" y="3120"/>
                  </a:lnTo>
                  <a:lnTo>
                    <a:pt x="644" y="2215"/>
                  </a:lnTo>
                  <a:cubicBezTo>
                    <a:pt x="596" y="1310"/>
                    <a:pt x="1287" y="572"/>
                    <a:pt x="2192" y="572"/>
                  </a:cubicBezTo>
                  <a:cubicBezTo>
                    <a:pt x="2206" y="571"/>
                    <a:pt x="2219" y="571"/>
                    <a:pt x="2233" y="571"/>
                  </a:cubicBezTo>
                  <a:cubicBezTo>
                    <a:pt x="3118" y="571"/>
                    <a:pt x="3811" y="1323"/>
                    <a:pt x="3764" y="2191"/>
                  </a:cubicBezTo>
                  <a:lnTo>
                    <a:pt x="3764" y="3144"/>
                  </a:lnTo>
                  <a:lnTo>
                    <a:pt x="4407" y="3144"/>
                  </a:lnTo>
                  <a:lnTo>
                    <a:pt x="4407" y="2215"/>
                  </a:lnTo>
                  <a:cubicBezTo>
                    <a:pt x="4407" y="1000"/>
                    <a:pt x="3430" y="0"/>
                    <a:pt x="2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0" name="Google Shape;13080;p106"/>
          <p:cNvGrpSpPr/>
          <p:nvPr/>
        </p:nvGrpSpPr>
        <p:grpSpPr>
          <a:xfrm>
            <a:off x="1071883" y="3445734"/>
            <a:ext cx="244388" cy="349436"/>
            <a:chOff x="1096625" y="3648875"/>
            <a:chExt cx="188150" cy="268075"/>
          </a:xfrm>
        </p:grpSpPr>
        <p:sp>
          <p:nvSpPr>
            <p:cNvPr id="13081" name="Google Shape;13081;p106"/>
            <p:cNvSpPr/>
            <p:nvPr/>
          </p:nvSpPr>
          <p:spPr>
            <a:xfrm>
              <a:off x="1096625" y="3885375"/>
              <a:ext cx="188150" cy="31575"/>
            </a:xfrm>
            <a:custGeom>
              <a:avLst/>
              <a:gdLst/>
              <a:ahLst/>
              <a:cxnLst/>
              <a:rect l="l" t="t" r="r" b="b"/>
              <a:pathLst>
                <a:path w="7526" h="1263" extrusionOk="0">
                  <a:moveTo>
                    <a:pt x="953" y="0"/>
                  </a:moveTo>
                  <a:cubicBezTo>
                    <a:pt x="429" y="0"/>
                    <a:pt x="0" y="429"/>
                    <a:pt x="0" y="953"/>
                  </a:cubicBezTo>
                  <a:cubicBezTo>
                    <a:pt x="0" y="1120"/>
                    <a:pt x="143" y="1263"/>
                    <a:pt x="310" y="1263"/>
                  </a:cubicBezTo>
                  <a:lnTo>
                    <a:pt x="7216" y="1263"/>
                  </a:lnTo>
                  <a:cubicBezTo>
                    <a:pt x="7383" y="1263"/>
                    <a:pt x="7526" y="1120"/>
                    <a:pt x="7526" y="953"/>
                  </a:cubicBezTo>
                  <a:cubicBezTo>
                    <a:pt x="7526" y="429"/>
                    <a:pt x="7121" y="0"/>
                    <a:pt x="6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106"/>
            <p:cNvSpPr/>
            <p:nvPr/>
          </p:nvSpPr>
          <p:spPr>
            <a:xfrm>
              <a:off x="1132350" y="3735950"/>
              <a:ext cx="116700" cy="30975"/>
            </a:xfrm>
            <a:custGeom>
              <a:avLst/>
              <a:gdLst/>
              <a:ahLst/>
              <a:cxnLst/>
              <a:rect l="l" t="t" r="r" b="b"/>
              <a:pathLst>
                <a:path w="4668" h="1239" extrusionOk="0">
                  <a:moveTo>
                    <a:pt x="1334" y="0"/>
                  </a:moveTo>
                  <a:cubicBezTo>
                    <a:pt x="905" y="0"/>
                    <a:pt x="500" y="119"/>
                    <a:pt x="143" y="357"/>
                  </a:cubicBezTo>
                  <a:cubicBezTo>
                    <a:pt x="72" y="405"/>
                    <a:pt x="0" y="500"/>
                    <a:pt x="0" y="619"/>
                  </a:cubicBezTo>
                  <a:cubicBezTo>
                    <a:pt x="0" y="715"/>
                    <a:pt x="72" y="810"/>
                    <a:pt x="143" y="881"/>
                  </a:cubicBezTo>
                  <a:cubicBezTo>
                    <a:pt x="500" y="1119"/>
                    <a:pt x="905" y="1238"/>
                    <a:pt x="1334" y="1238"/>
                  </a:cubicBezTo>
                  <a:lnTo>
                    <a:pt x="3334" y="1238"/>
                  </a:lnTo>
                  <a:cubicBezTo>
                    <a:pt x="3763" y="1238"/>
                    <a:pt x="4168" y="1119"/>
                    <a:pt x="4525" y="881"/>
                  </a:cubicBezTo>
                  <a:cubicBezTo>
                    <a:pt x="4620" y="810"/>
                    <a:pt x="4668" y="715"/>
                    <a:pt x="4668" y="619"/>
                  </a:cubicBezTo>
                  <a:cubicBezTo>
                    <a:pt x="4668" y="500"/>
                    <a:pt x="4620" y="405"/>
                    <a:pt x="4525" y="357"/>
                  </a:cubicBezTo>
                  <a:cubicBezTo>
                    <a:pt x="4168" y="119"/>
                    <a:pt x="3763" y="0"/>
                    <a:pt x="3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106"/>
            <p:cNvSpPr/>
            <p:nvPr/>
          </p:nvSpPr>
          <p:spPr>
            <a:xfrm>
              <a:off x="1143650" y="3648875"/>
              <a:ext cx="94100" cy="74575"/>
            </a:xfrm>
            <a:custGeom>
              <a:avLst/>
              <a:gdLst/>
              <a:ahLst/>
              <a:cxnLst/>
              <a:rect l="l" t="t" r="r" b="b"/>
              <a:pathLst>
                <a:path w="3764" h="2983" extrusionOk="0">
                  <a:moveTo>
                    <a:pt x="1873" y="0"/>
                  </a:moveTo>
                  <a:cubicBezTo>
                    <a:pt x="1733" y="0"/>
                    <a:pt x="1596" y="90"/>
                    <a:pt x="1573" y="268"/>
                  </a:cubicBezTo>
                  <a:cubicBezTo>
                    <a:pt x="1454" y="411"/>
                    <a:pt x="1311" y="554"/>
                    <a:pt x="1192" y="673"/>
                  </a:cubicBezTo>
                  <a:cubicBezTo>
                    <a:pt x="691" y="1197"/>
                    <a:pt x="1" y="1888"/>
                    <a:pt x="1" y="2626"/>
                  </a:cubicBezTo>
                  <a:cubicBezTo>
                    <a:pt x="1" y="2745"/>
                    <a:pt x="1" y="2864"/>
                    <a:pt x="48" y="2983"/>
                  </a:cubicBezTo>
                  <a:cubicBezTo>
                    <a:pt x="310" y="2888"/>
                    <a:pt x="596" y="2840"/>
                    <a:pt x="858" y="2840"/>
                  </a:cubicBezTo>
                  <a:lnTo>
                    <a:pt x="2882" y="2840"/>
                  </a:lnTo>
                  <a:cubicBezTo>
                    <a:pt x="3168" y="2840"/>
                    <a:pt x="3454" y="2888"/>
                    <a:pt x="3716" y="2983"/>
                  </a:cubicBezTo>
                  <a:cubicBezTo>
                    <a:pt x="3764" y="2864"/>
                    <a:pt x="3764" y="2745"/>
                    <a:pt x="3764" y="2626"/>
                  </a:cubicBezTo>
                  <a:cubicBezTo>
                    <a:pt x="3764" y="1911"/>
                    <a:pt x="3097" y="1197"/>
                    <a:pt x="2573" y="697"/>
                  </a:cubicBezTo>
                  <a:cubicBezTo>
                    <a:pt x="2430" y="554"/>
                    <a:pt x="2311" y="411"/>
                    <a:pt x="2192" y="268"/>
                  </a:cubicBezTo>
                  <a:cubicBezTo>
                    <a:pt x="2156" y="90"/>
                    <a:pt x="2013" y="0"/>
                    <a:pt x="18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106"/>
            <p:cNvSpPr/>
            <p:nvPr/>
          </p:nvSpPr>
          <p:spPr>
            <a:xfrm>
              <a:off x="1131750" y="3782375"/>
              <a:ext cx="118500" cy="87550"/>
            </a:xfrm>
            <a:custGeom>
              <a:avLst/>
              <a:gdLst/>
              <a:ahLst/>
              <a:cxnLst/>
              <a:rect l="l" t="t" r="r" b="b"/>
              <a:pathLst>
                <a:path w="4740" h="3502" extrusionOk="0">
                  <a:moveTo>
                    <a:pt x="1096" y="1"/>
                  </a:moveTo>
                  <a:cubicBezTo>
                    <a:pt x="1001" y="1239"/>
                    <a:pt x="620" y="2430"/>
                    <a:pt x="1" y="3501"/>
                  </a:cubicBezTo>
                  <a:lnTo>
                    <a:pt x="4740" y="3501"/>
                  </a:lnTo>
                  <a:cubicBezTo>
                    <a:pt x="4120" y="2430"/>
                    <a:pt x="3739" y="1239"/>
                    <a:pt x="3620" y="1"/>
                  </a:cubicBezTo>
                  <a:cubicBezTo>
                    <a:pt x="3549" y="1"/>
                    <a:pt x="3454" y="24"/>
                    <a:pt x="3358" y="24"/>
                  </a:cubicBezTo>
                  <a:lnTo>
                    <a:pt x="1358" y="24"/>
                  </a:lnTo>
                  <a:cubicBezTo>
                    <a:pt x="1287" y="24"/>
                    <a:pt x="1191" y="24"/>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5" name="Google Shape;13085;p106"/>
          <p:cNvGrpSpPr/>
          <p:nvPr/>
        </p:nvGrpSpPr>
        <p:grpSpPr>
          <a:xfrm>
            <a:off x="1019310" y="4003045"/>
            <a:ext cx="348787" cy="349338"/>
            <a:chOff x="1056150" y="4076425"/>
            <a:chExt cx="268525" cy="268000"/>
          </a:xfrm>
        </p:grpSpPr>
        <p:sp>
          <p:nvSpPr>
            <p:cNvPr id="13086" name="Google Shape;13086;p106"/>
            <p:cNvSpPr/>
            <p:nvPr/>
          </p:nvSpPr>
          <p:spPr>
            <a:xfrm>
              <a:off x="1056150" y="4076425"/>
              <a:ext cx="268525" cy="173325"/>
            </a:xfrm>
            <a:custGeom>
              <a:avLst/>
              <a:gdLst/>
              <a:ahLst/>
              <a:cxnLst/>
              <a:rect l="l" t="t" r="r" b="b"/>
              <a:pathLst>
                <a:path w="10741" h="6933" extrusionOk="0">
                  <a:moveTo>
                    <a:pt x="934" y="1"/>
                  </a:moveTo>
                  <a:cubicBezTo>
                    <a:pt x="538" y="1"/>
                    <a:pt x="538" y="624"/>
                    <a:pt x="934" y="624"/>
                  </a:cubicBezTo>
                  <a:cubicBezTo>
                    <a:pt x="948" y="624"/>
                    <a:pt x="962" y="624"/>
                    <a:pt x="976" y="622"/>
                  </a:cubicBezTo>
                  <a:lnTo>
                    <a:pt x="1286" y="622"/>
                  </a:lnTo>
                  <a:lnTo>
                    <a:pt x="1286" y="1265"/>
                  </a:lnTo>
                  <a:lnTo>
                    <a:pt x="334" y="1265"/>
                  </a:lnTo>
                  <a:cubicBezTo>
                    <a:pt x="320" y="1263"/>
                    <a:pt x="306" y="1262"/>
                    <a:pt x="292" y="1262"/>
                  </a:cubicBezTo>
                  <a:cubicBezTo>
                    <a:pt x="123" y="1262"/>
                    <a:pt x="0" y="1398"/>
                    <a:pt x="0" y="1575"/>
                  </a:cubicBezTo>
                  <a:lnTo>
                    <a:pt x="0" y="6623"/>
                  </a:lnTo>
                  <a:cubicBezTo>
                    <a:pt x="24" y="6790"/>
                    <a:pt x="143" y="6933"/>
                    <a:pt x="334" y="6933"/>
                  </a:cubicBezTo>
                  <a:lnTo>
                    <a:pt x="10431" y="6933"/>
                  </a:lnTo>
                  <a:cubicBezTo>
                    <a:pt x="10598" y="6933"/>
                    <a:pt x="10717" y="6790"/>
                    <a:pt x="10740" y="6623"/>
                  </a:cubicBezTo>
                  <a:lnTo>
                    <a:pt x="10740" y="1575"/>
                  </a:lnTo>
                  <a:cubicBezTo>
                    <a:pt x="10740" y="1408"/>
                    <a:pt x="10598" y="1265"/>
                    <a:pt x="10431" y="1265"/>
                  </a:cubicBezTo>
                  <a:lnTo>
                    <a:pt x="9454" y="1265"/>
                  </a:lnTo>
                  <a:lnTo>
                    <a:pt x="9454" y="622"/>
                  </a:lnTo>
                  <a:lnTo>
                    <a:pt x="9788" y="622"/>
                  </a:lnTo>
                  <a:cubicBezTo>
                    <a:pt x="9802" y="624"/>
                    <a:pt x="9817" y="624"/>
                    <a:pt x="9830" y="624"/>
                  </a:cubicBezTo>
                  <a:cubicBezTo>
                    <a:pt x="10226" y="624"/>
                    <a:pt x="10226" y="1"/>
                    <a:pt x="9830" y="1"/>
                  </a:cubicBezTo>
                  <a:cubicBezTo>
                    <a:pt x="9817" y="1"/>
                    <a:pt x="9802" y="1"/>
                    <a:pt x="9788" y="3"/>
                  </a:cubicBezTo>
                  <a:lnTo>
                    <a:pt x="8526" y="3"/>
                  </a:lnTo>
                  <a:cubicBezTo>
                    <a:pt x="8510" y="1"/>
                    <a:pt x="8495" y="1"/>
                    <a:pt x="8481" y="1"/>
                  </a:cubicBezTo>
                  <a:cubicBezTo>
                    <a:pt x="8064" y="1"/>
                    <a:pt x="8064" y="624"/>
                    <a:pt x="8481" y="624"/>
                  </a:cubicBezTo>
                  <a:cubicBezTo>
                    <a:pt x="8495" y="624"/>
                    <a:pt x="8510" y="624"/>
                    <a:pt x="8526" y="622"/>
                  </a:cubicBezTo>
                  <a:lnTo>
                    <a:pt x="8835" y="622"/>
                  </a:lnTo>
                  <a:lnTo>
                    <a:pt x="8835" y="1265"/>
                  </a:lnTo>
                  <a:lnTo>
                    <a:pt x="5692" y="1265"/>
                  </a:lnTo>
                  <a:lnTo>
                    <a:pt x="5692" y="622"/>
                  </a:lnTo>
                  <a:lnTo>
                    <a:pt x="6001" y="622"/>
                  </a:lnTo>
                  <a:cubicBezTo>
                    <a:pt x="6016" y="624"/>
                    <a:pt x="6030" y="624"/>
                    <a:pt x="6044" y="624"/>
                  </a:cubicBezTo>
                  <a:cubicBezTo>
                    <a:pt x="6440" y="624"/>
                    <a:pt x="6440" y="1"/>
                    <a:pt x="6044" y="1"/>
                  </a:cubicBezTo>
                  <a:cubicBezTo>
                    <a:pt x="6030" y="1"/>
                    <a:pt x="6016" y="1"/>
                    <a:pt x="6001" y="3"/>
                  </a:cubicBezTo>
                  <a:lnTo>
                    <a:pt x="4739" y="3"/>
                  </a:lnTo>
                  <a:cubicBezTo>
                    <a:pt x="4725" y="1"/>
                    <a:pt x="4710" y="1"/>
                    <a:pt x="4697" y="1"/>
                  </a:cubicBezTo>
                  <a:cubicBezTo>
                    <a:pt x="4301" y="1"/>
                    <a:pt x="4301" y="624"/>
                    <a:pt x="4697" y="624"/>
                  </a:cubicBezTo>
                  <a:cubicBezTo>
                    <a:pt x="4710" y="624"/>
                    <a:pt x="4725" y="624"/>
                    <a:pt x="4739" y="622"/>
                  </a:cubicBezTo>
                  <a:lnTo>
                    <a:pt x="5049" y="622"/>
                  </a:lnTo>
                  <a:lnTo>
                    <a:pt x="5049" y="1265"/>
                  </a:lnTo>
                  <a:lnTo>
                    <a:pt x="1929" y="1265"/>
                  </a:lnTo>
                  <a:lnTo>
                    <a:pt x="1929" y="622"/>
                  </a:lnTo>
                  <a:lnTo>
                    <a:pt x="2215" y="622"/>
                  </a:lnTo>
                  <a:cubicBezTo>
                    <a:pt x="2230" y="624"/>
                    <a:pt x="2245" y="624"/>
                    <a:pt x="2260" y="624"/>
                  </a:cubicBezTo>
                  <a:cubicBezTo>
                    <a:pt x="2676" y="624"/>
                    <a:pt x="2676" y="1"/>
                    <a:pt x="2260" y="1"/>
                  </a:cubicBezTo>
                  <a:cubicBezTo>
                    <a:pt x="2245" y="1"/>
                    <a:pt x="2230" y="1"/>
                    <a:pt x="2215" y="3"/>
                  </a:cubicBezTo>
                  <a:lnTo>
                    <a:pt x="976" y="3"/>
                  </a:lnTo>
                  <a:cubicBezTo>
                    <a:pt x="962" y="1"/>
                    <a:pt x="948" y="1"/>
                    <a:pt x="9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106"/>
            <p:cNvSpPr/>
            <p:nvPr/>
          </p:nvSpPr>
          <p:spPr>
            <a:xfrm>
              <a:off x="1102575" y="4265800"/>
              <a:ext cx="176250" cy="78625"/>
            </a:xfrm>
            <a:custGeom>
              <a:avLst/>
              <a:gdLst/>
              <a:ahLst/>
              <a:cxnLst/>
              <a:rect l="l" t="t" r="r" b="b"/>
              <a:pathLst>
                <a:path w="7050" h="3145" extrusionOk="0">
                  <a:moveTo>
                    <a:pt x="2573" y="1716"/>
                  </a:moveTo>
                  <a:lnTo>
                    <a:pt x="2573" y="2525"/>
                  </a:lnTo>
                  <a:lnTo>
                    <a:pt x="1763" y="2525"/>
                  </a:lnTo>
                  <a:lnTo>
                    <a:pt x="2573" y="1716"/>
                  </a:lnTo>
                  <a:close/>
                  <a:moveTo>
                    <a:pt x="4454" y="1716"/>
                  </a:moveTo>
                  <a:lnTo>
                    <a:pt x="5287" y="2525"/>
                  </a:lnTo>
                  <a:lnTo>
                    <a:pt x="4454" y="2525"/>
                  </a:lnTo>
                  <a:lnTo>
                    <a:pt x="4454" y="1716"/>
                  </a:lnTo>
                  <a:close/>
                  <a:moveTo>
                    <a:pt x="2573" y="1"/>
                  </a:moveTo>
                  <a:lnTo>
                    <a:pt x="2573" y="811"/>
                  </a:lnTo>
                  <a:lnTo>
                    <a:pt x="882" y="2525"/>
                  </a:lnTo>
                  <a:lnTo>
                    <a:pt x="382" y="2525"/>
                  </a:lnTo>
                  <a:cubicBezTo>
                    <a:pt x="1" y="2549"/>
                    <a:pt x="1" y="3121"/>
                    <a:pt x="382" y="3144"/>
                  </a:cubicBezTo>
                  <a:lnTo>
                    <a:pt x="6669" y="3144"/>
                  </a:lnTo>
                  <a:cubicBezTo>
                    <a:pt x="7050" y="3121"/>
                    <a:pt x="7050" y="2549"/>
                    <a:pt x="6669" y="2525"/>
                  </a:cubicBezTo>
                  <a:lnTo>
                    <a:pt x="6169" y="2525"/>
                  </a:lnTo>
                  <a:lnTo>
                    <a:pt x="4454" y="811"/>
                  </a:lnTo>
                  <a:lnTo>
                    <a:pt x="44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8" name="Google Shape;13088;p106"/>
          <p:cNvGrpSpPr/>
          <p:nvPr/>
        </p:nvGrpSpPr>
        <p:grpSpPr>
          <a:xfrm>
            <a:off x="1833590" y="4003110"/>
            <a:ext cx="225067" cy="349273"/>
            <a:chOff x="1683050" y="4076475"/>
            <a:chExt cx="173275" cy="267950"/>
          </a:xfrm>
        </p:grpSpPr>
        <p:sp>
          <p:nvSpPr>
            <p:cNvPr id="13089" name="Google Shape;13089;p106"/>
            <p:cNvSpPr/>
            <p:nvPr/>
          </p:nvSpPr>
          <p:spPr>
            <a:xfrm>
              <a:off x="1683050" y="4187825"/>
              <a:ext cx="173275" cy="156600"/>
            </a:xfrm>
            <a:custGeom>
              <a:avLst/>
              <a:gdLst/>
              <a:ahLst/>
              <a:cxnLst/>
              <a:rect l="l" t="t" r="r" b="b"/>
              <a:pathLst>
                <a:path w="6931" h="6264" extrusionOk="0">
                  <a:moveTo>
                    <a:pt x="322" y="0"/>
                  </a:moveTo>
                  <a:cubicBezTo>
                    <a:pt x="173" y="0"/>
                    <a:pt x="25" y="95"/>
                    <a:pt x="1" y="286"/>
                  </a:cubicBezTo>
                  <a:cubicBezTo>
                    <a:pt x="1" y="2072"/>
                    <a:pt x="1382" y="3549"/>
                    <a:pt x="3144" y="3715"/>
                  </a:cubicBezTo>
                  <a:lnTo>
                    <a:pt x="3144" y="5644"/>
                  </a:lnTo>
                  <a:lnTo>
                    <a:pt x="2216" y="5644"/>
                  </a:lnTo>
                  <a:cubicBezTo>
                    <a:pt x="1834" y="5668"/>
                    <a:pt x="1834" y="6240"/>
                    <a:pt x="2216" y="6263"/>
                  </a:cubicBezTo>
                  <a:lnTo>
                    <a:pt x="4716" y="6263"/>
                  </a:lnTo>
                  <a:cubicBezTo>
                    <a:pt x="5097" y="6240"/>
                    <a:pt x="5097" y="5668"/>
                    <a:pt x="4716" y="5644"/>
                  </a:cubicBezTo>
                  <a:lnTo>
                    <a:pt x="3763" y="5644"/>
                  </a:lnTo>
                  <a:lnTo>
                    <a:pt x="3763" y="3715"/>
                  </a:lnTo>
                  <a:cubicBezTo>
                    <a:pt x="5550" y="3549"/>
                    <a:pt x="6907" y="2072"/>
                    <a:pt x="6907" y="286"/>
                  </a:cubicBezTo>
                  <a:lnTo>
                    <a:pt x="6931" y="286"/>
                  </a:lnTo>
                  <a:cubicBezTo>
                    <a:pt x="6907" y="95"/>
                    <a:pt x="6758" y="0"/>
                    <a:pt x="6609" y="0"/>
                  </a:cubicBezTo>
                  <a:cubicBezTo>
                    <a:pt x="6460" y="0"/>
                    <a:pt x="6312" y="95"/>
                    <a:pt x="6288" y="286"/>
                  </a:cubicBezTo>
                  <a:cubicBezTo>
                    <a:pt x="6359" y="1882"/>
                    <a:pt x="5073" y="3239"/>
                    <a:pt x="3478" y="3239"/>
                  </a:cubicBezTo>
                  <a:cubicBezTo>
                    <a:pt x="1858" y="3239"/>
                    <a:pt x="572" y="1882"/>
                    <a:pt x="644" y="286"/>
                  </a:cubicBezTo>
                  <a:cubicBezTo>
                    <a:pt x="620" y="95"/>
                    <a:pt x="471"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106"/>
            <p:cNvSpPr/>
            <p:nvPr/>
          </p:nvSpPr>
          <p:spPr>
            <a:xfrm>
              <a:off x="1714600" y="4076475"/>
              <a:ext cx="110175" cy="110775"/>
            </a:xfrm>
            <a:custGeom>
              <a:avLst/>
              <a:gdLst/>
              <a:ahLst/>
              <a:cxnLst/>
              <a:rect l="l" t="t" r="r" b="b"/>
              <a:pathLst>
                <a:path w="4407" h="4431" extrusionOk="0">
                  <a:moveTo>
                    <a:pt x="1882" y="1"/>
                  </a:moveTo>
                  <a:cubicBezTo>
                    <a:pt x="930" y="168"/>
                    <a:pt x="168" y="930"/>
                    <a:pt x="25" y="1906"/>
                  </a:cubicBezTo>
                  <a:lnTo>
                    <a:pt x="1573" y="1906"/>
                  </a:lnTo>
                  <a:cubicBezTo>
                    <a:pt x="1587" y="1905"/>
                    <a:pt x="1601" y="1904"/>
                    <a:pt x="1615" y="1904"/>
                  </a:cubicBezTo>
                  <a:cubicBezTo>
                    <a:pt x="2011" y="1904"/>
                    <a:pt x="2011" y="2528"/>
                    <a:pt x="1615" y="2528"/>
                  </a:cubicBezTo>
                  <a:cubicBezTo>
                    <a:pt x="1601" y="2528"/>
                    <a:pt x="1587" y="2527"/>
                    <a:pt x="1573" y="2525"/>
                  </a:cubicBezTo>
                  <a:lnTo>
                    <a:pt x="1" y="2525"/>
                  </a:lnTo>
                  <a:lnTo>
                    <a:pt x="1" y="3168"/>
                  </a:lnTo>
                  <a:lnTo>
                    <a:pt x="1573" y="3168"/>
                  </a:lnTo>
                  <a:cubicBezTo>
                    <a:pt x="2001" y="3168"/>
                    <a:pt x="2001" y="3787"/>
                    <a:pt x="1573" y="3787"/>
                  </a:cubicBezTo>
                  <a:lnTo>
                    <a:pt x="1" y="3787"/>
                  </a:lnTo>
                  <a:lnTo>
                    <a:pt x="1" y="4430"/>
                  </a:lnTo>
                  <a:lnTo>
                    <a:pt x="4407" y="4430"/>
                  </a:lnTo>
                  <a:lnTo>
                    <a:pt x="4407" y="3787"/>
                  </a:lnTo>
                  <a:lnTo>
                    <a:pt x="2835" y="3787"/>
                  </a:lnTo>
                  <a:cubicBezTo>
                    <a:pt x="2406" y="3787"/>
                    <a:pt x="2406" y="3168"/>
                    <a:pt x="2835" y="3168"/>
                  </a:cubicBezTo>
                  <a:lnTo>
                    <a:pt x="4407" y="3168"/>
                  </a:lnTo>
                  <a:lnTo>
                    <a:pt x="4407" y="2525"/>
                  </a:lnTo>
                  <a:lnTo>
                    <a:pt x="2835" y="2525"/>
                  </a:lnTo>
                  <a:cubicBezTo>
                    <a:pt x="2819" y="2527"/>
                    <a:pt x="2805" y="2528"/>
                    <a:pt x="2790" y="2528"/>
                  </a:cubicBezTo>
                  <a:cubicBezTo>
                    <a:pt x="2373" y="2528"/>
                    <a:pt x="2373" y="1904"/>
                    <a:pt x="2790" y="1904"/>
                  </a:cubicBezTo>
                  <a:cubicBezTo>
                    <a:pt x="2805" y="1904"/>
                    <a:pt x="2819" y="1905"/>
                    <a:pt x="2835" y="1906"/>
                  </a:cubicBezTo>
                  <a:lnTo>
                    <a:pt x="4383" y="1906"/>
                  </a:lnTo>
                  <a:cubicBezTo>
                    <a:pt x="4240" y="930"/>
                    <a:pt x="3478" y="168"/>
                    <a:pt x="2525" y="1"/>
                  </a:cubicBezTo>
                  <a:lnTo>
                    <a:pt x="2525" y="953"/>
                  </a:lnTo>
                  <a:cubicBezTo>
                    <a:pt x="2549" y="1192"/>
                    <a:pt x="2376" y="1311"/>
                    <a:pt x="2204" y="1311"/>
                  </a:cubicBezTo>
                  <a:cubicBezTo>
                    <a:pt x="2031" y="1311"/>
                    <a:pt x="1858" y="1192"/>
                    <a:pt x="1882" y="953"/>
                  </a:cubicBezTo>
                  <a:lnTo>
                    <a:pt x="1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106"/>
            <p:cNvSpPr/>
            <p:nvPr/>
          </p:nvSpPr>
          <p:spPr>
            <a:xfrm>
              <a:off x="1715200" y="4202700"/>
              <a:ext cx="108975" cy="47050"/>
            </a:xfrm>
            <a:custGeom>
              <a:avLst/>
              <a:gdLst/>
              <a:ahLst/>
              <a:cxnLst/>
              <a:rect l="l" t="t" r="r" b="b"/>
              <a:pathLst>
                <a:path w="4359" h="1882" extrusionOk="0">
                  <a:moveTo>
                    <a:pt x="1" y="1"/>
                  </a:moveTo>
                  <a:cubicBezTo>
                    <a:pt x="167" y="1072"/>
                    <a:pt x="1096" y="1882"/>
                    <a:pt x="2192" y="1882"/>
                  </a:cubicBezTo>
                  <a:cubicBezTo>
                    <a:pt x="3263" y="1882"/>
                    <a:pt x="4192" y="1072"/>
                    <a:pt x="4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2" name="Google Shape;13092;p106"/>
          <p:cNvGrpSpPr/>
          <p:nvPr/>
        </p:nvGrpSpPr>
        <p:grpSpPr>
          <a:xfrm>
            <a:off x="2521845" y="4024846"/>
            <a:ext cx="351125" cy="306388"/>
            <a:chOff x="2212925" y="4093150"/>
            <a:chExt cx="270325" cy="235050"/>
          </a:xfrm>
        </p:grpSpPr>
        <p:sp>
          <p:nvSpPr>
            <p:cNvPr id="13093" name="Google Shape;13093;p106"/>
            <p:cNvSpPr/>
            <p:nvPr/>
          </p:nvSpPr>
          <p:spPr>
            <a:xfrm>
              <a:off x="2286150" y="4155375"/>
              <a:ext cx="197100" cy="172825"/>
            </a:xfrm>
            <a:custGeom>
              <a:avLst/>
              <a:gdLst/>
              <a:ahLst/>
              <a:cxnLst/>
              <a:rect l="l" t="t" r="r" b="b"/>
              <a:pathLst>
                <a:path w="7884" h="6913" extrusionOk="0">
                  <a:moveTo>
                    <a:pt x="3737" y="1"/>
                  </a:moveTo>
                  <a:cubicBezTo>
                    <a:pt x="3044" y="1"/>
                    <a:pt x="2338" y="255"/>
                    <a:pt x="1763" y="822"/>
                  </a:cubicBezTo>
                  <a:cubicBezTo>
                    <a:pt x="1" y="2608"/>
                    <a:pt x="1263" y="5656"/>
                    <a:pt x="3764" y="5656"/>
                  </a:cubicBezTo>
                  <a:cubicBezTo>
                    <a:pt x="4407" y="5656"/>
                    <a:pt x="5026" y="5442"/>
                    <a:pt x="5526" y="5037"/>
                  </a:cubicBezTo>
                  <a:lnTo>
                    <a:pt x="7312" y="6823"/>
                  </a:lnTo>
                  <a:cubicBezTo>
                    <a:pt x="7371" y="6883"/>
                    <a:pt x="7455" y="6912"/>
                    <a:pt x="7538" y="6912"/>
                  </a:cubicBezTo>
                  <a:cubicBezTo>
                    <a:pt x="7621" y="6912"/>
                    <a:pt x="7705" y="6883"/>
                    <a:pt x="7764" y="6823"/>
                  </a:cubicBezTo>
                  <a:cubicBezTo>
                    <a:pt x="7883" y="6704"/>
                    <a:pt x="7883" y="6490"/>
                    <a:pt x="7764" y="6371"/>
                  </a:cubicBezTo>
                  <a:lnTo>
                    <a:pt x="5978" y="4585"/>
                  </a:lnTo>
                  <a:cubicBezTo>
                    <a:pt x="6383" y="4084"/>
                    <a:pt x="6597" y="3465"/>
                    <a:pt x="6597" y="2822"/>
                  </a:cubicBezTo>
                  <a:cubicBezTo>
                    <a:pt x="6597" y="1127"/>
                    <a:pt x="5196" y="1"/>
                    <a:pt x="3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106"/>
            <p:cNvSpPr/>
            <p:nvPr/>
          </p:nvSpPr>
          <p:spPr>
            <a:xfrm>
              <a:off x="2212925" y="4265225"/>
              <a:ext cx="82775" cy="16100"/>
            </a:xfrm>
            <a:custGeom>
              <a:avLst/>
              <a:gdLst/>
              <a:ahLst/>
              <a:cxnLst/>
              <a:rect l="l" t="t" r="r" b="b"/>
              <a:pathLst>
                <a:path w="3311" h="644" extrusionOk="0">
                  <a:moveTo>
                    <a:pt x="382" y="0"/>
                  </a:moveTo>
                  <a:cubicBezTo>
                    <a:pt x="1" y="48"/>
                    <a:pt x="1" y="595"/>
                    <a:pt x="382" y="643"/>
                  </a:cubicBezTo>
                  <a:lnTo>
                    <a:pt x="2930" y="643"/>
                  </a:lnTo>
                  <a:cubicBezTo>
                    <a:pt x="3311" y="595"/>
                    <a:pt x="3311" y="48"/>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106"/>
            <p:cNvSpPr/>
            <p:nvPr/>
          </p:nvSpPr>
          <p:spPr>
            <a:xfrm>
              <a:off x="2212925" y="4234200"/>
              <a:ext cx="52650" cy="15625"/>
            </a:xfrm>
            <a:custGeom>
              <a:avLst/>
              <a:gdLst/>
              <a:ahLst/>
              <a:cxnLst/>
              <a:rect l="l" t="t" r="r" b="b"/>
              <a:pathLst>
                <a:path w="2106" h="625" extrusionOk="0">
                  <a:moveTo>
                    <a:pt x="1689" y="0"/>
                  </a:moveTo>
                  <a:cubicBezTo>
                    <a:pt x="1674" y="0"/>
                    <a:pt x="1659" y="1"/>
                    <a:pt x="1644" y="3"/>
                  </a:cubicBezTo>
                  <a:lnTo>
                    <a:pt x="382" y="3"/>
                  </a:lnTo>
                  <a:cubicBezTo>
                    <a:pt x="1" y="27"/>
                    <a:pt x="1" y="574"/>
                    <a:pt x="382" y="622"/>
                  </a:cubicBezTo>
                  <a:lnTo>
                    <a:pt x="1644" y="622"/>
                  </a:lnTo>
                  <a:cubicBezTo>
                    <a:pt x="1659" y="623"/>
                    <a:pt x="1674" y="624"/>
                    <a:pt x="1689" y="624"/>
                  </a:cubicBezTo>
                  <a:cubicBezTo>
                    <a:pt x="2105" y="624"/>
                    <a:pt x="2105" y="0"/>
                    <a:pt x="1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106"/>
            <p:cNvSpPr/>
            <p:nvPr/>
          </p:nvSpPr>
          <p:spPr>
            <a:xfrm>
              <a:off x="2214125" y="4093150"/>
              <a:ext cx="174450" cy="125050"/>
            </a:xfrm>
            <a:custGeom>
              <a:avLst/>
              <a:gdLst/>
              <a:ahLst/>
              <a:cxnLst/>
              <a:rect l="l" t="t" r="r" b="b"/>
              <a:pathLst>
                <a:path w="6978" h="5002" extrusionOk="0">
                  <a:moveTo>
                    <a:pt x="322" y="1"/>
                  </a:moveTo>
                  <a:cubicBezTo>
                    <a:pt x="173" y="1"/>
                    <a:pt x="24" y="96"/>
                    <a:pt x="0" y="286"/>
                  </a:cubicBezTo>
                  <a:lnTo>
                    <a:pt x="0" y="4692"/>
                  </a:lnTo>
                  <a:cubicBezTo>
                    <a:pt x="0" y="4859"/>
                    <a:pt x="143" y="5002"/>
                    <a:pt x="334" y="5002"/>
                  </a:cubicBezTo>
                  <a:lnTo>
                    <a:pt x="3215" y="5002"/>
                  </a:lnTo>
                  <a:cubicBezTo>
                    <a:pt x="3382" y="3216"/>
                    <a:pt x="4858" y="1858"/>
                    <a:pt x="6645" y="1858"/>
                  </a:cubicBezTo>
                  <a:cubicBezTo>
                    <a:pt x="6764" y="1858"/>
                    <a:pt x="6859" y="1858"/>
                    <a:pt x="6978" y="1882"/>
                  </a:cubicBezTo>
                  <a:lnTo>
                    <a:pt x="6978" y="929"/>
                  </a:lnTo>
                  <a:cubicBezTo>
                    <a:pt x="6978" y="733"/>
                    <a:pt x="6810" y="605"/>
                    <a:pt x="6643" y="605"/>
                  </a:cubicBezTo>
                  <a:cubicBezTo>
                    <a:pt x="6566" y="605"/>
                    <a:pt x="6490" y="632"/>
                    <a:pt x="6430" y="691"/>
                  </a:cubicBezTo>
                  <a:lnTo>
                    <a:pt x="5406" y="1739"/>
                  </a:lnTo>
                  <a:lnTo>
                    <a:pt x="4668" y="1001"/>
                  </a:lnTo>
                  <a:cubicBezTo>
                    <a:pt x="4608" y="941"/>
                    <a:pt x="4531" y="912"/>
                    <a:pt x="4454" y="912"/>
                  </a:cubicBezTo>
                  <a:cubicBezTo>
                    <a:pt x="4376" y="912"/>
                    <a:pt x="4299" y="941"/>
                    <a:pt x="4239" y="1001"/>
                  </a:cubicBezTo>
                  <a:lnTo>
                    <a:pt x="2572" y="2668"/>
                  </a:lnTo>
                  <a:lnTo>
                    <a:pt x="1834" y="1953"/>
                  </a:lnTo>
                  <a:cubicBezTo>
                    <a:pt x="1763" y="1894"/>
                    <a:pt x="1679" y="1864"/>
                    <a:pt x="1599" y="1864"/>
                  </a:cubicBezTo>
                  <a:cubicBezTo>
                    <a:pt x="1518" y="1864"/>
                    <a:pt x="1441" y="1894"/>
                    <a:pt x="1382" y="1953"/>
                  </a:cubicBezTo>
                  <a:lnTo>
                    <a:pt x="643" y="2668"/>
                  </a:lnTo>
                  <a:lnTo>
                    <a:pt x="643" y="286"/>
                  </a:lnTo>
                  <a:cubicBezTo>
                    <a:pt x="619" y="96"/>
                    <a:pt x="47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7" name="Google Shape;13097;p106"/>
          <p:cNvGrpSpPr/>
          <p:nvPr/>
        </p:nvGrpSpPr>
        <p:grpSpPr>
          <a:xfrm>
            <a:off x="3275045" y="4003110"/>
            <a:ext cx="348820" cy="349957"/>
            <a:chOff x="2792800" y="4076475"/>
            <a:chExt cx="268550" cy="268475"/>
          </a:xfrm>
        </p:grpSpPr>
        <p:sp>
          <p:nvSpPr>
            <p:cNvPr id="13098" name="Google Shape;13098;p106"/>
            <p:cNvSpPr/>
            <p:nvPr/>
          </p:nvSpPr>
          <p:spPr>
            <a:xfrm>
              <a:off x="2895225" y="4076475"/>
              <a:ext cx="63125" cy="31600"/>
            </a:xfrm>
            <a:custGeom>
              <a:avLst/>
              <a:gdLst/>
              <a:ahLst/>
              <a:cxnLst/>
              <a:rect l="l" t="t" r="r" b="b"/>
              <a:pathLst>
                <a:path w="2525" h="1264" extrusionOk="0">
                  <a:moveTo>
                    <a:pt x="310" y="1"/>
                  </a:moveTo>
                  <a:cubicBezTo>
                    <a:pt x="143" y="1"/>
                    <a:pt x="24" y="120"/>
                    <a:pt x="0" y="310"/>
                  </a:cubicBezTo>
                  <a:lnTo>
                    <a:pt x="0" y="953"/>
                  </a:lnTo>
                  <a:cubicBezTo>
                    <a:pt x="0" y="1120"/>
                    <a:pt x="143" y="1263"/>
                    <a:pt x="310" y="1263"/>
                  </a:cubicBezTo>
                  <a:lnTo>
                    <a:pt x="2215" y="1263"/>
                  </a:lnTo>
                  <a:cubicBezTo>
                    <a:pt x="2381" y="1263"/>
                    <a:pt x="2524" y="1120"/>
                    <a:pt x="2524" y="953"/>
                  </a:cubicBezTo>
                  <a:lnTo>
                    <a:pt x="2524" y="310"/>
                  </a:lnTo>
                  <a:cubicBezTo>
                    <a:pt x="2501" y="120"/>
                    <a:pt x="2381"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106"/>
            <p:cNvSpPr/>
            <p:nvPr/>
          </p:nvSpPr>
          <p:spPr>
            <a:xfrm>
              <a:off x="2855925" y="4166375"/>
              <a:ext cx="141725" cy="51825"/>
            </a:xfrm>
            <a:custGeom>
              <a:avLst/>
              <a:gdLst/>
              <a:ahLst/>
              <a:cxnLst/>
              <a:rect l="l" t="t" r="r" b="b"/>
              <a:pathLst>
                <a:path w="5669" h="2073" extrusionOk="0">
                  <a:moveTo>
                    <a:pt x="3787" y="1"/>
                  </a:moveTo>
                  <a:lnTo>
                    <a:pt x="2120" y="1668"/>
                  </a:lnTo>
                  <a:cubicBezTo>
                    <a:pt x="2060" y="1727"/>
                    <a:pt x="1977" y="1757"/>
                    <a:pt x="1894" y="1757"/>
                  </a:cubicBezTo>
                  <a:cubicBezTo>
                    <a:pt x="1810" y="1757"/>
                    <a:pt x="1727" y="1727"/>
                    <a:pt x="1667" y="1668"/>
                  </a:cubicBezTo>
                  <a:lnTo>
                    <a:pt x="953" y="953"/>
                  </a:lnTo>
                  <a:lnTo>
                    <a:pt x="0" y="1882"/>
                  </a:lnTo>
                  <a:lnTo>
                    <a:pt x="0" y="2073"/>
                  </a:lnTo>
                  <a:lnTo>
                    <a:pt x="5668" y="2073"/>
                  </a:lnTo>
                  <a:lnTo>
                    <a:pt x="5668" y="1"/>
                  </a:lnTo>
                  <a:lnTo>
                    <a:pt x="4930" y="739"/>
                  </a:lnTo>
                  <a:cubicBezTo>
                    <a:pt x="4870" y="799"/>
                    <a:pt x="4793" y="828"/>
                    <a:pt x="4716" y="828"/>
                  </a:cubicBezTo>
                  <a:cubicBezTo>
                    <a:pt x="4638" y="828"/>
                    <a:pt x="4561" y="799"/>
                    <a:pt x="4501" y="739"/>
                  </a:cubicBezTo>
                  <a:lnTo>
                    <a:pt x="37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106"/>
            <p:cNvSpPr/>
            <p:nvPr/>
          </p:nvSpPr>
          <p:spPr>
            <a:xfrm>
              <a:off x="2792800" y="4092500"/>
              <a:ext cx="268550" cy="252450"/>
            </a:xfrm>
            <a:custGeom>
              <a:avLst/>
              <a:gdLst/>
              <a:ahLst/>
              <a:cxnLst/>
              <a:rect l="l" t="t" r="r" b="b"/>
              <a:pathLst>
                <a:path w="10742" h="10098" extrusionOk="0">
                  <a:moveTo>
                    <a:pt x="2216" y="1235"/>
                  </a:moveTo>
                  <a:cubicBezTo>
                    <a:pt x="2382" y="1235"/>
                    <a:pt x="2549" y="1348"/>
                    <a:pt x="2525" y="1575"/>
                  </a:cubicBezTo>
                  <a:lnTo>
                    <a:pt x="2525" y="3956"/>
                  </a:lnTo>
                  <a:lnTo>
                    <a:pt x="3264" y="3242"/>
                  </a:lnTo>
                  <a:cubicBezTo>
                    <a:pt x="3311" y="3170"/>
                    <a:pt x="3389" y="3134"/>
                    <a:pt x="3469" y="3134"/>
                  </a:cubicBezTo>
                  <a:cubicBezTo>
                    <a:pt x="3549" y="3134"/>
                    <a:pt x="3633" y="3170"/>
                    <a:pt x="3692" y="3242"/>
                  </a:cubicBezTo>
                  <a:lnTo>
                    <a:pt x="4407" y="3956"/>
                  </a:lnTo>
                  <a:lnTo>
                    <a:pt x="6074" y="2289"/>
                  </a:lnTo>
                  <a:cubicBezTo>
                    <a:pt x="6133" y="2230"/>
                    <a:pt x="6217" y="2200"/>
                    <a:pt x="6300" y="2200"/>
                  </a:cubicBezTo>
                  <a:cubicBezTo>
                    <a:pt x="6383" y="2200"/>
                    <a:pt x="6467" y="2230"/>
                    <a:pt x="6526" y="2289"/>
                  </a:cubicBezTo>
                  <a:lnTo>
                    <a:pt x="7241" y="3004"/>
                  </a:lnTo>
                  <a:lnTo>
                    <a:pt x="8288" y="1979"/>
                  </a:lnTo>
                  <a:cubicBezTo>
                    <a:pt x="8352" y="1908"/>
                    <a:pt x="8431" y="1876"/>
                    <a:pt x="8509" y="1876"/>
                  </a:cubicBezTo>
                  <a:cubicBezTo>
                    <a:pt x="8664" y="1876"/>
                    <a:pt x="8812" y="2003"/>
                    <a:pt x="8812" y="2194"/>
                  </a:cubicBezTo>
                  <a:lnTo>
                    <a:pt x="8812" y="5337"/>
                  </a:lnTo>
                  <a:cubicBezTo>
                    <a:pt x="8812" y="5528"/>
                    <a:pt x="8669" y="5671"/>
                    <a:pt x="8503" y="5671"/>
                  </a:cubicBezTo>
                  <a:lnTo>
                    <a:pt x="2216" y="5671"/>
                  </a:lnTo>
                  <a:cubicBezTo>
                    <a:pt x="2049" y="5671"/>
                    <a:pt x="1906" y="5528"/>
                    <a:pt x="1906" y="5337"/>
                  </a:cubicBezTo>
                  <a:lnTo>
                    <a:pt x="1906" y="1575"/>
                  </a:lnTo>
                  <a:cubicBezTo>
                    <a:pt x="1882" y="1348"/>
                    <a:pt x="2049" y="1235"/>
                    <a:pt x="2216" y="1235"/>
                  </a:cubicBezTo>
                  <a:close/>
                  <a:moveTo>
                    <a:pt x="10444" y="1"/>
                  </a:moveTo>
                  <a:cubicBezTo>
                    <a:pt x="10432" y="1"/>
                    <a:pt x="10420" y="1"/>
                    <a:pt x="10408" y="3"/>
                  </a:cubicBezTo>
                  <a:lnTo>
                    <a:pt x="7241" y="3"/>
                  </a:lnTo>
                  <a:lnTo>
                    <a:pt x="7241" y="312"/>
                  </a:lnTo>
                  <a:cubicBezTo>
                    <a:pt x="7241" y="813"/>
                    <a:pt x="6812" y="1241"/>
                    <a:pt x="6312" y="1241"/>
                  </a:cubicBezTo>
                  <a:lnTo>
                    <a:pt x="4407" y="1241"/>
                  </a:lnTo>
                  <a:cubicBezTo>
                    <a:pt x="3883" y="1241"/>
                    <a:pt x="3478" y="813"/>
                    <a:pt x="3478" y="312"/>
                  </a:cubicBezTo>
                  <a:lnTo>
                    <a:pt x="3478" y="3"/>
                  </a:lnTo>
                  <a:lnTo>
                    <a:pt x="311" y="3"/>
                  </a:lnTo>
                  <a:cubicBezTo>
                    <a:pt x="144" y="3"/>
                    <a:pt x="1" y="122"/>
                    <a:pt x="1" y="312"/>
                  </a:cubicBezTo>
                  <a:lnTo>
                    <a:pt x="1" y="6623"/>
                  </a:lnTo>
                  <a:cubicBezTo>
                    <a:pt x="1" y="6790"/>
                    <a:pt x="144" y="6933"/>
                    <a:pt x="311" y="6933"/>
                  </a:cubicBezTo>
                  <a:lnTo>
                    <a:pt x="5050" y="6933"/>
                  </a:lnTo>
                  <a:lnTo>
                    <a:pt x="5050" y="8933"/>
                  </a:lnTo>
                  <a:lnTo>
                    <a:pt x="3954" y="9481"/>
                  </a:lnTo>
                  <a:cubicBezTo>
                    <a:pt x="3608" y="9624"/>
                    <a:pt x="3784" y="10097"/>
                    <a:pt x="4081" y="10097"/>
                  </a:cubicBezTo>
                  <a:cubicBezTo>
                    <a:pt x="4131" y="10097"/>
                    <a:pt x="4185" y="10084"/>
                    <a:pt x="4240" y="10053"/>
                  </a:cubicBezTo>
                  <a:lnTo>
                    <a:pt x="5359" y="9481"/>
                  </a:lnTo>
                  <a:lnTo>
                    <a:pt x="6478" y="10053"/>
                  </a:lnTo>
                  <a:cubicBezTo>
                    <a:pt x="6528" y="10079"/>
                    <a:pt x="6577" y="10091"/>
                    <a:pt x="6624" y="10091"/>
                  </a:cubicBezTo>
                  <a:cubicBezTo>
                    <a:pt x="6909" y="10091"/>
                    <a:pt x="7092" y="9645"/>
                    <a:pt x="6764" y="9481"/>
                  </a:cubicBezTo>
                  <a:lnTo>
                    <a:pt x="5693" y="8933"/>
                  </a:lnTo>
                  <a:lnTo>
                    <a:pt x="5693" y="6933"/>
                  </a:lnTo>
                  <a:lnTo>
                    <a:pt x="10408" y="6933"/>
                  </a:lnTo>
                  <a:cubicBezTo>
                    <a:pt x="10598" y="6933"/>
                    <a:pt x="10741" y="6790"/>
                    <a:pt x="10741" y="6623"/>
                  </a:cubicBezTo>
                  <a:lnTo>
                    <a:pt x="10741" y="312"/>
                  </a:lnTo>
                  <a:cubicBezTo>
                    <a:pt x="10741" y="157"/>
                    <a:pt x="10616" y="1"/>
                    <a:pt x="10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1" name="Google Shape;13101;p106"/>
          <p:cNvGrpSpPr/>
          <p:nvPr/>
        </p:nvGrpSpPr>
        <p:grpSpPr>
          <a:xfrm>
            <a:off x="4067698" y="4003110"/>
            <a:ext cx="265300" cy="349273"/>
            <a:chOff x="3403050" y="4076475"/>
            <a:chExt cx="204250" cy="267950"/>
          </a:xfrm>
        </p:grpSpPr>
        <p:sp>
          <p:nvSpPr>
            <p:cNvPr id="13102" name="Google Shape;13102;p106"/>
            <p:cNvSpPr/>
            <p:nvPr/>
          </p:nvSpPr>
          <p:spPr>
            <a:xfrm>
              <a:off x="3407225" y="4281875"/>
              <a:ext cx="58375" cy="57775"/>
            </a:xfrm>
            <a:custGeom>
              <a:avLst/>
              <a:gdLst/>
              <a:ahLst/>
              <a:cxnLst/>
              <a:rect l="l" t="t" r="r" b="b"/>
              <a:pathLst>
                <a:path w="2335" h="2311" extrusionOk="0">
                  <a:moveTo>
                    <a:pt x="1" y="1"/>
                  </a:moveTo>
                  <a:lnTo>
                    <a:pt x="2334" y="2311"/>
                  </a:lnTo>
                  <a:lnTo>
                    <a:pt x="2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106"/>
            <p:cNvSpPr/>
            <p:nvPr/>
          </p:nvSpPr>
          <p:spPr>
            <a:xfrm>
              <a:off x="3403050" y="4076475"/>
              <a:ext cx="204250" cy="267950"/>
            </a:xfrm>
            <a:custGeom>
              <a:avLst/>
              <a:gdLst/>
              <a:ahLst/>
              <a:cxnLst/>
              <a:rect l="l" t="t" r="r" b="b"/>
              <a:pathLst>
                <a:path w="8170" h="10718" extrusionOk="0">
                  <a:moveTo>
                    <a:pt x="4671" y="2523"/>
                  </a:moveTo>
                  <a:cubicBezTo>
                    <a:pt x="4686" y="2523"/>
                    <a:pt x="4701" y="2524"/>
                    <a:pt x="4716" y="2525"/>
                  </a:cubicBezTo>
                  <a:lnTo>
                    <a:pt x="6597" y="2525"/>
                  </a:lnTo>
                  <a:cubicBezTo>
                    <a:pt x="6978" y="2573"/>
                    <a:pt x="6978" y="3121"/>
                    <a:pt x="6597" y="3144"/>
                  </a:cubicBezTo>
                  <a:lnTo>
                    <a:pt x="4716" y="3144"/>
                  </a:lnTo>
                  <a:cubicBezTo>
                    <a:pt x="4701" y="3146"/>
                    <a:pt x="4686" y="3147"/>
                    <a:pt x="4671" y="3147"/>
                  </a:cubicBezTo>
                  <a:cubicBezTo>
                    <a:pt x="4255" y="3147"/>
                    <a:pt x="4255" y="2523"/>
                    <a:pt x="4671" y="2523"/>
                  </a:cubicBezTo>
                  <a:close/>
                  <a:moveTo>
                    <a:pt x="2823" y="1894"/>
                  </a:moveTo>
                  <a:cubicBezTo>
                    <a:pt x="2906" y="1894"/>
                    <a:pt x="2990" y="1930"/>
                    <a:pt x="3049" y="2001"/>
                  </a:cubicBezTo>
                  <a:cubicBezTo>
                    <a:pt x="3168" y="2097"/>
                    <a:pt x="3168" y="2311"/>
                    <a:pt x="3049" y="2430"/>
                  </a:cubicBezTo>
                  <a:lnTo>
                    <a:pt x="2644" y="2835"/>
                  </a:lnTo>
                  <a:lnTo>
                    <a:pt x="3049" y="3240"/>
                  </a:lnTo>
                  <a:cubicBezTo>
                    <a:pt x="3252" y="3479"/>
                    <a:pt x="3055" y="3776"/>
                    <a:pt x="2812" y="3776"/>
                  </a:cubicBezTo>
                  <a:cubicBezTo>
                    <a:pt x="2741" y="3776"/>
                    <a:pt x="2666" y="3751"/>
                    <a:pt x="2597" y="3692"/>
                  </a:cubicBezTo>
                  <a:lnTo>
                    <a:pt x="2192" y="3287"/>
                  </a:lnTo>
                  <a:lnTo>
                    <a:pt x="1787" y="3692"/>
                  </a:lnTo>
                  <a:cubicBezTo>
                    <a:pt x="1720" y="3770"/>
                    <a:pt x="1641" y="3803"/>
                    <a:pt x="1564" y="3803"/>
                  </a:cubicBezTo>
                  <a:cubicBezTo>
                    <a:pt x="1312" y="3803"/>
                    <a:pt x="1079" y="3458"/>
                    <a:pt x="1334" y="3240"/>
                  </a:cubicBezTo>
                  <a:lnTo>
                    <a:pt x="1739" y="2835"/>
                  </a:lnTo>
                  <a:lnTo>
                    <a:pt x="1334" y="2430"/>
                  </a:lnTo>
                  <a:cubicBezTo>
                    <a:pt x="1215" y="2311"/>
                    <a:pt x="1215" y="2097"/>
                    <a:pt x="1334" y="2001"/>
                  </a:cubicBezTo>
                  <a:cubicBezTo>
                    <a:pt x="1406" y="1930"/>
                    <a:pt x="1489" y="1894"/>
                    <a:pt x="1570" y="1894"/>
                  </a:cubicBezTo>
                  <a:cubicBezTo>
                    <a:pt x="1650" y="1894"/>
                    <a:pt x="1727" y="1930"/>
                    <a:pt x="1787" y="2001"/>
                  </a:cubicBezTo>
                  <a:lnTo>
                    <a:pt x="2192" y="2406"/>
                  </a:lnTo>
                  <a:lnTo>
                    <a:pt x="2597" y="2001"/>
                  </a:lnTo>
                  <a:cubicBezTo>
                    <a:pt x="2656" y="1930"/>
                    <a:pt x="2739" y="1894"/>
                    <a:pt x="2823" y="1894"/>
                  </a:cubicBezTo>
                  <a:close/>
                  <a:moveTo>
                    <a:pt x="4671" y="5666"/>
                  </a:moveTo>
                  <a:cubicBezTo>
                    <a:pt x="4686" y="5666"/>
                    <a:pt x="4701" y="5667"/>
                    <a:pt x="4716" y="5669"/>
                  </a:cubicBezTo>
                  <a:lnTo>
                    <a:pt x="6597" y="5669"/>
                  </a:lnTo>
                  <a:cubicBezTo>
                    <a:pt x="6978" y="5716"/>
                    <a:pt x="6978" y="6264"/>
                    <a:pt x="6597" y="6288"/>
                  </a:cubicBezTo>
                  <a:lnTo>
                    <a:pt x="4716" y="6288"/>
                  </a:lnTo>
                  <a:cubicBezTo>
                    <a:pt x="4701" y="6289"/>
                    <a:pt x="4686" y="6290"/>
                    <a:pt x="4671" y="6290"/>
                  </a:cubicBezTo>
                  <a:cubicBezTo>
                    <a:pt x="4255" y="6290"/>
                    <a:pt x="4255" y="5666"/>
                    <a:pt x="4671" y="5666"/>
                  </a:cubicBezTo>
                  <a:close/>
                  <a:moveTo>
                    <a:pt x="3454" y="5032"/>
                  </a:moveTo>
                  <a:cubicBezTo>
                    <a:pt x="3531" y="5032"/>
                    <a:pt x="3609" y="5061"/>
                    <a:pt x="3668" y="5121"/>
                  </a:cubicBezTo>
                  <a:cubicBezTo>
                    <a:pt x="3811" y="5240"/>
                    <a:pt x="3811" y="5454"/>
                    <a:pt x="3668" y="5573"/>
                  </a:cubicBezTo>
                  <a:lnTo>
                    <a:pt x="2406" y="6836"/>
                  </a:lnTo>
                  <a:cubicBezTo>
                    <a:pt x="2358" y="6883"/>
                    <a:pt x="2287" y="6931"/>
                    <a:pt x="2192" y="6931"/>
                  </a:cubicBezTo>
                  <a:cubicBezTo>
                    <a:pt x="2120" y="6931"/>
                    <a:pt x="2025" y="6883"/>
                    <a:pt x="1977" y="6836"/>
                  </a:cubicBezTo>
                  <a:lnTo>
                    <a:pt x="1334" y="6216"/>
                  </a:lnTo>
                  <a:cubicBezTo>
                    <a:pt x="1215" y="6097"/>
                    <a:pt x="1215" y="5883"/>
                    <a:pt x="1334" y="5764"/>
                  </a:cubicBezTo>
                  <a:cubicBezTo>
                    <a:pt x="1406" y="5704"/>
                    <a:pt x="1489" y="5675"/>
                    <a:pt x="1570" y="5675"/>
                  </a:cubicBezTo>
                  <a:cubicBezTo>
                    <a:pt x="1650" y="5675"/>
                    <a:pt x="1727" y="5704"/>
                    <a:pt x="1787" y="5764"/>
                  </a:cubicBezTo>
                  <a:lnTo>
                    <a:pt x="2192" y="6169"/>
                  </a:lnTo>
                  <a:lnTo>
                    <a:pt x="3240" y="5121"/>
                  </a:lnTo>
                  <a:cubicBezTo>
                    <a:pt x="3299" y="5061"/>
                    <a:pt x="3377" y="5032"/>
                    <a:pt x="3454" y="5032"/>
                  </a:cubicBezTo>
                  <a:close/>
                  <a:moveTo>
                    <a:pt x="310" y="1"/>
                  </a:moveTo>
                  <a:cubicBezTo>
                    <a:pt x="144" y="1"/>
                    <a:pt x="1" y="120"/>
                    <a:pt x="1" y="310"/>
                  </a:cubicBezTo>
                  <a:lnTo>
                    <a:pt x="1" y="7574"/>
                  </a:lnTo>
                  <a:lnTo>
                    <a:pt x="2835" y="7574"/>
                  </a:lnTo>
                  <a:cubicBezTo>
                    <a:pt x="2845" y="7572"/>
                    <a:pt x="2856" y="7572"/>
                    <a:pt x="2867" y="7572"/>
                  </a:cubicBezTo>
                  <a:cubicBezTo>
                    <a:pt x="3019" y="7572"/>
                    <a:pt x="3144" y="7728"/>
                    <a:pt x="3144" y="7883"/>
                  </a:cubicBezTo>
                  <a:lnTo>
                    <a:pt x="3144" y="10717"/>
                  </a:lnTo>
                  <a:lnTo>
                    <a:pt x="7860" y="10717"/>
                  </a:lnTo>
                  <a:cubicBezTo>
                    <a:pt x="8026" y="10717"/>
                    <a:pt x="8169" y="10598"/>
                    <a:pt x="8169" y="10432"/>
                  </a:cubicBezTo>
                  <a:lnTo>
                    <a:pt x="8169" y="310"/>
                  </a:lnTo>
                  <a:cubicBezTo>
                    <a:pt x="8169" y="120"/>
                    <a:pt x="8026" y="1"/>
                    <a:pt x="7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4" name="Google Shape;13104;p106"/>
          <p:cNvGrpSpPr/>
          <p:nvPr/>
        </p:nvGrpSpPr>
        <p:grpSpPr>
          <a:xfrm>
            <a:off x="4771410" y="4002556"/>
            <a:ext cx="364277" cy="350316"/>
            <a:chOff x="3944825" y="4076050"/>
            <a:chExt cx="280450" cy="268750"/>
          </a:xfrm>
        </p:grpSpPr>
        <p:sp>
          <p:nvSpPr>
            <p:cNvPr id="13105" name="Google Shape;13105;p106"/>
            <p:cNvSpPr/>
            <p:nvPr/>
          </p:nvSpPr>
          <p:spPr>
            <a:xfrm>
              <a:off x="4047825" y="4076050"/>
              <a:ext cx="177450" cy="180100"/>
            </a:xfrm>
            <a:custGeom>
              <a:avLst/>
              <a:gdLst/>
              <a:ahLst/>
              <a:cxnLst/>
              <a:rect l="l" t="t" r="r" b="b"/>
              <a:pathLst>
                <a:path w="7098" h="7204" extrusionOk="0">
                  <a:moveTo>
                    <a:pt x="4323" y="0"/>
                  </a:moveTo>
                  <a:cubicBezTo>
                    <a:pt x="3680" y="0"/>
                    <a:pt x="3037" y="244"/>
                    <a:pt x="2549" y="732"/>
                  </a:cubicBezTo>
                  <a:lnTo>
                    <a:pt x="2549" y="756"/>
                  </a:lnTo>
                  <a:lnTo>
                    <a:pt x="382" y="2923"/>
                  </a:lnTo>
                  <a:lnTo>
                    <a:pt x="382" y="2947"/>
                  </a:lnTo>
                  <a:cubicBezTo>
                    <a:pt x="538" y="2919"/>
                    <a:pt x="697" y="2905"/>
                    <a:pt x="856" y="2905"/>
                  </a:cubicBezTo>
                  <a:cubicBezTo>
                    <a:pt x="1231" y="2905"/>
                    <a:pt x="1610" y="2980"/>
                    <a:pt x="1977" y="3114"/>
                  </a:cubicBezTo>
                  <a:lnTo>
                    <a:pt x="3454" y="1637"/>
                  </a:lnTo>
                  <a:cubicBezTo>
                    <a:pt x="3731" y="1361"/>
                    <a:pt x="4040" y="1245"/>
                    <a:pt x="4336" y="1245"/>
                  </a:cubicBezTo>
                  <a:cubicBezTo>
                    <a:pt x="5314" y="1245"/>
                    <a:pt x="6154" y="2509"/>
                    <a:pt x="5240" y="3423"/>
                  </a:cubicBezTo>
                  <a:cubicBezTo>
                    <a:pt x="5171" y="3493"/>
                    <a:pt x="3066" y="5597"/>
                    <a:pt x="3045" y="5597"/>
                  </a:cubicBezTo>
                  <a:cubicBezTo>
                    <a:pt x="3044" y="5597"/>
                    <a:pt x="3045" y="5595"/>
                    <a:pt x="3049" y="5590"/>
                  </a:cubicBezTo>
                  <a:lnTo>
                    <a:pt x="3049" y="5590"/>
                  </a:lnTo>
                  <a:cubicBezTo>
                    <a:pt x="2811" y="5841"/>
                    <a:pt x="2490" y="5966"/>
                    <a:pt x="2165" y="5966"/>
                  </a:cubicBezTo>
                  <a:cubicBezTo>
                    <a:pt x="1841" y="5966"/>
                    <a:pt x="1513" y="5841"/>
                    <a:pt x="1263" y="5590"/>
                  </a:cubicBezTo>
                  <a:cubicBezTo>
                    <a:pt x="1144" y="5471"/>
                    <a:pt x="983" y="5412"/>
                    <a:pt x="822" y="5412"/>
                  </a:cubicBezTo>
                  <a:cubicBezTo>
                    <a:pt x="662" y="5412"/>
                    <a:pt x="501" y="5471"/>
                    <a:pt x="382" y="5590"/>
                  </a:cubicBezTo>
                  <a:lnTo>
                    <a:pt x="1" y="5971"/>
                  </a:lnTo>
                  <a:cubicBezTo>
                    <a:pt x="96" y="6162"/>
                    <a:pt x="215" y="6329"/>
                    <a:pt x="382" y="6472"/>
                  </a:cubicBezTo>
                  <a:cubicBezTo>
                    <a:pt x="870" y="6960"/>
                    <a:pt x="1507" y="7204"/>
                    <a:pt x="2144" y="7204"/>
                  </a:cubicBezTo>
                  <a:cubicBezTo>
                    <a:pt x="2781" y="7204"/>
                    <a:pt x="3418" y="6960"/>
                    <a:pt x="3906" y="6472"/>
                  </a:cubicBezTo>
                  <a:lnTo>
                    <a:pt x="3930" y="6472"/>
                  </a:lnTo>
                  <a:lnTo>
                    <a:pt x="6097" y="4304"/>
                  </a:lnTo>
                  <a:cubicBezTo>
                    <a:pt x="7098" y="3304"/>
                    <a:pt x="7098" y="1733"/>
                    <a:pt x="6097" y="732"/>
                  </a:cubicBezTo>
                  <a:cubicBezTo>
                    <a:pt x="5609" y="244"/>
                    <a:pt x="4966" y="0"/>
                    <a:pt x="4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106"/>
            <p:cNvSpPr/>
            <p:nvPr/>
          </p:nvSpPr>
          <p:spPr>
            <a:xfrm>
              <a:off x="3944825" y="4164600"/>
              <a:ext cx="177450" cy="180200"/>
            </a:xfrm>
            <a:custGeom>
              <a:avLst/>
              <a:gdLst/>
              <a:ahLst/>
              <a:cxnLst/>
              <a:rect l="l" t="t" r="r" b="b"/>
              <a:pathLst>
                <a:path w="7098" h="7208" extrusionOk="0">
                  <a:moveTo>
                    <a:pt x="4942" y="0"/>
                  </a:moveTo>
                  <a:cubicBezTo>
                    <a:pt x="4300" y="0"/>
                    <a:pt x="3657" y="239"/>
                    <a:pt x="3168" y="715"/>
                  </a:cubicBezTo>
                  <a:lnTo>
                    <a:pt x="977" y="2906"/>
                  </a:lnTo>
                  <a:cubicBezTo>
                    <a:pt x="1" y="3882"/>
                    <a:pt x="1" y="5478"/>
                    <a:pt x="977" y="6454"/>
                  </a:cubicBezTo>
                  <a:cubicBezTo>
                    <a:pt x="1469" y="6957"/>
                    <a:pt x="2116" y="7207"/>
                    <a:pt x="2766" y="7207"/>
                  </a:cubicBezTo>
                  <a:cubicBezTo>
                    <a:pt x="3408" y="7207"/>
                    <a:pt x="4052" y="6963"/>
                    <a:pt x="4550" y="6478"/>
                  </a:cubicBezTo>
                  <a:lnTo>
                    <a:pt x="6717" y="4287"/>
                  </a:lnTo>
                  <a:lnTo>
                    <a:pt x="6717" y="4263"/>
                  </a:lnTo>
                  <a:cubicBezTo>
                    <a:pt x="6560" y="4292"/>
                    <a:pt x="6402" y="4305"/>
                    <a:pt x="6243" y="4305"/>
                  </a:cubicBezTo>
                  <a:cubicBezTo>
                    <a:pt x="5868" y="4305"/>
                    <a:pt x="5489" y="4230"/>
                    <a:pt x="5121" y="4097"/>
                  </a:cubicBezTo>
                  <a:lnTo>
                    <a:pt x="3645" y="5573"/>
                  </a:lnTo>
                  <a:cubicBezTo>
                    <a:pt x="3368" y="5850"/>
                    <a:pt x="3059" y="5966"/>
                    <a:pt x="2763" y="5966"/>
                  </a:cubicBezTo>
                  <a:cubicBezTo>
                    <a:pt x="1784" y="5966"/>
                    <a:pt x="945" y="4701"/>
                    <a:pt x="1859" y="3787"/>
                  </a:cubicBezTo>
                  <a:lnTo>
                    <a:pt x="4026" y="1596"/>
                  </a:lnTo>
                  <a:cubicBezTo>
                    <a:pt x="4276" y="1358"/>
                    <a:pt x="4603" y="1239"/>
                    <a:pt x="4928" y="1239"/>
                  </a:cubicBezTo>
                  <a:cubicBezTo>
                    <a:pt x="5252" y="1239"/>
                    <a:pt x="5574" y="1358"/>
                    <a:pt x="5812" y="1596"/>
                  </a:cubicBezTo>
                  <a:cubicBezTo>
                    <a:pt x="5943" y="1727"/>
                    <a:pt x="6109" y="1792"/>
                    <a:pt x="6273" y="1792"/>
                  </a:cubicBezTo>
                  <a:cubicBezTo>
                    <a:pt x="6437" y="1792"/>
                    <a:pt x="6598" y="1727"/>
                    <a:pt x="6717" y="1596"/>
                  </a:cubicBezTo>
                  <a:lnTo>
                    <a:pt x="7098" y="1215"/>
                  </a:lnTo>
                  <a:cubicBezTo>
                    <a:pt x="7002" y="1048"/>
                    <a:pt x="6860" y="858"/>
                    <a:pt x="6717" y="715"/>
                  </a:cubicBezTo>
                  <a:cubicBezTo>
                    <a:pt x="6228" y="239"/>
                    <a:pt x="5585" y="0"/>
                    <a:pt x="4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7" name="Google Shape;13107;p106"/>
          <p:cNvGrpSpPr/>
          <p:nvPr/>
        </p:nvGrpSpPr>
        <p:grpSpPr>
          <a:xfrm>
            <a:off x="5572572" y="4003110"/>
            <a:ext cx="265300" cy="349273"/>
            <a:chOff x="4561625" y="4076475"/>
            <a:chExt cx="204250" cy="267950"/>
          </a:xfrm>
        </p:grpSpPr>
        <p:sp>
          <p:nvSpPr>
            <p:cNvPr id="13108" name="Google Shape;13108;p106"/>
            <p:cNvSpPr/>
            <p:nvPr/>
          </p:nvSpPr>
          <p:spPr>
            <a:xfrm>
              <a:off x="4566400" y="4281875"/>
              <a:ext cx="58375" cy="57775"/>
            </a:xfrm>
            <a:custGeom>
              <a:avLst/>
              <a:gdLst/>
              <a:ahLst/>
              <a:cxnLst/>
              <a:rect l="l" t="t" r="r" b="b"/>
              <a:pathLst>
                <a:path w="2335" h="2311" extrusionOk="0">
                  <a:moveTo>
                    <a:pt x="0" y="1"/>
                  </a:moveTo>
                  <a:lnTo>
                    <a:pt x="2334" y="2311"/>
                  </a:lnTo>
                  <a:lnTo>
                    <a:pt x="2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106"/>
            <p:cNvSpPr/>
            <p:nvPr/>
          </p:nvSpPr>
          <p:spPr>
            <a:xfrm>
              <a:off x="4608675" y="4166975"/>
              <a:ext cx="110150" cy="51825"/>
            </a:xfrm>
            <a:custGeom>
              <a:avLst/>
              <a:gdLst/>
              <a:ahLst/>
              <a:cxnLst/>
              <a:rect l="l" t="t" r="r" b="b"/>
              <a:pathLst>
                <a:path w="4406" h="2073" extrusionOk="0">
                  <a:moveTo>
                    <a:pt x="3787" y="1"/>
                  </a:moveTo>
                  <a:lnTo>
                    <a:pt x="2120" y="1668"/>
                  </a:lnTo>
                  <a:cubicBezTo>
                    <a:pt x="2060" y="1727"/>
                    <a:pt x="1977" y="1757"/>
                    <a:pt x="1893" y="1757"/>
                  </a:cubicBezTo>
                  <a:cubicBezTo>
                    <a:pt x="1810" y="1757"/>
                    <a:pt x="1727" y="1727"/>
                    <a:pt x="1667" y="1668"/>
                  </a:cubicBezTo>
                  <a:lnTo>
                    <a:pt x="953" y="953"/>
                  </a:lnTo>
                  <a:lnTo>
                    <a:pt x="0" y="1882"/>
                  </a:lnTo>
                  <a:lnTo>
                    <a:pt x="0" y="2073"/>
                  </a:lnTo>
                  <a:lnTo>
                    <a:pt x="4406" y="2073"/>
                  </a:lnTo>
                  <a:lnTo>
                    <a:pt x="4406" y="644"/>
                  </a:lnTo>
                  <a:lnTo>
                    <a:pt x="37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106"/>
            <p:cNvSpPr/>
            <p:nvPr/>
          </p:nvSpPr>
          <p:spPr>
            <a:xfrm>
              <a:off x="4561625" y="4076475"/>
              <a:ext cx="204250" cy="267950"/>
            </a:xfrm>
            <a:custGeom>
              <a:avLst/>
              <a:gdLst/>
              <a:ahLst/>
              <a:cxnLst/>
              <a:rect l="l" t="t" r="r" b="b"/>
              <a:pathLst>
                <a:path w="8170" h="10718" extrusionOk="0">
                  <a:moveTo>
                    <a:pt x="6021" y="1285"/>
                  </a:moveTo>
                  <a:cubicBezTo>
                    <a:pt x="6417" y="1285"/>
                    <a:pt x="6417" y="1908"/>
                    <a:pt x="6021" y="1908"/>
                  </a:cubicBezTo>
                  <a:cubicBezTo>
                    <a:pt x="6007" y="1908"/>
                    <a:pt x="5993" y="1908"/>
                    <a:pt x="5978" y="1906"/>
                  </a:cubicBezTo>
                  <a:lnTo>
                    <a:pt x="4073" y="1906"/>
                  </a:lnTo>
                  <a:cubicBezTo>
                    <a:pt x="3692" y="1858"/>
                    <a:pt x="3692" y="1311"/>
                    <a:pt x="4073" y="1287"/>
                  </a:cubicBezTo>
                  <a:lnTo>
                    <a:pt x="5978" y="1287"/>
                  </a:lnTo>
                  <a:cubicBezTo>
                    <a:pt x="5993" y="1285"/>
                    <a:pt x="6007" y="1285"/>
                    <a:pt x="6021" y="1285"/>
                  </a:cubicBezTo>
                  <a:close/>
                  <a:moveTo>
                    <a:pt x="1573" y="1876"/>
                  </a:moveTo>
                  <a:cubicBezTo>
                    <a:pt x="1739" y="1876"/>
                    <a:pt x="1906" y="1989"/>
                    <a:pt x="1882" y="2216"/>
                  </a:cubicBezTo>
                  <a:lnTo>
                    <a:pt x="1882" y="4621"/>
                  </a:lnTo>
                  <a:lnTo>
                    <a:pt x="2620" y="3906"/>
                  </a:lnTo>
                  <a:cubicBezTo>
                    <a:pt x="2668" y="3835"/>
                    <a:pt x="2745" y="3799"/>
                    <a:pt x="2826" y="3799"/>
                  </a:cubicBezTo>
                  <a:cubicBezTo>
                    <a:pt x="2906" y="3799"/>
                    <a:pt x="2990" y="3835"/>
                    <a:pt x="3049" y="3906"/>
                  </a:cubicBezTo>
                  <a:lnTo>
                    <a:pt x="3763" y="4621"/>
                  </a:lnTo>
                  <a:lnTo>
                    <a:pt x="5430" y="2954"/>
                  </a:lnTo>
                  <a:cubicBezTo>
                    <a:pt x="5490" y="2894"/>
                    <a:pt x="5573" y="2865"/>
                    <a:pt x="5657" y="2865"/>
                  </a:cubicBezTo>
                  <a:cubicBezTo>
                    <a:pt x="5740" y="2865"/>
                    <a:pt x="5823" y="2894"/>
                    <a:pt x="5883" y="2954"/>
                  </a:cubicBezTo>
                  <a:lnTo>
                    <a:pt x="6836" y="3906"/>
                  </a:lnTo>
                  <a:cubicBezTo>
                    <a:pt x="6883" y="3954"/>
                    <a:pt x="6907" y="4049"/>
                    <a:pt x="6907" y="4121"/>
                  </a:cubicBezTo>
                  <a:lnTo>
                    <a:pt x="6907" y="6002"/>
                  </a:lnTo>
                  <a:cubicBezTo>
                    <a:pt x="6907" y="6193"/>
                    <a:pt x="6764" y="6312"/>
                    <a:pt x="6597" y="6312"/>
                  </a:cubicBezTo>
                  <a:lnTo>
                    <a:pt x="1573" y="6312"/>
                  </a:lnTo>
                  <a:cubicBezTo>
                    <a:pt x="1406" y="6312"/>
                    <a:pt x="1263" y="6193"/>
                    <a:pt x="1263" y="6002"/>
                  </a:cubicBezTo>
                  <a:lnTo>
                    <a:pt x="1263" y="2216"/>
                  </a:lnTo>
                  <a:cubicBezTo>
                    <a:pt x="1239" y="1989"/>
                    <a:pt x="1406" y="1876"/>
                    <a:pt x="1573" y="1876"/>
                  </a:cubicBezTo>
                  <a:close/>
                  <a:moveTo>
                    <a:pt x="5978" y="6955"/>
                  </a:moveTo>
                  <a:cubicBezTo>
                    <a:pt x="6383" y="6955"/>
                    <a:pt x="6383" y="7574"/>
                    <a:pt x="5978" y="7574"/>
                  </a:cubicBezTo>
                  <a:lnTo>
                    <a:pt x="4073" y="7574"/>
                  </a:lnTo>
                  <a:cubicBezTo>
                    <a:pt x="3668" y="7574"/>
                    <a:pt x="3668" y="6955"/>
                    <a:pt x="4073" y="6955"/>
                  </a:cubicBezTo>
                  <a:close/>
                  <a:moveTo>
                    <a:pt x="6021" y="8215"/>
                  </a:moveTo>
                  <a:cubicBezTo>
                    <a:pt x="6417" y="8215"/>
                    <a:pt x="6417" y="8838"/>
                    <a:pt x="6021" y="8838"/>
                  </a:cubicBezTo>
                  <a:cubicBezTo>
                    <a:pt x="6007" y="8838"/>
                    <a:pt x="5993" y="8838"/>
                    <a:pt x="5978" y="8836"/>
                  </a:cubicBezTo>
                  <a:lnTo>
                    <a:pt x="4073" y="8836"/>
                  </a:lnTo>
                  <a:cubicBezTo>
                    <a:pt x="3692" y="8788"/>
                    <a:pt x="3692" y="8241"/>
                    <a:pt x="4073" y="8217"/>
                  </a:cubicBezTo>
                  <a:lnTo>
                    <a:pt x="5978" y="8217"/>
                  </a:lnTo>
                  <a:cubicBezTo>
                    <a:pt x="5993" y="8215"/>
                    <a:pt x="6007" y="8215"/>
                    <a:pt x="6021" y="8215"/>
                  </a:cubicBezTo>
                  <a:close/>
                  <a:moveTo>
                    <a:pt x="310" y="1"/>
                  </a:moveTo>
                  <a:cubicBezTo>
                    <a:pt x="144" y="1"/>
                    <a:pt x="1" y="120"/>
                    <a:pt x="1" y="310"/>
                  </a:cubicBezTo>
                  <a:lnTo>
                    <a:pt x="1" y="7574"/>
                  </a:lnTo>
                  <a:lnTo>
                    <a:pt x="2835" y="7574"/>
                  </a:lnTo>
                  <a:cubicBezTo>
                    <a:pt x="3001" y="7574"/>
                    <a:pt x="3144" y="7717"/>
                    <a:pt x="3144" y="7883"/>
                  </a:cubicBezTo>
                  <a:lnTo>
                    <a:pt x="3144" y="10717"/>
                  </a:lnTo>
                  <a:lnTo>
                    <a:pt x="7860" y="10717"/>
                  </a:lnTo>
                  <a:cubicBezTo>
                    <a:pt x="8026" y="10717"/>
                    <a:pt x="8169" y="10574"/>
                    <a:pt x="8169" y="10408"/>
                  </a:cubicBezTo>
                  <a:lnTo>
                    <a:pt x="8169" y="310"/>
                  </a:lnTo>
                  <a:cubicBezTo>
                    <a:pt x="8169" y="144"/>
                    <a:pt x="8026" y="1"/>
                    <a:pt x="7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1" name="Google Shape;13111;p106"/>
          <p:cNvGrpSpPr/>
          <p:nvPr/>
        </p:nvGrpSpPr>
        <p:grpSpPr>
          <a:xfrm>
            <a:off x="6284044" y="4044268"/>
            <a:ext cx="357295" cy="266403"/>
            <a:chOff x="5109375" y="4108050"/>
            <a:chExt cx="275075" cy="204375"/>
          </a:xfrm>
        </p:grpSpPr>
        <p:sp>
          <p:nvSpPr>
            <p:cNvPr id="13112" name="Google Shape;13112;p106"/>
            <p:cNvSpPr/>
            <p:nvPr/>
          </p:nvSpPr>
          <p:spPr>
            <a:xfrm>
              <a:off x="5109375" y="4108050"/>
              <a:ext cx="275075" cy="204225"/>
            </a:xfrm>
            <a:custGeom>
              <a:avLst/>
              <a:gdLst/>
              <a:ahLst/>
              <a:cxnLst/>
              <a:rect l="l" t="t" r="r" b="b"/>
              <a:pathLst>
                <a:path w="11003" h="8169" extrusionOk="0">
                  <a:moveTo>
                    <a:pt x="5692" y="1262"/>
                  </a:moveTo>
                  <a:lnTo>
                    <a:pt x="5692" y="2524"/>
                  </a:lnTo>
                  <a:lnTo>
                    <a:pt x="2167" y="2524"/>
                  </a:lnTo>
                  <a:lnTo>
                    <a:pt x="3001" y="1262"/>
                  </a:lnTo>
                  <a:close/>
                  <a:moveTo>
                    <a:pt x="1568" y="4413"/>
                  </a:moveTo>
                  <a:cubicBezTo>
                    <a:pt x="1727" y="4413"/>
                    <a:pt x="1881" y="4537"/>
                    <a:pt x="1881" y="4715"/>
                  </a:cubicBezTo>
                  <a:cubicBezTo>
                    <a:pt x="1905" y="4906"/>
                    <a:pt x="1739" y="5049"/>
                    <a:pt x="1572" y="5049"/>
                  </a:cubicBezTo>
                  <a:cubicBezTo>
                    <a:pt x="1286" y="5025"/>
                    <a:pt x="1143" y="4691"/>
                    <a:pt x="1358" y="4501"/>
                  </a:cubicBezTo>
                  <a:cubicBezTo>
                    <a:pt x="1418" y="4440"/>
                    <a:pt x="1493" y="4413"/>
                    <a:pt x="1568" y="4413"/>
                  </a:cubicBezTo>
                  <a:close/>
                  <a:moveTo>
                    <a:pt x="6025" y="4406"/>
                  </a:moveTo>
                  <a:cubicBezTo>
                    <a:pt x="6192" y="4406"/>
                    <a:pt x="6335" y="4549"/>
                    <a:pt x="6335" y="4715"/>
                  </a:cubicBezTo>
                  <a:lnTo>
                    <a:pt x="6335" y="5977"/>
                  </a:lnTo>
                  <a:cubicBezTo>
                    <a:pt x="6335" y="6144"/>
                    <a:pt x="6216" y="6287"/>
                    <a:pt x="6025" y="6287"/>
                  </a:cubicBezTo>
                  <a:lnTo>
                    <a:pt x="2858" y="6287"/>
                  </a:lnTo>
                  <a:cubicBezTo>
                    <a:pt x="2667" y="6287"/>
                    <a:pt x="2524" y="6144"/>
                    <a:pt x="2524" y="5977"/>
                  </a:cubicBezTo>
                  <a:lnTo>
                    <a:pt x="2524" y="4715"/>
                  </a:lnTo>
                  <a:cubicBezTo>
                    <a:pt x="2524" y="4549"/>
                    <a:pt x="2667" y="4406"/>
                    <a:pt x="2858" y="4406"/>
                  </a:cubicBezTo>
                  <a:close/>
                  <a:moveTo>
                    <a:pt x="1614" y="5666"/>
                  </a:moveTo>
                  <a:cubicBezTo>
                    <a:pt x="2010" y="5666"/>
                    <a:pt x="2010" y="6289"/>
                    <a:pt x="1614" y="6289"/>
                  </a:cubicBezTo>
                  <a:cubicBezTo>
                    <a:pt x="1601" y="6289"/>
                    <a:pt x="1586" y="6289"/>
                    <a:pt x="1572" y="6287"/>
                  </a:cubicBezTo>
                  <a:cubicBezTo>
                    <a:pt x="1191" y="6263"/>
                    <a:pt x="1191" y="5692"/>
                    <a:pt x="1572" y="5668"/>
                  </a:cubicBezTo>
                  <a:cubicBezTo>
                    <a:pt x="1586" y="5666"/>
                    <a:pt x="1601" y="5666"/>
                    <a:pt x="1614" y="5666"/>
                  </a:cubicBezTo>
                  <a:close/>
                  <a:moveTo>
                    <a:pt x="9788" y="0"/>
                  </a:moveTo>
                  <a:cubicBezTo>
                    <a:pt x="9383" y="0"/>
                    <a:pt x="9026" y="262"/>
                    <a:pt x="8883" y="643"/>
                  </a:cubicBezTo>
                  <a:lnTo>
                    <a:pt x="7883" y="643"/>
                  </a:lnTo>
                  <a:cubicBezTo>
                    <a:pt x="7811" y="643"/>
                    <a:pt x="7716" y="667"/>
                    <a:pt x="7668" y="738"/>
                  </a:cubicBezTo>
                  <a:lnTo>
                    <a:pt x="6311" y="2072"/>
                  </a:lnTo>
                  <a:lnTo>
                    <a:pt x="6311" y="953"/>
                  </a:lnTo>
                  <a:cubicBezTo>
                    <a:pt x="6311" y="786"/>
                    <a:pt x="6192" y="643"/>
                    <a:pt x="6025" y="643"/>
                  </a:cubicBezTo>
                  <a:lnTo>
                    <a:pt x="2834" y="643"/>
                  </a:lnTo>
                  <a:cubicBezTo>
                    <a:pt x="2739" y="643"/>
                    <a:pt x="2620" y="691"/>
                    <a:pt x="2572" y="786"/>
                  </a:cubicBezTo>
                  <a:lnTo>
                    <a:pt x="1405" y="2524"/>
                  </a:lnTo>
                  <a:lnTo>
                    <a:pt x="310" y="2524"/>
                  </a:lnTo>
                  <a:cubicBezTo>
                    <a:pt x="143" y="2524"/>
                    <a:pt x="0" y="2643"/>
                    <a:pt x="0" y="2834"/>
                  </a:cubicBezTo>
                  <a:lnTo>
                    <a:pt x="0" y="7859"/>
                  </a:lnTo>
                  <a:cubicBezTo>
                    <a:pt x="0" y="8026"/>
                    <a:pt x="143" y="8168"/>
                    <a:pt x="310" y="8168"/>
                  </a:cubicBezTo>
                  <a:lnTo>
                    <a:pt x="7287" y="8168"/>
                  </a:lnTo>
                  <a:cubicBezTo>
                    <a:pt x="7454" y="8168"/>
                    <a:pt x="7573" y="8026"/>
                    <a:pt x="7573" y="7859"/>
                  </a:cubicBezTo>
                  <a:lnTo>
                    <a:pt x="7573" y="6930"/>
                  </a:lnTo>
                  <a:lnTo>
                    <a:pt x="8216" y="6930"/>
                  </a:lnTo>
                  <a:lnTo>
                    <a:pt x="8216" y="3787"/>
                  </a:lnTo>
                  <a:lnTo>
                    <a:pt x="7573" y="3787"/>
                  </a:lnTo>
                  <a:lnTo>
                    <a:pt x="7573" y="2834"/>
                  </a:lnTo>
                  <a:cubicBezTo>
                    <a:pt x="7573" y="2667"/>
                    <a:pt x="7430" y="2548"/>
                    <a:pt x="7287" y="2548"/>
                  </a:cubicBezTo>
                  <a:lnTo>
                    <a:pt x="6763" y="2548"/>
                  </a:lnTo>
                  <a:lnTo>
                    <a:pt x="8026" y="1286"/>
                  </a:lnTo>
                  <a:lnTo>
                    <a:pt x="8907" y="1286"/>
                  </a:lnTo>
                  <a:cubicBezTo>
                    <a:pt x="9041" y="1688"/>
                    <a:pt x="9408" y="1901"/>
                    <a:pt x="9780" y="1901"/>
                  </a:cubicBezTo>
                  <a:cubicBezTo>
                    <a:pt x="10069" y="1901"/>
                    <a:pt x="10362" y="1772"/>
                    <a:pt x="10550" y="1500"/>
                  </a:cubicBezTo>
                  <a:cubicBezTo>
                    <a:pt x="11002" y="881"/>
                    <a:pt x="10550" y="24"/>
                    <a:pt x="9788" y="24"/>
                  </a:cubicBezTo>
                  <a:lnTo>
                    <a:pt x="97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106"/>
            <p:cNvSpPr/>
            <p:nvPr/>
          </p:nvSpPr>
          <p:spPr>
            <a:xfrm>
              <a:off x="5187950" y="4234250"/>
              <a:ext cx="63725" cy="15500"/>
            </a:xfrm>
            <a:custGeom>
              <a:avLst/>
              <a:gdLst/>
              <a:ahLst/>
              <a:cxnLst/>
              <a:rect l="l" t="t" r="r" b="b"/>
              <a:pathLst>
                <a:path w="2549" h="620" extrusionOk="0">
                  <a:moveTo>
                    <a:pt x="1" y="1"/>
                  </a:moveTo>
                  <a:lnTo>
                    <a:pt x="1" y="620"/>
                  </a:lnTo>
                  <a:lnTo>
                    <a:pt x="2549" y="620"/>
                  </a:lnTo>
                  <a:lnTo>
                    <a:pt x="25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106"/>
            <p:cNvSpPr/>
            <p:nvPr/>
          </p:nvSpPr>
          <p:spPr>
            <a:xfrm>
              <a:off x="5330250" y="4171000"/>
              <a:ext cx="47650" cy="141425"/>
            </a:xfrm>
            <a:custGeom>
              <a:avLst/>
              <a:gdLst/>
              <a:ahLst/>
              <a:cxnLst/>
              <a:rect l="l" t="t" r="r" b="b"/>
              <a:pathLst>
                <a:path w="1906" h="5657" extrusionOk="0">
                  <a:moveTo>
                    <a:pt x="1560" y="0"/>
                  </a:moveTo>
                  <a:cubicBezTo>
                    <a:pt x="1507" y="0"/>
                    <a:pt x="1453" y="18"/>
                    <a:pt x="1405" y="54"/>
                  </a:cubicBezTo>
                  <a:lnTo>
                    <a:pt x="0" y="983"/>
                  </a:lnTo>
                  <a:lnTo>
                    <a:pt x="0" y="4674"/>
                  </a:lnTo>
                  <a:lnTo>
                    <a:pt x="1405" y="5603"/>
                  </a:lnTo>
                  <a:cubicBezTo>
                    <a:pt x="1453" y="5638"/>
                    <a:pt x="1507" y="5656"/>
                    <a:pt x="1560" y="5656"/>
                  </a:cubicBezTo>
                  <a:cubicBezTo>
                    <a:pt x="1614" y="5656"/>
                    <a:pt x="1667" y="5638"/>
                    <a:pt x="1715" y="5603"/>
                  </a:cubicBezTo>
                  <a:cubicBezTo>
                    <a:pt x="1834" y="5555"/>
                    <a:pt x="1905" y="5436"/>
                    <a:pt x="1882" y="5317"/>
                  </a:cubicBezTo>
                  <a:lnTo>
                    <a:pt x="1882" y="316"/>
                  </a:lnTo>
                  <a:cubicBezTo>
                    <a:pt x="1905" y="197"/>
                    <a:pt x="1834" y="102"/>
                    <a:pt x="1715" y="54"/>
                  </a:cubicBezTo>
                  <a:cubicBezTo>
                    <a:pt x="1667" y="18"/>
                    <a:pt x="1614"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106"/>
          <p:cNvGrpSpPr/>
          <p:nvPr/>
        </p:nvGrpSpPr>
        <p:grpSpPr>
          <a:xfrm>
            <a:off x="7044395" y="4003110"/>
            <a:ext cx="329736" cy="350055"/>
            <a:chOff x="5694756" y="4076475"/>
            <a:chExt cx="253858" cy="268550"/>
          </a:xfrm>
        </p:grpSpPr>
        <p:sp>
          <p:nvSpPr>
            <p:cNvPr id="13116" name="Google Shape;13116;p106"/>
            <p:cNvSpPr/>
            <p:nvPr/>
          </p:nvSpPr>
          <p:spPr>
            <a:xfrm>
              <a:off x="5694756" y="4170488"/>
              <a:ext cx="253858" cy="39754"/>
            </a:xfrm>
            <a:custGeom>
              <a:avLst/>
              <a:gdLst/>
              <a:ahLst/>
              <a:cxnLst/>
              <a:rect l="l" t="t" r="r" b="b"/>
              <a:pathLst>
                <a:path w="188043" h="29502" extrusionOk="0">
                  <a:moveTo>
                    <a:pt x="0" y="1"/>
                  </a:moveTo>
                  <a:lnTo>
                    <a:pt x="0" y="6229"/>
                  </a:lnTo>
                  <a:cubicBezTo>
                    <a:pt x="0" y="20269"/>
                    <a:pt x="11538" y="29502"/>
                    <a:pt x="23488" y="29502"/>
                  </a:cubicBezTo>
                  <a:cubicBezTo>
                    <a:pt x="29715" y="29502"/>
                    <a:pt x="36054" y="26995"/>
                    <a:pt x="40931" y="21356"/>
                  </a:cubicBezTo>
                  <a:cubicBezTo>
                    <a:pt x="45603" y="26695"/>
                    <a:pt x="52054" y="29365"/>
                    <a:pt x="58560" y="29365"/>
                  </a:cubicBezTo>
                  <a:cubicBezTo>
                    <a:pt x="65067" y="29365"/>
                    <a:pt x="71629" y="26695"/>
                    <a:pt x="76523" y="21356"/>
                  </a:cubicBezTo>
                  <a:cubicBezTo>
                    <a:pt x="80972" y="26695"/>
                    <a:pt x="87201" y="29365"/>
                    <a:pt x="93875" y="29365"/>
                  </a:cubicBezTo>
                  <a:cubicBezTo>
                    <a:pt x="100548" y="29365"/>
                    <a:pt x="107222" y="26250"/>
                    <a:pt x="111671" y="21356"/>
                  </a:cubicBezTo>
                  <a:cubicBezTo>
                    <a:pt x="116342" y="26695"/>
                    <a:pt x="122793" y="29365"/>
                    <a:pt x="129244" y="29365"/>
                  </a:cubicBezTo>
                  <a:cubicBezTo>
                    <a:pt x="135696" y="29365"/>
                    <a:pt x="142147" y="26695"/>
                    <a:pt x="146818" y="21356"/>
                  </a:cubicBezTo>
                  <a:cubicBezTo>
                    <a:pt x="151678" y="26975"/>
                    <a:pt x="158041" y="29484"/>
                    <a:pt x="164297" y="29484"/>
                  </a:cubicBezTo>
                  <a:cubicBezTo>
                    <a:pt x="176369" y="29484"/>
                    <a:pt x="188042" y="20143"/>
                    <a:pt x="187749" y="5785"/>
                  </a:cubicBezTo>
                  <a:lnTo>
                    <a:pt x="1877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106"/>
            <p:cNvSpPr/>
            <p:nvPr/>
          </p:nvSpPr>
          <p:spPr>
            <a:xfrm>
              <a:off x="5845510" y="4265810"/>
              <a:ext cx="39643" cy="79136"/>
            </a:xfrm>
            <a:custGeom>
              <a:avLst/>
              <a:gdLst/>
              <a:ahLst/>
              <a:cxnLst/>
              <a:rect l="l" t="t" r="r" b="b"/>
              <a:pathLst>
                <a:path w="29365" h="58728" extrusionOk="0">
                  <a:moveTo>
                    <a:pt x="1" y="1"/>
                  </a:moveTo>
                  <a:lnTo>
                    <a:pt x="1" y="58728"/>
                  </a:lnTo>
                  <a:lnTo>
                    <a:pt x="29364" y="58728"/>
                  </a:lnTo>
                  <a:lnTo>
                    <a:pt x="2936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106"/>
            <p:cNvSpPr/>
            <p:nvPr/>
          </p:nvSpPr>
          <p:spPr>
            <a:xfrm>
              <a:off x="5758420" y="4265810"/>
              <a:ext cx="39643" cy="31176"/>
            </a:xfrm>
            <a:custGeom>
              <a:avLst/>
              <a:gdLst/>
              <a:ahLst/>
              <a:cxnLst/>
              <a:rect l="l" t="t" r="r" b="b"/>
              <a:pathLst>
                <a:path w="29365" h="23136" extrusionOk="0">
                  <a:moveTo>
                    <a:pt x="1" y="1"/>
                  </a:moveTo>
                  <a:lnTo>
                    <a:pt x="1" y="23136"/>
                  </a:lnTo>
                  <a:lnTo>
                    <a:pt x="29364" y="23136"/>
                  </a:lnTo>
                  <a:lnTo>
                    <a:pt x="2936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106"/>
            <p:cNvSpPr/>
            <p:nvPr/>
          </p:nvSpPr>
          <p:spPr>
            <a:xfrm>
              <a:off x="5758300" y="4076475"/>
              <a:ext cx="126250" cy="31600"/>
            </a:xfrm>
            <a:custGeom>
              <a:avLst/>
              <a:gdLst/>
              <a:ahLst/>
              <a:cxnLst/>
              <a:rect l="l" t="t" r="r" b="b"/>
              <a:pathLst>
                <a:path w="5050" h="1264" extrusionOk="0">
                  <a:moveTo>
                    <a:pt x="334" y="1"/>
                  </a:moveTo>
                  <a:cubicBezTo>
                    <a:pt x="168" y="1"/>
                    <a:pt x="25" y="120"/>
                    <a:pt x="1" y="310"/>
                  </a:cubicBezTo>
                  <a:lnTo>
                    <a:pt x="1" y="1263"/>
                  </a:lnTo>
                  <a:lnTo>
                    <a:pt x="5050" y="1263"/>
                  </a:lnTo>
                  <a:lnTo>
                    <a:pt x="5050" y="310"/>
                  </a:lnTo>
                  <a:cubicBezTo>
                    <a:pt x="5026" y="120"/>
                    <a:pt x="4883" y="1"/>
                    <a:pt x="4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106"/>
            <p:cNvSpPr/>
            <p:nvPr/>
          </p:nvSpPr>
          <p:spPr>
            <a:xfrm>
              <a:off x="5699975" y="4124125"/>
              <a:ext cx="242925" cy="31575"/>
            </a:xfrm>
            <a:custGeom>
              <a:avLst/>
              <a:gdLst/>
              <a:ahLst/>
              <a:cxnLst/>
              <a:rect l="l" t="t" r="r" b="b"/>
              <a:pathLst>
                <a:path w="9717" h="1263" extrusionOk="0">
                  <a:moveTo>
                    <a:pt x="1405" y="0"/>
                  </a:moveTo>
                  <a:cubicBezTo>
                    <a:pt x="1310" y="0"/>
                    <a:pt x="1215" y="48"/>
                    <a:pt x="1167" y="119"/>
                  </a:cubicBezTo>
                  <a:lnTo>
                    <a:pt x="0" y="1262"/>
                  </a:lnTo>
                  <a:lnTo>
                    <a:pt x="9716" y="1262"/>
                  </a:lnTo>
                  <a:lnTo>
                    <a:pt x="8573" y="119"/>
                  </a:lnTo>
                  <a:cubicBezTo>
                    <a:pt x="8502" y="48"/>
                    <a:pt x="8407" y="0"/>
                    <a:pt x="8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106"/>
            <p:cNvSpPr/>
            <p:nvPr/>
          </p:nvSpPr>
          <p:spPr>
            <a:xfrm>
              <a:off x="5845225" y="4265225"/>
              <a:ext cx="39325" cy="79200"/>
            </a:xfrm>
            <a:custGeom>
              <a:avLst/>
              <a:gdLst/>
              <a:ahLst/>
              <a:cxnLst/>
              <a:rect l="l" t="t" r="r" b="b"/>
              <a:pathLst>
                <a:path w="1573" h="3168" extrusionOk="0">
                  <a:moveTo>
                    <a:pt x="1" y="0"/>
                  </a:moveTo>
                  <a:lnTo>
                    <a:pt x="1" y="3167"/>
                  </a:lnTo>
                  <a:lnTo>
                    <a:pt x="1573" y="3167"/>
                  </a:lnTo>
                  <a:lnTo>
                    <a:pt x="157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106"/>
            <p:cNvSpPr/>
            <p:nvPr/>
          </p:nvSpPr>
          <p:spPr>
            <a:xfrm>
              <a:off x="5758300" y="4265225"/>
              <a:ext cx="39325" cy="31575"/>
            </a:xfrm>
            <a:custGeom>
              <a:avLst/>
              <a:gdLst/>
              <a:ahLst/>
              <a:cxnLst/>
              <a:rect l="l" t="t" r="r" b="b"/>
              <a:pathLst>
                <a:path w="1573" h="1263" extrusionOk="0">
                  <a:moveTo>
                    <a:pt x="1" y="0"/>
                  </a:moveTo>
                  <a:lnTo>
                    <a:pt x="1" y="1262"/>
                  </a:lnTo>
                  <a:lnTo>
                    <a:pt x="1573" y="1262"/>
                  </a:lnTo>
                  <a:lnTo>
                    <a:pt x="157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106"/>
            <p:cNvSpPr/>
            <p:nvPr/>
          </p:nvSpPr>
          <p:spPr>
            <a:xfrm>
              <a:off x="5711275" y="4219975"/>
              <a:ext cx="220300" cy="125050"/>
            </a:xfrm>
            <a:custGeom>
              <a:avLst/>
              <a:gdLst/>
              <a:ahLst/>
              <a:cxnLst/>
              <a:rect l="l" t="t" r="r" b="b"/>
              <a:pathLst>
                <a:path w="8812" h="5002" extrusionOk="0">
                  <a:moveTo>
                    <a:pt x="3787" y="1191"/>
                  </a:moveTo>
                  <a:cubicBezTo>
                    <a:pt x="3954" y="1191"/>
                    <a:pt x="4097" y="1334"/>
                    <a:pt x="4097" y="1500"/>
                  </a:cubicBezTo>
                  <a:lnTo>
                    <a:pt x="4097" y="3382"/>
                  </a:lnTo>
                  <a:cubicBezTo>
                    <a:pt x="4097" y="3549"/>
                    <a:pt x="3954" y="3691"/>
                    <a:pt x="3787" y="3715"/>
                  </a:cubicBezTo>
                  <a:lnTo>
                    <a:pt x="1596" y="3715"/>
                  </a:lnTo>
                  <a:cubicBezTo>
                    <a:pt x="1429" y="3715"/>
                    <a:pt x="1287" y="3572"/>
                    <a:pt x="1287" y="3382"/>
                  </a:cubicBezTo>
                  <a:lnTo>
                    <a:pt x="1287" y="1500"/>
                  </a:lnTo>
                  <a:cubicBezTo>
                    <a:pt x="1287" y="1334"/>
                    <a:pt x="1429" y="1191"/>
                    <a:pt x="1596" y="1191"/>
                  </a:cubicBezTo>
                  <a:close/>
                  <a:moveTo>
                    <a:pt x="1572" y="0"/>
                  </a:moveTo>
                  <a:cubicBezTo>
                    <a:pt x="1287" y="172"/>
                    <a:pt x="966" y="257"/>
                    <a:pt x="643" y="257"/>
                  </a:cubicBezTo>
                  <a:cubicBezTo>
                    <a:pt x="427" y="257"/>
                    <a:pt x="210" y="219"/>
                    <a:pt x="1" y="143"/>
                  </a:cubicBezTo>
                  <a:lnTo>
                    <a:pt x="1" y="4692"/>
                  </a:lnTo>
                  <a:cubicBezTo>
                    <a:pt x="1" y="4858"/>
                    <a:pt x="143" y="5001"/>
                    <a:pt x="334" y="5001"/>
                  </a:cubicBezTo>
                  <a:lnTo>
                    <a:pt x="4716" y="5001"/>
                  </a:lnTo>
                  <a:lnTo>
                    <a:pt x="4716" y="1500"/>
                  </a:lnTo>
                  <a:cubicBezTo>
                    <a:pt x="4716" y="1334"/>
                    <a:pt x="4859" y="1191"/>
                    <a:pt x="5025" y="1191"/>
                  </a:cubicBezTo>
                  <a:lnTo>
                    <a:pt x="7240" y="1191"/>
                  </a:lnTo>
                  <a:cubicBezTo>
                    <a:pt x="7407" y="1191"/>
                    <a:pt x="7550" y="1334"/>
                    <a:pt x="7550" y="1500"/>
                  </a:cubicBezTo>
                  <a:lnTo>
                    <a:pt x="7550" y="4977"/>
                  </a:lnTo>
                  <a:lnTo>
                    <a:pt x="8502" y="4977"/>
                  </a:lnTo>
                  <a:cubicBezTo>
                    <a:pt x="8669" y="4977"/>
                    <a:pt x="8812" y="4834"/>
                    <a:pt x="8812" y="4668"/>
                  </a:cubicBezTo>
                  <a:lnTo>
                    <a:pt x="8812" y="143"/>
                  </a:lnTo>
                  <a:cubicBezTo>
                    <a:pt x="8598" y="214"/>
                    <a:pt x="8383" y="238"/>
                    <a:pt x="8169" y="238"/>
                  </a:cubicBezTo>
                  <a:cubicBezTo>
                    <a:pt x="7836" y="238"/>
                    <a:pt x="7526" y="167"/>
                    <a:pt x="7240" y="0"/>
                  </a:cubicBezTo>
                  <a:cubicBezTo>
                    <a:pt x="6942" y="167"/>
                    <a:pt x="6615" y="250"/>
                    <a:pt x="6291" y="250"/>
                  </a:cubicBezTo>
                  <a:cubicBezTo>
                    <a:pt x="5966" y="250"/>
                    <a:pt x="5645" y="167"/>
                    <a:pt x="5359" y="0"/>
                  </a:cubicBezTo>
                  <a:cubicBezTo>
                    <a:pt x="5073" y="167"/>
                    <a:pt x="4740" y="238"/>
                    <a:pt x="4406" y="238"/>
                  </a:cubicBezTo>
                  <a:cubicBezTo>
                    <a:pt x="4073" y="238"/>
                    <a:pt x="3739" y="167"/>
                    <a:pt x="3454" y="0"/>
                  </a:cubicBezTo>
                  <a:cubicBezTo>
                    <a:pt x="3168" y="167"/>
                    <a:pt x="2846" y="250"/>
                    <a:pt x="2522" y="250"/>
                  </a:cubicBezTo>
                  <a:cubicBezTo>
                    <a:pt x="2197" y="250"/>
                    <a:pt x="1870" y="167"/>
                    <a:pt x="1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4" name="Google Shape;13124;p106"/>
          <p:cNvGrpSpPr/>
          <p:nvPr/>
        </p:nvGrpSpPr>
        <p:grpSpPr>
          <a:xfrm>
            <a:off x="7784436" y="4003110"/>
            <a:ext cx="350183" cy="349501"/>
            <a:chOff x="6264500" y="4076475"/>
            <a:chExt cx="269600" cy="268125"/>
          </a:xfrm>
        </p:grpSpPr>
        <p:sp>
          <p:nvSpPr>
            <p:cNvPr id="13125" name="Google Shape;13125;p106"/>
            <p:cNvSpPr/>
            <p:nvPr/>
          </p:nvSpPr>
          <p:spPr>
            <a:xfrm>
              <a:off x="6264500" y="4243375"/>
              <a:ext cx="118800" cy="101225"/>
            </a:xfrm>
            <a:custGeom>
              <a:avLst/>
              <a:gdLst/>
              <a:ahLst/>
              <a:cxnLst/>
              <a:rect l="l" t="t" r="r" b="b"/>
              <a:pathLst>
                <a:path w="4752" h="4049" extrusionOk="0">
                  <a:moveTo>
                    <a:pt x="2468" y="1"/>
                  </a:moveTo>
                  <a:cubicBezTo>
                    <a:pt x="2092" y="1"/>
                    <a:pt x="1700" y="153"/>
                    <a:pt x="1353" y="517"/>
                  </a:cubicBezTo>
                  <a:cubicBezTo>
                    <a:pt x="805" y="1065"/>
                    <a:pt x="114" y="3303"/>
                    <a:pt x="43" y="3684"/>
                  </a:cubicBezTo>
                  <a:cubicBezTo>
                    <a:pt x="0" y="3876"/>
                    <a:pt x="148" y="4049"/>
                    <a:pt x="334" y="4049"/>
                  </a:cubicBezTo>
                  <a:cubicBezTo>
                    <a:pt x="355" y="4049"/>
                    <a:pt x="378" y="4046"/>
                    <a:pt x="400" y="4041"/>
                  </a:cubicBezTo>
                  <a:cubicBezTo>
                    <a:pt x="781" y="3970"/>
                    <a:pt x="3020" y="3279"/>
                    <a:pt x="3567" y="2755"/>
                  </a:cubicBezTo>
                  <a:cubicBezTo>
                    <a:pt x="4751" y="1608"/>
                    <a:pt x="3692" y="1"/>
                    <a:pt x="24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106"/>
            <p:cNvSpPr/>
            <p:nvPr/>
          </p:nvSpPr>
          <p:spPr>
            <a:xfrm>
              <a:off x="6328075" y="4140625"/>
              <a:ext cx="44675" cy="43050"/>
            </a:xfrm>
            <a:custGeom>
              <a:avLst/>
              <a:gdLst/>
              <a:ahLst/>
              <a:cxnLst/>
              <a:rect l="l" t="t" r="r" b="b"/>
              <a:pathLst>
                <a:path w="1787" h="1722" extrusionOk="0">
                  <a:moveTo>
                    <a:pt x="1630" y="1"/>
                  </a:moveTo>
                  <a:cubicBezTo>
                    <a:pt x="1068" y="1"/>
                    <a:pt x="536" y="234"/>
                    <a:pt x="143" y="626"/>
                  </a:cubicBezTo>
                  <a:cubicBezTo>
                    <a:pt x="0" y="745"/>
                    <a:pt x="0" y="959"/>
                    <a:pt x="143" y="1079"/>
                  </a:cubicBezTo>
                  <a:lnTo>
                    <a:pt x="762" y="1721"/>
                  </a:lnTo>
                  <a:cubicBezTo>
                    <a:pt x="1048" y="1102"/>
                    <a:pt x="1382" y="531"/>
                    <a:pt x="1786" y="7"/>
                  </a:cubicBezTo>
                  <a:cubicBezTo>
                    <a:pt x="1734" y="3"/>
                    <a:pt x="1682" y="1"/>
                    <a:pt x="16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106"/>
            <p:cNvSpPr/>
            <p:nvPr/>
          </p:nvSpPr>
          <p:spPr>
            <a:xfrm>
              <a:off x="6426900" y="4237225"/>
              <a:ext cx="43500" cy="43950"/>
            </a:xfrm>
            <a:custGeom>
              <a:avLst/>
              <a:gdLst/>
              <a:ahLst/>
              <a:cxnLst/>
              <a:rect l="l" t="t" r="r" b="b"/>
              <a:pathLst>
                <a:path w="1740" h="1758" extrusionOk="0">
                  <a:moveTo>
                    <a:pt x="1715" y="1"/>
                  </a:moveTo>
                  <a:lnTo>
                    <a:pt x="1715" y="1"/>
                  </a:lnTo>
                  <a:cubicBezTo>
                    <a:pt x="1167" y="406"/>
                    <a:pt x="596" y="739"/>
                    <a:pt x="1" y="1025"/>
                  </a:cubicBezTo>
                  <a:lnTo>
                    <a:pt x="620" y="1668"/>
                  </a:lnTo>
                  <a:cubicBezTo>
                    <a:pt x="679" y="1727"/>
                    <a:pt x="763" y="1757"/>
                    <a:pt x="846" y="1757"/>
                  </a:cubicBezTo>
                  <a:cubicBezTo>
                    <a:pt x="929" y="1757"/>
                    <a:pt x="1013" y="1727"/>
                    <a:pt x="1072" y="1668"/>
                  </a:cubicBezTo>
                  <a:cubicBezTo>
                    <a:pt x="1501" y="1215"/>
                    <a:pt x="1739" y="620"/>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106"/>
            <p:cNvSpPr/>
            <p:nvPr/>
          </p:nvSpPr>
          <p:spPr>
            <a:xfrm>
              <a:off x="6455475" y="4076475"/>
              <a:ext cx="78625" cy="78025"/>
            </a:xfrm>
            <a:custGeom>
              <a:avLst/>
              <a:gdLst/>
              <a:ahLst/>
              <a:cxnLst/>
              <a:rect l="l" t="t" r="r" b="b"/>
              <a:pathLst>
                <a:path w="3145" h="3121" extrusionOk="0">
                  <a:moveTo>
                    <a:pt x="2811" y="1"/>
                  </a:moveTo>
                  <a:cubicBezTo>
                    <a:pt x="1834" y="1"/>
                    <a:pt x="882" y="191"/>
                    <a:pt x="1" y="596"/>
                  </a:cubicBezTo>
                  <a:lnTo>
                    <a:pt x="2525" y="3121"/>
                  </a:lnTo>
                  <a:cubicBezTo>
                    <a:pt x="2930" y="2239"/>
                    <a:pt x="3144" y="1263"/>
                    <a:pt x="3120" y="310"/>
                  </a:cubicBezTo>
                  <a:cubicBezTo>
                    <a:pt x="3120" y="120"/>
                    <a:pt x="2977" y="1"/>
                    <a:pt x="2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106"/>
            <p:cNvSpPr/>
            <p:nvPr/>
          </p:nvSpPr>
          <p:spPr>
            <a:xfrm>
              <a:off x="6426300" y="4165350"/>
              <a:ext cx="20875" cy="15350"/>
            </a:xfrm>
            <a:custGeom>
              <a:avLst/>
              <a:gdLst/>
              <a:ahLst/>
              <a:cxnLst/>
              <a:rect l="l" t="t" r="r" b="b"/>
              <a:pathLst>
                <a:path w="835" h="614" extrusionOk="0">
                  <a:moveTo>
                    <a:pt x="426" y="0"/>
                  </a:moveTo>
                  <a:cubicBezTo>
                    <a:pt x="346" y="0"/>
                    <a:pt x="263" y="30"/>
                    <a:pt x="191" y="90"/>
                  </a:cubicBezTo>
                  <a:cubicBezTo>
                    <a:pt x="1" y="280"/>
                    <a:pt x="144" y="613"/>
                    <a:pt x="429" y="613"/>
                  </a:cubicBezTo>
                  <a:cubicBezTo>
                    <a:pt x="715" y="613"/>
                    <a:pt x="834" y="280"/>
                    <a:pt x="644" y="90"/>
                  </a:cubicBezTo>
                  <a:cubicBezTo>
                    <a:pt x="584" y="30"/>
                    <a:pt x="507" y="0"/>
                    <a:pt x="4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106"/>
            <p:cNvSpPr/>
            <p:nvPr/>
          </p:nvSpPr>
          <p:spPr>
            <a:xfrm>
              <a:off x="6366175" y="4099700"/>
              <a:ext cx="144700" cy="144100"/>
            </a:xfrm>
            <a:custGeom>
              <a:avLst/>
              <a:gdLst/>
              <a:ahLst/>
              <a:cxnLst/>
              <a:rect l="l" t="t" r="r" b="b"/>
              <a:pathLst>
                <a:path w="5788" h="5764" extrusionOk="0">
                  <a:moveTo>
                    <a:pt x="2841" y="1986"/>
                  </a:moveTo>
                  <a:cubicBezTo>
                    <a:pt x="3073" y="1986"/>
                    <a:pt x="3309" y="2071"/>
                    <a:pt x="3501" y="2263"/>
                  </a:cubicBezTo>
                  <a:cubicBezTo>
                    <a:pt x="3858" y="2644"/>
                    <a:pt x="3858" y="3239"/>
                    <a:pt x="3501" y="3597"/>
                  </a:cubicBezTo>
                  <a:cubicBezTo>
                    <a:pt x="3307" y="3791"/>
                    <a:pt x="3066" y="3879"/>
                    <a:pt x="2831" y="3879"/>
                  </a:cubicBezTo>
                  <a:cubicBezTo>
                    <a:pt x="2346" y="3879"/>
                    <a:pt x="1882" y="3507"/>
                    <a:pt x="1882" y="2930"/>
                  </a:cubicBezTo>
                  <a:cubicBezTo>
                    <a:pt x="1882" y="2365"/>
                    <a:pt x="2352" y="1986"/>
                    <a:pt x="2841" y="1986"/>
                  </a:cubicBezTo>
                  <a:close/>
                  <a:moveTo>
                    <a:pt x="2977" y="1"/>
                  </a:moveTo>
                  <a:cubicBezTo>
                    <a:pt x="1715" y="787"/>
                    <a:pt x="691" y="1906"/>
                    <a:pt x="0" y="3216"/>
                  </a:cubicBezTo>
                  <a:lnTo>
                    <a:pt x="2549" y="5764"/>
                  </a:lnTo>
                  <a:cubicBezTo>
                    <a:pt x="3882" y="5073"/>
                    <a:pt x="5002" y="4049"/>
                    <a:pt x="5787" y="2787"/>
                  </a:cubicBezTo>
                  <a:lnTo>
                    <a:pt x="297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106"/>
            <p:cNvSpPr/>
            <p:nvPr/>
          </p:nvSpPr>
          <p:spPr>
            <a:xfrm>
              <a:off x="6339375" y="4195550"/>
              <a:ext cx="75650" cy="74300"/>
            </a:xfrm>
            <a:custGeom>
              <a:avLst/>
              <a:gdLst/>
              <a:ahLst/>
              <a:cxnLst/>
              <a:rect l="l" t="t" r="r" b="b"/>
              <a:pathLst>
                <a:path w="3026" h="2972" extrusionOk="0">
                  <a:moveTo>
                    <a:pt x="787" y="1"/>
                  </a:moveTo>
                  <a:lnTo>
                    <a:pt x="120" y="668"/>
                  </a:lnTo>
                  <a:cubicBezTo>
                    <a:pt x="1" y="787"/>
                    <a:pt x="1" y="977"/>
                    <a:pt x="120" y="1096"/>
                  </a:cubicBezTo>
                  <a:lnTo>
                    <a:pt x="1906" y="2882"/>
                  </a:lnTo>
                  <a:cubicBezTo>
                    <a:pt x="1966" y="2942"/>
                    <a:pt x="2049" y="2972"/>
                    <a:pt x="2132" y="2972"/>
                  </a:cubicBezTo>
                  <a:cubicBezTo>
                    <a:pt x="2216" y="2972"/>
                    <a:pt x="2299" y="2942"/>
                    <a:pt x="2358" y="2882"/>
                  </a:cubicBezTo>
                  <a:lnTo>
                    <a:pt x="3025" y="2216"/>
                  </a:lnTo>
                  <a:lnTo>
                    <a:pt x="7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32" name="Google Shape;13132;p106"/>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Digital Marketing</a:t>
            </a:r>
            <a:endParaRPr sz="1600">
              <a:solidFill>
                <a:srgbClr val="FFFFFF"/>
              </a:solidFill>
            </a:endParaRPr>
          </a:p>
        </p:txBody>
      </p:sp>
      <p:sp>
        <p:nvSpPr>
          <p:cNvPr id="13133" name="Google Shape;13133;p10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85"/>
        <p:cNvGrpSpPr/>
        <p:nvPr/>
      </p:nvGrpSpPr>
      <p:grpSpPr>
        <a:xfrm>
          <a:off x="0" y="0"/>
          <a:ext cx="0" cy="0"/>
          <a:chOff x="0" y="0"/>
          <a:chExt cx="0" cy="0"/>
        </a:xfrm>
      </p:grpSpPr>
      <p:sp>
        <p:nvSpPr>
          <p:cNvPr id="886" name="Google Shape;886;p51"/>
          <p:cNvSpPr/>
          <p:nvPr/>
        </p:nvSpPr>
        <p:spPr>
          <a:xfrm>
            <a:off x="789800" y="843681"/>
            <a:ext cx="2116650" cy="1789324"/>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887" name="Google Shape;887;p51"/>
          <p:cNvSpPr txBox="1">
            <a:spLocks noGrp="1"/>
          </p:cNvSpPr>
          <p:nvPr>
            <p:ph type="title" idx="2"/>
          </p:nvPr>
        </p:nvSpPr>
        <p:spPr>
          <a:xfrm>
            <a:off x="789887" y="1089450"/>
            <a:ext cx="2004000" cy="1297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888" name="Google Shape;888;p51"/>
          <p:cNvSpPr txBox="1">
            <a:spLocks noGrp="1"/>
          </p:cNvSpPr>
          <p:nvPr>
            <p:ph type="title"/>
          </p:nvPr>
        </p:nvSpPr>
        <p:spPr>
          <a:xfrm>
            <a:off x="715100" y="2774538"/>
            <a:ext cx="4287000" cy="79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OVERVIEW</a:t>
            </a:r>
            <a:endParaRPr dirty="0"/>
          </a:p>
        </p:txBody>
      </p:sp>
      <p:sp>
        <p:nvSpPr>
          <p:cNvPr id="889" name="Google Shape;889;p51"/>
          <p:cNvSpPr/>
          <p:nvPr/>
        </p:nvSpPr>
        <p:spPr>
          <a:xfrm>
            <a:off x="810450" y="3727868"/>
            <a:ext cx="3674100" cy="398700"/>
          </a:xfrm>
          <a:prstGeom prst="roundRect">
            <a:avLst>
              <a:gd name="adj"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 name="Google Shape;891;p51"/>
          <p:cNvGrpSpPr/>
          <p:nvPr/>
        </p:nvGrpSpPr>
        <p:grpSpPr>
          <a:xfrm>
            <a:off x="4571920" y="534926"/>
            <a:ext cx="3865951" cy="3856304"/>
            <a:chOff x="5219700" y="1079175"/>
            <a:chExt cx="3209324" cy="3201315"/>
          </a:xfrm>
        </p:grpSpPr>
        <p:sp>
          <p:nvSpPr>
            <p:cNvPr id="892" name="Google Shape;892;p51"/>
            <p:cNvSpPr/>
            <p:nvPr/>
          </p:nvSpPr>
          <p:spPr>
            <a:xfrm>
              <a:off x="6003112" y="1595773"/>
              <a:ext cx="1145077" cy="1004363"/>
            </a:xfrm>
            <a:custGeom>
              <a:avLst/>
              <a:gdLst/>
              <a:ahLst/>
              <a:cxnLst/>
              <a:rect l="l" t="t" r="r" b="b"/>
              <a:pathLst>
                <a:path w="22582" h="19807" extrusionOk="0">
                  <a:moveTo>
                    <a:pt x="9907" y="0"/>
                  </a:moveTo>
                  <a:cubicBezTo>
                    <a:pt x="8711" y="0"/>
                    <a:pt x="7644" y="2396"/>
                    <a:pt x="7714" y="3264"/>
                  </a:cubicBezTo>
                  <a:cubicBezTo>
                    <a:pt x="7809" y="4451"/>
                    <a:pt x="7531" y="6982"/>
                    <a:pt x="6733" y="6982"/>
                  </a:cubicBezTo>
                  <a:cubicBezTo>
                    <a:pt x="6516" y="6982"/>
                    <a:pt x="6261" y="6795"/>
                    <a:pt x="5964" y="6343"/>
                  </a:cubicBezTo>
                  <a:cubicBezTo>
                    <a:pt x="5362" y="5428"/>
                    <a:pt x="4670" y="4943"/>
                    <a:pt x="4211" y="4943"/>
                  </a:cubicBezTo>
                  <a:cubicBezTo>
                    <a:pt x="3610" y="4943"/>
                    <a:pt x="3410" y="5772"/>
                    <a:pt x="4334" y="7551"/>
                  </a:cubicBezTo>
                  <a:cubicBezTo>
                    <a:pt x="5618" y="10024"/>
                    <a:pt x="4204" y="10287"/>
                    <a:pt x="3546" y="10287"/>
                  </a:cubicBezTo>
                  <a:cubicBezTo>
                    <a:pt x="3368" y="10287"/>
                    <a:pt x="3246" y="10268"/>
                    <a:pt x="3246" y="10268"/>
                  </a:cubicBezTo>
                  <a:cubicBezTo>
                    <a:pt x="2595" y="9883"/>
                    <a:pt x="2138" y="9712"/>
                    <a:pt x="1842" y="9712"/>
                  </a:cubicBezTo>
                  <a:cubicBezTo>
                    <a:pt x="1" y="9712"/>
                    <a:pt x="4431" y="16373"/>
                    <a:pt x="7291" y="19807"/>
                  </a:cubicBezTo>
                  <a:lnTo>
                    <a:pt x="14958" y="19686"/>
                  </a:lnTo>
                  <a:cubicBezTo>
                    <a:pt x="17586" y="18322"/>
                    <a:pt x="17414" y="16971"/>
                    <a:pt x="18802" y="16325"/>
                  </a:cubicBezTo>
                  <a:cubicBezTo>
                    <a:pt x="22582" y="14566"/>
                    <a:pt x="22169" y="12587"/>
                    <a:pt x="21169" y="12587"/>
                  </a:cubicBezTo>
                  <a:cubicBezTo>
                    <a:pt x="20934" y="12587"/>
                    <a:pt x="20666" y="12696"/>
                    <a:pt x="20412" y="12944"/>
                  </a:cubicBezTo>
                  <a:cubicBezTo>
                    <a:pt x="19342" y="13991"/>
                    <a:pt x="18557" y="14401"/>
                    <a:pt x="18054" y="14401"/>
                  </a:cubicBezTo>
                  <a:cubicBezTo>
                    <a:pt x="16778" y="14401"/>
                    <a:pt x="17313" y="11766"/>
                    <a:pt x="19607" y="10207"/>
                  </a:cubicBezTo>
                  <a:cubicBezTo>
                    <a:pt x="22194" y="8450"/>
                    <a:pt x="21696" y="5941"/>
                    <a:pt x="20602" y="5941"/>
                  </a:cubicBezTo>
                  <a:cubicBezTo>
                    <a:pt x="20251" y="5941"/>
                    <a:pt x="19838" y="6200"/>
                    <a:pt x="19447" y="6827"/>
                  </a:cubicBezTo>
                  <a:cubicBezTo>
                    <a:pt x="18579" y="8216"/>
                    <a:pt x="17248" y="9120"/>
                    <a:pt x="16501" y="9120"/>
                  </a:cubicBezTo>
                  <a:cubicBezTo>
                    <a:pt x="15674" y="9120"/>
                    <a:pt x="15564" y="8009"/>
                    <a:pt x="17595" y="5217"/>
                  </a:cubicBezTo>
                  <a:cubicBezTo>
                    <a:pt x="19789" y="2199"/>
                    <a:pt x="19614" y="831"/>
                    <a:pt x="18733" y="831"/>
                  </a:cubicBezTo>
                  <a:cubicBezTo>
                    <a:pt x="18063" y="831"/>
                    <a:pt x="16983" y="1623"/>
                    <a:pt x="16226" y="3084"/>
                  </a:cubicBezTo>
                  <a:cubicBezTo>
                    <a:pt x="15543" y="4537"/>
                    <a:pt x="14162" y="6990"/>
                    <a:pt x="13222" y="6990"/>
                  </a:cubicBezTo>
                  <a:cubicBezTo>
                    <a:pt x="12834" y="6990"/>
                    <a:pt x="12521" y="6573"/>
                    <a:pt x="12363" y="5498"/>
                  </a:cubicBezTo>
                  <a:cubicBezTo>
                    <a:pt x="11744" y="1306"/>
                    <a:pt x="10791" y="0"/>
                    <a:pt x="99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1"/>
            <p:cNvSpPr/>
            <p:nvPr/>
          </p:nvSpPr>
          <p:spPr>
            <a:xfrm>
              <a:off x="6280627" y="1592020"/>
              <a:ext cx="169363" cy="402973"/>
            </a:xfrm>
            <a:custGeom>
              <a:avLst/>
              <a:gdLst/>
              <a:ahLst/>
              <a:cxnLst/>
              <a:rect l="l" t="t" r="r" b="b"/>
              <a:pathLst>
                <a:path w="3340" h="7947" extrusionOk="0">
                  <a:moveTo>
                    <a:pt x="1452" y="1"/>
                  </a:moveTo>
                  <a:cubicBezTo>
                    <a:pt x="1348" y="1"/>
                    <a:pt x="1243" y="47"/>
                    <a:pt x="1138" y="146"/>
                  </a:cubicBezTo>
                  <a:cubicBezTo>
                    <a:pt x="0" y="1219"/>
                    <a:pt x="1463" y="4894"/>
                    <a:pt x="2463" y="7947"/>
                  </a:cubicBezTo>
                  <a:cubicBezTo>
                    <a:pt x="3339" y="4512"/>
                    <a:pt x="2471" y="1"/>
                    <a:pt x="1452" y="1"/>
                  </a:cubicBezTo>
                  <a:close/>
                </a:path>
              </a:pathLst>
            </a:custGeom>
            <a:solidFill>
              <a:srgbClr val="FFE2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1"/>
            <p:cNvSpPr/>
            <p:nvPr/>
          </p:nvSpPr>
          <p:spPr>
            <a:xfrm>
              <a:off x="6720960" y="1529296"/>
              <a:ext cx="137113" cy="335126"/>
            </a:xfrm>
            <a:custGeom>
              <a:avLst/>
              <a:gdLst/>
              <a:ahLst/>
              <a:cxnLst/>
              <a:rect l="l" t="t" r="r" b="b"/>
              <a:pathLst>
                <a:path w="2704" h="6609" extrusionOk="0">
                  <a:moveTo>
                    <a:pt x="1631" y="1"/>
                  </a:moveTo>
                  <a:cubicBezTo>
                    <a:pt x="1576" y="1"/>
                    <a:pt x="1514" y="15"/>
                    <a:pt x="1443" y="45"/>
                  </a:cubicBezTo>
                  <a:cubicBezTo>
                    <a:pt x="0" y="651"/>
                    <a:pt x="350" y="3399"/>
                    <a:pt x="221" y="6609"/>
                  </a:cubicBezTo>
                  <a:cubicBezTo>
                    <a:pt x="960" y="5367"/>
                    <a:pt x="2703" y="1"/>
                    <a:pt x="1631" y="1"/>
                  </a:cubicBezTo>
                  <a:close/>
                </a:path>
              </a:pathLst>
            </a:custGeom>
            <a:solidFill>
              <a:srgbClr val="FFE2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1"/>
            <p:cNvSpPr/>
            <p:nvPr/>
          </p:nvSpPr>
          <p:spPr>
            <a:xfrm>
              <a:off x="6348370" y="1635729"/>
              <a:ext cx="461286" cy="1072920"/>
            </a:xfrm>
            <a:custGeom>
              <a:avLst/>
              <a:gdLst/>
              <a:ahLst/>
              <a:cxnLst/>
              <a:rect l="l" t="t" r="r" b="b"/>
              <a:pathLst>
                <a:path w="9097" h="21159" extrusionOk="0">
                  <a:moveTo>
                    <a:pt x="9096" y="1"/>
                  </a:moveTo>
                  <a:lnTo>
                    <a:pt x="0" y="1692"/>
                  </a:lnTo>
                  <a:cubicBezTo>
                    <a:pt x="970" y="10589"/>
                    <a:pt x="1750" y="16164"/>
                    <a:pt x="1006" y="20689"/>
                  </a:cubicBezTo>
                  <a:lnTo>
                    <a:pt x="7254" y="21158"/>
                  </a:lnTo>
                  <a:cubicBezTo>
                    <a:pt x="7181" y="14181"/>
                    <a:pt x="7682" y="7830"/>
                    <a:pt x="9096" y="1"/>
                  </a:cubicBezTo>
                  <a:close/>
                </a:path>
              </a:pathLst>
            </a:custGeom>
            <a:solidFill>
              <a:srgbClr val="FFE23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1"/>
            <p:cNvSpPr/>
            <p:nvPr/>
          </p:nvSpPr>
          <p:spPr>
            <a:xfrm>
              <a:off x="6658490" y="2137064"/>
              <a:ext cx="301050" cy="524062"/>
            </a:xfrm>
            <a:custGeom>
              <a:avLst/>
              <a:gdLst/>
              <a:ahLst/>
              <a:cxnLst/>
              <a:rect l="l" t="t" r="r" b="b"/>
              <a:pathLst>
                <a:path w="5937" h="10335" extrusionOk="0">
                  <a:moveTo>
                    <a:pt x="3950" y="1"/>
                  </a:moveTo>
                  <a:cubicBezTo>
                    <a:pt x="3884" y="1"/>
                    <a:pt x="3812" y="10"/>
                    <a:pt x="3731" y="29"/>
                  </a:cubicBezTo>
                  <a:cubicBezTo>
                    <a:pt x="1233" y="627"/>
                    <a:pt x="1067" y="5171"/>
                    <a:pt x="1" y="10335"/>
                  </a:cubicBezTo>
                  <a:cubicBezTo>
                    <a:pt x="1558" y="8488"/>
                    <a:pt x="5937" y="1"/>
                    <a:pt x="39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1"/>
            <p:cNvSpPr/>
            <p:nvPr/>
          </p:nvSpPr>
          <p:spPr>
            <a:xfrm>
              <a:off x="6649768" y="2230516"/>
              <a:ext cx="90361" cy="151311"/>
            </a:xfrm>
            <a:custGeom>
              <a:avLst/>
              <a:gdLst/>
              <a:ahLst/>
              <a:cxnLst/>
              <a:rect l="l" t="t" r="r" b="b"/>
              <a:pathLst>
                <a:path w="1782" h="2984" extrusionOk="0">
                  <a:moveTo>
                    <a:pt x="1480" y="1"/>
                  </a:moveTo>
                  <a:cubicBezTo>
                    <a:pt x="1038" y="1"/>
                    <a:pt x="0" y="2217"/>
                    <a:pt x="82" y="2984"/>
                  </a:cubicBezTo>
                  <a:lnTo>
                    <a:pt x="1422" y="2429"/>
                  </a:lnTo>
                  <a:cubicBezTo>
                    <a:pt x="1782" y="627"/>
                    <a:pt x="1715" y="1"/>
                    <a:pt x="14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51"/>
            <p:cNvSpPr/>
            <p:nvPr/>
          </p:nvSpPr>
          <p:spPr>
            <a:xfrm>
              <a:off x="6304256" y="2038136"/>
              <a:ext cx="100147" cy="218448"/>
            </a:xfrm>
            <a:custGeom>
              <a:avLst/>
              <a:gdLst/>
              <a:ahLst/>
              <a:cxnLst/>
              <a:rect l="l" t="t" r="r" b="b"/>
              <a:pathLst>
                <a:path w="1975" h="4308" extrusionOk="0">
                  <a:moveTo>
                    <a:pt x="843" y="0"/>
                  </a:moveTo>
                  <a:cubicBezTo>
                    <a:pt x="787" y="0"/>
                    <a:pt x="730" y="30"/>
                    <a:pt x="672" y="94"/>
                  </a:cubicBezTo>
                  <a:cubicBezTo>
                    <a:pt x="0" y="844"/>
                    <a:pt x="1081" y="2403"/>
                    <a:pt x="1891" y="4308"/>
                  </a:cubicBezTo>
                  <a:cubicBezTo>
                    <a:pt x="1975" y="3416"/>
                    <a:pt x="1448" y="0"/>
                    <a:pt x="8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51"/>
            <p:cNvSpPr/>
            <p:nvPr/>
          </p:nvSpPr>
          <p:spPr>
            <a:xfrm>
              <a:off x="6253195" y="2270270"/>
              <a:ext cx="205568" cy="444147"/>
            </a:xfrm>
            <a:custGeom>
              <a:avLst/>
              <a:gdLst/>
              <a:ahLst/>
              <a:cxnLst/>
              <a:rect l="l" t="t" r="r" b="b"/>
              <a:pathLst>
                <a:path w="4054" h="8759" extrusionOk="0">
                  <a:moveTo>
                    <a:pt x="1695" y="0"/>
                  </a:moveTo>
                  <a:cubicBezTo>
                    <a:pt x="1576" y="0"/>
                    <a:pt x="1456" y="67"/>
                    <a:pt x="1337" y="211"/>
                  </a:cubicBezTo>
                  <a:cubicBezTo>
                    <a:pt x="1" y="1824"/>
                    <a:pt x="2116" y="4868"/>
                    <a:pt x="3950" y="8759"/>
                  </a:cubicBezTo>
                  <a:cubicBezTo>
                    <a:pt x="4054" y="6908"/>
                    <a:pt x="2910" y="0"/>
                    <a:pt x="16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1"/>
            <p:cNvSpPr/>
            <p:nvPr/>
          </p:nvSpPr>
          <p:spPr>
            <a:xfrm>
              <a:off x="6332804" y="1263392"/>
              <a:ext cx="179302" cy="387405"/>
            </a:xfrm>
            <a:custGeom>
              <a:avLst/>
              <a:gdLst/>
              <a:ahLst/>
              <a:cxnLst/>
              <a:rect l="l" t="t" r="r" b="b"/>
              <a:pathLst>
                <a:path w="3536" h="7640" extrusionOk="0">
                  <a:moveTo>
                    <a:pt x="1479" y="1"/>
                  </a:moveTo>
                  <a:cubicBezTo>
                    <a:pt x="1375" y="1"/>
                    <a:pt x="1271" y="59"/>
                    <a:pt x="1167" y="184"/>
                  </a:cubicBezTo>
                  <a:cubicBezTo>
                    <a:pt x="0" y="1591"/>
                    <a:pt x="1846" y="4246"/>
                    <a:pt x="3444" y="7639"/>
                  </a:cubicBezTo>
                  <a:cubicBezTo>
                    <a:pt x="3535" y="6024"/>
                    <a:pt x="2538" y="1"/>
                    <a:pt x="14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1"/>
            <p:cNvSpPr/>
            <p:nvPr/>
          </p:nvSpPr>
          <p:spPr>
            <a:xfrm>
              <a:off x="6682068" y="1156756"/>
              <a:ext cx="225496" cy="368644"/>
            </a:xfrm>
            <a:custGeom>
              <a:avLst/>
              <a:gdLst/>
              <a:ahLst/>
              <a:cxnLst/>
              <a:rect l="l" t="t" r="r" b="b"/>
              <a:pathLst>
                <a:path w="4447" h="7270" extrusionOk="0">
                  <a:moveTo>
                    <a:pt x="2999" y="1"/>
                  </a:moveTo>
                  <a:cubicBezTo>
                    <a:pt x="2956" y="1"/>
                    <a:pt x="2908" y="6"/>
                    <a:pt x="2857" y="17"/>
                  </a:cubicBezTo>
                  <a:cubicBezTo>
                    <a:pt x="1069" y="392"/>
                    <a:pt x="861" y="3619"/>
                    <a:pt x="1" y="7270"/>
                  </a:cubicBezTo>
                  <a:cubicBezTo>
                    <a:pt x="1147" y="5983"/>
                    <a:pt x="4447" y="1"/>
                    <a:pt x="2999" y="1"/>
                  </a:cubicBezTo>
                  <a:close/>
                </a:path>
              </a:pathLst>
            </a:custGeom>
            <a:solidFill>
              <a:srgbClr val="EB5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1"/>
            <p:cNvSpPr/>
            <p:nvPr/>
          </p:nvSpPr>
          <p:spPr>
            <a:xfrm>
              <a:off x="7085234" y="1698757"/>
              <a:ext cx="191674" cy="90259"/>
            </a:xfrm>
            <a:custGeom>
              <a:avLst/>
              <a:gdLst/>
              <a:ahLst/>
              <a:cxnLst/>
              <a:rect l="l" t="t" r="r" b="b"/>
              <a:pathLst>
                <a:path w="3780" h="1780" extrusionOk="0">
                  <a:moveTo>
                    <a:pt x="2789" y="0"/>
                  </a:moveTo>
                  <a:cubicBezTo>
                    <a:pt x="1952" y="0"/>
                    <a:pt x="760" y="610"/>
                    <a:pt x="1" y="1779"/>
                  </a:cubicBezTo>
                  <a:cubicBezTo>
                    <a:pt x="832" y="1191"/>
                    <a:pt x="1674" y="1094"/>
                    <a:pt x="2350" y="1094"/>
                  </a:cubicBezTo>
                  <a:cubicBezTo>
                    <a:pt x="2678" y="1094"/>
                    <a:pt x="2966" y="1117"/>
                    <a:pt x="3195" y="1117"/>
                  </a:cubicBezTo>
                  <a:cubicBezTo>
                    <a:pt x="3565" y="1117"/>
                    <a:pt x="3780" y="1058"/>
                    <a:pt x="3752" y="747"/>
                  </a:cubicBezTo>
                  <a:cubicBezTo>
                    <a:pt x="3707" y="245"/>
                    <a:pt x="3319" y="0"/>
                    <a:pt x="2789" y="0"/>
                  </a:cubicBezTo>
                  <a:close/>
                </a:path>
              </a:pathLst>
            </a:custGeom>
            <a:solidFill>
              <a:srgbClr val="FAB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1"/>
            <p:cNvSpPr/>
            <p:nvPr/>
          </p:nvSpPr>
          <p:spPr>
            <a:xfrm>
              <a:off x="6683336" y="1728167"/>
              <a:ext cx="165915" cy="387050"/>
            </a:xfrm>
            <a:custGeom>
              <a:avLst/>
              <a:gdLst/>
              <a:ahLst/>
              <a:cxnLst/>
              <a:rect l="l" t="t" r="r" b="b"/>
              <a:pathLst>
                <a:path w="3272" h="7633" extrusionOk="0">
                  <a:moveTo>
                    <a:pt x="1982" y="0"/>
                  </a:moveTo>
                  <a:cubicBezTo>
                    <a:pt x="1922" y="0"/>
                    <a:pt x="1854" y="14"/>
                    <a:pt x="1778" y="42"/>
                  </a:cubicBezTo>
                  <a:cubicBezTo>
                    <a:pt x="63" y="673"/>
                    <a:pt x="324" y="3896"/>
                    <a:pt x="1" y="7633"/>
                  </a:cubicBezTo>
                  <a:cubicBezTo>
                    <a:pt x="934" y="6216"/>
                    <a:pt x="3272" y="0"/>
                    <a:pt x="19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1"/>
            <p:cNvSpPr/>
            <p:nvPr/>
          </p:nvSpPr>
          <p:spPr>
            <a:xfrm>
              <a:off x="6686682" y="1391780"/>
              <a:ext cx="162061" cy="388267"/>
            </a:xfrm>
            <a:custGeom>
              <a:avLst/>
              <a:gdLst/>
              <a:ahLst/>
              <a:cxnLst/>
              <a:rect l="l" t="t" r="r" b="b"/>
              <a:pathLst>
                <a:path w="3196" h="7657" extrusionOk="0">
                  <a:moveTo>
                    <a:pt x="1916" y="1"/>
                  </a:moveTo>
                  <a:cubicBezTo>
                    <a:pt x="1855" y="1"/>
                    <a:pt x="1785" y="15"/>
                    <a:pt x="1707" y="44"/>
                  </a:cubicBezTo>
                  <a:cubicBezTo>
                    <a:pt x="0" y="695"/>
                    <a:pt x="301" y="3916"/>
                    <a:pt x="24" y="7656"/>
                  </a:cubicBezTo>
                  <a:cubicBezTo>
                    <a:pt x="938" y="6230"/>
                    <a:pt x="3195" y="1"/>
                    <a:pt x="1916" y="1"/>
                  </a:cubicBezTo>
                  <a:close/>
                </a:path>
              </a:pathLst>
            </a:custGeom>
            <a:solidFill>
              <a:srgbClr val="FAB8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1"/>
            <p:cNvSpPr/>
            <p:nvPr/>
          </p:nvSpPr>
          <p:spPr>
            <a:xfrm>
              <a:off x="6306791" y="1444262"/>
              <a:ext cx="200447" cy="445465"/>
            </a:xfrm>
            <a:custGeom>
              <a:avLst/>
              <a:gdLst/>
              <a:ahLst/>
              <a:cxnLst/>
              <a:rect l="l" t="t" r="r" b="b"/>
              <a:pathLst>
                <a:path w="3953" h="8785" extrusionOk="0">
                  <a:moveTo>
                    <a:pt x="2279" y="0"/>
                  </a:moveTo>
                  <a:cubicBezTo>
                    <a:pt x="2177" y="0"/>
                    <a:pt x="2068" y="28"/>
                    <a:pt x="1953" y="86"/>
                  </a:cubicBezTo>
                  <a:cubicBezTo>
                    <a:pt x="1" y="1080"/>
                    <a:pt x="1977" y="4597"/>
                    <a:pt x="3440" y="8784"/>
                  </a:cubicBezTo>
                  <a:cubicBezTo>
                    <a:pt x="3952" y="7083"/>
                    <a:pt x="3914" y="0"/>
                    <a:pt x="227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1"/>
            <p:cNvSpPr/>
            <p:nvPr/>
          </p:nvSpPr>
          <p:spPr>
            <a:xfrm>
              <a:off x="5646900" y="2577805"/>
              <a:ext cx="2570059" cy="1368595"/>
            </a:xfrm>
            <a:custGeom>
              <a:avLst/>
              <a:gdLst/>
              <a:ahLst/>
              <a:cxnLst/>
              <a:rect l="l" t="t" r="r" b="b"/>
              <a:pathLst>
                <a:path w="50684" h="26990" extrusionOk="0">
                  <a:moveTo>
                    <a:pt x="21541" y="1"/>
                  </a:moveTo>
                  <a:lnTo>
                    <a:pt x="13995" y="499"/>
                  </a:lnTo>
                  <a:lnTo>
                    <a:pt x="0" y="23822"/>
                  </a:lnTo>
                  <a:lnTo>
                    <a:pt x="50684" y="26989"/>
                  </a:lnTo>
                  <a:lnTo>
                    <a:pt x="215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1"/>
            <p:cNvSpPr/>
            <p:nvPr/>
          </p:nvSpPr>
          <p:spPr>
            <a:xfrm>
              <a:off x="6122778" y="2574053"/>
              <a:ext cx="962682" cy="528879"/>
            </a:xfrm>
            <a:custGeom>
              <a:avLst/>
              <a:gdLst/>
              <a:ahLst/>
              <a:cxnLst/>
              <a:rect l="l" t="t" r="r" b="b"/>
              <a:pathLst>
                <a:path w="18985" h="10430" extrusionOk="0">
                  <a:moveTo>
                    <a:pt x="13474" y="0"/>
                  </a:moveTo>
                  <a:lnTo>
                    <a:pt x="3996" y="241"/>
                  </a:lnTo>
                  <a:cubicBezTo>
                    <a:pt x="2754" y="3849"/>
                    <a:pt x="1684" y="5672"/>
                    <a:pt x="1" y="8255"/>
                  </a:cubicBezTo>
                  <a:cubicBezTo>
                    <a:pt x="1630" y="9841"/>
                    <a:pt x="3958" y="10429"/>
                    <a:pt x="6436" y="10429"/>
                  </a:cubicBezTo>
                  <a:cubicBezTo>
                    <a:pt x="11700" y="10429"/>
                    <a:pt x="17639" y="7774"/>
                    <a:pt x="18985" y="6399"/>
                  </a:cubicBezTo>
                  <a:cubicBezTo>
                    <a:pt x="15870" y="3868"/>
                    <a:pt x="12818" y="930"/>
                    <a:pt x="134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1"/>
            <p:cNvSpPr/>
            <p:nvPr/>
          </p:nvSpPr>
          <p:spPr>
            <a:xfrm>
              <a:off x="5370602" y="3567240"/>
              <a:ext cx="1477819" cy="494804"/>
            </a:xfrm>
            <a:custGeom>
              <a:avLst/>
              <a:gdLst/>
              <a:ahLst/>
              <a:cxnLst/>
              <a:rect l="l" t="t" r="r" b="b"/>
              <a:pathLst>
                <a:path w="29144" h="9758" extrusionOk="0">
                  <a:moveTo>
                    <a:pt x="1" y="1"/>
                  </a:moveTo>
                  <a:lnTo>
                    <a:pt x="2789" y="9757"/>
                  </a:lnTo>
                  <a:lnTo>
                    <a:pt x="29143" y="6336"/>
                  </a:lnTo>
                  <a:cubicBezTo>
                    <a:pt x="28638" y="6083"/>
                    <a:pt x="2"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1"/>
            <p:cNvSpPr/>
            <p:nvPr/>
          </p:nvSpPr>
          <p:spPr>
            <a:xfrm>
              <a:off x="5426886" y="3610290"/>
              <a:ext cx="661327" cy="470413"/>
            </a:xfrm>
            <a:custGeom>
              <a:avLst/>
              <a:gdLst/>
              <a:ahLst/>
              <a:cxnLst/>
              <a:rect l="l" t="t" r="r" b="b"/>
              <a:pathLst>
                <a:path w="13042" h="9277" extrusionOk="0">
                  <a:moveTo>
                    <a:pt x="1" y="0"/>
                  </a:moveTo>
                  <a:lnTo>
                    <a:pt x="2798" y="9277"/>
                  </a:lnTo>
                  <a:lnTo>
                    <a:pt x="13042" y="5916"/>
                  </a:lnTo>
                  <a:lnTo>
                    <a:pt x="11110" y="2415"/>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1"/>
            <p:cNvSpPr/>
            <p:nvPr/>
          </p:nvSpPr>
          <p:spPr>
            <a:xfrm>
              <a:off x="5674890" y="3662315"/>
              <a:ext cx="177527" cy="334771"/>
            </a:xfrm>
            <a:custGeom>
              <a:avLst/>
              <a:gdLst/>
              <a:ahLst/>
              <a:cxnLst/>
              <a:rect l="l" t="t" r="r" b="b"/>
              <a:pathLst>
                <a:path w="3501" h="6602" extrusionOk="0">
                  <a:moveTo>
                    <a:pt x="1" y="0"/>
                  </a:moveTo>
                  <a:lnTo>
                    <a:pt x="2012" y="6601"/>
                  </a:lnTo>
                  <a:lnTo>
                    <a:pt x="3501" y="6199"/>
                  </a:lnTo>
                  <a:lnTo>
                    <a:pt x="1811" y="443"/>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1"/>
            <p:cNvSpPr/>
            <p:nvPr/>
          </p:nvSpPr>
          <p:spPr>
            <a:xfrm>
              <a:off x="6033028" y="3729653"/>
              <a:ext cx="581666" cy="180620"/>
            </a:xfrm>
            <a:custGeom>
              <a:avLst/>
              <a:gdLst/>
              <a:ahLst/>
              <a:cxnLst/>
              <a:rect l="l" t="t" r="r" b="b"/>
              <a:pathLst>
                <a:path w="11471" h="3562" extrusionOk="0">
                  <a:moveTo>
                    <a:pt x="0" y="1"/>
                  </a:moveTo>
                  <a:lnTo>
                    <a:pt x="1992" y="3562"/>
                  </a:lnTo>
                  <a:lnTo>
                    <a:pt x="11471" y="3200"/>
                  </a:lnTo>
                  <a:lnTo>
                    <a:pt x="10868" y="2475"/>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1"/>
            <p:cNvSpPr/>
            <p:nvPr/>
          </p:nvSpPr>
          <p:spPr>
            <a:xfrm>
              <a:off x="6795295" y="3457714"/>
              <a:ext cx="597740" cy="356068"/>
            </a:xfrm>
            <a:custGeom>
              <a:avLst/>
              <a:gdLst/>
              <a:ahLst/>
              <a:cxnLst/>
              <a:rect l="l" t="t" r="r" b="b"/>
              <a:pathLst>
                <a:path w="11788" h="7022" extrusionOk="0">
                  <a:moveTo>
                    <a:pt x="0" y="1"/>
                  </a:moveTo>
                  <a:lnTo>
                    <a:pt x="22" y="6431"/>
                  </a:lnTo>
                  <a:lnTo>
                    <a:pt x="11281" y="7021"/>
                  </a:lnTo>
                  <a:lnTo>
                    <a:pt x="11788" y="1261"/>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1"/>
            <p:cNvSpPr/>
            <p:nvPr/>
          </p:nvSpPr>
          <p:spPr>
            <a:xfrm>
              <a:off x="6917751" y="3490876"/>
              <a:ext cx="479135" cy="317175"/>
            </a:xfrm>
            <a:custGeom>
              <a:avLst/>
              <a:gdLst/>
              <a:ahLst/>
              <a:cxnLst/>
              <a:rect l="l" t="t" r="r" b="b"/>
              <a:pathLst>
                <a:path w="9449" h="6255" extrusionOk="0">
                  <a:moveTo>
                    <a:pt x="423" y="1"/>
                  </a:moveTo>
                  <a:lnTo>
                    <a:pt x="0" y="4770"/>
                  </a:lnTo>
                  <a:lnTo>
                    <a:pt x="8884" y="6255"/>
                  </a:lnTo>
                  <a:lnTo>
                    <a:pt x="9448" y="665"/>
                  </a:lnTo>
                  <a:lnTo>
                    <a:pt x="4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1"/>
            <p:cNvSpPr/>
            <p:nvPr/>
          </p:nvSpPr>
          <p:spPr>
            <a:xfrm>
              <a:off x="7353926" y="3617896"/>
              <a:ext cx="264896" cy="194463"/>
            </a:xfrm>
            <a:custGeom>
              <a:avLst/>
              <a:gdLst/>
              <a:ahLst/>
              <a:cxnLst/>
              <a:rect l="l" t="t" r="r" b="b"/>
              <a:pathLst>
                <a:path w="5224" h="3835" extrusionOk="0">
                  <a:moveTo>
                    <a:pt x="272" y="1"/>
                  </a:moveTo>
                  <a:lnTo>
                    <a:pt x="1" y="3200"/>
                  </a:lnTo>
                  <a:lnTo>
                    <a:pt x="4260" y="3835"/>
                  </a:lnTo>
                  <a:lnTo>
                    <a:pt x="5224" y="1450"/>
                  </a:lnTo>
                  <a:lnTo>
                    <a:pt x="2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1"/>
            <p:cNvSpPr/>
            <p:nvPr/>
          </p:nvSpPr>
          <p:spPr>
            <a:xfrm>
              <a:off x="7372789" y="3642894"/>
              <a:ext cx="219513" cy="162315"/>
            </a:xfrm>
            <a:custGeom>
              <a:avLst/>
              <a:gdLst/>
              <a:ahLst/>
              <a:cxnLst/>
              <a:rect l="l" t="t" r="r" b="b"/>
              <a:pathLst>
                <a:path w="4329" h="3201" extrusionOk="0">
                  <a:moveTo>
                    <a:pt x="243" y="0"/>
                  </a:moveTo>
                  <a:lnTo>
                    <a:pt x="1" y="2546"/>
                  </a:lnTo>
                  <a:lnTo>
                    <a:pt x="3543" y="3200"/>
                  </a:lnTo>
                  <a:lnTo>
                    <a:pt x="4328" y="1229"/>
                  </a:lnTo>
                  <a:lnTo>
                    <a:pt x="24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1"/>
            <p:cNvSpPr/>
            <p:nvPr/>
          </p:nvSpPr>
          <p:spPr>
            <a:xfrm>
              <a:off x="5384039" y="3677578"/>
              <a:ext cx="1415906" cy="403733"/>
            </a:xfrm>
            <a:custGeom>
              <a:avLst/>
              <a:gdLst/>
              <a:ahLst/>
              <a:cxnLst/>
              <a:rect l="l" t="t" r="r" b="b"/>
              <a:pathLst>
                <a:path w="27923" h="7962" extrusionOk="0">
                  <a:moveTo>
                    <a:pt x="27832" y="1"/>
                  </a:moveTo>
                  <a:lnTo>
                    <a:pt x="1" y="7548"/>
                  </a:lnTo>
                  <a:lnTo>
                    <a:pt x="623" y="7962"/>
                  </a:lnTo>
                  <a:lnTo>
                    <a:pt x="27923" y="816"/>
                  </a:lnTo>
                  <a:lnTo>
                    <a:pt x="2783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51"/>
            <p:cNvSpPr/>
            <p:nvPr/>
          </p:nvSpPr>
          <p:spPr>
            <a:xfrm>
              <a:off x="5415629" y="3676513"/>
              <a:ext cx="3013395" cy="603977"/>
            </a:xfrm>
            <a:custGeom>
              <a:avLst/>
              <a:gdLst/>
              <a:ahLst/>
              <a:cxnLst/>
              <a:rect l="l" t="t" r="r" b="b"/>
              <a:pathLst>
                <a:path w="59427" h="11911" extrusionOk="0">
                  <a:moveTo>
                    <a:pt x="28636" y="0"/>
                  </a:moveTo>
                  <a:lnTo>
                    <a:pt x="0" y="7983"/>
                  </a:lnTo>
                  <a:lnTo>
                    <a:pt x="11657" y="11910"/>
                  </a:lnTo>
                  <a:lnTo>
                    <a:pt x="59426" y="5828"/>
                  </a:lnTo>
                  <a:lnTo>
                    <a:pt x="286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1"/>
            <p:cNvSpPr/>
            <p:nvPr/>
          </p:nvSpPr>
          <p:spPr>
            <a:xfrm>
              <a:off x="6747783" y="3452644"/>
              <a:ext cx="694997" cy="87268"/>
            </a:xfrm>
            <a:custGeom>
              <a:avLst/>
              <a:gdLst/>
              <a:ahLst/>
              <a:cxnLst/>
              <a:rect l="l" t="t" r="r" b="b"/>
              <a:pathLst>
                <a:path w="13706" h="1721" extrusionOk="0">
                  <a:moveTo>
                    <a:pt x="31" y="0"/>
                  </a:moveTo>
                  <a:lnTo>
                    <a:pt x="1" y="422"/>
                  </a:lnTo>
                  <a:lnTo>
                    <a:pt x="13494" y="1720"/>
                  </a:lnTo>
                  <a:lnTo>
                    <a:pt x="13705" y="1297"/>
                  </a:lnTo>
                  <a:lnTo>
                    <a:pt x="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51"/>
            <p:cNvSpPr/>
            <p:nvPr/>
          </p:nvSpPr>
          <p:spPr>
            <a:xfrm>
              <a:off x="7081431" y="1913905"/>
              <a:ext cx="401299" cy="257442"/>
            </a:xfrm>
            <a:custGeom>
              <a:avLst/>
              <a:gdLst/>
              <a:ahLst/>
              <a:cxnLst/>
              <a:rect l="l" t="t" r="r" b="b"/>
              <a:pathLst>
                <a:path w="7914" h="5077" extrusionOk="0">
                  <a:moveTo>
                    <a:pt x="5612" y="1"/>
                  </a:moveTo>
                  <a:cubicBezTo>
                    <a:pt x="5193" y="1"/>
                    <a:pt x="4090" y="935"/>
                    <a:pt x="4090" y="935"/>
                  </a:cubicBezTo>
                  <a:cubicBezTo>
                    <a:pt x="3835" y="325"/>
                    <a:pt x="3550" y="90"/>
                    <a:pt x="3278" y="90"/>
                  </a:cubicBezTo>
                  <a:cubicBezTo>
                    <a:pt x="2600" y="90"/>
                    <a:pt x="1997" y="1541"/>
                    <a:pt x="2098" y="2298"/>
                  </a:cubicBezTo>
                  <a:cubicBezTo>
                    <a:pt x="2215" y="3173"/>
                    <a:pt x="715" y="4493"/>
                    <a:pt x="183" y="4930"/>
                  </a:cubicBezTo>
                  <a:lnTo>
                    <a:pt x="183" y="4930"/>
                  </a:lnTo>
                  <a:cubicBezTo>
                    <a:pt x="1525" y="3868"/>
                    <a:pt x="2273" y="3588"/>
                    <a:pt x="2857" y="3588"/>
                  </a:cubicBezTo>
                  <a:cubicBezTo>
                    <a:pt x="3376" y="3588"/>
                    <a:pt x="3766" y="3808"/>
                    <a:pt x="4329" y="3901"/>
                  </a:cubicBezTo>
                  <a:cubicBezTo>
                    <a:pt x="4509" y="3930"/>
                    <a:pt x="4662" y="3944"/>
                    <a:pt x="4790" y="3944"/>
                  </a:cubicBezTo>
                  <a:cubicBezTo>
                    <a:pt x="6046" y="3944"/>
                    <a:pt x="4944" y="2653"/>
                    <a:pt x="4944" y="2653"/>
                  </a:cubicBezTo>
                  <a:lnTo>
                    <a:pt x="4944" y="2653"/>
                  </a:lnTo>
                  <a:cubicBezTo>
                    <a:pt x="5086" y="2659"/>
                    <a:pt x="5217" y="2661"/>
                    <a:pt x="5336" y="2661"/>
                  </a:cubicBezTo>
                  <a:cubicBezTo>
                    <a:pt x="7914" y="2661"/>
                    <a:pt x="5251" y="1393"/>
                    <a:pt x="5251" y="1393"/>
                  </a:cubicBezTo>
                  <a:cubicBezTo>
                    <a:pt x="5867" y="333"/>
                    <a:pt x="5861" y="1"/>
                    <a:pt x="5612" y="1"/>
                  </a:cubicBezTo>
                  <a:close/>
                  <a:moveTo>
                    <a:pt x="183" y="4930"/>
                  </a:moveTo>
                  <a:cubicBezTo>
                    <a:pt x="123" y="4977"/>
                    <a:pt x="62" y="5026"/>
                    <a:pt x="0" y="5077"/>
                  </a:cubicBezTo>
                  <a:cubicBezTo>
                    <a:pt x="0" y="5077"/>
                    <a:pt x="69" y="5024"/>
                    <a:pt x="183" y="4930"/>
                  </a:cubicBezTo>
                  <a:close/>
                </a:path>
              </a:pathLst>
            </a:custGeom>
            <a:solidFill>
              <a:srgbClr val="C4C1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51"/>
            <p:cNvSpPr/>
            <p:nvPr/>
          </p:nvSpPr>
          <p:spPr>
            <a:xfrm>
              <a:off x="5761243" y="2070487"/>
              <a:ext cx="362812" cy="309519"/>
            </a:xfrm>
            <a:custGeom>
              <a:avLst/>
              <a:gdLst/>
              <a:ahLst/>
              <a:cxnLst/>
              <a:rect l="l" t="t" r="r" b="b"/>
              <a:pathLst>
                <a:path w="7155" h="6104" extrusionOk="0">
                  <a:moveTo>
                    <a:pt x="2455" y="0"/>
                  </a:moveTo>
                  <a:cubicBezTo>
                    <a:pt x="2099" y="0"/>
                    <a:pt x="1983" y="1287"/>
                    <a:pt x="1983" y="1287"/>
                  </a:cubicBezTo>
                  <a:cubicBezTo>
                    <a:pt x="1318" y="1004"/>
                    <a:pt x="932" y="892"/>
                    <a:pt x="737" y="892"/>
                  </a:cubicBezTo>
                  <a:cubicBezTo>
                    <a:pt x="0" y="892"/>
                    <a:pt x="1962" y="2476"/>
                    <a:pt x="1962" y="2476"/>
                  </a:cubicBezTo>
                  <a:cubicBezTo>
                    <a:pt x="492" y="3448"/>
                    <a:pt x="2463" y="4344"/>
                    <a:pt x="3554" y="4344"/>
                  </a:cubicBezTo>
                  <a:cubicBezTo>
                    <a:pt x="3681" y="4344"/>
                    <a:pt x="3796" y="4332"/>
                    <a:pt x="3892" y="4306"/>
                  </a:cubicBezTo>
                  <a:cubicBezTo>
                    <a:pt x="3944" y="4293"/>
                    <a:pt x="4001" y="4286"/>
                    <a:pt x="4061" y="4286"/>
                  </a:cubicBezTo>
                  <a:cubicBezTo>
                    <a:pt x="4885" y="4286"/>
                    <a:pt x="6418" y="5491"/>
                    <a:pt x="6959" y="5938"/>
                  </a:cubicBezTo>
                  <a:lnTo>
                    <a:pt x="6959" y="5938"/>
                  </a:lnTo>
                  <a:cubicBezTo>
                    <a:pt x="4247" y="3625"/>
                    <a:pt x="4650" y="2917"/>
                    <a:pt x="4650" y="2916"/>
                  </a:cubicBezTo>
                  <a:cubicBezTo>
                    <a:pt x="4302" y="1532"/>
                    <a:pt x="3928" y="1206"/>
                    <a:pt x="3653" y="1206"/>
                  </a:cubicBezTo>
                  <a:cubicBezTo>
                    <a:pt x="3408" y="1206"/>
                    <a:pt x="3241" y="1465"/>
                    <a:pt x="3241" y="1465"/>
                  </a:cubicBezTo>
                  <a:cubicBezTo>
                    <a:pt x="2899" y="361"/>
                    <a:pt x="2643" y="0"/>
                    <a:pt x="2455" y="0"/>
                  </a:cubicBezTo>
                  <a:close/>
                  <a:moveTo>
                    <a:pt x="6959" y="5938"/>
                  </a:moveTo>
                  <a:cubicBezTo>
                    <a:pt x="7023" y="5992"/>
                    <a:pt x="7088" y="6047"/>
                    <a:pt x="7155" y="6103"/>
                  </a:cubicBezTo>
                  <a:cubicBezTo>
                    <a:pt x="7155" y="6103"/>
                    <a:pt x="7083" y="6040"/>
                    <a:pt x="6959" y="5938"/>
                  </a:cubicBezTo>
                  <a:close/>
                </a:path>
              </a:pathLst>
            </a:custGeom>
            <a:solidFill>
              <a:srgbClr val="C4C1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1"/>
            <p:cNvSpPr/>
            <p:nvPr/>
          </p:nvSpPr>
          <p:spPr>
            <a:xfrm>
              <a:off x="6391166" y="1482697"/>
              <a:ext cx="391918" cy="1109784"/>
            </a:xfrm>
            <a:custGeom>
              <a:avLst/>
              <a:gdLst/>
              <a:ahLst/>
              <a:cxnLst/>
              <a:rect l="l" t="t" r="r" b="b"/>
              <a:pathLst>
                <a:path w="7729" h="21886" extrusionOk="0">
                  <a:moveTo>
                    <a:pt x="7729" y="1"/>
                  </a:moveTo>
                  <a:lnTo>
                    <a:pt x="1" y="2054"/>
                  </a:lnTo>
                  <a:cubicBezTo>
                    <a:pt x="1049" y="9002"/>
                    <a:pt x="1332" y="14296"/>
                    <a:pt x="1420" y="21885"/>
                  </a:cubicBezTo>
                  <a:lnTo>
                    <a:pt x="5163" y="21795"/>
                  </a:lnTo>
                  <a:cubicBezTo>
                    <a:pt x="5449" y="14701"/>
                    <a:pt x="6260" y="8823"/>
                    <a:pt x="772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1"/>
            <p:cNvSpPr/>
            <p:nvPr/>
          </p:nvSpPr>
          <p:spPr>
            <a:xfrm>
              <a:off x="6474933" y="1410238"/>
              <a:ext cx="262766" cy="1180724"/>
            </a:xfrm>
            <a:custGeom>
              <a:avLst/>
              <a:gdLst/>
              <a:ahLst/>
              <a:cxnLst/>
              <a:rect l="l" t="t" r="r" b="b"/>
              <a:pathLst>
                <a:path w="5182" h="23285" extrusionOk="0">
                  <a:moveTo>
                    <a:pt x="5182" y="0"/>
                  </a:moveTo>
                  <a:lnTo>
                    <a:pt x="0" y="818"/>
                  </a:lnTo>
                  <a:cubicBezTo>
                    <a:pt x="637" y="9942"/>
                    <a:pt x="1217" y="18612"/>
                    <a:pt x="733" y="23284"/>
                  </a:cubicBezTo>
                  <a:lnTo>
                    <a:pt x="2544" y="23163"/>
                  </a:lnTo>
                  <a:cubicBezTo>
                    <a:pt x="2704" y="17762"/>
                    <a:pt x="3868" y="9187"/>
                    <a:pt x="51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51"/>
            <p:cNvSpPr/>
            <p:nvPr/>
          </p:nvSpPr>
          <p:spPr>
            <a:xfrm>
              <a:off x="6397302" y="2337760"/>
              <a:ext cx="332185" cy="265403"/>
            </a:xfrm>
            <a:custGeom>
              <a:avLst/>
              <a:gdLst/>
              <a:ahLst/>
              <a:cxnLst/>
              <a:rect l="l" t="t" r="r" b="b"/>
              <a:pathLst>
                <a:path w="6551" h="5234" extrusionOk="0">
                  <a:moveTo>
                    <a:pt x="5532" y="1"/>
                  </a:moveTo>
                  <a:cubicBezTo>
                    <a:pt x="4997" y="1"/>
                    <a:pt x="4420" y="252"/>
                    <a:pt x="4266" y="806"/>
                  </a:cubicBezTo>
                  <a:cubicBezTo>
                    <a:pt x="4050" y="1587"/>
                    <a:pt x="3407" y="2254"/>
                    <a:pt x="2906" y="2254"/>
                  </a:cubicBezTo>
                  <a:cubicBezTo>
                    <a:pt x="2709" y="2254"/>
                    <a:pt x="2535" y="2151"/>
                    <a:pt x="2416" y="1913"/>
                  </a:cubicBezTo>
                  <a:cubicBezTo>
                    <a:pt x="2204" y="1491"/>
                    <a:pt x="1751" y="1309"/>
                    <a:pt x="1276" y="1309"/>
                  </a:cubicBezTo>
                  <a:cubicBezTo>
                    <a:pt x="800" y="1309"/>
                    <a:pt x="302" y="1491"/>
                    <a:pt x="1" y="1792"/>
                  </a:cubicBezTo>
                  <a:lnTo>
                    <a:pt x="725" y="5174"/>
                  </a:lnTo>
                  <a:lnTo>
                    <a:pt x="5494" y="5233"/>
                  </a:lnTo>
                  <a:lnTo>
                    <a:pt x="6551" y="645"/>
                  </a:lnTo>
                  <a:cubicBezTo>
                    <a:pt x="6521" y="231"/>
                    <a:pt x="6045" y="1"/>
                    <a:pt x="5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1"/>
            <p:cNvSpPr/>
            <p:nvPr/>
          </p:nvSpPr>
          <p:spPr>
            <a:xfrm>
              <a:off x="6063655" y="2581659"/>
              <a:ext cx="1027587" cy="511334"/>
            </a:xfrm>
            <a:custGeom>
              <a:avLst/>
              <a:gdLst/>
              <a:ahLst/>
              <a:cxnLst/>
              <a:rect l="l" t="t" r="r" b="b"/>
              <a:pathLst>
                <a:path w="20265" h="10084" extrusionOk="0">
                  <a:moveTo>
                    <a:pt x="13946" y="0"/>
                  </a:moveTo>
                  <a:lnTo>
                    <a:pt x="4950" y="605"/>
                  </a:lnTo>
                  <a:lnTo>
                    <a:pt x="3200" y="4650"/>
                  </a:lnTo>
                  <a:lnTo>
                    <a:pt x="0" y="10083"/>
                  </a:lnTo>
                  <a:lnTo>
                    <a:pt x="3925" y="6220"/>
                  </a:lnTo>
                  <a:lnTo>
                    <a:pt x="6097" y="3442"/>
                  </a:lnTo>
                  <a:lnTo>
                    <a:pt x="7426" y="5736"/>
                  </a:lnTo>
                  <a:lnTo>
                    <a:pt x="9538" y="3261"/>
                  </a:lnTo>
                  <a:lnTo>
                    <a:pt x="11371" y="3241"/>
                  </a:lnTo>
                  <a:lnTo>
                    <a:pt x="15193" y="4931"/>
                  </a:lnTo>
                  <a:lnTo>
                    <a:pt x="15274" y="2919"/>
                  </a:lnTo>
                  <a:lnTo>
                    <a:pt x="20264" y="6340"/>
                  </a:lnTo>
                  <a:lnTo>
                    <a:pt x="20264" y="6340"/>
                  </a:lnTo>
                  <a:lnTo>
                    <a:pt x="139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1"/>
            <p:cNvSpPr/>
            <p:nvPr/>
          </p:nvSpPr>
          <p:spPr>
            <a:xfrm>
              <a:off x="6405466" y="1079175"/>
              <a:ext cx="420467" cy="399474"/>
            </a:xfrm>
            <a:custGeom>
              <a:avLst/>
              <a:gdLst/>
              <a:ahLst/>
              <a:cxnLst/>
              <a:rect l="l" t="t" r="r" b="b"/>
              <a:pathLst>
                <a:path w="8292" h="7878" extrusionOk="0">
                  <a:moveTo>
                    <a:pt x="4444" y="1"/>
                  </a:moveTo>
                  <a:cubicBezTo>
                    <a:pt x="4152" y="1"/>
                    <a:pt x="3900" y="423"/>
                    <a:pt x="3612" y="1680"/>
                  </a:cubicBezTo>
                  <a:cubicBezTo>
                    <a:pt x="3554" y="4571"/>
                    <a:pt x="3057" y="5424"/>
                    <a:pt x="2447" y="5424"/>
                  </a:cubicBezTo>
                  <a:cubicBezTo>
                    <a:pt x="1568" y="5424"/>
                    <a:pt x="455" y="3651"/>
                    <a:pt x="86" y="3651"/>
                  </a:cubicBezTo>
                  <a:cubicBezTo>
                    <a:pt x="50" y="3651"/>
                    <a:pt x="22" y="3667"/>
                    <a:pt x="1" y="3703"/>
                  </a:cubicBezTo>
                  <a:lnTo>
                    <a:pt x="1490" y="7878"/>
                  </a:lnTo>
                  <a:lnTo>
                    <a:pt x="6078" y="7274"/>
                  </a:lnTo>
                  <a:lnTo>
                    <a:pt x="8291" y="1589"/>
                  </a:lnTo>
                  <a:lnTo>
                    <a:pt x="8291" y="1589"/>
                  </a:lnTo>
                  <a:cubicBezTo>
                    <a:pt x="7967" y="1711"/>
                    <a:pt x="7670" y="1763"/>
                    <a:pt x="7397" y="1763"/>
                  </a:cubicBezTo>
                  <a:cubicBezTo>
                    <a:pt x="5809" y="1763"/>
                    <a:pt x="5042" y="1"/>
                    <a:pt x="44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1"/>
            <p:cNvSpPr/>
            <p:nvPr/>
          </p:nvSpPr>
          <p:spPr>
            <a:xfrm>
              <a:off x="6630399" y="1900873"/>
              <a:ext cx="98423" cy="229604"/>
            </a:xfrm>
            <a:custGeom>
              <a:avLst/>
              <a:gdLst/>
              <a:ahLst/>
              <a:cxnLst/>
              <a:rect l="l" t="t" r="r" b="b"/>
              <a:pathLst>
                <a:path w="1941" h="4528" extrusionOk="0">
                  <a:moveTo>
                    <a:pt x="1175" y="0"/>
                  </a:moveTo>
                  <a:cubicBezTo>
                    <a:pt x="1140" y="0"/>
                    <a:pt x="1099" y="8"/>
                    <a:pt x="1054" y="25"/>
                  </a:cubicBezTo>
                  <a:cubicBezTo>
                    <a:pt x="37" y="399"/>
                    <a:pt x="192" y="2311"/>
                    <a:pt x="0" y="4527"/>
                  </a:cubicBezTo>
                  <a:cubicBezTo>
                    <a:pt x="554" y="3687"/>
                    <a:pt x="1941" y="0"/>
                    <a:pt x="1175" y="0"/>
                  </a:cubicBezTo>
                  <a:close/>
                </a:path>
              </a:pathLst>
            </a:custGeom>
            <a:solidFill>
              <a:srgbClr val="EB5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1"/>
            <p:cNvSpPr/>
            <p:nvPr/>
          </p:nvSpPr>
          <p:spPr>
            <a:xfrm>
              <a:off x="6395426" y="1589434"/>
              <a:ext cx="158461" cy="609656"/>
            </a:xfrm>
            <a:custGeom>
              <a:avLst/>
              <a:gdLst/>
              <a:ahLst/>
              <a:cxnLst/>
              <a:rect l="l" t="t" r="r" b="b"/>
              <a:pathLst>
                <a:path w="3125" h="12023" extrusionOk="0">
                  <a:moveTo>
                    <a:pt x="1580" y="0"/>
                  </a:moveTo>
                  <a:cubicBezTo>
                    <a:pt x="1516" y="0"/>
                    <a:pt x="1450" y="28"/>
                    <a:pt x="1381" y="88"/>
                  </a:cubicBezTo>
                  <a:cubicBezTo>
                    <a:pt x="1" y="1285"/>
                    <a:pt x="2212" y="6167"/>
                    <a:pt x="2754" y="12023"/>
                  </a:cubicBezTo>
                  <a:cubicBezTo>
                    <a:pt x="3124" y="10377"/>
                    <a:pt x="2798" y="0"/>
                    <a:pt x="1580" y="0"/>
                  </a:cubicBezTo>
                  <a:close/>
                </a:path>
              </a:pathLst>
            </a:custGeom>
            <a:solidFill>
              <a:srgbClr val="EB5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1"/>
            <p:cNvSpPr/>
            <p:nvPr/>
          </p:nvSpPr>
          <p:spPr>
            <a:xfrm>
              <a:off x="6865168" y="1377278"/>
              <a:ext cx="201613" cy="242027"/>
            </a:xfrm>
            <a:custGeom>
              <a:avLst/>
              <a:gdLst/>
              <a:ahLst/>
              <a:cxnLst/>
              <a:rect l="l" t="t" r="r" b="b"/>
              <a:pathLst>
                <a:path w="3976" h="4773" extrusionOk="0">
                  <a:moveTo>
                    <a:pt x="2370" y="0"/>
                  </a:moveTo>
                  <a:cubicBezTo>
                    <a:pt x="1358" y="0"/>
                    <a:pt x="277" y="2034"/>
                    <a:pt x="0" y="4772"/>
                  </a:cubicBezTo>
                  <a:cubicBezTo>
                    <a:pt x="1158" y="2361"/>
                    <a:pt x="3975" y="792"/>
                    <a:pt x="2760" y="107"/>
                  </a:cubicBezTo>
                  <a:cubicBezTo>
                    <a:pt x="2633" y="35"/>
                    <a:pt x="2502" y="0"/>
                    <a:pt x="2370" y="0"/>
                  </a:cubicBezTo>
                  <a:close/>
                </a:path>
              </a:pathLst>
            </a:custGeom>
            <a:solidFill>
              <a:srgbClr val="F8AF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1"/>
            <p:cNvSpPr/>
            <p:nvPr/>
          </p:nvSpPr>
          <p:spPr>
            <a:xfrm>
              <a:off x="6313586" y="2581659"/>
              <a:ext cx="680799" cy="621471"/>
            </a:xfrm>
            <a:custGeom>
              <a:avLst/>
              <a:gdLst/>
              <a:ahLst/>
              <a:cxnLst/>
              <a:rect l="l" t="t" r="r" b="b"/>
              <a:pathLst>
                <a:path w="13426" h="12256" extrusionOk="0">
                  <a:moveTo>
                    <a:pt x="9018" y="0"/>
                  </a:moveTo>
                  <a:lnTo>
                    <a:pt x="3409" y="377"/>
                  </a:lnTo>
                  <a:cubicBezTo>
                    <a:pt x="3338" y="467"/>
                    <a:pt x="3275" y="564"/>
                    <a:pt x="3222" y="664"/>
                  </a:cubicBezTo>
                  <a:cubicBezTo>
                    <a:pt x="2843" y="4068"/>
                    <a:pt x="0" y="12255"/>
                    <a:pt x="1136" y="12255"/>
                  </a:cubicBezTo>
                  <a:cubicBezTo>
                    <a:pt x="1269" y="12255"/>
                    <a:pt x="1458" y="12142"/>
                    <a:pt x="1712" y="11894"/>
                  </a:cubicBezTo>
                  <a:cubicBezTo>
                    <a:pt x="4127" y="9540"/>
                    <a:pt x="3644" y="2355"/>
                    <a:pt x="3826" y="1812"/>
                  </a:cubicBezTo>
                  <a:cubicBezTo>
                    <a:pt x="3957" y="1417"/>
                    <a:pt x="4284" y="890"/>
                    <a:pt x="4566" y="890"/>
                  </a:cubicBezTo>
                  <a:cubicBezTo>
                    <a:pt x="4672" y="890"/>
                    <a:pt x="4772" y="964"/>
                    <a:pt x="4853" y="1148"/>
                  </a:cubicBezTo>
                  <a:cubicBezTo>
                    <a:pt x="5188" y="1917"/>
                    <a:pt x="5604" y="2245"/>
                    <a:pt x="5274" y="5374"/>
                  </a:cubicBezTo>
                  <a:cubicBezTo>
                    <a:pt x="5192" y="6153"/>
                    <a:pt x="5693" y="6592"/>
                    <a:pt x="6163" y="6592"/>
                  </a:cubicBezTo>
                  <a:cubicBezTo>
                    <a:pt x="6732" y="6592"/>
                    <a:pt x="7258" y="5952"/>
                    <a:pt x="6663" y="4499"/>
                  </a:cubicBezTo>
                  <a:cubicBezTo>
                    <a:pt x="5808" y="2406"/>
                    <a:pt x="6235" y="848"/>
                    <a:pt x="7022" y="848"/>
                  </a:cubicBezTo>
                  <a:cubicBezTo>
                    <a:pt x="7234" y="848"/>
                    <a:pt x="7473" y="961"/>
                    <a:pt x="7720" y="1208"/>
                  </a:cubicBezTo>
                  <a:cubicBezTo>
                    <a:pt x="8773" y="2262"/>
                    <a:pt x="8655" y="3592"/>
                    <a:pt x="9290" y="3592"/>
                  </a:cubicBezTo>
                  <a:cubicBezTo>
                    <a:pt x="9382" y="3592"/>
                    <a:pt x="9491" y="3563"/>
                    <a:pt x="9621" y="3502"/>
                  </a:cubicBezTo>
                  <a:cubicBezTo>
                    <a:pt x="10316" y="3175"/>
                    <a:pt x="9198" y="2144"/>
                    <a:pt x="8414" y="1420"/>
                  </a:cubicBezTo>
                  <a:cubicBezTo>
                    <a:pt x="8079" y="1111"/>
                    <a:pt x="8134" y="835"/>
                    <a:pt x="8485" y="835"/>
                  </a:cubicBezTo>
                  <a:cubicBezTo>
                    <a:pt x="8957" y="835"/>
                    <a:pt x="9965" y="1335"/>
                    <a:pt x="11282" y="2929"/>
                  </a:cubicBezTo>
                  <a:cubicBezTo>
                    <a:pt x="12040" y="3847"/>
                    <a:pt x="12680" y="4265"/>
                    <a:pt x="12970" y="4265"/>
                  </a:cubicBezTo>
                  <a:cubicBezTo>
                    <a:pt x="13426" y="4265"/>
                    <a:pt x="13026" y="3241"/>
                    <a:pt x="10890" y="1510"/>
                  </a:cubicBezTo>
                  <a:cubicBezTo>
                    <a:pt x="9966" y="761"/>
                    <a:pt x="9385" y="291"/>
                    <a:pt x="9033" y="6"/>
                  </a:cubicBezTo>
                  <a:lnTo>
                    <a:pt x="901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51"/>
            <p:cNvSpPr/>
            <p:nvPr/>
          </p:nvSpPr>
          <p:spPr>
            <a:xfrm>
              <a:off x="5219751" y="2351908"/>
              <a:ext cx="1025407" cy="574465"/>
            </a:xfrm>
            <a:custGeom>
              <a:avLst/>
              <a:gdLst/>
              <a:ahLst/>
              <a:cxnLst/>
              <a:rect l="l" t="t" r="r" b="b"/>
              <a:pathLst>
                <a:path w="20222" h="11329" extrusionOk="0">
                  <a:moveTo>
                    <a:pt x="7939" y="1"/>
                  </a:moveTo>
                  <a:cubicBezTo>
                    <a:pt x="7562" y="1"/>
                    <a:pt x="7057" y="870"/>
                    <a:pt x="6392" y="3489"/>
                  </a:cubicBezTo>
                  <a:cubicBezTo>
                    <a:pt x="6392" y="3489"/>
                    <a:pt x="4523" y="2696"/>
                    <a:pt x="3307" y="2696"/>
                  </a:cubicBezTo>
                  <a:cubicBezTo>
                    <a:pt x="2129" y="2696"/>
                    <a:pt x="1563" y="3440"/>
                    <a:pt x="3900" y="6370"/>
                  </a:cubicBezTo>
                  <a:cubicBezTo>
                    <a:pt x="3900" y="6370"/>
                    <a:pt x="0" y="10358"/>
                    <a:pt x="2808" y="10358"/>
                  </a:cubicBezTo>
                  <a:cubicBezTo>
                    <a:pt x="3628" y="10358"/>
                    <a:pt x="5020" y="10017"/>
                    <a:pt x="7248" y="9139"/>
                  </a:cubicBezTo>
                  <a:lnTo>
                    <a:pt x="7248" y="9139"/>
                  </a:lnTo>
                  <a:cubicBezTo>
                    <a:pt x="7248" y="9139"/>
                    <a:pt x="6551" y="11328"/>
                    <a:pt x="7563" y="11328"/>
                  </a:cubicBezTo>
                  <a:cubicBezTo>
                    <a:pt x="8172" y="11328"/>
                    <a:pt x="9401" y="10535"/>
                    <a:pt x="11773" y="7992"/>
                  </a:cubicBezTo>
                  <a:cubicBezTo>
                    <a:pt x="11773" y="7992"/>
                    <a:pt x="11975" y="9194"/>
                    <a:pt x="12815" y="9194"/>
                  </a:cubicBezTo>
                  <a:cubicBezTo>
                    <a:pt x="13384" y="9194"/>
                    <a:pt x="14247" y="8640"/>
                    <a:pt x="15538" y="6783"/>
                  </a:cubicBezTo>
                  <a:cubicBezTo>
                    <a:pt x="15538" y="6783"/>
                    <a:pt x="18651" y="5471"/>
                    <a:pt x="20222" y="5084"/>
                  </a:cubicBezTo>
                  <a:lnTo>
                    <a:pt x="20222" y="5084"/>
                  </a:lnTo>
                  <a:cubicBezTo>
                    <a:pt x="20221" y="5084"/>
                    <a:pt x="18936" y="5200"/>
                    <a:pt x="17474" y="5200"/>
                  </a:cubicBezTo>
                  <a:cubicBezTo>
                    <a:pt x="15927" y="5200"/>
                    <a:pt x="14182" y="5070"/>
                    <a:pt x="13555" y="4535"/>
                  </a:cubicBezTo>
                  <a:cubicBezTo>
                    <a:pt x="12728" y="3830"/>
                    <a:pt x="12530" y="332"/>
                    <a:pt x="11386" y="332"/>
                  </a:cubicBezTo>
                  <a:cubicBezTo>
                    <a:pt x="10840" y="332"/>
                    <a:pt x="10079" y="1127"/>
                    <a:pt x="8931" y="3401"/>
                  </a:cubicBezTo>
                  <a:cubicBezTo>
                    <a:pt x="8931" y="3401"/>
                    <a:pt x="8685" y="1"/>
                    <a:pt x="79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1"/>
            <p:cNvSpPr/>
            <p:nvPr/>
          </p:nvSpPr>
          <p:spPr>
            <a:xfrm>
              <a:off x="5219700" y="2526389"/>
              <a:ext cx="1025458" cy="399930"/>
            </a:xfrm>
            <a:custGeom>
              <a:avLst/>
              <a:gdLst/>
              <a:ahLst/>
              <a:cxnLst/>
              <a:rect l="l" t="t" r="r" b="b"/>
              <a:pathLst>
                <a:path w="20223" h="7887" extrusionOk="0">
                  <a:moveTo>
                    <a:pt x="2288" y="1"/>
                  </a:moveTo>
                  <a:cubicBezTo>
                    <a:pt x="2296" y="554"/>
                    <a:pt x="2738" y="1470"/>
                    <a:pt x="3901" y="2929"/>
                  </a:cubicBezTo>
                  <a:cubicBezTo>
                    <a:pt x="3901" y="2929"/>
                    <a:pt x="0" y="6916"/>
                    <a:pt x="2809" y="6916"/>
                  </a:cubicBezTo>
                  <a:cubicBezTo>
                    <a:pt x="3629" y="6916"/>
                    <a:pt x="5021" y="6576"/>
                    <a:pt x="7249" y="5698"/>
                  </a:cubicBezTo>
                  <a:lnTo>
                    <a:pt x="7249" y="5698"/>
                  </a:lnTo>
                  <a:cubicBezTo>
                    <a:pt x="7249" y="5698"/>
                    <a:pt x="6552" y="7887"/>
                    <a:pt x="7564" y="7887"/>
                  </a:cubicBezTo>
                  <a:cubicBezTo>
                    <a:pt x="8173" y="7887"/>
                    <a:pt x="9402" y="7093"/>
                    <a:pt x="11774" y="4551"/>
                  </a:cubicBezTo>
                  <a:cubicBezTo>
                    <a:pt x="11774" y="4551"/>
                    <a:pt x="11976" y="5752"/>
                    <a:pt x="12815" y="5752"/>
                  </a:cubicBezTo>
                  <a:cubicBezTo>
                    <a:pt x="13384" y="5752"/>
                    <a:pt x="14247" y="5199"/>
                    <a:pt x="15538" y="3341"/>
                  </a:cubicBezTo>
                  <a:cubicBezTo>
                    <a:pt x="15538" y="3341"/>
                    <a:pt x="18652" y="2029"/>
                    <a:pt x="20223" y="1642"/>
                  </a:cubicBezTo>
                  <a:lnTo>
                    <a:pt x="20223" y="1642"/>
                  </a:lnTo>
                  <a:cubicBezTo>
                    <a:pt x="20223" y="1642"/>
                    <a:pt x="20122" y="1650"/>
                    <a:pt x="19950" y="1663"/>
                  </a:cubicBezTo>
                  <a:cubicBezTo>
                    <a:pt x="18410" y="2291"/>
                    <a:pt x="16284" y="2643"/>
                    <a:pt x="13860" y="2643"/>
                  </a:cubicBezTo>
                  <a:cubicBezTo>
                    <a:pt x="12654" y="2643"/>
                    <a:pt x="11373" y="2556"/>
                    <a:pt x="10054" y="2373"/>
                  </a:cubicBezTo>
                  <a:cubicBezTo>
                    <a:pt x="6994" y="1947"/>
                    <a:pt x="4273" y="1079"/>
                    <a:pt x="2288" y="1"/>
                  </a:cubicBezTo>
                  <a:close/>
                </a:path>
              </a:pathLst>
            </a:custGeom>
            <a:solidFill>
              <a:srgbClr val="684338">
                <a:alpha val="84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1"/>
            <p:cNvSpPr/>
            <p:nvPr/>
          </p:nvSpPr>
          <p:spPr>
            <a:xfrm>
              <a:off x="6863039" y="2340245"/>
              <a:ext cx="1016685" cy="459461"/>
            </a:xfrm>
            <a:custGeom>
              <a:avLst/>
              <a:gdLst/>
              <a:ahLst/>
              <a:cxnLst/>
              <a:rect l="l" t="t" r="r" b="b"/>
              <a:pathLst>
                <a:path w="20050" h="9061" extrusionOk="0">
                  <a:moveTo>
                    <a:pt x="401" y="4996"/>
                  </a:moveTo>
                  <a:cubicBezTo>
                    <a:pt x="269" y="5001"/>
                    <a:pt x="135" y="5006"/>
                    <a:pt x="0" y="5012"/>
                  </a:cubicBezTo>
                  <a:cubicBezTo>
                    <a:pt x="0" y="5012"/>
                    <a:pt x="146" y="5009"/>
                    <a:pt x="401" y="4996"/>
                  </a:cubicBezTo>
                  <a:close/>
                  <a:moveTo>
                    <a:pt x="12744" y="1"/>
                  </a:moveTo>
                  <a:cubicBezTo>
                    <a:pt x="11104" y="1"/>
                    <a:pt x="9227" y="686"/>
                    <a:pt x="8414" y="2524"/>
                  </a:cubicBezTo>
                  <a:cubicBezTo>
                    <a:pt x="7536" y="4510"/>
                    <a:pt x="1954" y="4920"/>
                    <a:pt x="401" y="4996"/>
                  </a:cubicBezTo>
                  <a:lnTo>
                    <a:pt x="401" y="4996"/>
                  </a:lnTo>
                  <a:cubicBezTo>
                    <a:pt x="837" y="4981"/>
                    <a:pt x="1255" y="4974"/>
                    <a:pt x="1653" y="4974"/>
                  </a:cubicBezTo>
                  <a:cubicBezTo>
                    <a:pt x="7684" y="4974"/>
                    <a:pt x="9452" y="6604"/>
                    <a:pt x="9453" y="6604"/>
                  </a:cubicBezTo>
                  <a:cubicBezTo>
                    <a:pt x="11320" y="8524"/>
                    <a:pt x="12598" y="9061"/>
                    <a:pt x="13445" y="9061"/>
                  </a:cubicBezTo>
                  <a:cubicBezTo>
                    <a:pt x="14521" y="9061"/>
                    <a:pt x="14898" y="8192"/>
                    <a:pt x="14898" y="8192"/>
                  </a:cubicBezTo>
                  <a:cubicBezTo>
                    <a:pt x="16201" y="8736"/>
                    <a:pt x="17071" y="8958"/>
                    <a:pt x="17624" y="8958"/>
                  </a:cubicBezTo>
                  <a:cubicBezTo>
                    <a:pt x="20050" y="8958"/>
                    <a:pt x="16377" y="4689"/>
                    <a:pt x="16377" y="4689"/>
                  </a:cubicBezTo>
                  <a:cubicBezTo>
                    <a:pt x="20047" y="2877"/>
                    <a:pt x="18926" y="2495"/>
                    <a:pt x="17327" y="2495"/>
                  </a:cubicBezTo>
                  <a:cubicBezTo>
                    <a:pt x="16162" y="2495"/>
                    <a:pt x="14742" y="2698"/>
                    <a:pt x="14742" y="2698"/>
                  </a:cubicBezTo>
                  <a:cubicBezTo>
                    <a:pt x="16832" y="1314"/>
                    <a:pt x="15015" y="1"/>
                    <a:pt x="127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1"/>
            <p:cNvSpPr/>
            <p:nvPr/>
          </p:nvSpPr>
          <p:spPr>
            <a:xfrm>
              <a:off x="6863039" y="2594082"/>
              <a:ext cx="6744" cy="355"/>
            </a:xfrm>
            <a:custGeom>
              <a:avLst/>
              <a:gdLst/>
              <a:ahLst/>
              <a:cxnLst/>
              <a:rect l="l" t="t" r="r" b="b"/>
              <a:pathLst>
                <a:path w="133" h="7" extrusionOk="0">
                  <a:moveTo>
                    <a:pt x="132" y="1"/>
                  </a:moveTo>
                  <a:cubicBezTo>
                    <a:pt x="84" y="3"/>
                    <a:pt x="48" y="4"/>
                    <a:pt x="26" y="5"/>
                  </a:cubicBezTo>
                  <a:lnTo>
                    <a:pt x="26" y="5"/>
                  </a:lnTo>
                  <a:cubicBezTo>
                    <a:pt x="62" y="4"/>
                    <a:pt x="96" y="3"/>
                    <a:pt x="132" y="1"/>
                  </a:cubicBezTo>
                  <a:close/>
                  <a:moveTo>
                    <a:pt x="26" y="5"/>
                  </a:moveTo>
                  <a:lnTo>
                    <a:pt x="26" y="5"/>
                  </a:lnTo>
                  <a:cubicBezTo>
                    <a:pt x="17" y="5"/>
                    <a:pt x="9" y="6"/>
                    <a:pt x="0" y="6"/>
                  </a:cubicBezTo>
                  <a:cubicBezTo>
                    <a:pt x="0" y="6"/>
                    <a:pt x="9" y="6"/>
                    <a:pt x="26" y="5"/>
                  </a:cubicBezTo>
                  <a:close/>
                </a:path>
              </a:pathLst>
            </a:custGeom>
            <a:solidFill>
              <a:srgbClr val="C4C1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1"/>
            <p:cNvSpPr/>
            <p:nvPr/>
          </p:nvSpPr>
          <p:spPr>
            <a:xfrm>
              <a:off x="7199221" y="2475682"/>
              <a:ext cx="680444" cy="324021"/>
            </a:xfrm>
            <a:custGeom>
              <a:avLst/>
              <a:gdLst/>
              <a:ahLst/>
              <a:cxnLst/>
              <a:rect l="l" t="t" r="r" b="b"/>
              <a:pathLst>
                <a:path w="13419" h="6390" extrusionOk="0">
                  <a:moveTo>
                    <a:pt x="11999" y="1"/>
                  </a:moveTo>
                  <a:lnTo>
                    <a:pt x="11999" y="1"/>
                  </a:lnTo>
                  <a:cubicBezTo>
                    <a:pt x="10352" y="1692"/>
                    <a:pt x="6536" y="2875"/>
                    <a:pt x="2090" y="2875"/>
                  </a:cubicBezTo>
                  <a:cubicBezTo>
                    <a:pt x="1375" y="2875"/>
                    <a:pt x="677" y="2844"/>
                    <a:pt x="0" y="2786"/>
                  </a:cubicBezTo>
                  <a:lnTo>
                    <a:pt x="0" y="2786"/>
                  </a:lnTo>
                  <a:cubicBezTo>
                    <a:pt x="2097" y="3267"/>
                    <a:pt x="2822" y="3931"/>
                    <a:pt x="2822" y="3931"/>
                  </a:cubicBezTo>
                  <a:cubicBezTo>
                    <a:pt x="4690" y="5852"/>
                    <a:pt x="5968" y="6390"/>
                    <a:pt x="6814" y="6390"/>
                  </a:cubicBezTo>
                  <a:cubicBezTo>
                    <a:pt x="7890" y="6390"/>
                    <a:pt x="8267" y="5521"/>
                    <a:pt x="8267" y="5521"/>
                  </a:cubicBezTo>
                  <a:cubicBezTo>
                    <a:pt x="9570" y="6065"/>
                    <a:pt x="10440" y="6287"/>
                    <a:pt x="10993" y="6287"/>
                  </a:cubicBezTo>
                  <a:cubicBezTo>
                    <a:pt x="13419" y="6287"/>
                    <a:pt x="9746" y="2018"/>
                    <a:pt x="9746" y="2018"/>
                  </a:cubicBezTo>
                  <a:cubicBezTo>
                    <a:pt x="12158" y="828"/>
                    <a:pt x="12500" y="255"/>
                    <a:pt x="11999" y="1"/>
                  </a:cubicBezTo>
                  <a:close/>
                </a:path>
              </a:pathLst>
            </a:custGeom>
            <a:solidFill>
              <a:srgbClr val="684338">
                <a:alpha val="84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1"/>
            <p:cNvSpPr/>
            <p:nvPr/>
          </p:nvSpPr>
          <p:spPr>
            <a:xfrm>
              <a:off x="6246299" y="3708255"/>
              <a:ext cx="873538" cy="537804"/>
            </a:xfrm>
            <a:custGeom>
              <a:avLst/>
              <a:gdLst/>
              <a:ahLst/>
              <a:cxnLst/>
              <a:rect l="l" t="t" r="r" b="b"/>
              <a:pathLst>
                <a:path w="17227" h="10606" extrusionOk="0">
                  <a:moveTo>
                    <a:pt x="16019" y="0"/>
                  </a:moveTo>
                  <a:lnTo>
                    <a:pt x="12397" y="503"/>
                  </a:lnTo>
                  <a:lnTo>
                    <a:pt x="0" y="10605"/>
                  </a:lnTo>
                  <a:lnTo>
                    <a:pt x="0" y="10605"/>
                  </a:lnTo>
                  <a:lnTo>
                    <a:pt x="7366" y="9519"/>
                  </a:lnTo>
                  <a:lnTo>
                    <a:pt x="12478" y="1348"/>
                  </a:lnTo>
                  <a:lnTo>
                    <a:pt x="17227" y="181"/>
                  </a:lnTo>
                  <a:lnTo>
                    <a:pt x="160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1"/>
            <p:cNvSpPr/>
            <p:nvPr/>
          </p:nvSpPr>
          <p:spPr>
            <a:xfrm>
              <a:off x="6874853" y="3708255"/>
              <a:ext cx="244968" cy="68404"/>
            </a:xfrm>
            <a:custGeom>
              <a:avLst/>
              <a:gdLst/>
              <a:ahLst/>
              <a:cxnLst/>
              <a:rect l="l" t="t" r="r" b="b"/>
              <a:pathLst>
                <a:path w="4831" h="1349" extrusionOk="0">
                  <a:moveTo>
                    <a:pt x="3623" y="0"/>
                  </a:moveTo>
                  <a:lnTo>
                    <a:pt x="1" y="503"/>
                  </a:lnTo>
                  <a:lnTo>
                    <a:pt x="82" y="1348"/>
                  </a:lnTo>
                  <a:lnTo>
                    <a:pt x="4831" y="181"/>
                  </a:lnTo>
                  <a:lnTo>
                    <a:pt x="3623" y="0"/>
                  </a:lnTo>
                  <a:close/>
                </a:path>
              </a:pathLst>
            </a:custGeom>
            <a:solidFill>
              <a:srgbClr val="FAAD24">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1"/>
            <p:cNvSpPr/>
            <p:nvPr/>
          </p:nvSpPr>
          <p:spPr>
            <a:xfrm>
              <a:off x="6803662" y="3495694"/>
              <a:ext cx="477005" cy="231125"/>
            </a:xfrm>
            <a:custGeom>
              <a:avLst/>
              <a:gdLst/>
              <a:ahLst/>
              <a:cxnLst/>
              <a:rect l="l" t="t" r="r" b="b"/>
              <a:pathLst>
                <a:path w="9407" h="4558" extrusionOk="0">
                  <a:moveTo>
                    <a:pt x="49" y="1"/>
                  </a:moveTo>
                  <a:lnTo>
                    <a:pt x="0" y="3528"/>
                  </a:lnTo>
                  <a:lnTo>
                    <a:pt x="1372" y="3186"/>
                  </a:lnTo>
                  <a:lnTo>
                    <a:pt x="9113" y="4557"/>
                  </a:lnTo>
                  <a:lnTo>
                    <a:pt x="9407" y="1127"/>
                  </a:lnTo>
                  <a:lnTo>
                    <a:pt x="4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1"/>
            <p:cNvSpPr/>
            <p:nvPr/>
          </p:nvSpPr>
          <p:spPr>
            <a:xfrm>
              <a:off x="6805234" y="3495440"/>
              <a:ext cx="475434" cy="231378"/>
            </a:xfrm>
            <a:custGeom>
              <a:avLst/>
              <a:gdLst/>
              <a:ahLst/>
              <a:cxnLst/>
              <a:rect l="l" t="t" r="r" b="b"/>
              <a:pathLst>
                <a:path w="9376" h="4563" extrusionOk="0">
                  <a:moveTo>
                    <a:pt x="45" y="0"/>
                  </a:moveTo>
                  <a:lnTo>
                    <a:pt x="1" y="861"/>
                  </a:lnTo>
                  <a:lnTo>
                    <a:pt x="2611" y="937"/>
                  </a:lnTo>
                  <a:lnTo>
                    <a:pt x="2521" y="3382"/>
                  </a:lnTo>
                  <a:lnTo>
                    <a:pt x="2747" y="3427"/>
                  </a:lnTo>
                  <a:lnTo>
                    <a:pt x="2822" y="906"/>
                  </a:lnTo>
                  <a:lnTo>
                    <a:pt x="4242" y="967"/>
                  </a:lnTo>
                  <a:lnTo>
                    <a:pt x="4075" y="3684"/>
                  </a:lnTo>
                  <a:lnTo>
                    <a:pt x="9082" y="4562"/>
                  </a:lnTo>
                  <a:lnTo>
                    <a:pt x="9376" y="1132"/>
                  </a:lnTo>
                  <a:lnTo>
                    <a:pt x="4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1"/>
            <p:cNvSpPr/>
            <p:nvPr/>
          </p:nvSpPr>
          <p:spPr>
            <a:xfrm>
              <a:off x="7156527" y="2573951"/>
              <a:ext cx="354800" cy="146748"/>
            </a:xfrm>
            <a:custGeom>
              <a:avLst/>
              <a:gdLst/>
              <a:ahLst/>
              <a:cxnLst/>
              <a:rect l="l" t="t" r="r" b="b"/>
              <a:pathLst>
                <a:path w="6997" h="2894" extrusionOk="0">
                  <a:moveTo>
                    <a:pt x="3595" y="0"/>
                  </a:moveTo>
                  <a:cubicBezTo>
                    <a:pt x="2049" y="0"/>
                    <a:pt x="123" y="211"/>
                    <a:pt x="0" y="666"/>
                  </a:cubicBezTo>
                  <a:cubicBezTo>
                    <a:pt x="2234" y="1420"/>
                    <a:pt x="3641" y="2395"/>
                    <a:pt x="4437" y="2719"/>
                  </a:cubicBezTo>
                  <a:cubicBezTo>
                    <a:pt x="4717" y="2833"/>
                    <a:pt x="5071" y="2893"/>
                    <a:pt x="5420" y="2893"/>
                  </a:cubicBezTo>
                  <a:cubicBezTo>
                    <a:pt x="6062" y="2893"/>
                    <a:pt x="6688" y="2689"/>
                    <a:pt x="6810" y="2237"/>
                  </a:cubicBezTo>
                  <a:cubicBezTo>
                    <a:pt x="6997" y="1538"/>
                    <a:pt x="6572" y="663"/>
                    <a:pt x="5415" y="176"/>
                  </a:cubicBezTo>
                  <a:cubicBezTo>
                    <a:pt x="5139" y="61"/>
                    <a:pt x="4422" y="0"/>
                    <a:pt x="35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1"/>
            <p:cNvSpPr/>
            <p:nvPr/>
          </p:nvSpPr>
          <p:spPr>
            <a:xfrm>
              <a:off x="6293202" y="2569438"/>
              <a:ext cx="514377" cy="56691"/>
            </a:xfrm>
            <a:custGeom>
              <a:avLst/>
              <a:gdLst/>
              <a:ahLst/>
              <a:cxnLst/>
              <a:rect l="l" t="t" r="r" b="b"/>
              <a:pathLst>
                <a:path w="10144" h="1118" extrusionOk="0">
                  <a:moveTo>
                    <a:pt x="10084" y="0"/>
                  </a:moveTo>
                  <a:lnTo>
                    <a:pt x="1" y="302"/>
                  </a:lnTo>
                  <a:lnTo>
                    <a:pt x="243" y="1117"/>
                  </a:lnTo>
                  <a:lnTo>
                    <a:pt x="10143" y="815"/>
                  </a:lnTo>
                  <a:lnTo>
                    <a:pt x="10084" y="0"/>
                  </a:lnTo>
                  <a:close/>
                </a:path>
              </a:pathLst>
            </a:custGeom>
            <a:solidFill>
              <a:srgbClr val="EB5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1"/>
            <p:cNvSpPr/>
            <p:nvPr/>
          </p:nvSpPr>
          <p:spPr>
            <a:xfrm>
              <a:off x="6090174" y="2495153"/>
              <a:ext cx="139192" cy="104204"/>
            </a:xfrm>
            <a:custGeom>
              <a:avLst/>
              <a:gdLst/>
              <a:ahLst/>
              <a:cxnLst/>
              <a:rect l="l" t="t" r="r" b="b"/>
              <a:pathLst>
                <a:path w="2745" h="2055" extrusionOk="0">
                  <a:moveTo>
                    <a:pt x="1763" y="1"/>
                  </a:moveTo>
                  <a:cubicBezTo>
                    <a:pt x="1027" y="1"/>
                    <a:pt x="228" y="503"/>
                    <a:pt x="86" y="1351"/>
                  </a:cubicBezTo>
                  <a:cubicBezTo>
                    <a:pt x="1" y="1863"/>
                    <a:pt x="109" y="2054"/>
                    <a:pt x="290" y="2054"/>
                  </a:cubicBezTo>
                  <a:cubicBezTo>
                    <a:pt x="560" y="2054"/>
                    <a:pt x="994" y="1623"/>
                    <a:pt x="1181" y="1195"/>
                  </a:cubicBezTo>
                  <a:cubicBezTo>
                    <a:pt x="1426" y="635"/>
                    <a:pt x="1684" y="350"/>
                    <a:pt x="2229" y="350"/>
                  </a:cubicBezTo>
                  <a:cubicBezTo>
                    <a:pt x="2378" y="350"/>
                    <a:pt x="2548" y="371"/>
                    <a:pt x="2744" y="413"/>
                  </a:cubicBezTo>
                  <a:cubicBezTo>
                    <a:pt x="2497" y="131"/>
                    <a:pt x="2139" y="1"/>
                    <a:pt x="1763" y="1"/>
                  </a:cubicBezTo>
                  <a:close/>
                </a:path>
              </a:pathLst>
            </a:custGeom>
            <a:solidFill>
              <a:srgbClr val="EB5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1"/>
            <p:cNvSpPr/>
            <p:nvPr/>
          </p:nvSpPr>
          <p:spPr>
            <a:xfrm>
              <a:off x="6404908" y="2364584"/>
              <a:ext cx="74439" cy="151615"/>
            </a:xfrm>
            <a:custGeom>
              <a:avLst/>
              <a:gdLst/>
              <a:ahLst/>
              <a:cxnLst/>
              <a:rect l="l" t="t" r="r" b="b"/>
              <a:pathLst>
                <a:path w="1468" h="2990" extrusionOk="0">
                  <a:moveTo>
                    <a:pt x="565" y="1"/>
                  </a:moveTo>
                  <a:cubicBezTo>
                    <a:pt x="522" y="1"/>
                    <a:pt x="480" y="25"/>
                    <a:pt x="440" y="78"/>
                  </a:cubicBezTo>
                  <a:cubicBezTo>
                    <a:pt x="1" y="652"/>
                    <a:pt x="773" y="1673"/>
                    <a:pt x="1458" y="2990"/>
                  </a:cubicBezTo>
                  <a:cubicBezTo>
                    <a:pt x="1468" y="2353"/>
                    <a:pt x="983" y="1"/>
                    <a:pt x="565" y="1"/>
                  </a:cubicBezTo>
                  <a:close/>
                </a:path>
              </a:pathLst>
            </a:custGeom>
            <a:solidFill>
              <a:srgbClr val="EB5D3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1"/>
            <p:cNvSpPr/>
            <p:nvPr/>
          </p:nvSpPr>
          <p:spPr>
            <a:xfrm>
              <a:off x="6543032" y="2186757"/>
              <a:ext cx="65818" cy="145277"/>
            </a:xfrm>
            <a:custGeom>
              <a:avLst/>
              <a:gdLst/>
              <a:ahLst/>
              <a:cxnLst/>
              <a:rect l="l" t="t" r="r" b="b"/>
              <a:pathLst>
                <a:path w="1298" h="2865" extrusionOk="0">
                  <a:moveTo>
                    <a:pt x="774" y="1"/>
                  </a:moveTo>
                  <a:cubicBezTo>
                    <a:pt x="746" y="1"/>
                    <a:pt x="714" y="8"/>
                    <a:pt x="679" y="22"/>
                  </a:cubicBezTo>
                  <a:cubicBezTo>
                    <a:pt x="0" y="304"/>
                    <a:pt x="363" y="1515"/>
                    <a:pt x="440" y="2864"/>
                  </a:cubicBezTo>
                  <a:cubicBezTo>
                    <a:pt x="747" y="2330"/>
                    <a:pt x="1297" y="1"/>
                    <a:pt x="77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1"/>
            <p:cNvSpPr/>
            <p:nvPr/>
          </p:nvSpPr>
          <p:spPr>
            <a:xfrm>
              <a:off x="7412593" y="2436790"/>
              <a:ext cx="238832" cy="81233"/>
            </a:xfrm>
            <a:custGeom>
              <a:avLst/>
              <a:gdLst/>
              <a:ahLst/>
              <a:cxnLst/>
              <a:rect l="l" t="t" r="r" b="b"/>
              <a:pathLst>
                <a:path w="4710" h="1602" extrusionOk="0">
                  <a:moveTo>
                    <a:pt x="4710" y="0"/>
                  </a:moveTo>
                  <a:lnTo>
                    <a:pt x="4710" y="0"/>
                  </a:lnTo>
                  <a:cubicBezTo>
                    <a:pt x="4709" y="0"/>
                    <a:pt x="3048" y="773"/>
                    <a:pt x="1528" y="773"/>
                  </a:cubicBezTo>
                  <a:cubicBezTo>
                    <a:pt x="1149" y="773"/>
                    <a:pt x="778" y="725"/>
                    <a:pt x="444" y="605"/>
                  </a:cubicBezTo>
                  <a:cubicBezTo>
                    <a:pt x="243" y="1027"/>
                    <a:pt x="1" y="1509"/>
                    <a:pt x="1" y="1509"/>
                  </a:cubicBezTo>
                  <a:cubicBezTo>
                    <a:pt x="163" y="1571"/>
                    <a:pt x="416" y="1602"/>
                    <a:pt x="724" y="1602"/>
                  </a:cubicBezTo>
                  <a:cubicBezTo>
                    <a:pt x="2018" y="1602"/>
                    <a:pt x="4271" y="1057"/>
                    <a:pt x="47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1"/>
            <p:cNvSpPr/>
            <p:nvPr/>
          </p:nvSpPr>
          <p:spPr>
            <a:xfrm>
              <a:off x="7571557" y="2490539"/>
              <a:ext cx="226460" cy="109325"/>
            </a:xfrm>
            <a:custGeom>
              <a:avLst/>
              <a:gdLst/>
              <a:ahLst/>
              <a:cxnLst/>
              <a:rect l="l" t="t" r="r" b="b"/>
              <a:pathLst>
                <a:path w="4466" h="2156" extrusionOk="0">
                  <a:moveTo>
                    <a:pt x="4465" y="1"/>
                  </a:moveTo>
                  <a:cubicBezTo>
                    <a:pt x="4465" y="1"/>
                    <a:pt x="2546" y="1230"/>
                    <a:pt x="900" y="1230"/>
                  </a:cubicBezTo>
                  <a:cubicBezTo>
                    <a:pt x="701" y="1230"/>
                    <a:pt x="506" y="1212"/>
                    <a:pt x="319" y="1172"/>
                  </a:cubicBezTo>
                  <a:cubicBezTo>
                    <a:pt x="176" y="1617"/>
                    <a:pt x="1" y="2128"/>
                    <a:pt x="1" y="2128"/>
                  </a:cubicBezTo>
                  <a:cubicBezTo>
                    <a:pt x="80" y="2147"/>
                    <a:pt x="179" y="2156"/>
                    <a:pt x="293" y="2156"/>
                  </a:cubicBezTo>
                  <a:cubicBezTo>
                    <a:pt x="1441" y="2156"/>
                    <a:pt x="4135" y="1246"/>
                    <a:pt x="44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51"/>
            <p:cNvSpPr/>
            <p:nvPr/>
          </p:nvSpPr>
          <p:spPr>
            <a:xfrm>
              <a:off x="7439315" y="2530597"/>
              <a:ext cx="290605" cy="171087"/>
            </a:xfrm>
            <a:custGeom>
              <a:avLst/>
              <a:gdLst/>
              <a:ahLst/>
              <a:cxnLst/>
              <a:rect l="l" t="t" r="r" b="b"/>
              <a:pathLst>
                <a:path w="5731" h="3374" extrusionOk="0">
                  <a:moveTo>
                    <a:pt x="1904" y="0"/>
                  </a:moveTo>
                  <a:cubicBezTo>
                    <a:pt x="1038" y="0"/>
                    <a:pt x="258" y="179"/>
                    <a:pt x="167" y="699"/>
                  </a:cubicBezTo>
                  <a:cubicBezTo>
                    <a:pt x="0" y="1648"/>
                    <a:pt x="2354" y="2813"/>
                    <a:pt x="3449" y="3149"/>
                  </a:cubicBezTo>
                  <a:cubicBezTo>
                    <a:pt x="3886" y="3283"/>
                    <a:pt x="4285" y="3373"/>
                    <a:pt x="4617" y="3373"/>
                  </a:cubicBezTo>
                  <a:cubicBezTo>
                    <a:pt x="5117" y="3373"/>
                    <a:pt x="5465" y="3169"/>
                    <a:pt x="5564" y="2600"/>
                  </a:cubicBezTo>
                  <a:cubicBezTo>
                    <a:pt x="5731" y="1652"/>
                    <a:pt x="4977" y="610"/>
                    <a:pt x="3882" y="273"/>
                  </a:cubicBezTo>
                  <a:cubicBezTo>
                    <a:pt x="3388" y="122"/>
                    <a:pt x="2616" y="0"/>
                    <a:pt x="19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1"/>
            <p:cNvSpPr/>
            <p:nvPr/>
          </p:nvSpPr>
          <p:spPr>
            <a:xfrm>
              <a:off x="7248863" y="2366663"/>
              <a:ext cx="312003" cy="193145"/>
            </a:xfrm>
            <a:custGeom>
              <a:avLst/>
              <a:gdLst/>
              <a:ahLst/>
              <a:cxnLst/>
              <a:rect l="l" t="t" r="r" b="b"/>
              <a:pathLst>
                <a:path w="6153" h="3809" extrusionOk="0">
                  <a:moveTo>
                    <a:pt x="4066" y="1"/>
                  </a:moveTo>
                  <a:cubicBezTo>
                    <a:pt x="3591" y="1"/>
                    <a:pt x="3093" y="140"/>
                    <a:pt x="2662" y="424"/>
                  </a:cubicBezTo>
                  <a:cubicBezTo>
                    <a:pt x="1707" y="1055"/>
                    <a:pt x="1" y="2830"/>
                    <a:pt x="627" y="3562"/>
                  </a:cubicBezTo>
                  <a:cubicBezTo>
                    <a:pt x="776" y="3736"/>
                    <a:pt x="1025" y="3808"/>
                    <a:pt x="1331" y="3808"/>
                  </a:cubicBezTo>
                  <a:cubicBezTo>
                    <a:pt x="2311" y="3808"/>
                    <a:pt x="3876" y="3070"/>
                    <a:pt x="4604" y="2589"/>
                  </a:cubicBezTo>
                  <a:cubicBezTo>
                    <a:pt x="5559" y="1958"/>
                    <a:pt x="6153" y="1339"/>
                    <a:pt x="5527" y="608"/>
                  </a:cubicBezTo>
                  <a:cubicBezTo>
                    <a:pt x="5183" y="207"/>
                    <a:pt x="4642" y="1"/>
                    <a:pt x="4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51"/>
            <p:cNvSpPr/>
            <p:nvPr/>
          </p:nvSpPr>
          <p:spPr>
            <a:xfrm>
              <a:off x="7242220" y="3040856"/>
              <a:ext cx="431673" cy="410274"/>
            </a:xfrm>
            <a:custGeom>
              <a:avLst/>
              <a:gdLst/>
              <a:ahLst/>
              <a:cxnLst/>
              <a:rect l="l" t="t" r="r" b="b"/>
              <a:pathLst>
                <a:path w="8513" h="8091" extrusionOk="0">
                  <a:moveTo>
                    <a:pt x="1" y="0"/>
                  </a:moveTo>
                  <a:lnTo>
                    <a:pt x="1751" y="5072"/>
                  </a:lnTo>
                  <a:lnTo>
                    <a:pt x="8513" y="8091"/>
                  </a:lnTo>
                  <a:lnTo>
                    <a:pt x="2355" y="121"/>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51"/>
            <p:cNvSpPr/>
            <p:nvPr/>
          </p:nvSpPr>
          <p:spPr>
            <a:xfrm>
              <a:off x="7480996" y="3206160"/>
              <a:ext cx="701082" cy="713353"/>
            </a:xfrm>
            <a:custGeom>
              <a:avLst/>
              <a:gdLst/>
              <a:ahLst/>
              <a:cxnLst/>
              <a:rect l="l" t="t" r="r" b="b"/>
              <a:pathLst>
                <a:path w="13826" h="14068" extrusionOk="0">
                  <a:moveTo>
                    <a:pt x="1" y="1"/>
                  </a:moveTo>
                  <a:lnTo>
                    <a:pt x="422" y="5254"/>
                  </a:lnTo>
                  <a:lnTo>
                    <a:pt x="13825" y="14067"/>
                  </a:lnTo>
                  <a:lnTo>
                    <a:pt x="3622" y="452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1"/>
            <p:cNvSpPr/>
            <p:nvPr/>
          </p:nvSpPr>
          <p:spPr>
            <a:xfrm>
              <a:off x="6866690" y="3491891"/>
              <a:ext cx="20435" cy="178643"/>
            </a:xfrm>
            <a:custGeom>
              <a:avLst/>
              <a:gdLst/>
              <a:ahLst/>
              <a:cxnLst/>
              <a:rect l="l" t="t" r="r" b="b"/>
              <a:pathLst>
                <a:path w="403" h="3523" extrusionOk="0">
                  <a:moveTo>
                    <a:pt x="403" y="0"/>
                  </a:moveTo>
                  <a:lnTo>
                    <a:pt x="243" y="21"/>
                  </a:lnTo>
                  <a:lnTo>
                    <a:pt x="1" y="3522"/>
                  </a:lnTo>
                  <a:lnTo>
                    <a:pt x="222" y="3522"/>
                  </a:lnTo>
                  <a:lnTo>
                    <a:pt x="4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1"/>
            <p:cNvSpPr/>
            <p:nvPr/>
          </p:nvSpPr>
          <p:spPr>
            <a:xfrm>
              <a:off x="7046291" y="3608211"/>
              <a:ext cx="112317" cy="109224"/>
            </a:xfrm>
            <a:custGeom>
              <a:avLst/>
              <a:gdLst/>
              <a:ahLst/>
              <a:cxnLst/>
              <a:rect l="l" t="t" r="r" b="b"/>
              <a:pathLst>
                <a:path w="2215" h="2154" extrusionOk="0">
                  <a:moveTo>
                    <a:pt x="81" y="0"/>
                  </a:moveTo>
                  <a:lnTo>
                    <a:pt x="0" y="1831"/>
                  </a:lnTo>
                  <a:lnTo>
                    <a:pt x="2013" y="2154"/>
                  </a:lnTo>
                  <a:lnTo>
                    <a:pt x="2214" y="343"/>
                  </a:lnTo>
                  <a:lnTo>
                    <a:pt x="8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1"/>
            <p:cNvSpPr/>
            <p:nvPr/>
          </p:nvSpPr>
          <p:spPr>
            <a:xfrm>
              <a:off x="7054962" y="3622510"/>
              <a:ext cx="89296" cy="99590"/>
            </a:xfrm>
            <a:custGeom>
              <a:avLst/>
              <a:gdLst/>
              <a:ahLst/>
              <a:cxnLst/>
              <a:rect l="l" t="t" r="r" b="b"/>
              <a:pathLst>
                <a:path w="1761" h="1964" extrusionOk="0">
                  <a:moveTo>
                    <a:pt x="176" y="0"/>
                  </a:moveTo>
                  <a:lnTo>
                    <a:pt x="1" y="1714"/>
                  </a:lnTo>
                  <a:lnTo>
                    <a:pt x="1564" y="1964"/>
                  </a:lnTo>
                  <a:lnTo>
                    <a:pt x="1761" y="272"/>
                  </a:lnTo>
                  <a:lnTo>
                    <a:pt x="1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1"/>
            <p:cNvSpPr/>
            <p:nvPr/>
          </p:nvSpPr>
          <p:spPr>
            <a:xfrm>
              <a:off x="6607986" y="1606725"/>
              <a:ext cx="90158" cy="115968"/>
            </a:xfrm>
            <a:custGeom>
              <a:avLst/>
              <a:gdLst/>
              <a:ahLst/>
              <a:cxnLst/>
              <a:rect l="l" t="t" r="r" b="b"/>
              <a:pathLst>
                <a:path w="1778" h="2287" extrusionOk="0">
                  <a:moveTo>
                    <a:pt x="649" y="1"/>
                  </a:moveTo>
                  <a:cubicBezTo>
                    <a:pt x="79" y="1"/>
                    <a:pt x="1" y="1179"/>
                    <a:pt x="456" y="2286"/>
                  </a:cubicBezTo>
                  <a:cubicBezTo>
                    <a:pt x="456" y="2286"/>
                    <a:pt x="1777" y="40"/>
                    <a:pt x="663" y="1"/>
                  </a:cubicBezTo>
                  <a:cubicBezTo>
                    <a:pt x="658" y="1"/>
                    <a:pt x="653" y="1"/>
                    <a:pt x="6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1"/>
            <p:cNvSpPr/>
            <p:nvPr/>
          </p:nvSpPr>
          <p:spPr>
            <a:xfrm>
              <a:off x="7063176" y="3629356"/>
              <a:ext cx="74946" cy="72765"/>
            </a:xfrm>
            <a:custGeom>
              <a:avLst/>
              <a:gdLst/>
              <a:ahLst/>
              <a:cxnLst/>
              <a:rect l="l" t="t" r="r" b="b"/>
              <a:pathLst>
                <a:path w="1478" h="1435" extrusionOk="0">
                  <a:moveTo>
                    <a:pt x="111" y="0"/>
                  </a:moveTo>
                  <a:lnTo>
                    <a:pt x="0" y="1435"/>
                  </a:lnTo>
                  <a:lnTo>
                    <a:pt x="1373" y="711"/>
                  </a:lnTo>
                  <a:lnTo>
                    <a:pt x="1478" y="235"/>
                  </a:lnTo>
                  <a:lnTo>
                    <a:pt x="111" y="0"/>
                  </a:lnTo>
                  <a:close/>
                </a:path>
              </a:pathLst>
            </a:custGeom>
            <a:solidFill>
              <a:srgbClr val="FAAD24">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1"/>
            <p:cNvSpPr/>
            <p:nvPr/>
          </p:nvSpPr>
          <p:spPr>
            <a:xfrm>
              <a:off x="6975911" y="3473991"/>
              <a:ext cx="466864" cy="65920"/>
            </a:xfrm>
            <a:custGeom>
              <a:avLst/>
              <a:gdLst/>
              <a:ahLst/>
              <a:cxnLst/>
              <a:rect l="l" t="t" r="r" b="b"/>
              <a:pathLst>
                <a:path w="9207" h="1300" extrusionOk="0">
                  <a:moveTo>
                    <a:pt x="0" y="1"/>
                  </a:moveTo>
                  <a:lnTo>
                    <a:pt x="468" y="514"/>
                  </a:lnTo>
                  <a:lnTo>
                    <a:pt x="8995" y="1299"/>
                  </a:lnTo>
                  <a:lnTo>
                    <a:pt x="9206" y="876"/>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1"/>
            <p:cNvSpPr/>
            <p:nvPr/>
          </p:nvSpPr>
          <p:spPr>
            <a:xfrm>
              <a:off x="7389420" y="3655165"/>
              <a:ext cx="186249" cy="109630"/>
            </a:xfrm>
            <a:custGeom>
              <a:avLst/>
              <a:gdLst/>
              <a:ahLst/>
              <a:cxnLst/>
              <a:rect l="l" t="t" r="r" b="b"/>
              <a:pathLst>
                <a:path w="3673" h="2162" extrusionOk="0">
                  <a:moveTo>
                    <a:pt x="206" y="1"/>
                  </a:moveTo>
                  <a:lnTo>
                    <a:pt x="0" y="2162"/>
                  </a:lnTo>
                  <a:lnTo>
                    <a:pt x="0" y="2162"/>
                  </a:lnTo>
                  <a:lnTo>
                    <a:pt x="3417" y="1650"/>
                  </a:lnTo>
                  <a:lnTo>
                    <a:pt x="3673" y="1043"/>
                  </a:lnTo>
                  <a:lnTo>
                    <a:pt x="206" y="1"/>
                  </a:lnTo>
                  <a:close/>
                </a:path>
              </a:pathLst>
            </a:custGeom>
            <a:solidFill>
              <a:srgbClr val="FAAD24">
                <a:alpha val="6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1"/>
            <p:cNvSpPr/>
            <p:nvPr/>
          </p:nvSpPr>
          <p:spPr>
            <a:xfrm>
              <a:off x="5400721" y="2571619"/>
              <a:ext cx="334213" cy="219969"/>
            </a:xfrm>
            <a:custGeom>
              <a:avLst/>
              <a:gdLst/>
              <a:ahLst/>
              <a:cxnLst/>
              <a:rect l="l" t="t" r="r" b="b"/>
              <a:pathLst>
                <a:path w="6591" h="4338" extrusionOk="0">
                  <a:moveTo>
                    <a:pt x="4816" y="0"/>
                  </a:moveTo>
                  <a:cubicBezTo>
                    <a:pt x="4134" y="0"/>
                    <a:pt x="3292" y="234"/>
                    <a:pt x="2469" y="695"/>
                  </a:cubicBezTo>
                  <a:cubicBezTo>
                    <a:pt x="902" y="1572"/>
                    <a:pt x="0" y="2944"/>
                    <a:pt x="456" y="3758"/>
                  </a:cubicBezTo>
                  <a:cubicBezTo>
                    <a:pt x="673" y="4146"/>
                    <a:pt x="1157" y="4337"/>
                    <a:pt x="1774" y="4337"/>
                  </a:cubicBezTo>
                  <a:cubicBezTo>
                    <a:pt x="2456" y="4337"/>
                    <a:pt x="3298" y="4104"/>
                    <a:pt x="4121" y="3644"/>
                  </a:cubicBezTo>
                  <a:cubicBezTo>
                    <a:pt x="5689" y="2766"/>
                    <a:pt x="6590" y="1393"/>
                    <a:pt x="6134" y="579"/>
                  </a:cubicBezTo>
                  <a:cubicBezTo>
                    <a:pt x="5918" y="192"/>
                    <a:pt x="5433" y="0"/>
                    <a:pt x="48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1"/>
            <p:cNvSpPr/>
            <p:nvPr/>
          </p:nvSpPr>
          <p:spPr>
            <a:xfrm>
              <a:off x="5621395" y="2613705"/>
              <a:ext cx="220121" cy="210385"/>
            </a:xfrm>
            <a:custGeom>
              <a:avLst/>
              <a:gdLst/>
              <a:ahLst/>
              <a:cxnLst/>
              <a:rect l="l" t="t" r="r" b="b"/>
              <a:pathLst>
                <a:path w="4341" h="4149" extrusionOk="0">
                  <a:moveTo>
                    <a:pt x="3036" y="1"/>
                  </a:moveTo>
                  <a:cubicBezTo>
                    <a:pt x="2573" y="1"/>
                    <a:pt x="2019" y="228"/>
                    <a:pt x="1477" y="818"/>
                  </a:cubicBezTo>
                  <a:cubicBezTo>
                    <a:pt x="544" y="1834"/>
                    <a:pt x="0" y="3539"/>
                    <a:pt x="482" y="3981"/>
                  </a:cubicBezTo>
                  <a:cubicBezTo>
                    <a:pt x="605" y="4095"/>
                    <a:pt x="772" y="4148"/>
                    <a:pt x="968" y="4148"/>
                  </a:cubicBezTo>
                  <a:cubicBezTo>
                    <a:pt x="1536" y="4148"/>
                    <a:pt x="2348" y="3697"/>
                    <a:pt x="3041" y="2942"/>
                  </a:cubicBezTo>
                  <a:cubicBezTo>
                    <a:pt x="3974" y="1927"/>
                    <a:pt x="4341" y="747"/>
                    <a:pt x="3860" y="305"/>
                  </a:cubicBezTo>
                  <a:cubicBezTo>
                    <a:pt x="3658" y="119"/>
                    <a:pt x="3371" y="1"/>
                    <a:pt x="30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1"/>
            <p:cNvSpPr/>
            <p:nvPr/>
          </p:nvSpPr>
          <p:spPr>
            <a:xfrm>
              <a:off x="5787103" y="3282676"/>
              <a:ext cx="799049" cy="296994"/>
            </a:xfrm>
            <a:custGeom>
              <a:avLst/>
              <a:gdLst/>
              <a:ahLst/>
              <a:cxnLst/>
              <a:rect l="l" t="t" r="r" b="b"/>
              <a:pathLst>
                <a:path w="15758" h="5857" extrusionOk="0">
                  <a:moveTo>
                    <a:pt x="1570" y="1"/>
                  </a:moveTo>
                  <a:lnTo>
                    <a:pt x="0" y="5857"/>
                  </a:lnTo>
                  <a:lnTo>
                    <a:pt x="0" y="5857"/>
                  </a:lnTo>
                  <a:lnTo>
                    <a:pt x="15758" y="4951"/>
                  </a:lnTo>
                  <a:lnTo>
                    <a:pt x="157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1"/>
            <p:cNvSpPr/>
            <p:nvPr/>
          </p:nvSpPr>
          <p:spPr>
            <a:xfrm>
              <a:off x="5717838" y="3424096"/>
              <a:ext cx="175194" cy="199179"/>
            </a:xfrm>
            <a:custGeom>
              <a:avLst/>
              <a:gdLst/>
              <a:ahLst/>
              <a:cxnLst/>
              <a:rect l="l" t="t" r="r" b="b"/>
              <a:pathLst>
                <a:path w="3455" h="3928" extrusionOk="0">
                  <a:moveTo>
                    <a:pt x="1969" y="0"/>
                  </a:moveTo>
                  <a:cubicBezTo>
                    <a:pt x="884" y="0"/>
                    <a:pt x="1" y="3584"/>
                    <a:pt x="1869" y="3913"/>
                  </a:cubicBezTo>
                  <a:cubicBezTo>
                    <a:pt x="1922" y="3923"/>
                    <a:pt x="1973" y="3927"/>
                    <a:pt x="2023" y="3927"/>
                  </a:cubicBezTo>
                  <a:cubicBezTo>
                    <a:pt x="3301" y="3927"/>
                    <a:pt x="3454" y="924"/>
                    <a:pt x="2292" y="110"/>
                  </a:cubicBezTo>
                  <a:cubicBezTo>
                    <a:pt x="2184" y="35"/>
                    <a:pt x="2075" y="0"/>
                    <a:pt x="19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51"/>
            <p:cNvSpPr/>
            <p:nvPr/>
          </p:nvSpPr>
          <p:spPr>
            <a:xfrm>
              <a:off x="5865089" y="3467450"/>
              <a:ext cx="152731" cy="173622"/>
            </a:xfrm>
            <a:custGeom>
              <a:avLst/>
              <a:gdLst/>
              <a:ahLst/>
              <a:cxnLst/>
              <a:rect l="l" t="t" r="r" b="b"/>
              <a:pathLst>
                <a:path w="3012" h="3424" extrusionOk="0">
                  <a:moveTo>
                    <a:pt x="1717" y="0"/>
                  </a:moveTo>
                  <a:cubicBezTo>
                    <a:pt x="771" y="0"/>
                    <a:pt x="1" y="3124"/>
                    <a:pt x="1630" y="3412"/>
                  </a:cubicBezTo>
                  <a:cubicBezTo>
                    <a:pt x="1676" y="3420"/>
                    <a:pt x="1721" y="3424"/>
                    <a:pt x="1764" y="3424"/>
                  </a:cubicBezTo>
                  <a:cubicBezTo>
                    <a:pt x="2878" y="3424"/>
                    <a:pt x="3011" y="806"/>
                    <a:pt x="1999" y="96"/>
                  </a:cubicBezTo>
                  <a:cubicBezTo>
                    <a:pt x="1904" y="30"/>
                    <a:pt x="1810" y="0"/>
                    <a:pt x="17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1"/>
            <p:cNvSpPr/>
            <p:nvPr/>
          </p:nvSpPr>
          <p:spPr>
            <a:xfrm>
              <a:off x="5571855" y="3394281"/>
              <a:ext cx="184423" cy="209777"/>
            </a:xfrm>
            <a:custGeom>
              <a:avLst/>
              <a:gdLst/>
              <a:ahLst/>
              <a:cxnLst/>
              <a:rect l="l" t="t" r="r" b="b"/>
              <a:pathLst>
                <a:path w="3637" h="4137" extrusionOk="0">
                  <a:moveTo>
                    <a:pt x="2073" y="0"/>
                  </a:moveTo>
                  <a:cubicBezTo>
                    <a:pt x="932" y="0"/>
                    <a:pt x="0" y="3774"/>
                    <a:pt x="1968" y="4122"/>
                  </a:cubicBezTo>
                  <a:cubicBezTo>
                    <a:pt x="2024" y="4132"/>
                    <a:pt x="2078" y="4137"/>
                    <a:pt x="2130" y="4137"/>
                  </a:cubicBezTo>
                  <a:cubicBezTo>
                    <a:pt x="3476" y="4137"/>
                    <a:pt x="3637" y="973"/>
                    <a:pt x="2413" y="117"/>
                  </a:cubicBezTo>
                  <a:cubicBezTo>
                    <a:pt x="2299" y="37"/>
                    <a:pt x="2185" y="0"/>
                    <a:pt x="20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1"/>
            <p:cNvSpPr/>
            <p:nvPr/>
          </p:nvSpPr>
          <p:spPr>
            <a:xfrm>
              <a:off x="5938106" y="3603141"/>
              <a:ext cx="30729" cy="97967"/>
            </a:xfrm>
            <a:custGeom>
              <a:avLst/>
              <a:gdLst/>
              <a:ahLst/>
              <a:cxnLst/>
              <a:rect l="l" t="t" r="r" b="b"/>
              <a:pathLst>
                <a:path w="606" h="1932" extrusionOk="0">
                  <a:moveTo>
                    <a:pt x="605" y="1"/>
                  </a:moveTo>
                  <a:lnTo>
                    <a:pt x="1" y="101"/>
                  </a:lnTo>
                  <a:cubicBezTo>
                    <a:pt x="237" y="474"/>
                    <a:pt x="294" y="1120"/>
                    <a:pt x="202" y="1931"/>
                  </a:cubicBezTo>
                  <a:lnTo>
                    <a:pt x="383" y="1931"/>
                  </a:lnTo>
                  <a:cubicBezTo>
                    <a:pt x="322" y="1153"/>
                    <a:pt x="277" y="499"/>
                    <a:pt x="6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1"/>
            <p:cNvSpPr/>
            <p:nvPr/>
          </p:nvSpPr>
          <p:spPr>
            <a:xfrm>
              <a:off x="5800388" y="3577584"/>
              <a:ext cx="30678" cy="98018"/>
            </a:xfrm>
            <a:custGeom>
              <a:avLst/>
              <a:gdLst/>
              <a:ahLst/>
              <a:cxnLst/>
              <a:rect l="l" t="t" r="r" b="b"/>
              <a:pathLst>
                <a:path w="605" h="1933" extrusionOk="0">
                  <a:moveTo>
                    <a:pt x="604" y="1"/>
                  </a:moveTo>
                  <a:lnTo>
                    <a:pt x="0" y="101"/>
                  </a:lnTo>
                  <a:cubicBezTo>
                    <a:pt x="236" y="476"/>
                    <a:pt x="293" y="1121"/>
                    <a:pt x="201" y="1933"/>
                  </a:cubicBezTo>
                  <a:lnTo>
                    <a:pt x="383" y="1933"/>
                  </a:lnTo>
                  <a:cubicBezTo>
                    <a:pt x="321" y="1154"/>
                    <a:pt x="277" y="500"/>
                    <a:pt x="6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1"/>
            <p:cNvSpPr/>
            <p:nvPr/>
          </p:nvSpPr>
          <p:spPr>
            <a:xfrm>
              <a:off x="5661554" y="3550102"/>
              <a:ext cx="30729" cy="98018"/>
            </a:xfrm>
            <a:custGeom>
              <a:avLst/>
              <a:gdLst/>
              <a:ahLst/>
              <a:cxnLst/>
              <a:rect l="l" t="t" r="r" b="b"/>
              <a:pathLst>
                <a:path w="606" h="1933" extrusionOk="0">
                  <a:moveTo>
                    <a:pt x="605" y="0"/>
                  </a:moveTo>
                  <a:lnTo>
                    <a:pt x="1" y="101"/>
                  </a:lnTo>
                  <a:cubicBezTo>
                    <a:pt x="238" y="474"/>
                    <a:pt x="294" y="1119"/>
                    <a:pt x="202" y="1932"/>
                  </a:cubicBezTo>
                  <a:lnTo>
                    <a:pt x="384" y="1932"/>
                  </a:lnTo>
                  <a:cubicBezTo>
                    <a:pt x="322" y="1153"/>
                    <a:pt x="278" y="499"/>
                    <a:pt x="6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1"/>
            <p:cNvSpPr/>
            <p:nvPr/>
          </p:nvSpPr>
          <p:spPr>
            <a:xfrm>
              <a:off x="7218084" y="3270455"/>
              <a:ext cx="61914" cy="238731"/>
            </a:xfrm>
            <a:custGeom>
              <a:avLst/>
              <a:gdLst/>
              <a:ahLst/>
              <a:cxnLst/>
              <a:rect l="l" t="t" r="r" b="b"/>
              <a:pathLst>
                <a:path w="1221" h="4708" extrusionOk="0">
                  <a:moveTo>
                    <a:pt x="1221" y="1"/>
                  </a:moveTo>
                  <a:lnTo>
                    <a:pt x="1119" y="3"/>
                  </a:lnTo>
                  <a:lnTo>
                    <a:pt x="0" y="4660"/>
                  </a:lnTo>
                  <a:lnTo>
                    <a:pt x="196" y="4708"/>
                  </a:lnTo>
                  <a:lnTo>
                    <a:pt x="12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1"/>
            <p:cNvSpPr/>
            <p:nvPr/>
          </p:nvSpPr>
          <p:spPr>
            <a:xfrm>
              <a:off x="7619272" y="3560294"/>
              <a:ext cx="213174" cy="232291"/>
            </a:xfrm>
            <a:custGeom>
              <a:avLst/>
              <a:gdLst/>
              <a:ahLst/>
              <a:cxnLst/>
              <a:rect l="l" t="t" r="r" b="b"/>
              <a:pathLst>
                <a:path w="4204" h="4581" extrusionOk="0">
                  <a:moveTo>
                    <a:pt x="2673" y="1"/>
                  </a:moveTo>
                  <a:cubicBezTo>
                    <a:pt x="2470" y="1"/>
                    <a:pt x="1886" y="961"/>
                    <a:pt x="1886" y="961"/>
                  </a:cubicBezTo>
                  <a:cubicBezTo>
                    <a:pt x="1791" y="534"/>
                    <a:pt x="1683" y="370"/>
                    <a:pt x="1574" y="370"/>
                  </a:cubicBezTo>
                  <a:cubicBezTo>
                    <a:pt x="1221" y="370"/>
                    <a:pt x="852" y="2096"/>
                    <a:pt x="852" y="2096"/>
                  </a:cubicBezTo>
                  <a:cubicBezTo>
                    <a:pt x="246" y="2551"/>
                    <a:pt x="0" y="4070"/>
                    <a:pt x="801" y="4367"/>
                  </a:cubicBezTo>
                  <a:cubicBezTo>
                    <a:pt x="1219" y="4521"/>
                    <a:pt x="1542" y="4581"/>
                    <a:pt x="1791" y="4581"/>
                  </a:cubicBezTo>
                  <a:cubicBezTo>
                    <a:pt x="2642" y="4581"/>
                    <a:pt x="2642" y="3888"/>
                    <a:pt x="2642" y="3888"/>
                  </a:cubicBezTo>
                  <a:cubicBezTo>
                    <a:pt x="2642" y="3888"/>
                    <a:pt x="2642" y="3888"/>
                    <a:pt x="2642" y="3888"/>
                  </a:cubicBezTo>
                  <a:cubicBezTo>
                    <a:pt x="4203" y="2701"/>
                    <a:pt x="2986" y="2625"/>
                    <a:pt x="2648" y="2625"/>
                  </a:cubicBezTo>
                  <a:cubicBezTo>
                    <a:pt x="2598" y="2625"/>
                    <a:pt x="2567" y="2626"/>
                    <a:pt x="2567" y="2626"/>
                  </a:cubicBezTo>
                  <a:cubicBezTo>
                    <a:pt x="3774" y="1365"/>
                    <a:pt x="3218" y="1184"/>
                    <a:pt x="2802" y="1184"/>
                  </a:cubicBezTo>
                  <a:cubicBezTo>
                    <a:pt x="2635" y="1184"/>
                    <a:pt x="2491" y="1213"/>
                    <a:pt x="2491" y="1213"/>
                  </a:cubicBezTo>
                  <a:cubicBezTo>
                    <a:pt x="2779" y="296"/>
                    <a:pt x="2785" y="1"/>
                    <a:pt x="267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1"/>
            <p:cNvSpPr/>
            <p:nvPr/>
          </p:nvSpPr>
          <p:spPr>
            <a:xfrm>
              <a:off x="7664552" y="3761041"/>
              <a:ext cx="20841" cy="78799"/>
            </a:xfrm>
            <a:custGeom>
              <a:avLst/>
              <a:gdLst/>
              <a:ahLst/>
              <a:cxnLst/>
              <a:rect l="l" t="t" r="r" b="b"/>
              <a:pathLst>
                <a:path w="411" h="1554" extrusionOk="0">
                  <a:moveTo>
                    <a:pt x="278" y="0"/>
                  </a:moveTo>
                  <a:cubicBezTo>
                    <a:pt x="208" y="598"/>
                    <a:pt x="137" y="1025"/>
                    <a:pt x="0" y="1529"/>
                  </a:cubicBezTo>
                  <a:lnTo>
                    <a:pt x="134" y="1554"/>
                  </a:lnTo>
                  <a:lnTo>
                    <a:pt x="411" y="24"/>
                  </a:lnTo>
                  <a:lnTo>
                    <a:pt x="27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1"/>
            <p:cNvSpPr/>
            <p:nvPr/>
          </p:nvSpPr>
          <p:spPr>
            <a:xfrm>
              <a:off x="7085234" y="1670920"/>
              <a:ext cx="194311" cy="118098"/>
            </a:xfrm>
            <a:custGeom>
              <a:avLst/>
              <a:gdLst/>
              <a:ahLst/>
              <a:cxnLst/>
              <a:rect l="l" t="t" r="r" b="b"/>
              <a:pathLst>
                <a:path w="3832" h="2329" extrusionOk="0">
                  <a:moveTo>
                    <a:pt x="3752" y="1296"/>
                  </a:moveTo>
                  <a:cubicBezTo>
                    <a:pt x="3635" y="1"/>
                    <a:pt x="1241" y="419"/>
                    <a:pt x="1" y="2328"/>
                  </a:cubicBezTo>
                  <a:cubicBezTo>
                    <a:pt x="1889" y="991"/>
                    <a:pt x="3832" y="2194"/>
                    <a:pt x="3752" y="1296"/>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1"/>
            <p:cNvSpPr/>
            <p:nvPr/>
          </p:nvSpPr>
          <p:spPr>
            <a:xfrm>
              <a:off x="7081431" y="2165105"/>
              <a:ext cx="7809" cy="6237"/>
            </a:xfrm>
            <a:custGeom>
              <a:avLst/>
              <a:gdLst/>
              <a:ahLst/>
              <a:cxnLst/>
              <a:rect l="l" t="t" r="r" b="b"/>
              <a:pathLst>
                <a:path w="154" h="123" extrusionOk="0">
                  <a:moveTo>
                    <a:pt x="154" y="1"/>
                  </a:moveTo>
                  <a:cubicBezTo>
                    <a:pt x="103" y="41"/>
                    <a:pt x="52" y="81"/>
                    <a:pt x="0" y="122"/>
                  </a:cubicBezTo>
                  <a:cubicBezTo>
                    <a:pt x="0" y="123"/>
                    <a:pt x="57" y="78"/>
                    <a:pt x="154" y="1"/>
                  </a:cubicBezTo>
                  <a:close/>
                </a:path>
              </a:pathLst>
            </a:custGeom>
            <a:solidFill>
              <a:srgbClr val="B67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1"/>
            <p:cNvSpPr/>
            <p:nvPr/>
          </p:nvSpPr>
          <p:spPr>
            <a:xfrm>
              <a:off x="7089189" y="1840533"/>
              <a:ext cx="406370" cy="324629"/>
            </a:xfrm>
            <a:custGeom>
              <a:avLst/>
              <a:gdLst/>
              <a:ahLst/>
              <a:cxnLst/>
              <a:rect l="l" t="t" r="r" b="b"/>
              <a:pathLst>
                <a:path w="8014" h="6402" extrusionOk="0">
                  <a:moveTo>
                    <a:pt x="1945" y="3745"/>
                  </a:moveTo>
                  <a:cubicBezTo>
                    <a:pt x="2064" y="4638"/>
                    <a:pt x="502" y="5992"/>
                    <a:pt x="1" y="6402"/>
                  </a:cubicBezTo>
                  <a:cubicBezTo>
                    <a:pt x="2558" y="4370"/>
                    <a:pt x="2973" y="5151"/>
                    <a:pt x="4176" y="5348"/>
                  </a:cubicBezTo>
                  <a:cubicBezTo>
                    <a:pt x="6128" y="5668"/>
                    <a:pt x="4791" y="4100"/>
                    <a:pt x="4791" y="4100"/>
                  </a:cubicBezTo>
                  <a:cubicBezTo>
                    <a:pt x="8013" y="4228"/>
                    <a:pt x="5098" y="2840"/>
                    <a:pt x="5098" y="2840"/>
                  </a:cubicBezTo>
                  <a:cubicBezTo>
                    <a:pt x="6748" y="1"/>
                    <a:pt x="3937" y="2382"/>
                    <a:pt x="3937" y="2382"/>
                  </a:cubicBezTo>
                  <a:cubicBezTo>
                    <a:pt x="3048" y="257"/>
                    <a:pt x="1804" y="2683"/>
                    <a:pt x="1945" y="3745"/>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1"/>
            <p:cNvSpPr/>
            <p:nvPr/>
          </p:nvSpPr>
          <p:spPr>
            <a:xfrm>
              <a:off x="6116237" y="2373306"/>
              <a:ext cx="7809" cy="6693"/>
            </a:xfrm>
            <a:custGeom>
              <a:avLst/>
              <a:gdLst/>
              <a:ahLst/>
              <a:cxnLst/>
              <a:rect l="l" t="t" r="r" b="b"/>
              <a:pathLst>
                <a:path w="154" h="132" extrusionOk="0">
                  <a:moveTo>
                    <a:pt x="0" y="0"/>
                  </a:moveTo>
                  <a:cubicBezTo>
                    <a:pt x="51" y="44"/>
                    <a:pt x="101" y="87"/>
                    <a:pt x="154" y="131"/>
                  </a:cubicBezTo>
                  <a:cubicBezTo>
                    <a:pt x="154" y="131"/>
                    <a:pt x="97" y="81"/>
                    <a:pt x="0" y="0"/>
                  </a:cubicBezTo>
                  <a:close/>
                </a:path>
              </a:pathLst>
            </a:custGeom>
            <a:solidFill>
              <a:srgbClr val="B67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1"/>
            <p:cNvSpPr/>
            <p:nvPr/>
          </p:nvSpPr>
          <p:spPr>
            <a:xfrm>
              <a:off x="5701308" y="1983069"/>
              <a:ext cx="414990" cy="390296"/>
            </a:xfrm>
            <a:custGeom>
              <a:avLst/>
              <a:gdLst/>
              <a:ahLst/>
              <a:cxnLst/>
              <a:rect l="l" t="t" r="r" b="b"/>
              <a:pathLst>
                <a:path w="8184" h="7697" extrusionOk="0">
                  <a:moveTo>
                    <a:pt x="3144" y="4200"/>
                  </a:moveTo>
                  <a:cubicBezTo>
                    <a:pt x="1503" y="5285"/>
                    <a:pt x="4150" y="6274"/>
                    <a:pt x="5074" y="6030"/>
                  </a:cubicBezTo>
                  <a:cubicBezTo>
                    <a:pt x="5856" y="5824"/>
                    <a:pt x="7648" y="7251"/>
                    <a:pt x="8183" y="7696"/>
                  </a:cubicBezTo>
                  <a:cubicBezTo>
                    <a:pt x="5427" y="5357"/>
                    <a:pt x="5832" y="4640"/>
                    <a:pt x="5832" y="4640"/>
                  </a:cubicBezTo>
                  <a:cubicBezTo>
                    <a:pt x="5173" y="2022"/>
                    <a:pt x="4423" y="3189"/>
                    <a:pt x="4423" y="3189"/>
                  </a:cubicBezTo>
                  <a:cubicBezTo>
                    <a:pt x="3435" y="0"/>
                    <a:pt x="3164" y="3011"/>
                    <a:pt x="3164" y="3011"/>
                  </a:cubicBezTo>
                  <a:cubicBezTo>
                    <a:pt x="1" y="1662"/>
                    <a:pt x="3144" y="4200"/>
                    <a:pt x="3144" y="42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1"/>
            <p:cNvSpPr/>
            <p:nvPr/>
          </p:nvSpPr>
          <p:spPr>
            <a:xfrm>
              <a:off x="6865168" y="1351012"/>
              <a:ext cx="201613" cy="268293"/>
            </a:xfrm>
            <a:custGeom>
              <a:avLst/>
              <a:gdLst/>
              <a:ahLst/>
              <a:cxnLst/>
              <a:rect l="l" t="t" r="r" b="b"/>
              <a:pathLst>
                <a:path w="3976" h="5291" extrusionOk="0">
                  <a:moveTo>
                    <a:pt x="0" y="5290"/>
                  </a:moveTo>
                  <a:cubicBezTo>
                    <a:pt x="1158" y="2879"/>
                    <a:pt x="3975" y="1310"/>
                    <a:pt x="2760" y="625"/>
                  </a:cubicBezTo>
                  <a:cubicBezTo>
                    <a:pt x="1653" y="1"/>
                    <a:pt x="313" y="2195"/>
                    <a:pt x="0" y="529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1"/>
            <p:cNvSpPr/>
            <p:nvPr/>
          </p:nvSpPr>
          <p:spPr>
            <a:xfrm>
              <a:off x="6083684" y="2473704"/>
              <a:ext cx="145683" cy="154861"/>
            </a:xfrm>
            <a:custGeom>
              <a:avLst/>
              <a:gdLst/>
              <a:ahLst/>
              <a:cxnLst/>
              <a:rect l="l" t="t" r="r" b="b"/>
              <a:pathLst>
                <a:path w="2873" h="3054" extrusionOk="0">
                  <a:moveTo>
                    <a:pt x="1309" y="1618"/>
                  </a:moveTo>
                  <a:cubicBezTo>
                    <a:pt x="1619" y="906"/>
                    <a:pt x="1954" y="638"/>
                    <a:pt x="2872" y="836"/>
                  </a:cubicBezTo>
                  <a:cubicBezTo>
                    <a:pt x="2141" y="1"/>
                    <a:pt x="429" y="494"/>
                    <a:pt x="215" y="1774"/>
                  </a:cubicBezTo>
                  <a:cubicBezTo>
                    <a:pt x="1" y="3054"/>
                    <a:pt x="998" y="2331"/>
                    <a:pt x="1309" y="1618"/>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3137"/>
        <p:cNvGrpSpPr/>
        <p:nvPr/>
      </p:nvGrpSpPr>
      <p:grpSpPr>
        <a:xfrm>
          <a:off x="0" y="0"/>
          <a:ext cx="0" cy="0"/>
          <a:chOff x="0" y="0"/>
          <a:chExt cx="0" cy="0"/>
        </a:xfrm>
      </p:grpSpPr>
      <p:sp>
        <p:nvSpPr>
          <p:cNvPr id="13138" name="Google Shape;13138;p107"/>
          <p:cNvSpPr/>
          <p:nvPr/>
        </p:nvSpPr>
        <p:spPr>
          <a:xfrm>
            <a:off x="3286742" y="1770000"/>
            <a:ext cx="75972" cy="76004"/>
          </a:xfrm>
          <a:custGeom>
            <a:avLst/>
            <a:gdLst/>
            <a:ahLst/>
            <a:cxnLst/>
            <a:rect l="l" t="t" r="r" b="b"/>
            <a:pathLst>
              <a:path w="2334" h="2335" extrusionOk="0">
                <a:moveTo>
                  <a:pt x="2334" y="1"/>
                </a:moveTo>
                <a:lnTo>
                  <a:pt x="0" y="2334"/>
                </a:lnTo>
                <a:lnTo>
                  <a:pt x="2334" y="2334"/>
                </a:lnTo>
                <a:lnTo>
                  <a:pt x="2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39" name="Google Shape;13139;p107"/>
          <p:cNvGrpSpPr/>
          <p:nvPr/>
        </p:nvGrpSpPr>
        <p:grpSpPr>
          <a:xfrm>
            <a:off x="6285540" y="4003061"/>
            <a:ext cx="349710" cy="349784"/>
            <a:chOff x="6281267" y="4151023"/>
            <a:chExt cx="348838" cy="348877"/>
          </a:xfrm>
        </p:grpSpPr>
        <p:sp>
          <p:nvSpPr>
            <p:cNvPr id="13140" name="Google Shape;13140;p107"/>
            <p:cNvSpPr/>
            <p:nvPr/>
          </p:nvSpPr>
          <p:spPr>
            <a:xfrm>
              <a:off x="6440181" y="4299878"/>
              <a:ext cx="32583" cy="22492"/>
            </a:xfrm>
            <a:custGeom>
              <a:avLst/>
              <a:gdLst/>
              <a:ahLst/>
              <a:cxnLst/>
              <a:rect l="l" t="t" r="r" b="b"/>
              <a:pathLst>
                <a:path w="1001" h="691" extrusionOk="0">
                  <a:moveTo>
                    <a:pt x="0" y="0"/>
                  </a:moveTo>
                  <a:lnTo>
                    <a:pt x="0" y="691"/>
                  </a:lnTo>
                  <a:lnTo>
                    <a:pt x="1001" y="691"/>
                  </a:lnTo>
                  <a:lnTo>
                    <a:pt x="10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107"/>
            <p:cNvSpPr/>
            <p:nvPr/>
          </p:nvSpPr>
          <p:spPr>
            <a:xfrm>
              <a:off x="6395228" y="4199101"/>
              <a:ext cx="120956" cy="81408"/>
            </a:xfrm>
            <a:custGeom>
              <a:avLst/>
              <a:gdLst/>
              <a:ahLst/>
              <a:cxnLst/>
              <a:rect l="l" t="t" r="r" b="b"/>
              <a:pathLst>
                <a:path w="3716" h="2501" extrusionOk="0">
                  <a:moveTo>
                    <a:pt x="1858" y="0"/>
                  </a:moveTo>
                  <a:cubicBezTo>
                    <a:pt x="500" y="0"/>
                    <a:pt x="0" y="1786"/>
                    <a:pt x="1143" y="2501"/>
                  </a:cubicBezTo>
                  <a:lnTo>
                    <a:pt x="1548" y="2501"/>
                  </a:lnTo>
                  <a:lnTo>
                    <a:pt x="1548" y="1239"/>
                  </a:lnTo>
                  <a:lnTo>
                    <a:pt x="2167" y="1239"/>
                  </a:lnTo>
                  <a:lnTo>
                    <a:pt x="2167" y="2501"/>
                  </a:lnTo>
                  <a:lnTo>
                    <a:pt x="2572" y="2501"/>
                  </a:lnTo>
                  <a:cubicBezTo>
                    <a:pt x="3715" y="1786"/>
                    <a:pt x="3215"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107"/>
            <p:cNvSpPr/>
            <p:nvPr/>
          </p:nvSpPr>
          <p:spPr>
            <a:xfrm>
              <a:off x="6281267" y="4151023"/>
              <a:ext cx="348838" cy="218638"/>
            </a:xfrm>
            <a:custGeom>
              <a:avLst/>
              <a:gdLst/>
              <a:ahLst/>
              <a:cxnLst/>
              <a:rect l="l" t="t" r="r" b="b"/>
              <a:pathLst>
                <a:path w="10717" h="6717" extrusionOk="0">
                  <a:moveTo>
                    <a:pt x="2168" y="1025"/>
                  </a:moveTo>
                  <a:lnTo>
                    <a:pt x="3168" y="1549"/>
                  </a:lnTo>
                  <a:lnTo>
                    <a:pt x="2882" y="2097"/>
                  </a:lnTo>
                  <a:lnTo>
                    <a:pt x="1858" y="1573"/>
                  </a:lnTo>
                  <a:lnTo>
                    <a:pt x="2168" y="1025"/>
                  </a:lnTo>
                  <a:close/>
                  <a:moveTo>
                    <a:pt x="8574" y="1025"/>
                  </a:moveTo>
                  <a:lnTo>
                    <a:pt x="8883" y="1573"/>
                  </a:lnTo>
                  <a:lnTo>
                    <a:pt x="7859" y="2097"/>
                  </a:lnTo>
                  <a:lnTo>
                    <a:pt x="7573" y="1549"/>
                  </a:lnTo>
                  <a:lnTo>
                    <a:pt x="8574" y="1025"/>
                  </a:lnTo>
                  <a:close/>
                  <a:moveTo>
                    <a:pt x="2763" y="2549"/>
                  </a:moveTo>
                  <a:lnTo>
                    <a:pt x="2763" y="3192"/>
                  </a:lnTo>
                  <a:lnTo>
                    <a:pt x="1596" y="3192"/>
                  </a:lnTo>
                  <a:lnTo>
                    <a:pt x="1596" y="2549"/>
                  </a:lnTo>
                  <a:close/>
                  <a:moveTo>
                    <a:pt x="9145" y="2549"/>
                  </a:moveTo>
                  <a:lnTo>
                    <a:pt x="9145" y="3192"/>
                  </a:lnTo>
                  <a:lnTo>
                    <a:pt x="7978" y="3192"/>
                  </a:lnTo>
                  <a:lnTo>
                    <a:pt x="7978" y="2549"/>
                  </a:lnTo>
                  <a:close/>
                  <a:moveTo>
                    <a:pt x="2882" y="3621"/>
                  </a:moveTo>
                  <a:lnTo>
                    <a:pt x="3168" y="4192"/>
                  </a:lnTo>
                  <a:lnTo>
                    <a:pt x="2168" y="4716"/>
                  </a:lnTo>
                  <a:lnTo>
                    <a:pt x="1858" y="4145"/>
                  </a:lnTo>
                  <a:lnTo>
                    <a:pt x="2882" y="3621"/>
                  </a:lnTo>
                  <a:close/>
                  <a:moveTo>
                    <a:pt x="7859" y="3621"/>
                  </a:moveTo>
                  <a:lnTo>
                    <a:pt x="8859" y="4145"/>
                  </a:lnTo>
                  <a:lnTo>
                    <a:pt x="8574" y="4716"/>
                  </a:lnTo>
                  <a:lnTo>
                    <a:pt x="7550" y="4192"/>
                  </a:lnTo>
                  <a:lnTo>
                    <a:pt x="7859" y="3621"/>
                  </a:lnTo>
                  <a:close/>
                  <a:moveTo>
                    <a:pt x="5359" y="858"/>
                  </a:moveTo>
                  <a:cubicBezTo>
                    <a:pt x="7288" y="858"/>
                    <a:pt x="8074" y="3335"/>
                    <a:pt x="6478" y="4454"/>
                  </a:cubicBezTo>
                  <a:lnTo>
                    <a:pt x="6478" y="5907"/>
                  </a:lnTo>
                  <a:lnTo>
                    <a:pt x="4239" y="5907"/>
                  </a:lnTo>
                  <a:lnTo>
                    <a:pt x="4239" y="4454"/>
                  </a:lnTo>
                  <a:cubicBezTo>
                    <a:pt x="2644" y="3335"/>
                    <a:pt x="3430" y="858"/>
                    <a:pt x="5359" y="858"/>
                  </a:cubicBezTo>
                  <a:close/>
                  <a:moveTo>
                    <a:pt x="0" y="1"/>
                  </a:moveTo>
                  <a:lnTo>
                    <a:pt x="0" y="6717"/>
                  </a:lnTo>
                  <a:lnTo>
                    <a:pt x="10717" y="6717"/>
                  </a:ln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107"/>
            <p:cNvSpPr/>
            <p:nvPr/>
          </p:nvSpPr>
          <p:spPr>
            <a:xfrm>
              <a:off x="6281267" y="4389784"/>
              <a:ext cx="348838" cy="110117"/>
            </a:xfrm>
            <a:custGeom>
              <a:avLst/>
              <a:gdLst/>
              <a:ahLst/>
              <a:cxnLst/>
              <a:rect l="l" t="t" r="r" b="b"/>
              <a:pathLst>
                <a:path w="10717" h="3383" extrusionOk="0">
                  <a:moveTo>
                    <a:pt x="0" y="1"/>
                  </a:moveTo>
                  <a:lnTo>
                    <a:pt x="0" y="1596"/>
                  </a:lnTo>
                  <a:lnTo>
                    <a:pt x="4001" y="1596"/>
                  </a:lnTo>
                  <a:lnTo>
                    <a:pt x="4001" y="1977"/>
                  </a:lnTo>
                  <a:cubicBezTo>
                    <a:pt x="4001" y="2406"/>
                    <a:pt x="3668" y="2739"/>
                    <a:pt x="3239" y="2739"/>
                  </a:cubicBezTo>
                  <a:lnTo>
                    <a:pt x="2263" y="2739"/>
                  </a:lnTo>
                  <a:lnTo>
                    <a:pt x="2263" y="3382"/>
                  </a:lnTo>
                  <a:lnTo>
                    <a:pt x="8455" y="3382"/>
                  </a:lnTo>
                  <a:lnTo>
                    <a:pt x="8455" y="2763"/>
                  </a:lnTo>
                  <a:lnTo>
                    <a:pt x="7502" y="2763"/>
                  </a:lnTo>
                  <a:cubicBezTo>
                    <a:pt x="7073" y="2763"/>
                    <a:pt x="6716" y="2406"/>
                    <a:pt x="6740" y="1977"/>
                  </a:cubicBezTo>
                  <a:lnTo>
                    <a:pt x="6740" y="1596"/>
                  </a:lnTo>
                  <a:lnTo>
                    <a:pt x="10717" y="1596"/>
                  </a:ln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4" name="Google Shape;13144;p107"/>
          <p:cNvGrpSpPr/>
          <p:nvPr/>
        </p:nvGrpSpPr>
        <p:grpSpPr>
          <a:xfrm>
            <a:off x="7804020" y="4003061"/>
            <a:ext cx="335746" cy="349778"/>
            <a:chOff x="7795960" y="4151023"/>
            <a:chExt cx="334909" cy="348871"/>
          </a:xfrm>
        </p:grpSpPr>
        <p:sp>
          <p:nvSpPr>
            <p:cNvPr id="13145" name="Google Shape;13145;p107"/>
            <p:cNvSpPr/>
            <p:nvPr/>
          </p:nvSpPr>
          <p:spPr>
            <a:xfrm>
              <a:off x="7857221" y="4296786"/>
              <a:ext cx="273648" cy="134106"/>
            </a:xfrm>
            <a:custGeom>
              <a:avLst/>
              <a:gdLst/>
              <a:ahLst/>
              <a:cxnLst/>
              <a:rect l="l" t="t" r="r" b="b"/>
              <a:pathLst>
                <a:path w="8407" h="4120" extrusionOk="0">
                  <a:moveTo>
                    <a:pt x="1858" y="714"/>
                  </a:moveTo>
                  <a:cubicBezTo>
                    <a:pt x="2334" y="714"/>
                    <a:pt x="2739" y="1072"/>
                    <a:pt x="2810" y="1548"/>
                  </a:cubicBezTo>
                  <a:cubicBezTo>
                    <a:pt x="2858" y="2096"/>
                    <a:pt x="2429" y="2548"/>
                    <a:pt x="1882" y="2548"/>
                  </a:cubicBezTo>
                  <a:lnTo>
                    <a:pt x="1501" y="2548"/>
                  </a:lnTo>
                  <a:lnTo>
                    <a:pt x="1501" y="3453"/>
                  </a:lnTo>
                  <a:lnTo>
                    <a:pt x="881" y="3453"/>
                  </a:lnTo>
                  <a:lnTo>
                    <a:pt x="881" y="714"/>
                  </a:lnTo>
                  <a:close/>
                  <a:moveTo>
                    <a:pt x="4287" y="714"/>
                  </a:moveTo>
                  <a:cubicBezTo>
                    <a:pt x="4811" y="714"/>
                    <a:pt x="5216" y="1119"/>
                    <a:pt x="5216" y="1643"/>
                  </a:cubicBezTo>
                  <a:lnTo>
                    <a:pt x="5216" y="2524"/>
                  </a:lnTo>
                  <a:cubicBezTo>
                    <a:pt x="5216" y="3048"/>
                    <a:pt x="4811" y="3453"/>
                    <a:pt x="4287" y="3453"/>
                  </a:cubicBezTo>
                  <a:lnTo>
                    <a:pt x="3287" y="3453"/>
                  </a:lnTo>
                  <a:lnTo>
                    <a:pt x="3287" y="714"/>
                  </a:lnTo>
                  <a:close/>
                  <a:moveTo>
                    <a:pt x="7502" y="714"/>
                  </a:moveTo>
                  <a:lnTo>
                    <a:pt x="7502" y="1334"/>
                  </a:lnTo>
                  <a:lnTo>
                    <a:pt x="6406" y="1334"/>
                  </a:lnTo>
                  <a:lnTo>
                    <a:pt x="6406" y="1929"/>
                  </a:lnTo>
                  <a:lnTo>
                    <a:pt x="7264" y="1929"/>
                  </a:lnTo>
                  <a:lnTo>
                    <a:pt x="7264" y="2572"/>
                  </a:lnTo>
                  <a:lnTo>
                    <a:pt x="6406" y="2572"/>
                  </a:lnTo>
                  <a:lnTo>
                    <a:pt x="6406" y="3453"/>
                  </a:lnTo>
                  <a:lnTo>
                    <a:pt x="5787" y="3453"/>
                  </a:lnTo>
                  <a:lnTo>
                    <a:pt x="5787" y="714"/>
                  </a:lnTo>
                  <a:close/>
                  <a:moveTo>
                    <a:pt x="0" y="0"/>
                  </a:moveTo>
                  <a:lnTo>
                    <a:pt x="0" y="4120"/>
                  </a:lnTo>
                  <a:lnTo>
                    <a:pt x="8407" y="4120"/>
                  </a:lnTo>
                  <a:lnTo>
                    <a:pt x="840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107"/>
            <p:cNvSpPr/>
            <p:nvPr/>
          </p:nvSpPr>
          <p:spPr>
            <a:xfrm>
              <a:off x="7906829" y="4340176"/>
              <a:ext cx="22525" cy="19400"/>
            </a:xfrm>
            <a:custGeom>
              <a:avLst/>
              <a:gdLst/>
              <a:ahLst/>
              <a:cxnLst/>
              <a:rect l="l" t="t" r="r" b="b"/>
              <a:pathLst>
                <a:path w="692" h="596" extrusionOk="0">
                  <a:moveTo>
                    <a:pt x="0" y="1"/>
                  </a:moveTo>
                  <a:lnTo>
                    <a:pt x="0" y="596"/>
                  </a:lnTo>
                  <a:lnTo>
                    <a:pt x="358" y="596"/>
                  </a:lnTo>
                  <a:cubicBezTo>
                    <a:pt x="548" y="596"/>
                    <a:pt x="691" y="453"/>
                    <a:pt x="667" y="263"/>
                  </a:cubicBezTo>
                  <a:cubicBezTo>
                    <a:pt x="643" y="120"/>
                    <a:pt x="50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107"/>
            <p:cNvSpPr/>
            <p:nvPr/>
          </p:nvSpPr>
          <p:spPr>
            <a:xfrm>
              <a:off x="7985114" y="4340176"/>
              <a:ext cx="21743" cy="47328"/>
            </a:xfrm>
            <a:custGeom>
              <a:avLst/>
              <a:gdLst/>
              <a:ahLst/>
              <a:cxnLst/>
              <a:rect l="l" t="t" r="r" b="b"/>
              <a:pathLst>
                <a:path w="668" h="1454" extrusionOk="0">
                  <a:moveTo>
                    <a:pt x="1" y="1"/>
                  </a:moveTo>
                  <a:lnTo>
                    <a:pt x="1" y="1453"/>
                  </a:lnTo>
                  <a:lnTo>
                    <a:pt x="358" y="1453"/>
                  </a:lnTo>
                  <a:cubicBezTo>
                    <a:pt x="525" y="1453"/>
                    <a:pt x="668" y="1310"/>
                    <a:pt x="668" y="1168"/>
                  </a:cubicBezTo>
                  <a:lnTo>
                    <a:pt x="668" y="286"/>
                  </a:lnTo>
                  <a:cubicBezTo>
                    <a:pt x="668" y="120"/>
                    <a:pt x="525"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107"/>
            <p:cNvSpPr/>
            <p:nvPr/>
          </p:nvSpPr>
          <p:spPr>
            <a:xfrm>
              <a:off x="7796741" y="4151023"/>
              <a:ext cx="260498" cy="348871"/>
            </a:xfrm>
            <a:custGeom>
              <a:avLst/>
              <a:gdLst/>
              <a:ahLst/>
              <a:cxnLst/>
              <a:rect l="l" t="t" r="r" b="b"/>
              <a:pathLst>
                <a:path w="8003" h="10718" extrusionOk="0">
                  <a:moveTo>
                    <a:pt x="6574" y="2382"/>
                  </a:moveTo>
                  <a:lnTo>
                    <a:pt x="6574" y="3002"/>
                  </a:lnTo>
                  <a:lnTo>
                    <a:pt x="3716" y="3002"/>
                  </a:lnTo>
                  <a:lnTo>
                    <a:pt x="3716" y="2382"/>
                  </a:lnTo>
                  <a:close/>
                  <a:moveTo>
                    <a:pt x="2954" y="1"/>
                  </a:moveTo>
                  <a:lnTo>
                    <a:pt x="2954" y="2954"/>
                  </a:lnTo>
                  <a:lnTo>
                    <a:pt x="1" y="2954"/>
                  </a:lnTo>
                  <a:lnTo>
                    <a:pt x="1" y="10717"/>
                  </a:lnTo>
                  <a:lnTo>
                    <a:pt x="8002" y="10717"/>
                  </a:lnTo>
                  <a:lnTo>
                    <a:pt x="8002" y="9241"/>
                  </a:lnTo>
                  <a:lnTo>
                    <a:pt x="1263" y="9241"/>
                  </a:lnTo>
                  <a:lnTo>
                    <a:pt x="1263" y="3859"/>
                  </a:lnTo>
                  <a:lnTo>
                    <a:pt x="8002" y="3859"/>
                  </a:lnTo>
                  <a:lnTo>
                    <a:pt x="800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107"/>
            <p:cNvSpPr/>
            <p:nvPr/>
          </p:nvSpPr>
          <p:spPr>
            <a:xfrm>
              <a:off x="7795960" y="4151023"/>
              <a:ext cx="76004" cy="76004"/>
            </a:xfrm>
            <a:custGeom>
              <a:avLst/>
              <a:gdLst/>
              <a:ahLst/>
              <a:cxnLst/>
              <a:rect l="l" t="t" r="r" b="b"/>
              <a:pathLst>
                <a:path w="2335" h="2335" extrusionOk="0">
                  <a:moveTo>
                    <a:pt x="2335" y="1"/>
                  </a:moveTo>
                  <a:lnTo>
                    <a:pt x="1" y="2335"/>
                  </a:lnTo>
                  <a:lnTo>
                    <a:pt x="2335" y="2335"/>
                  </a:lnTo>
                  <a:lnTo>
                    <a:pt x="233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0" name="Google Shape;13150;p107"/>
          <p:cNvGrpSpPr/>
          <p:nvPr/>
        </p:nvGrpSpPr>
        <p:grpSpPr>
          <a:xfrm>
            <a:off x="7041664" y="1788845"/>
            <a:ext cx="349743" cy="309344"/>
            <a:chOff x="7035505" y="1942549"/>
            <a:chExt cx="348871" cy="308541"/>
          </a:xfrm>
        </p:grpSpPr>
        <p:sp>
          <p:nvSpPr>
            <p:cNvPr id="13151" name="Google Shape;13151;p107"/>
            <p:cNvSpPr/>
            <p:nvPr/>
          </p:nvSpPr>
          <p:spPr>
            <a:xfrm>
              <a:off x="7035505" y="1942549"/>
              <a:ext cx="234913" cy="59729"/>
            </a:xfrm>
            <a:custGeom>
              <a:avLst/>
              <a:gdLst/>
              <a:ahLst/>
              <a:cxnLst/>
              <a:rect l="l" t="t" r="r" b="b"/>
              <a:pathLst>
                <a:path w="7217" h="1835" extrusionOk="0">
                  <a:moveTo>
                    <a:pt x="1763" y="596"/>
                  </a:moveTo>
                  <a:lnTo>
                    <a:pt x="1763" y="1239"/>
                  </a:lnTo>
                  <a:lnTo>
                    <a:pt x="1120" y="1239"/>
                  </a:lnTo>
                  <a:lnTo>
                    <a:pt x="1120" y="596"/>
                  </a:lnTo>
                  <a:close/>
                  <a:moveTo>
                    <a:pt x="2930" y="596"/>
                  </a:moveTo>
                  <a:lnTo>
                    <a:pt x="2930" y="1239"/>
                  </a:lnTo>
                  <a:lnTo>
                    <a:pt x="2311" y="1239"/>
                  </a:lnTo>
                  <a:lnTo>
                    <a:pt x="2287" y="596"/>
                  </a:lnTo>
                  <a:close/>
                  <a:moveTo>
                    <a:pt x="4073" y="596"/>
                  </a:moveTo>
                  <a:lnTo>
                    <a:pt x="4073" y="1239"/>
                  </a:lnTo>
                  <a:lnTo>
                    <a:pt x="3454" y="1239"/>
                  </a:lnTo>
                  <a:lnTo>
                    <a:pt x="3454" y="596"/>
                  </a:lnTo>
                  <a:close/>
                  <a:moveTo>
                    <a:pt x="1" y="1"/>
                  </a:moveTo>
                  <a:lnTo>
                    <a:pt x="1" y="1835"/>
                  </a:lnTo>
                  <a:lnTo>
                    <a:pt x="5693" y="1835"/>
                  </a:lnTo>
                  <a:lnTo>
                    <a:pt x="72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107"/>
            <p:cNvSpPr/>
            <p:nvPr/>
          </p:nvSpPr>
          <p:spPr>
            <a:xfrm>
              <a:off x="7178924" y="2102243"/>
              <a:ext cx="51982" cy="60510"/>
            </a:xfrm>
            <a:custGeom>
              <a:avLst/>
              <a:gdLst/>
              <a:ahLst/>
              <a:cxnLst/>
              <a:rect l="l" t="t" r="r" b="b"/>
              <a:pathLst>
                <a:path w="1597" h="1859" extrusionOk="0">
                  <a:moveTo>
                    <a:pt x="1" y="1"/>
                  </a:moveTo>
                  <a:lnTo>
                    <a:pt x="1" y="1858"/>
                  </a:lnTo>
                  <a:lnTo>
                    <a:pt x="1596" y="929"/>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107"/>
            <p:cNvSpPr/>
            <p:nvPr/>
          </p:nvSpPr>
          <p:spPr>
            <a:xfrm>
              <a:off x="7035505" y="1942549"/>
              <a:ext cx="348871" cy="308541"/>
            </a:xfrm>
            <a:custGeom>
              <a:avLst/>
              <a:gdLst/>
              <a:ahLst/>
              <a:cxnLst/>
              <a:rect l="l" t="t" r="r" b="b"/>
              <a:pathLst>
                <a:path w="10718" h="9479" extrusionOk="0">
                  <a:moveTo>
                    <a:pt x="3764" y="3811"/>
                  </a:moveTo>
                  <a:lnTo>
                    <a:pt x="7264" y="5835"/>
                  </a:lnTo>
                  <a:lnTo>
                    <a:pt x="3764" y="7860"/>
                  </a:lnTo>
                  <a:lnTo>
                    <a:pt x="3764" y="3811"/>
                  </a:lnTo>
                  <a:close/>
                  <a:moveTo>
                    <a:pt x="8050" y="1"/>
                  </a:moveTo>
                  <a:lnTo>
                    <a:pt x="6002" y="2477"/>
                  </a:lnTo>
                  <a:lnTo>
                    <a:pt x="1" y="2477"/>
                  </a:lnTo>
                  <a:lnTo>
                    <a:pt x="1" y="9479"/>
                  </a:lnTo>
                  <a:lnTo>
                    <a:pt x="10718" y="9479"/>
                  </a:lnTo>
                  <a:lnTo>
                    <a:pt x="1071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4" name="Google Shape;13154;p107"/>
          <p:cNvGrpSpPr/>
          <p:nvPr/>
        </p:nvGrpSpPr>
        <p:grpSpPr>
          <a:xfrm>
            <a:off x="1789099" y="2887027"/>
            <a:ext cx="276681" cy="349002"/>
            <a:chOff x="1796039" y="3037884"/>
            <a:chExt cx="275991" cy="348097"/>
          </a:xfrm>
        </p:grpSpPr>
        <p:sp>
          <p:nvSpPr>
            <p:cNvPr id="13155" name="Google Shape;13155;p107"/>
            <p:cNvSpPr/>
            <p:nvPr/>
          </p:nvSpPr>
          <p:spPr>
            <a:xfrm>
              <a:off x="1796039" y="3037884"/>
              <a:ext cx="275991" cy="270556"/>
            </a:xfrm>
            <a:custGeom>
              <a:avLst/>
              <a:gdLst/>
              <a:ahLst/>
              <a:cxnLst/>
              <a:rect l="l" t="t" r="r" b="b"/>
              <a:pathLst>
                <a:path w="8479" h="8312" extrusionOk="0">
                  <a:moveTo>
                    <a:pt x="1" y="0"/>
                  </a:moveTo>
                  <a:lnTo>
                    <a:pt x="1" y="8312"/>
                  </a:lnTo>
                  <a:lnTo>
                    <a:pt x="1263" y="8312"/>
                  </a:lnTo>
                  <a:lnTo>
                    <a:pt x="1263" y="1239"/>
                  </a:lnTo>
                  <a:lnTo>
                    <a:pt x="7240" y="1239"/>
                  </a:lnTo>
                  <a:lnTo>
                    <a:pt x="7240" y="8312"/>
                  </a:lnTo>
                  <a:lnTo>
                    <a:pt x="8479" y="8312"/>
                  </a:lnTo>
                  <a:lnTo>
                    <a:pt x="8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107"/>
            <p:cNvSpPr/>
            <p:nvPr/>
          </p:nvSpPr>
          <p:spPr>
            <a:xfrm>
              <a:off x="1857300" y="3098363"/>
              <a:ext cx="154287" cy="210078"/>
            </a:xfrm>
            <a:custGeom>
              <a:avLst/>
              <a:gdLst/>
              <a:ahLst/>
              <a:cxnLst/>
              <a:rect l="l" t="t" r="r" b="b"/>
              <a:pathLst>
                <a:path w="4740" h="6454" extrusionOk="0">
                  <a:moveTo>
                    <a:pt x="3477" y="929"/>
                  </a:moveTo>
                  <a:lnTo>
                    <a:pt x="3477" y="1548"/>
                  </a:lnTo>
                  <a:lnTo>
                    <a:pt x="1262" y="1548"/>
                  </a:lnTo>
                  <a:lnTo>
                    <a:pt x="1262" y="929"/>
                  </a:lnTo>
                  <a:close/>
                  <a:moveTo>
                    <a:pt x="4049" y="2215"/>
                  </a:moveTo>
                  <a:lnTo>
                    <a:pt x="4049" y="2834"/>
                  </a:lnTo>
                  <a:lnTo>
                    <a:pt x="691" y="2834"/>
                  </a:lnTo>
                  <a:lnTo>
                    <a:pt x="691" y="2215"/>
                  </a:lnTo>
                  <a:close/>
                  <a:moveTo>
                    <a:pt x="4049" y="3525"/>
                  </a:moveTo>
                  <a:lnTo>
                    <a:pt x="4049" y="4168"/>
                  </a:lnTo>
                  <a:lnTo>
                    <a:pt x="691" y="4168"/>
                  </a:lnTo>
                  <a:lnTo>
                    <a:pt x="691" y="3525"/>
                  </a:lnTo>
                  <a:close/>
                  <a:moveTo>
                    <a:pt x="4049" y="4858"/>
                  </a:moveTo>
                  <a:lnTo>
                    <a:pt x="4049" y="5477"/>
                  </a:lnTo>
                  <a:lnTo>
                    <a:pt x="691" y="5477"/>
                  </a:lnTo>
                  <a:lnTo>
                    <a:pt x="691" y="4858"/>
                  </a:lnTo>
                  <a:close/>
                  <a:moveTo>
                    <a:pt x="0" y="0"/>
                  </a:moveTo>
                  <a:lnTo>
                    <a:pt x="0" y="6454"/>
                  </a:lnTo>
                  <a:lnTo>
                    <a:pt x="4739" y="6454"/>
                  </a:lnTo>
                  <a:lnTo>
                    <a:pt x="473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107"/>
            <p:cNvSpPr/>
            <p:nvPr/>
          </p:nvSpPr>
          <p:spPr>
            <a:xfrm>
              <a:off x="1796039" y="3327814"/>
              <a:ext cx="275991" cy="58167"/>
            </a:xfrm>
            <a:custGeom>
              <a:avLst/>
              <a:gdLst/>
              <a:ahLst/>
              <a:cxnLst/>
              <a:rect l="l" t="t" r="r" b="b"/>
              <a:pathLst>
                <a:path w="8479" h="1787" extrusionOk="0">
                  <a:moveTo>
                    <a:pt x="4549" y="548"/>
                  </a:moveTo>
                  <a:lnTo>
                    <a:pt x="4549" y="1191"/>
                  </a:lnTo>
                  <a:lnTo>
                    <a:pt x="3930" y="1191"/>
                  </a:lnTo>
                  <a:lnTo>
                    <a:pt x="3930" y="548"/>
                  </a:lnTo>
                  <a:close/>
                  <a:moveTo>
                    <a:pt x="1" y="0"/>
                  </a:moveTo>
                  <a:lnTo>
                    <a:pt x="1" y="1786"/>
                  </a:lnTo>
                  <a:lnTo>
                    <a:pt x="8479" y="1786"/>
                  </a:lnTo>
                  <a:lnTo>
                    <a:pt x="8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8" name="Google Shape;13158;p107"/>
          <p:cNvGrpSpPr/>
          <p:nvPr/>
        </p:nvGrpSpPr>
        <p:grpSpPr>
          <a:xfrm>
            <a:off x="4019454" y="3445061"/>
            <a:ext cx="349710" cy="348968"/>
            <a:chOff x="4020831" y="3594470"/>
            <a:chExt cx="348838" cy="348063"/>
          </a:xfrm>
        </p:grpSpPr>
        <p:sp>
          <p:nvSpPr>
            <p:cNvPr id="13159" name="Google Shape;13159;p107"/>
            <p:cNvSpPr/>
            <p:nvPr/>
          </p:nvSpPr>
          <p:spPr>
            <a:xfrm>
              <a:off x="4144850" y="3724706"/>
              <a:ext cx="98496" cy="31801"/>
            </a:xfrm>
            <a:custGeom>
              <a:avLst/>
              <a:gdLst/>
              <a:ahLst/>
              <a:cxnLst/>
              <a:rect l="l" t="t" r="r" b="b"/>
              <a:pathLst>
                <a:path w="3026" h="977" extrusionOk="0">
                  <a:moveTo>
                    <a:pt x="1" y="0"/>
                  </a:moveTo>
                  <a:lnTo>
                    <a:pt x="1" y="976"/>
                  </a:lnTo>
                  <a:lnTo>
                    <a:pt x="3025" y="976"/>
                  </a:lnTo>
                  <a:lnTo>
                    <a:pt x="30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107"/>
            <p:cNvSpPr/>
            <p:nvPr/>
          </p:nvSpPr>
          <p:spPr>
            <a:xfrm>
              <a:off x="4097586" y="3649513"/>
              <a:ext cx="195365" cy="55042"/>
            </a:xfrm>
            <a:custGeom>
              <a:avLst/>
              <a:gdLst/>
              <a:ahLst/>
              <a:cxnLst/>
              <a:rect l="l" t="t" r="r" b="b"/>
              <a:pathLst>
                <a:path w="6002" h="1691" extrusionOk="0">
                  <a:moveTo>
                    <a:pt x="3001" y="0"/>
                  </a:moveTo>
                  <a:lnTo>
                    <a:pt x="0" y="1286"/>
                  </a:lnTo>
                  <a:lnTo>
                    <a:pt x="953" y="1691"/>
                  </a:lnTo>
                  <a:lnTo>
                    <a:pt x="5049" y="1691"/>
                  </a:lnTo>
                  <a:lnTo>
                    <a:pt x="6001" y="1286"/>
                  </a:lnTo>
                  <a:lnTo>
                    <a:pt x="30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107"/>
            <p:cNvSpPr/>
            <p:nvPr/>
          </p:nvSpPr>
          <p:spPr>
            <a:xfrm>
              <a:off x="4020831" y="3833230"/>
              <a:ext cx="348838" cy="109303"/>
            </a:xfrm>
            <a:custGeom>
              <a:avLst/>
              <a:gdLst/>
              <a:ahLst/>
              <a:cxnLst/>
              <a:rect l="l" t="t" r="r" b="b"/>
              <a:pathLst>
                <a:path w="10717" h="3358" extrusionOk="0">
                  <a:moveTo>
                    <a:pt x="0" y="0"/>
                  </a:moveTo>
                  <a:lnTo>
                    <a:pt x="0" y="1596"/>
                  </a:lnTo>
                  <a:lnTo>
                    <a:pt x="4001" y="1596"/>
                  </a:lnTo>
                  <a:lnTo>
                    <a:pt x="4001" y="1953"/>
                  </a:lnTo>
                  <a:cubicBezTo>
                    <a:pt x="4001" y="2381"/>
                    <a:pt x="3644" y="2739"/>
                    <a:pt x="3215" y="2739"/>
                  </a:cubicBezTo>
                  <a:lnTo>
                    <a:pt x="2263" y="2739"/>
                  </a:lnTo>
                  <a:lnTo>
                    <a:pt x="2263" y="3358"/>
                  </a:lnTo>
                  <a:lnTo>
                    <a:pt x="8455" y="3358"/>
                  </a:lnTo>
                  <a:lnTo>
                    <a:pt x="8455" y="2739"/>
                  </a:lnTo>
                  <a:lnTo>
                    <a:pt x="7478" y="2739"/>
                  </a:lnTo>
                  <a:cubicBezTo>
                    <a:pt x="7050" y="2739"/>
                    <a:pt x="6716" y="2381"/>
                    <a:pt x="6716" y="1953"/>
                  </a:cubicBezTo>
                  <a:lnTo>
                    <a:pt x="6716" y="1596"/>
                  </a:lnTo>
                  <a:lnTo>
                    <a:pt x="10717" y="1596"/>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107"/>
            <p:cNvSpPr/>
            <p:nvPr/>
          </p:nvSpPr>
          <p:spPr>
            <a:xfrm>
              <a:off x="4020831" y="3594470"/>
              <a:ext cx="348838" cy="218606"/>
            </a:xfrm>
            <a:custGeom>
              <a:avLst/>
              <a:gdLst/>
              <a:ahLst/>
              <a:cxnLst/>
              <a:rect l="l" t="t" r="r" b="b"/>
              <a:pathLst>
                <a:path w="10717" h="6716" extrusionOk="0">
                  <a:moveTo>
                    <a:pt x="5359" y="1024"/>
                  </a:moveTo>
                  <a:lnTo>
                    <a:pt x="9407" y="2763"/>
                  </a:lnTo>
                  <a:lnTo>
                    <a:pt x="9407" y="3215"/>
                  </a:lnTo>
                  <a:lnTo>
                    <a:pt x="8859" y="3477"/>
                  </a:lnTo>
                  <a:lnTo>
                    <a:pt x="8859" y="4954"/>
                  </a:lnTo>
                  <a:lnTo>
                    <a:pt x="8216" y="4954"/>
                  </a:lnTo>
                  <a:lnTo>
                    <a:pt x="8216" y="3739"/>
                  </a:lnTo>
                  <a:lnTo>
                    <a:pt x="7478" y="4049"/>
                  </a:lnTo>
                  <a:lnTo>
                    <a:pt x="7478" y="5620"/>
                  </a:lnTo>
                  <a:lnTo>
                    <a:pt x="3192" y="5620"/>
                  </a:lnTo>
                  <a:lnTo>
                    <a:pt x="3192" y="4025"/>
                  </a:lnTo>
                  <a:lnTo>
                    <a:pt x="1310" y="3215"/>
                  </a:lnTo>
                  <a:lnTo>
                    <a:pt x="1310" y="2739"/>
                  </a:lnTo>
                  <a:lnTo>
                    <a:pt x="5359" y="1024"/>
                  </a:lnTo>
                  <a:close/>
                  <a:moveTo>
                    <a:pt x="0" y="0"/>
                  </a:moveTo>
                  <a:lnTo>
                    <a:pt x="0" y="6716"/>
                  </a:lnTo>
                  <a:lnTo>
                    <a:pt x="10717" y="6716"/>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3" name="Google Shape;13163;p107"/>
          <p:cNvGrpSpPr/>
          <p:nvPr/>
        </p:nvGrpSpPr>
        <p:grpSpPr>
          <a:xfrm>
            <a:off x="7086762" y="4003001"/>
            <a:ext cx="259589" cy="349845"/>
            <a:chOff x="7086762" y="4003001"/>
            <a:chExt cx="259589" cy="349845"/>
          </a:xfrm>
        </p:grpSpPr>
        <p:sp>
          <p:nvSpPr>
            <p:cNvPr id="13164" name="Google Shape;13164;p107"/>
            <p:cNvSpPr/>
            <p:nvPr/>
          </p:nvSpPr>
          <p:spPr>
            <a:xfrm>
              <a:off x="7192983" y="4003001"/>
              <a:ext cx="46668" cy="35801"/>
            </a:xfrm>
            <a:custGeom>
              <a:avLst/>
              <a:gdLst/>
              <a:ahLst/>
              <a:cxnLst/>
              <a:rect l="l" t="t" r="r" b="b"/>
              <a:pathLst>
                <a:path w="1430" h="1097" extrusionOk="0">
                  <a:moveTo>
                    <a:pt x="715" y="1"/>
                  </a:moveTo>
                  <a:lnTo>
                    <a:pt x="1" y="1096"/>
                  </a:lnTo>
                  <a:lnTo>
                    <a:pt x="1430" y="1096"/>
                  </a:lnTo>
                  <a:lnTo>
                    <a:pt x="7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65" name="Google Shape;13165;p107"/>
            <p:cNvGrpSpPr/>
            <p:nvPr/>
          </p:nvGrpSpPr>
          <p:grpSpPr>
            <a:xfrm>
              <a:off x="7086762" y="4059031"/>
              <a:ext cx="259589" cy="293816"/>
              <a:chOff x="7080490" y="4206848"/>
              <a:chExt cx="258941" cy="293054"/>
            </a:xfrm>
          </p:grpSpPr>
          <p:sp>
            <p:nvSpPr>
              <p:cNvPr id="13166" name="Google Shape;13166;p107"/>
              <p:cNvSpPr/>
              <p:nvPr/>
            </p:nvSpPr>
            <p:spPr>
              <a:xfrm>
                <a:off x="7150247" y="4206848"/>
                <a:ext cx="117864" cy="34926"/>
              </a:xfrm>
              <a:custGeom>
                <a:avLst/>
                <a:gdLst/>
                <a:ahLst/>
                <a:cxnLst/>
                <a:rect l="l" t="t" r="r" b="b"/>
                <a:pathLst>
                  <a:path w="3621" h="1073" extrusionOk="0">
                    <a:moveTo>
                      <a:pt x="691" y="1"/>
                    </a:moveTo>
                    <a:lnTo>
                      <a:pt x="1" y="1072"/>
                    </a:lnTo>
                    <a:lnTo>
                      <a:pt x="3620" y="1072"/>
                    </a:lnTo>
                    <a:lnTo>
                      <a:pt x="29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107"/>
              <p:cNvSpPr/>
              <p:nvPr/>
            </p:nvSpPr>
            <p:spPr>
              <a:xfrm>
                <a:off x="7148685" y="4453355"/>
                <a:ext cx="120956" cy="46546"/>
              </a:xfrm>
              <a:custGeom>
                <a:avLst/>
                <a:gdLst/>
                <a:ahLst/>
                <a:cxnLst/>
                <a:rect l="l" t="t" r="r" b="b"/>
                <a:pathLst>
                  <a:path w="3716" h="1430" extrusionOk="0">
                    <a:moveTo>
                      <a:pt x="1" y="1"/>
                    </a:moveTo>
                    <a:lnTo>
                      <a:pt x="1" y="1429"/>
                    </a:lnTo>
                    <a:lnTo>
                      <a:pt x="3716" y="1429"/>
                    </a:lnTo>
                    <a:lnTo>
                      <a:pt x="371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107"/>
              <p:cNvSpPr/>
              <p:nvPr/>
            </p:nvSpPr>
            <p:spPr>
              <a:xfrm>
                <a:off x="7289793" y="4347142"/>
                <a:ext cx="49639" cy="129484"/>
              </a:xfrm>
              <a:custGeom>
                <a:avLst/>
                <a:gdLst/>
                <a:ahLst/>
                <a:cxnLst/>
                <a:rect l="l" t="t" r="r" b="b"/>
                <a:pathLst>
                  <a:path w="1525" h="3978" extrusionOk="0">
                    <a:moveTo>
                      <a:pt x="0" y="1"/>
                    </a:moveTo>
                    <a:lnTo>
                      <a:pt x="0" y="3978"/>
                    </a:lnTo>
                    <a:lnTo>
                      <a:pt x="1524" y="3978"/>
                    </a:lnTo>
                    <a:lnTo>
                      <a:pt x="1524" y="1144"/>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107"/>
              <p:cNvSpPr/>
              <p:nvPr/>
            </p:nvSpPr>
            <p:spPr>
              <a:xfrm>
                <a:off x="7080490" y="4347923"/>
                <a:ext cx="47295" cy="128703"/>
              </a:xfrm>
              <a:custGeom>
                <a:avLst/>
                <a:gdLst/>
                <a:ahLst/>
                <a:cxnLst/>
                <a:rect l="l" t="t" r="r" b="b"/>
                <a:pathLst>
                  <a:path w="1453" h="3954" extrusionOk="0">
                    <a:moveTo>
                      <a:pt x="1453" y="1"/>
                    </a:moveTo>
                    <a:lnTo>
                      <a:pt x="0" y="1120"/>
                    </a:lnTo>
                    <a:lnTo>
                      <a:pt x="0" y="3954"/>
                    </a:lnTo>
                    <a:lnTo>
                      <a:pt x="1453" y="3954"/>
                    </a:lnTo>
                    <a:lnTo>
                      <a:pt x="14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107"/>
              <p:cNvSpPr/>
              <p:nvPr/>
            </p:nvSpPr>
            <p:spPr>
              <a:xfrm>
                <a:off x="7148685" y="4261892"/>
                <a:ext cx="50420" cy="171343"/>
              </a:xfrm>
              <a:custGeom>
                <a:avLst/>
                <a:gdLst/>
                <a:ahLst/>
                <a:cxnLst/>
                <a:rect l="l" t="t" r="r" b="b"/>
                <a:pathLst>
                  <a:path w="1549" h="5264" extrusionOk="0">
                    <a:moveTo>
                      <a:pt x="1" y="0"/>
                    </a:moveTo>
                    <a:lnTo>
                      <a:pt x="1" y="5263"/>
                    </a:lnTo>
                    <a:lnTo>
                      <a:pt x="1549" y="5263"/>
                    </a:lnTo>
                    <a:lnTo>
                      <a:pt x="15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107"/>
              <p:cNvSpPr/>
              <p:nvPr/>
            </p:nvSpPr>
            <p:spPr>
              <a:xfrm>
                <a:off x="7219255" y="4261892"/>
                <a:ext cx="50387" cy="171343"/>
              </a:xfrm>
              <a:custGeom>
                <a:avLst/>
                <a:gdLst/>
                <a:ahLst/>
                <a:cxnLst/>
                <a:rect l="l" t="t" r="r" b="b"/>
                <a:pathLst>
                  <a:path w="1548" h="5264" extrusionOk="0">
                    <a:moveTo>
                      <a:pt x="0" y="0"/>
                    </a:moveTo>
                    <a:lnTo>
                      <a:pt x="0" y="5263"/>
                    </a:lnTo>
                    <a:lnTo>
                      <a:pt x="1548" y="5263"/>
                    </a:lnTo>
                    <a:lnTo>
                      <a:pt x="154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72" name="Google Shape;13172;p107"/>
          <p:cNvGrpSpPr/>
          <p:nvPr/>
        </p:nvGrpSpPr>
        <p:grpSpPr>
          <a:xfrm>
            <a:off x="2508740" y="2922012"/>
            <a:ext cx="348937" cy="278248"/>
            <a:chOff x="2513885" y="3072778"/>
            <a:chExt cx="348066" cy="277527"/>
          </a:xfrm>
        </p:grpSpPr>
        <p:sp>
          <p:nvSpPr>
            <p:cNvPr id="13173" name="Google Shape;13173;p107"/>
            <p:cNvSpPr/>
            <p:nvPr/>
          </p:nvSpPr>
          <p:spPr>
            <a:xfrm>
              <a:off x="2649525" y="3072778"/>
              <a:ext cx="116301" cy="159690"/>
            </a:xfrm>
            <a:custGeom>
              <a:avLst/>
              <a:gdLst/>
              <a:ahLst/>
              <a:cxnLst/>
              <a:rect l="l" t="t" r="r" b="b"/>
              <a:pathLst>
                <a:path w="3573" h="4906" extrusionOk="0">
                  <a:moveTo>
                    <a:pt x="2811" y="1358"/>
                  </a:moveTo>
                  <a:lnTo>
                    <a:pt x="2811" y="1977"/>
                  </a:lnTo>
                  <a:lnTo>
                    <a:pt x="810" y="1977"/>
                  </a:lnTo>
                  <a:lnTo>
                    <a:pt x="810" y="1358"/>
                  </a:lnTo>
                  <a:close/>
                  <a:moveTo>
                    <a:pt x="2811" y="2763"/>
                  </a:moveTo>
                  <a:lnTo>
                    <a:pt x="2811" y="3406"/>
                  </a:lnTo>
                  <a:lnTo>
                    <a:pt x="810" y="3406"/>
                  </a:lnTo>
                  <a:lnTo>
                    <a:pt x="810" y="2763"/>
                  </a:lnTo>
                  <a:close/>
                  <a:moveTo>
                    <a:pt x="1096" y="0"/>
                  </a:moveTo>
                  <a:cubicBezTo>
                    <a:pt x="501" y="0"/>
                    <a:pt x="1" y="500"/>
                    <a:pt x="1" y="1119"/>
                  </a:cubicBezTo>
                  <a:lnTo>
                    <a:pt x="1" y="4906"/>
                  </a:lnTo>
                  <a:cubicBezTo>
                    <a:pt x="310" y="4644"/>
                    <a:pt x="715" y="4501"/>
                    <a:pt x="1120" y="4501"/>
                  </a:cubicBezTo>
                  <a:lnTo>
                    <a:pt x="3573" y="4501"/>
                  </a:lnTo>
                  <a:lnTo>
                    <a:pt x="357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107"/>
            <p:cNvSpPr/>
            <p:nvPr/>
          </p:nvSpPr>
          <p:spPr>
            <a:xfrm>
              <a:off x="2650306" y="3240219"/>
              <a:ext cx="106243" cy="25584"/>
            </a:xfrm>
            <a:custGeom>
              <a:avLst/>
              <a:gdLst/>
              <a:ahLst/>
              <a:cxnLst/>
              <a:rect l="l" t="t" r="r" b="b"/>
              <a:pathLst>
                <a:path w="3264" h="786" extrusionOk="0">
                  <a:moveTo>
                    <a:pt x="1072" y="0"/>
                  </a:moveTo>
                  <a:cubicBezTo>
                    <a:pt x="572" y="0"/>
                    <a:pt x="143" y="333"/>
                    <a:pt x="0" y="786"/>
                  </a:cubicBezTo>
                  <a:lnTo>
                    <a:pt x="3215" y="786"/>
                  </a:lnTo>
                  <a:lnTo>
                    <a:pt x="3215" y="310"/>
                  </a:lnTo>
                  <a:cubicBezTo>
                    <a:pt x="3215" y="191"/>
                    <a:pt x="3239" y="95"/>
                    <a:pt x="3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107"/>
            <p:cNvSpPr/>
            <p:nvPr/>
          </p:nvSpPr>
          <p:spPr>
            <a:xfrm>
              <a:off x="2513885" y="3240219"/>
              <a:ext cx="115520" cy="25584"/>
            </a:xfrm>
            <a:custGeom>
              <a:avLst/>
              <a:gdLst/>
              <a:ahLst/>
              <a:cxnLst/>
              <a:rect l="l" t="t" r="r" b="b"/>
              <a:pathLst>
                <a:path w="3549" h="786" extrusionOk="0">
                  <a:moveTo>
                    <a:pt x="0" y="0"/>
                  </a:moveTo>
                  <a:lnTo>
                    <a:pt x="0" y="786"/>
                  </a:lnTo>
                  <a:lnTo>
                    <a:pt x="3548" y="786"/>
                  </a:lnTo>
                  <a:cubicBezTo>
                    <a:pt x="3406" y="333"/>
                    <a:pt x="2977"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107"/>
            <p:cNvSpPr/>
            <p:nvPr/>
          </p:nvSpPr>
          <p:spPr>
            <a:xfrm>
              <a:off x="2776669" y="3227818"/>
              <a:ext cx="32583" cy="43422"/>
            </a:xfrm>
            <a:custGeom>
              <a:avLst/>
              <a:gdLst/>
              <a:ahLst/>
              <a:cxnLst/>
              <a:rect l="l" t="t" r="r" b="b"/>
              <a:pathLst>
                <a:path w="1001" h="1334" extrusionOk="0">
                  <a:moveTo>
                    <a:pt x="643" y="0"/>
                  </a:moveTo>
                  <a:cubicBezTo>
                    <a:pt x="286" y="0"/>
                    <a:pt x="0" y="286"/>
                    <a:pt x="0" y="667"/>
                  </a:cubicBezTo>
                  <a:lnTo>
                    <a:pt x="0" y="1334"/>
                  </a:lnTo>
                  <a:lnTo>
                    <a:pt x="1000" y="1334"/>
                  </a:lnTo>
                  <a:lnTo>
                    <a:pt x="100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107"/>
            <p:cNvSpPr/>
            <p:nvPr/>
          </p:nvSpPr>
          <p:spPr>
            <a:xfrm>
              <a:off x="2829369" y="3227818"/>
              <a:ext cx="32583" cy="43422"/>
            </a:xfrm>
            <a:custGeom>
              <a:avLst/>
              <a:gdLst/>
              <a:ahLst/>
              <a:cxnLst/>
              <a:rect l="l" t="t" r="r" b="b"/>
              <a:pathLst>
                <a:path w="1001" h="1334" extrusionOk="0">
                  <a:moveTo>
                    <a:pt x="1" y="0"/>
                  </a:moveTo>
                  <a:lnTo>
                    <a:pt x="1" y="1334"/>
                  </a:lnTo>
                  <a:lnTo>
                    <a:pt x="1001" y="1334"/>
                  </a:lnTo>
                  <a:lnTo>
                    <a:pt x="1001" y="667"/>
                  </a:lnTo>
                  <a:cubicBezTo>
                    <a:pt x="1001" y="286"/>
                    <a:pt x="715"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107"/>
            <p:cNvSpPr/>
            <p:nvPr/>
          </p:nvSpPr>
          <p:spPr>
            <a:xfrm>
              <a:off x="2786727" y="3132444"/>
              <a:ext cx="41892" cy="75223"/>
            </a:xfrm>
            <a:custGeom>
              <a:avLst/>
              <a:gdLst/>
              <a:ahLst/>
              <a:cxnLst/>
              <a:rect l="l" t="t" r="r" b="b"/>
              <a:pathLst>
                <a:path w="1287" h="2311" extrusionOk="0">
                  <a:moveTo>
                    <a:pt x="1" y="1"/>
                  </a:moveTo>
                  <a:lnTo>
                    <a:pt x="1" y="644"/>
                  </a:lnTo>
                  <a:lnTo>
                    <a:pt x="287" y="644"/>
                  </a:lnTo>
                  <a:cubicBezTo>
                    <a:pt x="299" y="642"/>
                    <a:pt x="311" y="642"/>
                    <a:pt x="323" y="642"/>
                  </a:cubicBezTo>
                  <a:cubicBezTo>
                    <a:pt x="522" y="642"/>
                    <a:pt x="691" y="823"/>
                    <a:pt x="691" y="1025"/>
                  </a:cubicBezTo>
                  <a:lnTo>
                    <a:pt x="691" y="2311"/>
                  </a:lnTo>
                  <a:lnTo>
                    <a:pt x="1287" y="2311"/>
                  </a:lnTo>
                  <a:lnTo>
                    <a:pt x="1287" y="1025"/>
                  </a:lnTo>
                  <a:cubicBezTo>
                    <a:pt x="1287" y="453"/>
                    <a:pt x="834"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107"/>
            <p:cNvSpPr/>
            <p:nvPr/>
          </p:nvSpPr>
          <p:spPr>
            <a:xfrm>
              <a:off x="2775888" y="3291357"/>
              <a:ext cx="86062" cy="58948"/>
            </a:xfrm>
            <a:custGeom>
              <a:avLst/>
              <a:gdLst/>
              <a:ahLst/>
              <a:cxnLst/>
              <a:rect l="l" t="t" r="r" b="b"/>
              <a:pathLst>
                <a:path w="2644" h="1811" extrusionOk="0">
                  <a:moveTo>
                    <a:pt x="0" y="1"/>
                  </a:moveTo>
                  <a:lnTo>
                    <a:pt x="0" y="763"/>
                  </a:lnTo>
                  <a:cubicBezTo>
                    <a:pt x="0" y="1334"/>
                    <a:pt x="453" y="1811"/>
                    <a:pt x="1024" y="1811"/>
                  </a:cubicBezTo>
                  <a:lnTo>
                    <a:pt x="1620" y="1811"/>
                  </a:lnTo>
                  <a:cubicBezTo>
                    <a:pt x="2191" y="1811"/>
                    <a:pt x="2644" y="1334"/>
                    <a:pt x="2644" y="787"/>
                  </a:cubicBezTo>
                  <a:lnTo>
                    <a:pt x="2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107"/>
            <p:cNvSpPr/>
            <p:nvPr/>
          </p:nvSpPr>
          <p:spPr>
            <a:xfrm>
              <a:off x="2513885" y="3072778"/>
              <a:ext cx="116301" cy="159690"/>
            </a:xfrm>
            <a:custGeom>
              <a:avLst/>
              <a:gdLst/>
              <a:ahLst/>
              <a:cxnLst/>
              <a:rect l="l" t="t" r="r" b="b"/>
              <a:pathLst>
                <a:path w="3573" h="4906" extrusionOk="0">
                  <a:moveTo>
                    <a:pt x="2763" y="1358"/>
                  </a:moveTo>
                  <a:lnTo>
                    <a:pt x="2763" y="1977"/>
                  </a:lnTo>
                  <a:lnTo>
                    <a:pt x="762" y="1977"/>
                  </a:lnTo>
                  <a:lnTo>
                    <a:pt x="762" y="1358"/>
                  </a:lnTo>
                  <a:close/>
                  <a:moveTo>
                    <a:pt x="2763" y="2763"/>
                  </a:moveTo>
                  <a:lnTo>
                    <a:pt x="2763" y="3406"/>
                  </a:lnTo>
                  <a:lnTo>
                    <a:pt x="762" y="3406"/>
                  </a:lnTo>
                  <a:lnTo>
                    <a:pt x="762" y="2763"/>
                  </a:lnTo>
                  <a:close/>
                  <a:moveTo>
                    <a:pt x="0" y="0"/>
                  </a:moveTo>
                  <a:lnTo>
                    <a:pt x="0" y="4501"/>
                  </a:lnTo>
                  <a:lnTo>
                    <a:pt x="2453" y="4501"/>
                  </a:lnTo>
                  <a:cubicBezTo>
                    <a:pt x="2858" y="4501"/>
                    <a:pt x="3263" y="4644"/>
                    <a:pt x="3572" y="4906"/>
                  </a:cubicBezTo>
                  <a:lnTo>
                    <a:pt x="3572" y="1119"/>
                  </a:lnTo>
                  <a:cubicBezTo>
                    <a:pt x="3572" y="500"/>
                    <a:pt x="3072" y="0"/>
                    <a:pt x="2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81" name="Google Shape;13181;p107"/>
          <p:cNvSpPr/>
          <p:nvPr/>
        </p:nvSpPr>
        <p:spPr>
          <a:xfrm>
            <a:off x="3390529" y="1959534"/>
            <a:ext cx="21788" cy="48176"/>
          </a:xfrm>
          <a:custGeom>
            <a:avLst/>
            <a:gdLst/>
            <a:ahLst/>
            <a:cxnLst/>
            <a:rect l="l" t="t" r="r" b="b"/>
            <a:pathLst>
              <a:path w="668" h="1477" extrusionOk="0">
                <a:moveTo>
                  <a:pt x="0" y="0"/>
                </a:moveTo>
                <a:lnTo>
                  <a:pt x="0" y="1477"/>
                </a:lnTo>
                <a:lnTo>
                  <a:pt x="381" y="1477"/>
                </a:lnTo>
                <a:cubicBezTo>
                  <a:pt x="524" y="1477"/>
                  <a:pt x="667" y="1334"/>
                  <a:pt x="667" y="1167"/>
                </a:cubicBezTo>
                <a:lnTo>
                  <a:pt x="667" y="310"/>
                </a:lnTo>
                <a:cubicBezTo>
                  <a:pt x="667" y="143"/>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107"/>
          <p:cNvSpPr/>
          <p:nvPr/>
        </p:nvSpPr>
        <p:spPr>
          <a:xfrm>
            <a:off x="3470540" y="1959534"/>
            <a:ext cx="22539" cy="48176"/>
          </a:xfrm>
          <a:custGeom>
            <a:avLst/>
            <a:gdLst/>
            <a:ahLst/>
            <a:cxnLst/>
            <a:rect l="l" t="t" r="r" b="b"/>
            <a:pathLst>
              <a:path w="691" h="1477" extrusionOk="0">
                <a:moveTo>
                  <a:pt x="310" y="0"/>
                </a:moveTo>
                <a:cubicBezTo>
                  <a:pt x="143" y="0"/>
                  <a:pt x="0" y="143"/>
                  <a:pt x="0" y="310"/>
                </a:cubicBezTo>
                <a:lnTo>
                  <a:pt x="0" y="1167"/>
                </a:lnTo>
                <a:cubicBezTo>
                  <a:pt x="0" y="1334"/>
                  <a:pt x="119" y="1477"/>
                  <a:pt x="286" y="1477"/>
                </a:cubicBezTo>
                <a:lnTo>
                  <a:pt x="381" y="1477"/>
                </a:lnTo>
                <a:cubicBezTo>
                  <a:pt x="548" y="1477"/>
                  <a:pt x="691" y="1334"/>
                  <a:pt x="691" y="1167"/>
                </a:cubicBezTo>
                <a:lnTo>
                  <a:pt x="691" y="310"/>
                </a:lnTo>
                <a:cubicBezTo>
                  <a:pt x="691" y="143"/>
                  <a:pt x="548"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107"/>
          <p:cNvSpPr/>
          <p:nvPr/>
        </p:nvSpPr>
        <p:spPr>
          <a:xfrm>
            <a:off x="3345171" y="1914722"/>
            <a:ext cx="274362" cy="134489"/>
          </a:xfrm>
          <a:custGeom>
            <a:avLst/>
            <a:gdLst/>
            <a:ahLst/>
            <a:cxnLst/>
            <a:rect l="l" t="t" r="r" b="b"/>
            <a:pathLst>
              <a:path w="8407" h="4121" extrusionOk="0">
                <a:moveTo>
                  <a:pt x="1810" y="715"/>
                </a:moveTo>
                <a:cubicBezTo>
                  <a:pt x="2310" y="715"/>
                  <a:pt x="2715" y="1120"/>
                  <a:pt x="2715" y="1644"/>
                </a:cubicBezTo>
                <a:lnTo>
                  <a:pt x="2715" y="2525"/>
                </a:lnTo>
                <a:cubicBezTo>
                  <a:pt x="2715" y="3025"/>
                  <a:pt x="2310" y="3430"/>
                  <a:pt x="1810" y="3430"/>
                </a:cubicBezTo>
                <a:lnTo>
                  <a:pt x="810" y="3430"/>
                </a:lnTo>
                <a:lnTo>
                  <a:pt x="810" y="715"/>
                </a:lnTo>
                <a:close/>
                <a:moveTo>
                  <a:pt x="4263" y="715"/>
                </a:moveTo>
                <a:cubicBezTo>
                  <a:pt x="4763" y="715"/>
                  <a:pt x="5192" y="1120"/>
                  <a:pt x="5192" y="1644"/>
                </a:cubicBezTo>
                <a:lnTo>
                  <a:pt x="5192" y="2501"/>
                </a:lnTo>
                <a:cubicBezTo>
                  <a:pt x="5192" y="3025"/>
                  <a:pt x="4763" y="3430"/>
                  <a:pt x="4263" y="3430"/>
                </a:cubicBezTo>
                <a:lnTo>
                  <a:pt x="4192" y="3430"/>
                </a:lnTo>
                <a:cubicBezTo>
                  <a:pt x="3668" y="3430"/>
                  <a:pt x="3263" y="3025"/>
                  <a:pt x="3263" y="2501"/>
                </a:cubicBezTo>
                <a:lnTo>
                  <a:pt x="3263" y="1644"/>
                </a:lnTo>
                <a:cubicBezTo>
                  <a:pt x="3263" y="1144"/>
                  <a:pt x="3668" y="715"/>
                  <a:pt x="4168" y="715"/>
                </a:cubicBezTo>
                <a:close/>
                <a:moveTo>
                  <a:pt x="6692" y="715"/>
                </a:moveTo>
                <a:cubicBezTo>
                  <a:pt x="7192" y="715"/>
                  <a:pt x="7597" y="1120"/>
                  <a:pt x="7597" y="1644"/>
                </a:cubicBezTo>
                <a:lnTo>
                  <a:pt x="6978" y="1644"/>
                </a:lnTo>
                <a:cubicBezTo>
                  <a:pt x="6978" y="1477"/>
                  <a:pt x="6835" y="1334"/>
                  <a:pt x="6692" y="1334"/>
                </a:cubicBezTo>
                <a:lnTo>
                  <a:pt x="6621" y="1334"/>
                </a:lnTo>
                <a:cubicBezTo>
                  <a:pt x="6454" y="1334"/>
                  <a:pt x="6311" y="1477"/>
                  <a:pt x="6311" y="1644"/>
                </a:cubicBezTo>
                <a:lnTo>
                  <a:pt x="6311" y="2501"/>
                </a:lnTo>
                <a:cubicBezTo>
                  <a:pt x="6311" y="2668"/>
                  <a:pt x="6454" y="2811"/>
                  <a:pt x="6621" y="2811"/>
                </a:cubicBezTo>
                <a:lnTo>
                  <a:pt x="6692" y="2811"/>
                </a:lnTo>
                <a:cubicBezTo>
                  <a:pt x="6835" y="2811"/>
                  <a:pt x="6978" y="2668"/>
                  <a:pt x="6978" y="2501"/>
                </a:cubicBezTo>
                <a:lnTo>
                  <a:pt x="7597" y="2501"/>
                </a:lnTo>
                <a:cubicBezTo>
                  <a:pt x="7597" y="3025"/>
                  <a:pt x="7192" y="3430"/>
                  <a:pt x="6692" y="3430"/>
                </a:cubicBezTo>
                <a:lnTo>
                  <a:pt x="6621" y="3430"/>
                </a:lnTo>
                <a:cubicBezTo>
                  <a:pt x="6097" y="3430"/>
                  <a:pt x="5692" y="3025"/>
                  <a:pt x="5692" y="2501"/>
                </a:cubicBezTo>
                <a:lnTo>
                  <a:pt x="5692" y="1644"/>
                </a:lnTo>
                <a:cubicBezTo>
                  <a:pt x="5692" y="1120"/>
                  <a:pt x="6097" y="715"/>
                  <a:pt x="6621" y="715"/>
                </a:cubicBezTo>
                <a:close/>
                <a:moveTo>
                  <a:pt x="0" y="1"/>
                </a:moveTo>
                <a:lnTo>
                  <a:pt x="0" y="4121"/>
                </a:lnTo>
                <a:lnTo>
                  <a:pt x="8407" y="4121"/>
                </a:lnTo>
                <a:lnTo>
                  <a:pt x="84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107"/>
          <p:cNvSpPr/>
          <p:nvPr/>
        </p:nvSpPr>
        <p:spPr>
          <a:xfrm>
            <a:off x="3283784" y="1768616"/>
            <a:ext cx="261929" cy="349782"/>
          </a:xfrm>
          <a:custGeom>
            <a:avLst/>
            <a:gdLst/>
            <a:ahLst/>
            <a:cxnLst/>
            <a:rect l="l" t="t" r="r" b="b"/>
            <a:pathLst>
              <a:path w="8026" h="10718" extrusionOk="0">
                <a:moveTo>
                  <a:pt x="6597" y="2382"/>
                </a:moveTo>
                <a:lnTo>
                  <a:pt x="6597" y="3001"/>
                </a:lnTo>
                <a:lnTo>
                  <a:pt x="3715" y="3001"/>
                </a:lnTo>
                <a:lnTo>
                  <a:pt x="3715" y="2382"/>
                </a:lnTo>
                <a:close/>
                <a:moveTo>
                  <a:pt x="2953" y="1"/>
                </a:moveTo>
                <a:lnTo>
                  <a:pt x="2953" y="2954"/>
                </a:lnTo>
                <a:lnTo>
                  <a:pt x="0" y="2954"/>
                </a:lnTo>
                <a:lnTo>
                  <a:pt x="0" y="10717"/>
                </a:lnTo>
                <a:lnTo>
                  <a:pt x="8026" y="10717"/>
                </a:lnTo>
                <a:lnTo>
                  <a:pt x="8026" y="9241"/>
                </a:lnTo>
                <a:lnTo>
                  <a:pt x="1262" y="9241"/>
                </a:lnTo>
                <a:lnTo>
                  <a:pt x="1262" y="3859"/>
                </a:lnTo>
                <a:lnTo>
                  <a:pt x="8026" y="3859"/>
                </a:lnTo>
                <a:lnTo>
                  <a:pt x="80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185" name="Google Shape;13185;p107"/>
          <p:cNvGrpSpPr/>
          <p:nvPr/>
        </p:nvGrpSpPr>
        <p:grpSpPr>
          <a:xfrm>
            <a:off x="4774827" y="3465262"/>
            <a:ext cx="349710" cy="308560"/>
            <a:chOff x="4774321" y="3614619"/>
            <a:chExt cx="348838" cy="307760"/>
          </a:xfrm>
        </p:grpSpPr>
        <p:sp>
          <p:nvSpPr>
            <p:cNvPr id="13186" name="Google Shape;13186;p107"/>
            <p:cNvSpPr/>
            <p:nvPr/>
          </p:nvSpPr>
          <p:spPr>
            <a:xfrm>
              <a:off x="4840985" y="3747166"/>
              <a:ext cx="217076" cy="123299"/>
            </a:xfrm>
            <a:custGeom>
              <a:avLst/>
              <a:gdLst/>
              <a:ahLst/>
              <a:cxnLst/>
              <a:rect l="l" t="t" r="r" b="b"/>
              <a:pathLst>
                <a:path w="6669" h="3788" extrusionOk="0">
                  <a:moveTo>
                    <a:pt x="3159" y="483"/>
                  </a:moveTo>
                  <a:cubicBezTo>
                    <a:pt x="3656" y="483"/>
                    <a:pt x="4156" y="822"/>
                    <a:pt x="4120" y="1501"/>
                  </a:cubicBezTo>
                  <a:lnTo>
                    <a:pt x="4120" y="3263"/>
                  </a:lnTo>
                  <a:lnTo>
                    <a:pt x="3501" y="3263"/>
                  </a:lnTo>
                  <a:lnTo>
                    <a:pt x="3501" y="2477"/>
                  </a:lnTo>
                  <a:lnTo>
                    <a:pt x="2834" y="2477"/>
                  </a:lnTo>
                  <a:lnTo>
                    <a:pt x="2834" y="3263"/>
                  </a:lnTo>
                  <a:lnTo>
                    <a:pt x="2215" y="3263"/>
                  </a:lnTo>
                  <a:lnTo>
                    <a:pt x="2215" y="1501"/>
                  </a:lnTo>
                  <a:cubicBezTo>
                    <a:pt x="2167" y="822"/>
                    <a:pt x="2661" y="483"/>
                    <a:pt x="3159" y="483"/>
                  </a:cubicBezTo>
                  <a:close/>
                  <a:moveTo>
                    <a:pt x="0" y="1"/>
                  </a:moveTo>
                  <a:lnTo>
                    <a:pt x="0" y="3787"/>
                  </a:lnTo>
                  <a:lnTo>
                    <a:pt x="6668" y="3787"/>
                  </a:lnTo>
                  <a:lnTo>
                    <a:pt x="66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107"/>
            <p:cNvSpPr/>
            <p:nvPr/>
          </p:nvSpPr>
          <p:spPr>
            <a:xfrm>
              <a:off x="4774321" y="3614619"/>
              <a:ext cx="348838" cy="307760"/>
            </a:xfrm>
            <a:custGeom>
              <a:avLst/>
              <a:gdLst/>
              <a:ahLst/>
              <a:cxnLst/>
              <a:rect l="l" t="t" r="r" b="b"/>
              <a:pathLst>
                <a:path w="10717" h="9455" extrusionOk="0">
                  <a:moveTo>
                    <a:pt x="9335" y="3453"/>
                  </a:moveTo>
                  <a:lnTo>
                    <a:pt x="9335" y="8454"/>
                  </a:lnTo>
                  <a:lnTo>
                    <a:pt x="1405" y="8454"/>
                  </a:lnTo>
                  <a:lnTo>
                    <a:pt x="1405" y="3453"/>
                  </a:lnTo>
                  <a:close/>
                  <a:moveTo>
                    <a:pt x="8073" y="0"/>
                  </a:moveTo>
                  <a:lnTo>
                    <a:pt x="6025" y="2453"/>
                  </a:lnTo>
                  <a:lnTo>
                    <a:pt x="0" y="2453"/>
                  </a:lnTo>
                  <a:lnTo>
                    <a:pt x="0" y="9455"/>
                  </a:lnTo>
                  <a:lnTo>
                    <a:pt x="10717" y="9455"/>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107"/>
            <p:cNvSpPr/>
            <p:nvPr/>
          </p:nvSpPr>
          <p:spPr>
            <a:xfrm>
              <a:off x="4933234" y="3785152"/>
              <a:ext cx="21711" cy="21743"/>
            </a:xfrm>
            <a:custGeom>
              <a:avLst/>
              <a:gdLst/>
              <a:ahLst/>
              <a:cxnLst/>
              <a:rect l="l" t="t" r="r" b="b"/>
              <a:pathLst>
                <a:path w="667" h="668" extrusionOk="0">
                  <a:moveTo>
                    <a:pt x="334" y="1"/>
                  </a:moveTo>
                  <a:cubicBezTo>
                    <a:pt x="143" y="1"/>
                    <a:pt x="0" y="143"/>
                    <a:pt x="0" y="334"/>
                  </a:cubicBezTo>
                  <a:lnTo>
                    <a:pt x="0" y="667"/>
                  </a:lnTo>
                  <a:lnTo>
                    <a:pt x="667" y="667"/>
                  </a:lnTo>
                  <a:lnTo>
                    <a:pt x="667" y="334"/>
                  </a:lnTo>
                  <a:cubicBezTo>
                    <a:pt x="667" y="143"/>
                    <a:pt x="524"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107"/>
            <p:cNvSpPr/>
            <p:nvPr/>
          </p:nvSpPr>
          <p:spPr>
            <a:xfrm>
              <a:off x="4774321" y="3614619"/>
              <a:ext cx="235662" cy="59729"/>
            </a:xfrm>
            <a:custGeom>
              <a:avLst/>
              <a:gdLst/>
              <a:ahLst/>
              <a:cxnLst/>
              <a:rect l="l" t="t" r="r" b="b"/>
              <a:pathLst>
                <a:path w="7240" h="1835" extrusionOk="0">
                  <a:moveTo>
                    <a:pt x="1762" y="596"/>
                  </a:moveTo>
                  <a:lnTo>
                    <a:pt x="1762" y="1215"/>
                  </a:lnTo>
                  <a:lnTo>
                    <a:pt x="1143" y="1215"/>
                  </a:lnTo>
                  <a:lnTo>
                    <a:pt x="1143" y="596"/>
                  </a:lnTo>
                  <a:close/>
                  <a:moveTo>
                    <a:pt x="2929" y="596"/>
                  </a:moveTo>
                  <a:lnTo>
                    <a:pt x="2929" y="1215"/>
                  </a:lnTo>
                  <a:lnTo>
                    <a:pt x="2310" y="1215"/>
                  </a:lnTo>
                  <a:lnTo>
                    <a:pt x="2310" y="596"/>
                  </a:lnTo>
                  <a:close/>
                  <a:moveTo>
                    <a:pt x="4072" y="596"/>
                  </a:moveTo>
                  <a:lnTo>
                    <a:pt x="4072" y="1215"/>
                  </a:lnTo>
                  <a:lnTo>
                    <a:pt x="3453" y="1215"/>
                  </a:lnTo>
                  <a:lnTo>
                    <a:pt x="3453" y="596"/>
                  </a:lnTo>
                  <a:close/>
                  <a:moveTo>
                    <a:pt x="0" y="0"/>
                  </a:moveTo>
                  <a:lnTo>
                    <a:pt x="0" y="1834"/>
                  </a:lnTo>
                  <a:lnTo>
                    <a:pt x="5716" y="1834"/>
                  </a:lnTo>
                  <a:lnTo>
                    <a:pt x="724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0" name="Google Shape;13190;p107"/>
          <p:cNvGrpSpPr/>
          <p:nvPr/>
        </p:nvGrpSpPr>
        <p:grpSpPr>
          <a:xfrm>
            <a:off x="1753367" y="2329124"/>
            <a:ext cx="351277" cy="348085"/>
            <a:chOff x="1760396" y="2481428"/>
            <a:chExt cx="350401" cy="347182"/>
          </a:xfrm>
        </p:grpSpPr>
        <p:sp>
          <p:nvSpPr>
            <p:cNvPr id="13191" name="Google Shape;13191;p107"/>
            <p:cNvSpPr/>
            <p:nvPr/>
          </p:nvSpPr>
          <p:spPr>
            <a:xfrm>
              <a:off x="1868139" y="2639429"/>
              <a:ext cx="132576" cy="189181"/>
            </a:xfrm>
            <a:custGeom>
              <a:avLst/>
              <a:gdLst/>
              <a:ahLst/>
              <a:cxnLst/>
              <a:rect l="l" t="t" r="r" b="b"/>
              <a:pathLst>
                <a:path w="4073" h="5812" extrusionOk="0">
                  <a:moveTo>
                    <a:pt x="3192" y="2763"/>
                  </a:moveTo>
                  <a:lnTo>
                    <a:pt x="3192" y="3383"/>
                  </a:lnTo>
                  <a:lnTo>
                    <a:pt x="882" y="3383"/>
                  </a:lnTo>
                  <a:lnTo>
                    <a:pt x="882" y="2763"/>
                  </a:lnTo>
                  <a:close/>
                  <a:moveTo>
                    <a:pt x="3192" y="4073"/>
                  </a:moveTo>
                  <a:lnTo>
                    <a:pt x="3192" y="4716"/>
                  </a:lnTo>
                  <a:lnTo>
                    <a:pt x="882" y="4716"/>
                  </a:lnTo>
                  <a:lnTo>
                    <a:pt x="882" y="4073"/>
                  </a:lnTo>
                  <a:close/>
                  <a:moveTo>
                    <a:pt x="1739" y="1"/>
                  </a:moveTo>
                  <a:lnTo>
                    <a:pt x="1739" y="1763"/>
                  </a:lnTo>
                  <a:lnTo>
                    <a:pt x="1" y="1763"/>
                  </a:lnTo>
                  <a:lnTo>
                    <a:pt x="1" y="5812"/>
                  </a:lnTo>
                  <a:lnTo>
                    <a:pt x="4073" y="5812"/>
                  </a:lnTo>
                  <a:lnTo>
                    <a:pt x="407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107"/>
            <p:cNvSpPr/>
            <p:nvPr/>
          </p:nvSpPr>
          <p:spPr>
            <a:xfrm>
              <a:off x="1760396" y="2481428"/>
              <a:ext cx="350401" cy="244125"/>
            </a:xfrm>
            <a:custGeom>
              <a:avLst/>
              <a:gdLst/>
              <a:ahLst/>
              <a:cxnLst/>
              <a:rect l="l" t="t" r="r" b="b"/>
              <a:pathLst>
                <a:path w="10765" h="7500" extrusionOk="0">
                  <a:moveTo>
                    <a:pt x="5245" y="1"/>
                  </a:moveTo>
                  <a:cubicBezTo>
                    <a:pt x="5133" y="1"/>
                    <a:pt x="5020" y="7"/>
                    <a:pt x="4906" y="21"/>
                  </a:cubicBezTo>
                  <a:cubicBezTo>
                    <a:pt x="3477" y="187"/>
                    <a:pt x="2382" y="1378"/>
                    <a:pt x="2358" y="2831"/>
                  </a:cubicBezTo>
                  <a:lnTo>
                    <a:pt x="2358" y="2902"/>
                  </a:lnTo>
                  <a:lnTo>
                    <a:pt x="2287" y="2902"/>
                  </a:lnTo>
                  <a:cubicBezTo>
                    <a:pt x="1024" y="2902"/>
                    <a:pt x="0" y="3926"/>
                    <a:pt x="24" y="5212"/>
                  </a:cubicBezTo>
                  <a:cubicBezTo>
                    <a:pt x="24" y="6460"/>
                    <a:pt x="1025" y="7475"/>
                    <a:pt x="2267" y="7475"/>
                  </a:cubicBezTo>
                  <a:cubicBezTo>
                    <a:pt x="2282" y="7475"/>
                    <a:pt x="2296" y="7475"/>
                    <a:pt x="2310" y="7474"/>
                  </a:cubicBezTo>
                  <a:lnTo>
                    <a:pt x="2691" y="7474"/>
                  </a:lnTo>
                  <a:lnTo>
                    <a:pt x="2691" y="5760"/>
                  </a:lnTo>
                  <a:lnTo>
                    <a:pt x="4239" y="4212"/>
                  </a:lnTo>
                  <a:lnTo>
                    <a:pt x="8026" y="4212"/>
                  </a:lnTo>
                  <a:lnTo>
                    <a:pt x="8026" y="7498"/>
                  </a:lnTo>
                  <a:cubicBezTo>
                    <a:pt x="8054" y="7499"/>
                    <a:pt x="8083" y="7500"/>
                    <a:pt x="8111" y="7500"/>
                  </a:cubicBezTo>
                  <a:cubicBezTo>
                    <a:pt x="9573" y="7500"/>
                    <a:pt x="10765" y="6303"/>
                    <a:pt x="10765" y="4831"/>
                  </a:cubicBezTo>
                  <a:cubicBezTo>
                    <a:pt x="10765" y="3359"/>
                    <a:pt x="9573" y="2163"/>
                    <a:pt x="8111" y="2163"/>
                  </a:cubicBezTo>
                  <a:cubicBezTo>
                    <a:pt x="8083" y="2163"/>
                    <a:pt x="8054" y="2163"/>
                    <a:pt x="8026" y="2164"/>
                  </a:cubicBezTo>
                  <a:cubicBezTo>
                    <a:pt x="7697" y="870"/>
                    <a:pt x="6541" y="1"/>
                    <a:pt x="5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107"/>
            <p:cNvSpPr/>
            <p:nvPr/>
          </p:nvSpPr>
          <p:spPr>
            <a:xfrm>
              <a:off x="1870483" y="2641773"/>
              <a:ext cx="34112" cy="34145"/>
            </a:xfrm>
            <a:custGeom>
              <a:avLst/>
              <a:gdLst/>
              <a:ahLst/>
              <a:cxnLst/>
              <a:rect l="l" t="t" r="r" b="b"/>
              <a:pathLst>
                <a:path w="1048" h="1049" extrusionOk="0">
                  <a:moveTo>
                    <a:pt x="1048" y="0"/>
                  </a:moveTo>
                  <a:lnTo>
                    <a:pt x="0" y="1048"/>
                  </a:lnTo>
                  <a:lnTo>
                    <a:pt x="1048" y="1048"/>
                  </a:lnTo>
                  <a:lnTo>
                    <a:pt x="104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4" name="Google Shape;13194;p107"/>
          <p:cNvGrpSpPr/>
          <p:nvPr/>
        </p:nvGrpSpPr>
        <p:grpSpPr>
          <a:xfrm>
            <a:off x="997211" y="2347661"/>
            <a:ext cx="349743" cy="309344"/>
            <a:chOff x="1006125" y="2499916"/>
            <a:chExt cx="348871" cy="308541"/>
          </a:xfrm>
        </p:grpSpPr>
        <p:sp>
          <p:nvSpPr>
            <p:cNvPr id="13195" name="Google Shape;13195;p107"/>
            <p:cNvSpPr/>
            <p:nvPr/>
          </p:nvSpPr>
          <p:spPr>
            <a:xfrm>
              <a:off x="1088316" y="2640210"/>
              <a:ext cx="186056" cy="31053"/>
            </a:xfrm>
            <a:custGeom>
              <a:avLst/>
              <a:gdLst/>
              <a:ahLst/>
              <a:cxnLst/>
              <a:rect l="l" t="t" r="r" b="b"/>
              <a:pathLst>
                <a:path w="5716" h="954" extrusionOk="0">
                  <a:moveTo>
                    <a:pt x="0" y="1"/>
                  </a:moveTo>
                  <a:lnTo>
                    <a:pt x="0" y="953"/>
                  </a:lnTo>
                  <a:lnTo>
                    <a:pt x="5716" y="953"/>
                  </a:lnTo>
                  <a:lnTo>
                    <a:pt x="571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107"/>
            <p:cNvSpPr/>
            <p:nvPr/>
          </p:nvSpPr>
          <p:spPr>
            <a:xfrm>
              <a:off x="1006125" y="2499916"/>
              <a:ext cx="235695" cy="59729"/>
            </a:xfrm>
            <a:custGeom>
              <a:avLst/>
              <a:gdLst/>
              <a:ahLst/>
              <a:cxnLst/>
              <a:rect l="l" t="t" r="r" b="b"/>
              <a:pathLst>
                <a:path w="7241" h="1835" extrusionOk="0">
                  <a:moveTo>
                    <a:pt x="1763" y="619"/>
                  </a:moveTo>
                  <a:lnTo>
                    <a:pt x="1763" y="1239"/>
                  </a:lnTo>
                  <a:lnTo>
                    <a:pt x="1144" y="1239"/>
                  </a:lnTo>
                  <a:lnTo>
                    <a:pt x="1144" y="619"/>
                  </a:lnTo>
                  <a:close/>
                  <a:moveTo>
                    <a:pt x="2930" y="619"/>
                  </a:moveTo>
                  <a:lnTo>
                    <a:pt x="2930" y="1239"/>
                  </a:lnTo>
                  <a:lnTo>
                    <a:pt x="2311" y="1239"/>
                  </a:lnTo>
                  <a:lnTo>
                    <a:pt x="2311" y="619"/>
                  </a:lnTo>
                  <a:close/>
                  <a:moveTo>
                    <a:pt x="4097" y="619"/>
                  </a:moveTo>
                  <a:lnTo>
                    <a:pt x="4097" y="1239"/>
                  </a:lnTo>
                  <a:lnTo>
                    <a:pt x="3454" y="1239"/>
                  </a:lnTo>
                  <a:lnTo>
                    <a:pt x="3454" y="619"/>
                  </a:lnTo>
                  <a:close/>
                  <a:moveTo>
                    <a:pt x="1" y="0"/>
                  </a:moveTo>
                  <a:lnTo>
                    <a:pt x="1" y="1834"/>
                  </a:lnTo>
                  <a:lnTo>
                    <a:pt x="5716" y="1834"/>
                  </a:lnTo>
                  <a:lnTo>
                    <a:pt x="724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107"/>
            <p:cNvSpPr/>
            <p:nvPr/>
          </p:nvSpPr>
          <p:spPr>
            <a:xfrm>
              <a:off x="1006125" y="2499916"/>
              <a:ext cx="348871" cy="308541"/>
            </a:xfrm>
            <a:custGeom>
              <a:avLst/>
              <a:gdLst/>
              <a:ahLst/>
              <a:cxnLst/>
              <a:rect l="l" t="t" r="r" b="b"/>
              <a:pathLst>
                <a:path w="10718" h="9479" extrusionOk="0">
                  <a:moveTo>
                    <a:pt x="8860" y="3692"/>
                  </a:moveTo>
                  <a:lnTo>
                    <a:pt x="8860" y="5906"/>
                  </a:lnTo>
                  <a:lnTo>
                    <a:pt x="1882" y="5906"/>
                  </a:lnTo>
                  <a:lnTo>
                    <a:pt x="1882" y="3692"/>
                  </a:lnTo>
                  <a:close/>
                  <a:moveTo>
                    <a:pt x="8074" y="0"/>
                  </a:moveTo>
                  <a:lnTo>
                    <a:pt x="6026" y="2477"/>
                  </a:lnTo>
                  <a:lnTo>
                    <a:pt x="1" y="2477"/>
                  </a:lnTo>
                  <a:lnTo>
                    <a:pt x="1" y="9478"/>
                  </a:lnTo>
                  <a:lnTo>
                    <a:pt x="10717" y="9478"/>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8" name="Google Shape;13198;p107"/>
          <p:cNvGrpSpPr/>
          <p:nvPr/>
        </p:nvGrpSpPr>
        <p:grpSpPr>
          <a:xfrm>
            <a:off x="5530167" y="4003061"/>
            <a:ext cx="349743" cy="349784"/>
            <a:chOff x="5527778" y="4151023"/>
            <a:chExt cx="348871" cy="348877"/>
          </a:xfrm>
        </p:grpSpPr>
        <p:sp>
          <p:nvSpPr>
            <p:cNvPr id="13199" name="Google Shape;13199;p107"/>
            <p:cNvSpPr/>
            <p:nvPr/>
          </p:nvSpPr>
          <p:spPr>
            <a:xfrm>
              <a:off x="5720707" y="4226606"/>
              <a:ext cx="69885" cy="55335"/>
            </a:xfrm>
            <a:custGeom>
              <a:avLst/>
              <a:gdLst/>
              <a:ahLst/>
              <a:cxnLst/>
              <a:rect l="l" t="t" r="r" b="b"/>
              <a:pathLst>
                <a:path w="2147" h="1700" extrusionOk="0">
                  <a:moveTo>
                    <a:pt x="1218" y="1"/>
                  </a:moveTo>
                  <a:cubicBezTo>
                    <a:pt x="1004" y="1"/>
                    <a:pt x="789" y="84"/>
                    <a:pt x="623" y="251"/>
                  </a:cubicBezTo>
                  <a:cubicBezTo>
                    <a:pt x="0" y="855"/>
                    <a:pt x="561" y="1699"/>
                    <a:pt x="1221" y="1699"/>
                  </a:cubicBezTo>
                  <a:cubicBezTo>
                    <a:pt x="1419" y="1699"/>
                    <a:pt x="1627" y="1623"/>
                    <a:pt x="1814" y="1442"/>
                  </a:cubicBezTo>
                  <a:cubicBezTo>
                    <a:pt x="2147" y="1108"/>
                    <a:pt x="2147" y="560"/>
                    <a:pt x="1814" y="251"/>
                  </a:cubicBezTo>
                  <a:cubicBezTo>
                    <a:pt x="1647" y="84"/>
                    <a:pt x="1432" y="1"/>
                    <a:pt x="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107"/>
            <p:cNvSpPr/>
            <p:nvPr/>
          </p:nvSpPr>
          <p:spPr>
            <a:xfrm>
              <a:off x="5527778" y="4389784"/>
              <a:ext cx="348871" cy="110117"/>
            </a:xfrm>
            <a:custGeom>
              <a:avLst/>
              <a:gdLst/>
              <a:ahLst/>
              <a:cxnLst/>
              <a:rect l="l" t="t" r="r" b="b"/>
              <a:pathLst>
                <a:path w="10718" h="3383" extrusionOk="0">
                  <a:moveTo>
                    <a:pt x="1" y="1"/>
                  </a:moveTo>
                  <a:lnTo>
                    <a:pt x="1" y="1596"/>
                  </a:lnTo>
                  <a:lnTo>
                    <a:pt x="4002" y="1596"/>
                  </a:lnTo>
                  <a:lnTo>
                    <a:pt x="4002" y="1977"/>
                  </a:lnTo>
                  <a:cubicBezTo>
                    <a:pt x="4002" y="2406"/>
                    <a:pt x="3644" y="2739"/>
                    <a:pt x="3216" y="2739"/>
                  </a:cubicBezTo>
                  <a:lnTo>
                    <a:pt x="2263" y="2739"/>
                  </a:lnTo>
                  <a:lnTo>
                    <a:pt x="2263" y="3382"/>
                  </a:lnTo>
                  <a:lnTo>
                    <a:pt x="8455" y="3382"/>
                  </a:lnTo>
                  <a:lnTo>
                    <a:pt x="8455" y="2763"/>
                  </a:lnTo>
                  <a:lnTo>
                    <a:pt x="7479" y="2763"/>
                  </a:lnTo>
                  <a:cubicBezTo>
                    <a:pt x="7050" y="2763"/>
                    <a:pt x="6716" y="2406"/>
                    <a:pt x="6716" y="1977"/>
                  </a:cubicBezTo>
                  <a:lnTo>
                    <a:pt x="6716" y="1596"/>
                  </a:lnTo>
                  <a:lnTo>
                    <a:pt x="10717" y="1596"/>
                  </a:ln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107"/>
            <p:cNvSpPr/>
            <p:nvPr/>
          </p:nvSpPr>
          <p:spPr>
            <a:xfrm>
              <a:off x="5527778" y="4151023"/>
              <a:ext cx="348871" cy="218638"/>
            </a:xfrm>
            <a:custGeom>
              <a:avLst/>
              <a:gdLst/>
              <a:ahLst/>
              <a:cxnLst/>
              <a:rect l="l" t="t" r="r" b="b"/>
              <a:pathLst>
                <a:path w="10718" h="6717" extrusionOk="0">
                  <a:moveTo>
                    <a:pt x="4907" y="1239"/>
                  </a:moveTo>
                  <a:lnTo>
                    <a:pt x="4907" y="1858"/>
                  </a:lnTo>
                  <a:lnTo>
                    <a:pt x="1763" y="1858"/>
                  </a:lnTo>
                  <a:lnTo>
                    <a:pt x="1763" y="1239"/>
                  </a:lnTo>
                  <a:close/>
                  <a:moveTo>
                    <a:pt x="4907" y="2478"/>
                  </a:moveTo>
                  <a:lnTo>
                    <a:pt x="4907" y="3121"/>
                  </a:lnTo>
                  <a:lnTo>
                    <a:pt x="1763" y="3121"/>
                  </a:lnTo>
                  <a:lnTo>
                    <a:pt x="1763" y="2478"/>
                  </a:lnTo>
                  <a:close/>
                  <a:moveTo>
                    <a:pt x="4907" y="3740"/>
                  </a:moveTo>
                  <a:lnTo>
                    <a:pt x="4907" y="4359"/>
                  </a:lnTo>
                  <a:lnTo>
                    <a:pt x="1763" y="4359"/>
                  </a:lnTo>
                  <a:lnTo>
                    <a:pt x="1763" y="3740"/>
                  </a:lnTo>
                  <a:close/>
                  <a:moveTo>
                    <a:pt x="7113" y="1677"/>
                  </a:moveTo>
                  <a:cubicBezTo>
                    <a:pt x="8146" y="1677"/>
                    <a:pt x="9079" y="2849"/>
                    <a:pt x="8384" y="3954"/>
                  </a:cubicBezTo>
                  <a:lnTo>
                    <a:pt x="9217" y="4788"/>
                  </a:lnTo>
                  <a:lnTo>
                    <a:pt x="8765" y="5240"/>
                  </a:lnTo>
                  <a:lnTo>
                    <a:pt x="7931" y="4383"/>
                  </a:lnTo>
                  <a:cubicBezTo>
                    <a:pt x="7693" y="4549"/>
                    <a:pt x="7431" y="4621"/>
                    <a:pt x="7145" y="4621"/>
                  </a:cubicBezTo>
                  <a:cubicBezTo>
                    <a:pt x="5835" y="4621"/>
                    <a:pt x="5192" y="3049"/>
                    <a:pt x="6097" y="2120"/>
                  </a:cubicBezTo>
                  <a:cubicBezTo>
                    <a:pt x="6409" y="1809"/>
                    <a:pt x="6767" y="1677"/>
                    <a:pt x="7113" y="1677"/>
                  </a:cubicBezTo>
                  <a:close/>
                  <a:moveTo>
                    <a:pt x="4907" y="4978"/>
                  </a:moveTo>
                  <a:lnTo>
                    <a:pt x="4907" y="5597"/>
                  </a:lnTo>
                  <a:lnTo>
                    <a:pt x="1763" y="5597"/>
                  </a:lnTo>
                  <a:lnTo>
                    <a:pt x="1763" y="4978"/>
                  </a:lnTo>
                  <a:close/>
                  <a:moveTo>
                    <a:pt x="1" y="1"/>
                  </a:moveTo>
                  <a:lnTo>
                    <a:pt x="1" y="6717"/>
                  </a:lnTo>
                  <a:lnTo>
                    <a:pt x="10717" y="6717"/>
                  </a:ln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2" name="Google Shape;13202;p107"/>
          <p:cNvGrpSpPr/>
          <p:nvPr/>
        </p:nvGrpSpPr>
        <p:grpSpPr>
          <a:xfrm>
            <a:off x="7831236" y="1768839"/>
            <a:ext cx="281352" cy="349590"/>
            <a:chOff x="7823108" y="1922595"/>
            <a:chExt cx="280651" cy="348683"/>
          </a:xfrm>
        </p:grpSpPr>
        <p:sp>
          <p:nvSpPr>
            <p:cNvPr id="13203" name="Google Shape;13203;p107"/>
            <p:cNvSpPr/>
            <p:nvPr/>
          </p:nvSpPr>
          <p:spPr>
            <a:xfrm>
              <a:off x="7823108" y="2240226"/>
              <a:ext cx="131046" cy="31053"/>
            </a:xfrm>
            <a:custGeom>
              <a:avLst/>
              <a:gdLst/>
              <a:ahLst/>
              <a:cxnLst/>
              <a:rect l="l" t="t" r="r" b="b"/>
              <a:pathLst>
                <a:path w="4026" h="954" extrusionOk="0">
                  <a:moveTo>
                    <a:pt x="1" y="1"/>
                  </a:moveTo>
                  <a:lnTo>
                    <a:pt x="1" y="953"/>
                  </a:lnTo>
                  <a:lnTo>
                    <a:pt x="4025" y="953"/>
                  </a:lnTo>
                  <a:cubicBezTo>
                    <a:pt x="3858" y="405"/>
                    <a:pt x="3358" y="24"/>
                    <a:pt x="2787" y="24"/>
                  </a:cubicBezTo>
                  <a:lnTo>
                    <a:pt x="27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107"/>
            <p:cNvSpPr/>
            <p:nvPr/>
          </p:nvSpPr>
          <p:spPr>
            <a:xfrm>
              <a:off x="7823108" y="2056509"/>
              <a:ext cx="130265" cy="179090"/>
            </a:xfrm>
            <a:custGeom>
              <a:avLst/>
              <a:gdLst/>
              <a:ahLst/>
              <a:cxnLst/>
              <a:rect l="l" t="t" r="r" b="b"/>
              <a:pathLst>
                <a:path w="4002" h="5502" extrusionOk="0">
                  <a:moveTo>
                    <a:pt x="3096" y="1548"/>
                  </a:moveTo>
                  <a:lnTo>
                    <a:pt x="3096" y="2168"/>
                  </a:lnTo>
                  <a:lnTo>
                    <a:pt x="905" y="2168"/>
                  </a:lnTo>
                  <a:lnTo>
                    <a:pt x="905" y="1548"/>
                  </a:lnTo>
                  <a:close/>
                  <a:moveTo>
                    <a:pt x="3096" y="3120"/>
                  </a:moveTo>
                  <a:lnTo>
                    <a:pt x="3096" y="3739"/>
                  </a:lnTo>
                  <a:lnTo>
                    <a:pt x="905" y="3739"/>
                  </a:lnTo>
                  <a:lnTo>
                    <a:pt x="905" y="3120"/>
                  </a:lnTo>
                  <a:close/>
                  <a:moveTo>
                    <a:pt x="1" y="1"/>
                  </a:moveTo>
                  <a:lnTo>
                    <a:pt x="1" y="5025"/>
                  </a:lnTo>
                  <a:lnTo>
                    <a:pt x="2763" y="5025"/>
                  </a:lnTo>
                  <a:cubicBezTo>
                    <a:pt x="3215" y="5025"/>
                    <a:pt x="3668" y="5192"/>
                    <a:pt x="4001" y="5502"/>
                  </a:cubicBezTo>
                  <a:lnTo>
                    <a:pt x="4001" y="1239"/>
                  </a:lnTo>
                  <a:cubicBezTo>
                    <a:pt x="4001" y="548"/>
                    <a:pt x="3454"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107"/>
            <p:cNvSpPr/>
            <p:nvPr/>
          </p:nvSpPr>
          <p:spPr>
            <a:xfrm>
              <a:off x="7974274" y="2241007"/>
              <a:ext cx="129484" cy="30272"/>
            </a:xfrm>
            <a:custGeom>
              <a:avLst/>
              <a:gdLst/>
              <a:ahLst/>
              <a:cxnLst/>
              <a:rect l="l" t="t" r="r" b="b"/>
              <a:pathLst>
                <a:path w="3978" h="930" extrusionOk="0">
                  <a:moveTo>
                    <a:pt x="1215" y="0"/>
                  </a:moveTo>
                  <a:cubicBezTo>
                    <a:pt x="620" y="0"/>
                    <a:pt x="143" y="381"/>
                    <a:pt x="0" y="929"/>
                  </a:cubicBezTo>
                  <a:lnTo>
                    <a:pt x="3977" y="929"/>
                  </a:lnTo>
                  <a:lnTo>
                    <a:pt x="39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107"/>
            <p:cNvSpPr/>
            <p:nvPr/>
          </p:nvSpPr>
          <p:spPr>
            <a:xfrm>
              <a:off x="7973493" y="2056509"/>
              <a:ext cx="130265" cy="179090"/>
            </a:xfrm>
            <a:custGeom>
              <a:avLst/>
              <a:gdLst/>
              <a:ahLst/>
              <a:cxnLst/>
              <a:rect l="l" t="t" r="r" b="b"/>
              <a:pathLst>
                <a:path w="4002" h="5502" extrusionOk="0">
                  <a:moveTo>
                    <a:pt x="3120" y="1548"/>
                  </a:moveTo>
                  <a:lnTo>
                    <a:pt x="3120" y="2168"/>
                  </a:lnTo>
                  <a:lnTo>
                    <a:pt x="929" y="2168"/>
                  </a:lnTo>
                  <a:lnTo>
                    <a:pt x="929" y="1548"/>
                  </a:lnTo>
                  <a:close/>
                  <a:moveTo>
                    <a:pt x="3120" y="3096"/>
                  </a:moveTo>
                  <a:lnTo>
                    <a:pt x="3120" y="3739"/>
                  </a:lnTo>
                  <a:lnTo>
                    <a:pt x="929" y="3739"/>
                  </a:lnTo>
                  <a:lnTo>
                    <a:pt x="929" y="3096"/>
                  </a:lnTo>
                  <a:close/>
                  <a:moveTo>
                    <a:pt x="1263" y="1"/>
                  </a:moveTo>
                  <a:cubicBezTo>
                    <a:pt x="572" y="1"/>
                    <a:pt x="24" y="548"/>
                    <a:pt x="1" y="1239"/>
                  </a:cubicBezTo>
                  <a:lnTo>
                    <a:pt x="1" y="5502"/>
                  </a:lnTo>
                  <a:cubicBezTo>
                    <a:pt x="338" y="5209"/>
                    <a:pt x="738" y="5023"/>
                    <a:pt x="1183" y="5023"/>
                  </a:cubicBezTo>
                  <a:cubicBezTo>
                    <a:pt x="1209" y="5023"/>
                    <a:pt x="1236" y="5024"/>
                    <a:pt x="1263" y="5025"/>
                  </a:cubicBezTo>
                  <a:lnTo>
                    <a:pt x="4001" y="5025"/>
                  </a:lnTo>
                  <a:lnTo>
                    <a:pt x="40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107"/>
            <p:cNvSpPr/>
            <p:nvPr/>
          </p:nvSpPr>
          <p:spPr>
            <a:xfrm>
              <a:off x="7934725" y="2003028"/>
              <a:ext cx="58167" cy="27147"/>
            </a:xfrm>
            <a:custGeom>
              <a:avLst/>
              <a:gdLst/>
              <a:ahLst/>
              <a:cxnLst/>
              <a:rect l="l" t="t" r="r" b="b"/>
              <a:pathLst>
                <a:path w="1787" h="834" extrusionOk="0">
                  <a:moveTo>
                    <a:pt x="885" y="0"/>
                  </a:moveTo>
                  <a:cubicBezTo>
                    <a:pt x="543" y="0"/>
                    <a:pt x="203" y="167"/>
                    <a:pt x="1" y="500"/>
                  </a:cubicBezTo>
                  <a:lnTo>
                    <a:pt x="525" y="834"/>
                  </a:lnTo>
                  <a:cubicBezTo>
                    <a:pt x="608" y="703"/>
                    <a:pt x="745" y="637"/>
                    <a:pt x="882" y="637"/>
                  </a:cubicBezTo>
                  <a:cubicBezTo>
                    <a:pt x="1019" y="637"/>
                    <a:pt x="1156" y="703"/>
                    <a:pt x="1239" y="834"/>
                  </a:cubicBezTo>
                  <a:lnTo>
                    <a:pt x="1787" y="500"/>
                  </a:lnTo>
                  <a:cubicBezTo>
                    <a:pt x="1573" y="167"/>
                    <a:pt x="1227" y="0"/>
                    <a:pt x="8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107"/>
            <p:cNvSpPr/>
            <p:nvPr/>
          </p:nvSpPr>
          <p:spPr>
            <a:xfrm>
              <a:off x="7900612" y="1963479"/>
              <a:ext cx="125610" cy="45765"/>
            </a:xfrm>
            <a:custGeom>
              <a:avLst/>
              <a:gdLst/>
              <a:ahLst/>
              <a:cxnLst/>
              <a:rect l="l" t="t" r="r" b="b"/>
              <a:pathLst>
                <a:path w="3859" h="1406" extrusionOk="0">
                  <a:moveTo>
                    <a:pt x="1939" y="1"/>
                  </a:moveTo>
                  <a:cubicBezTo>
                    <a:pt x="1198" y="1"/>
                    <a:pt x="453" y="358"/>
                    <a:pt x="1" y="1072"/>
                  </a:cubicBezTo>
                  <a:lnTo>
                    <a:pt x="549" y="1406"/>
                  </a:lnTo>
                  <a:cubicBezTo>
                    <a:pt x="870" y="894"/>
                    <a:pt x="1406" y="638"/>
                    <a:pt x="1942" y="638"/>
                  </a:cubicBezTo>
                  <a:cubicBezTo>
                    <a:pt x="2478" y="638"/>
                    <a:pt x="3013" y="894"/>
                    <a:pt x="3335" y="1406"/>
                  </a:cubicBezTo>
                  <a:lnTo>
                    <a:pt x="3859" y="1072"/>
                  </a:lnTo>
                  <a:cubicBezTo>
                    <a:pt x="3418" y="358"/>
                    <a:pt x="2680" y="1"/>
                    <a:pt x="19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107"/>
            <p:cNvSpPr/>
            <p:nvPr/>
          </p:nvSpPr>
          <p:spPr>
            <a:xfrm>
              <a:off x="7864968" y="1922595"/>
              <a:ext cx="196927" cy="64970"/>
            </a:xfrm>
            <a:custGeom>
              <a:avLst/>
              <a:gdLst/>
              <a:ahLst/>
              <a:cxnLst/>
              <a:rect l="l" t="t" r="r" b="b"/>
              <a:pathLst>
                <a:path w="6050" h="1996" extrusionOk="0">
                  <a:moveTo>
                    <a:pt x="3025" y="1"/>
                  </a:moveTo>
                  <a:cubicBezTo>
                    <a:pt x="1864" y="1"/>
                    <a:pt x="703" y="554"/>
                    <a:pt x="0" y="1662"/>
                  </a:cubicBezTo>
                  <a:lnTo>
                    <a:pt x="524" y="1995"/>
                  </a:lnTo>
                  <a:cubicBezTo>
                    <a:pt x="1072" y="1138"/>
                    <a:pt x="2025" y="614"/>
                    <a:pt x="3025" y="614"/>
                  </a:cubicBezTo>
                  <a:cubicBezTo>
                    <a:pt x="4025" y="614"/>
                    <a:pt x="4978" y="1138"/>
                    <a:pt x="5525" y="1995"/>
                  </a:cubicBezTo>
                  <a:lnTo>
                    <a:pt x="6049" y="1662"/>
                  </a:lnTo>
                  <a:cubicBezTo>
                    <a:pt x="5347" y="554"/>
                    <a:pt x="4186" y="1"/>
                    <a:pt x="3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0" name="Google Shape;13210;p107"/>
          <p:cNvGrpSpPr/>
          <p:nvPr/>
        </p:nvGrpSpPr>
        <p:grpSpPr>
          <a:xfrm>
            <a:off x="6286323" y="1768643"/>
            <a:ext cx="348927" cy="349783"/>
            <a:chOff x="6282048" y="1922400"/>
            <a:chExt cx="348057" cy="348876"/>
          </a:xfrm>
        </p:grpSpPr>
        <p:sp>
          <p:nvSpPr>
            <p:cNvPr id="13211" name="Google Shape;13211;p107"/>
            <p:cNvSpPr/>
            <p:nvPr/>
          </p:nvSpPr>
          <p:spPr>
            <a:xfrm>
              <a:off x="6458019" y="2140230"/>
              <a:ext cx="80626" cy="131046"/>
            </a:xfrm>
            <a:custGeom>
              <a:avLst/>
              <a:gdLst/>
              <a:ahLst/>
              <a:cxnLst/>
              <a:rect l="l" t="t" r="r" b="b"/>
              <a:pathLst>
                <a:path w="2477" h="4026" extrusionOk="0">
                  <a:moveTo>
                    <a:pt x="0" y="0"/>
                  </a:moveTo>
                  <a:lnTo>
                    <a:pt x="215" y="3096"/>
                  </a:lnTo>
                  <a:lnTo>
                    <a:pt x="1048" y="2620"/>
                  </a:lnTo>
                  <a:lnTo>
                    <a:pt x="1834" y="4025"/>
                  </a:lnTo>
                  <a:lnTo>
                    <a:pt x="2429" y="3692"/>
                  </a:lnTo>
                  <a:lnTo>
                    <a:pt x="1643" y="2287"/>
                  </a:lnTo>
                  <a:lnTo>
                    <a:pt x="2477" y="1834"/>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107"/>
            <p:cNvSpPr/>
            <p:nvPr/>
          </p:nvSpPr>
          <p:spPr>
            <a:xfrm>
              <a:off x="6282048" y="1922400"/>
              <a:ext cx="234913" cy="59729"/>
            </a:xfrm>
            <a:custGeom>
              <a:avLst/>
              <a:gdLst/>
              <a:ahLst/>
              <a:cxnLst/>
              <a:rect l="l" t="t" r="r" b="b"/>
              <a:pathLst>
                <a:path w="7217" h="1835" extrusionOk="0">
                  <a:moveTo>
                    <a:pt x="1739" y="596"/>
                  </a:moveTo>
                  <a:lnTo>
                    <a:pt x="1739" y="1215"/>
                  </a:lnTo>
                  <a:lnTo>
                    <a:pt x="1120" y="1215"/>
                  </a:lnTo>
                  <a:lnTo>
                    <a:pt x="1120" y="596"/>
                  </a:lnTo>
                  <a:close/>
                  <a:moveTo>
                    <a:pt x="2906" y="596"/>
                  </a:moveTo>
                  <a:lnTo>
                    <a:pt x="2906" y="1215"/>
                  </a:lnTo>
                  <a:lnTo>
                    <a:pt x="2286" y="1215"/>
                  </a:lnTo>
                  <a:lnTo>
                    <a:pt x="2286" y="596"/>
                  </a:lnTo>
                  <a:close/>
                  <a:moveTo>
                    <a:pt x="4049" y="596"/>
                  </a:moveTo>
                  <a:lnTo>
                    <a:pt x="4049" y="1215"/>
                  </a:lnTo>
                  <a:lnTo>
                    <a:pt x="3430" y="1215"/>
                  </a:lnTo>
                  <a:lnTo>
                    <a:pt x="3430" y="596"/>
                  </a:lnTo>
                  <a:close/>
                  <a:moveTo>
                    <a:pt x="0" y="1"/>
                  </a:moveTo>
                  <a:lnTo>
                    <a:pt x="0" y="1834"/>
                  </a:lnTo>
                  <a:lnTo>
                    <a:pt x="5692" y="1834"/>
                  </a:lnTo>
                  <a:lnTo>
                    <a:pt x="721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107"/>
            <p:cNvSpPr/>
            <p:nvPr/>
          </p:nvSpPr>
          <p:spPr>
            <a:xfrm>
              <a:off x="6282048" y="1922400"/>
              <a:ext cx="348057" cy="308541"/>
            </a:xfrm>
            <a:custGeom>
              <a:avLst/>
              <a:gdLst/>
              <a:ahLst/>
              <a:cxnLst/>
              <a:rect l="l" t="t" r="r" b="b"/>
              <a:pathLst>
                <a:path w="10693" h="9479" extrusionOk="0">
                  <a:moveTo>
                    <a:pt x="5144" y="3311"/>
                  </a:moveTo>
                  <a:lnTo>
                    <a:pt x="5740" y="3478"/>
                  </a:lnTo>
                  <a:lnTo>
                    <a:pt x="5430" y="4573"/>
                  </a:lnTo>
                  <a:lnTo>
                    <a:pt x="4835" y="4406"/>
                  </a:lnTo>
                  <a:lnTo>
                    <a:pt x="5144" y="3311"/>
                  </a:lnTo>
                  <a:close/>
                  <a:moveTo>
                    <a:pt x="3954" y="3454"/>
                  </a:moveTo>
                  <a:lnTo>
                    <a:pt x="4501" y="4430"/>
                  </a:lnTo>
                  <a:lnTo>
                    <a:pt x="3954" y="4740"/>
                  </a:lnTo>
                  <a:lnTo>
                    <a:pt x="3406" y="3739"/>
                  </a:lnTo>
                  <a:lnTo>
                    <a:pt x="3954" y="3454"/>
                  </a:lnTo>
                  <a:close/>
                  <a:moveTo>
                    <a:pt x="6716" y="4263"/>
                  </a:moveTo>
                  <a:lnTo>
                    <a:pt x="7026" y="4811"/>
                  </a:lnTo>
                  <a:lnTo>
                    <a:pt x="6025" y="5359"/>
                  </a:lnTo>
                  <a:lnTo>
                    <a:pt x="5740" y="4787"/>
                  </a:lnTo>
                  <a:lnTo>
                    <a:pt x="6716" y="4263"/>
                  </a:lnTo>
                  <a:close/>
                  <a:moveTo>
                    <a:pt x="2644" y="4692"/>
                  </a:moveTo>
                  <a:lnTo>
                    <a:pt x="3739" y="5002"/>
                  </a:lnTo>
                  <a:lnTo>
                    <a:pt x="3549" y="5597"/>
                  </a:lnTo>
                  <a:lnTo>
                    <a:pt x="2477" y="5287"/>
                  </a:lnTo>
                  <a:lnTo>
                    <a:pt x="2644" y="4692"/>
                  </a:lnTo>
                  <a:close/>
                  <a:moveTo>
                    <a:pt x="3596" y="5978"/>
                  </a:moveTo>
                  <a:lnTo>
                    <a:pt x="3906" y="6526"/>
                  </a:lnTo>
                  <a:lnTo>
                    <a:pt x="2906" y="7073"/>
                  </a:lnTo>
                  <a:lnTo>
                    <a:pt x="2620" y="6526"/>
                  </a:lnTo>
                  <a:lnTo>
                    <a:pt x="3596" y="5978"/>
                  </a:lnTo>
                  <a:close/>
                  <a:moveTo>
                    <a:pt x="8050" y="1"/>
                  </a:moveTo>
                  <a:lnTo>
                    <a:pt x="6002" y="2477"/>
                  </a:lnTo>
                  <a:lnTo>
                    <a:pt x="0" y="2477"/>
                  </a:lnTo>
                  <a:lnTo>
                    <a:pt x="0" y="9479"/>
                  </a:lnTo>
                  <a:lnTo>
                    <a:pt x="4978" y="9479"/>
                  </a:lnTo>
                  <a:lnTo>
                    <a:pt x="4692" y="5383"/>
                  </a:lnTo>
                  <a:lnTo>
                    <a:pt x="9050" y="8598"/>
                  </a:lnTo>
                  <a:lnTo>
                    <a:pt x="7931" y="9241"/>
                  </a:lnTo>
                  <a:lnTo>
                    <a:pt x="8050" y="9479"/>
                  </a:lnTo>
                  <a:lnTo>
                    <a:pt x="10693" y="9479"/>
                  </a:lnTo>
                  <a:lnTo>
                    <a:pt x="1069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4" name="Google Shape;13214;p107"/>
          <p:cNvGrpSpPr/>
          <p:nvPr/>
        </p:nvGrpSpPr>
        <p:grpSpPr>
          <a:xfrm>
            <a:off x="5537183" y="1768643"/>
            <a:ext cx="336497" cy="349778"/>
            <a:chOff x="5534776" y="1922400"/>
            <a:chExt cx="335657" cy="348871"/>
          </a:xfrm>
        </p:grpSpPr>
        <p:sp>
          <p:nvSpPr>
            <p:cNvPr id="13215" name="Google Shape;13215;p107"/>
            <p:cNvSpPr/>
            <p:nvPr/>
          </p:nvSpPr>
          <p:spPr>
            <a:xfrm>
              <a:off x="5596004" y="2068130"/>
              <a:ext cx="274429" cy="134139"/>
            </a:xfrm>
            <a:custGeom>
              <a:avLst/>
              <a:gdLst/>
              <a:ahLst/>
              <a:cxnLst/>
              <a:rect l="l" t="t" r="r" b="b"/>
              <a:pathLst>
                <a:path w="8431" h="4121" extrusionOk="0">
                  <a:moveTo>
                    <a:pt x="2715" y="715"/>
                  </a:moveTo>
                  <a:lnTo>
                    <a:pt x="2715" y="1334"/>
                  </a:lnTo>
                  <a:lnTo>
                    <a:pt x="2049" y="1334"/>
                  </a:lnTo>
                  <a:lnTo>
                    <a:pt x="2049" y="3430"/>
                  </a:lnTo>
                  <a:lnTo>
                    <a:pt x="1429" y="3430"/>
                  </a:lnTo>
                  <a:lnTo>
                    <a:pt x="1429" y="1334"/>
                  </a:lnTo>
                  <a:lnTo>
                    <a:pt x="786" y="1334"/>
                  </a:lnTo>
                  <a:lnTo>
                    <a:pt x="786" y="715"/>
                  </a:lnTo>
                  <a:close/>
                  <a:moveTo>
                    <a:pt x="5311" y="715"/>
                  </a:moveTo>
                  <a:lnTo>
                    <a:pt x="4597" y="2073"/>
                  </a:lnTo>
                  <a:lnTo>
                    <a:pt x="5335" y="3430"/>
                  </a:lnTo>
                  <a:lnTo>
                    <a:pt x="4620" y="3430"/>
                  </a:lnTo>
                  <a:lnTo>
                    <a:pt x="4239" y="2739"/>
                  </a:lnTo>
                  <a:lnTo>
                    <a:pt x="3858" y="3430"/>
                  </a:lnTo>
                  <a:lnTo>
                    <a:pt x="3144" y="3430"/>
                  </a:lnTo>
                  <a:lnTo>
                    <a:pt x="3882" y="2073"/>
                  </a:lnTo>
                  <a:lnTo>
                    <a:pt x="3144" y="715"/>
                  </a:lnTo>
                  <a:lnTo>
                    <a:pt x="3858" y="715"/>
                  </a:lnTo>
                  <a:lnTo>
                    <a:pt x="4239" y="1406"/>
                  </a:lnTo>
                  <a:lnTo>
                    <a:pt x="4620" y="715"/>
                  </a:lnTo>
                  <a:close/>
                  <a:moveTo>
                    <a:pt x="7645" y="715"/>
                  </a:moveTo>
                  <a:lnTo>
                    <a:pt x="7645" y="1334"/>
                  </a:lnTo>
                  <a:lnTo>
                    <a:pt x="7002" y="1334"/>
                  </a:lnTo>
                  <a:lnTo>
                    <a:pt x="7002" y="3430"/>
                  </a:lnTo>
                  <a:lnTo>
                    <a:pt x="6359" y="3430"/>
                  </a:lnTo>
                  <a:lnTo>
                    <a:pt x="6359" y="1334"/>
                  </a:lnTo>
                  <a:lnTo>
                    <a:pt x="5716" y="1334"/>
                  </a:lnTo>
                  <a:lnTo>
                    <a:pt x="5716" y="715"/>
                  </a:lnTo>
                  <a:close/>
                  <a:moveTo>
                    <a:pt x="0" y="1"/>
                  </a:moveTo>
                  <a:lnTo>
                    <a:pt x="0" y="4121"/>
                  </a:lnTo>
                  <a:lnTo>
                    <a:pt x="8431" y="4121"/>
                  </a:lnTo>
                  <a:lnTo>
                    <a:pt x="84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107"/>
            <p:cNvSpPr/>
            <p:nvPr/>
          </p:nvSpPr>
          <p:spPr>
            <a:xfrm>
              <a:off x="5534776" y="1922400"/>
              <a:ext cx="75972" cy="76004"/>
            </a:xfrm>
            <a:custGeom>
              <a:avLst/>
              <a:gdLst/>
              <a:ahLst/>
              <a:cxnLst/>
              <a:rect l="l" t="t" r="r" b="b"/>
              <a:pathLst>
                <a:path w="2334" h="2335" extrusionOk="0">
                  <a:moveTo>
                    <a:pt x="2334" y="1"/>
                  </a:moveTo>
                  <a:lnTo>
                    <a:pt x="0" y="2334"/>
                  </a:lnTo>
                  <a:lnTo>
                    <a:pt x="2334" y="2334"/>
                  </a:lnTo>
                  <a:lnTo>
                    <a:pt x="2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107"/>
            <p:cNvSpPr/>
            <p:nvPr/>
          </p:nvSpPr>
          <p:spPr>
            <a:xfrm>
              <a:off x="5534776" y="1922400"/>
              <a:ext cx="261246" cy="348871"/>
            </a:xfrm>
            <a:custGeom>
              <a:avLst/>
              <a:gdLst/>
              <a:ahLst/>
              <a:cxnLst/>
              <a:rect l="l" t="t" r="r" b="b"/>
              <a:pathLst>
                <a:path w="8026" h="10718" extrusionOk="0">
                  <a:moveTo>
                    <a:pt x="6597" y="2382"/>
                  </a:moveTo>
                  <a:lnTo>
                    <a:pt x="6597" y="3001"/>
                  </a:lnTo>
                  <a:lnTo>
                    <a:pt x="3739" y="3001"/>
                  </a:lnTo>
                  <a:lnTo>
                    <a:pt x="3739" y="2382"/>
                  </a:lnTo>
                  <a:close/>
                  <a:moveTo>
                    <a:pt x="2953" y="1"/>
                  </a:moveTo>
                  <a:lnTo>
                    <a:pt x="2953" y="2954"/>
                  </a:lnTo>
                  <a:lnTo>
                    <a:pt x="0" y="2954"/>
                  </a:lnTo>
                  <a:lnTo>
                    <a:pt x="0" y="10717"/>
                  </a:lnTo>
                  <a:lnTo>
                    <a:pt x="8026" y="10717"/>
                  </a:lnTo>
                  <a:lnTo>
                    <a:pt x="8026" y="9241"/>
                  </a:lnTo>
                  <a:lnTo>
                    <a:pt x="1262" y="9241"/>
                  </a:lnTo>
                  <a:lnTo>
                    <a:pt x="1262" y="3859"/>
                  </a:lnTo>
                  <a:lnTo>
                    <a:pt x="8026" y="3859"/>
                  </a:lnTo>
                  <a:lnTo>
                    <a:pt x="80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8" name="Google Shape;13218;p107"/>
          <p:cNvGrpSpPr/>
          <p:nvPr/>
        </p:nvGrpSpPr>
        <p:grpSpPr>
          <a:xfrm>
            <a:off x="4774827" y="1768643"/>
            <a:ext cx="349710" cy="349781"/>
            <a:chOff x="4774321" y="1922400"/>
            <a:chExt cx="348838" cy="348874"/>
          </a:xfrm>
        </p:grpSpPr>
        <p:sp>
          <p:nvSpPr>
            <p:cNvPr id="13219" name="Google Shape;13219;p107"/>
            <p:cNvSpPr/>
            <p:nvPr/>
          </p:nvSpPr>
          <p:spPr>
            <a:xfrm>
              <a:off x="4846388" y="2191400"/>
              <a:ext cx="23306" cy="24054"/>
            </a:xfrm>
            <a:custGeom>
              <a:avLst/>
              <a:gdLst/>
              <a:ahLst/>
              <a:cxnLst/>
              <a:rect l="l" t="t" r="r" b="b"/>
              <a:pathLst>
                <a:path w="716" h="739" extrusionOk="0">
                  <a:moveTo>
                    <a:pt x="1" y="0"/>
                  </a:moveTo>
                  <a:lnTo>
                    <a:pt x="1" y="738"/>
                  </a:lnTo>
                  <a:lnTo>
                    <a:pt x="715" y="738"/>
                  </a:lnTo>
                  <a:lnTo>
                    <a:pt x="71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107"/>
            <p:cNvSpPr/>
            <p:nvPr/>
          </p:nvSpPr>
          <p:spPr>
            <a:xfrm>
              <a:off x="4774321" y="1947985"/>
              <a:ext cx="348838" cy="77534"/>
            </a:xfrm>
            <a:custGeom>
              <a:avLst/>
              <a:gdLst/>
              <a:ahLst/>
              <a:cxnLst/>
              <a:rect l="l" t="t" r="r" b="b"/>
              <a:pathLst>
                <a:path w="10717" h="2382" extrusionOk="0">
                  <a:moveTo>
                    <a:pt x="0" y="0"/>
                  </a:moveTo>
                  <a:lnTo>
                    <a:pt x="0" y="2382"/>
                  </a:lnTo>
                  <a:lnTo>
                    <a:pt x="10717" y="2382"/>
                  </a:lnTo>
                  <a:lnTo>
                    <a:pt x="10717" y="0"/>
                  </a:lnTo>
                  <a:lnTo>
                    <a:pt x="9288" y="0"/>
                  </a:lnTo>
                  <a:lnTo>
                    <a:pt x="9288" y="310"/>
                  </a:lnTo>
                  <a:cubicBezTo>
                    <a:pt x="9288" y="834"/>
                    <a:pt x="8859" y="1263"/>
                    <a:pt x="8335" y="1263"/>
                  </a:cubicBezTo>
                  <a:lnTo>
                    <a:pt x="8264" y="1263"/>
                  </a:lnTo>
                  <a:cubicBezTo>
                    <a:pt x="7740" y="1263"/>
                    <a:pt x="7311" y="834"/>
                    <a:pt x="7311" y="310"/>
                  </a:cubicBezTo>
                  <a:lnTo>
                    <a:pt x="7311" y="0"/>
                  </a:lnTo>
                  <a:lnTo>
                    <a:pt x="3406" y="0"/>
                  </a:lnTo>
                  <a:lnTo>
                    <a:pt x="3406" y="310"/>
                  </a:lnTo>
                  <a:cubicBezTo>
                    <a:pt x="3406" y="834"/>
                    <a:pt x="2977" y="1263"/>
                    <a:pt x="2453" y="1263"/>
                  </a:cubicBezTo>
                  <a:lnTo>
                    <a:pt x="2382" y="1263"/>
                  </a:lnTo>
                  <a:cubicBezTo>
                    <a:pt x="1858" y="1263"/>
                    <a:pt x="1429" y="834"/>
                    <a:pt x="1429" y="310"/>
                  </a:cubicBezTo>
                  <a:lnTo>
                    <a:pt x="142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107"/>
            <p:cNvSpPr/>
            <p:nvPr/>
          </p:nvSpPr>
          <p:spPr>
            <a:xfrm>
              <a:off x="4774321" y="2045670"/>
              <a:ext cx="348838" cy="225604"/>
            </a:xfrm>
            <a:custGeom>
              <a:avLst/>
              <a:gdLst/>
              <a:ahLst/>
              <a:cxnLst/>
              <a:rect l="l" t="t" r="r" b="b"/>
              <a:pathLst>
                <a:path w="10717" h="6931" extrusionOk="0">
                  <a:moveTo>
                    <a:pt x="3572" y="1096"/>
                  </a:moveTo>
                  <a:lnTo>
                    <a:pt x="3572" y="3072"/>
                  </a:lnTo>
                  <a:lnTo>
                    <a:pt x="1596" y="3072"/>
                  </a:lnTo>
                  <a:lnTo>
                    <a:pt x="1596" y="1096"/>
                  </a:lnTo>
                  <a:close/>
                  <a:moveTo>
                    <a:pt x="6382" y="1096"/>
                  </a:moveTo>
                  <a:lnTo>
                    <a:pt x="6382" y="3072"/>
                  </a:lnTo>
                  <a:lnTo>
                    <a:pt x="4406" y="3072"/>
                  </a:lnTo>
                  <a:lnTo>
                    <a:pt x="4406" y="1096"/>
                  </a:lnTo>
                  <a:close/>
                  <a:moveTo>
                    <a:pt x="9169" y="1096"/>
                  </a:moveTo>
                  <a:lnTo>
                    <a:pt x="9169" y="3072"/>
                  </a:lnTo>
                  <a:lnTo>
                    <a:pt x="7168" y="3072"/>
                  </a:lnTo>
                  <a:lnTo>
                    <a:pt x="7168" y="1096"/>
                  </a:lnTo>
                  <a:close/>
                  <a:moveTo>
                    <a:pt x="3572" y="3858"/>
                  </a:moveTo>
                  <a:lnTo>
                    <a:pt x="3572" y="5835"/>
                  </a:lnTo>
                  <a:lnTo>
                    <a:pt x="1596" y="5835"/>
                  </a:lnTo>
                  <a:lnTo>
                    <a:pt x="1596" y="3858"/>
                  </a:lnTo>
                  <a:close/>
                  <a:moveTo>
                    <a:pt x="6382" y="3858"/>
                  </a:moveTo>
                  <a:lnTo>
                    <a:pt x="6382" y="5835"/>
                  </a:lnTo>
                  <a:lnTo>
                    <a:pt x="4406" y="5835"/>
                  </a:lnTo>
                  <a:lnTo>
                    <a:pt x="4406" y="3858"/>
                  </a:lnTo>
                  <a:close/>
                  <a:moveTo>
                    <a:pt x="9169" y="3858"/>
                  </a:moveTo>
                  <a:lnTo>
                    <a:pt x="9169" y="5835"/>
                  </a:lnTo>
                  <a:lnTo>
                    <a:pt x="7168" y="5835"/>
                  </a:lnTo>
                  <a:lnTo>
                    <a:pt x="7168" y="3858"/>
                  </a:lnTo>
                  <a:close/>
                  <a:moveTo>
                    <a:pt x="0" y="0"/>
                  </a:moveTo>
                  <a:lnTo>
                    <a:pt x="0" y="6930"/>
                  </a:lnTo>
                  <a:lnTo>
                    <a:pt x="10717" y="6930"/>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107"/>
            <p:cNvSpPr/>
            <p:nvPr/>
          </p:nvSpPr>
          <p:spPr>
            <a:xfrm>
              <a:off x="4846388" y="2101462"/>
              <a:ext cx="23306" cy="24054"/>
            </a:xfrm>
            <a:custGeom>
              <a:avLst/>
              <a:gdLst/>
              <a:ahLst/>
              <a:cxnLst/>
              <a:rect l="l" t="t" r="r" b="b"/>
              <a:pathLst>
                <a:path w="716" h="739" extrusionOk="0">
                  <a:moveTo>
                    <a:pt x="1" y="1"/>
                  </a:moveTo>
                  <a:lnTo>
                    <a:pt x="1" y="739"/>
                  </a:lnTo>
                  <a:lnTo>
                    <a:pt x="715" y="739"/>
                  </a:lnTo>
                  <a:lnTo>
                    <a:pt x="7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107"/>
            <p:cNvSpPr/>
            <p:nvPr/>
          </p:nvSpPr>
          <p:spPr>
            <a:xfrm>
              <a:off x="4840985" y="1922400"/>
              <a:ext cx="24054" cy="46547"/>
            </a:xfrm>
            <a:custGeom>
              <a:avLst/>
              <a:gdLst/>
              <a:ahLst/>
              <a:cxnLst/>
              <a:rect l="l" t="t" r="r" b="b"/>
              <a:pathLst>
                <a:path w="739" h="1430" extrusionOk="0">
                  <a:moveTo>
                    <a:pt x="0" y="1"/>
                  </a:moveTo>
                  <a:lnTo>
                    <a:pt x="0" y="1096"/>
                  </a:lnTo>
                  <a:cubicBezTo>
                    <a:pt x="0" y="1287"/>
                    <a:pt x="167" y="1429"/>
                    <a:pt x="334" y="1429"/>
                  </a:cubicBezTo>
                  <a:lnTo>
                    <a:pt x="405" y="1429"/>
                  </a:lnTo>
                  <a:cubicBezTo>
                    <a:pt x="596" y="1429"/>
                    <a:pt x="738" y="1287"/>
                    <a:pt x="738" y="1096"/>
                  </a:cubicBezTo>
                  <a:lnTo>
                    <a:pt x="7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107"/>
            <p:cNvSpPr/>
            <p:nvPr/>
          </p:nvSpPr>
          <p:spPr>
            <a:xfrm>
              <a:off x="5032450" y="1922400"/>
              <a:ext cx="24054" cy="46547"/>
            </a:xfrm>
            <a:custGeom>
              <a:avLst/>
              <a:gdLst/>
              <a:ahLst/>
              <a:cxnLst/>
              <a:rect l="l" t="t" r="r" b="b"/>
              <a:pathLst>
                <a:path w="739" h="1430" extrusionOk="0">
                  <a:moveTo>
                    <a:pt x="0" y="1"/>
                  </a:moveTo>
                  <a:lnTo>
                    <a:pt x="0" y="1096"/>
                  </a:lnTo>
                  <a:cubicBezTo>
                    <a:pt x="0" y="1287"/>
                    <a:pt x="167" y="1429"/>
                    <a:pt x="334" y="1429"/>
                  </a:cubicBezTo>
                  <a:lnTo>
                    <a:pt x="405" y="1429"/>
                  </a:lnTo>
                  <a:cubicBezTo>
                    <a:pt x="596" y="1429"/>
                    <a:pt x="739" y="1287"/>
                    <a:pt x="739" y="1096"/>
                  </a:cubicBezTo>
                  <a:lnTo>
                    <a:pt x="7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107"/>
            <p:cNvSpPr/>
            <p:nvPr/>
          </p:nvSpPr>
          <p:spPr>
            <a:xfrm>
              <a:off x="4937108" y="2191400"/>
              <a:ext cx="24054" cy="24054"/>
            </a:xfrm>
            <a:custGeom>
              <a:avLst/>
              <a:gdLst/>
              <a:ahLst/>
              <a:cxnLst/>
              <a:rect l="l" t="t" r="r" b="b"/>
              <a:pathLst>
                <a:path w="739" h="739" extrusionOk="0">
                  <a:moveTo>
                    <a:pt x="0" y="0"/>
                  </a:moveTo>
                  <a:lnTo>
                    <a:pt x="0" y="738"/>
                  </a:lnTo>
                  <a:lnTo>
                    <a:pt x="738" y="738"/>
                  </a:lnTo>
                  <a:lnTo>
                    <a:pt x="7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107"/>
            <p:cNvSpPr/>
            <p:nvPr/>
          </p:nvSpPr>
          <p:spPr>
            <a:xfrm>
              <a:off x="5027795" y="2101462"/>
              <a:ext cx="23273" cy="24054"/>
            </a:xfrm>
            <a:custGeom>
              <a:avLst/>
              <a:gdLst/>
              <a:ahLst/>
              <a:cxnLst/>
              <a:rect l="l" t="t" r="r" b="b"/>
              <a:pathLst>
                <a:path w="715" h="739" extrusionOk="0">
                  <a:moveTo>
                    <a:pt x="0" y="1"/>
                  </a:moveTo>
                  <a:lnTo>
                    <a:pt x="0" y="739"/>
                  </a:lnTo>
                  <a:lnTo>
                    <a:pt x="715" y="739"/>
                  </a:lnTo>
                  <a:lnTo>
                    <a:pt x="7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107"/>
            <p:cNvSpPr/>
            <p:nvPr/>
          </p:nvSpPr>
          <p:spPr>
            <a:xfrm>
              <a:off x="5027795" y="2191400"/>
              <a:ext cx="23273" cy="24054"/>
            </a:xfrm>
            <a:custGeom>
              <a:avLst/>
              <a:gdLst/>
              <a:ahLst/>
              <a:cxnLst/>
              <a:rect l="l" t="t" r="r" b="b"/>
              <a:pathLst>
                <a:path w="715" h="739" extrusionOk="0">
                  <a:moveTo>
                    <a:pt x="0" y="0"/>
                  </a:moveTo>
                  <a:lnTo>
                    <a:pt x="0" y="738"/>
                  </a:lnTo>
                  <a:lnTo>
                    <a:pt x="715" y="738"/>
                  </a:lnTo>
                  <a:lnTo>
                    <a:pt x="71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107"/>
            <p:cNvSpPr/>
            <p:nvPr/>
          </p:nvSpPr>
          <p:spPr>
            <a:xfrm>
              <a:off x="4937108" y="2101462"/>
              <a:ext cx="24054" cy="24054"/>
            </a:xfrm>
            <a:custGeom>
              <a:avLst/>
              <a:gdLst/>
              <a:ahLst/>
              <a:cxnLst/>
              <a:rect l="l" t="t" r="r" b="b"/>
              <a:pathLst>
                <a:path w="739" h="739" extrusionOk="0">
                  <a:moveTo>
                    <a:pt x="0" y="1"/>
                  </a:moveTo>
                  <a:lnTo>
                    <a:pt x="0" y="739"/>
                  </a:lnTo>
                  <a:lnTo>
                    <a:pt x="738" y="739"/>
                  </a:lnTo>
                  <a:lnTo>
                    <a:pt x="7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9" name="Google Shape;13229;p107"/>
          <p:cNvGrpSpPr/>
          <p:nvPr/>
        </p:nvGrpSpPr>
        <p:grpSpPr>
          <a:xfrm>
            <a:off x="4063736" y="1768643"/>
            <a:ext cx="261149" cy="349778"/>
            <a:chOff x="4065003" y="1922400"/>
            <a:chExt cx="260498" cy="348871"/>
          </a:xfrm>
        </p:grpSpPr>
        <p:sp>
          <p:nvSpPr>
            <p:cNvPr id="13230" name="Google Shape;13230;p107"/>
            <p:cNvSpPr/>
            <p:nvPr/>
          </p:nvSpPr>
          <p:spPr>
            <a:xfrm>
              <a:off x="4065003" y="1922400"/>
              <a:ext cx="75223" cy="76004"/>
            </a:xfrm>
            <a:custGeom>
              <a:avLst/>
              <a:gdLst/>
              <a:ahLst/>
              <a:cxnLst/>
              <a:rect l="l" t="t" r="r" b="b"/>
              <a:pathLst>
                <a:path w="2311" h="2335" extrusionOk="0">
                  <a:moveTo>
                    <a:pt x="2311" y="1"/>
                  </a:moveTo>
                  <a:lnTo>
                    <a:pt x="1" y="2334"/>
                  </a:lnTo>
                  <a:lnTo>
                    <a:pt x="2311" y="2334"/>
                  </a:lnTo>
                  <a:lnTo>
                    <a:pt x="231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107"/>
            <p:cNvSpPr/>
            <p:nvPr/>
          </p:nvSpPr>
          <p:spPr>
            <a:xfrm>
              <a:off x="4065003" y="1922400"/>
              <a:ext cx="260498" cy="348871"/>
            </a:xfrm>
            <a:custGeom>
              <a:avLst/>
              <a:gdLst/>
              <a:ahLst/>
              <a:cxnLst/>
              <a:rect l="l" t="t" r="r" b="b"/>
              <a:pathLst>
                <a:path w="8003" h="10718" extrusionOk="0">
                  <a:moveTo>
                    <a:pt x="4311" y="3739"/>
                  </a:moveTo>
                  <a:lnTo>
                    <a:pt x="4311" y="6526"/>
                  </a:lnTo>
                  <a:lnTo>
                    <a:pt x="5240" y="5621"/>
                  </a:lnTo>
                  <a:lnTo>
                    <a:pt x="5693" y="6049"/>
                  </a:lnTo>
                  <a:lnTo>
                    <a:pt x="4002" y="7740"/>
                  </a:lnTo>
                  <a:lnTo>
                    <a:pt x="2335" y="6073"/>
                  </a:lnTo>
                  <a:lnTo>
                    <a:pt x="2787" y="5621"/>
                  </a:lnTo>
                  <a:lnTo>
                    <a:pt x="3692" y="6526"/>
                  </a:lnTo>
                  <a:lnTo>
                    <a:pt x="3692" y="3739"/>
                  </a:lnTo>
                  <a:close/>
                  <a:moveTo>
                    <a:pt x="6312" y="7740"/>
                  </a:moveTo>
                  <a:lnTo>
                    <a:pt x="6312" y="9169"/>
                  </a:lnTo>
                  <a:lnTo>
                    <a:pt x="1668" y="9169"/>
                  </a:lnTo>
                  <a:lnTo>
                    <a:pt x="1668" y="7740"/>
                  </a:lnTo>
                  <a:lnTo>
                    <a:pt x="2287" y="7740"/>
                  </a:lnTo>
                  <a:lnTo>
                    <a:pt x="2287" y="8526"/>
                  </a:lnTo>
                  <a:lnTo>
                    <a:pt x="5693" y="8526"/>
                  </a:lnTo>
                  <a:lnTo>
                    <a:pt x="5693" y="7740"/>
                  </a:lnTo>
                  <a:close/>
                  <a:moveTo>
                    <a:pt x="2954" y="1"/>
                  </a:moveTo>
                  <a:lnTo>
                    <a:pt x="2954" y="2954"/>
                  </a:lnTo>
                  <a:lnTo>
                    <a:pt x="1" y="2954"/>
                  </a:lnTo>
                  <a:lnTo>
                    <a:pt x="1" y="10717"/>
                  </a:lnTo>
                  <a:lnTo>
                    <a:pt x="8003" y="10717"/>
                  </a:lnTo>
                  <a:lnTo>
                    <a:pt x="800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2" name="Google Shape;13232;p107"/>
          <p:cNvGrpSpPr/>
          <p:nvPr/>
        </p:nvGrpSpPr>
        <p:grpSpPr>
          <a:xfrm>
            <a:off x="2508740" y="1781077"/>
            <a:ext cx="349710" cy="325661"/>
            <a:chOff x="2513885" y="1934802"/>
            <a:chExt cx="348838" cy="324816"/>
          </a:xfrm>
        </p:grpSpPr>
        <p:sp>
          <p:nvSpPr>
            <p:cNvPr id="13233" name="Google Shape;13233;p107"/>
            <p:cNvSpPr/>
            <p:nvPr/>
          </p:nvSpPr>
          <p:spPr>
            <a:xfrm>
              <a:off x="2669674" y="2065038"/>
              <a:ext cx="35707" cy="61259"/>
            </a:xfrm>
            <a:custGeom>
              <a:avLst/>
              <a:gdLst/>
              <a:ahLst/>
              <a:cxnLst/>
              <a:rect l="l" t="t" r="r" b="b"/>
              <a:pathLst>
                <a:path w="1097" h="1882" extrusionOk="0">
                  <a:moveTo>
                    <a:pt x="549" y="0"/>
                  </a:moveTo>
                  <a:cubicBezTo>
                    <a:pt x="525" y="0"/>
                    <a:pt x="382" y="120"/>
                    <a:pt x="215" y="572"/>
                  </a:cubicBezTo>
                  <a:cubicBezTo>
                    <a:pt x="96" y="1001"/>
                    <a:pt x="25" y="1429"/>
                    <a:pt x="1" y="1882"/>
                  </a:cubicBezTo>
                  <a:lnTo>
                    <a:pt x="1096" y="1882"/>
                  </a:lnTo>
                  <a:cubicBezTo>
                    <a:pt x="1096" y="1429"/>
                    <a:pt x="1025" y="1001"/>
                    <a:pt x="882" y="572"/>
                  </a:cubicBezTo>
                  <a:cubicBezTo>
                    <a:pt x="739" y="120"/>
                    <a:pt x="596"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107"/>
            <p:cNvSpPr/>
            <p:nvPr/>
          </p:nvSpPr>
          <p:spPr>
            <a:xfrm>
              <a:off x="2669674" y="2146415"/>
              <a:ext cx="35707" cy="62073"/>
            </a:xfrm>
            <a:custGeom>
              <a:avLst/>
              <a:gdLst/>
              <a:ahLst/>
              <a:cxnLst/>
              <a:rect l="l" t="t" r="r" b="b"/>
              <a:pathLst>
                <a:path w="1097" h="1907" extrusionOk="0">
                  <a:moveTo>
                    <a:pt x="1" y="1"/>
                  </a:moveTo>
                  <a:cubicBezTo>
                    <a:pt x="25" y="453"/>
                    <a:pt x="96" y="906"/>
                    <a:pt x="215" y="1335"/>
                  </a:cubicBezTo>
                  <a:cubicBezTo>
                    <a:pt x="382" y="1763"/>
                    <a:pt x="525" y="1882"/>
                    <a:pt x="549" y="1906"/>
                  </a:cubicBezTo>
                  <a:cubicBezTo>
                    <a:pt x="596" y="1906"/>
                    <a:pt x="739" y="1763"/>
                    <a:pt x="882" y="1335"/>
                  </a:cubicBezTo>
                  <a:cubicBezTo>
                    <a:pt x="1025" y="906"/>
                    <a:pt x="1096" y="453"/>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107"/>
            <p:cNvSpPr/>
            <p:nvPr/>
          </p:nvSpPr>
          <p:spPr>
            <a:xfrm>
              <a:off x="2715408" y="2071222"/>
              <a:ext cx="42673" cy="55075"/>
            </a:xfrm>
            <a:custGeom>
              <a:avLst/>
              <a:gdLst/>
              <a:ahLst/>
              <a:cxnLst/>
              <a:rect l="l" t="t" r="r" b="b"/>
              <a:pathLst>
                <a:path w="1311" h="1692" extrusionOk="0">
                  <a:moveTo>
                    <a:pt x="1" y="1"/>
                  </a:moveTo>
                  <a:lnTo>
                    <a:pt x="1" y="1"/>
                  </a:lnTo>
                  <a:cubicBezTo>
                    <a:pt x="215" y="549"/>
                    <a:pt x="310" y="1120"/>
                    <a:pt x="334" y="1692"/>
                  </a:cubicBezTo>
                  <a:lnTo>
                    <a:pt x="1311" y="1692"/>
                  </a:lnTo>
                  <a:cubicBezTo>
                    <a:pt x="1215" y="930"/>
                    <a:pt x="715" y="287"/>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107"/>
            <p:cNvSpPr/>
            <p:nvPr/>
          </p:nvSpPr>
          <p:spPr>
            <a:xfrm>
              <a:off x="2677421" y="1949547"/>
              <a:ext cx="162066" cy="41892"/>
            </a:xfrm>
            <a:custGeom>
              <a:avLst/>
              <a:gdLst/>
              <a:ahLst/>
              <a:cxnLst/>
              <a:rect l="l" t="t" r="r" b="b"/>
              <a:pathLst>
                <a:path w="4979" h="1287" extrusionOk="0">
                  <a:moveTo>
                    <a:pt x="1" y="0"/>
                  </a:moveTo>
                  <a:lnTo>
                    <a:pt x="739" y="1286"/>
                  </a:lnTo>
                  <a:lnTo>
                    <a:pt x="4978" y="1286"/>
                  </a:lnTo>
                  <a:lnTo>
                    <a:pt x="497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107"/>
            <p:cNvSpPr/>
            <p:nvPr/>
          </p:nvSpPr>
          <p:spPr>
            <a:xfrm>
              <a:off x="2616974" y="2071222"/>
              <a:ext cx="42673" cy="55075"/>
            </a:xfrm>
            <a:custGeom>
              <a:avLst/>
              <a:gdLst/>
              <a:ahLst/>
              <a:cxnLst/>
              <a:rect l="l" t="t" r="r" b="b"/>
              <a:pathLst>
                <a:path w="1311" h="1692" extrusionOk="0">
                  <a:moveTo>
                    <a:pt x="1310" y="1"/>
                  </a:moveTo>
                  <a:lnTo>
                    <a:pt x="1310" y="1"/>
                  </a:lnTo>
                  <a:cubicBezTo>
                    <a:pt x="620" y="287"/>
                    <a:pt x="119" y="930"/>
                    <a:pt x="0" y="1692"/>
                  </a:cubicBezTo>
                  <a:lnTo>
                    <a:pt x="1001" y="1692"/>
                  </a:lnTo>
                  <a:cubicBezTo>
                    <a:pt x="1001" y="1120"/>
                    <a:pt x="1120" y="549"/>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107"/>
            <p:cNvSpPr/>
            <p:nvPr/>
          </p:nvSpPr>
          <p:spPr>
            <a:xfrm>
              <a:off x="2616974" y="2146415"/>
              <a:ext cx="42673" cy="55856"/>
            </a:xfrm>
            <a:custGeom>
              <a:avLst/>
              <a:gdLst/>
              <a:ahLst/>
              <a:cxnLst/>
              <a:rect l="l" t="t" r="r" b="b"/>
              <a:pathLst>
                <a:path w="1311" h="1716" extrusionOk="0">
                  <a:moveTo>
                    <a:pt x="0" y="1"/>
                  </a:moveTo>
                  <a:cubicBezTo>
                    <a:pt x="119" y="763"/>
                    <a:pt x="620" y="1406"/>
                    <a:pt x="1310" y="1716"/>
                  </a:cubicBezTo>
                  <a:cubicBezTo>
                    <a:pt x="1120" y="1168"/>
                    <a:pt x="1001" y="596"/>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107"/>
            <p:cNvSpPr/>
            <p:nvPr/>
          </p:nvSpPr>
          <p:spPr>
            <a:xfrm>
              <a:off x="2513885" y="1934802"/>
              <a:ext cx="348838" cy="324816"/>
            </a:xfrm>
            <a:custGeom>
              <a:avLst/>
              <a:gdLst/>
              <a:ahLst/>
              <a:cxnLst/>
              <a:rect l="l" t="t" r="r" b="b"/>
              <a:pathLst>
                <a:path w="10717" h="9979" extrusionOk="0">
                  <a:moveTo>
                    <a:pt x="5315" y="3371"/>
                  </a:moveTo>
                  <a:cubicBezTo>
                    <a:pt x="6767" y="3371"/>
                    <a:pt x="8168" y="4497"/>
                    <a:pt x="8168" y="6192"/>
                  </a:cubicBezTo>
                  <a:cubicBezTo>
                    <a:pt x="8168" y="7740"/>
                    <a:pt x="6906" y="9002"/>
                    <a:pt x="5335" y="9002"/>
                  </a:cubicBezTo>
                  <a:cubicBezTo>
                    <a:pt x="2834" y="9002"/>
                    <a:pt x="1572" y="5978"/>
                    <a:pt x="3358" y="4192"/>
                  </a:cubicBezTo>
                  <a:cubicBezTo>
                    <a:pt x="3925" y="3625"/>
                    <a:pt x="4626" y="3371"/>
                    <a:pt x="5315" y="3371"/>
                  </a:cubicBezTo>
                  <a:close/>
                  <a:moveTo>
                    <a:pt x="0" y="1"/>
                  </a:moveTo>
                  <a:lnTo>
                    <a:pt x="0" y="9979"/>
                  </a:lnTo>
                  <a:lnTo>
                    <a:pt x="10717" y="9979"/>
                  </a:lnTo>
                  <a:lnTo>
                    <a:pt x="10717" y="2382"/>
                  </a:lnTo>
                  <a:lnTo>
                    <a:pt x="5406" y="2382"/>
                  </a:lnTo>
                  <a:lnTo>
                    <a:pt x="40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107"/>
            <p:cNvSpPr/>
            <p:nvPr/>
          </p:nvSpPr>
          <p:spPr>
            <a:xfrm>
              <a:off x="2715408" y="2146415"/>
              <a:ext cx="42673" cy="55856"/>
            </a:xfrm>
            <a:custGeom>
              <a:avLst/>
              <a:gdLst/>
              <a:ahLst/>
              <a:cxnLst/>
              <a:rect l="l" t="t" r="r" b="b"/>
              <a:pathLst>
                <a:path w="1311" h="1716" extrusionOk="0">
                  <a:moveTo>
                    <a:pt x="334" y="1"/>
                  </a:moveTo>
                  <a:cubicBezTo>
                    <a:pt x="310" y="596"/>
                    <a:pt x="215" y="1168"/>
                    <a:pt x="1" y="1716"/>
                  </a:cubicBezTo>
                  <a:cubicBezTo>
                    <a:pt x="715" y="1406"/>
                    <a:pt x="1215" y="763"/>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1" name="Google Shape;13241;p107"/>
          <p:cNvGrpSpPr/>
          <p:nvPr/>
        </p:nvGrpSpPr>
        <p:grpSpPr>
          <a:xfrm>
            <a:off x="1752584" y="1784178"/>
            <a:ext cx="349743" cy="318684"/>
            <a:chOff x="1759614" y="1937894"/>
            <a:chExt cx="348871" cy="317857"/>
          </a:xfrm>
        </p:grpSpPr>
        <p:sp>
          <p:nvSpPr>
            <p:cNvPr id="13242" name="Google Shape;13242;p107"/>
            <p:cNvSpPr/>
            <p:nvPr/>
          </p:nvSpPr>
          <p:spPr>
            <a:xfrm>
              <a:off x="1844898" y="1937894"/>
              <a:ext cx="179090" cy="251188"/>
            </a:xfrm>
            <a:custGeom>
              <a:avLst/>
              <a:gdLst/>
              <a:ahLst/>
              <a:cxnLst/>
              <a:rect l="l" t="t" r="r" b="b"/>
              <a:pathLst>
                <a:path w="5502" h="7717" extrusionOk="0">
                  <a:moveTo>
                    <a:pt x="1858" y="2525"/>
                  </a:moveTo>
                  <a:lnTo>
                    <a:pt x="2310" y="2954"/>
                  </a:lnTo>
                  <a:lnTo>
                    <a:pt x="1286" y="4026"/>
                  </a:lnTo>
                  <a:lnTo>
                    <a:pt x="524" y="3311"/>
                  </a:lnTo>
                  <a:lnTo>
                    <a:pt x="953" y="2859"/>
                  </a:lnTo>
                  <a:lnTo>
                    <a:pt x="1262" y="3144"/>
                  </a:lnTo>
                  <a:lnTo>
                    <a:pt x="1858" y="2525"/>
                  </a:lnTo>
                  <a:close/>
                  <a:moveTo>
                    <a:pt x="4811" y="3406"/>
                  </a:moveTo>
                  <a:lnTo>
                    <a:pt x="4811" y="4026"/>
                  </a:lnTo>
                  <a:lnTo>
                    <a:pt x="2667" y="4026"/>
                  </a:lnTo>
                  <a:lnTo>
                    <a:pt x="2667" y="3406"/>
                  </a:lnTo>
                  <a:close/>
                  <a:moveTo>
                    <a:pt x="1739" y="4692"/>
                  </a:moveTo>
                  <a:lnTo>
                    <a:pt x="1739" y="5312"/>
                  </a:lnTo>
                  <a:lnTo>
                    <a:pt x="1096" y="5312"/>
                  </a:lnTo>
                  <a:lnTo>
                    <a:pt x="1096" y="4692"/>
                  </a:lnTo>
                  <a:close/>
                  <a:moveTo>
                    <a:pt x="4811" y="4692"/>
                  </a:moveTo>
                  <a:lnTo>
                    <a:pt x="4811" y="5312"/>
                  </a:lnTo>
                  <a:lnTo>
                    <a:pt x="2667" y="5312"/>
                  </a:lnTo>
                  <a:lnTo>
                    <a:pt x="2667" y="4692"/>
                  </a:lnTo>
                  <a:close/>
                  <a:moveTo>
                    <a:pt x="1739" y="5954"/>
                  </a:moveTo>
                  <a:lnTo>
                    <a:pt x="1739" y="6597"/>
                  </a:lnTo>
                  <a:lnTo>
                    <a:pt x="1096" y="6597"/>
                  </a:lnTo>
                  <a:lnTo>
                    <a:pt x="1096" y="5954"/>
                  </a:lnTo>
                  <a:close/>
                  <a:moveTo>
                    <a:pt x="4811" y="5954"/>
                  </a:moveTo>
                  <a:lnTo>
                    <a:pt x="4811" y="6597"/>
                  </a:lnTo>
                  <a:lnTo>
                    <a:pt x="2667" y="6597"/>
                  </a:lnTo>
                  <a:lnTo>
                    <a:pt x="2667" y="5954"/>
                  </a:lnTo>
                  <a:close/>
                  <a:moveTo>
                    <a:pt x="1953" y="1"/>
                  </a:moveTo>
                  <a:lnTo>
                    <a:pt x="1953" y="1954"/>
                  </a:lnTo>
                  <a:lnTo>
                    <a:pt x="0" y="1954"/>
                  </a:lnTo>
                  <a:lnTo>
                    <a:pt x="0" y="7717"/>
                  </a:lnTo>
                  <a:lnTo>
                    <a:pt x="5501" y="7717"/>
                  </a:lnTo>
                  <a:lnTo>
                    <a:pt x="55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107"/>
            <p:cNvSpPr/>
            <p:nvPr/>
          </p:nvSpPr>
          <p:spPr>
            <a:xfrm>
              <a:off x="1853426" y="1946422"/>
              <a:ext cx="34894" cy="34145"/>
            </a:xfrm>
            <a:custGeom>
              <a:avLst/>
              <a:gdLst/>
              <a:ahLst/>
              <a:cxnLst/>
              <a:rect l="l" t="t" r="r" b="b"/>
              <a:pathLst>
                <a:path w="1072" h="1049" extrusionOk="0">
                  <a:moveTo>
                    <a:pt x="1072" y="1"/>
                  </a:moveTo>
                  <a:lnTo>
                    <a:pt x="0" y="1049"/>
                  </a:lnTo>
                  <a:lnTo>
                    <a:pt x="1072" y="1049"/>
                  </a:lnTo>
                  <a:lnTo>
                    <a:pt x="107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107"/>
            <p:cNvSpPr/>
            <p:nvPr/>
          </p:nvSpPr>
          <p:spPr>
            <a:xfrm>
              <a:off x="2044110" y="2012338"/>
              <a:ext cx="43454" cy="176747"/>
            </a:xfrm>
            <a:custGeom>
              <a:avLst/>
              <a:gdLst/>
              <a:ahLst/>
              <a:cxnLst/>
              <a:rect l="l" t="t" r="r" b="b"/>
              <a:pathLst>
                <a:path w="1335" h="5430" extrusionOk="0">
                  <a:moveTo>
                    <a:pt x="1" y="0"/>
                  </a:moveTo>
                  <a:lnTo>
                    <a:pt x="1" y="5430"/>
                  </a:lnTo>
                  <a:lnTo>
                    <a:pt x="1334" y="5430"/>
                  </a:lnTo>
                  <a:lnTo>
                    <a:pt x="13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107"/>
            <p:cNvSpPr/>
            <p:nvPr/>
          </p:nvSpPr>
          <p:spPr>
            <a:xfrm>
              <a:off x="1780545" y="2012338"/>
              <a:ext cx="44235" cy="176747"/>
            </a:xfrm>
            <a:custGeom>
              <a:avLst/>
              <a:gdLst/>
              <a:ahLst/>
              <a:cxnLst/>
              <a:rect l="l" t="t" r="r" b="b"/>
              <a:pathLst>
                <a:path w="1359" h="5430" extrusionOk="0">
                  <a:moveTo>
                    <a:pt x="1" y="0"/>
                  </a:moveTo>
                  <a:lnTo>
                    <a:pt x="1" y="5430"/>
                  </a:lnTo>
                  <a:lnTo>
                    <a:pt x="1358" y="5430"/>
                  </a:lnTo>
                  <a:lnTo>
                    <a:pt x="13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107"/>
            <p:cNvSpPr/>
            <p:nvPr/>
          </p:nvSpPr>
          <p:spPr>
            <a:xfrm>
              <a:off x="1759614" y="2209205"/>
              <a:ext cx="348871" cy="46547"/>
            </a:xfrm>
            <a:custGeom>
              <a:avLst/>
              <a:gdLst/>
              <a:ahLst/>
              <a:cxnLst/>
              <a:rect l="l" t="t" r="r" b="b"/>
              <a:pathLst>
                <a:path w="10718" h="1430" extrusionOk="0">
                  <a:moveTo>
                    <a:pt x="1" y="1"/>
                  </a:moveTo>
                  <a:lnTo>
                    <a:pt x="1" y="406"/>
                  </a:lnTo>
                  <a:cubicBezTo>
                    <a:pt x="1" y="977"/>
                    <a:pt x="477" y="1430"/>
                    <a:pt x="1025" y="1430"/>
                  </a:cubicBezTo>
                  <a:lnTo>
                    <a:pt x="9693" y="1430"/>
                  </a:lnTo>
                  <a:cubicBezTo>
                    <a:pt x="10265" y="1430"/>
                    <a:pt x="10717" y="977"/>
                    <a:pt x="10717" y="406"/>
                  </a:cubicBez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47" name="Google Shape;13247;p107"/>
          <p:cNvGrpSpPr/>
          <p:nvPr/>
        </p:nvGrpSpPr>
        <p:grpSpPr>
          <a:xfrm>
            <a:off x="1052392" y="1768643"/>
            <a:ext cx="240167" cy="349785"/>
            <a:chOff x="1061169" y="1922400"/>
            <a:chExt cx="239568" cy="348878"/>
          </a:xfrm>
        </p:grpSpPr>
        <p:sp>
          <p:nvSpPr>
            <p:cNvPr id="13248" name="Google Shape;13248;p107"/>
            <p:cNvSpPr/>
            <p:nvPr/>
          </p:nvSpPr>
          <p:spPr>
            <a:xfrm>
              <a:off x="1159635" y="2002247"/>
              <a:ext cx="31801" cy="36456"/>
            </a:xfrm>
            <a:custGeom>
              <a:avLst/>
              <a:gdLst/>
              <a:ahLst/>
              <a:cxnLst/>
              <a:rect l="l" t="t" r="r" b="b"/>
              <a:pathLst>
                <a:path w="977" h="1120" extrusionOk="0">
                  <a:moveTo>
                    <a:pt x="0" y="1"/>
                  </a:moveTo>
                  <a:lnTo>
                    <a:pt x="0" y="1120"/>
                  </a:lnTo>
                  <a:lnTo>
                    <a:pt x="977" y="548"/>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107"/>
            <p:cNvSpPr/>
            <p:nvPr/>
          </p:nvSpPr>
          <p:spPr>
            <a:xfrm>
              <a:off x="1061169" y="1922400"/>
              <a:ext cx="239568" cy="265901"/>
            </a:xfrm>
            <a:custGeom>
              <a:avLst/>
              <a:gdLst/>
              <a:ahLst/>
              <a:cxnLst/>
              <a:rect l="l" t="t" r="r" b="b"/>
              <a:pathLst>
                <a:path w="7360" h="8169" extrusionOk="0">
                  <a:moveTo>
                    <a:pt x="2406" y="1358"/>
                  </a:moveTo>
                  <a:lnTo>
                    <a:pt x="5264" y="3025"/>
                  </a:lnTo>
                  <a:lnTo>
                    <a:pt x="2406" y="4668"/>
                  </a:lnTo>
                  <a:lnTo>
                    <a:pt x="2406" y="1358"/>
                  </a:lnTo>
                  <a:close/>
                  <a:moveTo>
                    <a:pt x="5573" y="5335"/>
                  </a:moveTo>
                  <a:lnTo>
                    <a:pt x="5573" y="5954"/>
                  </a:lnTo>
                  <a:lnTo>
                    <a:pt x="1763" y="5954"/>
                  </a:lnTo>
                  <a:lnTo>
                    <a:pt x="1763" y="5335"/>
                  </a:lnTo>
                  <a:close/>
                  <a:moveTo>
                    <a:pt x="5573" y="6645"/>
                  </a:moveTo>
                  <a:lnTo>
                    <a:pt x="5573" y="7264"/>
                  </a:lnTo>
                  <a:lnTo>
                    <a:pt x="1763" y="7264"/>
                  </a:lnTo>
                  <a:lnTo>
                    <a:pt x="1763" y="6645"/>
                  </a:lnTo>
                  <a:close/>
                  <a:moveTo>
                    <a:pt x="1" y="1"/>
                  </a:moveTo>
                  <a:lnTo>
                    <a:pt x="1" y="8169"/>
                  </a:lnTo>
                  <a:lnTo>
                    <a:pt x="7359" y="8169"/>
                  </a:lnTo>
                  <a:lnTo>
                    <a:pt x="73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107"/>
            <p:cNvSpPr/>
            <p:nvPr/>
          </p:nvSpPr>
          <p:spPr>
            <a:xfrm>
              <a:off x="1061169" y="2208456"/>
              <a:ext cx="239568" cy="62822"/>
            </a:xfrm>
            <a:custGeom>
              <a:avLst/>
              <a:gdLst/>
              <a:ahLst/>
              <a:cxnLst/>
              <a:rect l="l" t="t" r="r" b="b"/>
              <a:pathLst>
                <a:path w="7360" h="1930" extrusionOk="0">
                  <a:moveTo>
                    <a:pt x="4002" y="643"/>
                  </a:moveTo>
                  <a:lnTo>
                    <a:pt x="3978" y="1286"/>
                  </a:lnTo>
                  <a:lnTo>
                    <a:pt x="3382" y="1286"/>
                  </a:lnTo>
                  <a:lnTo>
                    <a:pt x="3382" y="643"/>
                  </a:lnTo>
                  <a:close/>
                  <a:moveTo>
                    <a:pt x="1" y="0"/>
                  </a:moveTo>
                  <a:lnTo>
                    <a:pt x="1" y="1929"/>
                  </a:lnTo>
                  <a:lnTo>
                    <a:pt x="7359" y="1929"/>
                  </a:lnTo>
                  <a:lnTo>
                    <a:pt x="73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1" name="Google Shape;13251;p107"/>
          <p:cNvGrpSpPr/>
          <p:nvPr/>
        </p:nvGrpSpPr>
        <p:grpSpPr>
          <a:xfrm>
            <a:off x="3262547" y="2914996"/>
            <a:ext cx="348927" cy="293026"/>
            <a:chOff x="3265812" y="3065780"/>
            <a:chExt cx="348057" cy="292266"/>
          </a:xfrm>
        </p:grpSpPr>
        <p:sp>
          <p:nvSpPr>
            <p:cNvPr id="13252" name="Google Shape;13252;p107"/>
            <p:cNvSpPr/>
            <p:nvPr/>
          </p:nvSpPr>
          <p:spPr>
            <a:xfrm>
              <a:off x="3327040" y="3127040"/>
              <a:ext cx="225604" cy="126359"/>
            </a:xfrm>
            <a:custGeom>
              <a:avLst/>
              <a:gdLst/>
              <a:ahLst/>
              <a:cxnLst/>
              <a:rect l="l" t="t" r="r" b="b"/>
              <a:pathLst>
                <a:path w="6931" h="3882" extrusionOk="0">
                  <a:moveTo>
                    <a:pt x="4763" y="595"/>
                  </a:moveTo>
                  <a:cubicBezTo>
                    <a:pt x="5263" y="595"/>
                    <a:pt x="5692" y="1000"/>
                    <a:pt x="5692" y="1524"/>
                  </a:cubicBezTo>
                  <a:lnTo>
                    <a:pt x="5692" y="2405"/>
                  </a:lnTo>
                  <a:cubicBezTo>
                    <a:pt x="5692" y="2905"/>
                    <a:pt x="5263" y="3310"/>
                    <a:pt x="4763" y="3310"/>
                  </a:cubicBezTo>
                  <a:lnTo>
                    <a:pt x="3763" y="3310"/>
                  </a:lnTo>
                  <a:lnTo>
                    <a:pt x="3763" y="595"/>
                  </a:lnTo>
                  <a:close/>
                  <a:moveTo>
                    <a:pt x="3168" y="595"/>
                  </a:moveTo>
                  <a:lnTo>
                    <a:pt x="3168" y="3310"/>
                  </a:lnTo>
                  <a:lnTo>
                    <a:pt x="2549" y="3310"/>
                  </a:lnTo>
                  <a:lnTo>
                    <a:pt x="2549" y="2286"/>
                  </a:lnTo>
                  <a:lnTo>
                    <a:pt x="1882" y="2286"/>
                  </a:lnTo>
                  <a:lnTo>
                    <a:pt x="1882" y="3334"/>
                  </a:lnTo>
                  <a:lnTo>
                    <a:pt x="1239" y="3334"/>
                  </a:lnTo>
                  <a:lnTo>
                    <a:pt x="1239" y="595"/>
                  </a:lnTo>
                  <a:lnTo>
                    <a:pt x="1882" y="595"/>
                  </a:lnTo>
                  <a:lnTo>
                    <a:pt x="1882" y="1667"/>
                  </a:lnTo>
                  <a:lnTo>
                    <a:pt x="2549" y="1667"/>
                  </a:lnTo>
                  <a:lnTo>
                    <a:pt x="2549" y="595"/>
                  </a:lnTo>
                  <a:close/>
                  <a:moveTo>
                    <a:pt x="0" y="0"/>
                  </a:moveTo>
                  <a:lnTo>
                    <a:pt x="0" y="3882"/>
                  </a:lnTo>
                  <a:lnTo>
                    <a:pt x="6931" y="3882"/>
                  </a:lnTo>
                  <a:lnTo>
                    <a:pt x="693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107"/>
            <p:cNvSpPr/>
            <p:nvPr/>
          </p:nvSpPr>
          <p:spPr>
            <a:xfrm>
              <a:off x="3265812" y="3065780"/>
              <a:ext cx="348057" cy="292266"/>
            </a:xfrm>
            <a:custGeom>
              <a:avLst/>
              <a:gdLst/>
              <a:ahLst/>
              <a:cxnLst/>
              <a:rect l="l" t="t" r="r" b="b"/>
              <a:pathLst>
                <a:path w="10693" h="8979" extrusionOk="0">
                  <a:moveTo>
                    <a:pt x="9454" y="1239"/>
                  </a:moveTo>
                  <a:lnTo>
                    <a:pt x="9454" y="6407"/>
                  </a:lnTo>
                  <a:lnTo>
                    <a:pt x="1238" y="6407"/>
                  </a:lnTo>
                  <a:lnTo>
                    <a:pt x="1238" y="1239"/>
                  </a:lnTo>
                  <a:close/>
                  <a:moveTo>
                    <a:pt x="0" y="1"/>
                  </a:moveTo>
                  <a:lnTo>
                    <a:pt x="0" y="7645"/>
                  </a:lnTo>
                  <a:lnTo>
                    <a:pt x="3358" y="7645"/>
                  </a:lnTo>
                  <a:lnTo>
                    <a:pt x="3358" y="8979"/>
                  </a:lnTo>
                  <a:lnTo>
                    <a:pt x="7359" y="8979"/>
                  </a:lnTo>
                  <a:lnTo>
                    <a:pt x="7359" y="7645"/>
                  </a:lnTo>
                  <a:lnTo>
                    <a:pt x="10693" y="7645"/>
                  </a:lnTo>
                  <a:lnTo>
                    <a:pt x="1069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107"/>
            <p:cNvSpPr/>
            <p:nvPr/>
          </p:nvSpPr>
          <p:spPr>
            <a:xfrm>
              <a:off x="3469679" y="3166557"/>
              <a:ext cx="21743" cy="48109"/>
            </a:xfrm>
            <a:custGeom>
              <a:avLst/>
              <a:gdLst/>
              <a:ahLst/>
              <a:cxnLst/>
              <a:rect l="l" t="t" r="r" b="b"/>
              <a:pathLst>
                <a:path w="668" h="1478" extrusionOk="0">
                  <a:moveTo>
                    <a:pt x="381" y="1"/>
                  </a:moveTo>
                  <a:lnTo>
                    <a:pt x="381" y="24"/>
                  </a:lnTo>
                  <a:lnTo>
                    <a:pt x="0" y="24"/>
                  </a:lnTo>
                  <a:lnTo>
                    <a:pt x="0" y="1477"/>
                  </a:lnTo>
                  <a:lnTo>
                    <a:pt x="381" y="1477"/>
                  </a:lnTo>
                  <a:cubicBezTo>
                    <a:pt x="548" y="1477"/>
                    <a:pt x="667" y="1334"/>
                    <a:pt x="667" y="1191"/>
                  </a:cubicBezTo>
                  <a:lnTo>
                    <a:pt x="667" y="310"/>
                  </a:lnTo>
                  <a:cubicBezTo>
                    <a:pt x="667" y="144"/>
                    <a:pt x="548"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5" name="Google Shape;13255;p107"/>
          <p:cNvGrpSpPr/>
          <p:nvPr/>
        </p:nvGrpSpPr>
        <p:grpSpPr>
          <a:xfrm>
            <a:off x="997211" y="2914996"/>
            <a:ext cx="349749" cy="292249"/>
            <a:chOff x="1006125" y="3065780"/>
            <a:chExt cx="348877" cy="291491"/>
          </a:xfrm>
        </p:grpSpPr>
        <p:sp>
          <p:nvSpPr>
            <p:cNvPr id="13256" name="Google Shape;13256;p107"/>
            <p:cNvSpPr/>
            <p:nvPr/>
          </p:nvSpPr>
          <p:spPr>
            <a:xfrm>
              <a:off x="1027055" y="3113857"/>
              <a:ext cx="307012" cy="176746"/>
            </a:xfrm>
            <a:custGeom>
              <a:avLst/>
              <a:gdLst/>
              <a:ahLst/>
              <a:cxnLst/>
              <a:rect l="l" t="t" r="r" b="b"/>
              <a:pathLst>
                <a:path w="9432" h="5430" extrusionOk="0">
                  <a:moveTo>
                    <a:pt x="1" y="0"/>
                  </a:moveTo>
                  <a:lnTo>
                    <a:pt x="1" y="5430"/>
                  </a:lnTo>
                  <a:lnTo>
                    <a:pt x="882" y="5430"/>
                  </a:lnTo>
                  <a:lnTo>
                    <a:pt x="882" y="5168"/>
                  </a:lnTo>
                  <a:cubicBezTo>
                    <a:pt x="882" y="4430"/>
                    <a:pt x="1287" y="3763"/>
                    <a:pt x="1930" y="3453"/>
                  </a:cubicBezTo>
                  <a:cubicBezTo>
                    <a:pt x="1739" y="3215"/>
                    <a:pt x="1620" y="2882"/>
                    <a:pt x="1644" y="2572"/>
                  </a:cubicBezTo>
                  <a:cubicBezTo>
                    <a:pt x="1682" y="1923"/>
                    <a:pt x="2225" y="1458"/>
                    <a:pt x="2831" y="1458"/>
                  </a:cubicBezTo>
                  <a:cubicBezTo>
                    <a:pt x="2982" y="1458"/>
                    <a:pt x="3136" y="1487"/>
                    <a:pt x="3287" y="1548"/>
                  </a:cubicBezTo>
                  <a:cubicBezTo>
                    <a:pt x="4049" y="1882"/>
                    <a:pt x="4264" y="2834"/>
                    <a:pt x="3716" y="3453"/>
                  </a:cubicBezTo>
                  <a:cubicBezTo>
                    <a:pt x="4359" y="3787"/>
                    <a:pt x="4764" y="4430"/>
                    <a:pt x="4764" y="5168"/>
                  </a:cubicBezTo>
                  <a:lnTo>
                    <a:pt x="4764" y="5430"/>
                  </a:lnTo>
                  <a:lnTo>
                    <a:pt x="9431" y="5430"/>
                  </a:lnTo>
                  <a:lnTo>
                    <a:pt x="9431" y="2263"/>
                  </a:lnTo>
                  <a:lnTo>
                    <a:pt x="7645" y="2263"/>
                  </a:lnTo>
                  <a:lnTo>
                    <a:pt x="5788" y="3477"/>
                  </a:lnTo>
                  <a:lnTo>
                    <a:pt x="5788" y="2263"/>
                  </a:lnTo>
                  <a:lnTo>
                    <a:pt x="5693" y="2263"/>
                  </a:lnTo>
                  <a:cubicBezTo>
                    <a:pt x="5192" y="2263"/>
                    <a:pt x="4788" y="1858"/>
                    <a:pt x="4788" y="1358"/>
                  </a:cubicBezTo>
                  <a:lnTo>
                    <a:pt x="47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107"/>
            <p:cNvSpPr/>
            <p:nvPr/>
          </p:nvSpPr>
          <p:spPr>
            <a:xfrm>
              <a:off x="1203026" y="3065780"/>
              <a:ext cx="151976" cy="123299"/>
            </a:xfrm>
            <a:custGeom>
              <a:avLst/>
              <a:gdLst/>
              <a:ahLst/>
              <a:cxnLst/>
              <a:rect l="l" t="t" r="r" b="b"/>
              <a:pathLst>
                <a:path w="4669" h="3788" extrusionOk="0">
                  <a:moveTo>
                    <a:pt x="1406" y="1168"/>
                  </a:moveTo>
                  <a:lnTo>
                    <a:pt x="1406" y="1763"/>
                  </a:lnTo>
                  <a:lnTo>
                    <a:pt x="763" y="1763"/>
                  </a:lnTo>
                  <a:lnTo>
                    <a:pt x="763" y="1168"/>
                  </a:lnTo>
                  <a:close/>
                  <a:moveTo>
                    <a:pt x="2644" y="1168"/>
                  </a:moveTo>
                  <a:lnTo>
                    <a:pt x="2644" y="1763"/>
                  </a:lnTo>
                  <a:lnTo>
                    <a:pt x="2025" y="1763"/>
                  </a:lnTo>
                  <a:lnTo>
                    <a:pt x="2025" y="1168"/>
                  </a:lnTo>
                  <a:close/>
                  <a:moveTo>
                    <a:pt x="3906" y="1168"/>
                  </a:moveTo>
                  <a:lnTo>
                    <a:pt x="3906" y="1763"/>
                  </a:lnTo>
                  <a:lnTo>
                    <a:pt x="3287" y="1763"/>
                  </a:lnTo>
                  <a:lnTo>
                    <a:pt x="3287" y="1168"/>
                  </a:lnTo>
                  <a:close/>
                  <a:moveTo>
                    <a:pt x="287" y="1"/>
                  </a:moveTo>
                  <a:cubicBezTo>
                    <a:pt x="120" y="1"/>
                    <a:pt x="1" y="120"/>
                    <a:pt x="1" y="287"/>
                  </a:cubicBezTo>
                  <a:lnTo>
                    <a:pt x="1" y="2835"/>
                  </a:lnTo>
                  <a:cubicBezTo>
                    <a:pt x="1" y="2978"/>
                    <a:pt x="120" y="3097"/>
                    <a:pt x="287" y="3097"/>
                  </a:cubicBezTo>
                  <a:lnTo>
                    <a:pt x="1001" y="3097"/>
                  </a:lnTo>
                  <a:lnTo>
                    <a:pt x="1001" y="3787"/>
                  </a:lnTo>
                  <a:lnTo>
                    <a:pt x="2025" y="3097"/>
                  </a:lnTo>
                  <a:lnTo>
                    <a:pt x="4383" y="3097"/>
                  </a:lnTo>
                  <a:cubicBezTo>
                    <a:pt x="4549" y="3097"/>
                    <a:pt x="4668" y="2978"/>
                    <a:pt x="4668" y="2835"/>
                  </a:cubicBezTo>
                  <a:lnTo>
                    <a:pt x="4668" y="287"/>
                  </a:lnTo>
                  <a:cubicBezTo>
                    <a:pt x="4668" y="120"/>
                    <a:pt x="4549" y="1"/>
                    <a:pt x="4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107"/>
            <p:cNvSpPr/>
            <p:nvPr/>
          </p:nvSpPr>
          <p:spPr>
            <a:xfrm>
              <a:off x="1006125" y="3310757"/>
              <a:ext cx="348871" cy="46514"/>
            </a:xfrm>
            <a:custGeom>
              <a:avLst/>
              <a:gdLst/>
              <a:ahLst/>
              <a:cxnLst/>
              <a:rect l="l" t="t" r="r" b="b"/>
              <a:pathLst>
                <a:path w="10718" h="1429" extrusionOk="0">
                  <a:moveTo>
                    <a:pt x="1" y="0"/>
                  </a:moveTo>
                  <a:lnTo>
                    <a:pt x="1" y="405"/>
                  </a:lnTo>
                  <a:cubicBezTo>
                    <a:pt x="1" y="977"/>
                    <a:pt x="453" y="1429"/>
                    <a:pt x="1025" y="1429"/>
                  </a:cubicBezTo>
                  <a:lnTo>
                    <a:pt x="9693" y="1429"/>
                  </a:lnTo>
                  <a:cubicBezTo>
                    <a:pt x="10241" y="1429"/>
                    <a:pt x="10717" y="977"/>
                    <a:pt x="10717" y="405"/>
                  </a:cubicBez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107"/>
            <p:cNvSpPr/>
            <p:nvPr/>
          </p:nvSpPr>
          <p:spPr>
            <a:xfrm>
              <a:off x="1075133" y="3237094"/>
              <a:ext cx="88015" cy="53512"/>
            </a:xfrm>
            <a:custGeom>
              <a:avLst/>
              <a:gdLst/>
              <a:ahLst/>
              <a:cxnLst/>
              <a:rect l="l" t="t" r="r" b="b"/>
              <a:pathLst>
                <a:path w="2704" h="1644" extrusionOk="0">
                  <a:moveTo>
                    <a:pt x="1362" y="1"/>
                  </a:moveTo>
                  <a:cubicBezTo>
                    <a:pt x="682" y="1"/>
                    <a:pt x="0" y="471"/>
                    <a:pt x="48" y="1406"/>
                  </a:cubicBezTo>
                  <a:lnTo>
                    <a:pt x="48" y="1644"/>
                  </a:lnTo>
                  <a:lnTo>
                    <a:pt x="2668" y="1644"/>
                  </a:lnTo>
                  <a:lnTo>
                    <a:pt x="2668" y="1382"/>
                  </a:lnTo>
                  <a:cubicBezTo>
                    <a:pt x="2703" y="459"/>
                    <a:pt x="2033" y="1"/>
                    <a:pt x="13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107"/>
            <p:cNvSpPr/>
            <p:nvPr/>
          </p:nvSpPr>
          <p:spPr>
            <a:xfrm>
              <a:off x="1094501" y="3181335"/>
              <a:ext cx="43454" cy="37205"/>
            </a:xfrm>
            <a:custGeom>
              <a:avLst/>
              <a:gdLst/>
              <a:ahLst/>
              <a:cxnLst/>
              <a:rect l="l" t="t" r="r" b="b"/>
              <a:pathLst>
                <a:path w="1335" h="1143" extrusionOk="0">
                  <a:moveTo>
                    <a:pt x="752" y="1"/>
                  </a:moveTo>
                  <a:cubicBezTo>
                    <a:pt x="613" y="1"/>
                    <a:pt x="472" y="52"/>
                    <a:pt x="358" y="166"/>
                  </a:cubicBezTo>
                  <a:cubicBezTo>
                    <a:pt x="1" y="523"/>
                    <a:pt x="263" y="1142"/>
                    <a:pt x="763" y="1142"/>
                  </a:cubicBezTo>
                  <a:cubicBezTo>
                    <a:pt x="1072" y="1142"/>
                    <a:pt x="1334" y="880"/>
                    <a:pt x="1334" y="571"/>
                  </a:cubicBezTo>
                  <a:cubicBezTo>
                    <a:pt x="1334" y="231"/>
                    <a:pt x="1048" y="1"/>
                    <a:pt x="7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1" name="Google Shape;13261;p107"/>
          <p:cNvGrpSpPr/>
          <p:nvPr/>
        </p:nvGrpSpPr>
        <p:grpSpPr>
          <a:xfrm>
            <a:off x="7797037" y="2327460"/>
            <a:ext cx="349752" cy="349750"/>
            <a:chOff x="7788994" y="2479767"/>
            <a:chExt cx="348880" cy="348843"/>
          </a:xfrm>
        </p:grpSpPr>
        <p:sp>
          <p:nvSpPr>
            <p:cNvPr id="13262" name="Google Shape;13262;p107"/>
            <p:cNvSpPr/>
            <p:nvPr/>
          </p:nvSpPr>
          <p:spPr>
            <a:xfrm>
              <a:off x="8109166" y="2698346"/>
              <a:ext cx="28709" cy="29490"/>
            </a:xfrm>
            <a:custGeom>
              <a:avLst/>
              <a:gdLst/>
              <a:ahLst/>
              <a:cxnLst/>
              <a:rect l="l" t="t" r="r" b="b"/>
              <a:pathLst>
                <a:path w="882" h="906" extrusionOk="0">
                  <a:moveTo>
                    <a:pt x="0" y="1"/>
                  </a:moveTo>
                  <a:lnTo>
                    <a:pt x="0" y="906"/>
                  </a:lnTo>
                  <a:lnTo>
                    <a:pt x="881" y="906"/>
                  </a:lnTo>
                  <a:lnTo>
                    <a:pt x="88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107"/>
            <p:cNvSpPr/>
            <p:nvPr/>
          </p:nvSpPr>
          <p:spPr>
            <a:xfrm>
              <a:off x="8024663" y="2698346"/>
              <a:ext cx="63603" cy="29490"/>
            </a:xfrm>
            <a:custGeom>
              <a:avLst/>
              <a:gdLst/>
              <a:ahLst/>
              <a:cxnLst/>
              <a:rect l="l" t="t" r="r" b="b"/>
              <a:pathLst>
                <a:path w="1954" h="906" extrusionOk="0">
                  <a:moveTo>
                    <a:pt x="0" y="1"/>
                  </a:moveTo>
                  <a:lnTo>
                    <a:pt x="1072" y="906"/>
                  </a:lnTo>
                  <a:lnTo>
                    <a:pt x="1953" y="906"/>
                  </a:lnTo>
                  <a:lnTo>
                    <a:pt x="19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107"/>
            <p:cNvSpPr/>
            <p:nvPr/>
          </p:nvSpPr>
          <p:spPr>
            <a:xfrm>
              <a:off x="8109166" y="2479767"/>
              <a:ext cx="28709" cy="29490"/>
            </a:xfrm>
            <a:custGeom>
              <a:avLst/>
              <a:gdLst/>
              <a:ahLst/>
              <a:cxnLst/>
              <a:rect l="l" t="t" r="r" b="b"/>
              <a:pathLst>
                <a:path w="882" h="906" extrusionOk="0">
                  <a:moveTo>
                    <a:pt x="0" y="0"/>
                  </a:moveTo>
                  <a:lnTo>
                    <a:pt x="0" y="905"/>
                  </a:lnTo>
                  <a:lnTo>
                    <a:pt x="881" y="905"/>
                  </a:lnTo>
                  <a:lnTo>
                    <a:pt x="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107"/>
            <p:cNvSpPr/>
            <p:nvPr/>
          </p:nvSpPr>
          <p:spPr>
            <a:xfrm>
              <a:off x="8109166" y="2530156"/>
              <a:ext cx="28709" cy="148070"/>
            </a:xfrm>
            <a:custGeom>
              <a:avLst/>
              <a:gdLst/>
              <a:ahLst/>
              <a:cxnLst/>
              <a:rect l="l" t="t" r="r" b="b"/>
              <a:pathLst>
                <a:path w="882" h="4549" extrusionOk="0">
                  <a:moveTo>
                    <a:pt x="0" y="0"/>
                  </a:moveTo>
                  <a:lnTo>
                    <a:pt x="0" y="4549"/>
                  </a:lnTo>
                  <a:lnTo>
                    <a:pt x="881" y="4549"/>
                  </a:lnTo>
                  <a:lnTo>
                    <a:pt x="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107"/>
            <p:cNvSpPr/>
            <p:nvPr/>
          </p:nvSpPr>
          <p:spPr>
            <a:xfrm>
              <a:off x="7968057" y="2678978"/>
              <a:ext cx="87625" cy="149632"/>
            </a:xfrm>
            <a:custGeom>
              <a:avLst/>
              <a:gdLst/>
              <a:ahLst/>
              <a:cxnLst/>
              <a:rect l="l" t="t" r="r" b="b"/>
              <a:pathLst>
                <a:path w="2692" h="4597" extrusionOk="0">
                  <a:moveTo>
                    <a:pt x="1" y="0"/>
                  </a:moveTo>
                  <a:lnTo>
                    <a:pt x="48" y="3477"/>
                  </a:lnTo>
                  <a:lnTo>
                    <a:pt x="1001" y="3025"/>
                  </a:lnTo>
                  <a:lnTo>
                    <a:pt x="1739" y="4597"/>
                  </a:lnTo>
                  <a:lnTo>
                    <a:pt x="2478" y="4239"/>
                  </a:lnTo>
                  <a:lnTo>
                    <a:pt x="1739" y="2668"/>
                  </a:lnTo>
                  <a:lnTo>
                    <a:pt x="2692" y="2215"/>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107"/>
            <p:cNvSpPr/>
            <p:nvPr/>
          </p:nvSpPr>
          <p:spPr>
            <a:xfrm>
              <a:off x="7788994" y="2698346"/>
              <a:ext cx="29490" cy="29490"/>
            </a:xfrm>
            <a:custGeom>
              <a:avLst/>
              <a:gdLst/>
              <a:ahLst/>
              <a:cxnLst/>
              <a:rect l="l" t="t" r="r" b="b"/>
              <a:pathLst>
                <a:path w="906" h="906" extrusionOk="0">
                  <a:moveTo>
                    <a:pt x="1" y="1"/>
                  </a:moveTo>
                  <a:lnTo>
                    <a:pt x="1" y="906"/>
                  </a:lnTo>
                  <a:lnTo>
                    <a:pt x="906" y="906"/>
                  </a:lnTo>
                  <a:lnTo>
                    <a:pt x="9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107"/>
            <p:cNvSpPr/>
            <p:nvPr/>
          </p:nvSpPr>
          <p:spPr>
            <a:xfrm>
              <a:off x="7839383" y="2530156"/>
              <a:ext cx="248877" cy="148070"/>
            </a:xfrm>
            <a:custGeom>
              <a:avLst/>
              <a:gdLst/>
              <a:ahLst/>
              <a:cxnLst/>
              <a:rect l="l" t="t" r="r" b="b"/>
              <a:pathLst>
                <a:path w="7646" h="4549" extrusionOk="0">
                  <a:moveTo>
                    <a:pt x="5692" y="881"/>
                  </a:moveTo>
                  <a:lnTo>
                    <a:pt x="5692" y="1500"/>
                  </a:lnTo>
                  <a:lnTo>
                    <a:pt x="2049" y="1500"/>
                  </a:lnTo>
                  <a:lnTo>
                    <a:pt x="2049" y="881"/>
                  </a:lnTo>
                  <a:close/>
                  <a:moveTo>
                    <a:pt x="6359" y="2167"/>
                  </a:moveTo>
                  <a:lnTo>
                    <a:pt x="6359" y="2786"/>
                  </a:lnTo>
                  <a:lnTo>
                    <a:pt x="1382" y="2786"/>
                  </a:lnTo>
                  <a:lnTo>
                    <a:pt x="1382" y="2167"/>
                  </a:lnTo>
                  <a:close/>
                  <a:moveTo>
                    <a:pt x="1" y="0"/>
                  </a:moveTo>
                  <a:lnTo>
                    <a:pt x="1" y="4549"/>
                  </a:lnTo>
                  <a:lnTo>
                    <a:pt x="3335" y="4549"/>
                  </a:lnTo>
                  <a:lnTo>
                    <a:pt x="3335" y="3239"/>
                  </a:lnTo>
                  <a:lnTo>
                    <a:pt x="4930" y="4549"/>
                  </a:lnTo>
                  <a:lnTo>
                    <a:pt x="7645" y="4549"/>
                  </a:lnTo>
                  <a:lnTo>
                    <a:pt x="764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107"/>
            <p:cNvSpPr/>
            <p:nvPr/>
          </p:nvSpPr>
          <p:spPr>
            <a:xfrm>
              <a:off x="7838602" y="2698346"/>
              <a:ext cx="109335" cy="29490"/>
            </a:xfrm>
            <a:custGeom>
              <a:avLst/>
              <a:gdLst/>
              <a:ahLst/>
              <a:cxnLst/>
              <a:rect l="l" t="t" r="r" b="b"/>
              <a:pathLst>
                <a:path w="3359" h="906" extrusionOk="0">
                  <a:moveTo>
                    <a:pt x="1" y="1"/>
                  </a:moveTo>
                  <a:lnTo>
                    <a:pt x="1" y="906"/>
                  </a:lnTo>
                  <a:lnTo>
                    <a:pt x="3359" y="906"/>
                  </a:lnTo>
                  <a:lnTo>
                    <a:pt x="33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107"/>
            <p:cNvSpPr/>
            <p:nvPr/>
          </p:nvSpPr>
          <p:spPr>
            <a:xfrm>
              <a:off x="7788994" y="2530156"/>
              <a:ext cx="29490" cy="148070"/>
            </a:xfrm>
            <a:custGeom>
              <a:avLst/>
              <a:gdLst/>
              <a:ahLst/>
              <a:cxnLst/>
              <a:rect l="l" t="t" r="r" b="b"/>
              <a:pathLst>
                <a:path w="906" h="4549" extrusionOk="0">
                  <a:moveTo>
                    <a:pt x="1" y="0"/>
                  </a:moveTo>
                  <a:lnTo>
                    <a:pt x="1" y="4549"/>
                  </a:lnTo>
                  <a:lnTo>
                    <a:pt x="906" y="4549"/>
                  </a:lnTo>
                  <a:lnTo>
                    <a:pt x="9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107"/>
            <p:cNvSpPr/>
            <p:nvPr/>
          </p:nvSpPr>
          <p:spPr>
            <a:xfrm>
              <a:off x="7788994" y="2479767"/>
              <a:ext cx="29490" cy="29490"/>
            </a:xfrm>
            <a:custGeom>
              <a:avLst/>
              <a:gdLst/>
              <a:ahLst/>
              <a:cxnLst/>
              <a:rect l="l" t="t" r="r" b="b"/>
              <a:pathLst>
                <a:path w="906" h="906" extrusionOk="0">
                  <a:moveTo>
                    <a:pt x="1" y="0"/>
                  </a:moveTo>
                  <a:lnTo>
                    <a:pt x="1" y="905"/>
                  </a:lnTo>
                  <a:lnTo>
                    <a:pt x="906" y="905"/>
                  </a:lnTo>
                  <a:lnTo>
                    <a:pt x="9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107"/>
            <p:cNvSpPr/>
            <p:nvPr/>
          </p:nvSpPr>
          <p:spPr>
            <a:xfrm>
              <a:off x="7839383" y="2479767"/>
              <a:ext cx="248877" cy="29490"/>
            </a:xfrm>
            <a:custGeom>
              <a:avLst/>
              <a:gdLst/>
              <a:ahLst/>
              <a:cxnLst/>
              <a:rect l="l" t="t" r="r" b="b"/>
              <a:pathLst>
                <a:path w="7646" h="906" extrusionOk="0">
                  <a:moveTo>
                    <a:pt x="1" y="0"/>
                  </a:moveTo>
                  <a:lnTo>
                    <a:pt x="1" y="905"/>
                  </a:lnTo>
                  <a:lnTo>
                    <a:pt x="7645" y="905"/>
                  </a:lnTo>
                  <a:lnTo>
                    <a:pt x="764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3" name="Google Shape;13273;p107"/>
          <p:cNvGrpSpPr/>
          <p:nvPr/>
        </p:nvGrpSpPr>
        <p:grpSpPr>
          <a:xfrm>
            <a:off x="7061113" y="2327460"/>
            <a:ext cx="310096" cy="349426"/>
            <a:chOff x="7054905" y="2479767"/>
            <a:chExt cx="309323" cy="348520"/>
          </a:xfrm>
        </p:grpSpPr>
        <p:sp>
          <p:nvSpPr>
            <p:cNvPr id="13274" name="Google Shape;13274;p107"/>
            <p:cNvSpPr/>
            <p:nvPr/>
          </p:nvSpPr>
          <p:spPr>
            <a:xfrm>
              <a:off x="7155683" y="2595258"/>
              <a:ext cx="105429" cy="105462"/>
            </a:xfrm>
            <a:custGeom>
              <a:avLst/>
              <a:gdLst/>
              <a:ahLst/>
              <a:cxnLst/>
              <a:rect l="l" t="t" r="r" b="b"/>
              <a:pathLst>
                <a:path w="3239" h="3240" extrusionOk="0">
                  <a:moveTo>
                    <a:pt x="1620" y="0"/>
                  </a:moveTo>
                  <a:cubicBezTo>
                    <a:pt x="715" y="0"/>
                    <a:pt x="0" y="715"/>
                    <a:pt x="0" y="1620"/>
                  </a:cubicBezTo>
                  <a:cubicBezTo>
                    <a:pt x="0" y="2525"/>
                    <a:pt x="715" y="3239"/>
                    <a:pt x="1620" y="3239"/>
                  </a:cubicBezTo>
                  <a:cubicBezTo>
                    <a:pt x="2525" y="3239"/>
                    <a:pt x="3239" y="2525"/>
                    <a:pt x="3239" y="1620"/>
                  </a:cubicBezTo>
                  <a:cubicBezTo>
                    <a:pt x="3239" y="715"/>
                    <a:pt x="252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107"/>
            <p:cNvSpPr/>
            <p:nvPr/>
          </p:nvSpPr>
          <p:spPr>
            <a:xfrm>
              <a:off x="7199855" y="2492918"/>
              <a:ext cx="144978" cy="37270"/>
            </a:xfrm>
            <a:custGeom>
              <a:avLst/>
              <a:gdLst/>
              <a:ahLst/>
              <a:cxnLst/>
              <a:rect l="l" t="t" r="r" b="b"/>
              <a:pathLst>
                <a:path w="4454" h="1145" extrusionOk="0">
                  <a:moveTo>
                    <a:pt x="1" y="1"/>
                  </a:moveTo>
                  <a:lnTo>
                    <a:pt x="644" y="1144"/>
                  </a:lnTo>
                  <a:lnTo>
                    <a:pt x="4454" y="1144"/>
                  </a:lnTo>
                  <a:lnTo>
                    <a:pt x="44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107"/>
            <p:cNvSpPr/>
            <p:nvPr/>
          </p:nvSpPr>
          <p:spPr>
            <a:xfrm>
              <a:off x="7054905" y="2479767"/>
              <a:ext cx="309323" cy="288393"/>
            </a:xfrm>
            <a:custGeom>
              <a:avLst/>
              <a:gdLst/>
              <a:ahLst/>
              <a:cxnLst/>
              <a:rect l="l" t="t" r="r" b="b"/>
              <a:pathLst>
                <a:path w="9503" h="8860" extrusionOk="0">
                  <a:moveTo>
                    <a:pt x="0" y="0"/>
                  </a:moveTo>
                  <a:lnTo>
                    <a:pt x="0" y="8859"/>
                  </a:lnTo>
                  <a:lnTo>
                    <a:pt x="3644" y="8859"/>
                  </a:lnTo>
                  <a:lnTo>
                    <a:pt x="3644" y="8049"/>
                  </a:lnTo>
                  <a:lnTo>
                    <a:pt x="4406" y="8049"/>
                  </a:lnTo>
                  <a:lnTo>
                    <a:pt x="4406" y="7406"/>
                  </a:lnTo>
                  <a:cubicBezTo>
                    <a:pt x="3215" y="7240"/>
                    <a:pt x="2358" y="6192"/>
                    <a:pt x="2453" y="5001"/>
                  </a:cubicBezTo>
                  <a:cubicBezTo>
                    <a:pt x="2525" y="3810"/>
                    <a:pt x="3525" y="2905"/>
                    <a:pt x="4716" y="2905"/>
                  </a:cubicBezTo>
                  <a:cubicBezTo>
                    <a:pt x="5906" y="2905"/>
                    <a:pt x="6883" y="3810"/>
                    <a:pt x="6954" y="5001"/>
                  </a:cubicBezTo>
                  <a:cubicBezTo>
                    <a:pt x="7049" y="6192"/>
                    <a:pt x="6192" y="7240"/>
                    <a:pt x="5025" y="7406"/>
                  </a:cubicBezTo>
                  <a:lnTo>
                    <a:pt x="5025" y="8049"/>
                  </a:lnTo>
                  <a:lnTo>
                    <a:pt x="5763" y="8049"/>
                  </a:lnTo>
                  <a:lnTo>
                    <a:pt x="5763" y="8859"/>
                  </a:lnTo>
                  <a:lnTo>
                    <a:pt x="9502" y="8859"/>
                  </a:lnTo>
                  <a:lnTo>
                    <a:pt x="9502" y="2167"/>
                  </a:lnTo>
                  <a:lnTo>
                    <a:pt x="4763" y="2167"/>
                  </a:lnTo>
                  <a:lnTo>
                    <a:pt x="35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107"/>
            <p:cNvSpPr/>
            <p:nvPr/>
          </p:nvSpPr>
          <p:spPr>
            <a:xfrm>
              <a:off x="7194419" y="2761918"/>
              <a:ext cx="28742" cy="66369"/>
            </a:xfrm>
            <a:custGeom>
              <a:avLst/>
              <a:gdLst/>
              <a:ahLst/>
              <a:cxnLst/>
              <a:rect l="l" t="t" r="r" b="b"/>
              <a:pathLst>
                <a:path w="883" h="2039" extrusionOk="0">
                  <a:moveTo>
                    <a:pt x="1" y="1"/>
                  </a:moveTo>
                  <a:lnTo>
                    <a:pt x="1" y="1596"/>
                  </a:lnTo>
                  <a:cubicBezTo>
                    <a:pt x="1" y="1844"/>
                    <a:pt x="199" y="2039"/>
                    <a:pt x="422" y="2039"/>
                  </a:cubicBezTo>
                  <a:cubicBezTo>
                    <a:pt x="456" y="2039"/>
                    <a:pt x="490" y="2034"/>
                    <a:pt x="525" y="2025"/>
                  </a:cubicBezTo>
                  <a:cubicBezTo>
                    <a:pt x="739" y="1977"/>
                    <a:pt x="882" y="1810"/>
                    <a:pt x="882" y="1596"/>
                  </a:cubicBezTo>
                  <a:lnTo>
                    <a:pt x="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8" name="Google Shape;13278;p107"/>
          <p:cNvGrpSpPr/>
          <p:nvPr/>
        </p:nvGrpSpPr>
        <p:grpSpPr>
          <a:xfrm>
            <a:off x="6323622" y="2327460"/>
            <a:ext cx="274332" cy="349751"/>
            <a:chOff x="6319254" y="2479767"/>
            <a:chExt cx="273648" cy="348844"/>
          </a:xfrm>
        </p:grpSpPr>
        <p:sp>
          <p:nvSpPr>
            <p:cNvPr id="13279" name="Google Shape;13279;p107"/>
            <p:cNvSpPr/>
            <p:nvPr/>
          </p:nvSpPr>
          <p:spPr>
            <a:xfrm>
              <a:off x="6319254" y="2479767"/>
              <a:ext cx="273648" cy="260465"/>
            </a:xfrm>
            <a:custGeom>
              <a:avLst/>
              <a:gdLst/>
              <a:ahLst/>
              <a:cxnLst/>
              <a:rect l="l" t="t" r="r" b="b"/>
              <a:pathLst>
                <a:path w="8407" h="8002" extrusionOk="0">
                  <a:moveTo>
                    <a:pt x="4227" y="1237"/>
                  </a:moveTo>
                  <a:cubicBezTo>
                    <a:pt x="4906" y="1237"/>
                    <a:pt x="5600" y="1488"/>
                    <a:pt x="6168" y="2048"/>
                  </a:cubicBezTo>
                  <a:cubicBezTo>
                    <a:pt x="7907" y="3787"/>
                    <a:pt x="6668" y="6763"/>
                    <a:pt x="4192" y="6763"/>
                  </a:cubicBezTo>
                  <a:cubicBezTo>
                    <a:pt x="2668" y="6763"/>
                    <a:pt x="1453" y="5525"/>
                    <a:pt x="1453" y="4025"/>
                  </a:cubicBezTo>
                  <a:cubicBezTo>
                    <a:pt x="1437" y="2346"/>
                    <a:pt x="2799" y="1237"/>
                    <a:pt x="4227" y="1237"/>
                  </a:cubicBezTo>
                  <a:close/>
                  <a:moveTo>
                    <a:pt x="2906" y="0"/>
                  </a:moveTo>
                  <a:lnTo>
                    <a:pt x="2120" y="1119"/>
                  </a:lnTo>
                  <a:lnTo>
                    <a:pt x="810" y="1524"/>
                  </a:lnTo>
                  <a:lnTo>
                    <a:pt x="810" y="2905"/>
                  </a:lnTo>
                  <a:lnTo>
                    <a:pt x="0" y="4001"/>
                  </a:lnTo>
                  <a:lnTo>
                    <a:pt x="810" y="5096"/>
                  </a:lnTo>
                  <a:lnTo>
                    <a:pt x="786" y="6478"/>
                  </a:lnTo>
                  <a:lnTo>
                    <a:pt x="2096" y="6882"/>
                  </a:lnTo>
                  <a:lnTo>
                    <a:pt x="2906" y="8002"/>
                  </a:lnTo>
                  <a:lnTo>
                    <a:pt x="4192" y="7549"/>
                  </a:lnTo>
                  <a:lnTo>
                    <a:pt x="5502" y="8002"/>
                  </a:lnTo>
                  <a:lnTo>
                    <a:pt x="6287" y="6882"/>
                  </a:lnTo>
                  <a:lnTo>
                    <a:pt x="7597" y="6478"/>
                  </a:lnTo>
                  <a:lnTo>
                    <a:pt x="7597" y="5096"/>
                  </a:lnTo>
                  <a:lnTo>
                    <a:pt x="8407" y="4001"/>
                  </a:lnTo>
                  <a:lnTo>
                    <a:pt x="7597" y="2905"/>
                  </a:lnTo>
                  <a:lnTo>
                    <a:pt x="7621" y="1524"/>
                  </a:lnTo>
                  <a:lnTo>
                    <a:pt x="6311" y="1119"/>
                  </a:lnTo>
                  <a:lnTo>
                    <a:pt x="5502" y="0"/>
                  </a:lnTo>
                  <a:lnTo>
                    <a:pt x="4216" y="453"/>
                  </a:lnTo>
                  <a:lnTo>
                    <a:pt x="29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107"/>
            <p:cNvSpPr/>
            <p:nvPr/>
          </p:nvSpPr>
          <p:spPr>
            <a:xfrm>
              <a:off x="6378171" y="2725493"/>
              <a:ext cx="65133" cy="103118"/>
            </a:xfrm>
            <a:custGeom>
              <a:avLst/>
              <a:gdLst/>
              <a:ahLst/>
              <a:cxnLst/>
              <a:rect l="l" t="t" r="r" b="b"/>
              <a:pathLst>
                <a:path w="2001" h="3168" extrusionOk="0">
                  <a:moveTo>
                    <a:pt x="0" y="0"/>
                  </a:moveTo>
                  <a:lnTo>
                    <a:pt x="0" y="3168"/>
                  </a:lnTo>
                  <a:lnTo>
                    <a:pt x="1001" y="2763"/>
                  </a:lnTo>
                  <a:lnTo>
                    <a:pt x="2001" y="3168"/>
                  </a:lnTo>
                  <a:lnTo>
                    <a:pt x="2001" y="810"/>
                  </a:lnTo>
                  <a:lnTo>
                    <a:pt x="858" y="1191"/>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107"/>
            <p:cNvSpPr/>
            <p:nvPr/>
          </p:nvSpPr>
          <p:spPr>
            <a:xfrm>
              <a:off x="6363426" y="2540214"/>
              <a:ext cx="162066" cy="139444"/>
            </a:xfrm>
            <a:custGeom>
              <a:avLst/>
              <a:gdLst/>
              <a:ahLst/>
              <a:cxnLst/>
              <a:rect l="l" t="t" r="r" b="b"/>
              <a:pathLst>
                <a:path w="4979" h="4284" extrusionOk="0">
                  <a:moveTo>
                    <a:pt x="3144" y="715"/>
                  </a:moveTo>
                  <a:lnTo>
                    <a:pt x="3144" y="2858"/>
                  </a:lnTo>
                  <a:lnTo>
                    <a:pt x="3621" y="2858"/>
                  </a:lnTo>
                  <a:lnTo>
                    <a:pt x="3621" y="3478"/>
                  </a:lnTo>
                  <a:lnTo>
                    <a:pt x="2073" y="3478"/>
                  </a:lnTo>
                  <a:lnTo>
                    <a:pt x="2073" y="2858"/>
                  </a:lnTo>
                  <a:lnTo>
                    <a:pt x="2525" y="2858"/>
                  </a:lnTo>
                  <a:lnTo>
                    <a:pt x="2525" y="1525"/>
                  </a:lnTo>
                  <a:lnTo>
                    <a:pt x="2144" y="1715"/>
                  </a:lnTo>
                  <a:lnTo>
                    <a:pt x="1858" y="1168"/>
                  </a:lnTo>
                  <a:lnTo>
                    <a:pt x="2692" y="715"/>
                  </a:lnTo>
                  <a:close/>
                  <a:moveTo>
                    <a:pt x="2835" y="1"/>
                  </a:moveTo>
                  <a:cubicBezTo>
                    <a:pt x="953" y="1"/>
                    <a:pt x="1" y="2311"/>
                    <a:pt x="1334" y="3644"/>
                  </a:cubicBezTo>
                  <a:cubicBezTo>
                    <a:pt x="1769" y="4086"/>
                    <a:pt x="2306" y="4283"/>
                    <a:pt x="2834" y="4283"/>
                  </a:cubicBezTo>
                  <a:cubicBezTo>
                    <a:pt x="3927" y="4283"/>
                    <a:pt x="4978" y="3437"/>
                    <a:pt x="4978" y="2168"/>
                  </a:cubicBezTo>
                  <a:cubicBezTo>
                    <a:pt x="4978" y="977"/>
                    <a:pt x="4025" y="1"/>
                    <a:pt x="2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107"/>
            <p:cNvSpPr/>
            <p:nvPr/>
          </p:nvSpPr>
          <p:spPr>
            <a:xfrm>
              <a:off x="6468858" y="2725493"/>
              <a:ext cx="65133" cy="103118"/>
            </a:xfrm>
            <a:custGeom>
              <a:avLst/>
              <a:gdLst/>
              <a:ahLst/>
              <a:cxnLst/>
              <a:rect l="l" t="t" r="r" b="b"/>
              <a:pathLst>
                <a:path w="2001" h="3168" extrusionOk="0">
                  <a:moveTo>
                    <a:pt x="2001" y="0"/>
                  </a:moveTo>
                  <a:lnTo>
                    <a:pt x="1144" y="1191"/>
                  </a:lnTo>
                  <a:lnTo>
                    <a:pt x="1" y="810"/>
                  </a:lnTo>
                  <a:lnTo>
                    <a:pt x="1" y="3168"/>
                  </a:lnTo>
                  <a:lnTo>
                    <a:pt x="1001" y="2763"/>
                  </a:lnTo>
                  <a:lnTo>
                    <a:pt x="2001" y="3168"/>
                  </a:lnTo>
                  <a:lnTo>
                    <a:pt x="20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3" name="Google Shape;13283;p107"/>
          <p:cNvGrpSpPr/>
          <p:nvPr/>
        </p:nvGrpSpPr>
        <p:grpSpPr>
          <a:xfrm>
            <a:off x="5530167" y="2327460"/>
            <a:ext cx="349748" cy="349753"/>
            <a:chOff x="5527778" y="2479767"/>
            <a:chExt cx="348876" cy="348846"/>
          </a:xfrm>
        </p:grpSpPr>
        <p:sp>
          <p:nvSpPr>
            <p:cNvPr id="13284" name="Google Shape;13284;p107"/>
            <p:cNvSpPr/>
            <p:nvPr/>
          </p:nvSpPr>
          <p:spPr>
            <a:xfrm>
              <a:off x="5599097" y="2546431"/>
              <a:ext cx="50420" cy="171343"/>
            </a:xfrm>
            <a:custGeom>
              <a:avLst/>
              <a:gdLst/>
              <a:ahLst/>
              <a:cxnLst/>
              <a:rect l="l" t="t" r="r" b="b"/>
              <a:pathLst>
                <a:path w="1549" h="5264" extrusionOk="0">
                  <a:moveTo>
                    <a:pt x="1" y="0"/>
                  </a:moveTo>
                  <a:lnTo>
                    <a:pt x="1" y="5263"/>
                  </a:lnTo>
                  <a:lnTo>
                    <a:pt x="1549" y="5263"/>
                  </a:lnTo>
                  <a:lnTo>
                    <a:pt x="15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107"/>
            <p:cNvSpPr/>
            <p:nvPr/>
          </p:nvSpPr>
          <p:spPr>
            <a:xfrm>
              <a:off x="5527778" y="2479767"/>
              <a:ext cx="121737" cy="46514"/>
            </a:xfrm>
            <a:custGeom>
              <a:avLst/>
              <a:gdLst/>
              <a:ahLst/>
              <a:cxnLst/>
              <a:rect l="l" t="t" r="r" b="b"/>
              <a:pathLst>
                <a:path w="3740" h="1429" extrusionOk="0">
                  <a:moveTo>
                    <a:pt x="1" y="0"/>
                  </a:moveTo>
                  <a:lnTo>
                    <a:pt x="1" y="1429"/>
                  </a:lnTo>
                  <a:lnTo>
                    <a:pt x="3740" y="1429"/>
                  </a:lnTo>
                  <a:lnTo>
                    <a:pt x="374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107"/>
            <p:cNvSpPr/>
            <p:nvPr/>
          </p:nvSpPr>
          <p:spPr>
            <a:xfrm>
              <a:off x="5565764" y="2792939"/>
              <a:ext cx="45765" cy="35675"/>
            </a:xfrm>
            <a:custGeom>
              <a:avLst/>
              <a:gdLst/>
              <a:ahLst/>
              <a:cxnLst/>
              <a:rect l="l" t="t" r="r" b="b"/>
              <a:pathLst>
                <a:path w="1406" h="1096" extrusionOk="0">
                  <a:moveTo>
                    <a:pt x="1" y="0"/>
                  </a:moveTo>
                  <a:lnTo>
                    <a:pt x="691" y="1096"/>
                  </a:lnTo>
                  <a:lnTo>
                    <a:pt x="1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107"/>
            <p:cNvSpPr/>
            <p:nvPr/>
          </p:nvSpPr>
          <p:spPr>
            <a:xfrm>
              <a:off x="5527778" y="2546431"/>
              <a:ext cx="50420" cy="171343"/>
            </a:xfrm>
            <a:custGeom>
              <a:avLst/>
              <a:gdLst/>
              <a:ahLst/>
              <a:cxnLst/>
              <a:rect l="l" t="t" r="r" b="b"/>
              <a:pathLst>
                <a:path w="1549" h="5264" extrusionOk="0">
                  <a:moveTo>
                    <a:pt x="1" y="0"/>
                  </a:moveTo>
                  <a:lnTo>
                    <a:pt x="1" y="5263"/>
                  </a:lnTo>
                  <a:lnTo>
                    <a:pt x="1549" y="5263"/>
                  </a:lnTo>
                  <a:lnTo>
                    <a:pt x="15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107"/>
            <p:cNvSpPr/>
            <p:nvPr/>
          </p:nvSpPr>
          <p:spPr>
            <a:xfrm>
              <a:off x="5529340" y="2737895"/>
              <a:ext cx="118645" cy="34894"/>
            </a:xfrm>
            <a:custGeom>
              <a:avLst/>
              <a:gdLst/>
              <a:ahLst/>
              <a:cxnLst/>
              <a:rect l="l" t="t" r="r" b="b"/>
              <a:pathLst>
                <a:path w="3645" h="1072" extrusionOk="0">
                  <a:moveTo>
                    <a:pt x="0" y="0"/>
                  </a:moveTo>
                  <a:lnTo>
                    <a:pt x="715" y="1072"/>
                  </a:lnTo>
                  <a:lnTo>
                    <a:pt x="2930" y="1072"/>
                  </a:lnTo>
                  <a:lnTo>
                    <a:pt x="364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107"/>
            <p:cNvSpPr/>
            <p:nvPr/>
          </p:nvSpPr>
          <p:spPr>
            <a:xfrm>
              <a:off x="5688254" y="2515411"/>
              <a:ext cx="188399" cy="178309"/>
            </a:xfrm>
            <a:custGeom>
              <a:avLst/>
              <a:gdLst/>
              <a:ahLst/>
              <a:cxnLst/>
              <a:rect l="l" t="t" r="r" b="b"/>
              <a:pathLst>
                <a:path w="5788" h="5478" extrusionOk="0">
                  <a:moveTo>
                    <a:pt x="1953" y="1739"/>
                  </a:moveTo>
                  <a:lnTo>
                    <a:pt x="1953" y="2382"/>
                  </a:lnTo>
                  <a:lnTo>
                    <a:pt x="1334" y="2382"/>
                  </a:lnTo>
                  <a:lnTo>
                    <a:pt x="1334" y="1739"/>
                  </a:lnTo>
                  <a:close/>
                  <a:moveTo>
                    <a:pt x="3192" y="1739"/>
                  </a:moveTo>
                  <a:lnTo>
                    <a:pt x="3192" y="2382"/>
                  </a:lnTo>
                  <a:lnTo>
                    <a:pt x="2572" y="2382"/>
                  </a:lnTo>
                  <a:lnTo>
                    <a:pt x="2572" y="1739"/>
                  </a:lnTo>
                  <a:close/>
                  <a:moveTo>
                    <a:pt x="4430" y="1739"/>
                  </a:moveTo>
                  <a:lnTo>
                    <a:pt x="4454" y="2382"/>
                  </a:lnTo>
                  <a:lnTo>
                    <a:pt x="3811" y="2382"/>
                  </a:lnTo>
                  <a:lnTo>
                    <a:pt x="3811" y="1739"/>
                  </a:lnTo>
                  <a:close/>
                  <a:moveTo>
                    <a:pt x="4906" y="1"/>
                  </a:moveTo>
                  <a:lnTo>
                    <a:pt x="4906" y="24"/>
                  </a:lnTo>
                  <a:lnTo>
                    <a:pt x="882" y="24"/>
                  </a:lnTo>
                  <a:cubicBezTo>
                    <a:pt x="381" y="24"/>
                    <a:pt x="0" y="405"/>
                    <a:pt x="0" y="906"/>
                  </a:cubicBezTo>
                  <a:lnTo>
                    <a:pt x="0" y="3382"/>
                  </a:lnTo>
                  <a:cubicBezTo>
                    <a:pt x="0" y="3859"/>
                    <a:pt x="381" y="4263"/>
                    <a:pt x="882" y="4263"/>
                  </a:cubicBezTo>
                  <a:lnTo>
                    <a:pt x="977" y="4263"/>
                  </a:lnTo>
                  <a:lnTo>
                    <a:pt x="977" y="5478"/>
                  </a:lnTo>
                  <a:lnTo>
                    <a:pt x="2787" y="4263"/>
                  </a:lnTo>
                  <a:lnTo>
                    <a:pt x="4906" y="4263"/>
                  </a:lnTo>
                  <a:cubicBezTo>
                    <a:pt x="5382" y="4263"/>
                    <a:pt x="5787" y="3859"/>
                    <a:pt x="5787" y="3382"/>
                  </a:cubicBezTo>
                  <a:lnTo>
                    <a:pt x="5787" y="906"/>
                  </a:lnTo>
                  <a:cubicBezTo>
                    <a:pt x="5787" y="405"/>
                    <a:pt x="5382"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0" name="Google Shape;13290;p107"/>
          <p:cNvGrpSpPr/>
          <p:nvPr/>
        </p:nvGrpSpPr>
        <p:grpSpPr>
          <a:xfrm>
            <a:off x="4774827" y="2327460"/>
            <a:ext cx="349716" cy="349752"/>
            <a:chOff x="4774321" y="2479767"/>
            <a:chExt cx="348844" cy="348845"/>
          </a:xfrm>
        </p:grpSpPr>
        <p:sp>
          <p:nvSpPr>
            <p:cNvPr id="13291" name="Google Shape;13291;p107"/>
            <p:cNvSpPr/>
            <p:nvPr/>
          </p:nvSpPr>
          <p:spPr>
            <a:xfrm>
              <a:off x="4958787" y="2479767"/>
              <a:ext cx="164378" cy="227915"/>
            </a:xfrm>
            <a:custGeom>
              <a:avLst/>
              <a:gdLst/>
              <a:ahLst/>
              <a:cxnLst/>
              <a:rect l="l" t="t" r="r" b="b"/>
              <a:pathLst>
                <a:path w="5050" h="7002" extrusionOk="0">
                  <a:moveTo>
                    <a:pt x="3883" y="1405"/>
                  </a:moveTo>
                  <a:lnTo>
                    <a:pt x="3883" y="2024"/>
                  </a:lnTo>
                  <a:lnTo>
                    <a:pt x="1192" y="2024"/>
                  </a:lnTo>
                  <a:lnTo>
                    <a:pt x="1192" y="1405"/>
                  </a:lnTo>
                  <a:close/>
                  <a:moveTo>
                    <a:pt x="3883" y="2834"/>
                  </a:moveTo>
                  <a:lnTo>
                    <a:pt x="3883" y="3429"/>
                  </a:lnTo>
                  <a:lnTo>
                    <a:pt x="1192" y="3429"/>
                  </a:lnTo>
                  <a:lnTo>
                    <a:pt x="1192" y="2834"/>
                  </a:lnTo>
                  <a:close/>
                  <a:moveTo>
                    <a:pt x="3883" y="4239"/>
                  </a:moveTo>
                  <a:lnTo>
                    <a:pt x="3883" y="4858"/>
                  </a:lnTo>
                  <a:lnTo>
                    <a:pt x="1192" y="4858"/>
                  </a:lnTo>
                  <a:lnTo>
                    <a:pt x="1192" y="4239"/>
                  </a:lnTo>
                  <a:close/>
                  <a:moveTo>
                    <a:pt x="1597" y="0"/>
                  </a:moveTo>
                  <a:cubicBezTo>
                    <a:pt x="715" y="0"/>
                    <a:pt x="1" y="715"/>
                    <a:pt x="1" y="1596"/>
                  </a:cubicBezTo>
                  <a:lnTo>
                    <a:pt x="1" y="7002"/>
                  </a:lnTo>
                  <a:cubicBezTo>
                    <a:pt x="430" y="6549"/>
                    <a:pt x="1001" y="6311"/>
                    <a:pt x="1597" y="6311"/>
                  </a:cubicBezTo>
                  <a:lnTo>
                    <a:pt x="5050" y="6311"/>
                  </a:lnTo>
                  <a:lnTo>
                    <a:pt x="505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107"/>
            <p:cNvSpPr/>
            <p:nvPr/>
          </p:nvSpPr>
          <p:spPr>
            <a:xfrm>
              <a:off x="4774321" y="2479767"/>
              <a:ext cx="164345" cy="227134"/>
            </a:xfrm>
            <a:custGeom>
              <a:avLst/>
              <a:gdLst/>
              <a:ahLst/>
              <a:cxnLst/>
              <a:rect l="l" t="t" r="r" b="b"/>
              <a:pathLst>
                <a:path w="5049" h="6978" extrusionOk="0">
                  <a:moveTo>
                    <a:pt x="3882" y="1405"/>
                  </a:moveTo>
                  <a:lnTo>
                    <a:pt x="3882" y="2024"/>
                  </a:lnTo>
                  <a:lnTo>
                    <a:pt x="1191" y="2024"/>
                  </a:lnTo>
                  <a:lnTo>
                    <a:pt x="1191" y="1405"/>
                  </a:lnTo>
                  <a:close/>
                  <a:moveTo>
                    <a:pt x="3882" y="2834"/>
                  </a:moveTo>
                  <a:lnTo>
                    <a:pt x="3882" y="3429"/>
                  </a:lnTo>
                  <a:lnTo>
                    <a:pt x="1191" y="3429"/>
                  </a:lnTo>
                  <a:lnTo>
                    <a:pt x="1191" y="2834"/>
                  </a:lnTo>
                  <a:close/>
                  <a:moveTo>
                    <a:pt x="3882" y="4239"/>
                  </a:moveTo>
                  <a:lnTo>
                    <a:pt x="3882" y="4858"/>
                  </a:lnTo>
                  <a:lnTo>
                    <a:pt x="1191" y="4858"/>
                  </a:lnTo>
                  <a:lnTo>
                    <a:pt x="1191" y="4239"/>
                  </a:lnTo>
                  <a:close/>
                  <a:moveTo>
                    <a:pt x="0" y="0"/>
                  </a:moveTo>
                  <a:lnTo>
                    <a:pt x="0" y="6287"/>
                  </a:lnTo>
                  <a:lnTo>
                    <a:pt x="3453" y="6287"/>
                  </a:lnTo>
                  <a:cubicBezTo>
                    <a:pt x="4049" y="6311"/>
                    <a:pt x="4620" y="6549"/>
                    <a:pt x="5049" y="6978"/>
                  </a:cubicBezTo>
                  <a:lnTo>
                    <a:pt x="5049" y="1596"/>
                  </a:lnTo>
                  <a:cubicBezTo>
                    <a:pt x="5049" y="715"/>
                    <a:pt x="4334" y="0"/>
                    <a:pt x="3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107"/>
            <p:cNvSpPr/>
            <p:nvPr/>
          </p:nvSpPr>
          <p:spPr>
            <a:xfrm>
              <a:off x="4961131" y="2705345"/>
              <a:ext cx="162034" cy="41892"/>
            </a:xfrm>
            <a:custGeom>
              <a:avLst/>
              <a:gdLst/>
              <a:ahLst/>
              <a:cxnLst/>
              <a:rect l="l" t="t" r="r" b="b"/>
              <a:pathLst>
                <a:path w="4978" h="1287" extrusionOk="0">
                  <a:moveTo>
                    <a:pt x="1548" y="0"/>
                  </a:moveTo>
                  <a:cubicBezTo>
                    <a:pt x="786" y="0"/>
                    <a:pt x="143" y="524"/>
                    <a:pt x="0" y="1286"/>
                  </a:cubicBezTo>
                  <a:lnTo>
                    <a:pt x="4978" y="1286"/>
                  </a:lnTo>
                  <a:lnTo>
                    <a:pt x="497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107"/>
            <p:cNvSpPr/>
            <p:nvPr/>
          </p:nvSpPr>
          <p:spPr>
            <a:xfrm>
              <a:off x="4774321" y="2705345"/>
              <a:ext cx="162034" cy="41892"/>
            </a:xfrm>
            <a:custGeom>
              <a:avLst/>
              <a:gdLst/>
              <a:ahLst/>
              <a:cxnLst/>
              <a:rect l="l" t="t" r="r" b="b"/>
              <a:pathLst>
                <a:path w="4978" h="1287" extrusionOk="0">
                  <a:moveTo>
                    <a:pt x="0" y="0"/>
                  </a:moveTo>
                  <a:lnTo>
                    <a:pt x="0" y="1286"/>
                  </a:lnTo>
                  <a:lnTo>
                    <a:pt x="4977" y="1286"/>
                  </a:lnTo>
                  <a:cubicBezTo>
                    <a:pt x="4834" y="524"/>
                    <a:pt x="4191" y="0"/>
                    <a:pt x="3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107"/>
            <p:cNvSpPr/>
            <p:nvPr/>
          </p:nvSpPr>
          <p:spPr>
            <a:xfrm>
              <a:off x="4847951" y="2767354"/>
              <a:ext cx="201582" cy="61259"/>
            </a:xfrm>
            <a:custGeom>
              <a:avLst/>
              <a:gdLst/>
              <a:ahLst/>
              <a:cxnLst/>
              <a:rect l="l" t="t" r="r" b="b"/>
              <a:pathLst>
                <a:path w="6193" h="1882" extrusionOk="0">
                  <a:moveTo>
                    <a:pt x="1739" y="0"/>
                  </a:moveTo>
                  <a:lnTo>
                    <a:pt x="1739" y="619"/>
                  </a:lnTo>
                  <a:cubicBezTo>
                    <a:pt x="1739" y="977"/>
                    <a:pt x="1453" y="1262"/>
                    <a:pt x="1120" y="1262"/>
                  </a:cubicBezTo>
                  <a:lnTo>
                    <a:pt x="1" y="1262"/>
                  </a:lnTo>
                  <a:lnTo>
                    <a:pt x="1" y="1882"/>
                  </a:lnTo>
                  <a:lnTo>
                    <a:pt x="6192" y="1882"/>
                  </a:lnTo>
                  <a:lnTo>
                    <a:pt x="6192" y="1239"/>
                  </a:lnTo>
                  <a:lnTo>
                    <a:pt x="5073" y="1239"/>
                  </a:lnTo>
                  <a:cubicBezTo>
                    <a:pt x="5059" y="1240"/>
                    <a:pt x="5045" y="1240"/>
                    <a:pt x="5031" y="1240"/>
                  </a:cubicBezTo>
                  <a:cubicBezTo>
                    <a:pt x="4694" y="1240"/>
                    <a:pt x="4430" y="963"/>
                    <a:pt x="4430" y="619"/>
                  </a:cubicBezTo>
                  <a:lnTo>
                    <a:pt x="4430" y="477"/>
                  </a:lnTo>
                  <a:lnTo>
                    <a:pt x="44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6" name="Google Shape;13296;p107"/>
          <p:cNvGrpSpPr/>
          <p:nvPr/>
        </p:nvGrpSpPr>
        <p:grpSpPr>
          <a:xfrm>
            <a:off x="4019454" y="2376413"/>
            <a:ext cx="349719" cy="251846"/>
            <a:chOff x="4020831" y="2528594"/>
            <a:chExt cx="348847" cy="251193"/>
          </a:xfrm>
        </p:grpSpPr>
        <p:sp>
          <p:nvSpPr>
            <p:cNvPr id="13297" name="Google Shape;13297;p107"/>
            <p:cNvSpPr/>
            <p:nvPr/>
          </p:nvSpPr>
          <p:spPr>
            <a:xfrm>
              <a:off x="4169654" y="2596820"/>
              <a:ext cx="40362" cy="46514"/>
            </a:xfrm>
            <a:custGeom>
              <a:avLst/>
              <a:gdLst/>
              <a:ahLst/>
              <a:cxnLst/>
              <a:rect l="l" t="t" r="r" b="b"/>
              <a:pathLst>
                <a:path w="1240" h="1429" extrusionOk="0">
                  <a:moveTo>
                    <a:pt x="1" y="0"/>
                  </a:moveTo>
                  <a:lnTo>
                    <a:pt x="1" y="1429"/>
                  </a:lnTo>
                  <a:lnTo>
                    <a:pt x="1239" y="715"/>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107"/>
            <p:cNvSpPr/>
            <p:nvPr/>
          </p:nvSpPr>
          <p:spPr>
            <a:xfrm>
              <a:off x="4266558" y="2726828"/>
              <a:ext cx="41111" cy="52178"/>
            </a:xfrm>
            <a:custGeom>
              <a:avLst/>
              <a:gdLst/>
              <a:ahLst/>
              <a:cxnLst/>
              <a:rect l="l" t="t" r="r" b="b"/>
              <a:pathLst>
                <a:path w="1263" h="1603" extrusionOk="0">
                  <a:moveTo>
                    <a:pt x="632" y="1"/>
                  </a:moveTo>
                  <a:cubicBezTo>
                    <a:pt x="316" y="1"/>
                    <a:pt x="1" y="209"/>
                    <a:pt x="1" y="626"/>
                  </a:cubicBezTo>
                  <a:lnTo>
                    <a:pt x="1" y="1602"/>
                  </a:lnTo>
                  <a:lnTo>
                    <a:pt x="1263" y="1602"/>
                  </a:lnTo>
                  <a:lnTo>
                    <a:pt x="1263" y="626"/>
                  </a:lnTo>
                  <a:cubicBezTo>
                    <a:pt x="1263" y="209"/>
                    <a:pt x="94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107"/>
            <p:cNvSpPr/>
            <p:nvPr/>
          </p:nvSpPr>
          <p:spPr>
            <a:xfrm>
              <a:off x="4204549" y="2725103"/>
              <a:ext cx="42673" cy="53903"/>
            </a:xfrm>
            <a:custGeom>
              <a:avLst/>
              <a:gdLst/>
              <a:ahLst/>
              <a:cxnLst/>
              <a:rect l="l" t="t" r="r" b="b"/>
              <a:pathLst>
                <a:path w="1311" h="1656" extrusionOk="0">
                  <a:moveTo>
                    <a:pt x="655" y="0"/>
                  </a:moveTo>
                  <a:cubicBezTo>
                    <a:pt x="328" y="0"/>
                    <a:pt x="0" y="227"/>
                    <a:pt x="24" y="679"/>
                  </a:cubicBezTo>
                  <a:lnTo>
                    <a:pt x="24" y="1655"/>
                  </a:lnTo>
                  <a:lnTo>
                    <a:pt x="1286" y="1655"/>
                  </a:lnTo>
                  <a:lnTo>
                    <a:pt x="1286" y="679"/>
                  </a:lnTo>
                  <a:cubicBezTo>
                    <a:pt x="1310" y="227"/>
                    <a:pt x="98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107"/>
            <p:cNvSpPr/>
            <p:nvPr/>
          </p:nvSpPr>
          <p:spPr>
            <a:xfrm>
              <a:off x="4020831" y="2528594"/>
              <a:ext cx="348838" cy="191492"/>
            </a:xfrm>
            <a:custGeom>
              <a:avLst/>
              <a:gdLst/>
              <a:ahLst/>
              <a:cxnLst/>
              <a:rect l="l" t="t" r="r" b="b"/>
              <a:pathLst>
                <a:path w="10717" h="5883" extrusionOk="0">
                  <a:moveTo>
                    <a:pt x="3954" y="1024"/>
                  </a:moveTo>
                  <a:lnTo>
                    <a:pt x="7050" y="2811"/>
                  </a:lnTo>
                  <a:lnTo>
                    <a:pt x="3954" y="4597"/>
                  </a:lnTo>
                  <a:lnTo>
                    <a:pt x="3954" y="1024"/>
                  </a:lnTo>
                  <a:close/>
                  <a:moveTo>
                    <a:pt x="0" y="0"/>
                  </a:moveTo>
                  <a:lnTo>
                    <a:pt x="0" y="5621"/>
                  </a:lnTo>
                  <a:cubicBezTo>
                    <a:pt x="191" y="5525"/>
                    <a:pt x="405" y="5454"/>
                    <a:pt x="643" y="5454"/>
                  </a:cubicBezTo>
                  <a:cubicBezTo>
                    <a:pt x="1001" y="5454"/>
                    <a:pt x="1334" y="5621"/>
                    <a:pt x="1572" y="5883"/>
                  </a:cubicBezTo>
                  <a:cubicBezTo>
                    <a:pt x="1822" y="5597"/>
                    <a:pt x="2168" y="5454"/>
                    <a:pt x="2516" y="5454"/>
                  </a:cubicBezTo>
                  <a:cubicBezTo>
                    <a:pt x="2864" y="5454"/>
                    <a:pt x="3215" y="5597"/>
                    <a:pt x="3477" y="5883"/>
                  </a:cubicBezTo>
                  <a:cubicBezTo>
                    <a:pt x="3727" y="5597"/>
                    <a:pt x="4073" y="5454"/>
                    <a:pt x="4418" y="5454"/>
                  </a:cubicBezTo>
                  <a:cubicBezTo>
                    <a:pt x="4763" y="5454"/>
                    <a:pt x="5109" y="5597"/>
                    <a:pt x="5359" y="5883"/>
                  </a:cubicBezTo>
                  <a:cubicBezTo>
                    <a:pt x="5609" y="5597"/>
                    <a:pt x="5954" y="5454"/>
                    <a:pt x="6299" y="5454"/>
                  </a:cubicBezTo>
                  <a:cubicBezTo>
                    <a:pt x="6645" y="5454"/>
                    <a:pt x="6990" y="5597"/>
                    <a:pt x="7240" y="5883"/>
                  </a:cubicBezTo>
                  <a:cubicBezTo>
                    <a:pt x="7490" y="5597"/>
                    <a:pt x="7841" y="5454"/>
                    <a:pt x="8193" y="5454"/>
                  </a:cubicBezTo>
                  <a:cubicBezTo>
                    <a:pt x="8544" y="5454"/>
                    <a:pt x="8895" y="5597"/>
                    <a:pt x="9145" y="5883"/>
                  </a:cubicBezTo>
                  <a:cubicBezTo>
                    <a:pt x="9383" y="5621"/>
                    <a:pt x="9717" y="5454"/>
                    <a:pt x="10098" y="5454"/>
                  </a:cubicBezTo>
                  <a:cubicBezTo>
                    <a:pt x="10312" y="5454"/>
                    <a:pt x="10526" y="5525"/>
                    <a:pt x="10717" y="5644"/>
                  </a:cubicBez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107"/>
            <p:cNvSpPr/>
            <p:nvPr/>
          </p:nvSpPr>
          <p:spPr>
            <a:xfrm>
              <a:off x="4328568" y="2726828"/>
              <a:ext cx="41111" cy="52959"/>
            </a:xfrm>
            <a:custGeom>
              <a:avLst/>
              <a:gdLst/>
              <a:ahLst/>
              <a:cxnLst/>
              <a:rect l="l" t="t" r="r" b="b"/>
              <a:pathLst>
                <a:path w="1263" h="1627" extrusionOk="0">
                  <a:moveTo>
                    <a:pt x="632" y="1"/>
                  </a:moveTo>
                  <a:cubicBezTo>
                    <a:pt x="316" y="1"/>
                    <a:pt x="1" y="209"/>
                    <a:pt x="1" y="626"/>
                  </a:cubicBezTo>
                  <a:lnTo>
                    <a:pt x="1" y="1626"/>
                  </a:lnTo>
                  <a:lnTo>
                    <a:pt x="1263" y="1626"/>
                  </a:lnTo>
                  <a:lnTo>
                    <a:pt x="1263" y="1079"/>
                  </a:lnTo>
                  <a:lnTo>
                    <a:pt x="1263" y="626"/>
                  </a:lnTo>
                  <a:cubicBezTo>
                    <a:pt x="1263" y="209"/>
                    <a:pt x="94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107"/>
            <p:cNvSpPr/>
            <p:nvPr/>
          </p:nvSpPr>
          <p:spPr>
            <a:xfrm>
              <a:off x="4144069" y="2726828"/>
              <a:ext cx="41143" cy="52178"/>
            </a:xfrm>
            <a:custGeom>
              <a:avLst/>
              <a:gdLst/>
              <a:ahLst/>
              <a:cxnLst/>
              <a:rect l="l" t="t" r="r" b="b"/>
              <a:pathLst>
                <a:path w="1264" h="1603" extrusionOk="0">
                  <a:moveTo>
                    <a:pt x="632" y="1"/>
                  </a:moveTo>
                  <a:cubicBezTo>
                    <a:pt x="316" y="1"/>
                    <a:pt x="1" y="209"/>
                    <a:pt x="1" y="626"/>
                  </a:cubicBezTo>
                  <a:lnTo>
                    <a:pt x="1" y="1602"/>
                  </a:lnTo>
                  <a:lnTo>
                    <a:pt x="1263" y="1602"/>
                  </a:lnTo>
                  <a:lnTo>
                    <a:pt x="1263" y="626"/>
                  </a:lnTo>
                  <a:cubicBezTo>
                    <a:pt x="1263" y="209"/>
                    <a:pt x="948"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107"/>
            <p:cNvSpPr/>
            <p:nvPr/>
          </p:nvSpPr>
          <p:spPr>
            <a:xfrm>
              <a:off x="4020831" y="2726828"/>
              <a:ext cx="41111" cy="52178"/>
            </a:xfrm>
            <a:custGeom>
              <a:avLst/>
              <a:gdLst/>
              <a:ahLst/>
              <a:cxnLst/>
              <a:rect l="l" t="t" r="r" b="b"/>
              <a:pathLst>
                <a:path w="1263" h="1603" extrusionOk="0">
                  <a:moveTo>
                    <a:pt x="632" y="1"/>
                  </a:moveTo>
                  <a:cubicBezTo>
                    <a:pt x="316" y="1"/>
                    <a:pt x="0" y="209"/>
                    <a:pt x="0" y="626"/>
                  </a:cubicBezTo>
                  <a:lnTo>
                    <a:pt x="0" y="1602"/>
                  </a:lnTo>
                  <a:lnTo>
                    <a:pt x="1263" y="1602"/>
                  </a:lnTo>
                  <a:lnTo>
                    <a:pt x="1263" y="626"/>
                  </a:lnTo>
                  <a:cubicBezTo>
                    <a:pt x="1263" y="209"/>
                    <a:pt x="94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107"/>
            <p:cNvSpPr/>
            <p:nvPr/>
          </p:nvSpPr>
          <p:spPr>
            <a:xfrm>
              <a:off x="4081669" y="2725103"/>
              <a:ext cx="43064" cy="53903"/>
            </a:xfrm>
            <a:custGeom>
              <a:avLst/>
              <a:gdLst/>
              <a:ahLst/>
              <a:cxnLst/>
              <a:rect l="l" t="t" r="r" b="b"/>
              <a:pathLst>
                <a:path w="1323" h="1656" extrusionOk="0">
                  <a:moveTo>
                    <a:pt x="659" y="0"/>
                  </a:moveTo>
                  <a:cubicBezTo>
                    <a:pt x="328" y="0"/>
                    <a:pt x="1" y="227"/>
                    <a:pt x="37" y="679"/>
                  </a:cubicBezTo>
                  <a:lnTo>
                    <a:pt x="37" y="1655"/>
                  </a:lnTo>
                  <a:lnTo>
                    <a:pt x="1299" y="1655"/>
                  </a:lnTo>
                  <a:lnTo>
                    <a:pt x="1299" y="679"/>
                  </a:lnTo>
                  <a:cubicBezTo>
                    <a:pt x="1323" y="227"/>
                    <a:pt x="989" y="0"/>
                    <a:pt x="6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5" name="Google Shape;13305;p107"/>
          <p:cNvGrpSpPr/>
          <p:nvPr/>
        </p:nvGrpSpPr>
        <p:grpSpPr>
          <a:xfrm>
            <a:off x="3274980" y="2348445"/>
            <a:ext cx="349710" cy="307784"/>
            <a:chOff x="3278214" y="2500698"/>
            <a:chExt cx="348838" cy="306985"/>
          </a:xfrm>
        </p:grpSpPr>
        <p:sp>
          <p:nvSpPr>
            <p:cNvPr id="13306" name="Google Shape;13306;p107"/>
            <p:cNvSpPr/>
            <p:nvPr/>
          </p:nvSpPr>
          <p:spPr>
            <a:xfrm>
              <a:off x="3340223" y="2561926"/>
              <a:ext cx="225604" cy="120956"/>
            </a:xfrm>
            <a:custGeom>
              <a:avLst/>
              <a:gdLst/>
              <a:ahLst/>
              <a:cxnLst/>
              <a:rect l="l" t="t" r="r" b="b"/>
              <a:pathLst>
                <a:path w="6931" h="3716" extrusionOk="0">
                  <a:moveTo>
                    <a:pt x="5501" y="763"/>
                  </a:moveTo>
                  <a:lnTo>
                    <a:pt x="5501" y="1382"/>
                  </a:lnTo>
                  <a:lnTo>
                    <a:pt x="1405" y="1382"/>
                  </a:lnTo>
                  <a:lnTo>
                    <a:pt x="1405" y="763"/>
                  </a:lnTo>
                  <a:close/>
                  <a:moveTo>
                    <a:pt x="3501" y="2049"/>
                  </a:moveTo>
                  <a:lnTo>
                    <a:pt x="3501" y="2691"/>
                  </a:lnTo>
                  <a:lnTo>
                    <a:pt x="810" y="2691"/>
                  </a:lnTo>
                  <a:lnTo>
                    <a:pt x="810" y="2049"/>
                  </a:lnTo>
                  <a:close/>
                  <a:moveTo>
                    <a:pt x="834" y="0"/>
                  </a:moveTo>
                  <a:cubicBezTo>
                    <a:pt x="762" y="215"/>
                    <a:pt x="667" y="381"/>
                    <a:pt x="524" y="524"/>
                  </a:cubicBezTo>
                  <a:cubicBezTo>
                    <a:pt x="358" y="667"/>
                    <a:pt x="191" y="786"/>
                    <a:pt x="0" y="858"/>
                  </a:cubicBezTo>
                  <a:lnTo>
                    <a:pt x="0" y="2858"/>
                  </a:lnTo>
                  <a:cubicBezTo>
                    <a:pt x="381" y="2977"/>
                    <a:pt x="715" y="3311"/>
                    <a:pt x="834" y="3716"/>
                  </a:cubicBezTo>
                  <a:lnTo>
                    <a:pt x="3811" y="3716"/>
                  </a:lnTo>
                  <a:cubicBezTo>
                    <a:pt x="4000" y="2743"/>
                    <a:pt x="4852" y="2054"/>
                    <a:pt x="5823" y="2049"/>
                  </a:cubicBezTo>
                  <a:lnTo>
                    <a:pt x="5823" y="2049"/>
                  </a:lnTo>
                  <a:cubicBezTo>
                    <a:pt x="6223" y="2051"/>
                    <a:pt x="6600" y="2170"/>
                    <a:pt x="6930" y="2382"/>
                  </a:cubicBezTo>
                  <a:lnTo>
                    <a:pt x="6930" y="858"/>
                  </a:lnTo>
                  <a:cubicBezTo>
                    <a:pt x="6740" y="786"/>
                    <a:pt x="6549" y="667"/>
                    <a:pt x="6406" y="524"/>
                  </a:cubicBezTo>
                  <a:cubicBezTo>
                    <a:pt x="6264" y="381"/>
                    <a:pt x="6144" y="215"/>
                    <a:pt x="6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107"/>
            <p:cNvSpPr/>
            <p:nvPr/>
          </p:nvSpPr>
          <p:spPr>
            <a:xfrm>
              <a:off x="3278214" y="2500698"/>
              <a:ext cx="348838" cy="243409"/>
            </a:xfrm>
            <a:custGeom>
              <a:avLst/>
              <a:gdLst/>
              <a:ahLst/>
              <a:cxnLst/>
              <a:rect l="l" t="t" r="r" b="b"/>
              <a:pathLst>
                <a:path w="10717" h="7478" extrusionOk="0">
                  <a:moveTo>
                    <a:pt x="0" y="0"/>
                  </a:moveTo>
                  <a:lnTo>
                    <a:pt x="0" y="7478"/>
                  </a:lnTo>
                  <a:lnTo>
                    <a:pt x="6311" y="7478"/>
                  </a:lnTo>
                  <a:cubicBezTo>
                    <a:pt x="5954" y="7144"/>
                    <a:pt x="5739" y="6692"/>
                    <a:pt x="5692" y="6216"/>
                  </a:cubicBezTo>
                  <a:lnTo>
                    <a:pt x="2191" y="6216"/>
                  </a:lnTo>
                  <a:lnTo>
                    <a:pt x="2167" y="5906"/>
                  </a:lnTo>
                  <a:cubicBezTo>
                    <a:pt x="2143" y="5597"/>
                    <a:pt x="1882" y="5335"/>
                    <a:pt x="1548" y="5311"/>
                  </a:cubicBezTo>
                  <a:lnTo>
                    <a:pt x="1262" y="5287"/>
                  </a:lnTo>
                  <a:lnTo>
                    <a:pt x="1262" y="2191"/>
                  </a:lnTo>
                  <a:lnTo>
                    <a:pt x="1548" y="2167"/>
                  </a:lnTo>
                  <a:cubicBezTo>
                    <a:pt x="1882" y="2120"/>
                    <a:pt x="2143" y="1881"/>
                    <a:pt x="2167" y="1548"/>
                  </a:cubicBezTo>
                  <a:lnTo>
                    <a:pt x="2191" y="1238"/>
                  </a:lnTo>
                  <a:lnTo>
                    <a:pt x="8526" y="1238"/>
                  </a:lnTo>
                  <a:lnTo>
                    <a:pt x="8550" y="1548"/>
                  </a:lnTo>
                  <a:cubicBezTo>
                    <a:pt x="8573" y="1881"/>
                    <a:pt x="8835" y="2120"/>
                    <a:pt x="9169" y="2167"/>
                  </a:cubicBezTo>
                  <a:lnTo>
                    <a:pt x="9478" y="2191"/>
                  </a:lnTo>
                  <a:lnTo>
                    <a:pt x="9478" y="4906"/>
                  </a:lnTo>
                  <a:cubicBezTo>
                    <a:pt x="9978" y="5716"/>
                    <a:pt x="9859" y="6811"/>
                    <a:pt x="9145" y="7478"/>
                  </a:cubicBezTo>
                  <a:lnTo>
                    <a:pt x="10717" y="7478"/>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107"/>
            <p:cNvSpPr/>
            <p:nvPr/>
          </p:nvSpPr>
          <p:spPr>
            <a:xfrm>
              <a:off x="3483643" y="2648901"/>
              <a:ext cx="107773" cy="92898"/>
            </a:xfrm>
            <a:custGeom>
              <a:avLst/>
              <a:gdLst/>
              <a:ahLst/>
              <a:cxnLst/>
              <a:rect l="l" t="t" r="r" b="b"/>
              <a:pathLst>
                <a:path w="3311" h="2854" extrusionOk="0">
                  <a:moveTo>
                    <a:pt x="1428" y="1"/>
                  </a:moveTo>
                  <a:cubicBezTo>
                    <a:pt x="697" y="1"/>
                    <a:pt x="0" y="571"/>
                    <a:pt x="0" y="1425"/>
                  </a:cubicBezTo>
                  <a:cubicBezTo>
                    <a:pt x="0" y="2210"/>
                    <a:pt x="619" y="2853"/>
                    <a:pt x="1405" y="2853"/>
                  </a:cubicBezTo>
                  <a:cubicBezTo>
                    <a:pt x="2691" y="2853"/>
                    <a:pt x="3310" y="1329"/>
                    <a:pt x="2429" y="424"/>
                  </a:cubicBezTo>
                  <a:cubicBezTo>
                    <a:pt x="2136" y="131"/>
                    <a:pt x="1778" y="1"/>
                    <a:pt x="14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107"/>
            <p:cNvSpPr/>
            <p:nvPr/>
          </p:nvSpPr>
          <p:spPr>
            <a:xfrm>
              <a:off x="3499137" y="2754952"/>
              <a:ext cx="61259" cy="52731"/>
            </a:xfrm>
            <a:custGeom>
              <a:avLst/>
              <a:gdLst/>
              <a:ahLst/>
              <a:cxnLst/>
              <a:rect l="l" t="t" r="r" b="b"/>
              <a:pathLst>
                <a:path w="1882" h="1620" extrusionOk="0">
                  <a:moveTo>
                    <a:pt x="0" y="0"/>
                  </a:moveTo>
                  <a:lnTo>
                    <a:pt x="0" y="1620"/>
                  </a:lnTo>
                  <a:lnTo>
                    <a:pt x="953" y="1191"/>
                  </a:lnTo>
                  <a:lnTo>
                    <a:pt x="1882" y="1620"/>
                  </a:lnTo>
                  <a:lnTo>
                    <a:pt x="1882" y="0"/>
                  </a:lnTo>
                  <a:cubicBezTo>
                    <a:pt x="1596" y="143"/>
                    <a:pt x="1262" y="215"/>
                    <a:pt x="953" y="215"/>
                  </a:cubicBezTo>
                  <a:cubicBezTo>
                    <a:pt x="619" y="215"/>
                    <a:pt x="286" y="143"/>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0" name="Google Shape;13310;p107"/>
          <p:cNvGrpSpPr/>
          <p:nvPr/>
        </p:nvGrpSpPr>
        <p:grpSpPr>
          <a:xfrm>
            <a:off x="2508740" y="2327460"/>
            <a:ext cx="355943" cy="350530"/>
            <a:chOff x="2513885" y="2479767"/>
            <a:chExt cx="355055" cy="349621"/>
          </a:xfrm>
        </p:grpSpPr>
        <p:sp>
          <p:nvSpPr>
            <p:cNvPr id="13311" name="Google Shape;13311;p107"/>
            <p:cNvSpPr/>
            <p:nvPr/>
          </p:nvSpPr>
          <p:spPr>
            <a:xfrm>
              <a:off x="2606134" y="2572765"/>
              <a:ext cx="52731" cy="66695"/>
            </a:xfrm>
            <a:custGeom>
              <a:avLst/>
              <a:gdLst/>
              <a:ahLst/>
              <a:cxnLst/>
              <a:rect l="l" t="t" r="r" b="b"/>
              <a:pathLst>
                <a:path w="1620" h="2049" extrusionOk="0">
                  <a:moveTo>
                    <a:pt x="0" y="1"/>
                  </a:moveTo>
                  <a:cubicBezTo>
                    <a:pt x="119" y="930"/>
                    <a:pt x="738" y="1716"/>
                    <a:pt x="1619" y="2049"/>
                  </a:cubicBezTo>
                  <a:cubicBezTo>
                    <a:pt x="1572" y="1977"/>
                    <a:pt x="1548" y="1882"/>
                    <a:pt x="1524" y="1787"/>
                  </a:cubicBezTo>
                  <a:cubicBezTo>
                    <a:pt x="1334" y="1215"/>
                    <a:pt x="1215" y="596"/>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107"/>
            <p:cNvSpPr/>
            <p:nvPr/>
          </p:nvSpPr>
          <p:spPr>
            <a:xfrm>
              <a:off x="2606134" y="2485171"/>
              <a:ext cx="52731" cy="67476"/>
            </a:xfrm>
            <a:custGeom>
              <a:avLst/>
              <a:gdLst/>
              <a:ahLst/>
              <a:cxnLst/>
              <a:rect l="l" t="t" r="r" b="b"/>
              <a:pathLst>
                <a:path w="1620" h="2073" extrusionOk="0">
                  <a:moveTo>
                    <a:pt x="1619" y="1"/>
                  </a:moveTo>
                  <a:lnTo>
                    <a:pt x="1619" y="1"/>
                  </a:lnTo>
                  <a:cubicBezTo>
                    <a:pt x="738" y="334"/>
                    <a:pt x="119" y="1120"/>
                    <a:pt x="0" y="2073"/>
                  </a:cubicBezTo>
                  <a:lnTo>
                    <a:pt x="1215" y="2073"/>
                  </a:lnTo>
                  <a:cubicBezTo>
                    <a:pt x="1215" y="1454"/>
                    <a:pt x="1334" y="834"/>
                    <a:pt x="1500" y="263"/>
                  </a:cubicBezTo>
                  <a:cubicBezTo>
                    <a:pt x="1548" y="168"/>
                    <a:pt x="1572" y="72"/>
                    <a:pt x="1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107"/>
            <p:cNvSpPr/>
            <p:nvPr/>
          </p:nvSpPr>
          <p:spPr>
            <a:xfrm>
              <a:off x="2716970" y="2572765"/>
              <a:ext cx="52731" cy="66695"/>
            </a:xfrm>
            <a:custGeom>
              <a:avLst/>
              <a:gdLst/>
              <a:ahLst/>
              <a:cxnLst/>
              <a:rect l="l" t="t" r="r" b="b"/>
              <a:pathLst>
                <a:path w="1620" h="2049" extrusionOk="0">
                  <a:moveTo>
                    <a:pt x="405" y="1"/>
                  </a:moveTo>
                  <a:cubicBezTo>
                    <a:pt x="382" y="596"/>
                    <a:pt x="286" y="1215"/>
                    <a:pt x="96" y="1787"/>
                  </a:cubicBezTo>
                  <a:cubicBezTo>
                    <a:pt x="72" y="1882"/>
                    <a:pt x="24" y="1977"/>
                    <a:pt x="0" y="2049"/>
                  </a:cubicBezTo>
                  <a:cubicBezTo>
                    <a:pt x="882" y="1716"/>
                    <a:pt x="1501" y="930"/>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107"/>
            <p:cNvSpPr/>
            <p:nvPr/>
          </p:nvSpPr>
          <p:spPr>
            <a:xfrm>
              <a:off x="2665800" y="2479767"/>
              <a:ext cx="43454" cy="72098"/>
            </a:xfrm>
            <a:custGeom>
              <a:avLst/>
              <a:gdLst/>
              <a:ahLst/>
              <a:cxnLst/>
              <a:rect l="l" t="t" r="r" b="b"/>
              <a:pathLst>
                <a:path w="1335" h="2215" extrusionOk="0">
                  <a:moveTo>
                    <a:pt x="668" y="0"/>
                  </a:moveTo>
                  <a:cubicBezTo>
                    <a:pt x="620" y="0"/>
                    <a:pt x="429" y="143"/>
                    <a:pt x="263" y="619"/>
                  </a:cubicBezTo>
                  <a:cubicBezTo>
                    <a:pt x="120" y="1143"/>
                    <a:pt x="25" y="1691"/>
                    <a:pt x="1" y="2215"/>
                  </a:cubicBezTo>
                  <a:lnTo>
                    <a:pt x="1334" y="2215"/>
                  </a:lnTo>
                  <a:cubicBezTo>
                    <a:pt x="1334" y="1691"/>
                    <a:pt x="1239" y="1143"/>
                    <a:pt x="1072" y="619"/>
                  </a:cubicBezTo>
                  <a:cubicBezTo>
                    <a:pt x="906" y="167"/>
                    <a:pt x="739"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107"/>
            <p:cNvSpPr/>
            <p:nvPr/>
          </p:nvSpPr>
          <p:spPr>
            <a:xfrm>
              <a:off x="2716970" y="2485171"/>
              <a:ext cx="52731" cy="66695"/>
            </a:xfrm>
            <a:custGeom>
              <a:avLst/>
              <a:gdLst/>
              <a:ahLst/>
              <a:cxnLst/>
              <a:rect l="l" t="t" r="r" b="b"/>
              <a:pathLst>
                <a:path w="1620" h="2049" extrusionOk="0">
                  <a:moveTo>
                    <a:pt x="0" y="1"/>
                  </a:moveTo>
                  <a:cubicBezTo>
                    <a:pt x="24" y="72"/>
                    <a:pt x="72" y="168"/>
                    <a:pt x="96" y="263"/>
                  </a:cubicBezTo>
                  <a:cubicBezTo>
                    <a:pt x="286" y="834"/>
                    <a:pt x="382" y="1454"/>
                    <a:pt x="405" y="2049"/>
                  </a:cubicBezTo>
                  <a:lnTo>
                    <a:pt x="1620" y="2049"/>
                  </a:lnTo>
                  <a:cubicBezTo>
                    <a:pt x="1501" y="1120"/>
                    <a:pt x="882" y="334"/>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107"/>
            <p:cNvSpPr/>
            <p:nvPr/>
          </p:nvSpPr>
          <p:spPr>
            <a:xfrm>
              <a:off x="2665800" y="2572765"/>
              <a:ext cx="43454" cy="72131"/>
            </a:xfrm>
            <a:custGeom>
              <a:avLst/>
              <a:gdLst/>
              <a:ahLst/>
              <a:cxnLst/>
              <a:rect l="l" t="t" r="r" b="b"/>
              <a:pathLst>
                <a:path w="1335" h="2216" extrusionOk="0">
                  <a:moveTo>
                    <a:pt x="1" y="1"/>
                  </a:moveTo>
                  <a:cubicBezTo>
                    <a:pt x="25" y="525"/>
                    <a:pt x="120" y="1073"/>
                    <a:pt x="263" y="1596"/>
                  </a:cubicBezTo>
                  <a:cubicBezTo>
                    <a:pt x="429" y="2049"/>
                    <a:pt x="620" y="2216"/>
                    <a:pt x="668" y="2216"/>
                  </a:cubicBezTo>
                  <a:cubicBezTo>
                    <a:pt x="739" y="2216"/>
                    <a:pt x="906" y="2049"/>
                    <a:pt x="1072" y="1596"/>
                  </a:cubicBezTo>
                  <a:cubicBezTo>
                    <a:pt x="1239" y="1073"/>
                    <a:pt x="1334" y="525"/>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107"/>
            <p:cNvSpPr/>
            <p:nvPr/>
          </p:nvSpPr>
          <p:spPr>
            <a:xfrm>
              <a:off x="2513885" y="2549524"/>
              <a:ext cx="355055" cy="279865"/>
            </a:xfrm>
            <a:custGeom>
              <a:avLst/>
              <a:gdLst/>
              <a:ahLst/>
              <a:cxnLst/>
              <a:rect l="l" t="t" r="r" b="b"/>
              <a:pathLst>
                <a:path w="10908" h="8598" extrusionOk="0">
                  <a:moveTo>
                    <a:pt x="2215" y="4835"/>
                  </a:moveTo>
                  <a:lnTo>
                    <a:pt x="2215" y="5454"/>
                  </a:lnTo>
                  <a:lnTo>
                    <a:pt x="1572" y="5454"/>
                  </a:lnTo>
                  <a:lnTo>
                    <a:pt x="1572" y="4835"/>
                  </a:lnTo>
                  <a:close/>
                  <a:moveTo>
                    <a:pt x="3358" y="4835"/>
                  </a:moveTo>
                  <a:lnTo>
                    <a:pt x="3358" y="5454"/>
                  </a:lnTo>
                  <a:lnTo>
                    <a:pt x="2739" y="5454"/>
                  </a:lnTo>
                  <a:lnTo>
                    <a:pt x="2739" y="4835"/>
                  </a:lnTo>
                  <a:close/>
                  <a:moveTo>
                    <a:pt x="4501" y="4835"/>
                  </a:moveTo>
                  <a:lnTo>
                    <a:pt x="4501" y="5454"/>
                  </a:lnTo>
                  <a:lnTo>
                    <a:pt x="3882" y="5454"/>
                  </a:lnTo>
                  <a:lnTo>
                    <a:pt x="3882" y="4835"/>
                  </a:lnTo>
                  <a:close/>
                  <a:moveTo>
                    <a:pt x="5668" y="4835"/>
                  </a:moveTo>
                  <a:lnTo>
                    <a:pt x="5668" y="5454"/>
                  </a:lnTo>
                  <a:lnTo>
                    <a:pt x="5025" y="5454"/>
                  </a:lnTo>
                  <a:lnTo>
                    <a:pt x="5025" y="4835"/>
                  </a:lnTo>
                  <a:close/>
                  <a:moveTo>
                    <a:pt x="6811" y="4835"/>
                  </a:moveTo>
                  <a:lnTo>
                    <a:pt x="6811" y="5454"/>
                  </a:lnTo>
                  <a:lnTo>
                    <a:pt x="6192" y="5454"/>
                  </a:lnTo>
                  <a:lnTo>
                    <a:pt x="6192" y="4835"/>
                  </a:lnTo>
                  <a:close/>
                  <a:moveTo>
                    <a:pt x="7954" y="4835"/>
                  </a:moveTo>
                  <a:lnTo>
                    <a:pt x="7954" y="5454"/>
                  </a:lnTo>
                  <a:lnTo>
                    <a:pt x="7335" y="5454"/>
                  </a:lnTo>
                  <a:lnTo>
                    <a:pt x="7335" y="4835"/>
                  </a:lnTo>
                  <a:close/>
                  <a:moveTo>
                    <a:pt x="9097" y="4835"/>
                  </a:moveTo>
                  <a:lnTo>
                    <a:pt x="9097" y="5454"/>
                  </a:lnTo>
                  <a:lnTo>
                    <a:pt x="8478" y="5454"/>
                  </a:lnTo>
                  <a:lnTo>
                    <a:pt x="8478" y="4835"/>
                  </a:lnTo>
                  <a:close/>
                  <a:moveTo>
                    <a:pt x="2215" y="5835"/>
                  </a:moveTo>
                  <a:lnTo>
                    <a:pt x="2215" y="6454"/>
                  </a:lnTo>
                  <a:lnTo>
                    <a:pt x="1572" y="6454"/>
                  </a:lnTo>
                  <a:lnTo>
                    <a:pt x="1572" y="5835"/>
                  </a:lnTo>
                  <a:close/>
                  <a:moveTo>
                    <a:pt x="3358" y="5835"/>
                  </a:moveTo>
                  <a:lnTo>
                    <a:pt x="3358" y="6454"/>
                  </a:lnTo>
                  <a:lnTo>
                    <a:pt x="2739" y="6454"/>
                  </a:lnTo>
                  <a:lnTo>
                    <a:pt x="2739" y="5835"/>
                  </a:lnTo>
                  <a:close/>
                  <a:moveTo>
                    <a:pt x="4501" y="5835"/>
                  </a:moveTo>
                  <a:lnTo>
                    <a:pt x="4501" y="6454"/>
                  </a:lnTo>
                  <a:lnTo>
                    <a:pt x="3882" y="6454"/>
                  </a:lnTo>
                  <a:lnTo>
                    <a:pt x="3882" y="5835"/>
                  </a:lnTo>
                  <a:close/>
                  <a:moveTo>
                    <a:pt x="5668" y="5835"/>
                  </a:moveTo>
                  <a:lnTo>
                    <a:pt x="5668" y="6454"/>
                  </a:lnTo>
                  <a:lnTo>
                    <a:pt x="5025" y="6454"/>
                  </a:lnTo>
                  <a:lnTo>
                    <a:pt x="5025" y="5835"/>
                  </a:lnTo>
                  <a:close/>
                  <a:moveTo>
                    <a:pt x="6811" y="5835"/>
                  </a:moveTo>
                  <a:lnTo>
                    <a:pt x="6811" y="6454"/>
                  </a:lnTo>
                  <a:lnTo>
                    <a:pt x="6192" y="6454"/>
                  </a:lnTo>
                  <a:lnTo>
                    <a:pt x="6192" y="5835"/>
                  </a:lnTo>
                  <a:close/>
                  <a:moveTo>
                    <a:pt x="7954" y="5835"/>
                  </a:moveTo>
                  <a:lnTo>
                    <a:pt x="7954" y="6454"/>
                  </a:lnTo>
                  <a:lnTo>
                    <a:pt x="7335" y="6454"/>
                  </a:lnTo>
                  <a:lnTo>
                    <a:pt x="7335" y="5835"/>
                  </a:lnTo>
                  <a:close/>
                  <a:moveTo>
                    <a:pt x="9097" y="5835"/>
                  </a:moveTo>
                  <a:lnTo>
                    <a:pt x="9097" y="6454"/>
                  </a:lnTo>
                  <a:lnTo>
                    <a:pt x="8478" y="6454"/>
                  </a:lnTo>
                  <a:lnTo>
                    <a:pt x="8478" y="5835"/>
                  </a:lnTo>
                  <a:close/>
                  <a:moveTo>
                    <a:pt x="3358" y="6930"/>
                  </a:moveTo>
                  <a:lnTo>
                    <a:pt x="3358" y="7573"/>
                  </a:lnTo>
                  <a:lnTo>
                    <a:pt x="2739" y="7573"/>
                  </a:lnTo>
                  <a:lnTo>
                    <a:pt x="2739" y="6930"/>
                  </a:lnTo>
                  <a:close/>
                  <a:moveTo>
                    <a:pt x="6835" y="6930"/>
                  </a:moveTo>
                  <a:lnTo>
                    <a:pt x="6835" y="7573"/>
                  </a:lnTo>
                  <a:lnTo>
                    <a:pt x="3882" y="7573"/>
                  </a:lnTo>
                  <a:lnTo>
                    <a:pt x="3882" y="6930"/>
                  </a:lnTo>
                  <a:close/>
                  <a:moveTo>
                    <a:pt x="7954" y="6930"/>
                  </a:moveTo>
                  <a:lnTo>
                    <a:pt x="7954" y="7573"/>
                  </a:lnTo>
                  <a:lnTo>
                    <a:pt x="7335" y="7573"/>
                  </a:lnTo>
                  <a:lnTo>
                    <a:pt x="7335" y="6930"/>
                  </a:lnTo>
                  <a:close/>
                  <a:moveTo>
                    <a:pt x="8478" y="0"/>
                  </a:moveTo>
                  <a:cubicBezTo>
                    <a:pt x="8502" y="143"/>
                    <a:pt x="8502" y="262"/>
                    <a:pt x="8502" y="405"/>
                  </a:cubicBezTo>
                  <a:lnTo>
                    <a:pt x="8502" y="620"/>
                  </a:lnTo>
                  <a:lnTo>
                    <a:pt x="9312" y="620"/>
                  </a:lnTo>
                  <a:cubicBezTo>
                    <a:pt x="9621" y="620"/>
                    <a:pt x="9859" y="858"/>
                    <a:pt x="9883" y="1144"/>
                  </a:cubicBezTo>
                  <a:cubicBezTo>
                    <a:pt x="9907" y="1477"/>
                    <a:pt x="9645" y="1763"/>
                    <a:pt x="9335" y="1763"/>
                  </a:cubicBezTo>
                  <a:lnTo>
                    <a:pt x="9264" y="1763"/>
                  </a:lnTo>
                  <a:cubicBezTo>
                    <a:pt x="8597" y="1763"/>
                    <a:pt x="8073" y="2287"/>
                    <a:pt x="8073" y="2953"/>
                  </a:cubicBezTo>
                  <a:lnTo>
                    <a:pt x="8073" y="3739"/>
                  </a:lnTo>
                  <a:lnTo>
                    <a:pt x="0" y="3739"/>
                  </a:lnTo>
                  <a:lnTo>
                    <a:pt x="0" y="8597"/>
                  </a:lnTo>
                  <a:lnTo>
                    <a:pt x="10717" y="8597"/>
                  </a:lnTo>
                  <a:lnTo>
                    <a:pt x="10717" y="3739"/>
                  </a:lnTo>
                  <a:lnTo>
                    <a:pt x="8692" y="3715"/>
                  </a:lnTo>
                  <a:lnTo>
                    <a:pt x="8692" y="2930"/>
                  </a:lnTo>
                  <a:cubicBezTo>
                    <a:pt x="8692" y="2620"/>
                    <a:pt x="8931" y="2382"/>
                    <a:pt x="9240" y="2382"/>
                  </a:cubicBezTo>
                  <a:lnTo>
                    <a:pt x="9312" y="2382"/>
                  </a:lnTo>
                  <a:cubicBezTo>
                    <a:pt x="10883" y="2382"/>
                    <a:pt x="10907" y="0"/>
                    <a:pt x="9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8" name="Google Shape;13318;p107"/>
          <p:cNvGrpSpPr/>
          <p:nvPr/>
        </p:nvGrpSpPr>
        <p:grpSpPr>
          <a:xfrm>
            <a:off x="5530950" y="3445126"/>
            <a:ext cx="331868" cy="348902"/>
            <a:chOff x="5528559" y="3594535"/>
            <a:chExt cx="331041" cy="347997"/>
          </a:xfrm>
        </p:grpSpPr>
        <p:sp>
          <p:nvSpPr>
            <p:cNvPr id="13319" name="Google Shape;13319;p107"/>
            <p:cNvSpPr/>
            <p:nvPr/>
          </p:nvSpPr>
          <p:spPr>
            <a:xfrm>
              <a:off x="5771975" y="3792899"/>
              <a:ext cx="87625" cy="149632"/>
            </a:xfrm>
            <a:custGeom>
              <a:avLst/>
              <a:gdLst/>
              <a:ahLst/>
              <a:cxnLst/>
              <a:rect l="l" t="t" r="r" b="b"/>
              <a:pathLst>
                <a:path w="2692" h="4597" extrusionOk="0">
                  <a:moveTo>
                    <a:pt x="0" y="1"/>
                  </a:moveTo>
                  <a:lnTo>
                    <a:pt x="48" y="3478"/>
                  </a:lnTo>
                  <a:lnTo>
                    <a:pt x="1001" y="3025"/>
                  </a:lnTo>
                  <a:lnTo>
                    <a:pt x="1739" y="4597"/>
                  </a:lnTo>
                  <a:lnTo>
                    <a:pt x="2477" y="4263"/>
                  </a:lnTo>
                  <a:lnTo>
                    <a:pt x="1739" y="2692"/>
                  </a:lnTo>
                  <a:lnTo>
                    <a:pt x="2691" y="2239"/>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107"/>
            <p:cNvSpPr/>
            <p:nvPr/>
          </p:nvSpPr>
          <p:spPr>
            <a:xfrm>
              <a:off x="5528559" y="3594535"/>
              <a:ext cx="323905" cy="304766"/>
            </a:xfrm>
            <a:custGeom>
              <a:avLst/>
              <a:gdLst/>
              <a:ahLst/>
              <a:cxnLst/>
              <a:rect l="l" t="t" r="r" b="b"/>
              <a:pathLst>
                <a:path w="9951" h="9363" extrusionOk="0">
                  <a:moveTo>
                    <a:pt x="5215" y="0"/>
                  </a:moveTo>
                  <a:cubicBezTo>
                    <a:pt x="4949" y="0"/>
                    <a:pt x="4679" y="23"/>
                    <a:pt x="4406" y="70"/>
                  </a:cubicBezTo>
                  <a:cubicBezTo>
                    <a:pt x="3740" y="189"/>
                    <a:pt x="3073" y="451"/>
                    <a:pt x="2525" y="856"/>
                  </a:cubicBezTo>
                  <a:cubicBezTo>
                    <a:pt x="596" y="2237"/>
                    <a:pt x="1" y="4809"/>
                    <a:pt x="1120" y="6881"/>
                  </a:cubicBezTo>
                  <a:cubicBezTo>
                    <a:pt x="1949" y="8449"/>
                    <a:pt x="3570" y="9362"/>
                    <a:pt x="5259" y="9362"/>
                  </a:cubicBezTo>
                  <a:cubicBezTo>
                    <a:pt x="5801" y="9362"/>
                    <a:pt x="6351" y="9268"/>
                    <a:pt x="6883" y="9071"/>
                  </a:cubicBezTo>
                  <a:lnTo>
                    <a:pt x="6859" y="7714"/>
                  </a:lnTo>
                  <a:cubicBezTo>
                    <a:pt x="6335" y="8000"/>
                    <a:pt x="5764" y="8143"/>
                    <a:pt x="5168" y="8143"/>
                  </a:cubicBezTo>
                  <a:cubicBezTo>
                    <a:pt x="1739" y="8071"/>
                    <a:pt x="453" y="3618"/>
                    <a:pt x="3335" y="1760"/>
                  </a:cubicBezTo>
                  <a:cubicBezTo>
                    <a:pt x="3949" y="1364"/>
                    <a:pt x="4594" y="1189"/>
                    <a:pt x="5215" y="1189"/>
                  </a:cubicBezTo>
                  <a:cubicBezTo>
                    <a:pt x="7505" y="1189"/>
                    <a:pt x="9470" y="3574"/>
                    <a:pt x="8383" y="6047"/>
                  </a:cubicBezTo>
                  <a:lnTo>
                    <a:pt x="9360" y="6857"/>
                  </a:lnTo>
                  <a:cubicBezTo>
                    <a:pt x="9693" y="6214"/>
                    <a:pt x="9884" y="5499"/>
                    <a:pt x="9907" y="4785"/>
                  </a:cubicBezTo>
                  <a:cubicBezTo>
                    <a:pt x="9951" y="2109"/>
                    <a:pt x="7784" y="0"/>
                    <a:pt x="5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107"/>
            <p:cNvSpPr/>
            <p:nvPr/>
          </p:nvSpPr>
          <p:spPr>
            <a:xfrm>
              <a:off x="5591350" y="3654917"/>
              <a:ext cx="214635" cy="183940"/>
            </a:xfrm>
            <a:custGeom>
              <a:avLst/>
              <a:gdLst/>
              <a:ahLst/>
              <a:cxnLst/>
              <a:rect l="l" t="t" r="r" b="b"/>
              <a:pathLst>
                <a:path w="6594" h="5651" extrusionOk="0">
                  <a:moveTo>
                    <a:pt x="3204" y="760"/>
                  </a:moveTo>
                  <a:cubicBezTo>
                    <a:pt x="3231" y="760"/>
                    <a:pt x="3259" y="761"/>
                    <a:pt x="3287" y="763"/>
                  </a:cubicBezTo>
                  <a:cubicBezTo>
                    <a:pt x="4502" y="810"/>
                    <a:pt x="4930" y="2382"/>
                    <a:pt x="3906" y="3049"/>
                  </a:cubicBezTo>
                  <a:cubicBezTo>
                    <a:pt x="3692" y="3192"/>
                    <a:pt x="3549" y="3454"/>
                    <a:pt x="3549" y="3716"/>
                  </a:cubicBezTo>
                  <a:lnTo>
                    <a:pt x="3549" y="3906"/>
                  </a:lnTo>
                  <a:lnTo>
                    <a:pt x="2930" y="3906"/>
                  </a:lnTo>
                  <a:lnTo>
                    <a:pt x="2930" y="3716"/>
                  </a:lnTo>
                  <a:cubicBezTo>
                    <a:pt x="2906" y="3239"/>
                    <a:pt x="3168" y="2787"/>
                    <a:pt x="3573" y="2525"/>
                  </a:cubicBezTo>
                  <a:cubicBezTo>
                    <a:pt x="4158" y="2129"/>
                    <a:pt x="3741" y="1373"/>
                    <a:pt x="3222" y="1373"/>
                  </a:cubicBezTo>
                  <a:cubicBezTo>
                    <a:pt x="3087" y="1373"/>
                    <a:pt x="2944" y="1425"/>
                    <a:pt x="2811" y="1549"/>
                  </a:cubicBezTo>
                  <a:cubicBezTo>
                    <a:pt x="2692" y="1668"/>
                    <a:pt x="2620" y="1834"/>
                    <a:pt x="2620" y="2001"/>
                  </a:cubicBezTo>
                  <a:lnTo>
                    <a:pt x="2001" y="2001"/>
                  </a:lnTo>
                  <a:cubicBezTo>
                    <a:pt x="1978" y="1315"/>
                    <a:pt x="2527" y="760"/>
                    <a:pt x="3204" y="760"/>
                  </a:cubicBezTo>
                  <a:close/>
                  <a:moveTo>
                    <a:pt x="3549" y="4263"/>
                  </a:moveTo>
                  <a:lnTo>
                    <a:pt x="3549" y="4835"/>
                  </a:lnTo>
                  <a:lnTo>
                    <a:pt x="2930" y="4835"/>
                  </a:lnTo>
                  <a:lnTo>
                    <a:pt x="2930" y="4263"/>
                  </a:lnTo>
                  <a:close/>
                  <a:moveTo>
                    <a:pt x="3322" y="1"/>
                  </a:moveTo>
                  <a:cubicBezTo>
                    <a:pt x="3311" y="1"/>
                    <a:pt x="3299" y="1"/>
                    <a:pt x="3287" y="1"/>
                  </a:cubicBezTo>
                  <a:cubicBezTo>
                    <a:pt x="1358" y="1"/>
                    <a:pt x="1" y="1858"/>
                    <a:pt x="596" y="3692"/>
                  </a:cubicBezTo>
                  <a:cubicBezTo>
                    <a:pt x="983" y="4917"/>
                    <a:pt x="2122" y="5650"/>
                    <a:pt x="3297" y="5650"/>
                  </a:cubicBezTo>
                  <a:cubicBezTo>
                    <a:pt x="3859" y="5650"/>
                    <a:pt x="4430" y="5483"/>
                    <a:pt x="4930" y="5121"/>
                  </a:cubicBezTo>
                  <a:lnTo>
                    <a:pt x="4906" y="2906"/>
                  </a:lnTo>
                  <a:lnTo>
                    <a:pt x="4906" y="2906"/>
                  </a:lnTo>
                  <a:lnTo>
                    <a:pt x="5954" y="3763"/>
                  </a:lnTo>
                  <a:cubicBezTo>
                    <a:pt x="6593" y="1941"/>
                    <a:pt x="5256" y="1"/>
                    <a:pt x="3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2" name="Google Shape;13322;p107"/>
          <p:cNvGrpSpPr/>
          <p:nvPr/>
        </p:nvGrpSpPr>
        <p:grpSpPr>
          <a:xfrm>
            <a:off x="3216698" y="3443886"/>
            <a:ext cx="404531" cy="350142"/>
            <a:chOff x="3220078" y="3593298"/>
            <a:chExt cx="403522" cy="349234"/>
          </a:xfrm>
        </p:grpSpPr>
        <p:sp>
          <p:nvSpPr>
            <p:cNvPr id="13323" name="Google Shape;13323;p107"/>
            <p:cNvSpPr/>
            <p:nvPr/>
          </p:nvSpPr>
          <p:spPr>
            <a:xfrm>
              <a:off x="3504573" y="3792899"/>
              <a:ext cx="87625" cy="149632"/>
            </a:xfrm>
            <a:custGeom>
              <a:avLst/>
              <a:gdLst/>
              <a:ahLst/>
              <a:cxnLst/>
              <a:rect l="l" t="t" r="r" b="b"/>
              <a:pathLst>
                <a:path w="2692" h="4597" extrusionOk="0">
                  <a:moveTo>
                    <a:pt x="0" y="1"/>
                  </a:moveTo>
                  <a:lnTo>
                    <a:pt x="48" y="3478"/>
                  </a:lnTo>
                  <a:lnTo>
                    <a:pt x="1000" y="3025"/>
                  </a:lnTo>
                  <a:lnTo>
                    <a:pt x="1738" y="4597"/>
                  </a:lnTo>
                  <a:lnTo>
                    <a:pt x="2477" y="4263"/>
                  </a:lnTo>
                  <a:lnTo>
                    <a:pt x="1738" y="2692"/>
                  </a:lnTo>
                  <a:lnTo>
                    <a:pt x="2691" y="2239"/>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107"/>
            <p:cNvSpPr/>
            <p:nvPr/>
          </p:nvSpPr>
          <p:spPr>
            <a:xfrm>
              <a:off x="3324046" y="3654917"/>
              <a:ext cx="214504" cy="183940"/>
            </a:xfrm>
            <a:custGeom>
              <a:avLst/>
              <a:gdLst/>
              <a:ahLst/>
              <a:cxnLst/>
              <a:rect l="l" t="t" r="r" b="b"/>
              <a:pathLst>
                <a:path w="6590" h="5651" extrusionOk="0">
                  <a:moveTo>
                    <a:pt x="3546" y="906"/>
                  </a:moveTo>
                  <a:lnTo>
                    <a:pt x="3546" y="3740"/>
                  </a:lnTo>
                  <a:lnTo>
                    <a:pt x="2926" y="3740"/>
                  </a:lnTo>
                  <a:lnTo>
                    <a:pt x="2926" y="906"/>
                  </a:lnTo>
                  <a:close/>
                  <a:moveTo>
                    <a:pt x="3546" y="4263"/>
                  </a:moveTo>
                  <a:lnTo>
                    <a:pt x="3546" y="4835"/>
                  </a:lnTo>
                  <a:lnTo>
                    <a:pt x="2926" y="4835"/>
                  </a:lnTo>
                  <a:lnTo>
                    <a:pt x="2926" y="4263"/>
                  </a:lnTo>
                  <a:close/>
                  <a:moveTo>
                    <a:pt x="3248" y="0"/>
                  </a:moveTo>
                  <a:cubicBezTo>
                    <a:pt x="1361" y="0"/>
                    <a:pt x="1" y="1870"/>
                    <a:pt x="593" y="3692"/>
                  </a:cubicBezTo>
                  <a:cubicBezTo>
                    <a:pt x="995" y="4917"/>
                    <a:pt x="2129" y="5650"/>
                    <a:pt x="3299" y="5650"/>
                  </a:cubicBezTo>
                  <a:cubicBezTo>
                    <a:pt x="3858" y="5650"/>
                    <a:pt x="4426" y="5483"/>
                    <a:pt x="4927" y="5121"/>
                  </a:cubicBezTo>
                  <a:lnTo>
                    <a:pt x="4903" y="2906"/>
                  </a:lnTo>
                  <a:lnTo>
                    <a:pt x="5951" y="3763"/>
                  </a:lnTo>
                  <a:cubicBezTo>
                    <a:pt x="6590" y="1941"/>
                    <a:pt x="5253" y="1"/>
                    <a:pt x="3319" y="1"/>
                  </a:cubicBezTo>
                  <a:cubicBezTo>
                    <a:pt x="3307" y="1"/>
                    <a:pt x="3295" y="1"/>
                    <a:pt x="3284" y="1"/>
                  </a:cubicBezTo>
                  <a:cubicBezTo>
                    <a:pt x="3272" y="1"/>
                    <a:pt x="3260" y="0"/>
                    <a:pt x="3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107"/>
            <p:cNvSpPr/>
            <p:nvPr/>
          </p:nvSpPr>
          <p:spPr>
            <a:xfrm>
              <a:off x="3220078" y="3593298"/>
              <a:ext cx="403522" cy="305840"/>
            </a:xfrm>
            <a:custGeom>
              <a:avLst/>
              <a:gdLst/>
              <a:ahLst/>
              <a:cxnLst/>
              <a:rect l="l" t="t" r="r" b="b"/>
              <a:pathLst>
                <a:path w="12397" h="9396" extrusionOk="0">
                  <a:moveTo>
                    <a:pt x="6491" y="0"/>
                  </a:moveTo>
                  <a:cubicBezTo>
                    <a:pt x="5691" y="0"/>
                    <a:pt x="4857" y="216"/>
                    <a:pt x="4049" y="703"/>
                  </a:cubicBezTo>
                  <a:cubicBezTo>
                    <a:pt x="0" y="3156"/>
                    <a:pt x="1739" y="9395"/>
                    <a:pt x="6478" y="9395"/>
                  </a:cubicBezTo>
                  <a:cubicBezTo>
                    <a:pt x="7049" y="9395"/>
                    <a:pt x="7621" y="9300"/>
                    <a:pt x="8145" y="9109"/>
                  </a:cubicBezTo>
                  <a:lnTo>
                    <a:pt x="8145" y="7752"/>
                  </a:lnTo>
                  <a:cubicBezTo>
                    <a:pt x="7564" y="8068"/>
                    <a:pt x="6984" y="8208"/>
                    <a:pt x="6433" y="8208"/>
                  </a:cubicBezTo>
                  <a:cubicBezTo>
                    <a:pt x="3710" y="8208"/>
                    <a:pt x="1707" y="4787"/>
                    <a:pt x="3906" y="2370"/>
                  </a:cubicBezTo>
                  <a:cubicBezTo>
                    <a:pt x="4582" y="1623"/>
                    <a:pt x="5517" y="1235"/>
                    <a:pt x="6459" y="1235"/>
                  </a:cubicBezTo>
                  <a:cubicBezTo>
                    <a:pt x="7109" y="1235"/>
                    <a:pt x="7762" y="1419"/>
                    <a:pt x="8335" y="1798"/>
                  </a:cubicBezTo>
                  <a:cubicBezTo>
                    <a:pt x="9764" y="2703"/>
                    <a:pt x="10336" y="4513"/>
                    <a:pt x="9645" y="6085"/>
                  </a:cubicBezTo>
                  <a:lnTo>
                    <a:pt x="10621" y="6895"/>
                  </a:lnTo>
                  <a:cubicBezTo>
                    <a:pt x="12396" y="3516"/>
                    <a:pt x="9720" y="0"/>
                    <a:pt x="6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6" name="Google Shape;13326;p107"/>
          <p:cNvGrpSpPr/>
          <p:nvPr/>
        </p:nvGrpSpPr>
        <p:grpSpPr>
          <a:xfrm>
            <a:off x="2507957" y="3445061"/>
            <a:ext cx="349710" cy="349752"/>
            <a:chOff x="2513104" y="3594470"/>
            <a:chExt cx="348838" cy="348845"/>
          </a:xfrm>
        </p:grpSpPr>
        <p:sp>
          <p:nvSpPr>
            <p:cNvPr id="13327" name="Google Shape;13327;p107"/>
            <p:cNvSpPr/>
            <p:nvPr/>
          </p:nvSpPr>
          <p:spPr>
            <a:xfrm>
              <a:off x="2661146" y="3856471"/>
              <a:ext cx="53545" cy="86843"/>
            </a:xfrm>
            <a:custGeom>
              <a:avLst/>
              <a:gdLst/>
              <a:ahLst/>
              <a:cxnLst/>
              <a:rect l="l" t="t" r="r" b="b"/>
              <a:pathLst>
                <a:path w="1645" h="2668" extrusionOk="0">
                  <a:moveTo>
                    <a:pt x="1" y="0"/>
                  </a:moveTo>
                  <a:cubicBezTo>
                    <a:pt x="25" y="643"/>
                    <a:pt x="120" y="1286"/>
                    <a:pt x="310" y="1906"/>
                  </a:cubicBezTo>
                  <a:cubicBezTo>
                    <a:pt x="501" y="2453"/>
                    <a:pt x="715" y="2668"/>
                    <a:pt x="811" y="2668"/>
                  </a:cubicBezTo>
                  <a:cubicBezTo>
                    <a:pt x="930" y="2668"/>
                    <a:pt x="1144" y="2453"/>
                    <a:pt x="1334" y="1906"/>
                  </a:cubicBezTo>
                  <a:cubicBezTo>
                    <a:pt x="1525" y="1286"/>
                    <a:pt x="1620" y="643"/>
                    <a:pt x="1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107"/>
            <p:cNvSpPr/>
            <p:nvPr/>
          </p:nvSpPr>
          <p:spPr>
            <a:xfrm>
              <a:off x="2718533" y="3856471"/>
              <a:ext cx="65133" cy="81408"/>
            </a:xfrm>
            <a:custGeom>
              <a:avLst/>
              <a:gdLst/>
              <a:ahLst/>
              <a:cxnLst/>
              <a:rect l="l" t="t" r="r" b="b"/>
              <a:pathLst>
                <a:path w="2001" h="2501" extrusionOk="0">
                  <a:moveTo>
                    <a:pt x="500" y="0"/>
                  </a:moveTo>
                  <a:cubicBezTo>
                    <a:pt x="500" y="715"/>
                    <a:pt x="381" y="1429"/>
                    <a:pt x="143" y="2120"/>
                  </a:cubicBezTo>
                  <a:cubicBezTo>
                    <a:pt x="119" y="2239"/>
                    <a:pt x="48" y="2382"/>
                    <a:pt x="0" y="2501"/>
                  </a:cubicBezTo>
                  <a:cubicBezTo>
                    <a:pt x="1096" y="2120"/>
                    <a:pt x="1881" y="1144"/>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107"/>
            <p:cNvSpPr/>
            <p:nvPr/>
          </p:nvSpPr>
          <p:spPr>
            <a:xfrm>
              <a:off x="2592170" y="3856471"/>
              <a:ext cx="65133" cy="81408"/>
            </a:xfrm>
            <a:custGeom>
              <a:avLst/>
              <a:gdLst/>
              <a:ahLst/>
              <a:cxnLst/>
              <a:rect l="l" t="t" r="r" b="b"/>
              <a:pathLst>
                <a:path w="2001" h="2501" extrusionOk="0">
                  <a:moveTo>
                    <a:pt x="0" y="0"/>
                  </a:moveTo>
                  <a:cubicBezTo>
                    <a:pt x="119" y="1144"/>
                    <a:pt x="905" y="2120"/>
                    <a:pt x="2001" y="2501"/>
                  </a:cubicBezTo>
                  <a:cubicBezTo>
                    <a:pt x="1953" y="2382"/>
                    <a:pt x="1882" y="2263"/>
                    <a:pt x="1834" y="2120"/>
                  </a:cubicBezTo>
                  <a:cubicBezTo>
                    <a:pt x="1620" y="1429"/>
                    <a:pt x="1501" y="715"/>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107"/>
            <p:cNvSpPr/>
            <p:nvPr/>
          </p:nvSpPr>
          <p:spPr>
            <a:xfrm>
              <a:off x="2596044" y="3729328"/>
              <a:ext cx="180653" cy="44235"/>
            </a:xfrm>
            <a:custGeom>
              <a:avLst/>
              <a:gdLst/>
              <a:ahLst/>
              <a:cxnLst/>
              <a:rect l="l" t="t" r="r" b="b"/>
              <a:pathLst>
                <a:path w="5550" h="1359" extrusionOk="0">
                  <a:moveTo>
                    <a:pt x="0" y="1"/>
                  </a:moveTo>
                  <a:lnTo>
                    <a:pt x="0" y="1358"/>
                  </a:lnTo>
                  <a:lnTo>
                    <a:pt x="5549" y="1358"/>
                  </a:lnTo>
                  <a:lnTo>
                    <a:pt x="55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107"/>
            <p:cNvSpPr/>
            <p:nvPr/>
          </p:nvSpPr>
          <p:spPr>
            <a:xfrm>
              <a:off x="2730154" y="3792899"/>
              <a:ext cx="53512" cy="43454"/>
            </a:xfrm>
            <a:custGeom>
              <a:avLst/>
              <a:gdLst/>
              <a:ahLst/>
              <a:cxnLst/>
              <a:rect l="l" t="t" r="r" b="b"/>
              <a:pathLst>
                <a:path w="1644" h="1335" extrusionOk="0">
                  <a:moveTo>
                    <a:pt x="0" y="1"/>
                  </a:moveTo>
                  <a:cubicBezTo>
                    <a:pt x="72" y="429"/>
                    <a:pt x="119" y="882"/>
                    <a:pt x="143" y="1334"/>
                  </a:cubicBezTo>
                  <a:lnTo>
                    <a:pt x="1644" y="1334"/>
                  </a:lnTo>
                  <a:cubicBezTo>
                    <a:pt x="1596" y="858"/>
                    <a:pt x="1429" y="382"/>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107"/>
            <p:cNvSpPr/>
            <p:nvPr/>
          </p:nvSpPr>
          <p:spPr>
            <a:xfrm>
              <a:off x="2513104" y="3594470"/>
              <a:ext cx="348838" cy="177528"/>
            </a:xfrm>
            <a:custGeom>
              <a:avLst/>
              <a:gdLst/>
              <a:ahLst/>
              <a:cxnLst/>
              <a:rect l="l" t="t" r="r" b="b"/>
              <a:pathLst>
                <a:path w="10717" h="5454" extrusionOk="0">
                  <a:moveTo>
                    <a:pt x="5359" y="0"/>
                  </a:moveTo>
                  <a:lnTo>
                    <a:pt x="0" y="2286"/>
                  </a:lnTo>
                  <a:lnTo>
                    <a:pt x="0" y="2763"/>
                  </a:lnTo>
                  <a:lnTo>
                    <a:pt x="1715" y="3501"/>
                  </a:lnTo>
                  <a:lnTo>
                    <a:pt x="9002" y="3501"/>
                  </a:lnTo>
                  <a:lnTo>
                    <a:pt x="9312" y="3382"/>
                  </a:lnTo>
                  <a:lnTo>
                    <a:pt x="9312" y="5454"/>
                  </a:lnTo>
                  <a:lnTo>
                    <a:pt x="9931" y="5454"/>
                  </a:lnTo>
                  <a:lnTo>
                    <a:pt x="9931" y="3120"/>
                  </a:lnTo>
                  <a:lnTo>
                    <a:pt x="10717" y="2786"/>
                  </a:lnTo>
                  <a:lnTo>
                    <a:pt x="10717" y="2286"/>
                  </a:lnTo>
                  <a:lnTo>
                    <a:pt x="53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107"/>
            <p:cNvSpPr/>
            <p:nvPr/>
          </p:nvSpPr>
          <p:spPr>
            <a:xfrm>
              <a:off x="2591389" y="3792899"/>
              <a:ext cx="54293" cy="43454"/>
            </a:xfrm>
            <a:custGeom>
              <a:avLst/>
              <a:gdLst/>
              <a:ahLst/>
              <a:cxnLst/>
              <a:rect l="l" t="t" r="r" b="b"/>
              <a:pathLst>
                <a:path w="1668" h="1335" extrusionOk="0">
                  <a:moveTo>
                    <a:pt x="501" y="1"/>
                  </a:moveTo>
                  <a:cubicBezTo>
                    <a:pt x="239" y="382"/>
                    <a:pt x="72" y="858"/>
                    <a:pt x="1" y="1334"/>
                  </a:cubicBezTo>
                  <a:lnTo>
                    <a:pt x="1525" y="1334"/>
                  </a:lnTo>
                  <a:cubicBezTo>
                    <a:pt x="1525" y="882"/>
                    <a:pt x="1572" y="429"/>
                    <a:pt x="1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107"/>
            <p:cNvSpPr/>
            <p:nvPr/>
          </p:nvSpPr>
          <p:spPr>
            <a:xfrm>
              <a:off x="2661146" y="3792899"/>
              <a:ext cx="53545" cy="43454"/>
            </a:xfrm>
            <a:custGeom>
              <a:avLst/>
              <a:gdLst/>
              <a:ahLst/>
              <a:cxnLst/>
              <a:rect l="l" t="t" r="r" b="b"/>
              <a:pathLst>
                <a:path w="1645" h="1335" extrusionOk="0">
                  <a:moveTo>
                    <a:pt x="144" y="1"/>
                  </a:moveTo>
                  <a:cubicBezTo>
                    <a:pt x="72" y="429"/>
                    <a:pt x="1" y="882"/>
                    <a:pt x="1" y="1334"/>
                  </a:cubicBezTo>
                  <a:lnTo>
                    <a:pt x="1644" y="1334"/>
                  </a:lnTo>
                  <a:cubicBezTo>
                    <a:pt x="1620" y="882"/>
                    <a:pt x="1573" y="429"/>
                    <a:pt x="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5" name="Google Shape;13335;p107"/>
          <p:cNvGrpSpPr/>
          <p:nvPr/>
        </p:nvGrpSpPr>
        <p:grpSpPr>
          <a:xfrm>
            <a:off x="1752584" y="3501781"/>
            <a:ext cx="349751" cy="235526"/>
            <a:chOff x="1759614" y="3651043"/>
            <a:chExt cx="348879" cy="234916"/>
          </a:xfrm>
        </p:grpSpPr>
        <p:sp>
          <p:nvSpPr>
            <p:cNvPr id="13336" name="Google Shape;13336;p107"/>
            <p:cNvSpPr/>
            <p:nvPr/>
          </p:nvSpPr>
          <p:spPr>
            <a:xfrm>
              <a:off x="1759614" y="3651043"/>
              <a:ext cx="262028" cy="95371"/>
            </a:xfrm>
            <a:custGeom>
              <a:avLst/>
              <a:gdLst/>
              <a:ahLst/>
              <a:cxnLst/>
              <a:rect l="l" t="t" r="r" b="b"/>
              <a:pathLst>
                <a:path w="8050" h="2930" extrusionOk="0">
                  <a:moveTo>
                    <a:pt x="1" y="1"/>
                  </a:moveTo>
                  <a:lnTo>
                    <a:pt x="1" y="2930"/>
                  </a:lnTo>
                  <a:lnTo>
                    <a:pt x="5049" y="2930"/>
                  </a:lnTo>
                  <a:lnTo>
                    <a:pt x="5025" y="1477"/>
                  </a:lnTo>
                  <a:lnTo>
                    <a:pt x="6788" y="2930"/>
                  </a:lnTo>
                  <a:lnTo>
                    <a:pt x="8050" y="2930"/>
                  </a:lnTo>
                  <a:lnTo>
                    <a:pt x="80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107"/>
            <p:cNvSpPr/>
            <p:nvPr/>
          </p:nvSpPr>
          <p:spPr>
            <a:xfrm>
              <a:off x="2041799" y="3651043"/>
              <a:ext cx="66695" cy="95371"/>
            </a:xfrm>
            <a:custGeom>
              <a:avLst/>
              <a:gdLst/>
              <a:ahLst/>
              <a:cxnLst/>
              <a:rect l="l" t="t" r="r" b="b"/>
              <a:pathLst>
                <a:path w="2049" h="2930" extrusionOk="0">
                  <a:moveTo>
                    <a:pt x="0" y="1"/>
                  </a:moveTo>
                  <a:lnTo>
                    <a:pt x="0" y="2930"/>
                  </a:lnTo>
                  <a:lnTo>
                    <a:pt x="2048" y="2930"/>
                  </a:lnTo>
                  <a:lnTo>
                    <a:pt x="20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107"/>
            <p:cNvSpPr/>
            <p:nvPr/>
          </p:nvSpPr>
          <p:spPr>
            <a:xfrm>
              <a:off x="1944894" y="3742511"/>
              <a:ext cx="82970" cy="143448"/>
            </a:xfrm>
            <a:custGeom>
              <a:avLst/>
              <a:gdLst/>
              <a:ahLst/>
              <a:cxnLst/>
              <a:rect l="l" t="t" r="r" b="b"/>
              <a:pathLst>
                <a:path w="2549" h="4407" extrusionOk="0">
                  <a:moveTo>
                    <a:pt x="0" y="1"/>
                  </a:moveTo>
                  <a:lnTo>
                    <a:pt x="48" y="3335"/>
                  </a:lnTo>
                  <a:lnTo>
                    <a:pt x="953" y="2882"/>
                  </a:lnTo>
                  <a:lnTo>
                    <a:pt x="1667" y="4406"/>
                  </a:lnTo>
                  <a:lnTo>
                    <a:pt x="2358" y="4073"/>
                  </a:lnTo>
                  <a:lnTo>
                    <a:pt x="1643" y="2549"/>
                  </a:lnTo>
                  <a:lnTo>
                    <a:pt x="2548" y="2120"/>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9" name="Google Shape;13339;p107"/>
          <p:cNvGrpSpPr/>
          <p:nvPr/>
        </p:nvGrpSpPr>
        <p:grpSpPr>
          <a:xfrm>
            <a:off x="997211" y="3469929"/>
            <a:ext cx="349743" cy="299233"/>
            <a:chOff x="1006125" y="3619273"/>
            <a:chExt cx="348871" cy="298457"/>
          </a:xfrm>
        </p:grpSpPr>
        <p:sp>
          <p:nvSpPr>
            <p:cNvPr id="13340" name="Google Shape;13340;p107"/>
            <p:cNvSpPr/>
            <p:nvPr/>
          </p:nvSpPr>
          <p:spPr>
            <a:xfrm>
              <a:off x="1085972" y="3747361"/>
              <a:ext cx="107806" cy="57190"/>
            </a:xfrm>
            <a:custGeom>
              <a:avLst/>
              <a:gdLst/>
              <a:ahLst/>
              <a:cxnLst/>
              <a:rect l="l" t="t" r="r" b="b"/>
              <a:pathLst>
                <a:path w="3312" h="1757" extrusionOk="0">
                  <a:moveTo>
                    <a:pt x="2442" y="1"/>
                  </a:moveTo>
                  <a:cubicBezTo>
                    <a:pt x="2216" y="1"/>
                    <a:pt x="1989" y="78"/>
                    <a:pt x="1811" y="233"/>
                  </a:cubicBezTo>
                  <a:cubicBezTo>
                    <a:pt x="1525" y="447"/>
                    <a:pt x="1168" y="566"/>
                    <a:pt x="811" y="566"/>
                  </a:cubicBezTo>
                  <a:cubicBezTo>
                    <a:pt x="525" y="566"/>
                    <a:pt x="239" y="495"/>
                    <a:pt x="1" y="352"/>
                  </a:cubicBezTo>
                  <a:lnTo>
                    <a:pt x="1" y="352"/>
                  </a:lnTo>
                  <a:cubicBezTo>
                    <a:pt x="145" y="1287"/>
                    <a:pt x="897" y="1757"/>
                    <a:pt x="1652" y="1757"/>
                  </a:cubicBezTo>
                  <a:cubicBezTo>
                    <a:pt x="2398" y="1757"/>
                    <a:pt x="3145" y="1298"/>
                    <a:pt x="3311" y="376"/>
                  </a:cubicBezTo>
                  <a:cubicBezTo>
                    <a:pt x="3216" y="328"/>
                    <a:pt x="3144" y="280"/>
                    <a:pt x="3073" y="233"/>
                  </a:cubicBezTo>
                  <a:cubicBezTo>
                    <a:pt x="2894" y="78"/>
                    <a:pt x="2668"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107"/>
            <p:cNvSpPr/>
            <p:nvPr/>
          </p:nvSpPr>
          <p:spPr>
            <a:xfrm>
              <a:off x="1088316" y="3663445"/>
              <a:ext cx="103900" cy="82026"/>
            </a:xfrm>
            <a:custGeom>
              <a:avLst/>
              <a:gdLst/>
              <a:ahLst/>
              <a:cxnLst/>
              <a:rect l="l" t="t" r="r" b="b"/>
              <a:pathLst>
                <a:path w="3192" h="2520" extrusionOk="0">
                  <a:moveTo>
                    <a:pt x="1072" y="1"/>
                  </a:moveTo>
                  <a:lnTo>
                    <a:pt x="1072" y="1072"/>
                  </a:lnTo>
                  <a:lnTo>
                    <a:pt x="905" y="1144"/>
                  </a:lnTo>
                  <a:cubicBezTo>
                    <a:pt x="453" y="1358"/>
                    <a:pt x="143" y="1739"/>
                    <a:pt x="0" y="2215"/>
                  </a:cubicBezTo>
                  <a:lnTo>
                    <a:pt x="143" y="2287"/>
                  </a:lnTo>
                  <a:cubicBezTo>
                    <a:pt x="322" y="2442"/>
                    <a:pt x="542" y="2519"/>
                    <a:pt x="765" y="2519"/>
                  </a:cubicBezTo>
                  <a:cubicBezTo>
                    <a:pt x="989" y="2519"/>
                    <a:pt x="1215" y="2442"/>
                    <a:pt x="1405" y="2287"/>
                  </a:cubicBezTo>
                  <a:cubicBezTo>
                    <a:pt x="1667" y="2073"/>
                    <a:pt x="2024" y="1953"/>
                    <a:pt x="2382" y="1953"/>
                  </a:cubicBezTo>
                  <a:cubicBezTo>
                    <a:pt x="2667" y="1953"/>
                    <a:pt x="2953" y="2025"/>
                    <a:pt x="3191" y="2168"/>
                  </a:cubicBezTo>
                  <a:cubicBezTo>
                    <a:pt x="3049" y="1715"/>
                    <a:pt x="2715" y="1358"/>
                    <a:pt x="2286" y="1144"/>
                  </a:cubicBezTo>
                  <a:lnTo>
                    <a:pt x="2096" y="1072"/>
                  </a:lnTo>
                  <a:lnTo>
                    <a:pt x="20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107"/>
            <p:cNvSpPr/>
            <p:nvPr/>
          </p:nvSpPr>
          <p:spPr>
            <a:xfrm>
              <a:off x="1123178" y="3619273"/>
              <a:ext cx="33364" cy="24054"/>
            </a:xfrm>
            <a:custGeom>
              <a:avLst/>
              <a:gdLst/>
              <a:ahLst/>
              <a:cxnLst/>
              <a:rect l="l" t="t" r="r" b="b"/>
              <a:pathLst>
                <a:path w="1025" h="739" extrusionOk="0">
                  <a:moveTo>
                    <a:pt x="1" y="0"/>
                  </a:moveTo>
                  <a:lnTo>
                    <a:pt x="1" y="739"/>
                  </a:lnTo>
                  <a:lnTo>
                    <a:pt x="1025" y="739"/>
                  </a:lnTo>
                  <a:lnTo>
                    <a:pt x="10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107"/>
            <p:cNvSpPr/>
            <p:nvPr/>
          </p:nvSpPr>
          <p:spPr>
            <a:xfrm>
              <a:off x="1006125" y="3871184"/>
              <a:ext cx="348871" cy="46546"/>
            </a:xfrm>
            <a:custGeom>
              <a:avLst/>
              <a:gdLst/>
              <a:ahLst/>
              <a:cxnLst/>
              <a:rect l="l" t="t" r="r" b="b"/>
              <a:pathLst>
                <a:path w="10718" h="1430" extrusionOk="0">
                  <a:moveTo>
                    <a:pt x="1" y="1"/>
                  </a:moveTo>
                  <a:lnTo>
                    <a:pt x="1" y="406"/>
                  </a:lnTo>
                  <a:cubicBezTo>
                    <a:pt x="1" y="977"/>
                    <a:pt x="453" y="1430"/>
                    <a:pt x="1025" y="1430"/>
                  </a:cubicBezTo>
                  <a:lnTo>
                    <a:pt x="9693" y="1430"/>
                  </a:lnTo>
                  <a:cubicBezTo>
                    <a:pt x="10241" y="1430"/>
                    <a:pt x="10717" y="953"/>
                    <a:pt x="10717" y="406"/>
                  </a:cubicBez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107"/>
            <p:cNvSpPr/>
            <p:nvPr/>
          </p:nvSpPr>
          <p:spPr>
            <a:xfrm>
              <a:off x="1027055" y="3673536"/>
              <a:ext cx="307012" cy="177528"/>
            </a:xfrm>
            <a:custGeom>
              <a:avLst/>
              <a:gdLst/>
              <a:ahLst/>
              <a:cxnLst/>
              <a:rect l="l" t="t" r="r" b="b"/>
              <a:pathLst>
                <a:path w="9432" h="5454" extrusionOk="0">
                  <a:moveTo>
                    <a:pt x="8241" y="1286"/>
                  </a:moveTo>
                  <a:lnTo>
                    <a:pt x="8241" y="1905"/>
                  </a:lnTo>
                  <a:lnTo>
                    <a:pt x="6621" y="1905"/>
                  </a:lnTo>
                  <a:lnTo>
                    <a:pt x="6621" y="1286"/>
                  </a:lnTo>
                  <a:close/>
                  <a:moveTo>
                    <a:pt x="8241" y="2525"/>
                  </a:moveTo>
                  <a:lnTo>
                    <a:pt x="8241" y="3144"/>
                  </a:lnTo>
                  <a:lnTo>
                    <a:pt x="6621" y="3144"/>
                  </a:lnTo>
                  <a:lnTo>
                    <a:pt x="6621" y="2525"/>
                  </a:lnTo>
                  <a:close/>
                  <a:moveTo>
                    <a:pt x="8241" y="3739"/>
                  </a:moveTo>
                  <a:lnTo>
                    <a:pt x="8241" y="4358"/>
                  </a:lnTo>
                  <a:lnTo>
                    <a:pt x="6621" y="4358"/>
                  </a:lnTo>
                  <a:lnTo>
                    <a:pt x="6621" y="3739"/>
                  </a:lnTo>
                  <a:close/>
                  <a:moveTo>
                    <a:pt x="4621" y="0"/>
                  </a:moveTo>
                  <a:lnTo>
                    <a:pt x="4621" y="381"/>
                  </a:lnTo>
                  <a:cubicBezTo>
                    <a:pt x="6645" y="1548"/>
                    <a:pt x="5812" y="4644"/>
                    <a:pt x="3478" y="4644"/>
                  </a:cubicBezTo>
                  <a:cubicBezTo>
                    <a:pt x="1120" y="4644"/>
                    <a:pt x="310" y="1548"/>
                    <a:pt x="2335" y="381"/>
                  </a:cubicBezTo>
                  <a:lnTo>
                    <a:pt x="2335" y="24"/>
                  </a:lnTo>
                  <a:lnTo>
                    <a:pt x="1" y="24"/>
                  </a:lnTo>
                  <a:lnTo>
                    <a:pt x="1" y="5454"/>
                  </a:lnTo>
                  <a:lnTo>
                    <a:pt x="9431" y="5454"/>
                  </a:lnTo>
                  <a:lnTo>
                    <a:pt x="943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5" name="Google Shape;13345;p107"/>
          <p:cNvGrpSpPr/>
          <p:nvPr/>
        </p:nvGrpSpPr>
        <p:grpSpPr>
          <a:xfrm>
            <a:off x="7797037" y="2937351"/>
            <a:ext cx="349751" cy="248156"/>
            <a:chOff x="7788994" y="3088077"/>
            <a:chExt cx="348878" cy="247513"/>
          </a:xfrm>
        </p:grpSpPr>
        <p:sp>
          <p:nvSpPr>
            <p:cNvPr id="13346" name="Google Shape;13346;p107"/>
            <p:cNvSpPr/>
            <p:nvPr/>
          </p:nvSpPr>
          <p:spPr>
            <a:xfrm>
              <a:off x="7989769" y="3127789"/>
              <a:ext cx="58167" cy="27179"/>
            </a:xfrm>
            <a:custGeom>
              <a:avLst/>
              <a:gdLst/>
              <a:ahLst/>
              <a:cxnLst/>
              <a:rect l="l" t="t" r="r" b="b"/>
              <a:pathLst>
                <a:path w="1787" h="835" extrusionOk="0">
                  <a:moveTo>
                    <a:pt x="903" y="1"/>
                  </a:moveTo>
                  <a:cubicBezTo>
                    <a:pt x="560" y="1"/>
                    <a:pt x="215" y="168"/>
                    <a:pt x="1" y="501"/>
                  </a:cubicBezTo>
                  <a:lnTo>
                    <a:pt x="525" y="834"/>
                  </a:lnTo>
                  <a:cubicBezTo>
                    <a:pt x="620" y="703"/>
                    <a:pt x="763" y="638"/>
                    <a:pt x="903" y="638"/>
                  </a:cubicBezTo>
                  <a:cubicBezTo>
                    <a:pt x="1042" y="638"/>
                    <a:pt x="1179" y="703"/>
                    <a:pt x="1263" y="834"/>
                  </a:cubicBezTo>
                  <a:lnTo>
                    <a:pt x="1787" y="501"/>
                  </a:lnTo>
                  <a:cubicBezTo>
                    <a:pt x="1584" y="168"/>
                    <a:pt x="1245" y="1"/>
                    <a:pt x="9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107"/>
            <p:cNvSpPr/>
            <p:nvPr/>
          </p:nvSpPr>
          <p:spPr>
            <a:xfrm>
              <a:off x="7955655" y="3088077"/>
              <a:ext cx="126392" cy="45961"/>
            </a:xfrm>
            <a:custGeom>
              <a:avLst/>
              <a:gdLst/>
              <a:ahLst/>
              <a:cxnLst/>
              <a:rect l="l" t="t" r="r" b="b"/>
              <a:pathLst>
                <a:path w="3883" h="1412" extrusionOk="0">
                  <a:moveTo>
                    <a:pt x="1942" y="0"/>
                  </a:moveTo>
                  <a:cubicBezTo>
                    <a:pt x="1197" y="0"/>
                    <a:pt x="453" y="352"/>
                    <a:pt x="1" y="1054"/>
                  </a:cubicBezTo>
                  <a:lnTo>
                    <a:pt x="549" y="1411"/>
                  </a:lnTo>
                  <a:cubicBezTo>
                    <a:pt x="834" y="911"/>
                    <a:pt x="1382" y="626"/>
                    <a:pt x="1954" y="626"/>
                  </a:cubicBezTo>
                  <a:cubicBezTo>
                    <a:pt x="2525" y="626"/>
                    <a:pt x="3049" y="911"/>
                    <a:pt x="3359" y="1411"/>
                  </a:cubicBezTo>
                  <a:lnTo>
                    <a:pt x="3883" y="1054"/>
                  </a:lnTo>
                  <a:cubicBezTo>
                    <a:pt x="3430" y="352"/>
                    <a:pt x="2686" y="0"/>
                    <a:pt x="1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107"/>
            <p:cNvSpPr/>
            <p:nvPr/>
          </p:nvSpPr>
          <p:spPr>
            <a:xfrm>
              <a:off x="7935506" y="3181368"/>
              <a:ext cx="145759" cy="124764"/>
            </a:xfrm>
            <a:custGeom>
              <a:avLst/>
              <a:gdLst/>
              <a:ahLst/>
              <a:cxnLst/>
              <a:rect l="l" t="t" r="r" b="b"/>
              <a:pathLst>
                <a:path w="4478" h="3833" extrusionOk="0">
                  <a:moveTo>
                    <a:pt x="2544" y="821"/>
                  </a:moveTo>
                  <a:cubicBezTo>
                    <a:pt x="3106" y="821"/>
                    <a:pt x="3644" y="1264"/>
                    <a:pt x="3644" y="1927"/>
                  </a:cubicBezTo>
                  <a:cubicBezTo>
                    <a:pt x="3644" y="2522"/>
                    <a:pt x="3168" y="2999"/>
                    <a:pt x="2573" y="2999"/>
                  </a:cubicBezTo>
                  <a:cubicBezTo>
                    <a:pt x="1596" y="2999"/>
                    <a:pt x="1096" y="1832"/>
                    <a:pt x="1787" y="1141"/>
                  </a:cubicBezTo>
                  <a:cubicBezTo>
                    <a:pt x="2008" y="920"/>
                    <a:pt x="2279" y="821"/>
                    <a:pt x="2544" y="821"/>
                  </a:cubicBezTo>
                  <a:close/>
                  <a:moveTo>
                    <a:pt x="2549" y="0"/>
                  </a:moveTo>
                  <a:cubicBezTo>
                    <a:pt x="2079" y="0"/>
                    <a:pt x="1601" y="176"/>
                    <a:pt x="1215" y="570"/>
                  </a:cubicBezTo>
                  <a:cubicBezTo>
                    <a:pt x="1" y="1784"/>
                    <a:pt x="858" y="3832"/>
                    <a:pt x="2573" y="3832"/>
                  </a:cubicBezTo>
                  <a:cubicBezTo>
                    <a:pt x="3620" y="3832"/>
                    <a:pt x="4478" y="2975"/>
                    <a:pt x="4478" y="1927"/>
                  </a:cubicBezTo>
                  <a:cubicBezTo>
                    <a:pt x="4478" y="768"/>
                    <a:pt x="3530" y="0"/>
                    <a:pt x="2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107"/>
            <p:cNvSpPr/>
            <p:nvPr/>
          </p:nvSpPr>
          <p:spPr>
            <a:xfrm>
              <a:off x="7999078" y="3229347"/>
              <a:ext cx="34926" cy="29621"/>
            </a:xfrm>
            <a:custGeom>
              <a:avLst/>
              <a:gdLst/>
              <a:ahLst/>
              <a:cxnLst/>
              <a:rect l="l" t="t" r="r" b="b"/>
              <a:pathLst>
                <a:path w="1073" h="910" extrusionOk="0">
                  <a:moveTo>
                    <a:pt x="620" y="1"/>
                  </a:moveTo>
                  <a:cubicBezTo>
                    <a:pt x="191" y="1"/>
                    <a:pt x="0" y="477"/>
                    <a:pt x="286" y="763"/>
                  </a:cubicBezTo>
                  <a:cubicBezTo>
                    <a:pt x="381" y="865"/>
                    <a:pt x="498" y="910"/>
                    <a:pt x="614" y="910"/>
                  </a:cubicBezTo>
                  <a:cubicBezTo>
                    <a:pt x="848" y="910"/>
                    <a:pt x="1072" y="724"/>
                    <a:pt x="1072" y="453"/>
                  </a:cubicBezTo>
                  <a:cubicBezTo>
                    <a:pt x="1072" y="191"/>
                    <a:pt x="858"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107"/>
            <p:cNvSpPr/>
            <p:nvPr/>
          </p:nvSpPr>
          <p:spPr>
            <a:xfrm>
              <a:off x="8044812" y="3184395"/>
              <a:ext cx="93060" cy="150414"/>
            </a:xfrm>
            <a:custGeom>
              <a:avLst/>
              <a:gdLst/>
              <a:ahLst/>
              <a:cxnLst/>
              <a:rect l="l" t="t" r="r" b="b"/>
              <a:pathLst>
                <a:path w="2859" h="4621" extrusionOk="0">
                  <a:moveTo>
                    <a:pt x="953" y="0"/>
                  </a:moveTo>
                  <a:cubicBezTo>
                    <a:pt x="2358" y="1310"/>
                    <a:pt x="1834" y="3668"/>
                    <a:pt x="0" y="4263"/>
                  </a:cubicBezTo>
                  <a:lnTo>
                    <a:pt x="0" y="4620"/>
                  </a:lnTo>
                  <a:lnTo>
                    <a:pt x="1834" y="4620"/>
                  </a:lnTo>
                  <a:lnTo>
                    <a:pt x="1834" y="3692"/>
                  </a:lnTo>
                  <a:lnTo>
                    <a:pt x="2858" y="3692"/>
                  </a:lnTo>
                  <a:lnTo>
                    <a:pt x="28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107"/>
            <p:cNvSpPr/>
            <p:nvPr/>
          </p:nvSpPr>
          <p:spPr>
            <a:xfrm>
              <a:off x="7788994" y="3184395"/>
              <a:ext cx="173687" cy="151195"/>
            </a:xfrm>
            <a:custGeom>
              <a:avLst/>
              <a:gdLst/>
              <a:ahLst/>
              <a:cxnLst/>
              <a:rect l="l" t="t" r="r" b="b"/>
              <a:pathLst>
                <a:path w="5336" h="4645" extrusionOk="0">
                  <a:moveTo>
                    <a:pt x="2692" y="1501"/>
                  </a:moveTo>
                  <a:lnTo>
                    <a:pt x="2692" y="2144"/>
                  </a:lnTo>
                  <a:lnTo>
                    <a:pt x="834" y="2144"/>
                  </a:lnTo>
                  <a:lnTo>
                    <a:pt x="834" y="1501"/>
                  </a:lnTo>
                  <a:close/>
                  <a:moveTo>
                    <a:pt x="3763" y="1501"/>
                  </a:moveTo>
                  <a:lnTo>
                    <a:pt x="3763" y="2144"/>
                  </a:lnTo>
                  <a:lnTo>
                    <a:pt x="3168" y="2144"/>
                  </a:lnTo>
                  <a:lnTo>
                    <a:pt x="3168" y="1501"/>
                  </a:lnTo>
                  <a:close/>
                  <a:moveTo>
                    <a:pt x="1" y="0"/>
                  </a:moveTo>
                  <a:lnTo>
                    <a:pt x="1" y="3692"/>
                  </a:lnTo>
                  <a:lnTo>
                    <a:pt x="1025" y="3692"/>
                  </a:lnTo>
                  <a:lnTo>
                    <a:pt x="1025" y="4644"/>
                  </a:lnTo>
                  <a:lnTo>
                    <a:pt x="2858" y="4644"/>
                  </a:lnTo>
                  <a:lnTo>
                    <a:pt x="2858" y="3692"/>
                  </a:lnTo>
                  <a:lnTo>
                    <a:pt x="5335" y="3692"/>
                  </a:lnTo>
                  <a:cubicBezTo>
                    <a:pt x="4811" y="3215"/>
                    <a:pt x="4525" y="2549"/>
                    <a:pt x="4525" y="1834"/>
                  </a:cubicBezTo>
                  <a:cubicBezTo>
                    <a:pt x="4525" y="1143"/>
                    <a:pt x="4811" y="477"/>
                    <a:pt x="5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2" name="Google Shape;13352;p107"/>
          <p:cNvGrpSpPr/>
          <p:nvPr/>
        </p:nvGrpSpPr>
        <p:grpSpPr>
          <a:xfrm>
            <a:off x="7041664" y="2886244"/>
            <a:ext cx="349748" cy="349784"/>
            <a:chOff x="7035505" y="3037102"/>
            <a:chExt cx="348876" cy="348877"/>
          </a:xfrm>
        </p:grpSpPr>
        <p:sp>
          <p:nvSpPr>
            <p:cNvPr id="13353" name="Google Shape;13353;p107"/>
            <p:cNvSpPr/>
            <p:nvPr/>
          </p:nvSpPr>
          <p:spPr>
            <a:xfrm>
              <a:off x="7220004" y="3037102"/>
              <a:ext cx="164377" cy="218638"/>
            </a:xfrm>
            <a:custGeom>
              <a:avLst/>
              <a:gdLst/>
              <a:ahLst/>
              <a:cxnLst/>
              <a:rect l="l" t="t" r="r" b="b"/>
              <a:pathLst>
                <a:path w="5050" h="6717" extrusionOk="0">
                  <a:moveTo>
                    <a:pt x="2430" y="1406"/>
                  </a:moveTo>
                  <a:cubicBezTo>
                    <a:pt x="3287" y="1406"/>
                    <a:pt x="3764" y="2382"/>
                    <a:pt x="3263" y="3073"/>
                  </a:cubicBezTo>
                  <a:cubicBezTo>
                    <a:pt x="3764" y="3358"/>
                    <a:pt x="4073" y="3906"/>
                    <a:pt x="4073" y="4502"/>
                  </a:cubicBezTo>
                  <a:lnTo>
                    <a:pt x="4073" y="5287"/>
                  </a:lnTo>
                  <a:lnTo>
                    <a:pt x="811" y="5287"/>
                  </a:lnTo>
                  <a:lnTo>
                    <a:pt x="811" y="4502"/>
                  </a:lnTo>
                  <a:cubicBezTo>
                    <a:pt x="811" y="3906"/>
                    <a:pt x="1120" y="3358"/>
                    <a:pt x="1620" y="3073"/>
                  </a:cubicBezTo>
                  <a:cubicBezTo>
                    <a:pt x="1096" y="2382"/>
                    <a:pt x="1573" y="1406"/>
                    <a:pt x="2430" y="1406"/>
                  </a:cubicBezTo>
                  <a:close/>
                  <a:moveTo>
                    <a:pt x="1" y="1"/>
                  </a:moveTo>
                  <a:lnTo>
                    <a:pt x="1" y="6716"/>
                  </a:lnTo>
                  <a:lnTo>
                    <a:pt x="5050" y="6716"/>
                  </a:lnTo>
                  <a:lnTo>
                    <a:pt x="50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107"/>
            <p:cNvSpPr/>
            <p:nvPr/>
          </p:nvSpPr>
          <p:spPr>
            <a:xfrm>
              <a:off x="7281265" y="3103669"/>
              <a:ext cx="31020" cy="26496"/>
            </a:xfrm>
            <a:custGeom>
              <a:avLst/>
              <a:gdLst/>
              <a:ahLst/>
              <a:cxnLst/>
              <a:rect l="l" t="t" r="r" b="b"/>
              <a:pathLst>
                <a:path w="953" h="814" extrusionOk="0">
                  <a:moveTo>
                    <a:pt x="547" y="1"/>
                  </a:moveTo>
                  <a:cubicBezTo>
                    <a:pt x="448" y="1"/>
                    <a:pt x="347" y="38"/>
                    <a:pt x="262" y="123"/>
                  </a:cubicBezTo>
                  <a:cubicBezTo>
                    <a:pt x="0" y="385"/>
                    <a:pt x="191" y="813"/>
                    <a:pt x="548" y="813"/>
                  </a:cubicBezTo>
                  <a:cubicBezTo>
                    <a:pt x="762" y="813"/>
                    <a:pt x="953" y="623"/>
                    <a:pt x="953" y="409"/>
                  </a:cubicBezTo>
                  <a:cubicBezTo>
                    <a:pt x="953" y="166"/>
                    <a:pt x="756" y="1"/>
                    <a:pt x="5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107"/>
            <p:cNvSpPr/>
            <p:nvPr/>
          </p:nvSpPr>
          <p:spPr>
            <a:xfrm>
              <a:off x="7102951" y="3103669"/>
              <a:ext cx="31053" cy="26496"/>
            </a:xfrm>
            <a:custGeom>
              <a:avLst/>
              <a:gdLst/>
              <a:ahLst/>
              <a:cxnLst/>
              <a:rect l="l" t="t" r="r" b="b"/>
              <a:pathLst>
                <a:path w="954" h="814" extrusionOk="0">
                  <a:moveTo>
                    <a:pt x="538" y="1"/>
                  </a:moveTo>
                  <a:cubicBezTo>
                    <a:pt x="439" y="1"/>
                    <a:pt x="340" y="38"/>
                    <a:pt x="263" y="123"/>
                  </a:cubicBezTo>
                  <a:cubicBezTo>
                    <a:pt x="1" y="385"/>
                    <a:pt x="191" y="813"/>
                    <a:pt x="549" y="813"/>
                  </a:cubicBezTo>
                  <a:cubicBezTo>
                    <a:pt x="763" y="813"/>
                    <a:pt x="953" y="623"/>
                    <a:pt x="953" y="409"/>
                  </a:cubicBezTo>
                  <a:cubicBezTo>
                    <a:pt x="953" y="166"/>
                    <a:pt x="746"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107"/>
            <p:cNvSpPr/>
            <p:nvPr/>
          </p:nvSpPr>
          <p:spPr>
            <a:xfrm>
              <a:off x="7087456" y="3150477"/>
              <a:ext cx="66695" cy="37823"/>
            </a:xfrm>
            <a:custGeom>
              <a:avLst/>
              <a:gdLst/>
              <a:ahLst/>
              <a:cxnLst/>
              <a:rect l="l" t="t" r="r" b="b"/>
              <a:pathLst>
                <a:path w="2049" h="1162" extrusionOk="0">
                  <a:moveTo>
                    <a:pt x="1016" y="1"/>
                  </a:moveTo>
                  <a:cubicBezTo>
                    <a:pt x="507" y="1"/>
                    <a:pt x="1" y="340"/>
                    <a:pt x="1" y="1019"/>
                  </a:cubicBezTo>
                  <a:lnTo>
                    <a:pt x="1" y="1161"/>
                  </a:lnTo>
                  <a:lnTo>
                    <a:pt x="2049" y="1161"/>
                  </a:lnTo>
                  <a:lnTo>
                    <a:pt x="2049" y="1019"/>
                  </a:lnTo>
                  <a:cubicBezTo>
                    <a:pt x="2037" y="340"/>
                    <a:pt x="1525" y="1"/>
                    <a:pt x="1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107"/>
            <p:cNvSpPr/>
            <p:nvPr/>
          </p:nvSpPr>
          <p:spPr>
            <a:xfrm>
              <a:off x="7035505" y="3037102"/>
              <a:ext cx="164377" cy="218638"/>
            </a:xfrm>
            <a:custGeom>
              <a:avLst/>
              <a:gdLst/>
              <a:ahLst/>
              <a:cxnLst/>
              <a:rect l="l" t="t" r="r" b="b"/>
              <a:pathLst>
                <a:path w="5050" h="6717" extrusionOk="0">
                  <a:moveTo>
                    <a:pt x="2621" y="1406"/>
                  </a:moveTo>
                  <a:cubicBezTo>
                    <a:pt x="3478" y="1406"/>
                    <a:pt x="3954" y="2382"/>
                    <a:pt x="3454" y="3073"/>
                  </a:cubicBezTo>
                  <a:cubicBezTo>
                    <a:pt x="3954" y="3358"/>
                    <a:pt x="4264" y="3906"/>
                    <a:pt x="4264" y="4502"/>
                  </a:cubicBezTo>
                  <a:lnTo>
                    <a:pt x="4264" y="5287"/>
                  </a:lnTo>
                  <a:lnTo>
                    <a:pt x="1001" y="5287"/>
                  </a:lnTo>
                  <a:lnTo>
                    <a:pt x="977" y="4502"/>
                  </a:lnTo>
                  <a:cubicBezTo>
                    <a:pt x="977" y="3906"/>
                    <a:pt x="1287" y="3358"/>
                    <a:pt x="1811" y="3073"/>
                  </a:cubicBezTo>
                  <a:cubicBezTo>
                    <a:pt x="1287" y="2382"/>
                    <a:pt x="1763" y="1406"/>
                    <a:pt x="2621" y="1406"/>
                  </a:cubicBezTo>
                  <a:close/>
                  <a:moveTo>
                    <a:pt x="1" y="1"/>
                  </a:moveTo>
                  <a:lnTo>
                    <a:pt x="1" y="6716"/>
                  </a:lnTo>
                  <a:lnTo>
                    <a:pt x="5050" y="6716"/>
                  </a:lnTo>
                  <a:lnTo>
                    <a:pt x="50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107"/>
            <p:cNvSpPr/>
            <p:nvPr/>
          </p:nvSpPr>
          <p:spPr>
            <a:xfrm>
              <a:off x="7035505" y="3276644"/>
              <a:ext cx="348871" cy="109335"/>
            </a:xfrm>
            <a:custGeom>
              <a:avLst/>
              <a:gdLst/>
              <a:ahLst/>
              <a:cxnLst/>
              <a:rect l="l" t="t" r="r" b="b"/>
              <a:pathLst>
                <a:path w="10718" h="3359" extrusionOk="0">
                  <a:moveTo>
                    <a:pt x="1" y="0"/>
                  </a:moveTo>
                  <a:lnTo>
                    <a:pt x="1" y="1572"/>
                  </a:lnTo>
                  <a:lnTo>
                    <a:pt x="3978" y="1572"/>
                  </a:lnTo>
                  <a:lnTo>
                    <a:pt x="3978" y="1953"/>
                  </a:lnTo>
                  <a:cubicBezTo>
                    <a:pt x="3978" y="2382"/>
                    <a:pt x="3645" y="2739"/>
                    <a:pt x="3216" y="2739"/>
                  </a:cubicBezTo>
                  <a:lnTo>
                    <a:pt x="2240" y="2739"/>
                  </a:lnTo>
                  <a:lnTo>
                    <a:pt x="2240" y="3358"/>
                  </a:lnTo>
                  <a:lnTo>
                    <a:pt x="8431" y="3358"/>
                  </a:lnTo>
                  <a:lnTo>
                    <a:pt x="8431" y="2715"/>
                  </a:lnTo>
                  <a:lnTo>
                    <a:pt x="7479" y="2715"/>
                  </a:lnTo>
                  <a:cubicBezTo>
                    <a:pt x="7050" y="2715"/>
                    <a:pt x="6693" y="2382"/>
                    <a:pt x="6693" y="1953"/>
                  </a:cubicBezTo>
                  <a:lnTo>
                    <a:pt x="6693" y="1572"/>
                  </a:lnTo>
                  <a:lnTo>
                    <a:pt x="10718" y="1572"/>
                  </a:lnTo>
                  <a:lnTo>
                    <a:pt x="1071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107"/>
            <p:cNvSpPr/>
            <p:nvPr/>
          </p:nvSpPr>
          <p:spPr>
            <a:xfrm>
              <a:off x="7266128" y="3150477"/>
              <a:ext cx="66304" cy="37823"/>
            </a:xfrm>
            <a:custGeom>
              <a:avLst/>
              <a:gdLst/>
              <a:ahLst/>
              <a:cxnLst/>
              <a:rect l="l" t="t" r="r" b="b"/>
              <a:pathLst>
                <a:path w="2037" h="1162" extrusionOk="0">
                  <a:moveTo>
                    <a:pt x="1007" y="1"/>
                  </a:moveTo>
                  <a:cubicBezTo>
                    <a:pt x="501" y="1"/>
                    <a:pt x="1" y="340"/>
                    <a:pt x="13" y="1019"/>
                  </a:cubicBezTo>
                  <a:lnTo>
                    <a:pt x="13" y="1161"/>
                  </a:lnTo>
                  <a:lnTo>
                    <a:pt x="2037" y="1161"/>
                  </a:lnTo>
                  <a:lnTo>
                    <a:pt x="2037" y="1019"/>
                  </a:lnTo>
                  <a:cubicBezTo>
                    <a:pt x="2025" y="340"/>
                    <a:pt x="1513" y="1"/>
                    <a:pt x="1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0" name="Google Shape;13360;p107"/>
          <p:cNvGrpSpPr/>
          <p:nvPr/>
        </p:nvGrpSpPr>
        <p:grpSpPr>
          <a:xfrm>
            <a:off x="6285540" y="2886244"/>
            <a:ext cx="349716" cy="349784"/>
            <a:chOff x="6281267" y="3037102"/>
            <a:chExt cx="348844" cy="348877"/>
          </a:xfrm>
        </p:grpSpPr>
        <p:sp>
          <p:nvSpPr>
            <p:cNvPr id="13361" name="Google Shape;13361;p107"/>
            <p:cNvSpPr/>
            <p:nvPr/>
          </p:nvSpPr>
          <p:spPr>
            <a:xfrm>
              <a:off x="6466547" y="3037102"/>
              <a:ext cx="163564" cy="218638"/>
            </a:xfrm>
            <a:custGeom>
              <a:avLst/>
              <a:gdLst/>
              <a:ahLst/>
              <a:cxnLst/>
              <a:rect l="l" t="t" r="r" b="b"/>
              <a:pathLst>
                <a:path w="5025" h="6717" extrusionOk="0">
                  <a:moveTo>
                    <a:pt x="2446" y="1834"/>
                  </a:moveTo>
                  <a:cubicBezTo>
                    <a:pt x="3023" y="1834"/>
                    <a:pt x="3501" y="2324"/>
                    <a:pt x="3501" y="2906"/>
                  </a:cubicBezTo>
                  <a:lnTo>
                    <a:pt x="3501" y="5002"/>
                  </a:lnTo>
                  <a:lnTo>
                    <a:pt x="2882" y="5002"/>
                  </a:lnTo>
                  <a:lnTo>
                    <a:pt x="2882" y="4001"/>
                  </a:lnTo>
                  <a:lnTo>
                    <a:pt x="1977" y="4001"/>
                  </a:lnTo>
                  <a:lnTo>
                    <a:pt x="1977" y="5002"/>
                  </a:lnTo>
                  <a:lnTo>
                    <a:pt x="1358" y="5002"/>
                  </a:lnTo>
                  <a:lnTo>
                    <a:pt x="1358" y="2930"/>
                  </a:lnTo>
                  <a:cubicBezTo>
                    <a:pt x="1358" y="2334"/>
                    <a:pt x="1810" y="1858"/>
                    <a:pt x="2405" y="1834"/>
                  </a:cubicBezTo>
                  <a:cubicBezTo>
                    <a:pt x="2419" y="1834"/>
                    <a:pt x="2433" y="1834"/>
                    <a:pt x="2446" y="1834"/>
                  </a:cubicBezTo>
                  <a:close/>
                  <a:moveTo>
                    <a:pt x="0" y="1"/>
                  </a:moveTo>
                  <a:lnTo>
                    <a:pt x="0" y="6716"/>
                  </a:lnTo>
                  <a:lnTo>
                    <a:pt x="5025" y="6716"/>
                  </a:lnTo>
                  <a:lnTo>
                    <a:pt x="502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107"/>
            <p:cNvSpPr/>
            <p:nvPr/>
          </p:nvSpPr>
          <p:spPr>
            <a:xfrm>
              <a:off x="6349494" y="3116949"/>
              <a:ext cx="29490" cy="63603"/>
            </a:xfrm>
            <a:custGeom>
              <a:avLst/>
              <a:gdLst/>
              <a:ahLst/>
              <a:cxnLst/>
              <a:rect l="l" t="t" r="r" b="b"/>
              <a:pathLst>
                <a:path w="906" h="1954" extrusionOk="0">
                  <a:moveTo>
                    <a:pt x="476" y="1"/>
                  </a:moveTo>
                  <a:cubicBezTo>
                    <a:pt x="214" y="1"/>
                    <a:pt x="0" y="191"/>
                    <a:pt x="0" y="453"/>
                  </a:cubicBezTo>
                  <a:lnTo>
                    <a:pt x="0" y="1501"/>
                  </a:lnTo>
                  <a:cubicBezTo>
                    <a:pt x="0" y="1739"/>
                    <a:pt x="214" y="1953"/>
                    <a:pt x="476" y="1953"/>
                  </a:cubicBezTo>
                  <a:cubicBezTo>
                    <a:pt x="715" y="1930"/>
                    <a:pt x="905" y="1739"/>
                    <a:pt x="905" y="1477"/>
                  </a:cubicBezTo>
                  <a:lnTo>
                    <a:pt x="905" y="477"/>
                  </a:lnTo>
                  <a:cubicBezTo>
                    <a:pt x="905" y="215"/>
                    <a:pt x="715" y="24"/>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107"/>
            <p:cNvSpPr/>
            <p:nvPr/>
          </p:nvSpPr>
          <p:spPr>
            <a:xfrm>
              <a:off x="6529728" y="3115387"/>
              <a:ext cx="31801" cy="31834"/>
            </a:xfrm>
            <a:custGeom>
              <a:avLst/>
              <a:gdLst/>
              <a:ahLst/>
              <a:cxnLst/>
              <a:rect l="l" t="t" r="r" b="b"/>
              <a:pathLst>
                <a:path w="977" h="978" extrusionOk="0">
                  <a:moveTo>
                    <a:pt x="488" y="1"/>
                  </a:moveTo>
                  <a:cubicBezTo>
                    <a:pt x="244" y="1"/>
                    <a:pt x="0" y="168"/>
                    <a:pt x="36" y="501"/>
                  </a:cubicBezTo>
                  <a:lnTo>
                    <a:pt x="36" y="977"/>
                  </a:lnTo>
                  <a:lnTo>
                    <a:pt x="941" y="977"/>
                  </a:lnTo>
                  <a:lnTo>
                    <a:pt x="941" y="501"/>
                  </a:lnTo>
                  <a:cubicBezTo>
                    <a:pt x="976" y="168"/>
                    <a:pt x="732" y="1"/>
                    <a:pt x="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107"/>
            <p:cNvSpPr/>
            <p:nvPr/>
          </p:nvSpPr>
          <p:spPr>
            <a:xfrm>
              <a:off x="6281267" y="3276644"/>
              <a:ext cx="348838" cy="109335"/>
            </a:xfrm>
            <a:custGeom>
              <a:avLst/>
              <a:gdLst/>
              <a:ahLst/>
              <a:cxnLst/>
              <a:rect l="l" t="t" r="r" b="b"/>
              <a:pathLst>
                <a:path w="10717" h="3359" extrusionOk="0">
                  <a:moveTo>
                    <a:pt x="0" y="0"/>
                  </a:moveTo>
                  <a:lnTo>
                    <a:pt x="0" y="1572"/>
                  </a:lnTo>
                  <a:lnTo>
                    <a:pt x="4001" y="1572"/>
                  </a:lnTo>
                  <a:lnTo>
                    <a:pt x="4001" y="1953"/>
                  </a:lnTo>
                  <a:cubicBezTo>
                    <a:pt x="4001" y="2382"/>
                    <a:pt x="3668" y="2739"/>
                    <a:pt x="3239" y="2739"/>
                  </a:cubicBezTo>
                  <a:lnTo>
                    <a:pt x="2263" y="2739"/>
                  </a:lnTo>
                  <a:lnTo>
                    <a:pt x="2263" y="3358"/>
                  </a:lnTo>
                  <a:lnTo>
                    <a:pt x="8455" y="3358"/>
                  </a:lnTo>
                  <a:lnTo>
                    <a:pt x="8455" y="2715"/>
                  </a:lnTo>
                  <a:lnTo>
                    <a:pt x="7502" y="2715"/>
                  </a:lnTo>
                  <a:cubicBezTo>
                    <a:pt x="7073" y="2715"/>
                    <a:pt x="6716" y="2382"/>
                    <a:pt x="6740" y="1953"/>
                  </a:cubicBezTo>
                  <a:lnTo>
                    <a:pt x="6740" y="1572"/>
                  </a:lnTo>
                  <a:lnTo>
                    <a:pt x="10717" y="1572"/>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107"/>
            <p:cNvSpPr/>
            <p:nvPr/>
          </p:nvSpPr>
          <p:spPr>
            <a:xfrm>
              <a:off x="6282048" y="3037102"/>
              <a:ext cx="163596" cy="218638"/>
            </a:xfrm>
            <a:custGeom>
              <a:avLst/>
              <a:gdLst/>
              <a:ahLst/>
              <a:cxnLst/>
              <a:rect l="l" t="t" r="r" b="b"/>
              <a:pathLst>
                <a:path w="5026" h="6717" extrusionOk="0">
                  <a:moveTo>
                    <a:pt x="2527" y="1831"/>
                  </a:moveTo>
                  <a:cubicBezTo>
                    <a:pt x="2809" y="1831"/>
                    <a:pt x="3115" y="1939"/>
                    <a:pt x="3406" y="2192"/>
                  </a:cubicBezTo>
                  <a:cubicBezTo>
                    <a:pt x="3549" y="2311"/>
                    <a:pt x="3620" y="2477"/>
                    <a:pt x="3620" y="2644"/>
                  </a:cubicBezTo>
                  <a:lnTo>
                    <a:pt x="3620" y="3954"/>
                  </a:lnTo>
                  <a:cubicBezTo>
                    <a:pt x="3620" y="4001"/>
                    <a:pt x="3620" y="4073"/>
                    <a:pt x="3596" y="4144"/>
                  </a:cubicBezTo>
                  <a:lnTo>
                    <a:pt x="4073" y="4525"/>
                  </a:lnTo>
                  <a:lnTo>
                    <a:pt x="3692" y="5002"/>
                  </a:lnTo>
                  <a:lnTo>
                    <a:pt x="3311" y="4716"/>
                  </a:lnTo>
                  <a:cubicBezTo>
                    <a:pt x="3115" y="4911"/>
                    <a:pt x="2844" y="5032"/>
                    <a:pt x="2547" y="5032"/>
                  </a:cubicBezTo>
                  <a:cubicBezTo>
                    <a:pt x="2264" y="5032"/>
                    <a:pt x="1957" y="4923"/>
                    <a:pt x="1667" y="4668"/>
                  </a:cubicBezTo>
                  <a:cubicBezTo>
                    <a:pt x="1524" y="4549"/>
                    <a:pt x="1453" y="4383"/>
                    <a:pt x="1453" y="4216"/>
                  </a:cubicBezTo>
                  <a:lnTo>
                    <a:pt x="1453" y="2906"/>
                  </a:lnTo>
                  <a:cubicBezTo>
                    <a:pt x="1453" y="2308"/>
                    <a:pt x="1935" y="1831"/>
                    <a:pt x="2527" y="1831"/>
                  </a:cubicBezTo>
                  <a:close/>
                  <a:moveTo>
                    <a:pt x="0" y="1"/>
                  </a:moveTo>
                  <a:lnTo>
                    <a:pt x="0" y="6716"/>
                  </a:lnTo>
                  <a:lnTo>
                    <a:pt x="5025" y="6716"/>
                  </a:lnTo>
                  <a:lnTo>
                    <a:pt x="502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6" name="Google Shape;13366;p107"/>
          <p:cNvGrpSpPr/>
          <p:nvPr/>
        </p:nvGrpSpPr>
        <p:grpSpPr>
          <a:xfrm>
            <a:off x="4774827" y="4032596"/>
            <a:ext cx="349716" cy="291498"/>
            <a:chOff x="4774321" y="4180482"/>
            <a:chExt cx="348844" cy="290743"/>
          </a:xfrm>
        </p:grpSpPr>
        <p:sp>
          <p:nvSpPr>
            <p:cNvPr id="13367" name="Google Shape;13367;p107"/>
            <p:cNvSpPr/>
            <p:nvPr/>
          </p:nvSpPr>
          <p:spPr>
            <a:xfrm>
              <a:off x="4833433" y="4180482"/>
              <a:ext cx="201354" cy="172059"/>
            </a:xfrm>
            <a:custGeom>
              <a:avLst/>
              <a:gdLst/>
              <a:ahLst/>
              <a:cxnLst/>
              <a:rect l="l" t="t" r="r" b="b"/>
              <a:pathLst>
                <a:path w="6186" h="5286" extrusionOk="0">
                  <a:moveTo>
                    <a:pt x="2518" y="953"/>
                  </a:moveTo>
                  <a:lnTo>
                    <a:pt x="5495" y="2668"/>
                  </a:lnTo>
                  <a:lnTo>
                    <a:pt x="2518" y="4359"/>
                  </a:lnTo>
                  <a:lnTo>
                    <a:pt x="2518" y="953"/>
                  </a:lnTo>
                  <a:close/>
                  <a:moveTo>
                    <a:pt x="3513" y="1"/>
                  </a:moveTo>
                  <a:cubicBezTo>
                    <a:pt x="1175" y="1"/>
                    <a:pt x="1" y="2842"/>
                    <a:pt x="1661" y="4502"/>
                  </a:cubicBezTo>
                  <a:cubicBezTo>
                    <a:pt x="2202" y="5043"/>
                    <a:pt x="2869" y="5286"/>
                    <a:pt x="3523" y="5286"/>
                  </a:cubicBezTo>
                  <a:cubicBezTo>
                    <a:pt x="4883" y="5286"/>
                    <a:pt x="6186" y="4236"/>
                    <a:pt x="6186" y="2644"/>
                  </a:cubicBezTo>
                  <a:cubicBezTo>
                    <a:pt x="6186" y="1168"/>
                    <a:pt x="4995" y="1"/>
                    <a:pt x="3542" y="1"/>
                  </a:cubicBezTo>
                  <a:cubicBezTo>
                    <a:pt x="3533" y="1"/>
                    <a:pt x="3523"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107"/>
            <p:cNvSpPr/>
            <p:nvPr/>
          </p:nvSpPr>
          <p:spPr>
            <a:xfrm>
              <a:off x="4774321" y="4196009"/>
              <a:ext cx="164345" cy="227134"/>
            </a:xfrm>
            <a:custGeom>
              <a:avLst/>
              <a:gdLst/>
              <a:ahLst/>
              <a:cxnLst/>
              <a:rect l="l" t="t" r="r" b="b"/>
              <a:pathLst>
                <a:path w="5049" h="6978" extrusionOk="0">
                  <a:moveTo>
                    <a:pt x="0" y="0"/>
                  </a:moveTo>
                  <a:lnTo>
                    <a:pt x="0" y="6287"/>
                  </a:lnTo>
                  <a:lnTo>
                    <a:pt x="3453" y="6287"/>
                  </a:lnTo>
                  <a:cubicBezTo>
                    <a:pt x="4049" y="6287"/>
                    <a:pt x="4620" y="6549"/>
                    <a:pt x="5049" y="6978"/>
                  </a:cubicBezTo>
                  <a:lnTo>
                    <a:pt x="5049" y="5430"/>
                  </a:lnTo>
                  <a:cubicBezTo>
                    <a:pt x="2382" y="5168"/>
                    <a:pt x="1143" y="2001"/>
                    <a:pt x="2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107"/>
            <p:cNvSpPr/>
            <p:nvPr/>
          </p:nvSpPr>
          <p:spPr>
            <a:xfrm>
              <a:off x="4935546" y="4247146"/>
              <a:ext cx="35675" cy="40362"/>
            </a:xfrm>
            <a:custGeom>
              <a:avLst/>
              <a:gdLst/>
              <a:ahLst/>
              <a:cxnLst/>
              <a:rect l="l" t="t" r="r" b="b"/>
              <a:pathLst>
                <a:path w="1096" h="1240" extrusionOk="0">
                  <a:moveTo>
                    <a:pt x="1" y="1"/>
                  </a:moveTo>
                  <a:lnTo>
                    <a:pt x="1" y="1239"/>
                  </a:lnTo>
                  <a:lnTo>
                    <a:pt x="1096" y="620"/>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107"/>
            <p:cNvSpPr/>
            <p:nvPr/>
          </p:nvSpPr>
          <p:spPr>
            <a:xfrm>
              <a:off x="4775069" y="4420805"/>
              <a:ext cx="164378" cy="50420"/>
            </a:xfrm>
            <a:custGeom>
              <a:avLst/>
              <a:gdLst/>
              <a:ahLst/>
              <a:cxnLst/>
              <a:rect l="l" t="t" r="r" b="b"/>
              <a:pathLst>
                <a:path w="5050" h="1549" extrusionOk="0">
                  <a:moveTo>
                    <a:pt x="1" y="0"/>
                  </a:moveTo>
                  <a:lnTo>
                    <a:pt x="1" y="1548"/>
                  </a:lnTo>
                  <a:lnTo>
                    <a:pt x="5050" y="1548"/>
                  </a:lnTo>
                  <a:cubicBezTo>
                    <a:pt x="5002" y="691"/>
                    <a:pt x="4311" y="24"/>
                    <a:pt x="3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107"/>
            <p:cNvSpPr/>
            <p:nvPr/>
          </p:nvSpPr>
          <p:spPr>
            <a:xfrm>
              <a:off x="4958787" y="4196009"/>
              <a:ext cx="164378" cy="227134"/>
            </a:xfrm>
            <a:custGeom>
              <a:avLst/>
              <a:gdLst/>
              <a:ahLst/>
              <a:cxnLst/>
              <a:rect l="l" t="t" r="r" b="b"/>
              <a:pathLst>
                <a:path w="5050" h="6978" extrusionOk="0">
                  <a:moveTo>
                    <a:pt x="2144" y="0"/>
                  </a:moveTo>
                  <a:cubicBezTo>
                    <a:pt x="3907" y="2001"/>
                    <a:pt x="2668" y="5168"/>
                    <a:pt x="1" y="5430"/>
                  </a:cubicBezTo>
                  <a:lnTo>
                    <a:pt x="1" y="6978"/>
                  </a:lnTo>
                  <a:cubicBezTo>
                    <a:pt x="430" y="6549"/>
                    <a:pt x="1001" y="6287"/>
                    <a:pt x="1597" y="6287"/>
                  </a:cubicBezTo>
                  <a:lnTo>
                    <a:pt x="5050" y="6287"/>
                  </a:lnTo>
                  <a:lnTo>
                    <a:pt x="505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107"/>
            <p:cNvSpPr/>
            <p:nvPr/>
          </p:nvSpPr>
          <p:spPr>
            <a:xfrm>
              <a:off x="4958787" y="4420805"/>
              <a:ext cx="164378" cy="50420"/>
            </a:xfrm>
            <a:custGeom>
              <a:avLst/>
              <a:gdLst/>
              <a:ahLst/>
              <a:cxnLst/>
              <a:rect l="l" t="t" r="r" b="b"/>
              <a:pathLst>
                <a:path w="5050" h="1549" extrusionOk="0">
                  <a:moveTo>
                    <a:pt x="1597" y="0"/>
                  </a:moveTo>
                  <a:cubicBezTo>
                    <a:pt x="739" y="0"/>
                    <a:pt x="25" y="691"/>
                    <a:pt x="1" y="1548"/>
                  </a:cubicBezTo>
                  <a:lnTo>
                    <a:pt x="5050" y="1548"/>
                  </a:lnTo>
                  <a:lnTo>
                    <a:pt x="505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3" name="Google Shape;13373;p107"/>
          <p:cNvGrpSpPr/>
          <p:nvPr/>
        </p:nvGrpSpPr>
        <p:grpSpPr>
          <a:xfrm>
            <a:off x="5571349" y="2886244"/>
            <a:ext cx="267387" cy="349783"/>
            <a:chOff x="5568857" y="3037102"/>
            <a:chExt cx="266720" cy="348876"/>
          </a:xfrm>
        </p:grpSpPr>
        <p:sp>
          <p:nvSpPr>
            <p:cNvPr id="13374" name="Google Shape;13374;p107"/>
            <p:cNvSpPr/>
            <p:nvPr/>
          </p:nvSpPr>
          <p:spPr>
            <a:xfrm>
              <a:off x="5747171" y="3234002"/>
              <a:ext cx="88406" cy="151976"/>
            </a:xfrm>
            <a:custGeom>
              <a:avLst/>
              <a:gdLst/>
              <a:ahLst/>
              <a:cxnLst/>
              <a:rect l="l" t="t" r="r" b="b"/>
              <a:pathLst>
                <a:path w="2716" h="4669" extrusionOk="0">
                  <a:moveTo>
                    <a:pt x="0" y="1"/>
                  </a:moveTo>
                  <a:lnTo>
                    <a:pt x="24" y="3549"/>
                  </a:lnTo>
                  <a:lnTo>
                    <a:pt x="1001" y="3073"/>
                  </a:lnTo>
                  <a:lnTo>
                    <a:pt x="1763" y="4668"/>
                  </a:lnTo>
                  <a:lnTo>
                    <a:pt x="2501" y="4311"/>
                  </a:lnTo>
                  <a:lnTo>
                    <a:pt x="1763" y="2715"/>
                  </a:lnTo>
                  <a:lnTo>
                    <a:pt x="2715" y="2263"/>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107"/>
            <p:cNvSpPr/>
            <p:nvPr/>
          </p:nvSpPr>
          <p:spPr>
            <a:xfrm>
              <a:off x="5569638" y="3037884"/>
              <a:ext cx="62821" cy="62822"/>
            </a:xfrm>
            <a:custGeom>
              <a:avLst/>
              <a:gdLst/>
              <a:ahLst/>
              <a:cxnLst/>
              <a:rect l="l" t="t" r="r" b="b"/>
              <a:pathLst>
                <a:path w="1930" h="1930" extrusionOk="0">
                  <a:moveTo>
                    <a:pt x="1930" y="0"/>
                  </a:moveTo>
                  <a:lnTo>
                    <a:pt x="1" y="1929"/>
                  </a:lnTo>
                  <a:lnTo>
                    <a:pt x="1930" y="1929"/>
                  </a:lnTo>
                  <a:lnTo>
                    <a:pt x="19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107"/>
            <p:cNvSpPr/>
            <p:nvPr/>
          </p:nvSpPr>
          <p:spPr>
            <a:xfrm>
              <a:off x="5568857" y="3037102"/>
              <a:ext cx="219420" cy="292266"/>
            </a:xfrm>
            <a:custGeom>
              <a:avLst/>
              <a:gdLst/>
              <a:ahLst/>
              <a:cxnLst/>
              <a:rect l="l" t="t" r="r" b="b"/>
              <a:pathLst>
                <a:path w="6741" h="8979" extrusionOk="0">
                  <a:moveTo>
                    <a:pt x="5454" y="4025"/>
                  </a:moveTo>
                  <a:lnTo>
                    <a:pt x="5454" y="4644"/>
                  </a:lnTo>
                  <a:lnTo>
                    <a:pt x="3311" y="4644"/>
                  </a:lnTo>
                  <a:lnTo>
                    <a:pt x="3311" y="4025"/>
                  </a:lnTo>
                  <a:close/>
                  <a:moveTo>
                    <a:pt x="2478" y="3168"/>
                  </a:moveTo>
                  <a:lnTo>
                    <a:pt x="2930" y="3597"/>
                  </a:lnTo>
                  <a:lnTo>
                    <a:pt x="1930" y="4668"/>
                  </a:lnTo>
                  <a:lnTo>
                    <a:pt x="1168" y="3954"/>
                  </a:lnTo>
                  <a:lnTo>
                    <a:pt x="1597" y="3501"/>
                  </a:lnTo>
                  <a:lnTo>
                    <a:pt x="1882" y="3787"/>
                  </a:lnTo>
                  <a:lnTo>
                    <a:pt x="2478" y="3168"/>
                  </a:lnTo>
                  <a:close/>
                  <a:moveTo>
                    <a:pt x="2359" y="5311"/>
                  </a:moveTo>
                  <a:lnTo>
                    <a:pt x="2359" y="5954"/>
                  </a:lnTo>
                  <a:lnTo>
                    <a:pt x="1716" y="5954"/>
                  </a:lnTo>
                  <a:lnTo>
                    <a:pt x="1716" y="5311"/>
                  </a:lnTo>
                  <a:close/>
                  <a:moveTo>
                    <a:pt x="2359" y="6597"/>
                  </a:moveTo>
                  <a:lnTo>
                    <a:pt x="2359" y="7216"/>
                  </a:lnTo>
                  <a:lnTo>
                    <a:pt x="1716" y="7216"/>
                  </a:lnTo>
                  <a:lnTo>
                    <a:pt x="1716" y="6597"/>
                  </a:lnTo>
                  <a:close/>
                  <a:moveTo>
                    <a:pt x="2573" y="1"/>
                  </a:moveTo>
                  <a:lnTo>
                    <a:pt x="2573" y="2573"/>
                  </a:lnTo>
                  <a:lnTo>
                    <a:pt x="1" y="2573"/>
                  </a:lnTo>
                  <a:lnTo>
                    <a:pt x="1" y="8979"/>
                  </a:lnTo>
                  <a:lnTo>
                    <a:pt x="4883" y="8979"/>
                  </a:lnTo>
                  <a:lnTo>
                    <a:pt x="4859" y="7216"/>
                  </a:lnTo>
                  <a:lnTo>
                    <a:pt x="3311" y="7216"/>
                  </a:lnTo>
                  <a:lnTo>
                    <a:pt x="3311" y="6597"/>
                  </a:lnTo>
                  <a:lnTo>
                    <a:pt x="4859" y="6597"/>
                  </a:lnTo>
                  <a:lnTo>
                    <a:pt x="4859" y="5954"/>
                  </a:lnTo>
                  <a:lnTo>
                    <a:pt x="3311" y="5954"/>
                  </a:lnTo>
                  <a:lnTo>
                    <a:pt x="3311" y="5311"/>
                  </a:lnTo>
                  <a:lnTo>
                    <a:pt x="4835" y="5311"/>
                  </a:lnTo>
                  <a:lnTo>
                    <a:pt x="4835" y="4692"/>
                  </a:lnTo>
                  <a:lnTo>
                    <a:pt x="6740" y="6288"/>
                  </a:lnTo>
                  <a:lnTo>
                    <a:pt x="674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7" name="Google Shape;13377;p107"/>
          <p:cNvGrpSpPr/>
          <p:nvPr/>
        </p:nvGrpSpPr>
        <p:grpSpPr>
          <a:xfrm>
            <a:off x="4774827" y="2887027"/>
            <a:ext cx="349710" cy="348999"/>
            <a:chOff x="4774321" y="3037884"/>
            <a:chExt cx="348838" cy="348094"/>
          </a:xfrm>
        </p:grpSpPr>
        <p:sp>
          <p:nvSpPr>
            <p:cNvPr id="13378" name="Google Shape;13378;p107"/>
            <p:cNvSpPr/>
            <p:nvPr/>
          </p:nvSpPr>
          <p:spPr>
            <a:xfrm>
              <a:off x="4909960" y="3144846"/>
              <a:ext cx="29490" cy="30272"/>
            </a:xfrm>
            <a:custGeom>
              <a:avLst/>
              <a:gdLst/>
              <a:ahLst/>
              <a:cxnLst/>
              <a:rect l="l" t="t" r="r" b="b"/>
              <a:pathLst>
                <a:path w="906" h="930" extrusionOk="0">
                  <a:moveTo>
                    <a:pt x="429" y="1"/>
                  </a:moveTo>
                  <a:cubicBezTo>
                    <a:pt x="191" y="25"/>
                    <a:pt x="1" y="215"/>
                    <a:pt x="1" y="453"/>
                  </a:cubicBezTo>
                  <a:lnTo>
                    <a:pt x="1" y="930"/>
                  </a:lnTo>
                  <a:lnTo>
                    <a:pt x="906" y="930"/>
                  </a:lnTo>
                  <a:lnTo>
                    <a:pt x="906" y="453"/>
                  </a:lnTo>
                  <a:cubicBezTo>
                    <a:pt x="906" y="191"/>
                    <a:pt x="691"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107"/>
            <p:cNvSpPr/>
            <p:nvPr/>
          </p:nvSpPr>
          <p:spPr>
            <a:xfrm>
              <a:off x="4784379" y="3165776"/>
              <a:ext cx="37237" cy="51982"/>
            </a:xfrm>
            <a:custGeom>
              <a:avLst/>
              <a:gdLst/>
              <a:ahLst/>
              <a:cxnLst/>
              <a:rect l="l" t="t" r="r" b="b"/>
              <a:pathLst>
                <a:path w="1144" h="1597" extrusionOk="0">
                  <a:moveTo>
                    <a:pt x="1144" y="1"/>
                  </a:moveTo>
                  <a:lnTo>
                    <a:pt x="1" y="882"/>
                  </a:lnTo>
                  <a:lnTo>
                    <a:pt x="1144" y="1596"/>
                  </a:lnTo>
                  <a:lnTo>
                    <a:pt x="1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107"/>
            <p:cNvSpPr/>
            <p:nvPr/>
          </p:nvSpPr>
          <p:spPr>
            <a:xfrm>
              <a:off x="5075840" y="3166557"/>
              <a:ext cx="37270" cy="51201"/>
            </a:xfrm>
            <a:custGeom>
              <a:avLst/>
              <a:gdLst/>
              <a:ahLst/>
              <a:cxnLst/>
              <a:rect l="l" t="t" r="r" b="b"/>
              <a:pathLst>
                <a:path w="1145" h="1573" extrusionOk="0">
                  <a:moveTo>
                    <a:pt x="1" y="1"/>
                  </a:moveTo>
                  <a:lnTo>
                    <a:pt x="1" y="1572"/>
                  </a:lnTo>
                  <a:lnTo>
                    <a:pt x="1144" y="858"/>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107"/>
            <p:cNvSpPr/>
            <p:nvPr/>
          </p:nvSpPr>
          <p:spPr>
            <a:xfrm>
              <a:off x="4841734" y="3037884"/>
              <a:ext cx="213984" cy="258935"/>
            </a:xfrm>
            <a:custGeom>
              <a:avLst/>
              <a:gdLst/>
              <a:ahLst/>
              <a:cxnLst/>
              <a:rect l="l" t="t" r="r" b="b"/>
              <a:pathLst>
                <a:path w="6574" h="7955" extrusionOk="0">
                  <a:moveTo>
                    <a:pt x="4740" y="1334"/>
                  </a:moveTo>
                  <a:lnTo>
                    <a:pt x="4740" y="1929"/>
                  </a:lnTo>
                  <a:lnTo>
                    <a:pt x="5335" y="1929"/>
                  </a:lnTo>
                  <a:lnTo>
                    <a:pt x="5335" y="2549"/>
                  </a:lnTo>
                  <a:lnTo>
                    <a:pt x="4788" y="2549"/>
                  </a:lnTo>
                  <a:lnTo>
                    <a:pt x="4788" y="3144"/>
                  </a:lnTo>
                  <a:lnTo>
                    <a:pt x="4145" y="3144"/>
                  </a:lnTo>
                  <a:lnTo>
                    <a:pt x="4145" y="2549"/>
                  </a:lnTo>
                  <a:lnTo>
                    <a:pt x="3549" y="2549"/>
                  </a:lnTo>
                  <a:lnTo>
                    <a:pt x="3549" y="1929"/>
                  </a:lnTo>
                  <a:lnTo>
                    <a:pt x="4145" y="1929"/>
                  </a:lnTo>
                  <a:lnTo>
                    <a:pt x="4145" y="1334"/>
                  </a:lnTo>
                  <a:close/>
                  <a:moveTo>
                    <a:pt x="2547" y="2617"/>
                  </a:moveTo>
                  <a:cubicBezTo>
                    <a:pt x="3101" y="2617"/>
                    <a:pt x="3656" y="2992"/>
                    <a:pt x="3621" y="3739"/>
                  </a:cubicBezTo>
                  <a:lnTo>
                    <a:pt x="3621" y="5835"/>
                  </a:lnTo>
                  <a:lnTo>
                    <a:pt x="3002" y="5835"/>
                  </a:lnTo>
                  <a:lnTo>
                    <a:pt x="3002" y="4835"/>
                  </a:lnTo>
                  <a:lnTo>
                    <a:pt x="2097" y="4835"/>
                  </a:lnTo>
                  <a:lnTo>
                    <a:pt x="2097" y="5835"/>
                  </a:lnTo>
                  <a:lnTo>
                    <a:pt x="1477" y="5835"/>
                  </a:lnTo>
                  <a:lnTo>
                    <a:pt x="1477" y="3763"/>
                  </a:lnTo>
                  <a:cubicBezTo>
                    <a:pt x="1430" y="2998"/>
                    <a:pt x="1988" y="2617"/>
                    <a:pt x="2547" y="2617"/>
                  </a:cubicBezTo>
                  <a:close/>
                  <a:moveTo>
                    <a:pt x="1" y="0"/>
                  </a:moveTo>
                  <a:lnTo>
                    <a:pt x="1" y="5930"/>
                  </a:lnTo>
                  <a:lnTo>
                    <a:pt x="3287" y="7954"/>
                  </a:lnTo>
                  <a:lnTo>
                    <a:pt x="6574" y="5930"/>
                  </a:lnTo>
                  <a:lnTo>
                    <a:pt x="657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107"/>
            <p:cNvSpPr/>
            <p:nvPr/>
          </p:nvSpPr>
          <p:spPr>
            <a:xfrm>
              <a:off x="4774321" y="3212291"/>
              <a:ext cx="348838" cy="173687"/>
            </a:xfrm>
            <a:custGeom>
              <a:avLst/>
              <a:gdLst/>
              <a:ahLst/>
              <a:cxnLst/>
              <a:rect l="l" t="t" r="r" b="b"/>
              <a:pathLst>
                <a:path w="10717" h="5336" extrusionOk="0">
                  <a:moveTo>
                    <a:pt x="0" y="1"/>
                  </a:moveTo>
                  <a:lnTo>
                    <a:pt x="0" y="5335"/>
                  </a:lnTo>
                  <a:lnTo>
                    <a:pt x="10717" y="5335"/>
                  </a:lnTo>
                  <a:lnTo>
                    <a:pt x="10717" y="1"/>
                  </a:lnTo>
                  <a:lnTo>
                    <a:pt x="5358" y="3311"/>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3" name="Google Shape;13383;p107"/>
          <p:cNvGrpSpPr/>
          <p:nvPr/>
        </p:nvGrpSpPr>
        <p:grpSpPr>
          <a:xfrm>
            <a:off x="4019454" y="2887027"/>
            <a:ext cx="349710" cy="349002"/>
            <a:chOff x="4020831" y="3037884"/>
            <a:chExt cx="348838" cy="348097"/>
          </a:xfrm>
        </p:grpSpPr>
        <p:sp>
          <p:nvSpPr>
            <p:cNvPr id="13384" name="Google Shape;13384;p107"/>
            <p:cNvSpPr/>
            <p:nvPr/>
          </p:nvSpPr>
          <p:spPr>
            <a:xfrm>
              <a:off x="4127794" y="3037884"/>
              <a:ext cx="136482" cy="182964"/>
            </a:xfrm>
            <a:custGeom>
              <a:avLst/>
              <a:gdLst/>
              <a:ahLst/>
              <a:cxnLst/>
              <a:rect l="l" t="t" r="r" b="b"/>
              <a:pathLst>
                <a:path w="4193" h="5621" extrusionOk="0">
                  <a:moveTo>
                    <a:pt x="2065" y="721"/>
                  </a:moveTo>
                  <a:cubicBezTo>
                    <a:pt x="2763" y="721"/>
                    <a:pt x="3430" y="1265"/>
                    <a:pt x="3430" y="2072"/>
                  </a:cubicBezTo>
                  <a:cubicBezTo>
                    <a:pt x="3430" y="2834"/>
                    <a:pt x="2835" y="3430"/>
                    <a:pt x="2073" y="3430"/>
                  </a:cubicBezTo>
                  <a:cubicBezTo>
                    <a:pt x="882" y="3430"/>
                    <a:pt x="263" y="1977"/>
                    <a:pt x="1120" y="1120"/>
                  </a:cubicBezTo>
                  <a:cubicBezTo>
                    <a:pt x="1396" y="844"/>
                    <a:pt x="1734" y="721"/>
                    <a:pt x="2065" y="721"/>
                  </a:cubicBezTo>
                  <a:close/>
                  <a:moveTo>
                    <a:pt x="2073" y="0"/>
                  </a:moveTo>
                  <a:cubicBezTo>
                    <a:pt x="930" y="0"/>
                    <a:pt x="1" y="929"/>
                    <a:pt x="1" y="2072"/>
                  </a:cubicBezTo>
                  <a:cubicBezTo>
                    <a:pt x="1" y="2715"/>
                    <a:pt x="334" y="3239"/>
                    <a:pt x="739" y="3787"/>
                  </a:cubicBezTo>
                  <a:lnTo>
                    <a:pt x="2097" y="5621"/>
                  </a:lnTo>
                  <a:cubicBezTo>
                    <a:pt x="2120" y="5573"/>
                    <a:pt x="2168" y="5549"/>
                    <a:pt x="2192" y="5502"/>
                  </a:cubicBezTo>
                  <a:cubicBezTo>
                    <a:pt x="2216" y="5454"/>
                    <a:pt x="2311" y="5335"/>
                    <a:pt x="2358" y="5263"/>
                  </a:cubicBezTo>
                  <a:lnTo>
                    <a:pt x="3430" y="3787"/>
                  </a:lnTo>
                  <a:cubicBezTo>
                    <a:pt x="3835" y="3239"/>
                    <a:pt x="4192" y="2715"/>
                    <a:pt x="4192" y="2072"/>
                  </a:cubicBezTo>
                  <a:lnTo>
                    <a:pt x="4168" y="2072"/>
                  </a:lnTo>
                  <a:cubicBezTo>
                    <a:pt x="4168" y="929"/>
                    <a:pt x="3240" y="0"/>
                    <a:pt x="2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107"/>
            <p:cNvSpPr/>
            <p:nvPr/>
          </p:nvSpPr>
          <p:spPr>
            <a:xfrm>
              <a:off x="4135541" y="3229347"/>
              <a:ext cx="118645" cy="42087"/>
            </a:xfrm>
            <a:custGeom>
              <a:avLst/>
              <a:gdLst/>
              <a:ahLst/>
              <a:cxnLst/>
              <a:rect l="l" t="t" r="r" b="b"/>
              <a:pathLst>
                <a:path w="3645" h="1293" extrusionOk="0">
                  <a:moveTo>
                    <a:pt x="1239" y="1"/>
                  </a:moveTo>
                  <a:cubicBezTo>
                    <a:pt x="954" y="48"/>
                    <a:pt x="692" y="120"/>
                    <a:pt x="453" y="239"/>
                  </a:cubicBezTo>
                  <a:cubicBezTo>
                    <a:pt x="168" y="358"/>
                    <a:pt x="1" y="501"/>
                    <a:pt x="1" y="644"/>
                  </a:cubicBezTo>
                  <a:lnTo>
                    <a:pt x="25" y="644"/>
                  </a:lnTo>
                  <a:cubicBezTo>
                    <a:pt x="25" y="763"/>
                    <a:pt x="192" y="906"/>
                    <a:pt x="453" y="1025"/>
                  </a:cubicBezTo>
                  <a:cubicBezTo>
                    <a:pt x="894" y="1203"/>
                    <a:pt x="1358" y="1293"/>
                    <a:pt x="1826" y="1293"/>
                  </a:cubicBezTo>
                  <a:cubicBezTo>
                    <a:pt x="2293" y="1293"/>
                    <a:pt x="2763" y="1203"/>
                    <a:pt x="3216" y="1025"/>
                  </a:cubicBezTo>
                  <a:cubicBezTo>
                    <a:pt x="3478" y="906"/>
                    <a:pt x="3645" y="763"/>
                    <a:pt x="3645" y="644"/>
                  </a:cubicBezTo>
                  <a:cubicBezTo>
                    <a:pt x="3645" y="501"/>
                    <a:pt x="3478" y="358"/>
                    <a:pt x="3216" y="239"/>
                  </a:cubicBezTo>
                  <a:cubicBezTo>
                    <a:pt x="2954" y="120"/>
                    <a:pt x="2692" y="48"/>
                    <a:pt x="2430" y="24"/>
                  </a:cubicBezTo>
                  <a:cubicBezTo>
                    <a:pt x="2311" y="167"/>
                    <a:pt x="2192" y="310"/>
                    <a:pt x="2073" y="477"/>
                  </a:cubicBezTo>
                  <a:lnTo>
                    <a:pt x="1835" y="810"/>
                  </a:lnTo>
                  <a:lnTo>
                    <a:pt x="12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107"/>
            <p:cNvSpPr/>
            <p:nvPr/>
          </p:nvSpPr>
          <p:spPr>
            <a:xfrm>
              <a:off x="4171217" y="3082055"/>
              <a:ext cx="47328" cy="47328"/>
            </a:xfrm>
            <a:custGeom>
              <a:avLst/>
              <a:gdLst/>
              <a:ahLst/>
              <a:cxnLst/>
              <a:rect l="l" t="t" r="r" b="b"/>
              <a:pathLst>
                <a:path w="1454" h="1454" extrusionOk="0">
                  <a:moveTo>
                    <a:pt x="739" y="1"/>
                  </a:moveTo>
                  <a:cubicBezTo>
                    <a:pt x="334" y="1"/>
                    <a:pt x="0" y="310"/>
                    <a:pt x="0" y="715"/>
                  </a:cubicBezTo>
                  <a:cubicBezTo>
                    <a:pt x="0" y="1120"/>
                    <a:pt x="334" y="1454"/>
                    <a:pt x="739" y="1454"/>
                  </a:cubicBezTo>
                  <a:cubicBezTo>
                    <a:pt x="1144" y="1454"/>
                    <a:pt x="1453" y="1120"/>
                    <a:pt x="1453" y="715"/>
                  </a:cubicBezTo>
                  <a:cubicBezTo>
                    <a:pt x="1453" y="310"/>
                    <a:pt x="1144"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107"/>
            <p:cNvSpPr/>
            <p:nvPr/>
          </p:nvSpPr>
          <p:spPr>
            <a:xfrm>
              <a:off x="4020831" y="3339434"/>
              <a:ext cx="348838" cy="46546"/>
            </a:xfrm>
            <a:custGeom>
              <a:avLst/>
              <a:gdLst/>
              <a:ahLst/>
              <a:cxnLst/>
              <a:rect l="l" t="t" r="r" b="b"/>
              <a:pathLst>
                <a:path w="10717" h="1430" extrusionOk="0">
                  <a:moveTo>
                    <a:pt x="0" y="0"/>
                  </a:moveTo>
                  <a:lnTo>
                    <a:pt x="0" y="405"/>
                  </a:lnTo>
                  <a:cubicBezTo>
                    <a:pt x="0" y="977"/>
                    <a:pt x="453" y="1429"/>
                    <a:pt x="1024" y="1429"/>
                  </a:cubicBezTo>
                  <a:lnTo>
                    <a:pt x="9693" y="1429"/>
                  </a:lnTo>
                  <a:cubicBezTo>
                    <a:pt x="10241" y="1429"/>
                    <a:pt x="10717" y="977"/>
                    <a:pt x="10717" y="405"/>
                  </a:cubicBez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107"/>
            <p:cNvSpPr/>
            <p:nvPr/>
          </p:nvSpPr>
          <p:spPr>
            <a:xfrm>
              <a:off x="4041762" y="3141753"/>
              <a:ext cx="306979" cy="177560"/>
            </a:xfrm>
            <a:custGeom>
              <a:avLst/>
              <a:gdLst/>
              <a:ahLst/>
              <a:cxnLst/>
              <a:rect l="l" t="t" r="r" b="b"/>
              <a:pathLst>
                <a:path w="9431" h="5455" extrusionOk="0">
                  <a:moveTo>
                    <a:pt x="7169" y="1"/>
                  </a:moveTo>
                  <a:cubicBezTo>
                    <a:pt x="7169" y="1"/>
                    <a:pt x="6788" y="667"/>
                    <a:pt x="6573" y="977"/>
                  </a:cubicBezTo>
                  <a:lnTo>
                    <a:pt x="5716" y="2144"/>
                  </a:lnTo>
                  <a:cubicBezTo>
                    <a:pt x="5930" y="2192"/>
                    <a:pt x="6145" y="2239"/>
                    <a:pt x="6359" y="2334"/>
                  </a:cubicBezTo>
                  <a:cubicBezTo>
                    <a:pt x="6883" y="2573"/>
                    <a:pt x="7169" y="2930"/>
                    <a:pt x="7169" y="3311"/>
                  </a:cubicBezTo>
                  <a:cubicBezTo>
                    <a:pt x="7169" y="3692"/>
                    <a:pt x="6859" y="4049"/>
                    <a:pt x="6359" y="4287"/>
                  </a:cubicBezTo>
                  <a:cubicBezTo>
                    <a:pt x="5823" y="4490"/>
                    <a:pt x="5263" y="4591"/>
                    <a:pt x="4707" y="4591"/>
                  </a:cubicBezTo>
                  <a:cubicBezTo>
                    <a:pt x="4150" y="4591"/>
                    <a:pt x="3596" y="4490"/>
                    <a:pt x="3073" y="4287"/>
                  </a:cubicBezTo>
                  <a:cubicBezTo>
                    <a:pt x="2549" y="4049"/>
                    <a:pt x="2263" y="3692"/>
                    <a:pt x="2263" y="3311"/>
                  </a:cubicBezTo>
                  <a:cubicBezTo>
                    <a:pt x="2263" y="2930"/>
                    <a:pt x="2572" y="2573"/>
                    <a:pt x="3073" y="2334"/>
                  </a:cubicBezTo>
                  <a:cubicBezTo>
                    <a:pt x="3287" y="2239"/>
                    <a:pt x="3501" y="2192"/>
                    <a:pt x="3716" y="2144"/>
                  </a:cubicBezTo>
                  <a:lnTo>
                    <a:pt x="2858" y="977"/>
                  </a:lnTo>
                  <a:cubicBezTo>
                    <a:pt x="2644" y="667"/>
                    <a:pt x="2430" y="358"/>
                    <a:pt x="2263" y="24"/>
                  </a:cubicBezTo>
                  <a:lnTo>
                    <a:pt x="0" y="24"/>
                  </a:lnTo>
                  <a:lnTo>
                    <a:pt x="0" y="5454"/>
                  </a:lnTo>
                  <a:lnTo>
                    <a:pt x="9431" y="5454"/>
                  </a:lnTo>
                  <a:lnTo>
                    <a:pt x="94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9" name="Google Shape;13389;p107"/>
          <p:cNvGrpSpPr/>
          <p:nvPr/>
        </p:nvGrpSpPr>
        <p:grpSpPr>
          <a:xfrm>
            <a:off x="6322839" y="3444277"/>
            <a:ext cx="275898" cy="349749"/>
            <a:chOff x="6318473" y="3593689"/>
            <a:chExt cx="275210" cy="348842"/>
          </a:xfrm>
        </p:grpSpPr>
        <p:sp>
          <p:nvSpPr>
            <p:cNvPr id="13390" name="Google Shape;13390;p107"/>
            <p:cNvSpPr/>
            <p:nvPr/>
          </p:nvSpPr>
          <p:spPr>
            <a:xfrm>
              <a:off x="6318473" y="3593689"/>
              <a:ext cx="275210" cy="128703"/>
            </a:xfrm>
            <a:custGeom>
              <a:avLst/>
              <a:gdLst/>
              <a:ahLst/>
              <a:cxnLst/>
              <a:rect l="l" t="t" r="r" b="b"/>
              <a:pathLst>
                <a:path w="8455" h="3954" extrusionOk="0">
                  <a:moveTo>
                    <a:pt x="4525" y="929"/>
                  </a:moveTo>
                  <a:lnTo>
                    <a:pt x="4525" y="1572"/>
                  </a:lnTo>
                  <a:lnTo>
                    <a:pt x="3906" y="1572"/>
                  </a:lnTo>
                  <a:lnTo>
                    <a:pt x="3906" y="929"/>
                  </a:lnTo>
                  <a:close/>
                  <a:moveTo>
                    <a:pt x="4216" y="0"/>
                  </a:moveTo>
                  <a:cubicBezTo>
                    <a:pt x="2001" y="0"/>
                    <a:pt x="143" y="1715"/>
                    <a:pt x="1" y="3954"/>
                  </a:cubicBezTo>
                  <a:lnTo>
                    <a:pt x="1882" y="3954"/>
                  </a:lnTo>
                  <a:cubicBezTo>
                    <a:pt x="2084" y="2596"/>
                    <a:pt x="3156" y="1917"/>
                    <a:pt x="4228" y="1917"/>
                  </a:cubicBezTo>
                  <a:cubicBezTo>
                    <a:pt x="5299" y="1917"/>
                    <a:pt x="6371" y="2596"/>
                    <a:pt x="6573" y="3954"/>
                  </a:cubicBezTo>
                  <a:lnTo>
                    <a:pt x="8455" y="3954"/>
                  </a:lnTo>
                  <a:cubicBezTo>
                    <a:pt x="8312" y="1715"/>
                    <a:pt x="6454" y="0"/>
                    <a:pt x="4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107"/>
            <p:cNvSpPr/>
            <p:nvPr/>
          </p:nvSpPr>
          <p:spPr>
            <a:xfrm>
              <a:off x="6440962" y="3717707"/>
              <a:ext cx="29490" cy="29490"/>
            </a:xfrm>
            <a:custGeom>
              <a:avLst/>
              <a:gdLst/>
              <a:ahLst/>
              <a:cxnLst/>
              <a:rect l="l" t="t" r="r" b="b"/>
              <a:pathLst>
                <a:path w="906" h="906" extrusionOk="0">
                  <a:moveTo>
                    <a:pt x="453" y="1"/>
                  </a:moveTo>
                  <a:cubicBezTo>
                    <a:pt x="215" y="1"/>
                    <a:pt x="0" y="191"/>
                    <a:pt x="0" y="453"/>
                  </a:cubicBezTo>
                  <a:cubicBezTo>
                    <a:pt x="0" y="691"/>
                    <a:pt x="215" y="906"/>
                    <a:pt x="453" y="906"/>
                  </a:cubicBezTo>
                  <a:cubicBezTo>
                    <a:pt x="715" y="906"/>
                    <a:pt x="905" y="691"/>
                    <a:pt x="905" y="453"/>
                  </a:cubicBezTo>
                  <a:cubicBezTo>
                    <a:pt x="905" y="191"/>
                    <a:pt x="715"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107"/>
            <p:cNvSpPr/>
            <p:nvPr/>
          </p:nvSpPr>
          <p:spPr>
            <a:xfrm>
              <a:off x="6319254" y="3742511"/>
              <a:ext cx="274429" cy="200020"/>
            </a:xfrm>
            <a:custGeom>
              <a:avLst/>
              <a:gdLst/>
              <a:ahLst/>
              <a:cxnLst/>
              <a:rect l="l" t="t" r="r" b="b"/>
              <a:pathLst>
                <a:path w="8431" h="6145" extrusionOk="0">
                  <a:moveTo>
                    <a:pt x="0" y="1"/>
                  </a:moveTo>
                  <a:cubicBezTo>
                    <a:pt x="119" y="1715"/>
                    <a:pt x="1239" y="3168"/>
                    <a:pt x="2858" y="3716"/>
                  </a:cubicBezTo>
                  <a:lnTo>
                    <a:pt x="2858" y="4764"/>
                  </a:lnTo>
                  <a:cubicBezTo>
                    <a:pt x="2858" y="5168"/>
                    <a:pt x="2525" y="5526"/>
                    <a:pt x="2096" y="5526"/>
                  </a:cubicBezTo>
                  <a:lnTo>
                    <a:pt x="1096" y="5526"/>
                  </a:lnTo>
                  <a:lnTo>
                    <a:pt x="1096" y="6145"/>
                  </a:lnTo>
                  <a:lnTo>
                    <a:pt x="7288" y="6145"/>
                  </a:lnTo>
                  <a:lnTo>
                    <a:pt x="7288" y="5526"/>
                  </a:lnTo>
                  <a:lnTo>
                    <a:pt x="6335" y="5526"/>
                  </a:lnTo>
                  <a:cubicBezTo>
                    <a:pt x="5906" y="5526"/>
                    <a:pt x="5549" y="5168"/>
                    <a:pt x="5549" y="4740"/>
                  </a:cubicBezTo>
                  <a:lnTo>
                    <a:pt x="5549" y="4740"/>
                  </a:lnTo>
                  <a:lnTo>
                    <a:pt x="5573" y="4764"/>
                  </a:lnTo>
                  <a:lnTo>
                    <a:pt x="5573" y="3716"/>
                  </a:lnTo>
                  <a:cubicBezTo>
                    <a:pt x="7169" y="3168"/>
                    <a:pt x="8312" y="1715"/>
                    <a:pt x="8431" y="1"/>
                  </a:cubicBezTo>
                  <a:lnTo>
                    <a:pt x="6549" y="1"/>
                  </a:lnTo>
                  <a:cubicBezTo>
                    <a:pt x="6323" y="1322"/>
                    <a:pt x="5263" y="1983"/>
                    <a:pt x="4204" y="1983"/>
                  </a:cubicBezTo>
                  <a:cubicBezTo>
                    <a:pt x="3144" y="1983"/>
                    <a:pt x="2084" y="1322"/>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107"/>
            <p:cNvSpPr/>
            <p:nvPr/>
          </p:nvSpPr>
          <p:spPr>
            <a:xfrm>
              <a:off x="6379701" y="3675847"/>
              <a:ext cx="133390" cy="113534"/>
            </a:xfrm>
            <a:custGeom>
              <a:avLst/>
              <a:gdLst/>
              <a:ahLst/>
              <a:cxnLst/>
              <a:rect l="l" t="t" r="r" b="b"/>
              <a:pathLst>
                <a:path w="4098" h="3488" extrusionOk="0">
                  <a:moveTo>
                    <a:pt x="2344" y="651"/>
                  </a:moveTo>
                  <a:cubicBezTo>
                    <a:pt x="2901" y="651"/>
                    <a:pt x="3430" y="1081"/>
                    <a:pt x="3430" y="1739"/>
                  </a:cubicBezTo>
                  <a:cubicBezTo>
                    <a:pt x="3430" y="2335"/>
                    <a:pt x="2930" y="2811"/>
                    <a:pt x="2335" y="2811"/>
                  </a:cubicBezTo>
                  <a:cubicBezTo>
                    <a:pt x="1382" y="2811"/>
                    <a:pt x="906" y="1644"/>
                    <a:pt x="1573" y="977"/>
                  </a:cubicBezTo>
                  <a:cubicBezTo>
                    <a:pt x="1798" y="752"/>
                    <a:pt x="2074" y="651"/>
                    <a:pt x="2344" y="651"/>
                  </a:cubicBezTo>
                  <a:close/>
                  <a:moveTo>
                    <a:pt x="2335" y="1"/>
                  </a:moveTo>
                  <a:cubicBezTo>
                    <a:pt x="787" y="1"/>
                    <a:pt x="1" y="1882"/>
                    <a:pt x="1096" y="2978"/>
                  </a:cubicBezTo>
                  <a:cubicBezTo>
                    <a:pt x="1457" y="3330"/>
                    <a:pt x="1896" y="3488"/>
                    <a:pt x="2326" y="3488"/>
                  </a:cubicBezTo>
                  <a:cubicBezTo>
                    <a:pt x="3232" y="3488"/>
                    <a:pt x="4097" y="2789"/>
                    <a:pt x="4097" y="1739"/>
                  </a:cubicBezTo>
                  <a:cubicBezTo>
                    <a:pt x="4097" y="763"/>
                    <a:pt x="3311"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4" name="Google Shape;13394;p107"/>
          <p:cNvGrpSpPr/>
          <p:nvPr/>
        </p:nvGrpSpPr>
        <p:grpSpPr>
          <a:xfrm>
            <a:off x="7041664" y="3445061"/>
            <a:ext cx="348960" cy="348967"/>
            <a:chOff x="7035505" y="3594470"/>
            <a:chExt cx="348090" cy="348062"/>
          </a:xfrm>
        </p:grpSpPr>
        <p:sp>
          <p:nvSpPr>
            <p:cNvPr id="13395" name="Google Shape;13395;p107"/>
            <p:cNvSpPr/>
            <p:nvPr/>
          </p:nvSpPr>
          <p:spPr>
            <a:xfrm>
              <a:off x="7116915" y="3731671"/>
              <a:ext cx="182182" cy="57386"/>
            </a:xfrm>
            <a:custGeom>
              <a:avLst/>
              <a:gdLst/>
              <a:ahLst/>
              <a:cxnLst/>
              <a:rect l="l" t="t" r="r" b="b"/>
              <a:pathLst>
                <a:path w="5597" h="1763" extrusionOk="0">
                  <a:moveTo>
                    <a:pt x="1" y="0"/>
                  </a:moveTo>
                  <a:lnTo>
                    <a:pt x="1" y="1763"/>
                  </a:lnTo>
                  <a:lnTo>
                    <a:pt x="3192" y="1763"/>
                  </a:lnTo>
                  <a:lnTo>
                    <a:pt x="3168" y="524"/>
                  </a:lnTo>
                  <a:lnTo>
                    <a:pt x="4668" y="1763"/>
                  </a:lnTo>
                  <a:lnTo>
                    <a:pt x="5597" y="1763"/>
                  </a:lnTo>
                  <a:lnTo>
                    <a:pt x="559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107"/>
            <p:cNvSpPr/>
            <p:nvPr/>
          </p:nvSpPr>
          <p:spPr>
            <a:xfrm>
              <a:off x="7240934" y="3792899"/>
              <a:ext cx="87625" cy="149632"/>
            </a:xfrm>
            <a:custGeom>
              <a:avLst/>
              <a:gdLst/>
              <a:ahLst/>
              <a:cxnLst/>
              <a:rect l="l" t="t" r="r" b="b"/>
              <a:pathLst>
                <a:path w="2692" h="4597" extrusionOk="0">
                  <a:moveTo>
                    <a:pt x="1" y="1"/>
                  </a:moveTo>
                  <a:lnTo>
                    <a:pt x="48" y="3478"/>
                  </a:lnTo>
                  <a:lnTo>
                    <a:pt x="1001" y="3025"/>
                  </a:lnTo>
                  <a:lnTo>
                    <a:pt x="1739" y="4597"/>
                  </a:lnTo>
                  <a:lnTo>
                    <a:pt x="2478" y="4240"/>
                  </a:lnTo>
                  <a:lnTo>
                    <a:pt x="1739" y="2668"/>
                  </a:lnTo>
                  <a:lnTo>
                    <a:pt x="2692" y="2215"/>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107"/>
            <p:cNvSpPr/>
            <p:nvPr/>
          </p:nvSpPr>
          <p:spPr>
            <a:xfrm>
              <a:off x="7035505" y="3594470"/>
              <a:ext cx="348090" cy="176746"/>
            </a:xfrm>
            <a:custGeom>
              <a:avLst/>
              <a:gdLst/>
              <a:ahLst/>
              <a:cxnLst/>
              <a:rect l="l" t="t" r="r" b="b"/>
              <a:pathLst>
                <a:path w="10694" h="5430" extrusionOk="0">
                  <a:moveTo>
                    <a:pt x="5359" y="0"/>
                  </a:moveTo>
                  <a:lnTo>
                    <a:pt x="1" y="2286"/>
                  </a:lnTo>
                  <a:lnTo>
                    <a:pt x="1" y="2763"/>
                  </a:lnTo>
                  <a:lnTo>
                    <a:pt x="1906" y="3596"/>
                  </a:lnTo>
                  <a:lnTo>
                    <a:pt x="8765" y="3596"/>
                  </a:lnTo>
                  <a:lnTo>
                    <a:pt x="9289" y="3382"/>
                  </a:lnTo>
                  <a:lnTo>
                    <a:pt x="9289" y="5430"/>
                  </a:lnTo>
                  <a:lnTo>
                    <a:pt x="9908" y="5430"/>
                  </a:lnTo>
                  <a:lnTo>
                    <a:pt x="9908" y="3120"/>
                  </a:lnTo>
                  <a:lnTo>
                    <a:pt x="10694" y="2786"/>
                  </a:lnTo>
                  <a:lnTo>
                    <a:pt x="10694" y="2310"/>
                  </a:lnTo>
                  <a:lnTo>
                    <a:pt x="53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8" name="Google Shape;13398;p107"/>
          <p:cNvGrpSpPr/>
          <p:nvPr/>
        </p:nvGrpSpPr>
        <p:grpSpPr>
          <a:xfrm>
            <a:off x="7797037" y="3445061"/>
            <a:ext cx="349743" cy="348968"/>
            <a:chOff x="7788994" y="3594470"/>
            <a:chExt cx="348871" cy="348063"/>
          </a:xfrm>
        </p:grpSpPr>
        <p:sp>
          <p:nvSpPr>
            <p:cNvPr id="13399" name="Google Shape;13399;p107"/>
            <p:cNvSpPr/>
            <p:nvPr/>
          </p:nvSpPr>
          <p:spPr>
            <a:xfrm>
              <a:off x="7788994" y="3833230"/>
              <a:ext cx="348871" cy="109303"/>
            </a:xfrm>
            <a:custGeom>
              <a:avLst/>
              <a:gdLst/>
              <a:ahLst/>
              <a:cxnLst/>
              <a:rect l="l" t="t" r="r" b="b"/>
              <a:pathLst>
                <a:path w="10718" h="3358" extrusionOk="0">
                  <a:moveTo>
                    <a:pt x="1" y="0"/>
                  </a:moveTo>
                  <a:lnTo>
                    <a:pt x="1" y="1596"/>
                  </a:lnTo>
                  <a:lnTo>
                    <a:pt x="4001" y="1596"/>
                  </a:lnTo>
                  <a:lnTo>
                    <a:pt x="4001" y="1953"/>
                  </a:lnTo>
                  <a:cubicBezTo>
                    <a:pt x="4001" y="2381"/>
                    <a:pt x="3644" y="2739"/>
                    <a:pt x="3216" y="2739"/>
                  </a:cubicBezTo>
                  <a:lnTo>
                    <a:pt x="2263" y="2739"/>
                  </a:lnTo>
                  <a:lnTo>
                    <a:pt x="2263" y="3358"/>
                  </a:lnTo>
                  <a:lnTo>
                    <a:pt x="8455" y="3358"/>
                  </a:lnTo>
                  <a:lnTo>
                    <a:pt x="8455" y="2739"/>
                  </a:lnTo>
                  <a:lnTo>
                    <a:pt x="7478" y="2739"/>
                  </a:lnTo>
                  <a:cubicBezTo>
                    <a:pt x="7074" y="2739"/>
                    <a:pt x="6716" y="2381"/>
                    <a:pt x="6716" y="1953"/>
                  </a:cubicBezTo>
                  <a:lnTo>
                    <a:pt x="6716" y="1596"/>
                  </a:lnTo>
                  <a:lnTo>
                    <a:pt x="10717" y="1596"/>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107"/>
            <p:cNvSpPr/>
            <p:nvPr/>
          </p:nvSpPr>
          <p:spPr>
            <a:xfrm>
              <a:off x="7852566" y="3651043"/>
              <a:ext cx="101589" cy="70568"/>
            </a:xfrm>
            <a:custGeom>
              <a:avLst/>
              <a:gdLst/>
              <a:ahLst/>
              <a:cxnLst/>
              <a:rect l="l" t="t" r="r" b="b"/>
              <a:pathLst>
                <a:path w="3121" h="2168" extrusionOk="0">
                  <a:moveTo>
                    <a:pt x="1858" y="286"/>
                  </a:moveTo>
                  <a:lnTo>
                    <a:pt x="1858" y="787"/>
                  </a:lnTo>
                  <a:lnTo>
                    <a:pt x="2358" y="787"/>
                  </a:lnTo>
                  <a:lnTo>
                    <a:pt x="2358" y="1406"/>
                  </a:lnTo>
                  <a:lnTo>
                    <a:pt x="1858" y="1406"/>
                  </a:lnTo>
                  <a:lnTo>
                    <a:pt x="1858" y="1906"/>
                  </a:lnTo>
                  <a:lnTo>
                    <a:pt x="1239" y="1906"/>
                  </a:lnTo>
                  <a:lnTo>
                    <a:pt x="1239" y="1406"/>
                  </a:lnTo>
                  <a:lnTo>
                    <a:pt x="739" y="1406"/>
                  </a:lnTo>
                  <a:lnTo>
                    <a:pt x="739" y="787"/>
                  </a:lnTo>
                  <a:lnTo>
                    <a:pt x="1239" y="787"/>
                  </a:lnTo>
                  <a:lnTo>
                    <a:pt x="1239" y="286"/>
                  </a:lnTo>
                  <a:close/>
                  <a:moveTo>
                    <a:pt x="24" y="1"/>
                  </a:moveTo>
                  <a:lnTo>
                    <a:pt x="0" y="2168"/>
                  </a:lnTo>
                  <a:lnTo>
                    <a:pt x="3120" y="2168"/>
                  </a:lnTo>
                  <a:lnTo>
                    <a:pt x="312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107"/>
            <p:cNvSpPr/>
            <p:nvPr/>
          </p:nvSpPr>
          <p:spPr>
            <a:xfrm>
              <a:off x="7853348" y="3741730"/>
              <a:ext cx="100807" cy="71350"/>
            </a:xfrm>
            <a:custGeom>
              <a:avLst/>
              <a:gdLst/>
              <a:ahLst/>
              <a:cxnLst/>
              <a:rect l="l" t="t" r="r" b="b"/>
              <a:pathLst>
                <a:path w="3097" h="2192" extrusionOk="0">
                  <a:moveTo>
                    <a:pt x="2334" y="763"/>
                  </a:moveTo>
                  <a:lnTo>
                    <a:pt x="2334" y="1382"/>
                  </a:lnTo>
                  <a:lnTo>
                    <a:pt x="715" y="1382"/>
                  </a:lnTo>
                  <a:lnTo>
                    <a:pt x="715" y="763"/>
                  </a:lnTo>
                  <a:close/>
                  <a:moveTo>
                    <a:pt x="0" y="1"/>
                  </a:moveTo>
                  <a:lnTo>
                    <a:pt x="0" y="2192"/>
                  </a:lnTo>
                  <a:lnTo>
                    <a:pt x="3096" y="2192"/>
                  </a:lnTo>
                  <a:lnTo>
                    <a:pt x="30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107"/>
            <p:cNvSpPr/>
            <p:nvPr/>
          </p:nvSpPr>
          <p:spPr>
            <a:xfrm>
              <a:off x="7973493" y="3651043"/>
              <a:ext cx="100807" cy="70568"/>
            </a:xfrm>
            <a:custGeom>
              <a:avLst/>
              <a:gdLst/>
              <a:ahLst/>
              <a:cxnLst/>
              <a:rect l="l" t="t" r="r" b="b"/>
              <a:pathLst>
                <a:path w="3097" h="2168" extrusionOk="0">
                  <a:moveTo>
                    <a:pt x="1906" y="263"/>
                  </a:moveTo>
                  <a:lnTo>
                    <a:pt x="2358" y="715"/>
                  </a:lnTo>
                  <a:lnTo>
                    <a:pt x="2001" y="1072"/>
                  </a:lnTo>
                  <a:lnTo>
                    <a:pt x="2358" y="1430"/>
                  </a:lnTo>
                  <a:lnTo>
                    <a:pt x="1906" y="1882"/>
                  </a:lnTo>
                  <a:lnTo>
                    <a:pt x="1548" y="1525"/>
                  </a:lnTo>
                  <a:lnTo>
                    <a:pt x="1191" y="1882"/>
                  </a:lnTo>
                  <a:lnTo>
                    <a:pt x="763" y="1430"/>
                  </a:lnTo>
                  <a:lnTo>
                    <a:pt x="1120" y="1072"/>
                  </a:lnTo>
                  <a:lnTo>
                    <a:pt x="763" y="715"/>
                  </a:lnTo>
                  <a:lnTo>
                    <a:pt x="1191" y="263"/>
                  </a:lnTo>
                  <a:lnTo>
                    <a:pt x="1548" y="620"/>
                  </a:lnTo>
                  <a:lnTo>
                    <a:pt x="1906" y="263"/>
                  </a:lnTo>
                  <a:close/>
                  <a:moveTo>
                    <a:pt x="1" y="1"/>
                  </a:moveTo>
                  <a:lnTo>
                    <a:pt x="1" y="2168"/>
                  </a:lnTo>
                  <a:lnTo>
                    <a:pt x="3096" y="2168"/>
                  </a:lnTo>
                  <a:lnTo>
                    <a:pt x="30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107"/>
            <p:cNvSpPr/>
            <p:nvPr/>
          </p:nvSpPr>
          <p:spPr>
            <a:xfrm>
              <a:off x="7973493" y="3741730"/>
              <a:ext cx="100807" cy="71350"/>
            </a:xfrm>
            <a:custGeom>
              <a:avLst/>
              <a:gdLst/>
              <a:ahLst/>
              <a:cxnLst/>
              <a:rect l="l" t="t" r="r" b="b"/>
              <a:pathLst>
                <a:path w="3097" h="2192" extrusionOk="0">
                  <a:moveTo>
                    <a:pt x="1906" y="287"/>
                  </a:moveTo>
                  <a:lnTo>
                    <a:pt x="2334" y="739"/>
                  </a:lnTo>
                  <a:lnTo>
                    <a:pt x="1191" y="1906"/>
                  </a:lnTo>
                  <a:lnTo>
                    <a:pt x="739" y="1454"/>
                  </a:lnTo>
                  <a:lnTo>
                    <a:pt x="1906" y="287"/>
                  </a:lnTo>
                  <a:close/>
                  <a:moveTo>
                    <a:pt x="1" y="1"/>
                  </a:moveTo>
                  <a:lnTo>
                    <a:pt x="1" y="2192"/>
                  </a:lnTo>
                  <a:lnTo>
                    <a:pt x="3096" y="2192"/>
                  </a:lnTo>
                  <a:lnTo>
                    <a:pt x="30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107"/>
            <p:cNvSpPr/>
            <p:nvPr/>
          </p:nvSpPr>
          <p:spPr>
            <a:xfrm>
              <a:off x="7788994" y="3594470"/>
              <a:ext cx="348871" cy="218606"/>
            </a:xfrm>
            <a:custGeom>
              <a:avLst/>
              <a:gdLst/>
              <a:ahLst/>
              <a:cxnLst/>
              <a:rect l="l" t="t" r="r" b="b"/>
              <a:pathLst>
                <a:path w="10718" h="6716" extrusionOk="0">
                  <a:moveTo>
                    <a:pt x="1" y="0"/>
                  </a:moveTo>
                  <a:lnTo>
                    <a:pt x="1" y="6716"/>
                  </a:lnTo>
                  <a:lnTo>
                    <a:pt x="1334" y="6716"/>
                  </a:lnTo>
                  <a:lnTo>
                    <a:pt x="1334" y="1072"/>
                  </a:lnTo>
                  <a:lnTo>
                    <a:pt x="9407" y="1072"/>
                  </a:lnTo>
                  <a:lnTo>
                    <a:pt x="9407" y="6716"/>
                  </a:lnTo>
                  <a:lnTo>
                    <a:pt x="10717" y="6716"/>
                  </a:lnTo>
                  <a:lnTo>
                    <a:pt x="1071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05" name="Google Shape;13405;p107"/>
          <p:cNvSpPr/>
          <p:nvPr/>
        </p:nvSpPr>
        <p:spPr>
          <a:xfrm>
            <a:off x="997289" y="4003001"/>
            <a:ext cx="348999" cy="349782"/>
          </a:xfrm>
          <a:custGeom>
            <a:avLst/>
            <a:gdLst/>
            <a:ahLst/>
            <a:cxnLst/>
            <a:rect l="l" t="t" r="r" b="b"/>
            <a:pathLst>
              <a:path w="10694" h="10718" extrusionOk="0">
                <a:moveTo>
                  <a:pt x="9598" y="1311"/>
                </a:moveTo>
                <a:cubicBezTo>
                  <a:pt x="9860" y="1311"/>
                  <a:pt x="10074" y="1525"/>
                  <a:pt x="10074" y="1787"/>
                </a:cubicBezTo>
                <a:lnTo>
                  <a:pt x="10074" y="2882"/>
                </a:lnTo>
                <a:cubicBezTo>
                  <a:pt x="10074" y="3144"/>
                  <a:pt x="9860" y="3359"/>
                  <a:pt x="9598" y="3359"/>
                </a:cubicBezTo>
                <a:lnTo>
                  <a:pt x="9003" y="3359"/>
                </a:lnTo>
                <a:cubicBezTo>
                  <a:pt x="9122" y="3073"/>
                  <a:pt x="9169" y="2763"/>
                  <a:pt x="9169" y="2478"/>
                </a:cubicBezTo>
                <a:lnTo>
                  <a:pt x="9169" y="2216"/>
                </a:lnTo>
                <a:lnTo>
                  <a:pt x="1525" y="2216"/>
                </a:lnTo>
                <a:lnTo>
                  <a:pt x="1525" y="2454"/>
                </a:lnTo>
                <a:cubicBezTo>
                  <a:pt x="1525" y="2763"/>
                  <a:pt x="1596" y="3073"/>
                  <a:pt x="1692" y="3359"/>
                </a:cubicBezTo>
                <a:lnTo>
                  <a:pt x="1096" y="3359"/>
                </a:lnTo>
                <a:cubicBezTo>
                  <a:pt x="834" y="3359"/>
                  <a:pt x="620" y="3144"/>
                  <a:pt x="620" y="2882"/>
                </a:cubicBezTo>
                <a:lnTo>
                  <a:pt x="620" y="1787"/>
                </a:lnTo>
                <a:cubicBezTo>
                  <a:pt x="620" y="1525"/>
                  <a:pt x="834" y="1311"/>
                  <a:pt x="1096" y="1311"/>
                </a:cubicBezTo>
                <a:lnTo>
                  <a:pt x="1525" y="1311"/>
                </a:lnTo>
                <a:lnTo>
                  <a:pt x="1525" y="1596"/>
                </a:lnTo>
                <a:lnTo>
                  <a:pt x="9169" y="1596"/>
                </a:lnTo>
                <a:lnTo>
                  <a:pt x="9169" y="1311"/>
                </a:lnTo>
                <a:close/>
                <a:moveTo>
                  <a:pt x="7241" y="7907"/>
                </a:moveTo>
                <a:lnTo>
                  <a:pt x="7241" y="10074"/>
                </a:lnTo>
                <a:lnTo>
                  <a:pt x="6598" y="10074"/>
                </a:lnTo>
                <a:lnTo>
                  <a:pt x="6598" y="8526"/>
                </a:lnTo>
                <a:lnTo>
                  <a:pt x="4049" y="8526"/>
                </a:lnTo>
                <a:lnTo>
                  <a:pt x="4049" y="10074"/>
                </a:lnTo>
                <a:lnTo>
                  <a:pt x="3430" y="10074"/>
                </a:lnTo>
                <a:lnTo>
                  <a:pt x="3430" y="7907"/>
                </a:lnTo>
                <a:close/>
                <a:moveTo>
                  <a:pt x="1525" y="1"/>
                </a:moveTo>
                <a:lnTo>
                  <a:pt x="1525" y="668"/>
                </a:lnTo>
                <a:lnTo>
                  <a:pt x="1120" y="668"/>
                </a:lnTo>
                <a:cubicBezTo>
                  <a:pt x="501" y="668"/>
                  <a:pt x="1" y="1168"/>
                  <a:pt x="1" y="1763"/>
                </a:cubicBezTo>
                <a:lnTo>
                  <a:pt x="1" y="2882"/>
                </a:lnTo>
                <a:cubicBezTo>
                  <a:pt x="1" y="3478"/>
                  <a:pt x="501" y="3978"/>
                  <a:pt x="1120" y="3978"/>
                </a:cubicBezTo>
                <a:lnTo>
                  <a:pt x="2001" y="3978"/>
                </a:lnTo>
                <a:cubicBezTo>
                  <a:pt x="2239" y="4287"/>
                  <a:pt x="2549" y="4549"/>
                  <a:pt x="2906" y="4740"/>
                </a:cubicBezTo>
                <a:lnTo>
                  <a:pt x="4097" y="5359"/>
                </a:lnTo>
                <a:lnTo>
                  <a:pt x="4097" y="6717"/>
                </a:lnTo>
                <a:lnTo>
                  <a:pt x="2216" y="6717"/>
                </a:lnTo>
                <a:lnTo>
                  <a:pt x="2216" y="10074"/>
                </a:lnTo>
                <a:lnTo>
                  <a:pt x="1263" y="10074"/>
                </a:lnTo>
                <a:lnTo>
                  <a:pt x="1263" y="10717"/>
                </a:lnTo>
                <a:lnTo>
                  <a:pt x="9408" y="10717"/>
                </a:lnTo>
                <a:lnTo>
                  <a:pt x="9408" y="10098"/>
                </a:lnTo>
                <a:lnTo>
                  <a:pt x="8455" y="10098"/>
                </a:lnTo>
                <a:lnTo>
                  <a:pt x="8455" y="6717"/>
                </a:lnTo>
                <a:lnTo>
                  <a:pt x="6598" y="6717"/>
                </a:lnTo>
                <a:lnTo>
                  <a:pt x="6598" y="5359"/>
                </a:lnTo>
                <a:lnTo>
                  <a:pt x="7788" y="4740"/>
                </a:lnTo>
                <a:cubicBezTo>
                  <a:pt x="8145" y="4549"/>
                  <a:pt x="8455" y="4287"/>
                  <a:pt x="8693" y="3978"/>
                </a:cubicBezTo>
                <a:lnTo>
                  <a:pt x="9598" y="3978"/>
                </a:lnTo>
                <a:cubicBezTo>
                  <a:pt x="10194" y="3978"/>
                  <a:pt x="10694" y="3478"/>
                  <a:pt x="10694" y="2882"/>
                </a:cubicBezTo>
                <a:lnTo>
                  <a:pt x="10694" y="1787"/>
                </a:lnTo>
                <a:cubicBezTo>
                  <a:pt x="10694" y="1192"/>
                  <a:pt x="10194" y="692"/>
                  <a:pt x="9598" y="692"/>
                </a:cubicBezTo>
                <a:lnTo>
                  <a:pt x="9622" y="668"/>
                </a:lnTo>
                <a:lnTo>
                  <a:pt x="9193" y="668"/>
                </a:lnTo>
                <a:lnTo>
                  <a:pt x="919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06" name="Google Shape;13406;p107"/>
          <p:cNvGrpSpPr/>
          <p:nvPr/>
        </p:nvGrpSpPr>
        <p:grpSpPr>
          <a:xfrm>
            <a:off x="1752584" y="4003061"/>
            <a:ext cx="349743" cy="350108"/>
            <a:chOff x="1759614" y="4151023"/>
            <a:chExt cx="348871" cy="349200"/>
          </a:xfrm>
        </p:grpSpPr>
        <p:sp>
          <p:nvSpPr>
            <p:cNvPr id="13407" name="Google Shape;13407;p107"/>
            <p:cNvSpPr/>
            <p:nvPr/>
          </p:nvSpPr>
          <p:spPr>
            <a:xfrm>
              <a:off x="1854956" y="4330867"/>
              <a:ext cx="138793" cy="118970"/>
            </a:xfrm>
            <a:custGeom>
              <a:avLst/>
              <a:gdLst/>
              <a:ahLst/>
              <a:cxnLst/>
              <a:rect l="l" t="t" r="r" b="b"/>
              <a:pathLst>
                <a:path w="4264" h="3655" extrusionOk="0">
                  <a:moveTo>
                    <a:pt x="2739" y="620"/>
                  </a:moveTo>
                  <a:lnTo>
                    <a:pt x="2739" y="1501"/>
                  </a:lnTo>
                  <a:lnTo>
                    <a:pt x="3430" y="1501"/>
                  </a:lnTo>
                  <a:lnTo>
                    <a:pt x="3430" y="2144"/>
                  </a:lnTo>
                  <a:lnTo>
                    <a:pt x="2120" y="2144"/>
                  </a:lnTo>
                  <a:lnTo>
                    <a:pt x="2120" y="620"/>
                  </a:lnTo>
                  <a:close/>
                  <a:moveTo>
                    <a:pt x="2430" y="1"/>
                  </a:moveTo>
                  <a:cubicBezTo>
                    <a:pt x="810" y="1"/>
                    <a:pt x="1" y="1954"/>
                    <a:pt x="1144" y="3121"/>
                  </a:cubicBezTo>
                  <a:cubicBezTo>
                    <a:pt x="1513" y="3489"/>
                    <a:pt x="1968" y="3655"/>
                    <a:pt x="2416" y="3655"/>
                  </a:cubicBezTo>
                  <a:cubicBezTo>
                    <a:pt x="3356" y="3655"/>
                    <a:pt x="4264" y="2924"/>
                    <a:pt x="4264" y="1811"/>
                  </a:cubicBezTo>
                  <a:cubicBezTo>
                    <a:pt x="4264" y="811"/>
                    <a:pt x="3430" y="1"/>
                    <a:pt x="2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107"/>
            <p:cNvSpPr/>
            <p:nvPr/>
          </p:nvSpPr>
          <p:spPr>
            <a:xfrm>
              <a:off x="1759614" y="4151023"/>
              <a:ext cx="235695" cy="59729"/>
            </a:xfrm>
            <a:custGeom>
              <a:avLst/>
              <a:gdLst/>
              <a:ahLst/>
              <a:cxnLst/>
              <a:rect l="l" t="t" r="r" b="b"/>
              <a:pathLst>
                <a:path w="7241" h="1835" extrusionOk="0">
                  <a:moveTo>
                    <a:pt x="1763" y="596"/>
                  </a:moveTo>
                  <a:lnTo>
                    <a:pt x="1763" y="1215"/>
                  </a:lnTo>
                  <a:lnTo>
                    <a:pt x="1144" y="1215"/>
                  </a:lnTo>
                  <a:lnTo>
                    <a:pt x="1144" y="596"/>
                  </a:lnTo>
                  <a:close/>
                  <a:moveTo>
                    <a:pt x="2930" y="596"/>
                  </a:moveTo>
                  <a:lnTo>
                    <a:pt x="2930" y="1215"/>
                  </a:lnTo>
                  <a:lnTo>
                    <a:pt x="2311" y="1215"/>
                  </a:lnTo>
                  <a:lnTo>
                    <a:pt x="2311" y="596"/>
                  </a:lnTo>
                  <a:close/>
                  <a:moveTo>
                    <a:pt x="4097" y="596"/>
                  </a:moveTo>
                  <a:lnTo>
                    <a:pt x="4097" y="1215"/>
                  </a:lnTo>
                  <a:lnTo>
                    <a:pt x="3454" y="1215"/>
                  </a:lnTo>
                  <a:lnTo>
                    <a:pt x="3454" y="596"/>
                  </a:lnTo>
                  <a:close/>
                  <a:moveTo>
                    <a:pt x="1" y="1"/>
                  </a:moveTo>
                  <a:lnTo>
                    <a:pt x="1" y="1835"/>
                  </a:lnTo>
                  <a:lnTo>
                    <a:pt x="5716" y="1835"/>
                  </a:lnTo>
                  <a:lnTo>
                    <a:pt x="724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107"/>
            <p:cNvSpPr/>
            <p:nvPr/>
          </p:nvSpPr>
          <p:spPr>
            <a:xfrm>
              <a:off x="1759614" y="4151023"/>
              <a:ext cx="348871" cy="308574"/>
            </a:xfrm>
            <a:custGeom>
              <a:avLst/>
              <a:gdLst/>
              <a:ahLst/>
              <a:cxnLst/>
              <a:rect l="l" t="t" r="r" b="b"/>
              <a:pathLst>
                <a:path w="10718" h="9480" extrusionOk="0">
                  <a:moveTo>
                    <a:pt x="8074" y="1"/>
                  </a:moveTo>
                  <a:lnTo>
                    <a:pt x="6026" y="2478"/>
                  </a:lnTo>
                  <a:lnTo>
                    <a:pt x="1" y="2478"/>
                  </a:lnTo>
                  <a:lnTo>
                    <a:pt x="1" y="9479"/>
                  </a:lnTo>
                  <a:lnTo>
                    <a:pt x="2001" y="9479"/>
                  </a:lnTo>
                  <a:cubicBezTo>
                    <a:pt x="310" y="6812"/>
                    <a:pt x="2215" y="3335"/>
                    <a:pt x="5359" y="3335"/>
                  </a:cubicBezTo>
                  <a:cubicBezTo>
                    <a:pt x="8502" y="3335"/>
                    <a:pt x="10431" y="6812"/>
                    <a:pt x="8741" y="9479"/>
                  </a:cubicBezTo>
                  <a:lnTo>
                    <a:pt x="10717" y="9479"/>
                  </a:ln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107"/>
            <p:cNvSpPr/>
            <p:nvPr/>
          </p:nvSpPr>
          <p:spPr>
            <a:xfrm>
              <a:off x="1787511" y="4280478"/>
              <a:ext cx="256624" cy="219745"/>
            </a:xfrm>
            <a:custGeom>
              <a:avLst/>
              <a:gdLst/>
              <a:ahLst/>
              <a:cxnLst/>
              <a:rect l="l" t="t" r="r" b="b"/>
              <a:pathLst>
                <a:path w="7884" h="6751" extrusionOk="0">
                  <a:moveTo>
                    <a:pt x="4486" y="919"/>
                  </a:moveTo>
                  <a:cubicBezTo>
                    <a:pt x="5747" y="919"/>
                    <a:pt x="6955" y="1894"/>
                    <a:pt x="6955" y="3359"/>
                  </a:cubicBezTo>
                  <a:cubicBezTo>
                    <a:pt x="6955" y="4716"/>
                    <a:pt x="5859" y="5812"/>
                    <a:pt x="4502" y="5812"/>
                  </a:cubicBezTo>
                  <a:cubicBezTo>
                    <a:pt x="2311" y="5812"/>
                    <a:pt x="1239" y="3168"/>
                    <a:pt x="2763" y="1644"/>
                  </a:cubicBezTo>
                  <a:cubicBezTo>
                    <a:pt x="3265" y="1143"/>
                    <a:pt x="3881" y="919"/>
                    <a:pt x="4486" y="919"/>
                  </a:cubicBezTo>
                  <a:close/>
                  <a:moveTo>
                    <a:pt x="4502" y="1"/>
                  </a:moveTo>
                  <a:cubicBezTo>
                    <a:pt x="1501" y="1"/>
                    <a:pt x="1" y="3621"/>
                    <a:pt x="2120" y="5764"/>
                  </a:cubicBezTo>
                  <a:cubicBezTo>
                    <a:pt x="2802" y="6446"/>
                    <a:pt x="3641" y="6750"/>
                    <a:pt x="4466" y="6750"/>
                  </a:cubicBezTo>
                  <a:cubicBezTo>
                    <a:pt x="6207" y="6750"/>
                    <a:pt x="7884" y="5394"/>
                    <a:pt x="7884" y="3359"/>
                  </a:cubicBezTo>
                  <a:cubicBezTo>
                    <a:pt x="7860" y="1501"/>
                    <a:pt x="6359" y="1"/>
                    <a:pt x="45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1" name="Google Shape;13411;p107"/>
          <p:cNvGrpSpPr/>
          <p:nvPr/>
        </p:nvGrpSpPr>
        <p:grpSpPr>
          <a:xfrm>
            <a:off x="2506390" y="4003224"/>
            <a:ext cx="352843" cy="349228"/>
            <a:chOff x="2511541" y="4151186"/>
            <a:chExt cx="351963" cy="348323"/>
          </a:xfrm>
        </p:grpSpPr>
        <p:sp>
          <p:nvSpPr>
            <p:cNvPr id="13412" name="Google Shape;13412;p107"/>
            <p:cNvSpPr/>
            <p:nvPr/>
          </p:nvSpPr>
          <p:spPr>
            <a:xfrm>
              <a:off x="2603010" y="4361888"/>
              <a:ext cx="172124" cy="137621"/>
            </a:xfrm>
            <a:custGeom>
              <a:avLst/>
              <a:gdLst/>
              <a:ahLst/>
              <a:cxnLst/>
              <a:rect l="l" t="t" r="r" b="b"/>
              <a:pathLst>
                <a:path w="5288" h="4228" extrusionOk="0">
                  <a:moveTo>
                    <a:pt x="1525" y="0"/>
                  </a:moveTo>
                  <a:cubicBezTo>
                    <a:pt x="1215" y="0"/>
                    <a:pt x="906" y="119"/>
                    <a:pt x="668" y="286"/>
                  </a:cubicBezTo>
                  <a:cubicBezTo>
                    <a:pt x="310" y="548"/>
                    <a:pt x="96" y="929"/>
                    <a:pt x="48" y="1358"/>
                  </a:cubicBezTo>
                  <a:cubicBezTo>
                    <a:pt x="1" y="1882"/>
                    <a:pt x="72" y="2406"/>
                    <a:pt x="287" y="2882"/>
                  </a:cubicBezTo>
                  <a:cubicBezTo>
                    <a:pt x="453" y="3406"/>
                    <a:pt x="810" y="3835"/>
                    <a:pt x="1263" y="4120"/>
                  </a:cubicBezTo>
                  <a:cubicBezTo>
                    <a:pt x="1406" y="4192"/>
                    <a:pt x="1567" y="4227"/>
                    <a:pt x="1727" y="4227"/>
                  </a:cubicBezTo>
                  <a:cubicBezTo>
                    <a:pt x="1888" y="4227"/>
                    <a:pt x="2049" y="4192"/>
                    <a:pt x="2192" y="4120"/>
                  </a:cubicBezTo>
                  <a:lnTo>
                    <a:pt x="2644" y="3906"/>
                  </a:lnTo>
                  <a:lnTo>
                    <a:pt x="3097" y="4120"/>
                  </a:lnTo>
                  <a:cubicBezTo>
                    <a:pt x="3240" y="4192"/>
                    <a:pt x="3400" y="4227"/>
                    <a:pt x="3561" y="4227"/>
                  </a:cubicBezTo>
                  <a:cubicBezTo>
                    <a:pt x="3722" y="4227"/>
                    <a:pt x="3883" y="4192"/>
                    <a:pt x="4025" y="4120"/>
                  </a:cubicBezTo>
                  <a:cubicBezTo>
                    <a:pt x="4478" y="3835"/>
                    <a:pt x="4835" y="3406"/>
                    <a:pt x="5026" y="2882"/>
                  </a:cubicBezTo>
                  <a:cubicBezTo>
                    <a:pt x="5216" y="2406"/>
                    <a:pt x="5288" y="1882"/>
                    <a:pt x="5240" y="1358"/>
                  </a:cubicBezTo>
                  <a:cubicBezTo>
                    <a:pt x="5192" y="929"/>
                    <a:pt x="4978" y="548"/>
                    <a:pt x="4621" y="286"/>
                  </a:cubicBezTo>
                  <a:cubicBezTo>
                    <a:pt x="4373" y="110"/>
                    <a:pt x="4087" y="12"/>
                    <a:pt x="3790" y="12"/>
                  </a:cubicBezTo>
                  <a:cubicBezTo>
                    <a:pt x="3687" y="12"/>
                    <a:pt x="3582" y="23"/>
                    <a:pt x="3478" y="48"/>
                  </a:cubicBezTo>
                  <a:cubicBezTo>
                    <a:pt x="3263" y="96"/>
                    <a:pt x="3073" y="167"/>
                    <a:pt x="2882" y="262"/>
                  </a:cubicBezTo>
                  <a:lnTo>
                    <a:pt x="2644" y="524"/>
                  </a:lnTo>
                  <a:lnTo>
                    <a:pt x="2430" y="262"/>
                  </a:lnTo>
                  <a:cubicBezTo>
                    <a:pt x="2239" y="167"/>
                    <a:pt x="2025" y="96"/>
                    <a:pt x="1834" y="48"/>
                  </a:cubicBezTo>
                  <a:cubicBezTo>
                    <a:pt x="1739" y="24"/>
                    <a:pt x="1620"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107"/>
            <p:cNvSpPr/>
            <p:nvPr/>
          </p:nvSpPr>
          <p:spPr>
            <a:xfrm>
              <a:off x="2511541" y="4151186"/>
              <a:ext cx="351963" cy="245622"/>
            </a:xfrm>
            <a:custGeom>
              <a:avLst/>
              <a:gdLst/>
              <a:ahLst/>
              <a:cxnLst/>
              <a:rect l="l" t="t" r="r" b="b"/>
              <a:pathLst>
                <a:path w="10813" h="7546" extrusionOk="0">
                  <a:moveTo>
                    <a:pt x="5309" y="0"/>
                  </a:moveTo>
                  <a:cubicBezTo>
                    <a:pt x="5200" y="0"/>
                    <a:pt x="5089" y="7"/>
                    <a:pt x="4978" y="20"/>
                  </a:cubicBezTo>
                  <a:cubicBezTo>
                    <a:pt x="3525" y="186"/>
                    <a:pt x="2430" y="1425"/>
                    <a:pt x="2430" y="2877"/>
                  </a:cubicBezTo>
                  <a:lnTo>
                    <a:pt x="2430" y="2949"/>
                  </a:lnTo>
                  <a:lnTo>
                    <a:pt x="2358" y="2949"/>
                  </a:lnTo>
                  <a:cubicBezTo>
                    <a:pt x="2344" y="2949"/>
                    <a:pt x="2329" y="2948"/>
                    <a:pt x="2314" y="2948"/>
                  </a:cubicBezTo>
                  <a:cubicBezTo>
                    <a:pt x="1072" y="2948"/>
                    <a:pt x="48" y="3940"/>
                    <a:pt x="24" y="5211"/>
                  </a:cubicBezTo>
                  <a:cubicBezTo>
                    <a:pt x="1" y="6473"/>
                    <a:pt x="1001" y="7521"/>
                    <a:pt x="2287" y="7545"/>
                  </a:cubicBezTo>
                  <a:cubicBezTo>
                    <a:pt x="2382" y="7021"/>
                    <a:pt x="2692" y="6569"/>
                    <a:pt x="3097" y="6259"/>
                  </a:cubicBezTo>
                  <a:cubicBezTo>
                    <a:pt x="3461" y="6004"/>
                    <a:pt x="3895" y="5860"/>
                    <a:pt x="4335" y="5860"/>
                  </a:cubicBezTo>
                  <a:cubicBezTo>
                    <a:pt x="4470" y="5860"/>
                    <a:pt x="4606" y="5874"/>
                    <a:pt x="4740" y="5902"/>
                  </a:cubicBezTo>
                  <a:cubicBezTo>
                    <a:pt x="4883" y="5926"/>
                    <a:pt x="5002" y="5973"/>
                    <a:pt x="5145" y="6021"/>
                  </a:cubicBezTo>
                  <a:lnTo>
                    <a:pt x="5145" y="5711"/>
                  </a:lnTo>
                  <a:cubicBezTo>
                    <a:pt x="5145" y="4973"/>
                    <a:pt x="4549" y="4378"/>
                    <a:pt x="3811" y="4378"/>
                  </a:cubicBezTo>
                  <a:lnTo>
                    <a:pt x="3811" y="3759"/>
                  </a:lnTo>
                  <a:cubicBezTo>
                    <a:pt x="4287" y="3759"/>
                    <a:pt x="4764" y="3925"/>
                    <a:pt x="5121" y="4259"/>
                  </a:cubicBezTo>
                  <a:cubicBezTo>
                    <a:pt x="5240" y="3663"/>
                    <a:pt x="5764" y="3235"/>
                    <a:pt x="6359" y="3235"/>
                  </a:cubicBezTo>
                  <a:lnTo>
                    <a:pt x="7455" y="3235"/>
                  </a:lnTo>
                  <a:lnTo>
                    <a:pt x="7455" y="3901"/>
                  </a:lnTo>
                  <a:cubicBezTo>
                    <a:pt x="7455" y="4616"/>
                    <a:pt x="6883" y="5164"/>
                    <a:pt x="6169" y="5187"/>
                  </a:cubicBezTo>
                  <a:lnTo>
                    <a:pt x="5692" y="5187"/>
                  </a:lnTo>
                  <a:cubicBezTo>
                    <a:pt x="5740" y="5354"/>
                    <a:pt x="5764" y="5521"/>
                    <a:pt x="5764" y="5711"/>
                  </a:cubicBezTo>
                  <a:lnTo>
                    <a:pt x="5764" y="6021"/>
                  </a:lnTo>
                  <a:cubicBezTo>
                    <a:pt x="5907" y="5973"/>
                    <a:pt x="6026" y="5926"/>
                    <a:pt x="6169" y="5902"/>
                  </a:cubicBezTo>
                  <a:cubicBezTo>
                    <a:pt x="6311" y="5872"/>
                    <a:pt x="6456" y="5857"/>
                    <a:pt x="6599" y="5857"/>
                  </a:cubicBezTo>
                  <a:cubicBezTo>
                    <a:pt x="7030" y="5857"/>
                    <a:pt x="7455" y="5991"/>
                    <a:pt x="7812" y="6259"/>
                  </a:cubicBezTo>
                  <a:cubicBezTo>
                    <a:pt x="8217" y="6569"/>
                    <a:pt x="8502" y="6997"/>
                    <a:pt x="8621" y="7497"/>
                  </a:cubicBezTo>
                  <a:cubicBezTo>
                    <a:pt x="9931" y="7188"/>
                    <a:pt x="10812" y="5949"/>
                    <a:pt x="10693" y="4616"/>
                  </a:cubicBezTo>
                  <a:cubicBezTo>
                    <a:pt x="10550" y="3282"/>
                    <a:pt x="9455" y="2234"/>
                    <a:pt x="8098" y="2211"/>
                  </a:cubicBezTo>
                  <a:cubicBezTo>
                    <a:pt x="7790" y="893"/>
                    <a:pt x="6612" y="0"/>
                    <a:pt x="5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107"/>
            <p:cNvSpPr/>
            <p:nvPr/>
          </p:nvSpPr>
          <p:spPr>
            <a:xfrm>
              <a:off x="2697603" y="4277386"/>
              <a:ext cx="35675" cy="22525"/>
            </a:xfrm>
            <a:custGeom>
              <a:avLst/>
              <a:gdLst/>
              <a:ahLst/>
              <a:cxnLst/>
              <a:rect l="l" t="t" r="r" b="b"/>
              <a:pathLst>
                <a:path w="1096" h="692" extrusionOk="0">
                  <a:moveTo>
                    <a:pt x="667" y="1"/>
                  </a:moveTo>
                  <a:cubicBezTo>
                    <a:pt x="310" y="1"/>
                    <a:pt x="0" y="286"/>
                    <a:pt x="0" y="644"/>
                  </a:cubicBezTo>
                  <a:lnTo>
                    <a:pt x="0" y="691"/>
                  </a:lnTo>
                  <a:lnTo>
                    <a:pt x="453" y="691"/>
                  </a:lnTo>
                  <a:cubicBezTo>
                    <a:pt x="810" y="691"/>
                    <a:pt x="1096" y="405"/>
                    <a:pt x="1096" y="48"/>
                  </a:cubicBezTo>
                  <a:lnTo>
                    <a:pt x="10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5" name="Google Shape;13415;p107"/>
          <p:cNvGrpSpPr/>
          <p:nvPr/>
        </p:nvGrpSpPr>
        <p:grpSpPr>
          <a:xfrm>
            <a:off x="3288196" y="4003551"/>
            <a:ext cx="286770" cy="349293"/>
            <a:chOff x="3291397" y="4151512"/>
            <a:chExt cx="286055" cy="348388"/>
          </a:xfrm>
        </p:grpSpPr>
        <p:sp>
          <p:nvSpPr>
            <p:cNvPr id="13416" name="Google Shape;13416;p107"/>
            <p:cNvSpPr/>
            <p:nvPr/>
          </p:nvSpPr>
          <p:spPr>
            <a:xfrm>
              <a:off x="3490609" y="4350267"/>
              <a:ext cx="86843" cy="149632"/>
            </a:xfrm>
            <a:custGeom>
              <a:avLst/>
              <a:gdLst/>
              <a:ahLst/>
              <a:cxnLst/>
              <a:rect l="l" t="t" r="r" b="b"/>
              <a:pathLst>
                <a:path w="2668" h="4597" extrusionOk="0">
                  <a:moveTo>
                    <a:pt x="0" y="0"/>
                  </a:moveTo>
                  <a:lnTo>
                    <a:pt x="24" y="3477"/>
                  </a:lnTo>
                  <a:lnTo>
                    <a:pt x="977" y="3025"/>
                  </a:lnTo>
                  <a:lnTo>
                    <a:pt x="1739" y="4596"/>
                  </a:lnTo>
                  <a:lnTo>
                    <a:pt x="2477" y="4239"/>
                  </a:lnTo>
                  <a:lnTo>
                    <a:pt x="1715" y="2667"/>
                  </a:lnTo>
                  <a:lnTo>
                    <a:pt x="2668" y="2215"/>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107"/>
            <p:cNvSpPr/>
            <p:nvPr/>
          </p:nvSpPr>
          <p:spPr>
            <a:xfrm>
              <a:off x="3414765" y="4261892"/>
              <a:ext cx="35545" cy="33461"/>
            </a:xfrm>
            <a:custGeom>
              <a:avLst/>
              <a:gdLst/>
              <a:ahLst/>
              <a:cxnLst/>
              <a:rect l="l" t="t" r="r" b="b"/>
              <a:pathLst>
                <a:path w="1092" h="1028" extrusionOk="0">
                  <a:moveTo>
                    <a:pt x="616" y="0"/>
                  </a:moveTo>
                  <a:cubicBezTo>
                    <a:pt x="449" y="24"/>
                    <a:pt x="258" y="119"/>
                    <a:pt x="187" y="286"/>
                  </a:cubicBezTo>
                  <a:cubicBezTo>
                    <a:pt x="0" y="639"/>
                    <a:pt x="265" y="1028"/>
                    <a:pt x="636" y="1028"/>
                  </a:cubicBezTo>
                  <a:cubicBezTo>
                    <a:pt x="691" y="1028"/>
                    <a:pt x="748" y="1019"/>
                    <a:pt x="806" y="1001"/>
                  </a:cubicBezTo>
                  <a:cubicBezTo>
                    <a:pt x="973" y="953"/>
                    <a:pt x="1092" y="786"/>
                    <a:pt x="1092" y="596"/>
                  </a:cubicBezTo>
                  <a:lnTo>
                    <a:pt x="1092" y="167"/>
                  </a:lnTo>
                  <a:cubicBezTo>
                    <a:pt x="1092" y="72"/>
                    <a:pt x="1044" y="0"/>
                    <a:pt x="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107"/>
            <p:cNvSpPr/>
            <p:nvPr/>
          </p:nvSpPr>
          <p:spPr>
            <a:xfrm>
              <a:off x="3291397" y="4151512"/>
              <a:ext cx="282957" cy="256754"/>
            </a:xfrm>
            <a:custGeom>
              <a:avLst/>
              <a:gdLst/>
              <a:ahLst/>
              <a:cxnLst/>
              <a:rect l="l" t="t" r="r" b="b"/>
              <a:pathLst>
                <a:path w="8693" h="7888" extrusionOk="0">
                  <a:moveTo>
                    <a:pt x="5787" y="1486"/>
                  </a:moveTo>
                  <a:cubicBezTo>
                    <a:pt x="6311" y="1486"/>
                    <a:pt x="6740" y="1915"/>
                    <a:pt x="6740" y="2439"/>
                  </a:cubicBezTo>
                  <a:lnTo>
                    <a:pt x="6740" y="4153"/>
                  </a:lnTo>
                  <a:cubicBezTo>
                    <a:pt x="6740" y="4272"/>
                    <a:pt x="6692" y="4368"/>
                    <a:pt x="6597" y="4463"/>
                  </a:cubicBezTo>
                  <a:cubicBezTo>
                    <a:pt x="6396" y="4692"/>
                    <a:pt x="6118" y="4809"/>
                    <a:pt x="5835" y="4809"/>
                  </a:cubicBezTo>
                  <a:cubicBezTo>
                    <a:pt x="5647" y="4809"/>
                    <a:pt x="5458" y="4758"/>
                    <a:pt x="5287" y="4654"/>
                  </a:cubicBezTo>
                  <a:cubicBezTo>
                    <a:pt x="5073" y="4915"/>
                    <a:pt x="4763" y="5058"/>
                    <a:pt x="4430" y="5058"/>
                  </a:cubicBezTo>
                  <a:cubicBezTo>
                    <a:pt x="3477" y="5058"/>
                    <a:pt x="2810" y="3891"/>
                    <a:pt x="3739" y="2915"/>
                  </a:cubicBezTo>
                  <a:cubicBezTo>
                    <a:pt x="3834" y="2820"/>
                    <a:pt x="3953" y="2748"/>
                    <a:pt x="4096" y="2748"/>
                  </a:cubicBezTo>
                  <a:lnTo>
                    <a:pt x="5215" y="2748"/>
                  </a:lnTo>
                  <a:cubicBezTo>
                    <a:pt x="5382" y="2748"/>
                    <a:pt x="5525" y="2891"/>
                    <a:pt x="5525" y="3058"/>
                  </a:cubicBezTo>
                  <a:lnTo>
                    <a:pt x="5525" y="3939"/>
                  </a:lnTo>
                  <a:cubicBezTo>
                    <a:pt x="5525" y="3987"/>
                    <a:pt x="5525" y="4011"/>
                    <a:pt x="5549" y="4034"/>
                  </a:cubicBezTo>
                  <a:cubicBezTo>
                    <a:pt x="5612" y="4134"/>
                    <a:pt x="5710" y="4178"/>
                    <a:pt x="5805" y="4178"/>
                  </a:cubicBezTo>
                  <a:cubicBezTo>
                    <a:pt x="5961" y="4178"/>
                    <a:pt x="6111" y="4060"/>
                    <a:pt x="6097" y="3868"/>
                  </a:cubicBezTo>
                  <a:lnTo>
                    <a:pt x="6097" y="3653"/>
                  </a:lnTo>
                  <a:cubicBezTo>
                    <a:pt x="6097" y="2796"/>
                    <a:pt x="5406" y="2129"/>
                    <a:pt x="4572" y="2129"/>
                  </a:cubicBezTo>
                  <a:lnTo>
                    <a:pt x="4239" y="2129"/>
                  </a:lnTo>
                  <a:cubicBezTo>
                    <a:pt x="3405" y="2129"/>
                    <a:pt x="2715" y="2796"/>
                    <a:pt x="2715" y="3653"/>
                  </a:cubicBezTo>
                  <a:lnTo>
                    <a:pt x="2715" y="4058"/>
                  </a:lnTo>
                  <a:cubicBezTo>
                    <a:pt x="2715" y="4939"/>
                    <a:pt x="3429" y="5678"/>
                    <a:pt x="4334" y="5678"/>
                  </a:cubicBezTo>
                  <a:lnTo>
                    <a:pt x="4691" y="5678"/>
                  </a:lnTo>
                  <a:lnTo>
                    <a:pt x="4691" y="6297"/>
                  </a:lnTo>
                  <a:lnTo>
                    <a:pt x="4334" y="6297"/>
                  </a:lnTo>
                  <a:cubicBezTo>
                    <a:pt x="3096" y="6297"/>
                    <a:pt x="2096" y="5297"/>
                    <a:pt x="2096" y="4058"/>
                  </a:cubicBezTo>
                  <a:lnTo>
                    <a:pt x="2096" y="2439"/>
                  </a:lnTo>
                  <a:cubicBezTo>
                    <a:pt x="2096" y="1915"/>
                    <a:pt x="2501" y="1486"/>
                    <a:pt x="3024" y="1486"/>
                  </a:cubicBezTo>
                  <a:close/>
                  <a:moveTo>
                    <a:pt x="4393" y="0"/>
                  </a:moveTo>
                  <a:cubicBezTo>
                    <a:pt x="3632" y="0"/>
                    <a:pt x="2864" y="221"/>
                    <a:pt x="2191" y="677"/>
                  </a:cubicBezTo>
                  <a:cubicBezTo>
                    <a:pt x="572" y="1748"/>
                    <a:pt x="0" y="3844"/>
                    <a:pt x="810" y="5630"/>
                  </a:cubicBezTo>
                  <a:cubicBezTo>
                    <a:pt x="1477" y="7041"/>
                    <a:pt x="2893" y="7887"/>
                    <a:pt x="4384" y="7887"/>
                  </a:cubicBezTo>
                  <a:cubicBezTo>
                    <a:pt x="4755" y="7887"/>
                    <a:pt x="5131" y="7835"/>
                    <a:pt x="5501" y="7726"/>
                  </a:cubicBezTo>
                  <a:lnTo>
                    <a:pt x="5477" y="4749"/>
                  </a:lnTo>
                  <a:lnTo>
                    <a:pt x="7454" y="6416"/>
                  </a:lnTo>
                  <a:cubicBezTo>
                    <a:pt x="8692" y="4892"/>
                    <a:pt x="8597" y="2701"/>
                    <a:pt x="7287" y="1272"/>
                  </a:cubicBezTo>
                  <a:cubicBezTo>
                    <a:pt x="6522" y="437"/>
                    <a:pt x="5464" y="0"/>
                    <a:pt x="4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9" name="Google Shape;13419;p107"/>
          <p:cNvGrpSpPr/>
          <p:nvPr/>
        </p:nvGrpSpPr>
        <p:grpSpPr>
          <a:xfrm>
            <a:off x="4019454" y="4003061"/>
            <a:ext cx="349710" cy="349784"/>
            <a:chOff x="4020831" y="4151023"/>
            <a:chExt cx="348838" cy="348877"/>
          </a:xfrm>
        </p:grpSpPr>
        <p:sp>
          <p:nvSpPr>
            <p:cNvPr id="13420" name="Google Shape;13420;p107"/>
            <p:cNvSpPr/>
            <p:nvPr/>
          </p:nvSpPr>
          <p:spPr>
            <a:xfrm>
              <a:off x="4094462" y="4234712"/>
              <a:ext cx="82221" cy="69852"/>
            </a:xfrm>
            <a:custGeom>
              <a:avLst/>
              <a:gdLst/>
              <a:ahLst/>
              <a:cxnLst/>
              <a:rect l="l" t="t" r="r" b="b"/>
              <a:pathLst>
                <a:path w="2526" h="2146" extrusionOk="0">
                  <a:moveTo>
                    <a:pt x="1092" y="1"/>
                  </a:moveTo>
                  <a:cubicBezTo>
                    <a:pt x="540" y="1"/>
                    <a:pt x="8" y="428"/>
                    <a:pt x="25" y="1074"/>
                  </a:cubicBezTo>
                  <a:cubicBezTo>
                    <a:pt x="1" y="1669"/>
                    <a:pt x="501" y="2145"/>
                    <a:pt x="1096" y="2145"/>
                  </a:cubicBezTo>
                  <a:cubicBezTo>
                    <a:pt x="2049" y="2145"/>
                    <a:pt x="2525" y="978"/>
                    <a:pt x="1835" y="311"/>
                  </a:cubicBezTo>
                  <a:cubicBezTo>
                    <a:pt x="1620" y="97"/>
                    <a:pt x="1353" y="1"/>
                    <a:pt x="10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107"/>
            <p:cNvSpPr/>
            <p:nvPr/>
          </p:nvSpPr>
          <p:spPr>
            <a:xfrm>
              <a:off x="4225479" y="4234712"/>
              <a:ext cx="82189" cy="69852"/>
            </a:xfrm>
            <a:custGeom>
              <a:avLst/>
              <a:gdLst/>
              <a:ahLst/>
              <a:cxnLst/>
              <a:rect l="l" t="t" r="r" b="b"/>
              <a:pathLst>
                <a:path w="2525" h="2146" extrusionOk="0">
                  <a:moveTo>
                    <a:pt x="1090" y="1"/>
                  </a:moveTo>
                  <a:cubicBezTo>
                    <a:pt x="537" y="1"/>
                    <a:pt x="0" y="428"/>
                    <a:pt x="0" y="1074"/>
                  </a:cubicBezTo>
                  <a:cubicBezTo>
                    <a:pt x="0" y="1669"/>
                    <a:pt x="501" y="2145"/>
                    <a:pt x="1072" y="2145"/>
                  </a:cubicBezTo>
                  <a:cubicBezTo>
                    <a:pt x="2025" y="2145"/>
                    <a:pt x="2525" y="978"/>
                    <a:pt x="1834" y="311"/>
                  </a:cubicBezTo>
                  <a:cubicBezTo>
                    <a:pt x="1620" y="97"/>
                    <a:pt x="1353" y="1"/>
                    <a:pt x="10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107"/>
            <p:cNvSpPr/>
            <p:nvPr/>
          </p:nvSpPr>
          <p:spPr>
            <a:xfrm>
              <a:off x="4020831" y="4151023"/>
              <a:ext cx="348838" cy="218638"/>
            </a:xfrm>
            <a:custGeom>
              <a:avLst/>
              <a:gdLst/>
              <a:ahLst/>
              <a:cxnLst/>
              <a:rect l="l" t="t" r="r" b="b"/>
              <a:pathLst>
                <a:path w="10717" h="6717" extrusionOk="0">
                  <a:moveTo>
                    <a:pt x="7362" y="1951"/>
                  </a:moveTo>
                  <a:cubicBezTo>
                    <a:pt x="7955" y="1951"/>
                    <a:pt x="8545" y="2254"/>
                    <a:pt x="8859" y="2859"/>
                  </a:cubicBezTo>
                  <a:lnTo>
                    <a:pt x="9526" y="2859"/>
                  </a:lnTo>
                  <a:lnTo>
                    <a:pt x="9526" y="3478"/>
                  </a:lnTo>
                  <a:lnTo>
                    <a:pt x="9074" y="3478"/>
                  </a:lnTo>
                  <a:cubicBezTo>
                    <a:pt x="9098" y="3978"/>
                    <a:pt x="8955" y="4454"/>
                    <a:pt x="8645" y="4835"/>
                  </a:cubicBezTo>
                  <a:cubicBezTo>
                    <a:pt x="8597" y="4883"/>
                    <a:pt x="8574" y="4930"/>
                    <a:pt x="8526" y="4954"/>
                  </a:cubicBezTo>
                  <a:cubicBezTo>
                    <a:pt x="8136" y="5223"/>
                    <a:pt x="7738" y="5340"/>
                    <a:pt x="7368" y="5340"/>
                  </a:cubicBezTo>
                  <a:cubicBezTo>
                    <a:pt x="6429" y="5340"/>
                    <a:pt x="5668" y="4584"/>
                    <a:pt x="5668" y="3645"/>
                  </a:cubicBezTo>
                  <a:lnTo>
                    <a:pt x="5668" y="3478"/>
                  </a:lnTo>
                  <a:cubicBezTo>
                    <a:pt x="5668" y="3454"/>
                    <a:pt x="5668" y="3430"/>
                    <a:pt x="5644" y="3406"/>
                  </a:cubicBezTo>
                  <a:cubicBezTo>
                    <a:pt x="5572" y="3307"/>
                    <a:pt x="5472" y="3262"/>
                    <a:pt x="5375" y="3262"/>
                  </a:cubicBezTo>
                  <a:cubicBezTo>
                    <a:pt x="5216" y="3262"/>
                    <a:pt x="5064" y="3381"/>
                    <a:pt x="5049" y="3573"/>
                  </a:cubicBezTo>
                  <a:lnTo>
                    <a:pt x="5049" y="4264"/>
                  </a:lnTo>
                  <a:cubicBezTo>
                    <a:pt x="5049" y="4383"/>
                    <a:pt x="5001" y="4502"/>
                    <a:pt x="4906" y="4597"/>
                  </a:cubicBezTo>
                  <a:cubicBezTo>
                    <a:pt x="4401" y="5119"/>
                    <a:pt x="3852" y="5336"/>
                    <a:pt x="3351" y="5336"/>
                  </a:cubicBezTo>
                  <a:cubicBezTo>
                    <a:pt x="2413" y="5336"/>
                    <a:pt x="1644" y="4576"/>
                    <a:pt x="1644" y="3645"/>
                  </a:cubicBezTo>
                  <a:cubicBezTo>
                    <a:pt x="1644" y="3597"/>
                    <a:pt x="1644" y="3525"/>
                    <a:pt x="1644" y="3478"/>
                  </a:cubicBezTo>
                  <a:lnTo>
                    <a:pt x="1191" y="3478"/>
                  </a:lnTo>
                  <a:lnTo>
                    <a:pt x="1191" y="2859"/>
                  </a:lnTo>
                  <a:lnTo>
                    <a:pt x="1834" y="2859"/>
                  </a:lnTo>
                  <a:cubicBezTo>
                    <a:pt x="2161" y="2254"/>
                    <a:pt x="2757" y="1951"/>
                    <a:pt x="3349" y="1951"/>
                  </a:cubicBezTo>
                  <a:cubicBezTo>
                    <a:pt x="3924" y="1951"/>
                    <a:pt x="4494" y="2236"/>
                    <a:pt x="4811" y="2811"/>
                  </a:cubicBezTo>
                  <a:cubicBezTo>
                    <a:pt x="4978" y="2692"/>
                    <a:pt x="5168" y="2632"/>
                    <a:pt x="5356" y="2632"/>
                  </a:cubicBezTo>
                  <a:cubicBezTo>
                    <a:pt x="5543" y="2632"/>
                    <a:pt x="5728" y="2692"/>
                    <a:pt x="5883" y="2811"/>
                  </a:cubicBezTo>
                  <a:cubicBezTo>
                    <a:pt x="6211" y="2236"/>
                    <a:pt x="6788" y="1951"/>
                    <a:pt x="7362" y="1951"/>
                  </a:cubicBezTo>
                  <a:close/>
                  <a:moveTo>
                    <a:pt x="0" y="1"/>
                  </a:moveTo>
                  <a:lnTo>
                    <a:pt x="0" y="6717"/>
                  </a:lnTo>
                  <a:lnTo>
                    <a:pt x="10717" y="6717"/>
                  </a:ln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107"/>
            <p:cNvSpPr/>
            <p:nvPr/>
          </p:nvSpPr>
          <p:spPr>
            <a:xfrm>
              <a:off x="4020831" y="4389784"/>
              <a:ext cx="348838" cy="110117"/>
            </a:xfrm>
            <a:custGeom>
              <a:avLst/>
              <a:gdLst/>
              <a:ahLst/>
              <a:cxnLst/>
              <a:rect l="l" t="t" r="r" b="b"/>
              <a:pathLst>
                <a:path w="10717" h="3383" extrusionOk="0">
                  <a:moveTo>
                    <a:pt x="0" y="1"/>
                  </a:moveTo>
                  <a:lnTo>
                    <a:pt x="0" y="1596"/>
                  </a:lnTo>
                  <a:lnTo>
                    <a:pt x="4001" y="1596"/>
                  </a:lnTo>
                  <a:lnTo>
                    <a:pt x="4001" y="1977"/>
                  </a:lnTo>
                  <a:cubicBezTo>
                    <a:pt x="4001" y="2406"/>
                    <a:pt x="3644" y="2739"/>
                    <a:pt x="3215" y="2739"/>
                  </a:cubicBezTo>
                  <a:lnTo>
                    <a:pt x="2263" y="2739"/>
                  </a:lnTo>
                  <a:lnTo>
                    <a:pt x="2263" y="3382"/>
                  </a:lnTo>
                  <a:lnTo>
                    <a:pt x="8455" y="3382"/>
                  </a:lnTo>
                  <a:lnTo>
                    <a:pt x="8455" y="2763"/>
                  </a:lnTo>
                  <a:lnTo>
                    <a:pt x="7478" y="2763"/>
                  </a:lnTo>
                  <a:cubicBezTo>
                    <a:pt x="7050" y="2763"/>
                    <a:pt x="6716" y="2406"/>
                    <a:pt x="6716" y="1977"/>
                  </a:cubicBezTo>
                  <a:lnTo>
                    <a:pt x="6716" y="1596"/>
                  </a:lnTo>
                  <a:lnTo>
                    <a:pt x="10717" y="1596"/>
                  </a:lnTo>
                  <a:lnTo>
                    <a:pt x="1071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24" name="Google Shape;13424;p107"/>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Online Learning</a:t>
            </a:r>
            <a:endParaRPr sz="1600">
              <a:solidFill>
                <a:srgbClr val="FFFFFF"/>
              </a:solidFill>
            </a:endParaRPr>
          </a:p>
        </p:txBody>
      </p:sp>
      <p:sp>
        <p:nvSpPr>
          <p:cNvPr id="13425" name="Google Shape;13425;p107"/>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Premium Icons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3429"/>
        <p:cNvGrpSpPr/>
        <p:nvPr/>
      </p:nvGrpSpPr>
      <p:grpSpPr>
        <a:xfrm>
          <a:off x="0" y="0"/>
          <a:ext cx="0" cy="0"/>
          <a:chOff x="0" y="0"/>
          <a:chExt cx="0" cy="0"/>
        </a:xfrm>
      </p:grpSpPr>
      <p:grpSp>
        <p:nvGrpSpPr>
          <p:cNvPr id="13430" name="Google Shape;13430;p108"/>
          <p:cNvGrpSpPr/>
          <p:nvPr/>
        </p:nvGrpSpPr>
        <p:grpSpPr>
          <a:xfrm>
            <a:off x="1034263" y="1766172"/>
            <a:ext cx="298736" cy="349479"/>
            <a:chOff x="1034263" y="1766172"/>
            <a:chExt cx="298736" cy="349479"/>
          </a:xfrm>
        </p:grpSpPr>
        <p:sp>
          <p:nvSpPr>
            <p:cNvPr id="13431" name="Google Shape;13431;p108"/>
            <p:cNvSpPr/>
            <p:nvPr/>
          </p:nvSpPr>
          <p:spPr>
            <a:xfrm>
              <a:off x="1251489" y="1766172"/>
              <a:ext cx="54339" cy="53440"/>
            </a:xfrm>
            <a:custGeom>
              <a:avLst/>
              <a:gdLst/>
              <a:ahLst/>
              <a:cxnLst/>
              <a:rect l="l" t="t" r="r" b="b"/>
              <a:pathLst>
                <a:path w="1668" h="1638" extrusionOk="0">
                  <a:moveTo>
                    <a:pt x="432" y="1"/>
                  </a:moveTo>
                  <a:cubicBezTo>
                    <a:pt x="352" y="1"/>
                    <a:pt x="274" y="31"/>
                    <a:pt x="215" y="90"/>
                  </a:cubicBezTo>
                  <a:lnTo>
                    <a:pt x="1" y="304"/>
                  </a:lnTo>
                  <a:lnTo>
                    <a:pt x="1310" y="1638"/>
                  </a:lnTo>
                  <a:lnTo>
                    <a:pt x="1548" y="1424"/>
                  </a:lnTo>
                  <a:cubicBezTo>
                    <a:pt x="1668" y="1305"/>
                    <a:pt x="1668" y="1090"/>
                    <a:pt x="1548" y="971"/>
                  </a:cubicBezTo>
                  <a:lnTo>
                    <a:pt x="667" y="90"/>
                  </a:lnTo>
                  <a:cubicBezTo>
                    <a:pt x="596" y="31"/>
                    <a:pt x="513" y="1"/>
                    <a:pt x="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108"/>
            <p:cNvSpPr/>
            <p:nvPr/>
          </p:nvSpPr>
          <p:spPr>
            <a:xfrm>
              <a:off x="1110299" y="1906623"/>
              <a:ext cx="54339" cy="53440"/>
            </a:xfrm>
            <a:custGeom>
              <a:avLst/>
              <a:gdLst/>
              <a:ahLst/>
              <a:cxnLst/>
              <a:rect l="l" t="t" r="r" b="b"/>
              <a:pathLst>
                <a:path w="1668" h="1638" extrusionOk="0">
                  <a:moveTo>
                    <a:pt x="358" y="0"/>
                  </a:moveTo>
                  <a:lnTo>
                    <a:pt x="119" y="215"/>
                  </a:lnTo>
                  <a:cubicBezTo>
                    <a:pt x="0" y="334"/>
                    <a:pt x="0" y="524"/>
                    <a:pt x="119" y="667"/>
                  </a:cubicBezTo>
                  <a:lnTo>
                    <a:pt x="1024" y="1548"/>
                  </a:lnTo>
                  <a:cubicBezTo>
                    <a:pt x="1084" y="1608"/>
                    <a:pt x="1161" y="1637"/>
                    <a:pt x="1239" y="1637"/>
                  </a:cubicBezTo>
                  <a:cubicBezTo>
                    <a:pt x="1316" y="1637"/>
                    <a:pt x="1393" y="1608"/>
                    <a:pt x="1453" y="1548"/>
                  </a:cubicBezTo>
                  <a:lnTo>
                    <a:pt x="1667" y="1334"/>
                  </a:lnTo>
                  <a:lnTo>
                    <a:pt x="3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108"/>
            <p:cNvSpPr/>
            <p:nvPr/>
          </p:nvSpPr>
          <p:spPr>
            <a:xfrm>
              <a:off x="1125024" y="1780168"/>
              <a:ext cx="166829" cy="165115"/>
            </a:xfrm>
            <a:custGeom>
              <a:avLst/>
              <a:gdLst/>
              <a:ahLst/>
              <a:cxnLst/>
              <a:rect l="l" t="t" r="r" b="b"/>
              <a:pathLst>
                <a:path w="5121" h="5061" extrusionOk="0">
                  <a:moveTo>
                    <a:pt x="3001" y="0"/>
                  </a:moveTo>
                  <a:cubicBezTo>
                    <a:pt x="2924" y="0"/>
                    <a:pt x="2847" y="30"/>
                    <a:pt x="2787" y="90"/>
                  </a:cubicBezTo>
                  <a:lnTo>
                    <a:pt x="144" y="2757"/>
                  </a:lnTo>
                  <a:cubicBezTo>
                    <a:pt x="1" y="2876"/>
                    <a:pt x="1" y="3090"/>
                    <a:pt x="144" y="3209"/>
                  </a:cubicBezTo>
                  <a:lnTo>
                    <a:pt x="1882" y="4972"/>
                  </a:lnTo>
                  <a:cubicBezTo>
                    <a:pt x="1942" y="5031"/>
                    <a:pt x="2025" y="5061"/>
                    <a:pt x="2108" y="5061"/>
                  </a:cubicBezTo>
                  <a:cubicBezTo>
                    <a:pt x="2192" y="5061"/>
                    <a:pt x="2275" y="5031"/>
                    <a:pt x="2335" y="4972"/>
                  </a:cubicBezTo>
                  <a:lnTo>
                    <a:pt x="5002" y="2328"/>
                  </a:lnTo>
                  <a:cubicBezTo>
                    <a:pt x="5121" y="2185"/>
                    <a:pt x="5121" y="1995"/>
                    <a:pt x="5002" y="1876"/>
                  </a:cubicBezTo>
                  <a:lnTo>
                    <a:pt x="3216" y="90"/>
                  </a:lnTo>
                  <a:cubicBezTo>
                    <a:pt x="3156" y="30"/>
                    <a:pt x="3079"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108"/>
            <p:cNvSpPr/>
            <p:nvPr/>
          </p:nvSpPr>
          <p:spPr>
            <a:xfrm>
              <a:off x="1034263" y="1878630"/>
              <a:ext cx="298736" cy="237021"/>
            </a:xfrm>
            <a:custGeom>
              <a:avLst/>
              <a:gdLst/>
              <a:ahLst/>
              <a:cxnLst/>
              <a:rect l="l" t="t" r="r" b="b"/>
              <a:pathLst>
                <a:path w="9170" h="7265" extrusionOk="0">
                  <a:moveTo>
                    <a:pt x="7955" y="1"/>
                  </a:moveTo>
                  <a:lnTo>
                    <a:pt x="6597" y="1358"/>
                  </a:lnTo>
                  <a:cubicBezTo>
                    <a:pt x="7216" y="2382"/>
                    <a:pt x="6907" y="3692"/>
                    <a:pt x="5930" y="4335"/>
                  </a:cubicBezTo>
                  <a:cubicBezTo>
                    <a:pt x="5549" y="4156"/>
                    <a:pt x="5138" y="4067"/>
                    <a:pt x="4728" y="4067"/>
                  </a:cubicBezTo>
                  <a:cubicBezTo>
                    <a:pt x="4317" y="4067"/>
                    <a:pt x="3906" y="4156"/>
                    <a:pt x="3525" y="4335"/>
                  </a:cubicBezTo>
                  <a:cubicBezTo>
                    <a:pt x="3192" y="4121"/>
                    <a:pt x="2906" y="3811"/>
                    <a:pt x="2739" y="3454"/>
                  </a:cubicBezTo>
                  <a:lnTo>
                    <a:pt x="3001" y="3454"/>
                  </a:lnTo>
                  <a:cubicBezTo>
                    <a:pt x="3168" y="3454"/>
                    <a:pt x="3287" y="3335"/>
                    <a:pt x="3335" y="3192"/>
                  </a:cubicBezTo>
                  <a:cubicBezTo>
                    <a:pt x="3358" y="3001"/>
                    <a:pt x="3215" y="2835"/>
                    <a:pt x="3025" y="2811"/>
                  </a:cubicBezTo>
                  <a:lnTo>
                    <a:pt x="358" y="2811"/>
                  </a:lnTo>
                  <a:cubicBezTo>
                    <a:pt x="191" y="2811"/>
                    <a:pt x="72" y="2930"/>
                    <a:pt x="24" y="3073"/>
                  </a:cubicBezTo>
                  <a:cubicBezTo>
                    <a:pt x="0" y="3263"/>
                    <a:pt x="143" y="3430"/>
                    <a:pt x="334" y="3454"/>
                  </a:cubicBezTo>
                  <a:lnTo>
                    <a:pt x="763" y="3454"/>
                  </a:lnTo>
                  <a:cubicBezTo>
                    <a:pt x="929" y="4145"/>
                    <a:pt x="1286" y="4811"/>
                    <a:pt x="1787" y="5335"/>
                  </a:cubicBezTo>
                  <a:lnTo>
                    <a:pt x="953" y="5335"/>
                  </a:lnTo>
                  <a:cubicBezTo>
                    <a:pt x="786" y="5335"/>
                    <a:pt x="643" y="5478"/>
                    <a:pt x="643" y="5645"/>
                  </a:cubicBezTo>
                  <a:lnTo>
                    <a:pt x="643" y="6931"/>
                  </a:lnTo>
                  <a:cubicBezTo>
                    <a:pt x="643" y="7121"/>
                    <a:pt x="786" y="7264"/>
                    <a:pt x="953" y="7264"/>
                  </a:cubicBezTo>
                  <a:lnTo>
                    <a:pt x="8478" y="7264"/>
                  </a:lnTo>
                  <a:cubicBezTo>
                    <a:pt x="8645" y="7264"/>
                    <a:pt x="8788" y="7121"/>
                    <a:pt x="8788" y="6931"/>
                  </a:cubicBezTo>
                  <a:lnTo>
                    <a:pt x="8788" y="5645"/>
                  </a:lnTo>
                  <a:cubicBezTo>
                    <a:pt x="8788" y="5454"/>
                    <a:pt x="8645" y="5311"/>
                    <a:pt x="8455" y="5311"/>
                  </a:cubicBezTo>
                  <a:lnTo>
                    <a:pt x="7645" y="5311"/>
                  </a:lnTo>
                  <a:cubicBezTo>
                    <a:pt x="9050" y="3859"/>
                    <a:pt x="9169" y="1620"/>
                    <a:pt x="79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108"/>
          <p:cNvGrpSpPr/>
          <p:nvPr/>
        </p:nvGrpSpPr>
        <p:grpSpPr>
          <a:xfrm>
            <a:off x="1818599" y="1765976"/>
            <a:ext cx="214490" cy="349446"/>
            <a:chOff x="1818599" y="1765976"/>
            <a:chExt cx="214490" cy="349446"/>
          </a:xfrm>
        </p:grpSpPr>
        <p:sp>
          <p:nvSpPr>
            <p:cNvPr id="13436" name="Google Shape;13436;p108"/>
            <p:cNvSpPr/>
            <p:nvPr/>
          </p:nvSpPr>
          <p:spPr>
            <a:xfrm>
              <a:off x="1893853" y="2016177"/>
              <a:ext cx="39614" cy="34615"/>
            </a:xfrm>
            <a:custGeom>
              <a:avLst/>
              <a:gdLst/>
              <a:ahLst/>
              <a:cxnLst/>
              <a:rect l="l" t="t" r="r" b="b"/>
              <a:pathLst>
                <a:path w="1216" h="1061" extrusionOk="0">
                  <a:moveTo>
                    <a:pt x="692" y="0"/>
                  </a:moveTo>
                  <a:cubicBezTo>
                    <a:pt x="239" y="0"/>
                    <a:pt x="1" y="572"/>
                    <a:pt x="334" y="905"/>
                  </a:cubicBezTo>
                  <a:cubicBezTo>
                    <a:pt x="442" y="1012"/>
                    <a:pt x="571" y="1060"/>
                    <a:pt x="698" y="1060"/>
                  </a:cubicBezTo>
                  <a:cubicBezTo>
                    <a:pt x="964" y="1060"/>
                    <a:pt x="1215" y="847"/>
                    <a:pt x="1215" y="524"/>
                  </a:cubicBezTo>
                  <a:cubicBezTo>
                    <a:pt x="1215" y="238"/>
                    <a:pt x="977" y="0"/>
                    <a:pt x="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108"/>
            <p:cNvSpPr/>
            <p:nvPr/>
          </p:nvSpPr>
          <p:spPr>
            <a:xfrm>
              <a:off x="1818599" y="1765976"/>
              <a:ext cx="180023" cy="349446"/>
            </a:xfrm>
            <a:custGeom>
              <a:avLst/>
              <a:gdLst/>
              <a:ahLst/>
              <a:cxnLst/>
              <a:rect l="l" t="t" r="r" b="b"/>
              <a:pathLst>
                <a:path w="5526" h="10711" extrusionOk="0">
                  <a:moveTo>
                    <a:pt x="3013" y="1287"/>
                  </a:moveTo>
                  <a:cubicBezTo>
                    <a:pt x="3162" y="1287"/>
                    <a:pt x="3311" y="1382"/>
                    <a:pt x="3335" y="1573"/>
                  </a:cubicBezTo>
                  <a:lnTo>
                    <a:pt x="3335" y="7097"/>
                  </a:lnTo>
                  <a:cubicBezTo>
                    <a:pt x="4621" y="7455"/>
                    <a:pt x="4359" y="9360"/>
                    <a:pt x="3002" y="9360"/>
                  </a:cubicBezTo>
                  <a:cubicBezTo>
                    <a:pt x="1668" y="9360"/>
                    <a:pt x="1406" y="7455"/>
                    <a:pt x="2692" y="7097"/>
                  </a:cubicBezTo>
                  <a:lnTo>
                    <a:pt x="2692" y="1573"/>
                  </a:lnTo>
                  <a:cubicBezTo>
                    <a:pt x="2716" y="1382"/>
                    <a:pt x="2865" y="1287"/>
                    <a:pt x="3013" y="1287"/>
                  </a:cubicBezTo>
                  <a:close/>
                  <a:moveTo>
                    <a:pt x="3013" y="1"/>
                  </a:moveTo>
                  <a:cubicBezTo>
                    <a:pt x="2234" y="1"/>
                    <a:pt x="1454" y="525"/>
                    <a:pt x="1454" y="1573"/>
                  </a:cubicBezTo>
                  <a:lnTo>
                    <a:pt x="1454" y="6240"/>
                  </a:lnTo>
                  <a:cubicBezTo>
                    <a:pt x="1" y="7407"/>
                    <a:pt x="263" y="9669"/>
                    <a:pt x="1930" y="10455"/>
                  </a:cubicBezTo>
                  <a:cubicBezTo>
                    <a:pt x="2290" y="10630"/>
                    <a:pt x="2662" y="10711"/>
                    <a:pt x="3024" y="10711"/>
                  </a:cubicBezTo>
                  <a:cubicBezTo>
                    <a:pt x="4340" y="10711"/>
                    <a:pt x="5526" y="9649"/>
                    <a:pt x="5526" y="8193"/>
                  </a:cubicBezTo>
                  <a:cubicBezTo>
                    <a:pt x="5526" y="7431"/>
                    <a:pt x="5169" y="6716"/>
                    <a:pt x="4573" y="6240"/>
                  </a:cubicBezTo>
                  <a:lnTo>
                    <a:pt x="4573" y="1573"/>
                  </a:lnTo>
                  <a:cubicBezTo>
                    <a:pt x="4573" y="525"/>
                    <a:pt x="3793"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108"/>
            <p:cNvSpPr/>
            <p:nvPr/>
          </p:nvSpPr>
          <p:spPr>
            <a:xfrm>
              <a:off x="1984646" y="1828910"/>
              <a:ext cx="47335" cy="20228"/>
            </a:xfrm>
            <a:custGeom>
              <a:avLst/>
              <a:gdLst/>
              <a:ahLst/>
              <a:cxnLst/>
              <a:rect l="l" t="t" r="r" b="b"/>
              <a:pathLst>
                <a:path w="1453" h="620" extrusionOk="0">
                  <a:moveTo>
                    <a:pt x="429" y="1"/>
                  </a:moveTo>
                  <a:cubicBezTo>
                    <a:pt x="0" y="1"/>
                    <a:pt x="0" y="620"/>
                    <a:pt x="429" y="620"/>
                  </a:cubicBezTo>
                  <a:lnTo>
                    <a:pt x="1048" y="620"/>
                  </a:lnTo>
                  <a:cubicBezTo>
                    <a:pt x="1453" y="620"/>
                    <a:pt x="145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108"/>
            <p:cNvSpPr/>
            <p:nvPr/>
          </p:nvSpPr>
          <p:spPr>
            <a:xfrm>
              <a:off x="1983571" y="1870017"/>
              <a:ext cx="49518" cy="20391"/>
            </a:xfrm>
            <a:custGeom>
              <a:avLst/>
              <a:gdLst/>
              <a:ahLst/>
              <a:cxnLst/>
              <a:rect l="l" t="t" r="r" b="b"/>
              <a:pathLst>
                <a:path w="1520" h="625" extrusionOk="0">
                  <a:moveTo>
                    <a:pt x="417" y="1"/>
                  </a:moveTo>
                  <a:cubicBezTo>
                    <a:pt x="0" y="1"/>
                    <a:pt x="0" y="624"/>
                    <a:pt x="417" y="624"/>
                  </a:cubicBezTo>
                  <a:cubicBezTo>
                    <a:pt x="432" y="624"/>
                    <a:pt x="447" y="624"/>
                    <a:pt x="462" y="622"/>
                  </a:cubicBezTo>
                  <a:lnTo>
                    <a:pt x="1081" y="622"/>
                  </a:lnTo>
                  <a:cubicBezTo>
                    <a:pt x="1096" y="624"/>
                    <a:pt x="1110" y="624"/>
                    <a:pt x="1123" y="624"/>
                  </a:cubicBezTo>
                  <a:cubicBezTo>
                    <a:pt x="1519" y="624"/>
                    <a:pt x="1519" y="1"/>
                    <a:pt x="1123" y="1"/>
                  </a:cubicBezTo>
                  <a:cubicBezTo>
                    <a:pt x="1110" y="1"/>
                    <a:pt x="1096" y="1"/>
                    <a:pt x="1081" y="3"/>
                  </a:cubicBezTo>
                  <a:lnTo>
                    <a:pt x="462" y="3"/>
                  </a:lnTo>
                  <a:cubicBezTo>
                    <a:pt x="447" y="1"/>
                    <a:pt x="43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108"/>
            <p:cNvSpPr/>
            <p:nvPr/>
          </p:nvSpPr>
          <p:spPr>
            <a:xfrm>
              <a:off x="1984646" y="1910505"/>
              <a:ext cx="47335" cy="21010"/>
            </a:xfrm>
            <a:custGeom>
              <a:avLst/>
              <a:gdLst/>
              <a:ahLst/>
              <a:cxnLst/>
              <a:rect l="l" t="t" r="r" b="b"/>
              <a:pathLst>
                <a:path w="1453" h="644" extrusionOk="0">
                  <a:moveTo>
                    <a:pt x="429" y="0"/>
                  </a:moveTo>
                  <a:cubicBezTo>
                    <a:pt x="0" y="0"/>
                    <a:pt x="0" y="643"/>
                    <a:pt x="429" y="643"/>
                  </a:cubicBezTo>
                  <a:lnTo>
                    <a:pt x="1048" y="643"/>
                  </a:lnTo>
                  <a:cubicBezTo>
                    <a:pt x="1453" y="643"/>
                    <a:pt x="145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1" name="Google Shape;13441;p108"/>
          <p:cNvGrpSpPr/>
          <p:nvPr/>
        </p:nvGrpSpPr>
        <p:grpSpPr>
          <a:xfrm>
            <a:off x="2553319" y="1765976"/>
            <a:ext cx="266126" cy="348892"/>
            <a:chOff x="2553319" y="1765976"/>
            <a:chExt cx="266126" cy="348892"/>
          </a:xfrm>
        </p:grpSpPr>
        <p:sp>
          <p:nvSpPr>
            <p:cNvPr id="13442" name="Google Shape;13442;p108"/>
            <p:cNvSpPr/>
            <p:nvPr/>
          </p:nvSpPr>
          <p:spPr>
            <a:xfrm>
              <a:off x="2553319" y="1766759"/>
              <a:ext cx="183118" cy="158525"/>
            </a:xfrm>
            <a:custGeom>
              <a:avLst/>
              <a:gdLst/>
              <a:ahLst/>
              <a:cxnLst/>
              <a:rect l="l" t="t" r="r" b="b"/>
              <a:pathLst>
                <a:path w="5621" h="4859" extrusionOk="0">
                  <a:moveTo>
                    <a:pt x="310" y="1"/>
                  </a:moveTo>
                  <a:cubicBezTo>
                    <a:pt x="143" y="24"/>
                    <a:pt x="0" y="144"/>
                    <a:pt x="0" y="334"/>
                  </a:cubicBezTo>
                  <a:cubicBezTo>
                    <a:pt x="0" y="1953"/>
                    <a:pt x="1239" y="3525"/>
                    <a:pt x="2406" y="4859"/>
                  </a:cubicBezTo>
                  <a:cubicBezTo>
                    <a:pt x="2834" y="4359"/>
                    <a:pt x="3239" y="3930"/>
                    <a:pt x="3668" y="3454"/>
                  </a:cubicBezTo>
                  <a:cubicBezTo>
                    <a:pt x="3477" y="3239"/>
                    <a:pt x="3310" y="3025"/>
                    <a:pt x="3144" y="2835"/>
                  </a:cubicBezTo>
                  <a:lnTo>
                    <a:pt x="4215" y="2835"/>
                  </a:lnTo>
                  <a:cubicBezTo>
                    <a:pt x="4406" y="2620"/>
                    <a:pt x="4573" y="2406"/>
                    <a:pt x="4716" y="2192"/>
                  </a:cubicBezTo>
                  <a:lnTo>
                    <a:pt x="2667" y="2192"/>
                  </a:lnTo>
                  <a:cubicBezTo>
                    <a:pt x="2477" y="1906"/>
                    <a:pt x="2286" y="1572"/>
                    <a:pt x="2144" y="1263"/>
                  </a:cubicBezTo>
                  <a:lnTo>
                    <a:pt x="5335" y="1263"/>
                  </a:lnTo>
                  <a:cubicBezTo>
                    <a:pt x="5454" y="1048"/>
                    <a:pt x="5549" y="834"/>
                    <a:pt x="5620" y="620"/>
                  </a:cubicBezTo>
                  <a:lnTo>
                    <a:pt x="1905" y="620"/>
                  </a:lnTo>
                  <a:cubicBezTo>
                    <a:pt x="1905" y="525"/>
                    <a:pt x="1882" y="429"/>
                    <a:pt x="1882" y="334"/>
                  </a:cubicBezTo>
                  <a:cubicBezTo>
                    <a:pt x="1882" y="144"/>
                    <a:pt x="1739" y="24"/>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108"/>
            <p:cNvSpPr/>
            <p:nvPr/>
          </p:nvSpPr>
          <p:spPr>
            <a:xfrm>
              <a:off x="2637108" y="1957126"/>
              <a:ext cx="182336" cy="157742"/>
            </a:xfrm>
            <a:custGeom>
              <a:avLst/>
              <a:gdLst/>
              <a:ahLst/>
              <a:cxnLst/>
              <a:rect l="l" t="t" r="r" b="b"/>
              <a:pathLst>
                <a:path w="5597" h="4835" extrusionOk="0">
                  <a:moveTo>
                    <a:pt x="3191" y="0"/>
                  </a:moveTo>
                  <a:cubicBezTo>
                    <a:pt x="2763" y="476"/>
                    <a:pt x="2358" y="929"/>
                    <a:pt x="1929" y="1405"/>
                  </a:cubicBezTo>
                  <a:cubicBezTo>
                    <a:pt x="2120" y="1620"/>
                    <a:pt x="2286" y="1810"/>
                    <a:pt x="2453" y="2024"/>
                  </a:cubicBezTo>
                  <a:lnTo>
                    <a:pt x="1381" y="2024"/>
                  </a:lnTo>
                  <a:cubicBezTo>
                    <a:pt x="1215" y="2239"/>
                    <a:pt x="1048" y="2453"/>
                    <a:pt x="881" y="2667"/>
                  </a:cubicBezTo>
                  <a:lnTo>
                    <a:pt x="2906" y="2667"/>
                  </a:lnTo>
                  <a:cubicBezTo>
                    <a:pt x="3120" y="2953"/>
                    <a:pt x="3310" y="3263"/>
                    <a:pt x="3477" y="3596"/>
                  </a:cubicBezTo>
                  <a:lnTo>
                    <a:pt x="262" y="3596"/>
                  </a:lnTo>
                  <a:cubicBezTo>
                    <a:pt x="143" y="3787"/>
                    <a:pt x="48" y="4001"/>
                    <a:pt x="0" y="4215"/>
                  </a:cubicBezTo>
                  <a:lnTo>
                    <a:pt x="3668" y="4215"/>
                  </a:lnTo>
                  <a:cubicBezTo>
                    <a:pt x="3691" y="4334"/>
                    <a:pt x="3715" y="4430"/>
                    <a:pt x="3715" y="4549"/>
                  </a:cubicBezTo>
                  <a:cubicBezTo>
                    <a:pt x="3715" y="4715"/>
                    <a:pt x="3858" y="4834"/>
                    <a:pt x="4025" y="4834"/>
                  </a:cubicBezTo>
                  <a:lnTo>
                    <a:pt x="5263" y="4834"/>
                  </a:lnTo>
                  <a:cubicBezTo>
                    <a:pt x="5454" y="4834"/>
                    <a:pt x="5597" y="4715"/>
                    <a:pt x="5597" y="4549"/>
                  </a:cubicBezTo>
                  <a:cubicBezTo>
                    <a:pt x="5597" y="2882"/>
                    <a:pt x="4334" y="1286"/>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108"/>
            <p:cNvSpPr/>
            <p:nvPr/>
          </p:nvSpPr>
          <p:spPr>
            <a:xfrm>
              <a:off x="2553319" y="1765976"/>
              <a:ext cx="266126" cy="348892"/>
            </a:xfrm>
            <a:custGeom>
              <a:avLst/>
              <a:gdLst/>
              <a:ahLst/>
              <a:cxnLst/>
              <a:rect l="l" t="t" r="r" b="b"/>
              <a:pathLst>
                <a:path w="8169" h="10694" extrusionOk="0">
                  <a:moveTo>
                    <a:pt x="6597" y="1"/>
                  </a:moveTo>
                  <a:cubicBezTo>
                    <a:pt x="6430" y="1"/>
                    <a:pt x="6287" y="144"/>
                    <a:pt x="6287" y="310"/>
                  </a:cubicBezTo>
                  <a:cubicBezTo>
                    <a:pt x="6311" y="2168"/>
                    <a:pt x="2882" y="4930"/>
                    <a:pt x="1167" y="7407"/>
                  </a:cubicBezTo>
                  <a:cubicBezTo>
                    <a:pt x="381" y="8526"/>
                    <a:pt x="0" y="9479"/>
                    <a:pt x="0" y="10384"/>
                  </a:cubicBezTo>
                  <a:cubicBezTo>
                    <a:pt x="0" y="10574"/>
                    <a:pt x="143" y="10693"/>
                    <a:pt x="334" y="10693"/>
                  </a:cubicBezTo>
                  <a:lnTo>
                    <a:pt x="1572" y="10693"/>
                  </a:lnTo>
                  <a:cubicBezTo>
                    <a:pt x="1739" y="10693"/>
                    <a:pt x="1882" y="10574"/>
                    <a:pt x="1882" y="10384"/>
                  </a:cubicBezTo>
                  <a:cubicBezTo>
                    <a:pt x="1882" y="8550"/>
                    <a:pt x="5311" y="5788"/>
                    <a:pt x="7002" y="3335"/>
                  </a:cubicBezTo>
                  <a:cubicBezTo>
                    <a:pt x="7811" y="2192"/>
                    <a:pt x="8169" y="1263"/>
                    <a:pt x="8169" y="310"/>
                  </a:cubicBezTo>
                  <a:cubicBezTo>
                    <a:pt x="8169" y="144"/>
                    <a:pt x="8026" y="1"/>
                    <a:pt x="7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45" name="Google Shape;13445;p108"/>
          <p:cNvSpPr/>
          <p:nvPr/>
        </p:nvSpPr>
        <p:spPr>
          <a:xfrm>
            <a:off x="3296542" y="1765976"/>
            <a:ext cx="285542" cy="349675"/>
          </a:xfrm>
          <a:custGeom>
            <a:avLst/>
            <a:gdLst/>
            <a:ahLst/>
            <a:cxnLst/>
            <a:rect l="l" t="t" r="r" b="b"/>
            <a:pathLst>
              <a:path w="8765" h="10718" extrusionOk="0">
                <a:moveTo>
                  <a:pt x="2477" y="1"/>
                </a:moveTo>
                <a:cubicBezTo>
                  <a:pt x="2096" y="25"/>
                  <a:pt x="2096" y="572"/>
                  <a:pt x="2477" y="620"/>
                </a:cubicBezTo>
                <a:lnTo>
                  <a:pt x="2811" y="620"/>
                </a:lnTo>
                <a:lnTo>
                  <a:pt x="2811" y="4668"/>
                </a:lnTo>
                <a:lnTo>
                  <a:pt x="429" y="9003"/>
                </a:lnTo>
                <a:cubicBezTo>
                  <a:pt x="1" y="9765"/>
                  <a:pt x="548" y="10717"/>
                  <a:pt x="1429" y="10717"/>
                </a:cubicBezTo>
                <a:lnTo>
                  <a:pt x="7335" y="10717"/>
                </a:lnTo>
                <a:cubicBezTo>
                  <a:pt x="8217" y="10717"/>
                  <a:pt x="8764" y="9765"/>
                  <a:pt x="8336" y="9003"/>
                </a:cubicBezTo>
                <a:lnTo>
                  <a:pt x="5930" y="4668"/>
                </a:lnTo>
                <a:lnTo>
                  <a:pt x="5930" y="4430"/>
                </a:lnTo>
                <a:lnTo>
                  <a:pt x="5002" y="4430"/>
                </a:lnTo>
                <a:cubicBezTo>
                  <a:pt x="4835" y="4430"/>
                  <a:pt x="4692" y="4311"/>
                  <a:pt x="4692" y="4168"/>
                </a:cubicBezTo>
                <a:cubicBezTo>
                  <a:pt x="4668" y="3978"/>
                  <a:pt x="4811" y="3811"/>
                  <a:pt x="5002" y="3811"/>
                </a:cubicBezTo>
                <a:lnTo>
                  <a:pt x="5930" y="3811"/>
                </a:lnTo>
                <a:lnTo>
                  <a:pt x="5930" y="3192"/>
                </a:lnTo>
                <a:lnTo>
                  <a:pt x="4382" y="3192"/>
                </a:lnTo>
                <a:cubicBezTo>
                  <a:pt x="4375" y="3192"/>
                  <a:pt x="4367" y="3193"/>
                  <a:pt x="4359" y="3193"/>
                </a:cubicBezTo>
                <a:cubicBezTo>
                  <a:pt x="3921" y="3193"/>
                  <a:pt x="3914" y="2547"/>
                  <a:pt x="4338" y="2547"/>
                </a:cubicBezTo>
                <a:cubicBezTo>
                  <a:pt x="4352" y="2547"/>
                  <a:pt x="4367" y="2547"/>
                  <a:pt x="4382" y="2549"/>
                </a:cubicBezTo>
                <a:lnTo>
                  <a:pt x="5954" y="2549"/>
                </a:lnTo>
                <a:lnTo>
                  <a:pt x="5954" y="1930"/>
                </a:lnTo>
                <a:lnTo>
                  <a:pt x="5002" y="1930"/>
                </a:lnTo>
                <a:cubicBezTo>
                  <a:pt x="4859" y="1930"/>
                  <a:pt x="4716" y="1811"/>
                  <a:pt x="4692" y="1644"/>
                </a:cubicBezTo>
                <a:cubicBezTo>
                  <a:pt x="4670" y="1466"/>
                  <a:pt x="4793" y="1308"/>
                  <a:pt x="4965" y="1308"/>
                </a:cubicBezTo>
                <a:cubicBezTo>
                  <a:pt x="4977" y="1308"/>
                  <a:pt x="4989" y="1309"/>
                  <a:pt x="5002" y="1311"/>
                </a:cubicBezTo>
                <a:lnTo>
                  <a:pt x="5954" y="1311"/>
                </a:lnTo>
                <a:lnTo>
                  <a:pt x="5954" y="620"/>
                </a:lnTo>
                <a:lnTo>
                  <a:pt x="6264" y="620"/>
                </a:lnTo>
                <a:cubicBezTo>
                  <a:pt x="6383" y="620"/>
                  <a:pt x="6526" y="549"/>
                  <a:pt x="6550" y="406"/>
                </a:cubicBezTo>
                <a:cubicBezTo>
                  <a:pt x="6621" y="191"/>
                  <a:pt x="6478"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108"/>
          <p:cNvSpPr/>
          <p:nvPr/>
        </p:nvSpPr>
        <p:spPr>
          <a:xfrm>
            <a:off x="4064589" y="1910962"/>
            <a:ext cx="136597" cy="102116"/>
          </a:xfrm>
          <a:custGeom>
            <a:avLst/>
            <a:gdLst/>
            <a:ahLst/>
            <a:cxnLst/>
            <a:rect l="l" t="t" r="r" b="b"/>
            <a:pathLst>
              <a:path w="4193" h="3130" extrusionOk="0">
                <a:moveTo>
                  <a:pt x="306" y="1"/>
                </a:moveTo>
                <a:cubicBezTo>
                  <a:pt x="263" y="1"/>
                  <a:pt x="233" y="23"/>
                  <a:pt x="215" y="58"/>
                </a:cubicBezTo>
                <a:cubicBezTo>
                  <a:pt x="1" y="248"/>
                  <a:pt x="144" y="605"/>
                  <a:pt x="430" y="629"/>
                </a:cubicBezTo>
                <a:lnTo>
                  <a:pt x="525" y="629"/>
                </a:lnTo>
                <a:lnTo>
                  <a:pt x="525" y="2439"/>
                </a:lnTo>
                <a:lnTo>
                  <a:pt x="144" y="3130"/>
                </a:lnTo>
                <a:lnTo>
                  <a:pt x="4049" y="3130"/>
                </a:lnTo>
                <a:lnTo>
                  <a:pt x="3668" y="2439"/>
                </a:lnTo>
                <a:lnTo>
                  <a:pt x="3668" y="629"/>
                </a:lnTo>
                <a:lnTo>
                  <a:pt x="3859" y="629"/>
                </a:lnTo>
                <a:cubicBezTo>
                  <a:pt x="3906" y="629"/>
                  <a:pt x="3954" y="605"/>
                  <a:pt x="3978" y="558"/>
                </a:cubicBezTo>
                <a:cubicBezTo>
                  <a:pt x="4192" y="367"/>
                  <a:pt x="4073" y="10"/>
                  <a:pt x="3764" y="10"/>
                </a:cubicBezTo>
                <a:lnTo>
                  <a:pt x="358" y="10"/>
                </a:lnTo>
                <a:cubicBezTo>
                  <a:pt x="339" y="4"/>
                  <a:pt x="322" y="1"/>
                  <a:pt x="3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108"/>
          <p:cNvSpPr/>
          <p:nvPr/>
        </p:nvSpPr>
        <p:spPr>
          <a:xfrm>
            <a:off x="4031230" y="2033240"/>
            <a:ext cx="203316" cy="82411"/>
          </a:xfrm>
          <a:custGeom>
            <a:avLst/>
            <a:gdLst/>
            <a:ahLst/>
            <a:cxnLst/>
            <a:rect l="l" t="t" r="r" b="b"/>
            <a:pathLst>
              <a:path w="6241" h="2526" extrusionOk="0">
                <a:moveTo>
                  <a:pt x="834" y="1"/>
                </a:moveTo>
                <a:lnTo>
                  <a:pt x="477" y="668"/>
                </a:lnTo>
                <a:cubicBezTo>
                  <a:pt x="1" y="1501"/>
                  <a:pt x="620" y="2525"/>
                  <a:pt x="1573" y="2525"/>
                </a:cubicBezTo>
                <a:lnTo>
                  <a:pt x="4668" y="2525"/>
                </a:lnTo>
                <a:cubicBezTo>
                  <a:pt x="5621" y="2525"/>
                  <a:pt x="6240" y="1501"/>
                  <a:pt x="5764" y="668"/>
                </a:cubicBezTo>
                <a:lnTo>
                  <a:pt x="54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108"/>
          <p:cNvSpPr/>
          <p:nvPr/>
        </p:nvSpPr>
        <p:spPr>
          <a:xfrm>
            <a:off x="4119678" y="1870017"/>
            <a:ext cx="24075" cy="20228"/>
          </a:xfrm>
          <a:custGeom>
            <a:avLst/>
            <a:gdLst/>
            <a:ahLst/>
            <a:cxnLst/>
            <a:rect l="l" t="t" r="r" b="b"/>
            <a:pathLst>
              <a:path w="739" h="620" extrusionOk="0">
                <a:moveTo>
                  <a:pt x="447" y="0"/>
                </a:moveTo>
                <a:cubicBezTo>
                  <a:pt x="433" y="0"/>
                  <a:pt x="420" y="1"/>
                  <a:pt x="406" y="3"/>
                </a:cubicBezTo>
                <a:cubicBezTo>
                  <a:pt x="144" y="3"/>
                  <a:pt x="1" y="336"/>
                  <a:pt x="191" y="527"/>
                </a:cubicBezTo>
                <a:cubicBezTo>
                  <a:pt x="255" y="590"/>
                  <a:pt x="337" y="619"/>
                  <a:pt x="418" y="619"/>
                </a:cubicBezTo>
                <a:cubicBezTo>
                  <a:pt x="580" y="619"/>
                  <a:pt x="739" y="503"/>
                  <a:pt x="739" y="313"/>
                </a:cubicBezTo>
                <a:cubicBezTo>
                  <a:pt x="739" y="136"/>
                  <a:pt x="616" y="0"/>
                  <a:pt x="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108"/>
          <p:cNvSpPr/>
          <p:nvPr/>
        </p:nvSpPr>
        <p:spPr>
          <a:xfrm>
            <a:off x="4098730" y="1828845"/>
            <a:ext cx="24824" cy="20554"/>
          </a:xfrm>
          <a:custGeom>
            <a:avLst/>
            <a:gdLst/>
            <a:ahLst/>
            <a:cxnLst/>
            <a:rect l="l" t="t" r="r" b="b"/>
            <a:pathLst>
              <a:path w="762" h="630" extrusionOk="0">
                <a:moveTo>
                  <a:pt x="466" y="0"/>
                </a:moveTo>
                <a:cubicBezTo>
                  <a:pt x="454" y="0"/>
                  <a:pt x="442" y="1"/>
                  <a:pt x="429" y="3"/>
                </a:cubicBezTo>
                <a:cubicBezTo>
                  <a:pt x="144" y="3"/>
                  <a:pt x="1" y="336"/>
                  <a:pt x="215" y="527"/>
                </a:cubicBezTo>
                <a:cubicBezTo>
                  <a:pt x="279" y="598"/>
                  <a:pt x="358" y="630"/>
                  <a:pt x="436" y="630"/>
                </a:cubicBezTo>
                <a:cubicBezTo>
                  <a:pt x="591" y="630"/>
                  <a:pt x="739" y="503"/>
                  <a:pt x="739" y="312"/>
                </a:cubicBezTo>
                <a:cubicBezTo>
                  <a:pt x="761" y="156"/>
                  <a:pt x="638"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108"/>
          <p:cNvSpPr/>
          <p:nvPr/>
        </p:nvSpPr>
        <p:spPr>
          <a:xfrm>
            <a:off x="4149160" y="1765585"/>
            <a:ext cx="155981" cy="82802"/>
          </a:xfrm>
          <a:custGeom>
            <a:avLst/>
            <a:gdLst/>
            <a:ahLst/>
            <a:cxnLst/>
            <a:rect l="l" t="t" r="r" b="b"/>
            <a:pathLst>
              <a:path w="4788" h="2538" extrusionOk="0">
                <a:moveTo>
                  <a:pt x="2537" y="1"/>
                </a:moveTo>
                <a:cubicBezTo>
                  <a:pt x="2460" y="1"/>
                  <a:pt x="2380" y="32"/>
                  <a:pt x="2311" y="108"/>
                </a:cubicBezTo>
                <a:lnTo>
                  <a:pt x="120" y="2299"/>
                </a:lnTo>
                <a:cubicBezTo>
                  <a:pt x="48" y="2370"/>
                  <a:pt x="1" y="2466"/>
                  <a:pt x="24" y="2537"/>
                </a:cubicBezTo>
                <a:lnTo>
                  <a:pt x="4787" y="2537"/>
                </a:lnTo>
                <a:lnTo>
                  <a:pt x="2763" y="537"/>
                </a:lnTo>
                <a:cubicBezTo>
                  <a:pt x="2979" y="303"/>
                  <a:pt x="2773" y="1"/>
                  <a:pt x="2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108"/>
          <p:cNvSpPr/>
          <p:nvPr/>
        </p:nvSpPr>
        <p:spPr>
          <a:xfrm>
            <a:off x="4180989" y="1869332"/>
            <a:ext cx="187353" cy="94971"/>
          </a:xfrm>
          <a:custGeom>
            <a:avLst/>
            <a:gdLst/>
            <a:ahLst/>
            <a:cxnLst/>
            <a:rect l="l" t="t" r="r" b="b"/>
            <a:pathLst>
              <a:path w="5751" h="2911" extrusionOk="0">
                <a:moveTo>
                  <a:pt x="0" y="0"/>
                </a:moveTo>
                <a:lnTo>
                  <a:pt x="2453" y="2453"/>
                </a:lnTo>
                <a:cubicBezTo>
                  <a:pt x="2791" y="2775"/>
                  <a:pt x="3165" y="2911"/>
                  <a:pt x="3522" y="2911"/>
                </a:cubicBezTo>
                <a:cubicBezTo>
                  <a:pt x="4725" y="2911"/>
                  <a:pt x="5751" y="1376"/>
                  <a:pt x="4668" y="238"/>
                </a:cubicBezTo>
                <a:lnTo>
                  <a:pt x="44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52" name="Google Shape;13452;p108"/>
          <p:cNvGrpSpPr/>
          <p:nvPr/>
        </p:nvGrpSpPr>
        <p:grpSpPr>
          <a:xfrm>
            <a:off x="4765168" y="1807867"/>
            <a:ext cx="361545" cy="265829"/>
            <a:chOff x="4765168" y="1807867"/>
            <a:chExt cx="361545" cy="265829"/>
          </a:xfrm>
        </p:grpSpPr>
        <p:sp>
          <p:nvSpPr>
            <p:cNvPr id="13453" name="Google Shape;13453;p108"/>
            <p:cNvSpPr/>
            <p:nvPr/>
          </p:nvSpPr>
          <p:spPr>
            <a:xfrm>
              <a:off x="4819475" y="1807932"/>
              <a:ext cx="134252" cy="143778"/>
            </a:xfrm>
            <a:custGeom>
              <a:avLst/>
              <a:gdLst/>
              <a:ahLst/>
              <a:cxnLst/>
              <a:rect l="l" t="t" r="r" b="b"/>
              <a:pathLst>
                <a:path w="4121" h="4407" extrusionOk="0">
                  <a:moveTo>
                    <a:pt x="500" y="1"/>
                  </a:moveTo>
                  <a:cubicBezTo>
                    <a:pt x="334" y="1"/>
                    <a:pt x="191" y="120"/>
                    <a:pt x="167" y="287"/>
                  </a:cubicBezTo>
                  <a:cubicBezTo>
                    <a:pt x="143" y="477"/>
                    <a:pt x="286" y="620"/>
                    <a:pt x="477" y="644"/>
                  </a:cubicBezTo>
                  <a:lnTo>
                    <a:pt x="477" y="3573"/>
                  </a:lnTo>
                  <a:lnTo>
                    <a:pt x="0" y="4406"/>
                  </a:lnTo>
                  <a:lnTo>
                    <a:pt x="4120" y="4406"/>
                  </a:lnTo>
                  <a:cubicBezTo>
                    <a:pt x="4025" y="4240"/>
                    <a:pt x="3715" y="3740"/>
                    <a:pt x="3620" y="3573"/>
                  </a:cubicBezTo>
                  <a:lnTo>
                    <a:pt x="3620" y="644"/>
                  </a:lnTo>
                  <a:cubicBezTo>
                    <a:pt x="3811" y="620"/>
                    <a:pt x="3954" y="477"/>
                    <a:pt x="3930" y="287"/>
                  </a:cubicBezTo>
                  <a:cubicBezTo>
                    <a:pt x="3906" y="120"/>
                    <a:pt x="3763" y="1"/>
                    <a:pt x="3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108"/>
            <p:cNvSpPr/>
            <p:nvPr/>
          </p:nvSpPr>
          <p:spPr>
            <a:xfrm>
              <a:off x="5008001" y="2012262"/>
              <a:ext cx="110177" cy="61433"/>
            </a:xfrm>
            <a:custGeom>
              <a:avLst/>
              <a:gdLst/>
              <a:ahLst/>
              <a:cxnLst/>
              <a:rect l="l" t="t" r="r" b="b"/>
              <a:pathLst>
                <a:path w="3382" h="1883" extrusionOk="0">
                  <a:moveTo>
                    <a:pt x="191" y="1"/>
                  </a:moveTo>
                  <a:cubicBezTo>
                    <a:pt x="453" y="596"/>
                    <a:pt x="381" y="1263"/>
                    <a:pt x="0" y="1787"/>
                  </a:cubicBezTo>
                  <a:cubicBezTo>
                    <a:pt x="240" y="1852"/>
                    <a:pt x="481" y="1883"/>
                    <a:pt x="719" y="1883"/>
                  </a:cubicBezTo>
                  <a:cubicBezTo>
                    <a:pt x="1880" y="1883"/>
                    <a:pt x="2967" y="1147"/>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108"/>
            <p:cNvSpPr/>
            <p:nvPr/>
          </p:nvSpPr>
          <p:spPr>
            <a:xfrm>
              <a:off x="4765168" y="1971090"/>
              <a:ext cx="242865" cy="102606"/>
            </a:xfrm>
            <a:custGeom>
              <a:avLst/>
              <a:gdLst/>
              <a:ahLst/>
              <a:cxnLst/>
              <a:rect l="l" t="t" r="r" b="b"/>
              <a:pathLst>
                <a:path w="7455" h="3145" extrusionOk="0">
                  <a:moveTo>
                    <a:pt x="3102" y="660"/>
                  </a:moveTo>
                  <a:cubicBezTo>
                    <a:pt x="3258" y="660"/>
                    <a:pt x="3406" y="787"/>
                    <a:pt x="3406" y="977"/>
                  </a:cubicBezTo>
                  <a:cubicBezTo>
                    <a:pt x="3406" y="1144"/>
                    <a:pt x="3263" y="1287"/>
                    <a:pt x="3096" y="1287"/>
                  </a:cubicBezTo>
                  <a:cubicBezTo>
                    <a:pt x="2810" y="1287"/>
                    <a:pt x="2668" y="953"/>
                    <a:pt x="2882" y="763"/>
                  </a:cubicBezTo>
                  <a:cubicBezTo>
                    <a:pt x="2945" y="691"/>
                    <a:pt x="3025" y="660"/>
                    <a:pt x="3102" y="660"/>
                  </a:cubicBezTo>
                  <a:close/>
                  <a:moveTo>
                    <a:pt x="4358" y="1279"/>
                  </a:moveTo>
                  <a:cubicBezTo>
                    <a:pt x="4520" y="1279"/>
                    <a:pt x="4668" y="1406"/>
                    <a:pt x="4668" y="1596"/>
                  </a:cubicBezTo>
                  <a:cubicBezTo>
                    <a:pt x="4668" y="1763"/>
                    <a:pt x="4525" y="1906"/>
                    <a:pt x="4358" y="1906"/>
                  </a:cubicBezTo>
                  <a:cubicBezTo>
                    <a:pt x="4073" y="1906"/>
                    <a:pt x="3930" y="1573"/>
                    <a:pt x="4120" y="1382"/>
                  </a:cubicBezTo>
                  <a:cubicBezTo>
                    <a:pt x="4192" y="1311"/>
                    <a:pt x="4276" y="1279"/>
                    <a:pt x="4358" y="1279"/>
                  </a:cubicBezTo>
                  <a:close/>
                  <a:moveTo>
                    <a:pt x="1286" y="1"/>
                  </a:moveTo>
                  <a:lnTo>
                    <a:pt x="453" y="1406"/>
                  </a:lnTo>
                  <a:cubicBezTo>
                    <a:pt x="0" y="2168"/>
                    <a:pt x="548" y="3144"/>
                    <a:pt x="1453" y="3144"/>
                  </a:cubicBezTo>
                  <a:lnTo>
                    <a:pt x="6025" y="3144"/>
                  </a:lnTo>
                  <a:cubicBezTo>
                    <a:pt x="6907" y="3144"/>
                    <a:pt x="7454" y="2168"/>
                    <a:pt x="7002" y="1406"/>
                  </a:cubicBezTo>
                  <a:lnTo>
                    <a:pt x="61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108"/>
            <p:cNvSpPr/>
            <p:nvPr/>
          </p:nvSpPr>
          <p:spPr>
            <a:xfrm>
              <a:off x="4961448" y="1807867"/>
              <a:ext cx="165266" cy="184233"/>
            </a:xfrm>
            <a:custGeom>
              <a:avLst/>
              <a:gdLst/>
              <a:ahLst/>
              <a:cxnLst/>
              <a:rect l="l" t="t" r="r" b="b"/>
              <a:pathLst>
                <a:path w="5073" h="5647" extrusionOk="0">
                  <a:moveTo>
                    <a:pt x="2786" y="3924"/>
                  </a:moveTo>
                  <a:cubicBezTo>
                    <a:pt x="2948" y="3924"/>
                    <a:pt x="3096" y="4051"/>
                    <a:pt x="3096" y="4242"/>
                  </a:cubicBezTo>
                  <a:cubicBezTo>
                    <a:pt x="3096" y="4408"/>
                    <a:pt x="2953" y="4551"/>
                    <a:pt x="2787" y="4551"/>
                  </a:cubicBezTo>
                  <a:cubicBezTo>
                    <a:pt x="2501" y="4551"/>
                    <a:pt x="2358" y="4218"/>
                    <a:pt x="2549" y="4027"/>
                  </a:cubicBezTo>
                  <a:cubicBezTo>
                    <a:pt x="2620" y="3956"/>
                    <a:pt x="2705" y="3924"/>
                    <a:pt x="2786" y="3924"/>
                  </a:cubicBezTo>
                  <a:close/>
                  <a:moveTo>
                    <a:pt x="1480" y="4382"/>
                  </a:moveTo>
                  <a:cubicBezTo>
                    <a:pt x="1494" y="4382"/>
                    <a:pt x="1509" y="4383"/>
                    <a:pt x="1525" y="4385"/>
                  </a:cubicBezTo>
                  <a:cubicBezTo>
                    <a:pt x="1906" y="4432"/>
                    <a:pt x="1906" y="4980"/>
                    <a:pt x="1525" y="5004"/>
                  </a:cubicBezTo>
                  <a:cubicBezTo>
                    <a:pt x="1509" y="5005"/>
                    <a:pt x="1494" y="5006"/>
                    <a:pt x="1480" y="5006"/>
                  </a:cubicBezTo>
                  <a:cubicBezTo>
                    <a:pt x="1063" y="5006"/>
                    <a:pt x="1063" y="4382"/>
                    <a:pt x="1480" y="4382"/>
                  </a:cubicBezTo>
                  <a:close/>
                  <a:moveTo>
                    <a:pt x="551" y="1"/>
                  </a:moveTo>
                  <a:cubicBezTo>
                    <a:pt x="134" y="1"/>
                    <a:pt x="134" y="624"/>
                    <a:pt x="551" y="624"/>
                  </a:cubicBezTo>
                  <a:cubicBezTo>
                    <a:pt x="566" y="624"/>
                    <a:pt x="580" y="623"/>
                    <a:pt x="596" y="622"/>
                  </a:cubicBezTo>
                  <a:lnTo>
                    <a:pt x="596" y="2980"/>
                  </a:lnTo>
                  <a:cubicBezTo>
                    <a:pt x="358" y="3122"/>
                    <a:pt x="167" y="3313"/>
                    <a:pt x="0" y="3527"/>
                  </a:cubicBezTo>
                  <a:lnTo>
                    <a:pt x="1263" y="5647"/>
                  </a:lnTo>
                  <a:lnTo>
                    <a:pt x="4954" y="5647"/>
                  </a:lnTo>
                  <a:cubicBezTo>
                    <a:pt x="5073" y="4599"/>
                    <a:pt x="4597" y="3575"/>
                    <a:pt x="3715" y="2980"/>
                  </a:cubicBezTo>
                  <a:lnTo>
                    <a:pt x="3715" y="622"/>
                  </a:lnTo>
                  <a:cubicBezTo>
                    <a:pt x="3730" y="623"/>
                    <a:pt x="3744" y="624"/>
                    <a:pt x="3758" y="624"/>
                  </a:cubicBezTo>
                  <a:cubicBezTo>
                    <a:pt x="4154" y="624"/>
                    <a:pt x="4154" y="1"/>
                    <a:pt x="3758" y="1"/>
                  </a:cubicBezTo>
                  <a:cubicBezTo>
                    <a:pt x="3744" y="1"/>
                    <a:pt x="3730" y="1"/>
                    <a:pt x="3715" y="3"/>
                  </a:cubicBezTo>
                  <a:lnTo>
                    <a:pt x="596" y="3"/>
                  </a:lnTo>
                  <a:cubicBezTo>
                    <a:pt x="580" y="1"/>
                    <a:pt x="566"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57" name="Google Shape;13457;p108"/>
          <p:cNvSpPr/>
          <p:nvPr/>
        </p:nvSpPr>
        <p:spPr>
          <a:xfrm>
            <a:off x="5608469" y="1765976"/>
            <a:ext cx="188559" cy="346575"/>
          </a:xfrm>
          <a:custGeom>
            <a:avLst/>
            <a:gdLst/>
            <a:ahLst/>
            <a:cxnLst/>
            <a:rect l="l" t="t" r="r" b="b"/>
            <a:pathLst>
              <a:path w="5788" h="10623" extrusionOk="0">
                <a:moveTo>
                  <a:pt x="382" y="1"/>
                </a:moveTo>
                <a:cubicBezTo>
                  <a:pt x="1" y="25"/>
                  <a:pt x="1" y="572"/>
                  <a:pt x="382" y="620"/>
                </a:cubicBezTo>
                <a:lnTo>
                  <a:pt x="715" y="620"/>
                </a:lnTo>
                <a:lnTo>
                  <a:pt x="715" y="8503"/>
                </a:lnTo>
                <a:cubicBezTo>
                  <a:pt x="739" y="9693"/>
                  <a:pt x="1715" y="10622"/>
                  <a:pt x="2906" y="10622"/>
                </a:cubicBezTo>
                <a:cubicBezTo>
                  <a:pt x="4073" y="10622"/>
                  <a:pt x="5049" y="9693"/>
                  <a:pt x="5097" y="8503"/>
                </a:cubicBezTo>
                <a:lnTo>
                  <a:pt x="5097" y="7526"/>
                </a:lnTo>
                <a:lnTo>
                  <a:pt x="3740" y="7526"/>
                </a:lnTo>
                <a:cubicBezTo>
                  <a:pt x="3335" y="7526"/>
                  <a:pt x="3335" y="6907"/>
                  <a:pt x="3740" y="6907"/>
                </a:cubicBezTo>
                <a:lnTo>
                  <a:pt x="5097" y="6907"/>
                </a:lnTo>
                <a:lnTo>
                  <a:pt x="5097" y="6288"/>
                </a:lnTo>
                <a:lnTo>
                  <a:pt x="4168" y="6288"/>
                </a:lnTo>
                <a:cubicBezTo>
                  <a:pt x="3787" y="6240"/>
                  <a:pt x="3787" y="5692"/>
                  <a:pt x="4168" y="5645"/>
                </a:cubicBezTo>
                <a:lnTo>
                  <a:pt x="5097" y="5645"/>
                </a:lnTo>
                <a:lnTo>
                  <a:pt x="5097" y="5026"/>
                </a:lnTo>
                <a:lnTo>
                  <a:pt x="3740" y="5026"/>
                </a:lnTo>
                <a:cubicBezTo>
                  <a:pt x="3335" y="5026"/>
                  <a:pt x="3335" y="4383"/>
                  <a:pt x="3740" y="4383"/>
                </a:cubicBezTo>
                <a:lnTo>
                  <a:pt x="5097" y="4383"/>
                </a:lnTo>
                <a:lnTo>
                  <a:pt x="5097" y="3763"/>
                </a:lnTo>
                <a:lnTo>
                  <a:pt x="4168" y="3763"/>
                </a:lnTo>
                <a:cubicBezTo>
                  <a:pt x="3787" y="3740"/>
                  <a:pt x="3787" y="3168"/>
                  <a:pt x="4168" y="3144"/>
                </a:cubicBezTo>
                <a:lnTo>
                  <a:pt x="5097" y="3144"/>
                </a:lnTo>
                <a:lnTo>
                  <a:pt x="5097" y="2501"/>
                </a:lnTo>
                <a:lnTo>
                  <a:pt x="3740" y="2501"/>
                </a:lnTo>
                <a:cubicBezTo>
                  <a:pt x="3335" y="2501"/>
                  <a:pt x="3335" y="1882"/>
                  <a:pt x="3740" y="1882"/>
                </a:cubicBezTo>
                <a:lnTo>
                  <a:pt x="5097" y="1882"/>
                </a:lnTo>
                <a:lnTo>
                  <a:pt x="5097" y="620"/>
                </a:lnTo>
                <a:lnTo>
                  <a:pt x="5407" y="620"/>
                </a:lnTo>
                <a:cubicBezTo>
                  <a:pt x="5788" y="572"/>
                  <a:pt x="5788" y="25"/>
                  <a:pt x="54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58" name="Google Shape;13458;p108"/>
          <p:cNvGrpSpPr/>
          <p:nvPr/>
        </p:nvGrpSpPr>
        <p:grpSpPr>
          <a:xfrm>
            <a:off x="6268685" y="1765976"/>
            <a:ext cx="376661" cy="349675"/>
            <a:chOff x="6268685" y="1765976"/>
            <a:chExt cx="376661" cy="349675"/>
          </a:xfrm>
        </p:grpSpPr>
        <p:sp>
          <p:nvSpPr>
            <p:cNvPr id="13459" name="Google Shape;13459;p108"/>
            <p:cNvSpPr/>
            <p:nvPr/>
          </p:nvSpPr>
          <p:spPr>
            <a:xfrm>
              <a:off x="6523148" y="1924469"/>
              <a:ext cx="122198" cy="109685"/>
            </a:xfrm>
            <a:custGeom>
              <a:avLst/>
              <a:gdLst/>
              <a:ahLst/>
              <a:cxnLst/>
              <a:rect l="l" t="t" r="r" b="b"/>
              <a:pathLst>
                <a:path w="3751" h="3362" extrusionOk="0">
                  <a:moveTo>
                    <a:pt x="1335" y="1"/>
                  </a:moveTo>
                  <a:cubicBezTo>
                    <a:pt x="1049" y="596"/>
                    <a:pt x="573" y="1049"/>
                    <a:pt x="1" y="1335"/>
                  </a:cubicBezTo>
                  <a:lnTo>
                    <a:pt x="1739" y="3073"/>
                  </a:lnTo>
                  <a:cubicBezTo>
                    <a:pt x="1943" y="3277"/>
                    <a:pt x="2171" y="3362"/>
                    <a:pt x="2390" y="3362"/>
                  </a:cubicBezTo>
                  <a:cubicBezTo>
                    <a:pt x="3119" y="3362"/>
                    <a:pt x="3751" y="2417"/>
                    <a:pt x="3073" y="1739"/>
                  </a:cubicBezTo>
                  <a:lnTo>
                    <a:pt x="133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108"/>
            <p:cNvSpPr/>
            <p:nvPr/>
          </p:nvSpPr>
          <p:spPr>
            <a:xfrm>
              <a:off x="6405999" y="1807932"/>
              <a:ext cx="175397" cy="149683"/>
            </a:xfrm>
            <a:custGeom>
              <a:avLst/>
              <a:gdLst/>
              <a:ahLst/>
              <a:cxnLst/>
              <a:rect l="l" t="t" r="r" b="b"/>
              <a:pathLst>
                <a:path w="5384" h="4588" extrusionOk="0">
                  <a:moveTo>
                    <a:pt x="2311" y="1"/>
                  </a:moveTo>
                  <a:cubicBezTo>
                    <a:pt x="1049" y="1"/>
                    <a:pt x="1" y="1025"/>
                    <a:pt x="1" y="2287"/>
                  </a:cubicBezTo>
                  <a:cubicBezTo>
                    <a:pt x="1" y="3671"/>
                    <a:pt x="1133" y="4588"/>
                    <a:pt x="2315" y="4588"/>
                  </a:cubicBezTo>
                  <a:cubicBezTo>
                    <a:pt x="2881" y="4588"/>
                    <a:pt x="3460" y="4377"/>
                    <a:pt x="3930" y="3906"/>
                  </a:cubicBezTo>
                  <a:cubicBezTo>
                    <a:pt x="5383" y="2454"/>
                    <a:pt x="4359" y="1"/>
                    <a:pt x="2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108"/>
            <p:cNvSpPr/>
            <p:nvPr/>
          </p:nvSpPr>
          <p:spPr>
            <a:xfrm>
              <a:off x="6326119" y="1765976"/>
              <a:ext cx="152072" cy="205146"/>
            </a:xfrm>
            <a:custGeom>
              <a:avLst/>
              <a:gdLst/>
              <a:ahLst/>
              <a:cxnLst/>
              <a:rect l="l" t="t" r="r" b="b"/>
              <a:pathLst>
                <a:path w="4668" h="6288" extrusionOk="0">
                  <a:moveTo>
                    <a:pt x="810" y="1"/>
                  </a:moveTo>
                  <a:cubicBezTo>
                    <a:pt x="786" y="1"/>
                    <a:pt x="762" y="1"/>
                    <a:pt x="738" y="25"/>
                  </a:cubicBezTo>
                  <a:cubicBezTo>
                    <a:pt x="500" y="215"/>
                    <a:pt x="619" y="596"/>
                    <a:pt x="929" y="620"/>
                  </a:cubicBezTo>
                  <a:lnTo>
                    <a:pt x="1024" y="620"/>
                  </a:lnTo>
                  <a:lnTo>
                    <a:pt x="1024" y="4645"/>
                  </a:lnTo>
                  <a:lnTo>
                    <a:pt x="0" y="6288"/>
                  </a:lnTo>
                  <a:lnTo>
                    <a:pt x="3691" y="6288"/>
                  </a:lnTo>
                  <a:cubicBezTo>
                    <a:pt x="1000" y="5240"/>
                    <a:pt x="1310" y="1334"/>
                    <a:pt x="4144" y="715"/>
                  </a:cubicBezTo>
                  <a:lnTo>
                    <a:pt x="4144" y="620"/>
                  </a:lnTo>
                  <a:lnTo>
                    <a:pt x="4358" y="620"/>
                  </a:lnTo>
                  <a:cubicBezTo>
                    <a:pt x="4382" y="620"/>
                    <a:pt x="4406" y="620"/>
                    <a:pt x="4430" y="596"/>
                  </a:cubicBezTo>
                  <a:cubicBezTo>
                    <a:pt x="4668" y="406"/>
                    <a:pt x="4549" y="25"/>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108"/>
            <p:cNvSpPr/>
            <p:nvPr/>
          </p:nvSpPr>
          <p:spPr>
            <a:xfrm>
              <a:off x="6268685" y="1992068"/>
              <a:ext cx="283229" cy="123583"/>
            </a:xfrm>
            <a:custGeom>
              <a:avLst/>
              <a:gdLst/>
              <a:ahLst/>
              <a:cxnLst/>
              <a:rect l="l" t="t" r="r" b="b"/>
              <a:pathLst>
                <a:path w="8694" h="3788" extrusionOk="0">
                  <a:moveTo>
                    <a:pt x="5461" y="623"/>
                  </a:moveTo>
                  <a:cubicBezTo>
                    <a:pt x="5616" y="623"/>
                    <a:pt x="5764" y="739"/>
                    <a:pt x="5764" y="930"/>
                  </a:cubicBezTo>
                  <a:cubicBezTo>
                    <a:pt x="5764" y="1096"/>
                    <a:pt x="5645" y="1239"/>
                    <a:pt x="5478" y="1263"/>
                  </a:cubicBezTo>
                  <a:lnTo>
                    <a:pt x="5454" y="1263"/>
                  </a:lnTo>
                  <a:cubicBezTo>
                    <a:pt x="5169" y="1263"/>
                    <a:pt x="5026" y="906"/>
                    <a:pt x="5240" y="715"/>
                  </a:cubicBezTo>
                  <a:cubicBezTo>
                    <a:pt x="5304" y="652"/>
                    <a:pt x="5383" y="623"/>
                    <a:pt x="5461" y="623"/>
                  </a:cubicBezTo>
                  <a:close/>
                  <a:moveTo>
                    <a:pt x="3575" y="953"/>
                  </a:moveTo>
                  <a:cubicBezTo>
                    <a:pt x="3889" y="953"/>
                    <a:pt x="4192" y="1203"/>
                    <a:pt x="4192" y="1573"/>
                  </a:cubicBezTo>
                  <a:cubicBezTo>
                    <a:pt x="4192" y="1906"/>
                    <a:pt x="3930" y="2192"/>
                    <a:pt x="3597" y="2192"/>
                  </a:cubicBezTo>
                  <a:cubicBezTo>
                    <a:pt x="3025" y="2192"/>
                    <a:pt x="2763" y="1525"/>
                    <a:pt x="3144" y="1144"/>
                  </a:cubicBezTo>
                  <a:cubicBezTo>
                    <a:pt x="3269" y="1012"/>
                    <a:pt x="3423" y="953"/>
                    <a:pt x="3575" y="953"/>
                  </a:cubicBezTo>
                  <a:close/>
                  <a:moveTo>
                    <a:pt x="1382" y="1"/>
                  </a:moveTo>
                  <a:lnTo>
                    <a:pt x="715" y="1072"/>
                  </a:lnTo>
                  <a:cubicBezTo>
                    <a:pt x="1" y="2263"/>
                    <a:pt x="834" y="3763"/>
                    <a:pt x="2239" y="3787"/>
                  </a:cubicBezTo>
                  <a:lnTo>
                    <a:pt x="6455" y="3787"/>
                  </a:lnTo>
                  <a:cubicBezTo>
                    <a:pt x="7836" y="3763"/>
                    <a:pt x="8693" y="2239"/>
                    <a:pt x="7979" y="1072"/>
                  </a:cubicBezTo>
                  <a:lnTo>
                    <a:pt x="731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108"/>
          <p:cNvGrpSpPr/>
          <p:nvPr/>
        </p:nvGrpSpPr>
        <p:grpSpPr>
          <a:xfrm>
            <a:off x="7059504" y="1766368"/>
            <a:ext cx="300788" cy="348500"/>
            <a:chOff x="7059504" y="1766368"/>
            <a:chExt cx="300788" cy="348500"/>
          </a:xfrm>
        </p:grpSpPr>
        <p:sp>
          <p:nvSpPr>
            <p:cNvPr id="13464" name="Google Shape;13464;p108"/>
            <p:cNvSpPr/>
            <p:nvPr/>
          </p:nvSpPr>
          <p:spPr>
            <a:xfrm>
              <a:off x="7177174" y="1951580"/>
              <a:ext cx="183118" cy="163288"/>
            </a:xfrm>
            <a:custGeom>
              <a:avLst/>
              <a:gdLst/>
              <a:ahLst/>
              <a:cxnLst/>
              <a:rect l="l" t="t" r="r" b="b"/>
              <a:pathLst>
                <a:path w="5621" h="5005" extrusionOk="0">
                  <a:moveTo>
                    <a:pt x="5270" y="1"/>
                  </a:moveTo>
                  <a:cubicBezTo>
                    <a:pt x="5104" y="1"/>
                    <a:pt x="5002" y="136"/>
                    <a:pt x="5002" y="313"/>
                  </a:cubicBezTo>
                  <a:lnTo>
                    <a:pt x="5002" y="2385"/>
                  </a:lnTo>
                  <a:cubicBezTo>
                    <a:pt x="5002" y="3480"/>
                    <a:pt x="4097" y="4385"/>
                    <a:pt x="3001" y="4385"/>
                  </a:cubicBezTo>
                  <a:lnTo>
                    <a:pt x="1858" y="4385"/>
                  </a:lnTo>
                  <a:cubicBezTo>
                    <a:pt x="1263" y="4385"/>
                    <a:pt x="763" y="3980"/>
                    <a:pt x="644" y="3409"/>
                  </a:cubicBezTo>
                  <a:cubicBezTo>
                    <a:pt x="536" y="3421"/>
                    <a:pt x="429" y="3427"/>
                    <a:pt x="322" y="3427"/>
                  </a:cubicBezTo>
                  <a:cubicBezTo>
                    <a:pt x="215" y="3427"/>
                    <a:pt x="108" y="3421"/>
                    <a:pt x="1" y="3409"/>
                  </a:cubicBezTo>
                  <a:lnTo>
                    <a:pt x="1" y="3409"/>
                  </a:lnTo>
                  <a:cubicBezTo>
                    <a:pt x="143" y="4338"/>
                    <a:pt x="929" y="5004"/>
                    <a:pt x="1858" y="5004"/>
                  </a:cubicBezTo>
                  <a:lnTo>
                    <a:pt x="3001" y="5004"/>
                  </a:lnTo>
                  <a:cubicBezTo>
                    <a:pt x="4454" y="5004"/>
                    <a:pt x="5621" y="3838"/>
                    <a:pt x="5621" y="2385"/>
                  </a:cubicBezTo>
                  <a:lnTo>
                    <a:pt x="5621" y="313"/>
                  </a:lnTo>
                  <a:cubicBezTo>
                    <a:pt x="5621" y="136"/>
                    <a:pt x="5498" y="1"/>
                    <a:pt x="5347" y="1"/>
                  </a:cubicBezTo>
                  <a:cubicBezTo>
                    <a:pt x="5336" y="1"/>
                    <a:pt x="5323" y="2"/>
                    <a:pt x="5311" y="3"/>
                  </a:cubicBezTo>
                  <a:cubicBezTo>
                    <a:pt x="5297" y="2"/>
                    <a:pt x="5284" y="1"/>
                    <a:pt x="5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108"/>
            <p:cNvSpPr/>
            <p:nvPr/>
          </p:nvSpPr>
          <p:spPr>
            <a:xfrm>
              <a:off x="7278816" y="1951613"/>
              <a:ext cx="34467" cy="20358"/>
            </a:xfrm>
            <a:custGeom>
              <a:avLst/>
              <a:gdLst/>
              <a:ahLst/>
              <a:cxnLst/>
              <a:rect l="l" t="t" r="r" b="b"/>
              <a:pathLst>
                <a:path w="1058" h="624" extrusionOk="0">
                  <a:moveTo>
                    <a:pt x="662" y="0"/>
                  </a:moveTo>
                  <a:cubicBezTo>
                    <a:pt x="648" y="0"/>
                    <a:pt x="634" y="1"/>
                    <a:pt x="619" y="2"/>
                  </a:cubicBezTo>
                  <a:lnTo>
                    <a:pt x="0" y="2"/>
                  </a:lnTo>
                  <a:lnTo>
                    <a:pt x="0" y="622"/>
                  </a:lnTo>
                  <a:lnTo>
                    <a:pt x="619" y="622"/>
                  </a:lnTo>
                  <a:cubicBezTo>
                    <a:pt x="634" y="623"/>
                    <a:pt x="648" y="624"/>
                    <a:pt x="662" y="624"/>
                  </a:cubicBezTo>
                  <a:cubicBezTo>
                    <a:pt x="1058" y="624"/>
                    <a:pt x="1058" y="0"/>
                    <a:pt x="6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108"/>
            <p:cNvSpPr/>
            <p:nvPr/>
          </p:nvSpPr>
          <p:spPr>
            <a:xfrm>
              <a:off x="7226822" y="2044137"/>
              <a:ext cx="29450" cy="29982"/>
            </a:xfrm>
            <a:custGeom>
              <a:avLst/>
              <a:gdLst/>
              <a:ahLst/>
              <a:cxnLst/>
              <a:rect l="l" t="t" r="r" b="b"/>
              <a:pathLst>
                <a:path w="904" h="919" extrusionOk="0">
                  <a:moveTo>
                    <a:pt x="525" y="0"/>
                  </a:moveTo>
                  <a:cubicBezTo>
                    <a:pt x="358" y="119"/>
                    <a:pt x="191" y="238"/>
                    <a:pt x="1" y="334"/>
                  </a:cubicBezTo>
                  <a:lnTo>
                    <a:pt x="263" y="786"/>
                  </a:lnTo>
                  <a:cubicBezTo>
                    <a:pt x="327" y="879"/>
                    <a:pt x="415" y="918"/>
                    <a:pt x="501" y="918"/>
                  </a:cubicBezTo>
                  <a:cubicBezTo>
                    <a:pt x="705" y="918"/>
                    <a:pt x="903" y="703"/>
                    <a:pt x="787" y="453"/>
                  </a:cubicBezTo>
                  <a:lnTo>
                    <a:pt x="5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108"/>
            <p:cNvSpPr/>
            <p:nvPr/>
          </p:nvSpPr>
          <p:spPr>
            <a:xfrm>
              <a:off x="7264058" y="2002181"/>
              <a:ext cx="34956" cy="30374"/>
            </a:xfrm>
            <a:custGeom>
              <a:avLst/>
              <a:gdLst/>
              <a:ahLst/>
              <a:cxnLst/>
              <a:rect l="l" t="t" r="r" b="b"/>
              <a:pathLst>
                <a:path w="1073" h="931" extrusionOk="0">
                  <a:moveTo>
                    <a:pt x="263" y="0"/>
                  </a:moveTo>
                  <a:cubicBezTo>
                    <a:pt x="191" y="215"/>
                    <a:pt x="120" y="405"/>
                    <a:pt x="1" y="572"/>
                  </a:cubicBezTo>
                  <a:lnTo>
                    <a:pt x="549" y="882"/>
                  </a:lnTo>
                  <a:cubicBezTo>
                    <a:pt x="598" y="914"/>
                    <a:pt x="655" y="930"/>
                    <a:pt x="712" y="930"/>
                  </a:cubicBezTo>
                  <a:cubicBezTo>
                    <a:pt x="822" y="930"/>
                    <a:pt x="930" y="872"/>
                    <a:pt x="977" y="762"/>
                  </a:cubicBezTo>
                  <a:cubicBezTo>
                    <a:pt x="1072" y="620"/>
                    <a:pt x="1025" y="429"/>
                    <a:pt x="858" y="334"/>
                  </a:cubicBezTo>
                  <a:lnTo>
                    <a:pt x="2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108"/>
            <p:cNvSpPr/>
            <p:nvPr/>
          </p:nvSpPr>
          <p:spPr>
            <a:xfrm>
              <a:off x="7278816" y="1888679"/>
              <a:ext cx="34695" cy="21108"/>
            </a:xfrm>
            <a:custGeom>
              <a:avLst/>
              <a:gdLst/>
              <a:ahLst/>
              <a:cxnLst/>
              <a:rect l="l" t="t" r="r" b="b"/>
              <a:pathLst>
                <a:path w="1065" h="647" extrusionOk="0">
                  <a:moveTo>
                    <a:pt x="662" y="0"/>
                  </a:moveTo>
                  <a:cubicBezTo>
                    <a:pt x="648" y="0"/>
                    <a:pt x="634" y="1"/>
                    <a:pt x="619" y="2"/>
                  </a:cubicBezTo>
                  <a:lnTo>
                    <a:pt x="0" y="2"/>
                  </a:lnTo>
                  <a:lnTo>
                    <a:pt x="0" y="645"/>
                  </a:lnTo>
                  <a:lnTo>
                    <a:pt x="619" y="645"/>
                  </a:lnTo>
                  <a:cubicBezTo>
                    <a:pt x="627" y="646"/>
                    <a:pt x="634" y="646"/>
                    <a:pt x="641" y="646"/>
                  </a:cubicBezTo>
                  <a:cubicBezTo>
                    <a:pt x="1058" y="646"/>
                    <a:pt x="1065" y="0"/>
                    <a:pt x="6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108"/>
            <p:cNvSpPr/>
            <p:nvPr/>
          </p:nvSpPr>
          <p:spPr>
            <a:xfrm>
              <a:off x="7176392" y="1766368"/>
              <a:ext cx="20198" cy="31516"/>
            </a:xfrm>
            <a:custGeom>
              <a:avLst/>
              <a:gdLst/>
              <a:ahLst/>
              <a:cxnLst/>
              <a:rect l="l" t="t" r="r" b="b"/>
              <a:pathLst>
                <a:path w="620" h="966" extrusionOk="0">
                  <a:moveTo>
                    <a:pt x="310" y="1"/>
                  </a:moveTo>
                  <a:cubicBezTo>
                    <a:pt x="156" y="1"/>
                    <a:pt x="1" y="108"/>
                    <a:pt x="1" y="322"/>
                  </a:cubicBezTo>
                  <a:lnTo>
                    <a:pt x="1" y="965"/>
                  </a:lnTo>
                  <a:cubicBezTo>
                    <a:pt x="152" y="948"/>
                    <a:pt x="292" y="932"/>
                    <a:pt x="437" y="932"/>
                  </a:cubicBezTo>
                  <a:cubicBezTo>
                    <a:pt x="496" y="932"/>
                    <a:pt x="557" y="934"/>
                    <a:pt x="620" y="941"/>
                  </a:cubicBezTo>
                  <a:lnTo>
                    <a:pt x="620" y="322"/>
                  </a:lnTo>
                  <a:cubicBezTo>
                    <a:pt x="620" y="108"/>
                    <a:pt x="465"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108"/>
            <p:cNvSpPr/>
            <p:nvPr/>
          </p:nvSpPr>
          <p:spPr>
            <a:xfrm>
              <a:off x="7226822" y="1783431"/>
              <a:ext cx="31763" cy="33082"/>
            </a:xfrm>
            <a:custGeom>
              <a:avLst/>
              <a:gdLst/>
              <a:ahLst/>
              <a:cxnLst/>
              <a:rect l="l" t="t" r="r" b="b"/>
              <a:pathLst>
                <a:path w="975" h="1014" extrusionOk="0">
                  <a:moveTo>
                    <a:pt x="565" y="1"/>
                  </a:moveTo>
                  <a:cubicBezTo>
                    <a:pt x="474" y="1"/>
                    <a:pt x="382" y="40"/>
                    <a:pt x="310" y="133"/>
                  </a:cubicBezTo>
                  <a:lnTo>
                    <a:pt x="1" y="680"/>
                  </a:lnTo>
                  <a:cubicBezTo>
                    <a:pt x="191" y="776"/>
                    <a:pt x="358" y="895"/>
                    <a:pt x="525" y="1014"/>
                  </a:cubicBezTo>
                  <a:lnTo>
                    <a:pt x="858" y="466"/>
                  </a:lnTo>
                  <a:cubicBezTo>
                    <a:pt x="975" y="216"/>
                    <a:pt x="776" y="1"/>
                    <a:pt x="5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108"/>
            <p:cNvSpPr/>
            <p:nvPr/>
          </p:nvSpPr>
          <p:spPr>
            <a:xfrm>
              <a:off x="7264840" y="1828845"/>
              <a:ext cx="36682" cy="29624"/>
            </a:xfrm>
            <a:custGeom>
              <a:avLst/>
              <a:gdLst/>
              <a:ahLst/>
              <a:cxnLst/>
              <a:rect l="l" t="t" r="r" b="b"/>
              <a:pathLst>
                <a:path w="1126" h="908" extrusionOk="0">
                  <a:moveTo>
                    <a:pt x="679" y="0"/>
                  </a:moveTo>
                  <a:cubicBezTo>
                    <a:pt x="637" y="0"/>
                    <a:pt x="594" y="8"/>
                    <a:pt x="548" y="27"/>
                  </a:cubicBezTo>
                  <a:lnTo>
                    <a:pt x="1" y="336"/>
                  </a:lnTo>
                  <a:cubicBezTo>
                    <a:pt x="120" y="503"/>
                    <a:pt x="191" y="693"/>
                    <a:pt x="263" y="908"/>
                  </a:cubicBezTo>
                  <a:lnTo>
                    <a:pt x="834" y="574"/>
                  </a:lnTo>
                  <a:cubicBezTo>
                    <a:pt x="1125" y="387"/>
                    <a:pt x="96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108"/>
            <p:cNvSpPr/>
            <p:nvPr/>
          </p:nvSpPr>
          <p:spPr>
            <a:xfrm>
              <a:off x="7059699" y="1951613"/>
              <a:ext cx="35281" cy="20358"/>
            </a:xfrm>
            <a:custGeom>
              <a:avLst/>
              <a:gdLst/>
              <a:ahLst/>
              <a:cxnLst/>
              <a:rect l="l" t="t" r="r" b="b"/>
              <a:pathLst>
                <a:path w="1083" h="624" extrusionOk="0">
                  <a:moveTo>
                    <a:pt x="397" y="0"/>
                  </a:moveTo>
                  <a:cubicBezTo>
                    <a:pt x="1" y="0"/>
                    <a:pt x="1" y="624"/>
                    <a:pt x="397" y="624"/>
                  </a:cubicBezTo>
                  <a:cubicBezTo>
                    <a:pt x="411" y="624"/>
                    <a:pt x="425" y="623"/>
                    <a:pt x="439" y="622"/>
                  </a:cubicBezTo>
                  <a:lnTo>
                    <a:pt x="1058" y="622"/>
                  </a:lnTo>
                  <a:lnTo>
                    <a:pt x="1082" y="2"/>
                  </a:lnTo>
                  <a:lnTo>
                    <a:pt x="439" y="2"/>
                  </a:lnTo>
                  <a:cubicBezTo>
                    <a:pt x="425" y="1"/>
                    <a:pt x="411"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108"/>
            <p:cNvSpPr/>
            <p:nvPr/>
          </p:nvSpPr>
          <p:spPr>
            <a:xfrm>
              <a:off x="7116743" y="2044137"/>
              <a:ext cx="29417" cy="29982"/>
            </a:xfrm>
            <a:custGeom>
              <a:avLst/>
              <a:gdLst/>
              <a:ahLst/>
              <a:cxnLst/>
              <a:rect l="l" t="t" r="r" b="b"/>
              <a:pathLst>
                <a:path w="903" h="919" extrusionOk="0">
                  <a:moveTo>
                    <a:pt x="379" y="0"/>
                  </a:moveTo>
                  <a:lnTo>
                    <a:pt x="117" y="453"/>
                  </a:lnTo>
                  <a:cubicBezTo>
                    <a:pt x="0" y="703"/>
                    <a:pt x="199" y="918"/>
                    <a:pt x="411" y="918"/>
                  </a:cubicBezTo>
                  <a:cubicBezTo>
                    <a:pt x="501" y="918"/>
                    <a:pt x="594" y="879"/>
                    <a:pt x="665" y="786"/>
                  </a:cubicBezTo>
                  <a:lnTo>
                    <a:pt x="903" y="334"/>
                  </a:lnTo>
                  <a:cubicBezTo>
                    <a:pt x="712" y="238"/>
                    <a:pt x="546" y="119"/>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108"/>
            <p:cNvSpPr/>
            <p:nvPr/>
          </p:nvSpPr>
          <p:spPr>
            <a:xfrm>
              <a:off x="7071623" y="2002964"/>
              <a:ext cx="36552" cy="29069"/>
            </a:xfrm>
            <a:custGeom>
              <a:avLst/>
              <a:gdLst/>
              <a:ahLst/>
              <a:cxnLst/>
              <a:rect l="l" t="t" r="r" b="b"/>
              <a:pathLst>
                <a:path w="1122" h="891" extrusionOk="0">
                  <a:moveTo>
                    <a:pt x="859" y="0"/>
                  </a:moveTo>
                  <a:lnTo>
                    <a:pt x="288" y="310"/>
                  </a:lnTo>
                  <a:cubicBezTo>
                    <a:pt x="0" y="494"/>
                    <a:pt x="155" y="891"/>
                    <a:pt x="432" y="891"/>
                  </a:cubicBezTo>
                  <a:cubicBezTo>
                    <a:pt x="476" y="891"/>
                    <a:pt x="524" y="881"/>
                    <a:pt x="573" y="858"/>
                  </a:cubicBezTo>
                  <a:lnTo>
                    <a:pt x="1121" y="572"/>
                  </a:lnTo>
                  <a:cubicBezTo>
                    <a:pt x="1002" y="381"/>
                    <a:pt x="931" y="191"/>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108"/>
            <p:cNvSpPr/>
            <p:nvPr/>
          </p:nvSpPr>
          <p:spPr>
            <a:xfrm>
              <a:off x="7059504" y="1888679"/>
              <a:ext cx="34695" cy="21108"/>
            </a:xfrm>
            <a:custGeom>
              <a:avLst/>
              <a:gdLst/>
              <a:ahLst/>
              <a:cxnLst/>
              <a:rect l="l" t="t" r="r" b="b"/>
              <a:pathLst>
                <a:path w="1065" h="647" extrusionOk="0">
                  <a:moveTo>
                    <a:pt x="403" y="0"/>
                  </a:moveTo>
                  <a:cubicBezTo>
                    <a:pt x="0" y="0"/>
                    <a:pt x="7" y="646"/>
                    <a:pt x="423" y="646"/>
                  </a:cubicBezTo>
                  <a:cubicBezTo>
                    <a:pt x="431" y="646"/>
                    <a:pt x="438" y="646"/>
                    <a:pt x="445" y="645"/>
                  </a:cubicBezTo>
                  <a:lnTo>
                    <a:pt x="1064" y="645"/>
                  </a:lnTo>
                  <a:lnTo>
                    <a:pt x="1064" y="2"/>
                  </a:lnTo>
                  <a:lnTo>
                    <a:pt x="445" y="2"/>
                  </a:lnTo>
                  <a:cubicBezTo>
                    <a:pt x="431" y="1"/>
                    <a:pt x="417" y="0"/>
                    <a:pt x="4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108"/>
            <p:cNvSpPr/>
            <p:nvPr/>
          </p:nvSpPr>
          <p:spPr>
            <a:xfrm>
              <a:off x="7114397" y="1783431"/>
              <a:ext cx="31763" cy="33865"/>
            </a:xfrm>
            <a:custGeom>
              <a:avLst/>
              <a:gdLst/>
              <a:ahLst/>
              <a:cxnLst/>
              <a:rect l="l" t="t" r="r" b="b"/>
              <a:pathLst>
                <a:path w="975" h="1038" extrusionOk="0">
                  <a:moveTo>
                    <a:pt x="411" y="1"/>
                  </a:moveTo>
                  <a:cubicBezTo>
                    <a:pt x="200" y="1"/>
                    <a:pt x="1" y="216"/>
                    <a:pt x="118" y="466"/>
                  </a:cubicBezTo>
                  <a:lnTo>
                    <a:pt x="451" y="1038"/>
                  </a:lnTo>
                  <a:cubicBezTo>
                    <a:pt x="618" y="895"/>
                    <a:pt x="784" y="776"/>
                    <a:pt x="975" y="680"/>
                  </a:cubicBezTo>
                  <a:lnTo>
                    <a:pt x="665" y="133"/>
                  </a:lnTo>
                  <a:cubicBezTo>
                    <a:pt x="594" y="40"/>
                    <a:pt x="501" y="1"/>
                    <a:pt x="4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108"/>
            <p:cNvSpPr/>
            <p:nvPr/>
          </p:nvSpPr>
          <p:spPr>
            <a:xfrm>
              <a:off x="7074001" y="1828845"/>
              <a:ext cx="34923" cy="29624"/>
            </a:xfrm>
            <a:custGeom>
              <a:avLst/>
              <a:gdLst/>
              <a:ahLst/>
              <a:cxnLst/>
              <a:rect l="l" t="t" r="r" b="b"/>
              <a:pathLst>
                <a:path w="1072" h="908" extrusionOk="0">
                  <a:moveTo>
                    <a:pt x="344" y="1"/>
                  </a:moveTo>
                  <a:cubicBezTo>
                    <a:pt x="237" y="1"/>
                    <a:pt x="142" y="53"/>
                    <a:pt x="96" y="146"/>
                  </a:cubicBezTo>
                  <a:cubicBezTo>
                    <a:pt x="0" y="312"/>
                    <a:pt x="48" y="503"/>
                    <a:pt x="215" y="574"/>
                  </a:cubicBezTo>
                  <a:lnTo>
                    <a:pt x="786" y="908"/>
                  </a:lnTo>
                  <a:cubicBezTo>
                    <a:pt x="858" y="717"/>
                    <a:pt x="953" y="527"/>
                    <a:pt x="1072" y="336"/>
                  </a:cubicBezTo>
                  <a:lnTo>
                    <a:pt x="524" y="50"/>
                  </a:lnTo>
                  <a:cubicBezTo>
                    <a:pt x="465" y="17"/>
                    <a:pt x="403" y="1"/>
                    <a:pt x="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108"/>
            <p:cNvSpPr/>
            <p:nvPr/>
          </p:nvSpPr>
          <p:spPr>
            <a:xfrm>
              <a:off x="7115114" y="1817263"/>
              <a:ext cx="142787" cy="226907"/>
            </a:xfrm>
            <a:custGeom>
              <a:avLst/>
              <a:gdLst/>
              <a:ahLst/>
              <a:cxnLst/>
              <a:rect l="l" t="t" r="r" b="b"/>
              <a:pathLst>
                <a:path w="4383" h="6955" extrusionOk="0">
                  <a:moveTo>
                    <a:pt x="1790" y="1143"/>
                  </a:moveTo>
                  <a:cubicBezTo>
                    <a:pt x="2320" y="1143"/>
                    <a:pt x="2589" y="1817"/>
                    <a:pt x="2191" y="2215"/>
                  </a:cubicBezTo>
                  <a:cubicBezTo>
                    <a:pt x="2071" y="2336"/>
                    <a:pt x="1920" y="2390"/>
                    <a:pt x="1769" y="2390"/>
                  </a:cubicBezTo>
                  <a:cubicBezTo>
                    <a:pt x="1443" y="2390"/>
                    <a:pt x="1120" y="2137"/>
                    <a:pt x="1120" y="1763"/>
                  </a:cubicBezTo>
                  <a:cubicBezTo>
                    <a:pt x="1120" y="1406"/>
                    <a:pt x="1405" y="1144"/>
                    <a:pt x="1763" y="1144"/>
                  </a:cubicBezTo>
                  <a:cubicBezTo>
                    <a:pt x="1772" y="1143"/>
                    <a:pt x="1781" y="1143"/>
                    <a:pt x="1790" y="1143"/>
                  </a:cubicBezTo>
                  <a:close/>
                  <a:moveTo>
                    <a:pt x="3477" y="2858"/>
                  </a:moveTo>
                  <a:cubicBezTo>
                    <a:pt x="3739" y="2858"/>
                    <a:pt x="3882" y="3192"/>
                    <a:pt x="3692" y="3406"/>
                  </a:cubicBezTo>
                  <a:cubicBezTo>
                    <a:pt x="3624" y="3466"/>
                    <a:pt x="3545" y="3493"/>
                    <a:pt x="3469" y="3493"/>
                  </a:cubicBezTo>
                  <a:cubicBezTo>
                    <a:pt x="3301" y="3493"/>
                    <a:pt x="3144" y="3364"/>
                    <a:pt x="3144" y="3168"/>
                  </a:cubicBezTo>
                  <a:cubicBezTo>
                    <a:pt x="3144" y="3001"/>
                    <a:pt x="3287" y="2858"/>
                    <a:pt x="3477" y="2858"/>
                  </a:cubicBezTo>
                  <a:close/>
                  <a:moveTo>
                    <a:pt x="921" y="3499"/>
                  </a:moveTo>
                  <a:cubicBezTo>
                    <a:pt x="932" y="3499"/>
                    <a:pt x="942" y="3500"/>
                    <a:pt x="953" y="3501"/>
                  </a:cubicBezTo>
                  <a:cubicBezTo>
                    <a:pt x="1239" y="3501"/>
                    <a:pt x="1382" y="3835"/>
                    <a:pt x="1191" y="4025"/>
                  </a:cubicBezTo>
                  <a:cubicBezTo>
                    <a:pt x="1120" y="4097"/>
                    <a:pt x="1035" y="4128"/>
                    <a:pt x="954" y="4128"/>
                  </a:cubicBezTo>
                  <a:cubicBezTo>
                    <a:pt x="792" y="4128"/>
                    <a:pt x="643" y="4001"/>
                    <a:pt x="643" y="3811"/>
                  </a:cubicBezTo>
                  <a:cubicBezTo>
                    <a:pt x="643" y="3655"/>
                    <a:pt x="768" y="3499"/>
                    <a:pt x="921" y="3499"/>
                  </a:cubicBezTo>
                  <a:close/>
                  <a:moveTo>
                    <a:pt x="2739" y="4430"/>
                  </a:moveTo>
                  <a:cubicBezTo>
                    <a:pt x="3073" y="4430"/>
                    <a:pt x="3358" y="4716"/>
                    <a:pt x="3358" y="5049"/>
                  </a:cubicBezTo>
                  <a:cubicBezTo>
                    <a:pt x="3358" y="5436"/>
                    <a:pt x="3053" y="5691"/>
                    <a:pt x="2731" y="5691"/>
                  </a:cubicBezTo>
                  <a:cubicBezTo>
                    <a:pt x="2576" y="5691"/>
                    <a:pt x="2418" y="5633"/>
                    <a:pt x="2287" y="5502"/>
                  </a:cubicBezTo>
                  <a:cubicBezTo>
                    <a:pt x="1882" y="5097"/>
                    <a:pt x="2168" y="4430"/>
                    <a:pt x="2739" y="4430"/>
                  </a:cubicBezTo>
                  <a:close/>
                  <a:moveTo>
                    <a:pt x="2191" y="1"/>
                  </a:moveTo>
                  <a:cubicBezTo>
                    <a:pt x="977" y="1"/>
                    <a:pt x="0" y="977"/>
                    <a:pt x="0" y="2191"/>
                  </a:cubicBezTo>
                  <a:lnTo>
                    <a:pt x="0" y="4740"/>
                  </a:lnTo>
                  <a:cubicBezTo>
                    <a:pt x="0" y="5954"/>
                    <a:pt x="977" y="6931"/>
                    <a:pt x="2191" y="6954"/>
                  </a:cubicBezTo>
                  <a:cubicBezTo>
                    <a:pt x="3406" y="6931"/>
                    <a:pt x="4382" y="5954"/>
                    <a:pt x="4382" y="4740"/>
                  </a:cubicBezTo>
                  <a:lnTo>
                    <a:pt x="4382" y="2191"/>
                  </a:lnTo>
                  <a:cubicBezTo>
                    <a:pt x="4382" y="977"/>
                    <a:pt x="3406"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9" name="Google Shape;13479;p108"/>
          <p:cNvGrpSpPr/>
          <p:nvPr/>
        </p:nvGrpSpPr>
        <p:grpSpPr>
          <a:xfrm>
            <a:off x="7776795" y="1766009"/>
            <a:ext cx="371742" cy="349120"/>
            <a:chOff x="7776795" y="1766009"/>
            <a:chExt cx="371742" cy="349120"/>
          </a:xfrm>
        </p:grpSpPr>
        <p:sp>
          <p:nvSpPr>
            <p:cNvPr id="13480" name="Google Shape;13480;p108"/>
            <p:cNvSpPr/>
            <p:nvPr/>
          </p:nvSpPr>
          <p:spPr>
            <a:xfrm>
              <a:off x="7897918" y="1889527"/>
              <a:ext cx="119494" cy="102475"/>
            </a:xfrm>
            <a:custGeom>
              <a:avLst/>
              <a:gdLst/>
              <a:ahLst/>
              <a:cxnLst/>
              <a:rect l="l" t="t" r="r" b="b"/>
              <a:pathLst>
                <a:path w="3668" h="3141" extrusionOk="0">
                  <a:moveTo>
                    <a:pt x="2096" y="0"/>
                  </a:moveTo>
                  <a:cubicBezTo>
                    <a:pt x="691" y="0"/>
                    <a:pt x="0" y="1691"/>
                    <a:pt x="977" y="2667"/>
                  </a:cubicBezTo>
                  <a:cubicBezTo>
                    <a:pt x="1303" y="2994"/>
                    <a:pt x="1704" y="3140"/>
                    <a:pt x="2095" y="3140"/>
                  </a:cubicBezTo>
                  <a:cubicBezTo>
                    <a:pt x="2901" y="3140"/>
                    <a:pt x="3668" y="2518"/>
                    <a:pt x="3668" y="1572"/>
                  </a:cubicBezTo>
                  <a:cubicBezTo>
                    <a:pt x="3668" y="715"/>
                    <a:pt x="29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108"/>
            <p:cNvSpPr/>
            <p:nvPr/>
          </p:nvSpPr>
          <p:spPr>
            <a:xfrm>
              <a:off x="7776795" y="1766009"/>
              <a:ext cx="371742" cy="349120"/>
            </a:xfrm>
            <a:custGeom>
              <a:avLst/>
              <a:gdLst/>
              <a:ahLst/>
              <a:cxnLst/>
              <a:rect l="l" t="t" r="r" b="b"/>
              <a:pathLst>
                <a:path w="11411" h="10701" extrusionOk="0">
                  <a:moveTo>
                    <a:pt x="4123" y="2405"/>
                  </a:moveTo>
                  <a:cubicBezTo>
                    <a:pt x="4409" y="2453"/>
                    <a:pt x="4695" y="2524"/>
                    <a:pt x="4980" y="2596"/>
                  </a:cubicBezTo>
                  <a:cubicBezTo>
                    <a:pt x="4576" y="2786"/>
                    <a:pt x="4218" y="3000"/>
                    <a:pt x="3861" y="3239"/>
                  </a:cubicBezTo>
                  <a:cubicBezTo>
                    <a:pt x="3933" y="2953"/>
                    <a:pt x="4004" y="2667"/>
                    <a:pt x="4123" y="2405"/>
                  </a:cubicBezTo>
                  <a:close/>
                  <a:moveTo>
                    <a:pt x="8290" y="2332"/>
                  </a:moveTo>
                  <a:cubicBezTo>
                    <a:pt x="9976" y="2332"/>
                    <a:pt x="10504" y="3337"/>
                    <a:pt x="9586" y="4818"/>
                  </a:cubicBezTo>
                  <a:lnTo>
                    <a:pt x="9586" y="4818"/>
                  </a:lnTo>
                  <a:cubicBezTo>
                    <a:pt x="9257" y="4443"/>
                    <a:pt x="8905" y="4092"/>
                    <a:pt x="8529" y="3786"/>
                  </a:cubicBezTo>
                  <a:cubicBezTo>
                    <a:pt x="8457" y="3310"/>
                    <a:pt x="8338" y="2810"/>
                    <a:pt x="8172" y="2334"/>
                  </a:cubicBezTo>
                  <a:cubicBezTo>
                    <a:pt x="8211" y="2333"/>
                    <a:pt x="8251" y="2332"/>
                    <a:pt x="8290" y="2332"/>
                  </a:cubicBezTo>
                  <a:close/>
                  <a:moveTo>
                    <a:pt x="3336" y="2332"/>
                  </a:moveTo>
                  <a:cubicBezTo>
                    <a:pt x="3375" y="2332"/>
                    <a:pt x="3415" y="2333"/>
                    <a:pt x="3456" y="2334"/>
                  </a:cubicBezTo>
                  <a:cubicBezTo>
                    <a:pt x="3290" y="2810"/>
                    <a:pt x="3171" y="3310"/>
                    <a:pt x="3099" y="3786"/>
                  </a:cubicBezTo>
                  <a:cubicBezTo>
                    <a:pt x="2718" y="4096"/>
                    <a:pt x="2361" y="4453"/>
                    <a:pt x="2027" y="4834"/>
                  </a:cubicBezTo>
                  <a:cubicBezTo>
                    <a:pt x="1097" y="3322"/>
                    <a:pt x="1644" y="2332"/>
                    <a:pt x="3336" y="2332"/>
                  </a:cubicBezTo>
                  <a:close/>
                  <a:moveTo>
                    <a:pt x="8624" y="4715"/>
                  </a:moveTo>
                  <a:lnTo>
                    <a:pt x="8624" y="4715"/>
                  </a:lnTo>
                  <a:cubicBezTo>
                    <a:pt x="8838" y="4906"/>
                    <a:pt x="9029" y="5120"/>
                    <a:pt x="9219" y="5358"/>
                  </a:cubicBezTo>
                  <a:cubicBezTo>
                    <a:pt x="9029" y="5572"/>
                    <a:pt x="8838" y="5787"/>
                    <a:pt x="8624" y="6001"/>
                  </a:cubicBezTo>
                  <a:cubicBezTo>
                    <a:pt x="8648" y="5572"/>
                    <a:pt x="8648" y="5144"/>
                    <a:pt x="8624" y="4715"/>
                  </a:cubicBezTo>
                  <a:close/>
                  <a:moveTo>
                    <a:pt x="3861" y="7454"/>
                  </a:moveTo>
                  <a:cubicBezTo>
                    <a:pt x="4218" y="7692"/>
                    <a:pt x="4576" y="7906"/>
                    <a:pt x="4957" y="8097"/>
                  </a:cubicBezTo>
                  <a:cubicBezTo>
                    <a:pt x="4671" y="8192"/>
                    <a:pt x="4385" y="8240"/>
                    <a:pt x="4099" y="8287"/>
                  </a:cubicBezTo>
                  <a:cubicBezTo>
                    <a:pt x="4004" y="8025"/>
                    <a:pt x="3909" y="7739"/>
                    <a:pt x="3837" y="7478"/>
                  </a:cubicBezTo>
                  <a:lnTo>
                    <a:pt x="3861" y="7454"/>
                  </a:lnTo>
                  <a:close/>
                  <a:moveTo>
                    <a:pt x="7529" y="2405"/>
                  </a:moveTo>
                  <a:cubicBezTo>
                    <a:pt x="7981" y="3739"/>
                    <a:pt x="8124" y="5168"/>
                    <a:pt x="7933" y="6573"/>
                  </a:cubicBezTo>
                  <a:lnTo>
                    <a:pt x="7957" y="6573"/>
                  </a:lnTo>
                  <a:cubicBezTo>
                    <a:pt x="7529" y="6906"/>
                    <a:pt x="7076" y="7192"/>
                    <a:pt x="6600" y="7430"/>
                  </a:cubicBezTo>
                  <a:cubicBezTo>
                    <a:pt x="6886" y="7525"/>
                    <a:pt x="7171" y="7597"/>
                    <a:pt x="7481" y="7668"/>
                  </a:cubicBezTo>
                  <a:cubicBezTo>
                    <a:pt x="7576" y="7597"/>
                    <a:pt x="7695" y="7525"/>
                    <a:pt x="7767" y="7454"/>
                  </a:cubicBezTo>
                  <a:lnTo>
                    <a:pt x="7767" y="7454"/>
                  </a:lnTo>
                  <a:cubicBezTo>
                    <a:pt x="7695" y="7739"/>
                    <a:pt x="7624" y="8025"/>
                    <a:pt x="7505" y="8311"/>
                  </a:cubicBezTo>
                  <a:cubicBezTo>
                    <a:pt x="5528" y="7930"/>
                    <a:pt x="3718" y="6882"/>
                    <a:pt x="2408" y="5358"/>
                  </a:cubicBezTo>
                  <a:cubicBezTo>
                    <a:pt x="2599" y="5120"/>
                    <a:pt x="2789" y="4906"/>
                    <a:pt x="3004" y="4715"/>
                  </a:cubicBezTo>
                  <a:lnTo>
                    <a:pt x="3004" y="5072"/>
                  </a:lnTo>
                  <a:cubicBezTo>
                    <a:pt x="3194" y="5310"/>
                    <a:pt x="3409" y="5525"/>
                    <a:pt x="3623" y="5715"/>
                  </a:cubicBezTo>
                  <a:cubicBezTo>
                    <a:pt x="3599" y="5191"/>
                    <a:pt x="3647" y="4644"/>
                    <a:pt x="3718" y="4120"/>
                  </a:cubicBezTo>
                  <a:cubicBezTo>
                    <a:pt x="4361" y="3620"/>
                    <a:pt x="5076" y="3215"/>
                    <a:pt x="5814" y="2905"/>
                  </a:cubicBezTo>
                  <a:cubicBezTo>
                    <a:pt x="6314" y="3119"/>
                    <a:pt x="6767" y="3358"/>
                    <a:pt x="7219" y="3643"/>
                  </a:cubicBezTo>
                  <a:cubicBezTo>
                    <a:pt x="7171" y="3334"/>
                    <a:pt x="7076" y="3048"/>
                    <a:pt x="6981" y="2762"/>
                  </a:cubicBezTo>
                  <a:lnTo>
                    <a:pt x="6671" y="2596"/>
                  </a:lnTo>
                  <a:cubicBezTo>
                    <a:pt x="6957" y="2524"/>
                    <a:pt x="7243" y="2453"/>
                    <a:pt x="7529" y="2405"/>
                  </a:cubicBezTo>
                  <a:close/>
                  <a:moveTo>
                    <a:pt x="5814" y="8478"/>
                  </a:moveTo>
                  <a:cubicBezTo>
                    <a:pt x="6266" y="8644"/>
                    <a:pt x="6767" y="8787"/>
                    <a:pt x="7243" y="8883"/>
                  </a:cubicBezTo>
                  <a:cubicBezTo>
                    <a:pt x="6843" y="9632"/>
                    <a:pt x="6319" y="10073"/>
                    <a:pt x="5781" y="10073"/>
                  </a:cubicBezTo>
                  <a:cubicBezTo>
                    <a:pt x="5292" y="10073"/>
                    <a:pt x="4792" y="9710"/>
                    <a:pt x="4361" y="8883"/>
                  </a:cubicBezTo>
                  <a:lnTo>
                    <a:pt x="4385" y="8883"/>
                  </a:lnTo>
                  <a:cubicBezTo>
                    <a:pt x="4861" y="8787"/>
                    <a:pt x="5338" y="8644"/>
                    <a:pt x="5814" y="8478"/>
                  </a:cubicBezTo>
                  <a:close/>
                  <a:moveTo>
                    <a:pt x="5791" y="1"/>
                  </a:moveTo>
                  <a:cubicBezTo>
                    <a:pt x="5037" y="1"/>
                    <a:pt x="4275" y="559"/>
                    <a:pt x="3718" y="1738"/>
                  </a:cubicBezTo>
                  <a:cubicBezTo>
                    <a:pt x="3576" y="1727"/>
                    <a:pt x="3439" y="1721"/>
                    <a:pt x="3307" y="1721"/>
                  </a:cubicBezTo>
                  <a:cubicBezTo>
                    <a:pt x="389" y="1721"/>
                    <a:pt x="1" y="4423"/>
                    <a:pt x="3099" y="6906"/>
                  </a:cubicBezTo>
                  <a:cubicBezTo>
                    <a:pt x="3171" y="7406"/>
                    <a:pt x="3266" y="7882"/>
                    <a:pt x="3432" y="8359"/>
                  </a:cubicBezTo>
                  <a:cubicBezTo>
                    <a:pt x="3364" y="8362"/>
                    <a:pt x="3297" y="8364"/>
                    <a:pt x="3232" y="8364"/>
                  </a:cubicBezTo>
                  <a:cubicBezTo>
                    <a:pt x="1952" y="8364"/>
                    <a:pt x="1242" y="7701"/>
                    <a:pt x="1718" y="6477"/>
                  </a:cubicBezTo>
                  <a:cubicBezTo>
                    <a:pt x="1551" y="6311"/>
                    <a:pt x="1384" y="6096"/>
                    <a:pt x="1265" y="5953"/>
                  </a:cubicBezTo>
                  <a:lnTo>
                    <a:pt x="1265" y="5953"/>
                  </a:lnTo>
                  <a:cubicBezTo>
                    <a:pt x="416" y="7673"/>
                    <a:pt x="1307" y="8995"/>
                    <a:pt x="3288" y="8995"/>
                  </a:cubicBezTo>
                  <a:cubicBezTo>
                    <a:pt x="3419" y="8995"/>
                    <a:pt x="3554" y="8990"/>
                    <a:pt x="3694" y="8978"/>
                  </a:cubicBezTo>
                  <a:cubicBezTo>
                    <a:pt x="4243" y="10123"/>
                    <a:pt x="5025" y="10701"/>
                    <a:pt x="5806" y="10701"/>
                  </a:cubicBezTo>
                  <a:cubicBezTo>
                    <a:pt x="6958" y="10701"/>
                    <a:pt x="8108" y="9446"/>
                    <a:pt x="8505" y="6906"/>
                  </a:cubicBezTo>
                  <a:cubicBezTo>
                    <a:pt x="8886" y="6596"/>
                    <a:pt x="9243" y="6239"/>
                    <a:pt x="9577" y="5882"/>
                  </a:cubicBezTo>
                  <a:lnTo>
                    <a:pt x="9577" y="5882"/>
                  </a:lnTo>
                  <a:cubicBezTo>
                    <a:pt x="10315" y="7073"/>
                    <a:pt x="10196" y="8097"/>
                    <a:pt x="8815" y="8311"/>
                  </a:cubicBezTo>
                  <a:cubicBezTo>
                    <a:pt x="8743" y="8549"/>
                    <a:pt x="8672" y="8763"/>
                    <a:pt x="8576" y="8978"/>
                  </a:cubicBezTo>
                  <a:cubicBezTo>
                    <a:pt x="10482" y="8883"/>
                    <a:pt x="11410" y="7406"/>
                    <a:pt x="9981" y="5358"/>
                  </a:cubicBezTo>
                  <a:cubicBezTo>
                    <a:pt x="11345" y="3395"/>
                    <a:pt x="10558" y="1710"/>
                    <a:pt x="8309" y="1710"/>
                  </a:cubicBezTo>
                  <a:cubicBezTo>
                    <a:pt x="7611" y="1710"/>
                    <a:pt x="6773" y="1872"/>
                    <a:pt x="5814" y="2238"/>
                  </a:cubicBezTo>
                  <a:cubicBezTo>
                    <a:pt x="5338" y="2048"/>
                    <a:pt x="4861" y="1905"/>
                    <a:pt x="4385" y="1810"/>
                  </a:cubicBezTo>
                  <a:cubicBezTo>
                    <a:pt x="4773" y="1077"/>
                    <a:pt x="5274" y="621"/>
                    <a:pt x="5804" y="621"/>
                  </a:cubicBezTo>
                  <a:cubicBezTo>
                    <a:pt x="6152" y="621"/>
                    <a:pt x="6512" y="818"/>
                    <a:pt x="6862" y="1262"/>
                  </a:cubicBezTo>
                  <a:cubicBezTo>
                    <a:pt x="7100" y="1191"/>
                    <a:pt x="7314" y="1167"/>
                    <a:pt x="7552" y="1143"/>
                  </a:cubicBezTo>
                  <a:cubicBezTo>
                    <a:pt x="7053" y="394"/>
                    <a:pt x="6424" y="1"/>
                    <a:pt x="5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82" name="Google Shape;13482;p108"/>
          <p:cNvSpPr/>
          <p:nvPr/>
        </p:nvSpPr>
        <p:spPr>
          <a:xfrm>
            <a:off x="7853678" y="2325397"/>
            <a:ext cx="225045" cy="81595"/>
          </a:xfrm>
          <a:custGeom>
            <a:avLst/>
            <a:gdLst/>
            <a:ahLst/>
            <a:cxnLst/>
            <a:rect l="l" t="t" r="r" b="b"/>
            <a:pathLst>
              <a:path w="6908" h="2501" extrusionOk="0">
                <a:moveTo>
                  <a:pt x="310" y="0"/>
                </a:moveTo>
                <a:cubicBezTo>
                  <a:pt x="144" y="0"/>
                  <a:pt x="1" y="143"/>
                  <a:pt x="1" y="310"/>
                </a:cubicBezTo>
                <a:lnTo>
                  <a:pt x="1" y="2191"/>
                </a:lnTo>
                <a:cubicBezTo>
                  <a:pt x="1" y="2358"/>
                  <a:pt x="144" y="2501"/>
                  <a:pt x="310" y="2501"/>
                </a:cubicBezTo>
                <a:lnTo>
                  <a:pt x="6597" y="2501"/>
                </a:lnTo>
                <a:cubicBezTo>
                  <a:pt x="6764" y="2501"/>
                  <a:pt x="6907" y="2358"/>
                  <a:pt x="6907" y="2191"/>
                </a:cubicBezTo>
                <a:lnTo>
                  <a:pt x="6907" y="310"/>
                </a:lnTo>
                <a:cubicBezTo>
                  <a:pt x="6883" y="143"/>
                  <a:pt x="6764" y="0"/>
                  <a:pt x="6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108"/>
          <p:cNvSpPr/>
          <p:nvPr/>
        </p:nvSpPr>
        <p:spPr>
          <a:xfrm>
            <a:off x="7833513" y="2427155"/>
            <a:ext cx="265376" cy="247102"/>
          </a:xfrm>
          <a:custGeom>
            <a:avLst/>
            <a:gdLst/>
            <a:ahLst/>
            <a:cxnLst/>
            <a:rect l="l" t="t" r="r" b="b"/>
            <a:pathLst>
              <a:path w="8146" h="7574" extrusionOk="0">
                <a:moveTo>
                  <a:pt x="4049" y="1192"/>
                </a:moveTo>
                <a:cubicBezTo>
                  <a:pt x="5311" y="1192"/>
                  <a:pt x="6311" y="2216"/>
                  <a:pt x="6264" y="3454"/>
                </a:cubicBezTo>
                <a:lnTo>
                  <a:pt x="6264" y="4073"/>
                </a:lnTo>
                <a:cubicBezTo>
                  <a:pt x="6264" y="4478"/>
                  <a:pt x="6002" y="4835"/>
                  <a:pt x="5645" y="4978"/>
                </a:cubicBezTo>
                <a:lnTo>
                  <a:pt x="5645" y="5335"/>
                </a:lnTo>
                <a:cubicBezTo>
                  <a:pt x="5645" y="5859"/>
                  <a:pt x="5216" y="6288"/>
                  <a:pt x="4692" y="6288"/>
                </a:cubicBezTo>
                <a:lnTo>
                  <a:pt x="3454" y="6288"/>
                </a:lnTo>
                <a:cubicBezTo>
                  <a:pt x="2930" y="6288"/>
                  <a:pt x="2501" y="5859"/>
                  <a:pt x="2501" y="5335"/>
                </a:cubicBezTo>
                <a:lnTo>
                  <a:pt x="2501" y="4978"/>
                </a:lnTo>
                <a:cubicBezTo>
                  <a:pt x="2120" y="4835"/>
                  <a:pt x="1882" y="4478"/>
                  <a:pt x="1882" y="4073"/>
                </a:cubicBezTo>
                <a:lnTo>
                  <a:pt x="1882" y="3478"/>
                </a:lnTo>
                <a:cubicBezTo>
                  <a:pt x="1811" y="2239"/>
                  <a:pt x="2811" y="1192"/>
                  <a:pt x="4049" y="1192"/>
                </a:cubicBezTo>
                <a:close/>
                <a:moveTo>
                  <a:pt x="1144" y="1"/>
                </a:moveTo>
                <a:cubicBezTo>
                  <a:pt x="501" y="1"/>
                  <a:pt x="1" y="525"/>
                  <a:pt x="1" y="1144"/>
                </a:cubicBezTo>
                <a:lnTo>
                  <a:pt x="1" y="6431"/>
                </a:lnTo>
                <a:cubicBezTo>
                  <a:pt x="1" y="7050"/>
                  <a:pt x="501" y="7574"/>
                  <a:pt x="1144" y="7574"/>
                </a:cubicBezTo>
                <a:lnTo>
                  <a:pt x="7002" y="7574"/>
                </a:lnTo>
                <a:cubicBezTo>
                  <a:pt x="7621" y="7574"/>
                  <a:pt x="8145" y="7050"/>
                  <a:pt x="8145" y="6431"/>
                </a:cubicBezTo>
                <a:lnTo>
                  <a:pt x="8145" y="1168"/>
                </a:lnTo>
                <a:cubicBezTo>
                  <a:pt x="8145" y="525"/>
                  <a:pt x="7621" y="1"/>
                  <a:pt x="70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108"/>
          <p:cNvSpPr/>
          <p:nvPr/>
        </p:nvSpPr>
        <p:spPr>
          <a:xfrm>
            <a:off x="7912643" y="2486956"/>
            <a:ext cx="104737" cy="123616"/>
          </a:xfrm>
          <a:custGeom>
            <a:avLst/>
            <a:gdLst/>
            <a:ahLst/>
            <a:cxnLst/>
            <a:rect l="l" t="t" r="r" b="b"/>
            <a:pathLst>
              <a:path w="3215" h="3789" extrusionOk="0">
                <a:moveTo>
                  <a:pt x="986" y="1320"/>
                </a:moveTo>
                <a:cubicBezTo>
                  <a:pt x="1154" y="1320"/>
                  <a:pt x="1311" y="1449"/>
                  <a:pt x="1311" y="1645"/>
                </a:cubicBezTo>
                <a:cubicBezTo>
                  <a:pt x="1311" y="1788"/>
                  <a:pt x="1168" y="1930"/>
                  <a:pt x="1025" y="1930"/>
                </a:cubicBezTo>
                <a:lnTo>
                  <a:pt x="1025" y="1954"/>
                </a:lnTo>
                <a:cubicBezTo>
                  <a:pt x="739" y="1954"/>
                  <a:pt x="572" y="1621"/>
                  <a:pt x="763" y="1407"/>
                </a:cubicBezTo>
                <a:cubicBezTo>
                  <a:pt x="830" y="1347"/>
                  <a:pt x="909" y="1320"/>
                  <a:pt x="986" y="1320"/>
                </a:cubicBezTo>
                <a:close/>
                <a:moveTo>
                  <a:pt x="2256" y="1320"/>
                </a:moveTo>
                <a:cubicBezTo>
                  <a:pt x="2416" y="1320"/>
                  <a:pt x="2573" y="1449"/>
                  <a:pt x="2573" y="1645"/>
                </a:cubicBezTo>
                <a:cubicBezTo>
                  <a:pt x="2595" y="1799"/>
                  <a:pt x="2453" y="1933"/>
                  <a:pt x="2300" y="1933"/>
                </a:cubicBezTo>
                <a:cubicBezTo>
                  <a:pt x="2288" y="1933"/>
                  <a:pt x="2275" y="1932"/>
                  <a:pt x="2263" y="1930"/>
                </a:cubicBezTo>
                <a:lnTo>
                  <a:pt x="2263" y="1954"/>
                </a:lnTo>
                <a:cubicBezTo>
                  <a:pt x="1977" y="1954"/>
                  <a:pt x="1858" y="1597"/>
                  <a:pt x="2049" y="1407"/>
                </a:cubicBezTo>
                <a:cubicBezTo>
                  <a:pt x="2109" y="1347"/>
                  <a:pt x="2182" y="1320"/>
                  <a:pt x="2256" y="1320"/>
                </a:cubicBezTo>
                <a:close/>
                <a:moveTo>
                  <a:pt x="1643" y="2566"/>
                </a:moveTo>
                <a:cubicBezTo>
                  <a:pt x="1805" y="2566"/>
                  <a:pt x="1954" y="2693"/>
                  <a:pt x="1954" y="2883"/>
                </a:cubicBezTo>
                <a:cubicBezTo>
                  <a:pt x="1954" y="3050"/>
                  <a:pt x="1811" y="3193"/>
                  <a:pt x="1644" y="3193"/>
                </a:cubicBezTo>
                <a:cubicBezTo>
                  <a:pt x="1358" y="3193"/>
                  <a:pt x="1215" y="2859"/>
                  <a:pt x="1406" y="2669"/>
                </a:cubicBezTo>
                <a:cubicBezTo>
                  <a:pt x="1477" y="2597"/>
                  <a:pt x="1562" y="2566"/>
                  <a:pt x="1643" y="2566"/>
                </a:cubicBezTo>
                <a:close/>
                <a:moveTo>
                  <a:pt x="1639" y="1"/>
                </a:moveTo>
                <a:cubicBezTo>
                  <a:pt x="1625" y="1"/>
                  <a:pt x="1611" y="1"/>
                  <a:pt x="1596" y="2"/>
                </a:cubicBezTo>
                <a:cubicBezTo>
                  <a:pt x="715" y="2"/>
                  <a:pt x="1" y="740"/>
                  <a:pt x="48" y="1645"/>
                </a:cubicBezTo>
                <a:lnTo>
                  <a:pt x="72" y="1645"/>
                </a:lnTo>
                <a:lnTo>
                  <a:pt x="72" y="2240"/>
                </a:lnTo>
                <a:cubicBezTo>
                  <a:pt x="72" y="2407"/>
                  <a:pt x="215" y="2550"/>
                  <a:pt x="382" y="2550"/>
                </a:cubicBezTo>
                <a:cubicBezTo>
                  <a:pt x="548" y="2550"/>
                  <a:pt x="691" y="2693"/>
                  <a:pt x="691" y="2859"/>
                </a:cubicBezTo>
                <a:lnTo>
                  <a:pt x="691" y="3478"/>
                </a:lnTo>
                <a:cubicBezTo>
                  <a:pt x="691" y="3645"/>
                  <a:pt x="834" y="3788"/>
                  <a:pt x="1001" y="3788"/>
                </a:cubicBezTo>
                <a:lnTo>
                  <a:pt x="2263" y="3788"/>
                </a:lnTo>
                <a:cubicBezTo>
                  <a:pt x="2430" y="3788"/>
                  <a:pt x="2573" y="3645"/>
                  <a:pt x="2573" y="3478"/>
                </a:cubicBezTo>
                <a:lnTo>
                  <a:pt x="2573" y="2859"/>
                </a:lnTo>
                <a:cubicBezTo>
                  <a:pt x="2573" y="2693"/>
                  <a:pt x="2716" y="2550"/>
                  <a:pt x="2882" y="2550"/>
                </a:cubicBezTo>
                <a:cubicBezTo>
                  <a:pt x="3049" y="2550"/>
                  <a:pt x="3168" y="2407"/>
                  <a:pt x="3168" y="2240"/>
                </a:cubicBezTo>
                <a:lnTo>
                  <a:pt x="3168" y="1621"/>
                </a:lnTo>
                <a:cubicBezTo>
                  <a:pt x="3215" y="730"/>
                  <a:pt x="2524" y="1"/>
                  <a:pt x="16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85" name="Google Shape;13485;p108"/>
          <p:cNvGrpSpPr/>
          <p:nvPr/>
        </p:nvGrpSpPr>
        <p:grpSpPr>
          <a:xfrm>
            <a:off x="7079409" y="2324614"/>
            <a:ext cx="265376" cy="349642"/>
            <a:chOff x="7079409" y="2324614"/>
            <a:chExt cx="265376" cy="349642"/>
          </a:xfrm>
        </p:grpSpPr>
        <p:sp>
          <p:nvSpPr>
            <p:cNvPr id="13486" name="Google Shape;13486;p108"/>
            <p:cNvSpPr/>
            <p:nvPr/>
          </p:nvSpPr>
          <p:spPr>
            <a:xfrm>
              <a:off x="7079409" y="2510283"/>
              <a:ext cx="61343" cy="40455"/>
            </a:xfrm>
            <a:custGeom>
              <a:avLst/>
              <a:gdLst/>
              <a:ahLst/>
              <a:cxnLst/>
              <a:rect l="l" t="t" r="r" b="b"/>
              <a:pathLst>
                <a:path w="1883" h="1240" extrusionOk="0">
                  <a:moveTo>
                    <a:pt x="1" y="1"/>
                  </a:moveTo>
                  <a:lnTo>
                    <a:pt x="1" y="1239"/>
                  </a:lnTo>
                  <a:lnTo>
                    <a:pt x="1882" y="1239"/>
                  </a:lnTo>
                  <a:lnTo>
                    <a:pt x="1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108"/>
            <p:cNvSpPr/>
            <p:nvPr/>
          </p:nvSpPr>
          <p:spPr>
            <a:xfrm>
              <a:off x="7161667" y="2570900"/>
              <a:ext cx="40364" cy="41205"/>
            </a:xfrm>
            <a:custGeom>
              <a:avLst/>
              <a:gdLst/>
              <a:ahLst/>
              <a:cxnLst/>
              <a:rect l="l" t="t" r="r" b="b"/>
              <a:pathLst>
                <a:path w="1239" h="1263" extrusionOk="0">
                  <a:moveTo>
                    <a:pt x="0" y="0"/>
                  </a:moveTo>
                  <a:lnTo>
                    <a:pt x="0" y="1263"/>
                  </a:lnTo>
                  <a:lnTo>
                    <a:pt x="1239" y="1263"/>
                  </a:lnTo>
                  <a:lnTo>
                    <a:pt x="123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108"/>
            <p:cNvSpPr/>
            <p:nvPr/>
          </p:nvSpPr>
          <p:spPr>
            <a:xfrm>
              <a:off x="7079409" y="2570900"/>
              <a:ext cx="61343" cy="41205"/>
            </a:xfrm>
            <a:custGeom>
              <a:avLst/>
              <a:gdLst/>
              <a:ahLst/>
              <a:cxnLst/>
              <a:rect l="l" t="t" r="r" b="b"/>
              <a:pathLst>
                <a:path w="1883" h="1263" extrusionOk="0">
                  <a:moveTo>
                    <a:pt x="1" y="0"/>
                  </a:moveTo>
                  <a:lnTo>
                    <a:pt x="1" y="1263"/>
                  </a:lnTo>
                  <a:lnTo>
                    <a:pt x="1882" y="1263"/>
                  </a:ln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108"/>
            <p:cNvSpPr/>
            <p:nvPr/>
          </p:nvSpPr>
          <p:spPr>
            <a:xfrm>
              <a:off x="7283474" y="2510283"/>
              <a:ext cx="61311" cy="40455"/>
            </a:xfrm>
            <a:custGeom>
              <a:avLst/>
              <a:gdLst/>
              <a:ahLst/>
              <a:cxnLst/>
              <a:rect l="l" t="t" r="r" b="b"/>
              <a:pathLst>
                <a:path w="1882" h="1240" extrusionOk="0">
                  <a:moveTo>
                    <a:pt x="0" y="1"/>
                  </a:moveTo>
                  <a:lnTo>
                    <a:pt x="0" y="1239"/>
                  </a:lnTo>
                  <a:lnTo>
                    <a:pt x="1882" y="1239"/>
                  </a:lnTo>
                  <a:lnTo>
                    <a:pt x="1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108"/>
            <p:cNvSpPr/>
            <p:nvPr/>
          </p:nvSpPr>
          <p:spPr>
            <a:xfrm>
              <a:off x="7263276" y="2386765"/>
              <a:ext cx="20980" cy="41205"/>
            </a:xfrm>
            <a:custGeom>
              <a:avLst/>
              <a:gdLst/>
              <a:ahLst/>
              <a:cxnLst/>
              <a:rect l="l" t="t" r="r" b="b"/>
              <a:pathLst>
                <a:path w="644" h="1263" extrusionOk="0">
                  <a:moveTo>
                    <a:pt x="192" y="0"/>
                  </a:moveTo>
                  <a:cubicBezTo>
                    <a:pt x="72" y="0"/>
                    <a:pt x="1" y="96"/>
                    <a:pt x="1" y="215"/>
                  </a:cubicBezTo>
                  <a:lnTo>
                    <a:pt x="1" y="1072"/>
                  </a:lnTo>
                  <a:cubicBezTo>
                    <a:pt x="1" y="1167"/>
                    <a:pt x="72" y="1263"/>
                    <a:pt x="192" y="1263"/>
                  </a:cubicBezTo>
                  <a:lnTo>
                    <a:pt x="453" y="1263"/>
                  </a:lnTo>
                  <a:cubicBezTo>
                    <a:pt x="549" y="1263"/>
                    <a:pt x="644" y="1167"/>
                    <a:pt x="644" y="1072"/>
                  </a:cubicBezTo>
                  <a:lnTo>
                    <a:pt x="644" y="215"/>
                  </a:lnTo>
                  <a:cubicBezTo>
                    <a:pt x="644" y="96"/>
                    <a:pt x="549"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108"/>
            <p:cNvSpPr/>
            <p:nvPr/>
          </p:nvSpPr>
          <p:spPr>
            <a:xfrm>
              <a:off x="7079409" y="2324614"/>
              <a:ext cx="265376" cy="164724"/>
            </a:xfrm>
            <a:custGeom>
              <a:avLst/>
              <a:gdLst/>
              <a:ahLst/>
              <a:cxnLst/>
              <a:rect l="l" t="t" r="r" b="b"/>
              <a:pathLst>
                <a:path w="8146" h="5049" extrusionOk="0">
                  <a:moveTo>
                    <a:pt x="6097" y="1286"/>
                  </a:moveTo>
                  <a:cubicBezTo>
                    <a:pt x="6550" y="1286"/>
                    <a:pt x="6907" y="1667"/>
                    <a:pt x="6907" y="2120"/>
                  </a:cubicBezTo>
                  <a:lnTo>
                    <a:pt x="6907" y="2977"/>
                  </a:lnTo>
                  <a:cubicBezTo>
                    <a:pt x="6907" y="3430"/>
                    <a:pt x="6550" y="3787"/>
                    <a:pt x="6097" y="3811"/>
                  </a:cubicBezTo>
                  <a:lnTo>
                    <a:pt x="5836" y="3811"/>
                  </a:lnTo>
                  <a:cubicBezTo>
                    <a:pt x="5383" y="3787"/>
                    <a:pt x="5002" y="3430"/>
                    <a:pt x="5002" y="2977"/>
                  </a:cubicBezTo>
                  <a:lnTo>
                    <a:pt x="5026" y="2120"/>
                  </a:lnTo>
                  <a:cubicBezTo>
                    <a:pt x="5026" y="1667"/>
                    <a:pt x="5383" y="1286"/>
                    <a:pt x="5836" y="1286"/>
                  </a:cubicBezTo>
                  <a:close/>
                  <a:moveTo>
                    <a:pt x="930" y="0"/>
                  </a:moveTo>
                  <a:cubicBezTo>
                    <a:pt x="406" y="24"/>
                    <a:pt x="1" y="429"/>
                    <a:pt x="1" y="953"/>
                  </a:cubicBezTo>
                  <a:lnTo>
                    <a:pt x="1" y="5049"/>
                  </a:lnTo>
                  <a:lnTo>
                    <a:pt x="8146" y="5049"/>
                  </a:lnTo>
                  <a:lnTo>
                    <a:pt x="8146" y="953"/>
                  </a:lnTo>
                  <a:cubicBezTo>
                    <a:pt x="8146" y="429"/>
                    <a:pt x="7717" y="0"/>
                    <a:pt x="7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108"/>
            <p:cNvSpPr/>
            <p:nvPr/>
          </p:nvSpPr>
          <p:spPr>
            <a:xfrm>
              <a:off x="7222163" y="2570900"/>
              <a:ext cx="41145" cy="41205"/>
            </a:xfrm>
            <a:custGeom>
              <a:avLst/>
              <a:gdLst/>
              <a:ahLst/>
              <a:cxnLst/>
              <a:rect l="l" t="t" r="r" b="b"/>
              <a:pathLst>
                <a:path w="1263" h="1263" extrusionOk="0">
                  <a:moveTo>
                    <a:pt x="1" y="0"/>
                  </a:moveTo>
                  <a:lnTo>
                    <a:pt x="1" y="1263"/>
                  </a:lnTo>
                  <a:lnTo>
                    <a:pt x="1263" y="1263"/>
                  </a:lnTo>
                  <a:lnTo>
                    <a:pt x="12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108"/>
            <p:cNvSpPr/>
            <p:nvPr/>
          </p:nvSpPr>
          <p:spPr>
            <a:xfrm>
              <a:off x="7222163" y="2510283"/>
              <a:ext cx="41145" cy="40455"/>
            </a:xfrm>
            <a:custGeom>
              <a:avLst/>
              <a:gdLst/>
              <a:ahLst/>
              <a:cxnLst/>
              <a:rect l="l" t="t" r="r" b="b"/>
              <a:pathLst>
                <a:path w="1263" h="1240" extrusionOk="0">
                  <a:moveTo>
                    <a:pt x="1" y="1"/>
                  </a:moveTo>
                  <a:lnTo>
                    <a:pt x="1" y="1239"/>
                  </a:lnTo>
                  <a:lnTo>
                    <a:pt x="1263" y="1239"/>
                  </a:lnTo>
                  <a:lnTo>
                    <a:pt x="12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108"/>
            <p:cNvSpPr/>
            <p:nvPr/>
          </p:nvSpPr>
          <p:spPr>
            <a:xfrm>
              <a:off x="7079409" y="2633051"/>
              <a:ext cx="61343" cy="41205"/>
            </a:xfrm>
            <a:custGeom>
              <a:avLst/>
              <a:gdLst/>
              <a:ahLst/>
              <a:cxnLst/>
              <a:rect l="l" t="t" r="r" b="b"/>
              <a:pathLst>
                <a:path w="1883" h="1263" extrusionOk="0">
                  <a:moveTo>
                    <a:pt x="1" y="1"/>
                  </a:moveTo>
                  <a:lnTo>
                    <a:pt x="1" y="334"/>
                  </a:lnTo>
                  <a:cubicBezTo>
                    <a:pt x="1" y="834"/>
                    <a:pt x="406" y="1263"/>
                    <a:pt x="930" y="1263"/>
                  </a:cubicBezTo>
                  <a:lnTo>
                    <a:pt x="1882" y="1263"/>
                  </a:lnTo>
                  <a:lnTo>
                    <a:pt x="1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108"/>
            <p:cNvSpPr/>
            <p:nvPr/>
          </p:nvSpPr>
          <p:spPr>
            <a:xfrm>
              <a:off x="7161667" y="2510283"/>
              <a:ext cx="40364" cy="40455"/>
            </a:xfrm>
            <a:custGeom>
              <a:avLst/>
              <a:gdLst/>
              <a:ahLst/>
              <a:cxnLst/>
              <a:rect l="l" t="t" r="r" b="b"/>
              <a:pathLst>
                <a:path w="1239" h="1240" extrusionOk="0">
                  <a:moveTo>
                    <a:pt x="0" y="1"/>
                  </a:moveTo>
                  <a:lnTo>
                    <a:pt x="0" y="1239"/>
                  </a:lnTo>
                  <a:lnTo>
                    <a:pt x="1239" y="1239"/>
                  </a:lnTo>
                  <a:lnTo>
                    <a:pt x="12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108"/>
            <p:cNvSpPr/>
            <p:nvPr/>
          </p:nvSpPr>
          <p:spPr>
            <a:xfrm>
              <a:off x="7283474" y="2570900"/>
              <a:ext cx="61311" cy="103356"/>
            </a:xfrm>
            <a:custGeom>
              <a:avLst/>
              <a:gdLst/>
              <a:ahLst/>
              <a:cxnLst/>
              <a:rect l="l" t="t" r="r" b="b"/>
              <a:pathLst>
                <a:path w="1882" h="3168" extrusionOk="0">
                  <a:moveTo>
                    <a:pt x="0" y="0"/>
                  </a:moveTo>
                  <a:lnTo>
                    <a:pt x="0" y="3168"/>
                  </a:lnTo>
                  <a:lnTo>
                    <a:pt x="953" y="3168"/>
                  </a:lnTo>
                  <a:cubicBezTo>
                    <a:pt x="1453" y="3168"/>
                    <a:pt x="1882" y="2739"/>
                    <a:pt x="1882" y="2239"/>
                  </a:cubicBez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108"/>
            <p:cNvSpPr/>
            <p:nvPr/>
          </p:nvSpPr>
          <p:spPr>
            <a:xfrm>
              <a:off x="7222163" y="2633051"/>
              <a:ext cx="41145" cy="41205"/>
            </a:xfrm>
            <a:custGeom>
              <a:avLst/>
              <a:gdLst/>
              <a:ahLst/>
              <a:cxnLst/>
              <a:rect l="l" t="t" r="r" b="b"/>
              <a:pathLst>
                <a:path w="1263" h="1263" extrusionOk="0">
                  <a:moveTo>
                    <a:pt x="1" y="1"/>
                  </a:moveTo>
                  <a:lnTo>
                    <a:pt x="1" y="1263"/>
                  </a:lnTo>
                  <a:lnTo>
                    <a:pt x="1263" y="1263"/>
                  </a:lnTo>
                  <a:lnTo>
                    <a:pt x="12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108"/>
            <p:cNvSpPr/>
            <p:nvPr/>
          </p:nvSpPr>
          <p:spPr>
            <a:xfrm>
              <a:off x="7161667" y="2633051"/>
              <a:ext cx="40364" cy="41205"/>
            </a:xfrm>
            <a:custGeom>
              <a:avLst/>
              <a:gdLst/>
              <a:ahLst/>
              <a:cxnLst/>
              <a:rect l="l" t="t" r="r" b="b"/>
              <a:pathLst>
                <a:path w="1239" h="1263" extrusionOk="0">
                  <a:moveTo>
                    <a:pt x="0" y="1"/>
                  </a:moveTo>
                  <a:lnTo>
                    <a:pt x="0" y="1263"/>
                  </a:lnTo>
                  <a:lnTo>
                    <a:pt x="1239" y="1263"/>
                  </a:lnTo>
                  <a:lnTo>
                    <a:pt x="12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9" name="Google Shape;13499;p108"/>
          <p:cNvGrpSpPr/>
          <p:nvPr/>
        </p:nvGrpSpPr>
        <p:grpSpPr>
          <a:xfrm>
            <a:off x="6281293" y="2325332"/>
            <a:ext cx="353433" cy="349120"/>
            <a:chOff x="6281293" y="2325332"/>
            <a:chExt cx="353433" cy="349120"/>
          </a:xfrm>
        </p:grpSpPr>
        <p:sp>
          <p:nvSpPr>
            <p:cNvPr id="13500" name="Google Shape;13500;p108"/>
            <p:cNvSpPr/>
            <p:nvPr/>
          </p:nvSpPr>
          <p:spPr>
            <a:xfrm>
              <a:off x="6416880" y="2509533"/>
              <a:ext cx="81476" cy="164919"/>
            </a:xfrm>
            <a:custGeom>
              <a:avLst/>
              <a:gdLst/>
              <a:ahLst/>
              <a:cxnLst/>
              <a:rect l="l" t="t" r="r" b="b"/>
              <a:pathLst>
                <a:path w="2501" h="5055" extrusionOk="0">
                  <a:moveTo>
                    <a:pt x="0" y="0"/>
                  </a:moveTo>
                  <a:lnTo>
                    <a:pt x="0" y="4739"/>
                  </a:lnTo>
                  <a:cubicBezTo>
                    <a:pt x="0" y="4926"/>
                    <a:pt x="148" y="5055"/>
                    <a:pt x="315" y="5055"/>
                  </a:cubicBezTo>
                  <a:cubicBezTo>
                    <a:pt x="360" y="5055"/>
                    <a:pt x="407" y="5045"/>
                    <a:pt x="453" y="5025"/>
                  </a:cubicBezTo>
                  <a:lnTo>
                    <a:pt x="2334" y="4072"/>
                  </a:lnTo>
                  <a:cubicBezTo>
                    <a:pt x="2429" y="4025"/>
                    <a:pt x="2501" y="3906"/>
                    <a:pt x="2501" y="3787"/>
                  </a:cubicBezTo>
                  <a:lnTo>
                    <a:pt x="25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108"/>
            <p:cNvSpPr/>
            <p:nvPr/>
          </p:nvSpPr>
          <p:spPr>
            <a:xfrm>
              <a:off x="6281293" y="2325332"/>
              <a:ext cx="353433" cy="163256"/>
            </a:xfrm>
            <a:custGeom>
              <a:avLst/>
              <a:gdLst/>
              <a:ahLst/>
              <a:cxnLst/>
              <a:rect l="l" t="t" r="r" b="b"/>
              <a:pathLst>
                <a:path w="10849" h="5004" extrusionOk="0">
                  <a:moveTo>
                    <a:pt x="371" y="1"/>
                  </a:moveTo>
                  <a:cubicBezTo>
                    <a:pt x="128" y="1"/>
                    <a:pt x="1" y="296"/>
                    <a:pt x="162" y="502"/>
                  </a:cubicBezTo>
                  <a:lnTo>
                    <a:pt x="3805" y="5003"/>
                  </a:lnTo>
                  <a:lnTo>
                    <a:pt x="7020" y="5003"/>
                  </a:lnTo>
                  <a:lnTo>
                    <a:pt x="10688" y="502"/>
                  </a:lnTo>
                  <a:cubicBezTo>
                    <a:pt x="10848" y="296"/>
                    <a:pt x="10699" y="1"/>
                    <a:pt x="10454" y="1"/>
                  </a:cubicBezTo>
                  <a:cubicBezTo>
                    <a:pt x="10445" y="1"/>
                    <a:pt x="10435" y="1"/>
                    <a:pt x="10426" y="2"/>
                  </a:cubicBezTo>
                  <a:lnTo>
                    <a:pt x="400" y="2"/>
                  </a:lnTo>
                  <a:cubicBezTo>
                    <a:pt x="390" y="1"/>
                    <a:pt x="381" y="1"/>
                    <a:pt x="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2" name="Google Shape;13502;p108"/>
          <p:cNvGrpSpPr/>
          <p:nvPr/>
        </p:nvGrpSpPr>
        <p:grpSpPr>
          <a:xfrm>
            <a:off x="5522139" y="2324810"/>
            <a:ext cx="376466" cy="350425"/>
            <a:chOff x="5522139" y="2324810"/>
            <a:chExt cx="376466" cy="350425"/>
          </a:xfrm>
        </p:grpSpPr>
        <p:sp>
          <p:nvSpPr>
            <p:cNvPr id="13503" name="Google Shape;13503;p108"/>
            <p:cNvSpPr/>
            <p:nvPr/>
          </p:nvSpPr>
          <p:spPr>
            <a:xfrm>
              <a:off x="5655023" y="2428721"/>
              <a:ext cx="119494" cy="102475"/>
            </a:xfrm>
            <a:custGeom>
              <a:avLst/>
              <a:gdLst/>
              <a:ahLst/>
              <a:cxnLst/>
              <a:rect l="l" t="t" r="r" b="b"/>
              <a:pathLst>
                <a:path w="3668" h="3141" extrusionOk="0">
                  <a:moveTo>
                    <a:pt x="2096" y="0"/>
                  </a:moveTo>
                  <a:cubicBezTo>
                    <a:pt x="691" y="0"/>
                    <a:pt x="1" y="1691"/>
                    <a:pt x="1001" y="2668"/>
                  </a:cubicBezTo>
                  <a:cubicBezTo>
                    <a:pt x="1320" y="2994"/>
                    <a:pt x="1715" y="3141"/>
                    <a:pt x="2102" y="3141"/>
                  </a:cubicBezTo>
                  <a:cubicBezTo>
                    <a:pt x="2901" y="3141"/>
                    <a:pt x="3668" y="2518"/>
                    <a:pt x="3668" y="1572"/>
                  </a:cubicBezTo>
                  <a:cubicBezTo>
                    <a:pt x="3668" y="715"/>
                    <a:pt x="2954"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108"/>
            <p:cNvSpPr/>
            <p:nvPr/>
          </p:nvSpPr>
          <p:spPr>
            <a:xfrm>
              <a:off x="5573449" y="2532827"/>
              <a:ext cx="118843" cy="121887"/>
            </a:xfrm>
            <a:custGeom>
              <a:avLst/>
              <a:gdLst/>
              <a:ahLst/>
              <a:cxnLst/>
              <a:rect l="l" t="t" r="r" b="b"/>
              <a:pathLst>
                <a:path w="3648" h="3736" extrusionOk="0">
                  <a:moveTo>
                    <a:pt x="3124" y="1"/>
                  </a:moveTo>
                  <a:lnTo>
                    <a:pt x="2219" y="1287"/>
                  </a:lnTo>
                  <a:cubicBezTo>
                    <a:pt x="2061" y="1229"/>
                    <a:pt x="1908" y="1203"/>
                    <a:pt x="1763" y="1203"/>
                  </a:cubicBezTo>
                  <a:cubicBezTo>
                    <a:pt x="643" y="1203"/>
                    <a:pt x="0" y="2763"/>
                    <a:pt x="1076" y="3501"/>
                  </a:cubicBezTo>
                  <a:cubicBezTo>
                    <a:pt x="1314" y="3665"/>
                    <a:pt x="1560" y="3736"/>
                    <a:pt x="1795" y="3736"/>
                  </a:cubicBezTo>
                  <a:cubicBezTo>
                    <a:pt x="2758" y="3736"/>
                    <a:pt x="3528" y="2544"/>
                    <a:pt x="2743" y="1644"/>
                  </a:cubicBezTo>
                  <a:lnTo>
                    <a:pt x="3648" y="358"/>
                  </a:lnTo>
                  <a:cubicBezTo>
                    <a:pt x="3457" y="263"/>
                    <a:pt x="3267" y="143"/>
                    <a:pt x="3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108"/>
            <p:cNvSpPr/>
            <p:nvPr/>
          </p:nvSpPr>
          <p:spPr>
            <a:xfrm>
              <a:off x="5763636" y="2324810"/>
              <a:ext cx="120081" cy="109392"/>
            </a:xfrm>
            <a:custGeom>
              <a:avLst/>
              <a:gdLst/>
              <a:ahLst/>
              <a:cxnLst/>
              <a:rect l="l" t="t" r="r" b="b"/>
              <a:pathLst>
                <a:path w="3686" h="3353" extrusionOk="0">
                  <a:moveTo>
                    <a:pt x="1923" y="1"/>
                  </a:moveTo>
                  <a:cubicBezTo>
                    <a:pt x="1029" y="1"/>
                    <a:pt x="244" y="1042"/>
                    <a:pt x="882" y="1971"/>
                  </a:cubicBezTo>
                  <a:lnTo>
                    <a:pt x="1" y="2947"/>
                  </a:lnTo>
                  <a:cubicBezTo>
                    <a:pt x="191" y="3066"/>
                    <a:pt x="334" y="3185"/>
                    <a:pt x="453" y="3352"/>
                  </a:cubicBezTo>
                  <a:lnTo>
                    <a:pt x="1358" y="2376"/>
                  </a:lnTo>
                  <a:cubicBezTo>
                    <a:pt x="1560" y="2479"/>
                    <a:pt x="1759" y="2524"/>
                    <a:pt x="1948" y="2524"/>
                  </a:cubicBezTo>
                  <a:cubicBezTo>
                    <a:pt x="2980" y="2524"/>
                    <a:pt x="3686" y="1153"/>
                    <a:pt x="2739" y="328"/>
                  </a:cubicBezTo>
                  <a:cubicBezTo>
                    <a:pt x="2482" y="99"/>
                    <a:pt x="2197" y="1"/>
                    <a:pt x="19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108"/>
            <p:cNvSpPr/>
            <p:nvPr/>
          </p:nvSpPr>
          <p:spPr>
            <a:xfrm>
              <a:off x="5522139" y="2387841"/>
              <a:ext cx="137575" cy="102540"/>
            </a:xfrm>
            <a:custGeom>
              <a:avLst/>
              <a:gdLst/>
              <a:ahLst/>
              <a:cxnLst/>
              <a:rect l="l" t="t" r="r" b="b"/>
              <a:pathLst>
                <a:path w="4223" h="3143" extrusionOk="0">
                  <a:moveTo>
                    <a:pt x="1773" y="1"/>
                  </a:moveTo>
                  <a:cubicBezTo>
                    <a:pt x="1116" y="1"/>
                    <a:pt x="462" y="382"/>
                    <a:pt x="269" y="1206"/>
                  </a:cubicBezTo>
                  <a:cubicBezTo>
                    <a:pt x="0" y="2358"/>
                    <a:pt x="915" y="3143"/>
                    <a:pt x="1833" y="3143"/>
                  </a:cubicBezTo>
                  <a:cubicBezTo>
                    <a:pt x="2376" y="3143"/>
                    <a:pt x="2921" y="2868"/>
                    <a:pt x="3222" y="2230"/>
                  </a:cubicBezTo>
                  <a:lnTo>
                    <a:pt x="4032" y="2420"/>
                  </a:lnTo>
                  <a:cubicBezTo>
                    <a:pt x="4056" y="2206"/>
                    <a:pt x="4127" y="1992"/>
                    <a:pt x="4222" y="1825"/>
                  </a:cubicBezTo>
                  <a:lnTo>
                    <a:pt x="3365" y="1611"/>
                  </a:lnTo>
                  <a:cubicBezTo>
                    <a:pt x="3391" y="574"/>
                    <a:pt x="2579" y="1"/>
                    <a:pt x="17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108"/>
            <p:cNvSpPr/>
            <p:nvPr/>
          </p:nvSpPr>
          <p:spPr>
            <a:xfrm>
              <a:off x="5753081" y="2528162"/>
              <a:ext cx="145524" cy="147074"/>
            </a:xfrm>
            <a:custGeom>
              <a:avLst/>
              <a:gdLst/>
              <a:ahLst/>
              <a:cxnLst/>
              <a:rect l="l" t="t" r="r" b="b"/>
              <a:pathLst>
                <a:path w="4467" h="4508" extrusionOk="0">
                  <a:moveTo>
                    <a:pt x="706" y="1"/>
                  </a:moveTo>
                  <a:cubicBezTo>
                    <a:pt x="563" y="144"/>
                    <a:pt x="396" y="286"/>
                    <a:pt x="229" y="406"/>
                  </a:cubicBezTo>
                  <a:lnTo>
                    <a:pt x="1110" y="1787"/>
                  </a:lnTo>
                  <a:cubicBezTo>
                    <a:pt x="1" y="2877"/>
                    <a:pt x="944" y="4508"/>
                    <a:pt x="2197" y="4508"/>
                  </a:cubicBezTo>
                  <a:cubicBezTo>
                    <a:pt x="2477" y="4508"/>
                    <a:pt x="2772" y="4427"/>
                    <a:pt x="3063" y="4240"/>
                  </a:cubicBezTo>
                  <a:cubicBezTo>
                    <a:pt x="4467" y="3339"/>
                    <a:pt x="3678" y="1333"/>
                    <a:pt x="2268" y="1333"/>
                  </a:cubicBezTo>
                  <a:cubicBezTo>
                    <a:pt x="2075" y="1333"/>
                    <a:pt x="1870" y="1370"/>
                    <a:pt x="1658" y="1453"/>
                  </a:cubicBezTo>
                  <a:lnTo>
                    <a:pt x="7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8" name="Google Shape;13508;p108"/>
          <p:cNvGrpSpPr/>
          <p:nvPr/>
        </p:nvGrpSpPr>
        <p:grpSpPr>
          <a:xfrm>
            <a:off x="4715520" y="2325397"/>
            <a:ext cx="408098" cy="349610"/>
            <a:chOff x="4715520" y="2325397"/>
            <a:chExt cx="408098" cy="349610"/>
          </a:xfrm>
        </p:grpSpPr>
        <p:sp>
          <p:nvSpPr>
            <p:cNvPr id="13509" name="Google Shape;13509;p108"/>
            <p:cNvSpPr/>
            <p:nvPr/>
          </p:nvSpPr>
          <p:spPr>
            <a:xfrm>
              <a:off x="4901701" y="2387156"/>
              <a:ext cx="94703" cy="73439"/>
            </a:xfrm>
            <a:custGeom>
              <a:avLst/>
              <a:gdLst/>
              <a:ahLst/>
              <a:cxnLst/>
              <a:rect l="l" t="t" r="r" b="b"/>
              <a:pathLst>
                <a:path w="2907" h="2251" extrusionOk="0">
                  <a:moveTo>
                    <a:pt x="1453" y="0"/>
                  </a:moveTo>
                  <a:cubicBezTo>
                    <a:pt x="959" y="0"/>
                    <a:pt x="465" y="108"/>
                    <a:pt x="1" y="322"/>
                  </a:cubicBezTo>
                  <a:lnTo>
                    <a:pt x="1120" y="2251"/>
                  </a:lnTo>
                  <a:cubicBezTo>
                    <a:pt x="1227" y="2215"/>
                    <a:pt x="1340" y="2197"/>
                    <a:pt x="1453" y="2197"/>
                  </a:cubicBezTo>
                  <a:cubicBezTo>
                    <a:pt x="1567" y="2197"/>
                    <a:pt x="1680" y="2215"/>
                    <a:pt x="1787" y="2251"/>
                  </a:cubicBezTo>
                  <a:lnTo>
                    <a:pt x="2906" y="322"/>
                  </a:lnTo>
                  <a:cubicBezTo>
                    <a:pt x="2442" y="108"/>
                    <a:pt x="1948"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108"/>
            <p:cNvSpPr/>
            <p:nvPr/>
          </p:nvSpPr>
          <p:spPr>
            <a:xfrm>
              <a:off x="4837327" y="2509533"/>
              <a:ext cx="83040" cy="82378"/>
            </a:xfrm>
            <a:custGeom>
              <a:avLst/>
              <a:gdLst/>
              <a:ahLst/>
              <a:cxnLst/>
              <a:rect l="l" t="t" r="r" b="b"/>
              <a:pathLst>
                <a:path w="2549" h="2525" extrusionOk="0">
                  <a:moveTo>
                    <a:pt x="2215" y="0"/>
                  </a:moveTo>
                  <a:lnTo>
                    <a:pt x="0" y="24"/>
                  </a:lnTo>
                  <a:cubicBezTo>
                    <a:pt x="95" y="1024"/>
                    <a:pt x="619" y="1929"/>
                    <a:pt x="1429" y="2524"/>
                  </a:cubicBezTo>
                  <a:lnTo>
                    <a:pt x="2548" y="596"/>
                  </a:lnTo>
                  <a:cubicBezTo>
                    <a:pt x="2382" y="429"/>
                    <a:pt x="2262" y="214"/>
                    <a:pt x="2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108"/>
            <p:cNvSpPr/>
            <p:nvPr/>
          </p:nvSpPr>
          <p:spPr>
            <a:xfrm>
              <a:off x="4921866" y="2479224"/>
              <a:ext cx="47368" cy="41173"/>
            </a:xfrm>
            <a:custGeom>
              <a:avLst/>
              <a:gdLst/>
              <a:ahLst/>
              <a:cxnLst/>
              <a:rect l="l" t="t" r="r" b="b"/>
              <a:pathLst>
                <a:path w="1454" h="1262" extrusionOk="0">
                  <a:moveTo>
                    <a:pt x="834" y="0"/>
                  </a:moveTo>
                  <a:cubicBezTo>
                    <a:pt x="263" y="0"/>
                    <a:pt x="1" y="667"/>
                    <a:pt x="382" y="1072"/>
                  </a:cubicBezTo>
                  <a:cubicBezTo>
                    <a:pt x="513" y="1203"/>
                    <a:pt x="672" y="1262"/>
                    <a:pt x="826" y="1262"/>
                  </a:cubicBezTo>
                  <a:cubicBezTo>
                    <a:pt x="1149" y="1262"/>
                    <a:pt x="1454" y="1006"/>
                    <a:pt x="1454" y="620"/>
                  </a:cubicBezTo>
                  <a:cubicBezTo>
                    <a:pt x="1454" y="286"/>
                    <a:pt x="116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108"/>
            <p:cNvSpPr/>
            <p:nvPr/>
          </p:nvSpPr>
          <p:spPr>
            <a:xfrm>
              <a:off x="4977736" y="2510283"/>
              <a:ext cx="83040" cy="81628"/>
            </a:xfrm>
            <a:custGeom>
              <a:avLst/>
              <a:gdLst/>
              <a:ahLst/>
              <a:cxnLst/>
              <a:rect l="l" t="t" r="r" b="b"/>
              <a:pathLst>
                <a:path w="2549" h="2502" extrusionOk="0">
                  <a:moveTo>
                    <a:pt x="358" y="1"/>
                  </a:moveTo>
                  <a:cubicBezTo>
                    <a:pt x="286" y="215"/>
                    <a:pt x="167" y="406"/>
                    <a:pt x="1" y="573"/>
                  </a:cubicBezTo>
                  <a:lnTo>
                    <a:pt x="1120" y="2501"/>
                  </a:lnTo>
                  <a:cubicBezTo>
                    <a:pt x="1930" y="1906"/>
                    <a:pt x="2453" y="1001"/>
                    <a:pt x="2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108"/>
            <p:cNvSpPr/>
            <p:nvPr/>
          </p:nvSpPr>
          <p:spPr>
            <a:xfrm>
              <a:off x="4715520" y="2325397"/>
              <a:ext cx="408098" cy="349610"/>
            </a:xfrm>
            <a:custGeom>
              <a:avLst/>
              <a:gdLst/>
              <a:ahLst/>
              <a:cxnLst/>
              <a:rect l="l" t="t" r="r" b="b"/>
              <a:pathLst>
                <a:path w="12527" h="10716" extrusionOk="0">
                  <a:moveTo>
                    <a:pt x="7168" y="1256"/>
                  </a:moveTo>
                  <a:cubicBezTo>
                    <a:pt x="7877" y="1256"/>
                    <a:pt x="8585" y="1441"/>
                    <a:pt x="9216" y="1810"/>
                  </a:cubicBezTo>
                  <a:cubicBezTo>
                    <a:pt x="9359" y="1881"/>
                    <a:pt x="9407" y="2072"/>
                    <a:pt x="9312" y="2239"/>
                  </a:cubicBezTo>
                  <a:lnTo>
                    <a:pt x="8050" y="4430"/>
                  </a:lnTo>
                  <a:cubicBezTo>
                    <a:pt x="8216" y="4596"/>
                    <a:pt x="8335" y="4811"/>
                    <a:pt x="8383" y="5025"/>
                  </a:cubicBezTo>
                  <a:lnTo>
                    <a:pt x="10931" y="5025"/>
                  </a:lnTo>
                  <a:cubicBezTo>
                    <a:pt x="11098" y="5025"/>
                    <a:pt x="11241" y="5168"/>
                    <a:pt x="11241" y="5358"/>
                  </a:cubicBezTo>
                  <a:cubicBezTo>
                    <a:pt x="11241" y="6811"/>
                    <a:pt x="10455" y="8145"/>
                    <a:pt x="9216" y="8883"/>
                  </a:cubicBezTo>
                  <a:cubicBezTo>
                    <a:pt x="9165" y="8905"/>
                    <a:pt x="9111" y="8916"/>
                    <a:pt x="9059" y="8916"/>
                  </a:cubicBezTo>
                  <a:cubicBezTo>
                    <a:pt x="8943" y="8916"/>
                    <a:pt x="8837" y="8862"/>
                    <a:pt x="8788" y="8764"/>
                  </a:cubicBezTo>
                  <a:lnTo>
                    <a:pt x="7502" y="6549"/>
                  </a:lnTo>
                  <a:cubicBezTo>
                    <a:pt x="7395" y="6585"/>
                    <a:pt x="7282" y="6603"/>
                    <a:pt x="7168" y="6603"/>
                  </a:cubicBezTo>
                  <a:cubicBezTo>
                    <a:pt x="7055" y="6603"/>
                    <a:pt x="6942" y="6585"/>
                    <a:pt x="6835" y="6549"/>
                  </a:cubicBezTo>
                  <a:lnTo>
                    <a:pt x="5549" y="8788"/>
                  </a:lnTo>
                  <a:cubicBezTo>
                    <a:pt x="5503" y="8880"/>
                    <a:pt x="5407" y="8932"/>
                    <a:pt x="5300" y="8932"/>
                  </a:cubicBezTo>
                  <a:cubicBezTo>
                    <a:pt x="5241" y="8932"/>
                    <a:pt x="5179" y="8917"/>
                    <a:pt x="5120" y="8883"/>
                  </a:cubicBezTo>
                  <a:cubicBezTo>
                    <a:pt x="3858" y="8168"/>
                    <a:pt x="3096" y="6811"/>
                    <a:pt x="3096" y="5358"/>
                  </a:cubicBezTo>
                  <a:cubicBezTo>
                    <a:pt x="3096" y="5192"/>
                    <a:pt x="3239" y="5049"/>
                    <a:pt x="3406" y="5049"/>
                  </a:cubicBezTo>
                  <a:lnTo>
                    <a:pt x="5954" y="5049"/>
                  </a:lnTo>
                  <a:cubicBezTo>
                    <a:pt x="6001" y="4811"/>
                    <a:pt x="6121" y="4620"/>
                    <a:pt x="6287" y="4453"/>
                  </a:cubicBezTo>
                  <a:lnTo>
                    <a:pt x="5025" y="2239"/>
                  </a:lnTo>
                  <a:cubicBezTo>
                    <a:pt x="4930" y="2072"/>
                    <a:pt x="4977" y="1881"/>
                    <a:pt x="5120" y="1810"/>
                  </a:cubicBezTo>
                  <a:cubicBezTo>
                    <a:pt x="5751" y="1441"/>
                    <a:pt x="6460" y="1256"/>
                    <a:pt x="7168" y="1256"/>
                  </a:cubicBezTo>
                  <a:close/>
                  <a:moveTo>
                    <a:pt x="7168" y="0"/>
                  </a:moveTo>
                  <a:cubicBezTo>
                    <a:pt x="2382" y="0"/>
                    <a:pt x="0" y="5763"/>
                    <a:pt x="3382" y="9145"/>
                  </a:cubicBezTo>
                  <a:cubicBezTo>
                    <a:pt x="4474" y="10230"/>
                    <a:pt x="5815" y="10715"/>
                    <a:pt x="7130" y="10715"/>
                  </a:cubicBezTo>
                  <a:cubicBezTo>
                    <a:pt x="9886" y="10715"/>
                    <a:pt x="12527" y="8583"/>
                    <a:pt x="12527" y="5358"/>
                  </a:cubicBezTo>
                  <a:cubicBezTo>
                    <a:pt x="12527" y="2382"/>
                    <a:pt x="10121" y="0"/>
                    <a:pt x="7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14" name="Google Shape;13514;p108"/>
          <p:cNvGrpSpPr/>
          <p:nvPr/>
        </p:nvGrpSpPr>
        <p:grpSpPr>
          <a:xfrm>
            <a:off x="4020381" y="2336261"/>
            <a:ext cx="348384" cy="327131"/>
            <a:chOff x="4020381" y="2336261"/>
            <a:chExt cx="348384" cy="327131"/>
          </a:xfrm>
        </p:grpSpPr>
        <p:sp>
          <p:nvSpPr>
            <p:cNvPr id="13515" name="Google Shape;13515;p108"/>
            <p:cNvSpPr/>
            <p:nvPr/>
          </p:nvSpPr>
          <p:spPr>
            <a:xfrm>
              <a:off x="4041329" y="2336261"/>
              <a:ext cx="307238" cy="80845"/>
            </a:xfrm>
            <a:custGeom>
              <a:avLst/>
              <a:gdLst/>
              <a:ahLst/>
              <a:cxnLst/>
              <a:rect l="l" t="t" r="r" b="b"/>
              <a:pathLst>
                <a:path w="9431" h="2478" extrusionOk="0">
                  <a:moveTo>
                    <a:pt x="334" y="1"/>
                  </a:moveTo>
                  <a:cubicBezTo>
                    <a:pt x="143" y="1"/>
                    <a:pt x="0" y="120"/>
                    <a:pt x="0" y="310"/>
                  </a:cubicBezTo>
                  <a:lnTo>
                    <a:pt x="0" y="1548"/>
                  </a:lnTo>
                  <a:cubicBezTo>
                    <a:pt x="0" y="1739"/>
                    <a:pt x="143" y="1882"/>
                    <a:pt x="310" y="1882"/>
                  </a:cubicBezTo>
                  <a:lnTo>
                    <a:pt x="3144" y="1882"/>
                  </a:lnTo>
                  <a:lnTo>
                    <a:pt x="3144" y="2477"/>
                  </a:lnTo>
                  <a:lnTo>
                    <a:pt x="6287" y="2477"/>
                  </a:lnTo>
                  <a:lnTo>
                    <a:pt x="6287" y="1882"/>
                  </a:lnTo>
                  <a:lnTo>
                    <a:pt x="9098" y="1882"/>
                  </a:lnTo>
                  <a:cubicBezTo>
                    <a:pt x="9288" y="1882"/>
                    <a:pt x="9431" y="1739"/>
                    <a:pt x="9431" y="1548"/>
                  </a:cubicBezTo>
                  <a:lnTo>
                    <a:pt x="9431" y="310"/>
                  </a:lnTo>
                  <a:cubicBezTo>
                    <a:pt x="9431" y="120"/>
                    <a:pt x="9288" y="1"/>
                    <a:pt x="90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108"/>
            <p:cNvSpPr/>
            <p:nvPr/>
          </p:nvSpPr>
          <p:spPr>
            <a:xfrm>
              <a:off x="4112706" y="2488555"/>
              <a:ext cx="143569" cy="123159"/>
            </a:xfrm>
            <a:custGeom>
              <a:avLst/>
              <a:gdLst/>
              <a:ahLst/>
              <a:cxnLst/>
              <a:rect l="l" t="t" r="r" b="b"/>
              <a:pathLst>
                <a:path w="4407" h="3775" extrusionOk="0">
                  <a:moveTo>
                    <a:pt x="3191" y="906"/>
                  </a:moveTo>
                  <a:cubicBezTo>
                    <a:pt x="3431" y="906"/>
                    <a:pt x="3644" y="1215"/>
                    <a:pt x="3406" y="1453"/>
                  </a:cubicBezTo>
                  <a:lnTo>
                    <a:pt x="2763" y="2120"/>
                  </a:lnTo>
                  <a:cubicBezTo>
                    <a:pt x="2705" y="2159"/>
                    <a:pt x="2646" y="2197"/>
                    <a:pt x="2575" y="2197"/>
                  </a:cubicBezTo>
                  <a:cubicBezTo>
                    <a:pt x="2559" y="2197"/>
                    <a:pt x="2542" y="2195"/>
                    <a:pt x="2525" y="2191"/>
                  </a:cubicBezTo>
                  <a:cubicBezTo>
                    <a:pt x="2512" y="2195"/>
                    <a:pt x="2498" y="2197"/>
                    <a:pt x="2483" y="2197"/>
                  </a:cubicBezTo>
                  <a:cubicBezTo>
                    <a:pt x="2420" y="2197"/>
                    <a:pt x="2349" y="2159"/>
                    <a:pt x="2310" y="2120"/>
                  </a:cubicBezTo>
                  <a:cubicBezTo>
                    <a:pt x="2167" y="2001"/>
                    <a:pt x="2167" y="1786"/>
                    <a:pt x="2310" y="1667"/>
                  </a:cubicBezTo>
                  <a:lnTo>
                    <a:pt x="2977" y="1000"/>
                  </a:lnTo>
                  <a:cubicBezTo>
                    <a:pt x="3043" y="934"/>
                    <a:pt x="3118" y="906"/>
                    <a:pt x="3191" y="906"/>
                  </a:cubicBezTo>
                  <a:close/>
                  <a:moveTo>
                    <a:pt x="2525" y="0"/>
                  </a:moveTo>
                  <a:cubicBezTo>
                    <a:pt x="834" y="0"/>
                    <a:pt x="0" y="2024"/>
                    <a:pt x="1191" y="3215"/>
                  </a:cubicBezTo>
                  <a:cubicBezTo>
                    <a:pt x="1577" y="3601"/>
                    <a:pt x="2052" y="3775"/>
                    <a:pt x="2516" y="3775"/>
                  </a:cubicBezTo>
                  <a:cubicBezTo>
                    <a:pt x="3482" y="3775"/>
                    <a:pt x="4406" y="3024"/>
                    <a:pt x="4406" y="1881"/>
                  </a:cubicBezTo>
                  <a:cubicBezTo>
                    <a:pt x="4406" y="857"/>
                    <a:pt x="3549" y="0"/>
                    <a:pt x="2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108"/>
            <p:cNvSpPr/>
            <p:nvPr/>
          </p:nvSpPr>
          <p:spPr>
            <a:xfrm>
              <a:off x="4020381" y="2437268"/>
              <a:ext cx="348384" cy="226124"/>
            </a:xfrm>
            <a:custGeom>
              <a:avLst/>
              <a:gdLst/>
              <a:ahLst/>
              <a:cxnLst/>
              <a:rect l="l" t="t" r="r" b="b"/>
              <a:pathLst>
                <a:path w="10694" h="6931" extrusionOk="0">
                  <a:moveTo>
                    <a:pt x="5345" y="941"/>
                  </a:moveTo>
                  <a:cubicBezTo>
                    <a:pt x="6633" y="941"/>
                    <a:pt x="7859" y="1942"/>
                    <a:pt x="7859" y="3453"/>
                  </a:cubicBezTo>
                  <a:cubicBezTo>
                    <a:pt x="7859" y="4835"/>
                    <a:pt x="6740" y="5978"/>
                    <a:pt x="5359" y="5978"/>
                  </a:cubicBezTo>
                  <a:cubicBezTo>
                    <a:pt x="3120" y="5978"/>
                    <a:pt x="2001" y="3263"/>
                    <a:pt x="3573" y="1691"/>
                  </a:cubicBezTo>
                  <a:cubicBezTo>
                    <a:pt x="4091" y="1173"/>
                    <a:pt x="4725" y="941"/>
                    <a:pt x="5345" y="941"/>
                  </a:cubicBezTo>
                  <a:close/>
                  <a:moveTo>
                    <a:pt x="1644" y="0"/>
                  </a:moveTo>
                  <a:lnTo>
                    <a:pt x="48" y="2382"/>
                  </a:lnTo>
                  <a:cubicBezTo>
                    <a:pt x="24" y="2429"/>
                    <a:pt x="0" y="2477"/>
                    <a:pt x="0" y="2549"/>
                  </a:cubicBezTo>
                  <a:lnTo>
                    <a:pt x="0" y="6621"/>
                  </a:lnTo>
                  <a:cubicBezTo>
                    <a:pt x="0" y="6788"/>
                    <a:pt x="143" y="6930"/>
                    <a:pt x="310" y="6930"/>
                  </a:cubicBezTo>
                  <a:lnTo>
                    <a:pt x="10384" y="6930"/>
                  </a:lnTo>
                  <a:cubicBezTo>
                    <a:pt x="10550" y="6930"/>
                    <a:pt x="10693" y="6788"/>
                    <a:pt x="10693" y="6621"/>
                  </a:cubicBezTo>
                  <a:lnTo>
                    <a:pt x="10693" y="2596"/>
                  </a:lnTo>
                  <a:cubicBezTo>
                    <a:pt x="10693" y="2549"/>
                    <a:pt x="10693" y="2477"/>
                    <a:pt x="10669" y="2429"/>
                  </a:cubicBezTo>
                  <a:lnTo>
                    <a:pt x="907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18" name="Google Shape;13518;p108"/>
          <p:cNvSpPr/>
          <p:nvPr/>
        </p:nvSpPr>
        <p:spPr>
          <a:xfrm>
            <a:off x="3265496" y="2448850"/>
            <a:ext cx="20980" cy="101888"/>
          </a:xfrm>
          <a:custGeom>
            <a:avLst/>
            <a:gdLst/>
            <a:ahLst/>
            <a:cxnLst/>
            <a:rect l="l" t="t" r="r" b="b"/>
            <a:pathLst>
              <a:path w="644" h="3123" extrusionOk="0">
                <a:moveTo>
                  <a:pt x="251" y="0"/>
                </a:moveTo>
                <a:cubicBezTo>
                  <a:pt x="103" y="0"/>
                  <a:pt x="1" y="136"/>
                  <a:pt x="1" y="312"/>
                </a:cubicBezTo>
                <a:lnTo>
                  <a:pt x="1" y="2813"/>
                </a:lnTo>
                <a:cubicBezTo>
                  <a:pt x="1" y="2979"/>
                  <a:pt x="120" y="3122"/>
                  <a:pt x="287" y="3122"/>
                </a:cubicBezTo>
                <a:lnTo>
                  <a:pt x="644" y="3122"/>
                </a:lnTo>
                <a:cubicBezTo>
                  <a:pt x="644" y="3027"/>
                  <a:pt x="620" y="2908"/>
                  <a:pt x="644" y="2813"/>
                </a:cubicBezTo>
                <a:lnTo>
                  <a:pt x="644" y="312"/>
                </a:lnTo>
                <a:cubicBezTo>
                  <a:pt x="620" y="193"/>
                  <a:pt x="644" y="98"/>
                  <a:pt x="644" y="3"/>
                </a:cubicBezTo>
                <a:lnTo>
                  <a:pt x="287" y="3"/>
                </a:lnTo>
                <a:cubicBezTo>
                  <a:pt x="275" y="1"/>
                  <a:pt x="26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108"/>
          <p:cNvSpPr/>
          <p:nvPr/>
        </p:nvSpPr>
        <p:spPr>
          <a:xfrm>
            <a:off x="3592118" y="2448850"/>
            <a:ext cx="21762" cy="101888"/>
          </a:xfrm>
          <a:custGeom>
            <a:avLst/>
            <a:gdLst/>
            <a:ahLst/>
            <a:cxnLst/>
            <a:rect l="l" t="t" r="r" b="b"/>
            <a:pathLst>
              <a:path w="668" h="3123" extrusionOk="0">
                <a:moveTo>
                  <a:pt x="394" y="0"/>
                </a:moveTo>
                <a:cubicBezTo>
                  <a:pt x="382" y="0"/>
                  <a:pt x="370" y="1"/>
                  <a:pt x="358" y="3"/>
                </a:cubicBezTo>
                <a:lnTo>
                  <a:pt x="1" y="3"/>
                </a:lnTo>
                <a:cubicBezTo>
                  <a:pt x="1" y="98"/>
                  <a:pt x="25" y="193"/>
                  <a:pt x="25" y="312"/>
                </a:cubicBezTo>
                <a:lnTo>
                  <a:pt x="25" y="2813"/>
                </a:lnTo>
                <a:cubicBezTo>
                  <a:pt x="25" y="2908"/>
                  <a:pt x="1" y="3027"/>
                  <a:pt x="1" y="3122"/>
                </a:cubicBezTo>
                <a:lnTo>
                  <a:pt x="358" y="3122"/>
                </a:lnTo>
                <a:cubicBezTo>
                  <a:pt x="525" y="3122"/>
                  <a:pt x="668" y="2979"/>
                  <a:pt x="668" y="2813"/>
                </a:cubicBezTo>
                <a:lnTo>
                  <a:pt x="668" y="312"/>
                </a:lnTo>
                <a:cubicBezTo>
                  <a:pt x="668" y="136"/>
                  <a:pt x="545"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108"/>
          <p:cNvSpPr/>
          <p:nvPr/>
        </p:nvSpPr>
        <p:spPr>
          <a:xfrm>
            <a:off x="3306641" y="2407743"/>
            <a:ext cx="265344" cy="184951"/>
          </a:xfrm>
          <a:custGeom>
            <a:avLst/>
            <a:gdLst/>
            <a:ahLst/>
            <a:cxnLst/>
            <a:rect l="l" t="t" r="r" b="b"/>
            <a:pathLst>
              <a:path w="8145" h="5669" extrusionOk="0">
                <a:moveTo>
                  <a:pt x="1572" y="0"/>
                </a:moveTo>
                <a:cubicBezTo>
                  <a:pt x="691" y="0"/>
                  <a:pt x="0" y="715"/>
                  <a:pt x="0" y="1572"/>
                </a:cubicBezTo>
                <a:lnTo>
                  <a:pt x="0" y="4073"/>
                </a:lnTo>
                <a:cubicBezTo>
                  <a:pt x="0" y="4954"/>
                  <a:pt x="691" y="5644"/>
                  <a:pt x="1572" y="5644"/>
                </a:cubicBezTo>
                <a:lnTo>
                  <a:pt x="2644" y="5644"/>
                </a:lnTo>
                <a:cubicBezTo>
                  <a:pt x="3120" y="5644"/>
                  <a:pt x="3572" y="5335"/>
                  <a:pt x="3715" y="4859"/>
                </a:cubicBezTo>
                <a:lnTo>
                  <a:pt x="3953" y="4192"/>
                </a:lnTo>
                <a:cubicBezTo>
                  <a:pt x="3977" y="4132"/>
                  <a:pt x="4025" y="4102"/>
                  <a:pt x="4072" y="4102"/>
                </a:cubicBezTo>
                <a:cubicBezTo>
                  <a:pt x="4120" y="4102"/>
                  <a:pt x="4168" y="4132"/>
                  <a:pt x="4191" y="4192"/>
                </a:cubicBezTo>
                <a:lnTo>
                  <a:pt x="4430" y="4859"/>
                </a:lnTo>
                <a:cubicBezTo>
                  <a:pt x="4573" y="5335"/>
                  <a:pt x="5001" y="5644"/>
                  <a:pt x="5501" y="5668"/>
                </a:cubicBezTo>
                <a:lnTo>
                  <a:pt x="6573" y="5668"/>
                </a:lnTo>
                <a:cubicBezTo>
                  <a:pt x="7430" y="5668"/>
                  <a:pt x="8145" y="4954"/>
                  <a:pt x="8145" y="4097"/>
                </a:cubicBezTo>
                <a:lnTo>
                  <a:pt x="8145" y="1572"/>
                </a:lnTo>
                <a:cubicBezTo>
                  <a:pt x="8145" y="715"/>
                  <a:pt x="7454" y="0"/>
                  <a:pt x="6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21" name="Google Shape;13521;p108"/>
          <p:cNvGrpSpPr/>
          <p:nvPr/>
        </p:nvGrpSpPr>
        <p:grpSpPr>
          <a:xfrm>
            <a:off x="2508329" y="2325397"/>
            <a:ext cx="397250" cy="348663"/>
            <a:chOff x="2508329" y="2325397"/>
            <a:chExt cx="397250" cy="348663"/>
          </a:xfrm>
        </p:grpSpPr>
        <p:sp>
          <p:nvSpPr>
            <p:cNvPr id="13522" name="Google Shape;13522;p108"/>
            <p:cNvSpPr/>
            <p:nvPr/>
          </p:nvSpPr>
          <p:spPr>
            <a:xfrm>
              <a:off x="2578143" y="2535176"/>
              <a:ext cx="72941" cy="73047"/>
            </a:xfrm>
            <a:custGeom>
              <a:avLst/>
              <a:gdLst/>
              <a:ahLst/>
              <a:cxnLst/>
              <a:rect l="l" t="t" r="r" b="b"/>
              <a:pathLst>
                <a:path w="2239" h="2239" extrusionOk="0">
                  <a:moveTo>
                    <a:pt x="453" y="0"/>
                  </a:moveTo>
                  <a:lnTo>
                    <a:pt x="0" y="452"/>
                  </a:lnTo>
                  <a:lnTo>
                    <a:pt x="1786" y="2239"/>
                  </a:lnTo>
                  <a:lnTo>
                    <a:pt x="2239" y="1786"/>
                  </a:lnTo>
                  <a:cubicBezTo>
                    <a:pt x="1501" y="1357"/>
                    <a:pt x="881" y="738"/>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108"/>
            <p:cNvSpPr/>
            <p:nvPr/>
          </p:nvSpPr>
          <p:spPr>
            <a:xfrm>
              <a:off x="2508329" y="2564669"/>
              <a:ext cx="112523" cy="109392"/>
            </a:xfrm>
            <a:custGeom>
              <a:avLst/>
              <a:gdLst/>
              <a:ahLst/>
              <a:cxnLst/>
              <a:rect l="l" t="t" r="r" b="b"/>
              <a:pathLst>
                <a:path w="3454" h="3353" extrusionOk="0">
                  <a:moveTo>
                    <a:pt x="1667" y="1"/>
                  </a:moveTo>
                  <a:lnTo>
                    <a:pt x="476" y="1192"/>
                  </a:lnTo>
                  <a:cubicBezTo>
                    <a:pt x="0" y="1692"/>
                    <a:pt x="0" y="2478"/>
                    <a:pt x="476" y="2978"/>
                  </a:cubicBezTo>
                  <a:cubicBezTo>
                    <a:pt x="726" y="3228"/>
                    <a:pt x="1054" y="3353"/>
                    <a:pt x="1378" y="3353"/>
                  </a:cubicBezTo>
                  <a:cubicBezTo>
                    <a:pt x="1703" y="3353"/>
                    <a:pt x="2024" y="3228"/>
                    <a:pt x="2262" y="2978"/>
                  </a:cubicBezTo>
                  <a:lnTo>
                    <a:pt x="3453" y="1787"/>
                  </a:lnTo>
                  <a:lnTo>
                    <a:pt x="166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108"/>
            <p:cNvSpPr/>
            <p:nvPr/>
          </p:nvSpPr>
          <p:spPr>
            <a:xfrm>
              <a:off x="2634763" y="2366570"/>
              <a:ext cx="215728" cy="185049"/>
            </a:xfrm>
            <a:custGeom>
              <a:avLst/>
              <a:gdLst/>
              <a:ahLst/>
              <a:cxnLst/>
              <a:rect l="l" t="t" r="r" b="b"/>
              <a:pathLst>
                <a:path w="6622" h="5672" extrusionOk="0">
                  <a:moveTo>
                    <a:pt x="2835" y="0"/>
                  </a:moveTo>
                  <a:cubicBezTo>
                    <a:pt x="1263" y="0"/>
                    <a:pt x="1" y="1262"/>
                    <a:pt x="1" y="2834"/>
                  </a:cubicBezTo>
                  <a:cubicBezTo>
                    <a:pt x="1" y="4542"/>
                    <a:pt x="1395" y="5671"/>
                    <a:pt x="2850" y="5671"/>
                  </a:cubicBezTo>
                  <a:cubicBezTo>
                    <a:pt x="3547" y="5671"/>
                    <a:pt x="4257" y="5413"/>
                    <a:pt x="4835" y="4835"/>
                  </a:cubicBezTo>
                  <a:cubicBezTo>
                    <a:pt x="6621" y="3049"/>
                    <a:pt x="5359" y="0"/>
                    <a:pt x="2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108"/>
            <p:cNvSpPr/>
            <p:nvPr/>
          </p:nvSpPr>
          <p:spPr>
            <a:xfrm>
              <a:off x="2593650" y="2325397"/>
              <a:ext cx="311930" cy="267623"/>
            </a:xfrm>
            <a:custGeom>
              <a:avLst/>
              <a:gdLst/>
              <a:ahLst/>
              <a:cxnLst/>
              <a:rect l="l" t="t" r="r" b="b"/>
              <a:pathLst>
                <a:path w="9575" h="8203" extrusionOk="0">
                  <a:moveTo>
                    <a:pt x="4121" y="617"/>
                  </a:moveTo>
                  <a:cubicBezTo>
                    <a:pt x="4972" y="617"/>
                    <a:pt x="5840" y="934"/>
                    <a:pt x="6550" y="1643"/>
                  </a:cubicBezTo>
                  <a:cubicBezTo>
                    <a:pt x="8741" y="3834"/>
                    <a:pt x="7193" y="7549"/>
                    <a:pt x="4097" y="7573"/>
                  </a:cubicBezTo>
                  <a:cubicBezTo>
                    <a:pt x="2192" y="7573"/>
                    <a:pt x="620" y="6025"/>
                    <a:pt x="620" y="4096"/>
                  </a:cubicBezTo>
                  <a:lnTo>
                    <a:pt x="644" y="4096"/>
                  </a:lnTo>
                  <a:cubicBezTo>
                    <a:pt x="644" y="2002"/>
                    <a:pt x="2343" y="617"/>
                    <a:pt x="4121" y="617"/>
                  </a:cubicBezTo>
                  <a:close/>
                  <a:moveTo>
                    <a:pt x="4097" y="0"/>
                  </a:moveTo>
                  <a:cubicBezTo>
                    <a:pt x="1834" y="0"/>
                    <a:pt x="1" y="1834"/>
                    <a:pt x="1" y="4096"/>
                  </a:cubicBezTo>
                  <a:cubicBezTo>
                    <a:pt x="1" y="6565"/>
                    <a:pt x="2023" y="8202"/>
                    <a:pt x="4134" y="8202"/>
                  </a:cubicBezTo>
                  <a:cubicBezTo>
                    <a:pt x="5139" y="8202"/>
                    <a:pt x="6165" y="7831"/>
                    <a:pt x="7002" y="7002"/>
                  </a:cubicBezTo>
                  <a:cubicBezTo>
                    <a:pt x="9574" y="4406"/>
                    <a:pt x="7740"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6" name="Google Shape;13526;p108"/>
          <p:cNvGrpSpPr/>
          <p:nvPr/>
        </p:nvGrpSpPr>
        <p:grpSpPr>
          <a:xfrm>
            <a:off x="1787585" y="2325006"/>
            <a:ext cx="294077" cy="347522"/>
            <a:chOff x="1787585" y="2325006"/>
            <a:chExt cx="294077" cy="347522"/>
          </a:xfrm>
        </p:grpSpPr>
        <p:sp>
          <p:nvSpPr>
            <p:cNvPr id="13527" name="Google Shape;13527;p108"/>
            <p:cNvSpPr/>
            <p:nvPr/>
          </p:nvSpPr>
          <p:spPr>
            <a:xfrm>
              <a:off x="1966794" y="2325006"/>
              <a:ext cx="114868" cy="109946"/>
            </a:xfrm>
            <a:custGeom>
              <a:avLst/>
              <a:gdLst/>
              <a:ahLst/>
              <a:cxnLst/>
              <a:rect l="l" t="t" r="r" b="b"/>
              <a:pathLst>
                <a:path w="3526" h="3370" extrusionOk="0">
                  <a:moveTo>
                    <a:pt x="1799" y="0"/>
                  </a:moveTo>
                  <a:cubicBezTo>
                    <a:pt x="1400" y="0"/>
                    <a:pt x="1001" y="155"/>
                    <a:pt x="691" y="465"/>
                  </a:cubicBezTo>
                  <a:lnTo>
                    <a:pt x="1" y="1155"/>
                  </a:lnTo>
                  <a:lnTo>
                    <a:pt x="2215" y="3370"/>
                  </a:lnTo>
                  <a:lnTo>
                    <a:pt x="2906" y="2679"/>
                  </a:lnTo>
                  <a:cubicBezTo>
                    <a:pt x="3525" y="2060"/>
                    <a:pt x="3525" y="1060"/>
                    <a:pt x="2906" y="465"/>
                  </a:cubicBezTo>
                  <a:cubicBezTo>
                    <a:pt x="2596" y="155"/>
                    <a:pt x="219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108"/>
            <p:cNvSpPr/>
            <p:nvPr/>
          </p:nvSpPr>
          <p:spPr>
            <a:xfrm>
              <a:off x="1810845" y="2366766"/>
              <a:ext cx="224264" cy="223188"/>
            </a:xfrm>
            <a:custGeom>
              <a:avLst/>
              <a:gdLst/>
              <a:ahLst/>
              <a:cxnLst/>
              <a:rect l="l" t="t" r="r" b="b"/>
              <a:pathLst>
                <a:path w="6884" h="6841" extrusionOk="0">
                  <a:moveTo>
                    <a:pt x="3871" y="0"/>
                  </a:moveTo>
                  <a:cubicBezTo>
                    <a:pt x="3787" y="0"/>
                    <a:pt x="3704" y="30"/>
                    <a:pt x="3644" y="90"/>
                  </a:cubicBezTo>
                  <a:lnTo>
                    <a:pt x="2763" y="995"/>
                  </a:lnTo>
                  <a:cubicBezTo>
                    <a:pt x="2644" y="1114"/>
                    <a:pt x="2644" y="1304"/>
                    <a:pt x="2763" y="1423"/>
                  </a:cubicBezTo>
                  <a:lnTo>
                    <a:pt x="2978" y="1661"/>
                  </a:lnTo>
                  <a:lnTo>
                    <a:pt x="787" y="3852"/>
                  </a:lnTo>
                  <a:cubicBezTo>
                    <a:pt x="739" y="3900"/>
                    <a:pt x="787" y="3805"/>
                    <a:pt x="48" y="5495"/>
                  </a:cubicBezTo>
                  <a:cubicBezTo>
                    <a:pt x="1" y="5614"/>
                    <a:pt x="25" y="5757"/>
                    <a:pt x="120" y="5853"/>
                  </a:cubicBezTo>
                  <a:lnTo>
                    <a:pt x="1001" y="6758"/>
                  </a:lnTo>
                  <a:cubicBezTo>
                    <a:pt x="1063" y="6804"/>
                    <a:pt x="1145" y="6841"/>
                    <a:pt x="1228" y="6841"/>
                  </a:cubicBezTo>
                  <a:cubicBezTo>
                    <a:pt x="1272" y="6841"/>
                    <a:pt x="1317" y="6830"/>
                    <a:pt x="1358" y="6805"/>
                  </a:cubicBezTo>
                  <a:cubicBezTo>
                    <a:pt x="3073" y="6067"/>
                    <a:pt x="2954" y="6138"/>
                    <a:pt x="3025" y="6067"/>
                  </a:cubicBezTo>
                  <a:lnTo>
                    <a:pt x="3430" y="5662"/>
                  </a:lnTo>
                  <a:lnTo>
                    <a:pt x="2787" y="4995"/>
                  </a:lnTo>
                  <a:cubicBezTo>
                    <a:pt x="2547" y="4774"/>
                    <a:pt x="2765" y="4452"/>
                    <a:pt x="3009" y="4452"/>
                  </a:cubicBezTo>
                  <a:cubicBezTo>
                    <a:pt x="3079" y="4452"/>
                    <a:pt x="3152" y="4479"/>
                    <a:pt x="3216" y="4543"/>
                  </a:cubicBezTo>
                  <a:lnTo>
                    <a:pt x="3883" y="5210"/>
                  </a:lnTo>
                  <a:lnTo>
                    <a:pt x="4335" y="4757"/>
                  </a:lnTo>
                  <a:lnTo>
                    <a:pt x="3668" y="4114"/>
                  </a:lnTo>
                  <a:cubicBezTo>
                    <a:pt x="3430" y="3876"/>
                    <a:pt x="3643" y="3568"/>
                    <a:pt x="3883" y="3568"/>
                  </a:cubicBezTo>
                  <a:cubicBezTo>
                    <a:pt x="3956" y="3568"/>
                    <a:pt x="4031" y="3596"/>
                    <a:pt x="4097" y="3662"/>
                  </a:cubicBezTo>
                  <a:lnTo>
                    <a:pt x="4764" y="4329"/>
                  </a:lnTo>
                  <a:lnTo>
                    <a:pt x="5216" y="3876"/>
                  </a:lnTo>
                  <a:lnTo>
                    <a:pt x="5431" y="4090"/>
                  </a:lnTo>
                  <a:cubicBezTo>
                    <a:pt x="5490" y="4150"/>
                    <a:pt x="5567" y="4180"/>
                    <a:pt x="5648" y="4180"/>
                  </a:cubicBezTo>
                  <a:cubicBezTo>
                    <a:pt x="5728" y="4180"/>
                    <a:pt x="5812" y="4150"/>
                    <a:pt x="5883" y="4090"/>
                  </a:cubicBezTo>
                  <a:lnTo>
                    <a:pt x="6764" y="3209"/>
                  </a:lnTo>
                  <a:cubicBezTo>
                    <a:pt x="6883" y="3090"/>
                    <a:pt x="6883" y="2876"/>
                    <a:pt x="6764" y="2757"/>
                  </a:cubicBezTo>
                  <a:lnTo>
                    <a:pt x="4097" y="90"/>
                  </a:lnTo>
                  <a:cubicBezTo>
                    <a:pt x="4037" y="30"/>
                    <a:pt x="3954" y="0"/>
                    <a:pt x="3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108"/>
            <p:cNvSpPr/>
            <p:nvPr/>
          </p:nvSpPr>
          <p:spPr>
            <a:xfrm>
              <a:off x="1787585" y="2593640"/>
              <a:ext cx="61311" cy="78887"/>
            </a:xfrm>
            <a:custGeom>
              <a:avLst/>
              <a:gdLst/>
              <a:ahLst/>
              <a:cxnLst/>
              <a:rect l="l" t="t" r="r" b="b"/>
              <a:pathLst>
                <a:path w="1882" h="2418" extrusionOk="0">
                  <a:moveTo>
                    <a:pt x="941" y="0"/>
                  </a:moveTo>
                  <a:cubicBezTo>
                    <a:pt x="870" y="0"/>
                    <a:pt x="798" y="30"/>
                    <a:pt x="739" y="89"/>
                  </a:cubicBezTo>
                  <a:cubicBezTo>
                    <a:pt x="643" y="161"/>
                    <a:pt x="0" y="804"/>
                    <a:pt x="0" y="1542"/>
                  </a:cubicBezTo>
                  <a:cubicBezTo>
                    <a:pt x="36" y="2125"/>
                    <a:pt x="489" y="2417"/>
                    <a:pt x="941" y="2417"/>
                  </a:cubicBezTo>
                  <a:cubicBezTo>
                    <a:pt x="1394" y="2417"/>
                    <a:pt x="1846" y="2125"/>
                    <a:pt x="1882" y="1542"/>
                  </a:cubicBezTo>
                  <a:cubicBezTo>
                    <a:pt x="1882" y="804"/>
                    <a:pt x="1239" y="161"/>
                    <a:pt x="1143" y="89"/>
                  </a:cubicBezTo>
                  <a:cubicBezTo>
                    <a:pt x="1084" y="30"/>
                    <a:pt x="1012"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30" name="Google Shape;13530;p108"/>
          <p:cNvSpPr/>
          <p:nvPr/>
        </p:nvSpPr>
        <p:spPr>
          <a:xfrm>
            <a:off x="1000903" y="2369996"/>
            <a:ext cx="356137" cy="259206"/>
          </a:xfrm>
          <a:custGeom>
            <a:avLst/>
            <a:gdLst/>
            <a:ahLst/>
            <a:cxnLst/>
            <a:rect l="l" t="t" r="r" b="b"/>
            <a:pathLst>
              <a:path w="10932" h="7945" extrusionOk="0">
                <a:moveTo>
                  <a:pt x="7364" y="3436"/>
                </a:moveTo>
                <a:cubicBezTo>
                  <a:pt x="7534" y="3436"/>
                  <a:pt x="7693" y="3563"/>
                  <a:pt x="7693" y="3753"/>
                </a:cubicBezTo>
                <a:cubicBezTo>
                  <a:pt x="7693" y="3944"/>
                  <a:pt x="7526" y="4087"/>
                  <a:pt x="7359" y="4087"/>
                </a:cubicBezTo>
                <a:cubicBezTo>
                  <a:pt x="7073" y="4087"/>
                  <a:pt x="6930" y="3729"/>
                  <a:pt x="7121" y="3539"/>
                </a:cubicBezTo>
                <a:cubicBezTo>
                  <a:pt x="7192" y="3467"/>
                  <a:pt x="7280" y="3436"/>
                  <a:pt x="7364" y="3436"/>
                </a:cubicBezTo>
                <a:close/>
                <a:moveTo>
                  <a:pt x="7661" y="1"/>
                </a:moveTo>
                <a:cubicBezTo>
                  <a:pt x="7045" y="1"/>
                  <a:pt x="6427" y="364"/>
                  <a:pt x="6240" y="1134"/>
                </a:cubicBezTo>
                <a:cubicBezTo>
                  <a:pt x="6216" y="1110"/>
                  <a:pt x="4716" y="229"/>
                  <a:pt x="3311" y="229"/>
                </a:cubicBezTo>
                <a:cubicBezTo>
                  <a:pt x="1310" y="229"/>
                  <a:pt x="0" y="1491"/>
                  <a:pt x="72" y="3229"/>
                </a:cubicBezTo>
                <a:cubicBezTo>
                  <a:pt x="120" y="3944"/>
                  <a:pt x="334" y="4634"/>
                  <a:pt x="715" y="5254"/>
                </a:cubicBezTo>
                <a:cubicBezTo>
                  <a:pt x="1906" y="7230"/>
                  <a:pt x="4978" y="7945"/>
                  <a:pt x="7478" y="7945"/>
                </a:cubicBezTo>
                <a:cubicBezTo>
                  <a:pt x="7645" y="7945"/>
                  <a:pt x="7788" y="7825"/>
                  <a:pt x="7812" y="7659"/>
                </a:cubicBezTo>
                <a:cubicBezTo>
                  <a:pt x="7835" y="7492"/>
                  <a:pt x="7693" y="7325"/>
                  <a:pt x="7502" y="7325"/>
                </a:cubicBezTo>
                <a:cubicBezTo>
                  <a:pt x="5549" y="7325"/>
                  <a:pt x="2882" y="6849"/>
                  <a:pt x="1596" y="5373"/>
                </a:cubicBezTo>
                <a:lnTo>
                  <a:pt x="3954" y="5373"/>
                </a:lnTo>
                <a:cubicBezTo>
                  <a:pt x="4097" y="4587"/>
                  <a:pt x="3644" y="3801"/>
                  <a:pt x="2882" y="3539"/>
                </a:cubicBezTo>
                <a:cubicBezTo>
                  <a:pt x="2541" y="3411"/>
                  <a:pt x="2658" y="2922"/>
                  <a:pt x="2975" y="2922"/>
                </a:cubicBezTo>
                <a:cubicBezTo>
                  <a:pt x="3013" y="2922"/>
                  <a:pt x="3054" y="2928"/>
                  <a:pt x="3096" y="2944"/>
                </a:cubicBezTo>
                <a:cubicBezTo>
                  <a:pt x="4120" y="3277"/>
                  <a:pt x="4740" y="4301"/>
                  <a:pt x="4597" y="5373"/>
                </a:cubicBezTo>
                <a:lnTo>
                  <a:pt x="10312" y="5373"/>
                </a:lnTo>
                <a:cubicBezTo>
                  <a:pt x="10717" y="5325"/>
                  <a:pt x="10931" y="4825"/>
                  <a:pt x="10622" y="4515"/>
                </a:cubicBezTo>
                <a:cubicBezTo>
                  <a:pt x="9955" y="3848"/>
                  <a:pt x="9240" y="3206"/>
                  <a:pt x="8478" y="2610"/>
                </a:cubicBezTo>
                <a:cubicBezTo>
                  <a:pt x="8883" y="2348"/>
                  <a:pt x="9121" y="1896"/>
                  <a:pt x="9121" y="1419"/>
                </a:cubicBezTo>
                <a:cubicBezTo>
                  <a:pt x="9096" y="496"/>
                  <a:pt x="8379" y="1"/>
                  <a:pt x="7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31" name="Google Shape;13531;p108"/>
          <p:cNvGrpSpPr/>
          <p:nvPr/>
        </p:nvGrpSpPr>
        <p:grpSpPr>
          <a:xfrm>
            <a:off x="1002467" y="2883611"/>
            <a:ext cx="350697" cy="350327"/>
            <a:chOff x="1002467" y="2883611"/>
            <a:chExt cx="350697" cy="350327"/>
          </a:xfrm>
        </p:grpSpPr>
        <p:sp>
          <p:nvSpPr>
            <p:cNvPr id="13532" name="Google Shape;13532;p108"/>
            <p:cNvSpPr/>
            <p:nvPr/>
          </p:nvSpPr>
          <p:spPr>
            <a:xfrm>
              <a:off x="1298043" y="2883611"/>
              <a:ext cx="55121" cy="54027"/>
            </a:xfrm>
            <a:custGeom>
              <a:avLst/>
              <a:gdLst/>
              <a:ahLst/>
              <a:cxnLst/>
              <a:rect l="l" t="t" r="r" b="b"/>
              <a:pathLst>
                <a:path w="1692" h="1656" extrusionOk="0">
                  <a:moveTo>
                    <a:pt x="1346" y="1"/>
                  </a:moveTo>
                  <a:cubicBezTo>
                    <a:pt x="1263" y="1"/>
                    <a:pt x="1179" y="36"/>
                    <a:pt x="1120" y="108"/>
                  </a:cubicBezTo>
                  <a:lnTo>
                    <a:pt x="0" y="1227"/>
                  </a:lnTo>
                  <a:lnTo>
                    <a:pt x="453" y="1656"/>
                  </a:lnTo>
                  <a:lnTo>
                    <a:pt x="1572" y="537"/>
                  </a:lnTo>
                  <a:cubicBezTo>
                    <a:pt x="1691" y="418"/>
                    <a:pt x="1691" y="227"/>
                    <a:pt x="1572" y="108"/>
                  </a:cubicBezTo>
                  <a:cubicBezTo>
                    <a:pt x="1513" y="36"/>
                    <a:pt x="1429"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108"/>
            <p:cNvSpPr/>
            <p:nvPr/>
          </p:nvSpPr>
          <p:spPr>
            <a:xfrm>
              <a:off x="1002467" y="3145263"/>
              <a:ext cx="93237" cy="88675"/>
            </a:xfrm>
            <a:custGeom>
              <a:avLst/>
              <a:gdLst/>
              <a:ahLst/>
              <a:cxnLst/>
              <a:rect l="l" t="t" r="r" b="b"/>
              <a:pathLst>
                <a:path w="2862" h="2718" extrusionOk="0">
                  <a:moveTo>
                    <a:pt x="336" y="0"/>
                  </a:moveTo>
                  <a:cubicBezTo>
                    <a:pt x="256" y="0"/>
                    <a:pt x="179" y="30"/>
                    <a:pt x="119" y="90"/>
                  </a:cubicBezTo>
                  <a:cubicBezTo>
                    <a:pt x="0" y="209"/>
                    <a:pt x="0" y="423"/>
                    <a:pt x="119" y="542"/>
                  </a:cubicBezTo>
                  <a:cubicBezTo>
                    <a:pt x="191" y="613"/>
                    <a:pt x="2096" y="2519"/>
                    <a:pt x="2191" y="2614"/>
                  </a:cubicBezTo>
                  <a:cubicBezTo>
                    <a:pt x="2265" y="2687"/>
                    <a:pt x="2345" y="2718"/>
                    <a:pt x="2421" y="2718"/>
                  </a:cubicBezTo>
                  <a:cubicBezTo>
                    <a:pt x="2664" y="2718"/>
                    <a:pt x="2861" y="2403"/>
                    <a:pt x="2644" y="2185"/>
                  </a:cubicBezTo>
                  <a:lnTo>
                    <a:pt x="2262" y="1780"/>
                  </a:lnTo>
                  <a:lnTo>
                    <a:pt x="2715" y="1352"/>
                  </a:lnTo>
                  <a:lnTo>
                    <a:pt x="1381" y="18"/>
                  </a:lnTo>
                  <a:lnTo>
                    <a:pt x="929" y="471"/>
                  </a:lnTo>
                  <a:lnTo>
                    <a:pt x="572" y="90"/>
                  </a:lnTo>
                  <a:cubicBezTo>
                    <a:pt x="500" y="30"/>
                    <a:pt x="417" y="0"/>
                    <a:pt x="3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108"/>
            <p:cNvSpPr/>
            <p:nvPr/>
          </p:nvSpPr>
          <p:spPr>
            <a:xfrm>
              <a:off x="1018039" y="3029282"/>
              <a:ext cx="188493" cy="184821"/>
            </a:xfrm>
            <a:custGeom>
              <a:avLst/>
              <a:gdLst/>
              <a:ahLst/>
              <a:cxnLst/>
              <a:rect l="l" t="t" r="r" b="b"/>
              <a:pathLst>
                <a:path w="5786" h="5665" extrusionOk="0">
                  <a:moveTo>
                    <a:pt x="2689" y="1"/>
                  </a:moveTo>
                  <a:lnTo>
                    <a:pt x="903" y="1787"/>
                  </a:lnTo>
                  <a:lnTo>
                    <a:pt x="665" y="1573"/>
                  </a:lnTo>
                  <a:cubicBezTo>
                    <a:pt x="597" y="1499"/>
                    <a:pt x="520" y="1469"/>
                    <a:pt x="446" y="1469"/>
                  </a:cubicBezTo>
                  <a:cubicBezTo>
                    <a:pt x="207" y="1469"/>
                    <a:pt x="0" y="1783"/>
                    <a:pt x="237" y="2001"/>
                  </a:cubicBezTo>
                  <a:lnTo>
                    <a:pt x="3785" y="5574"/>
                  </a:lnTo>
                  <a:cubicBezTo>
                    <a:pt x="3849" y="5638"/>
                    <a:pt x="3922" y="5665"/>
                    <a:pt x="3992" y="5665"/>
                  </a:cubicBezTo>
                  <a:cubicBezTo>
                    <a:pt x="4237" y="5665"/>
                    <a:pt x="4459" y="5343"/>
                    <a:pt x="4237" y="5121"/>
                  </a:cubicBezTo>
                  <a:lnTo>
                    <a:pt x="3999" y="4907"/>
                  </a:lnTo>
                  <a:lnTo>
                    <a:pt x="4904" y="4002"/>
                  </a:lnTo>
                  <a:lnTo>
                    <a:pt x="4237" y="3335"/>
                  </a:lnTo>
                  <a:cubicBezTo>
                    <a:pt x="4118" y="3216"/>
                    <a:pt x="4118" y="3025"/>
                    <a:pt x="4237" y="2906"/>
                  </a:cubicBezTo>
                  <a:cubicBezTo>
                    <a:pt x="4297" y="2847"/>
                    <a:pt x="4374" y="2817"/>
                    <a:pt x="4455" y="2817"/>
                  </a:cubicBezTo>
                  <a:cubicBezTo>
                    <a:pt x="4535" y="2817"/>
                    <a:pt x="4618" y="2847"/>
                    <a:pt x="4690" y="2906"/>
                  </a:cubicBezTo>
                  <a:lnTo>
                    <a:pt x="5333" y="3573"/>
                  </a:lnTo>
                  <a:lnTo>
                    <a:pt x="5785" y="3121"/>
                  </a:lnTo>
                  <a:lnTo>
                    <a:pt x="268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108"/>
            <p:cNvSpPr/>
            <p:nvPr/>
          </p:nvSpPr>
          <p:spPr>
            <a:xfrm>
              <a:off x="1119616" y="2927720"/>
              <a:ext cx="189308" cy="189388"/>
            </a:xfrm>
            <a:custGeom>
              <a:avLst/>
              <a:gdLst/>
              <a:ahLst/>
              <a:cxnLst/>
              <a:rect l="l" t="t" r="r" b="b"/>
              <a:pathLst>
                <a:path w="5811" h="5805" extrusionOk="0">
                  <a:moveTo>
                    <a:pt x="4596" y="0"/>
                  </a:moveTo>
                  <a:cubicBezTo>
                    <a:pt x="4519" y="0"/>
                    <a:pt x="4441" y="30"/>
                    <a:pt x="4382" y="90"/>
                  </a:cubicBezTo>
                  <a:lnTo>
                    <a:pt x="3548" y="923"/>
                  </a:lnTo>
                  <a:cubicBezTo>
                    <a:pt x="3296" y="694"/>
                    <a:pt x="2977" y="580"/>
                    <a:pt x="2659" y="580"/>
                  </a:cubicBezTo>
                  <a:cubicBezTo>
                    <a:pt x="2316" y="580"/>
                    <a:pt x="1974" y="711"/>
                    <a:pt x="1715" y="971"/>
                  </a:cubicBezTo>
                  <a:lnTo>
                    <a:pt x="0" y="2685"/>
                  </a:lnTo>
                  <a:lnTo>
                    <a:pt x="3096" y="5805"/>
                  </a:lnTo>
                  <a:lnTo>
                    <a:pt x="3548" y="5353"/>
                  </a:lnTo>
                  <a:lnTo>
                    <a:pt x="2882" y="4686"/>
                  </a:lnTo>
                  <a:cubicBezTo>
                    <a:pt x="2763" y="4567"/>
                    <a:pt x="2763" y="4376"/>
                    <a:pt x="2882" y="4233"/>
                  </a:cubicBezTo>
                  <a:cubicBezTo>
                    <a:pt x="2941" y="4174"/>
                    <a:pt x="3025" y="4144"/>
                    <a:pt x="3108" y="4144"/>
                  </a:cubicBezTo>
                  <a:cubicBezTo>
                    <a:pt x="3191" y="4144"/>
                    <a:pt x="3275" y="4174"/>
                    <a:pt x="3334" y="4233"/>
                  </a:cubicBezTo>
                  <a:lnTo>
                    <a:pt x="4001" y="4900"/>
                  </a:lnTo>
                  <a:lnTo>
                    <a:pt x="4430" y="4448"/>
                  </a:lnTo>
                  <a:lnTo>
                    <a:pt x="3787" y="3805"/>
                  </a:lnTo>
                  <a:cubicBezTo>
                    <a:pt x="3668" y="3662"/>
                    <a:pt x="3668" y="3471"/>
                    <a:pt x="3787" y="3352"/>
                  </a:cubicBezTo>
                  <a:cubicBezTo>
                    <a:pt x="3846" y="3293"/>
                    <a:pt x="3924" y="3263"/>
                    <a:pt x="4001" y="3263"/>
                  </a:cubicBezTo>
                  <a:cubicBezTo>
                    <a:pt x="4078" y="3263"/>
                    <a:pt x="4156" y="3293"/>
                    <a:pt x="4215" y="3352"/>
                  </a:cubicBezTo>
                  <a:lnTo>
                    <a:pt x="4882" y="4019"/>
                  </a:lnTo>
                  <a:cubicBezTo>
                    <a:pt x="5311" y="3495"/>
                    <a:pt x="5311" y="2757"/>
                    <a:pt x="4882" y="2257"/>
                  </a:cubicBezTo>
                  <a:lnTo>
                    <a:pt x="5692" y="1423"/>
                  </a:lnTo>
                  <a:cubicBezTo>
                    <a:pt x="5811" y="1304"/>
                    <a:pt x="5811" y="1114"/>
                    <a:pt x="5716" y="994"/>
                  </a:cubicBezTo>
                  <a:lnTo>
                    <a:pt x="4811" y="90"/>
                  </a:lnTo>
                  <a:cubicBezTo>
                    <a:pt x="4751" y="30"/>
                    <a:pt x="4674"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6" name="Google Shape;13536;p108"/>
          <p:cNvGrpSpPr/>
          <p:nvPr/>
        </p:nvGrpSpPr>
        <p:grpSpPr>
          <a:xfrm>
            <a:off x="1754682" y="2888864"/>
            <a:ext cx="353336" cy="340638"/>
            <a:chOff x="1754682" y="2888864"/>
            <a:chExt cx="353336" cy="340638"/>
          </a:xfrm>
        </p:grpSpPr>
        <p:sp>
          <p:nvSpPr>
            <p:cNvPr id="13537" name="Google Shape;13537;p108"/>
            <p:cNvSpPr/>
            <p:nvPr/>
          </p:nvSpPr>
          <p:spPr>
            <a:xfrm>
              <a:off x="2031623" y="2888864"/>
              <a:ext cx="76394" cy="115460"/>
            </a:xfrm>
            <a:custGeom>
              <a:avLst/>
              <a:gdLst/>
              <a:ahLst/>
              <a:cxnLst/>
              <a:rect l="l" t="t" r="r" b="b"/>
              <a:pathLst>
                <a:path w="2345" h="3539" extrusionOk="0">
                  <a:moveTo>
                    <a:pt x="385" y="0"/>
                  </a:moveTo>
                  <a:cubicBezTo>
                    <a:pt x="190" y="0"/>
                    <a:pt x="0" y="201"/>
                    <a:pt x="82" y="447"/>
                  </a:cubicBezTo>
                  <a:lnTo>
                    <a:pt x="1702" y="3376"/>
                  </a:lnTo>
                  <a:cubicBezTo>
                    <a:pt x="1767" y="3474"/>
                    <a:pt x="1877" y="3539"/>
                    <a:pt x="1986" y="3539"/>
                  </a:cubicBezTo>
                  <a:cubicBezTo>
                    <a:pt x="2036" y="3539"/>
                    <a:pt x="2086" y="3525"/>
                    <a:pt x="2130" y="3495"/>
                  </a:cubicBezTo>
                  <a:cubicBezTo>
                    <a:pt x="2297" y="3424"/>
                    <a:pt x="2345" y="3209"/>
                    <a:pt x="2249" y="3067"/>
                  </a:cubicBezTo>
                  <a:lnTo>
                    <a:pt x="630" y="137"/>
                  </a:lnTo>
                  <a:cubicBezTo>
                    <a:pt x="563" y="41"/>
                    <a:pt x="474" y="0"/>
                    <a:pt x="3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108"/>
            <p:cNvSpPr/>
            <p:nvPr/>
          </p:nvSpPr>
          <p:spPr>
            <a:xfrm>
              <a:off x="1754682" y="3052608"/>
              <a:ext cx="88024" cy="88903"/>
            </a:xfrm>
            <a:custGeom>
              <a:avLst/>
              <a:gdLst/>
              <a:ahLst/>
              <a:cxnLst/>
              <a:rect l="l" t="t" r="r" b="b"/>
              <a:pathLst>
                <a:path w="2702" h="2725" extrusionOk="0">
                  <a:moveTo>
                    <a:pt x="1772" y="0"/>
                  </a:moveTo>
                  <a:lnTo>
                    <a:pt x="677" y="596"/>
                  </a:lnTo>
                  <a:cubicBezTo>
                    <a:pt x="616" y="481"/>
                    <a:pt x="517" y="432"/>
                    <a:pt x="418" y="432"/>
                  </a:cubicBezTo>
                  <a:cubicBezTo>
                    <a:pt x="210" y="432"/>
                    <a:pt x="0" y="647"/>
                    <a:pt x="129" y="905"/>
                  </a:cubicBezTo>
                  <a:lnTo>
                    <a:pt x="1058" y="2572"/>
                  </a:lnTo>
                  <a:cubicBezTo>
                    <a:pt x="1107" y="2671"/>
                    <a:pt x="1213" y="2724"/>
                    <a:pt x="1321" y="2724"/>
                  </a:cubicBezTo>
                  <a:cubicBezTo>
                    <a:pt x="1370" y="2724"/>
                    <a:pt x="1419" y="2714"/>
                    <a:pt x="1463" y="2691"/>
                  </a:cubicBezTo>
                  <a:cubicBezTo>
                    <a:pt x="1630" y="2596"/>
                    <a:pt x="1677" y="2406"/>
                    <a:pt x="1606" y="2263"/>
                  </a:cubicBezTo>
                  <a:lnTo>
                    <a:pt x="2701" y="1644"/>
                  </a:lnTo>
                  <a:lnTo>
                    <a:pt x="17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108"/>
            <p:cNvSpPr/>
            <p:nvPr/>
          </p:nvSpPr>
          <p:spPr>
            <a:xfrm>
              <a:off x="1823257" y="2915877"/>
              <a:ext cx="244429" cy="194902"/>
            </a:xfrm>
            <a:custGeom>
              <a:avLst/>
              <a:gdLst/>
              <a:ahLst/>
              <a:cxnLst/>
              <a:rect l="l" t="t" r="r" b="b"/>
              <a:pathLst>
                <a:path w="7503" h="5974" extrusionOk="0">
                  <a:moveTo>
                    <a:pt x="5978" y="0"/>
                  </a:moveTo>
                  <a:lnTo>
                    <a:pt x="191" y="3191"/>
                  </a:lnTo>
                  <a:cubicBezTo>
                    <a:pt x="48" y="3263"/>
                    <a:pt x="1" y="3453"/>
                    <a:pt x="72" y="3596"/>
                  </a:cubicBezTo>
                  <a:lnTo>
                    <a:pt x="1287" y="5811"/>
                  </a:lnTo>
                  <a:cubicBezTo>
                    <a:pt x="1352" y="5909"/>
                    <a:pt x="1462" y="5973"/>
                    <a:pt x="1571" y="5973"/>
                  </a:cubicBezTo>
                  <a:cubicBezTo>
                    <a:pt x="1621" y="5973"/>
                    <a:pt x="1671" y="5960"/>
                    <a:pt x="1715" y="5930"/>
                  </a:cubicBezTo>
                  <a:lnTo>
                    <a:pt x="2549" y="5477"/>
                  </a:lnTo>
                  <a:cubicBezTo>
                    <a:pt x="2049" y="4572"/>
                    <a:pt x="2382" y="3429"/>
                    <a:pt x="3287" y="2929"/>
                  </a:cubicBezTo>
                  <a:cubicBezTo>
                    <a:pt x="3578" y="2761"/>
                    <a:pt x="3893" y="2681"/>
                    <a:pt x="4204" y="2681"/>
                  </a:cubicBezTo>
                  <a:cubicBezTo>
                    <a:pt x="4860" y="2681"/>
                    <a:pt x="5496" y="3037"/>
                    <a:pt x="5835" y="3667"/>
                  </a:cubicBezTo>
                  <a:lnTo>
                    <a:pt x="7502" y="2739"/>
                  </a:lnTo>
                  <a:lnTo>
                    <a:pt x="597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108"/>
            <p:cNvSpPr/>
            <p:nvPr/>
          </p:nvSpPr>
          <p:spPr>
            <a:xfrm>
              <a:off x="1854173" y="3023866"/>
              <a:ext cx="210776" cy="205635"/>
            </a:xfrm>
            <a:custGeom>
              <a:avLst/>
              <a:gdLst/>
              <a:ahLst/>
              <a:cxnLst/>
              <a:rect l="l" t="t" r="r" b="b"/>
              <a:pathLst>
                <a:path w="6470" h="6303" extrusionOk="0">
                  <a:moveTo>
                    <a:pt x="3241" y="620"/>
                  </a:moveTo>
                  <a:cubicBezTo>
                    <a:pt x="3570" y="620"/>
                    <a:pt x="3886" y="876"/>
                    <a:pt x="3886" y="1262"/>
                  </a:cubicBezTo>
                  <a:cubicBezTo>
                    <a:pt x="3886" y="1620"/>
                    <a:pt x="3600" y="1882"/>
                    <a:pt x="3243" y="1882"/>
                  </a:cubicBezTo>
                  <a:cubicBezTo>
                    <a:pt x="2672" y="1882"/>
                    <a:pt x="2410" y="1215"/>
                    <a:pt x="2791" y="810"/>
                  </a:cubicBezTo>
                  <a:cubicBezTo>
                    <a:pt x="2922" y="679"/>
                    <a:pt x="3083" y="620"/>
                    <a:pt x="3241" y="620"/>
                  </a:cubicBezTo>
                  <a:close/>
                  <a:moveTo>
                    <a:pt x="3243" y="0"/>
                  </a:moveTo>
                  <a:cubicBezTo>
                    <a:pt x="2124" y="0"/>
                    <a:pt x="1576" y="1358"/>
                    <a:pt x="2362" y="2144"/>
                  </a:cubicBezTo>
                  <a:lnTo>
                    <a:pt x="147" y="5835"/>
                  </a:lnTo>
                  <a:cubicBezTo>
                    <a:pt x="0" y="6080"/>
                    <a:pt x="212" y="6303"/>
                    <a:pt x="429" y="6303"/>
                  </a:cubicBezTo>
                  <a:cubicBezTo>
                    <a:pt x="528" y="6303"/>
                    <a:pt x="628" y="6256"/>
                    <a:pt x="695" y="6144"/>
                  </a:cubicBezTo>
                  <a:lnTo>
                    <a:pt x="2886" y="2477"/>
                  </a:lnTo>
                  <a:cubicBezTo>
                    <a:pt x="3005" y="2513"/>
                    <a:pt x="3124" y="2531"/>
                    <a:pt x="3243" y="2531"/>
                  </a:cubicBezTo>
                  <a:cubicBezTo>
                    <a:pt x="3362" y="2531"/>
                    <a:pt x="3481" y="2513"/>
                    <a:pt x="3600" y="2477"/>
                  </a:cubicBezTo>
                  <a:lnTo>
                    <a:pt x="5791" y="6144"/>
                  </a:lnTo>
                  <a:cubicBezTo>
                    <a:pt x="5851" y="6256"/>
                    <a:pt x="5946" y="6303"/>
                    <a:pt x="6042" y="6303"/>
                  </a:cubicBezTo>
                  <a:cubicBezTo>
                    <a:pt x="6253" y="6303"/>
                    <a:pt x="6470" y="6080"/>
                    <a:pt x="6339" y="5835"/>
                  </a:cubicBezTo>
                  <a:lnTo>
                    <a:pt x="4148" y="2144"/>
                  </a:lnTo>
                  <a:cubicBezTo>
                    <a:pt x="4910" y="1358"/>
                    <a:pt x="4362" y="0"/>
                    <a:pt x="3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1" name="Google Shape;13541;p108"/>
          <p:cNvGrpSpPr/>
          <p:nvPr/>
        </p:nvGrpSpPr>
        <p:grpSpPr>
          <a:xfrm>
            <a:off x="2510642" y="2884883"/>
            <a:ext cx="356137" cy="347130"/>
            <a:chOff x="2510642" y="2884883"/>
            <a:chExt cx="356137" cy="347130"/>
          </a:xfrm>
        </p:grpSpPr>
        <p:sp>
          <p:nvSpPr>
            <p:cNvPr id="13542" name="Google Shape;13542;p108"/>
            <p:cNvSpPr/>
            <p:nvPr/>
          </p:nvSpPr>
          <p:spPr>
            <a:xfrm>
              <a:off x="2510642" y="3074369"/>
              <a:ext cx="169924" cy="157644"/>
            </a:xfrm>
            <a:custGeom>
              <a:avLst/>
              <a:gdLst/>
              <a:ahLst/>
              <a:cxnLst/>
              <a:rect l="l" t="t" r="r" b="b"/>
              <a:pathLst>
                <a:path w="5216" h="4832" extrusionOk="0">
                  <a:moveTo>
                    <a:pt x="3382" y="0"/>
                  </a:moveTo>
                  <a:lnTo>
                    <a:pt x="120" y="3691"/>
                  </a:lnTo>
                  <a:cubicBezTo>
                    <a:pt x="0" y="3834"/>
                    <a:pt x="24" y="4025"/>
                    <a:pt x="143" y="4144"/>
                  </a:cubicBezTo>
                  <a:cubicBezTo>
                    <a:pt x="668" y="4603"/>
                    <a:pt x="1323" y="4831"/>
                    <a:pt x="1977" y="4831"/>
                  </a:cubicBezTo>
                  <a:cubicBezTo>
                    <a:pt x="2748" y="4831"/>
                    <a:pt x="3519" y="4513"/>
                    <a:pt x="4073" y="3882"/>
                  </a:cubicBezTo>
                  <a:lnTo>
                    <a:pt x="4954" y="2906"/>
                  </a:lnTo>
                  <a:cubicBezTo>
                    <a:pt x="5002" y="2834"/>
                    <a:pt x="5025" y="2763"/>
                    <a:pt x="5025" y="2667"/>
                  </a:cubicBezTo>
                  <a:lnTo>
                    <a:pt x="4978" y="1905"/>
                  </a:lnTo>
                  <a:lnTo>
                    <a:pt x="5216" y="1643"/>
                  </a:lnTo>
                  <a:lnTo>
                    <a:pt x="33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108"/>
            <p:cNvSpPr/>
            <p:nvPr/>
          </p:nvSpPr>
          <p:spPr>
            <a:xfrm>
              <a:off x="2633981" y="2884883"/>
              <a:ext cx="232799" cy="240772"/>
            </a:xfrm>
            <a:custGeom>
              <a:avLst/>
              <a:gdLst/>
              <a:ahLst/>
              <a:cxnLst/>
              <a:rect l="l" t="t" r="r" b="b"/>
              <a:pathLst>
                <a:path w="7146" h="7380" extrusionOk="0">
                  <a:moveTo>
                    <a:pt x="5398" y="1253"/>
                  </a:moveTo>
                  <a:cubicBezTo>
                    <a:pt x="5471" y="1253"/>
                    <a:pt x="5544" y="1277"/>
                    <a:pt x="5597" y="1331"/>
                  </a:cubicBezTo>
                  <a:cubicBezTo>
                    <a:pt x="5740" y="1450"/>
                    <a:pt x="5740" y="1641"/>
                    <a:pt x="5621" y="1784"/>
                  </a:cubicBezTo>
                  <a:lnTo>
                    <a:pt x="4383" y="3189"/>
                  </a:lnTo>
                  <a:cubicBezTo>
                    <a:pt x="4313" y="3252"/>
                    <a:pt x="4237" y="3279"/>
                    <a:pt x="4164" y="3279"/>
                  </a:cubicBezTo>
                  <a:cubicBezTo>
                    <a:pt x="3937" y="3279"/>
                    <a:pt x="3744" y="3018"/>
                    <a:pt x="3907" y="2784"/>
                  </a:cubicBezTo>
                  <a:lnTo>
                    <a:pt x="5169" y="1355"/>
                  </a:lnTo>
                  <a:cubicBezTo>
                    <a:pt x="5221" y="1289"/>
                    <a:pt x="5309" y="1253"/>
                    <a:pt x="5398" y="1253"/>
                  </a:cubicBezTo>
                  <a:close/>
                  <a:moveTo>
                    <a:pt x="5416" y="1"/>
                  </a:moveTo>
                  <a:cubicBezTo>
                    <a:pt x="4987" y="1"/>
                    <a:pt x="4560" y="174"/>
                    <a:pt x="4264" y="521"/>
                  </a:cubicBezTo>
                  <a:lnTo>
                    <a:pt x="1" y="5332"/>
                  </a:lnTo>
                  <a:lnTo>
                    <a:pt x="2335" y="7380"/>
                  </a:lnTo>
                  <a:lnTo>
                    <a:pt x="6574" y="2569"/>
                  </a:lnTo>
                  <a:cubicBezTo>
                    <a:pt x="7145" y="1926"/>
                    <a:pt x="7074" y="950"/>
                    <a:pt x="6431" y="379"/>
                  </a:cubicBezTo>
                  <a:cubicBezTo>
                    <a:pt x="6146" y="127"/>
                    <a:pt x="5781" y="1"/>
                    <a:pt x="5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44" name="Google Shape;13544;p108"/>
          <p:cNvSpPr/>
          <p:nvPr/>
        </p:nvSpPr>
        <p:spPr>
          <a:xfrm>
            <a:off x="3416004" y="2884100"/>
            <a:ext cx="166862" cy="124236"/>
          </a:xfrm>
          <a:custGeom>
            <a:avLst/>
            <a:gdLst/>
            <a:ahLst/>
            <a:cxnLst/>
            <a:rect l="l" t="t" r="r" b="b"/>
            <a:pathLst>
              <a:path w="5122" h="3808" extrusionOk="0">
                <a:moveTo>
                  <a:pt x="3214" y="0"/>
                </a:moveTo>
                <a:cubicBezTo>
                  <a:pt x="2369" y="0"/>
                  <a:pt x="1596" y="710"/>
                  <a:pt x="1668" y="1665"/>
                </a:cubicBezTo>
                <a:lnTo>
                  <a:pt x="1" y="3808"/>
                </a:lnTo>
                <a:lnTo>
                  <a:pt x="3478" y="3808"/>
                </a:lnTo>
                <a:lnTo>
                  <a:pt x="3835" y="2998"/>
                </a:lnTo>
                <a:cubicBezTo>
                  <a:pt x="5002" y="2498"/>
                  <a:pt x="5121" y="903"/>
                  <a:pt x="4026" y="236"/>
                </a:cubicBezTo>
                <a:cubicBezTo>
                  <a:pt x="3765" y="74"/>
                  <a:pt x="3486" y="0"/>
                  <a:pt x="3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108"/>
          <p:cNvSpPr/>
          <p:nvPr/>
        </p:nvSpPr>
        <p:spPr>
          <a:xfrm>
            <a:off x="3286443" y="3027748"/>
            <a:ext cx="306489" cy="122768"/>
          </a:xfrm>
          <a:custGeom>
            <a:avLst/>
            <a:gdLst/>
            <a:ahLst/>
            <a:cxnLst/>
            <a:rect l="l" t="t" r="r" b="b"/>
            <a:pathLst>
              <a:path w="9408" h="3763" extrusionOk="0">
                <a:moveTo>
                  <a:pt x="311" y="0"/>
                </a:moveTo>
                <a:cubicBezTo>
                  <a:pt x="144" y="0"/>
                  <a:pt x="1" y="143"/>
                  <a:pt x="1" y="334"/>
                </a:cubicBezTo>
                <a:lnTo>
                  <a:pt x="1" y="1786"/>
                </a:lnTo>
                <a:cubicBezTo>
                  <a:pt x="1" y="2501"/>
                  <a:pt x="239" y="3215"/>
                  <a:pt x="692" y="3763"/>
                </a:cubicBezTo>
                <a:lnTo>
                  <a:pt x="8717" y="3763"/>
                </a:lnTo>
                <a:cubicBezTo>
                  <a:pt x="9170" y="3215"/>
                  <a:pt x="9408" y="2501"/>
                  <a:pt x="9408" y="1786"/>
                </a:cubicBezTo>
                <a:lnTo>
                  <a:pt x="9408" y="334"/>
                </a:lnTo>
                <a:cubicBezTo>
                  <a:pt x="9408" y="143"/>
                  <a:pt x="9241" y="0"/>
                  <a:pt x="90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108"/>
          <p:cNvSpPr/>
          <p:nvPr/>
        </p:nvSpPr>
        <p:spPr>
          <a:xfrm>
            <a:off x="3307390" y="3171396"/>
            <a:ext cx="264594" cy="61498"/>
          </a:xfrm>
          <a:custGeom>
            <a:avLst/>
            <a:gdLst/>
            <a:ahLst/>
            <a:cxnLst/>
            <a:rect l="l" t="t" r="r" b="b"/>
            <a:pathLst>
              <a:path w="8122" h="1885" extrusionOk="0">
                <a:moveTo>
                  <a:pt x="7848" y="0"/>
                </a:moveTo>
                <a:cubicBezTo>
                  <a:pt x="7836" y="0"/>
                  <a:pt x="7824" y="1"/>
                  <a:pt x="7812" y="3"/>
                </a:cubicBezTo>
                <a:lnTo>
                  <a:pt x="287" y="3"/>
                </a:lnTo>
                <a:cubicBezTo>
                  <a:pt x="120" y="3"/>
                  <a:pt x="1" y="146"/>
                  <a:pt x="1" y="313"/>
                </a:cubicBezTo>
                <a:lnTo>
                  <a:pt x="1" y="1575"/>
                </a:lnTo>
                <a:cubicBezTo>
                  <a:pt x="1" y="1741"/>
                  <a:pt x="120" y="1884"/>
                  <a:pt x="287" y="1884"/>
                </a:cubicBezTo>
                <a:lnTo>
                  <a:pt x="7812" y="1884"/>
                </a:lnTo>
                <a:cubicBezTo>
                  <a:pt x="7979" y="1884"/>
                  <a:pt x="8122" y="1741"/>
                  <a:pt x="8122" y="1575"/>
                </a:cubicBezTo>
                <a:lnTo>
                  <a:pt x="8122" y="313"/>
                </a:lnTo>
                <a:cubicBezTo>
                  <a:pt x="8122" y="136"/>
                  <a:pt x="7999" y="0"/>
                  <a:pt x="78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108"/>
          <p:cNvSpPr/>
          <p:nvPr/>
        </p:nvSpPr>
        <p:spPr>
          <a:xfrm>
            <a:off x="4130559" y="2883839"/>
            <a:ext cx="129593" cy="164299"/>
          </a:xfrm>
          <a:custGeom>
            <a:avLst/>
            <a:gdLst/>
            <a:ahLst/>
            <a:cxnLst/>
            <a:rect l="l" t="t" r="r" b="b"/>
            <a:pathLst>
              <a:path w="3978" h="5036" extrusionOk="0">
                <a:moveTo>
                  <a:pt x="2926" y="0"/>
                </a:moveTo>
                <a:cubicBezTo>
                  <a:pt x="2855" y="0"/>
                  <a:pt x="2781" y="24"/>
                  <a:pt x="2715" y="77"/>
                </a:cubicBezTo>
                <a:lnTo>
                  <a:pt x="214" y="2292"/>
                </a:lnTo>
                <a:cubicBezTo>
                  <a:pt x="0" y="2482"/>
                  <a:pt x="119" y="2840"/>
                  <a:pt x="405" y="2840"/>
                </a:cubicBezTo>
                <a:lnTo>
                  <a:pt x="1000" y="2840"/>
                </a:lnTo>
                <a:lnTo>
                  <a:pt x="738" y="4673"/>
                </a:lnTo>
                <a:cubicBezTo>
                  <a:pt x="704" y="4879"/>
                  <a:pt x="868" y="5036"/>
                  <a:pt x="1051" y="5036"/>
                </a:cubicBezTo>
                <a:cubicBezTo>
                  <a:pt x="1122" y="5036"/>
                  <a:pt x="1196" y="5012"/>
                  <a:pt x="1262" y="4959"/>
                </a:cubicBezTo>
                <a:lnTo>
                  <a:pt x="3763" y="2768"/>
                </a:lnTo>
                <a:cubicBezTo>
                  <a:pt x="3977" y="2578"/>
                  <a:pt x="3858" y="2220"/>
                  <a:pt x="3548" y="2220"/>
                </a:cubicBezTo>
                <a:lnTo>
                  <a:pt x="2977" y="2220"/>
                </a:lnTo>
                <a:lnTo>
                  <a:pt x="3239" y="363"/>
                </a:lnTo>
                <a:cubicBezTo>
                  <a:pt x="3273" y="157"/>
                  <a:pt x="3110" y="0"/>
                  <a:pt x="29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108"/>
          <p:cNvSpPr/>
          <p:nvPr/>
        </p:nvSpPr>
        <p:spPr>
          <a:xfrm>
            <a:off x="4041329" y="2987326"/>
            <a:ext cx="82258" cy="61433"/>
          </a:xfrm>
          <a:custGeom>
            <a:avLst/>
            <a:gdLst/>
            <a:ahLst/>
            <a:cxnLst/>
            <a:rect l="l" t="t" r="r" b="b"/>
            <a:pathLst>
              <a:path w="2525" h="1883" extrusionOk="0">
                <a:moveTo>
                  <a:pt x="334" y="1"/>
                </a:moveTo>
                <a:cubicBezTo>
                  <a:pt x="143" y="1"/>
                  <a:pt x="0" y="144"/>
                  <a:pt x="0" y="311"/>
                </a:cubicBezTo>
                <a:lnTo>
                  <a:pt x="0" y="1882"/>
                </a:lnTo>
                <a:lnTo>
                  <a:pt x="2525" y="1882"/>
                </a:lnTo>
                <a:lnTo>
                  <a:pt x="2525" y="311"/>
                </a:lnTo>
                <a:cubicBezTo>
                  <a:pt x="2525" y="144"/>
                  <a:pt x="2382"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108"/>
          <p:cNvSpPr/>
          <p:nvPr/>
        </p:nvSpPr>
        <p:spPr>
          <a:xfrm>
            <a:off x="4266309" y="2987326"/>
            <a:ext cx="82258" cy="61433"/>
          </a:xfrm>
          <a:custGeom>
            <a:avLst/>
            <a:gdLst/>
            <a:ahLst/>
            <a:cxnLst/>
            <a:rect l="l" t="t" r="r" b="b"/>
            <a:pathLst>
              <a:path w="2525" h="1883" extrusionOk="0">
                <a:moveTo>
                  <a:pt x="310" y="1"/>
                </a:moveTo>
                <a:cubicBezTo>
                  <a:pt x="144" y="1"/>
                  <a:pt x="1" y="144"/>
                  <a:pt x="1" y="311"/>
                </a:cubicBezTo>
                <a:lnTo>
                  <a:pt x="1" y="1882"/>
                </a:lnTo>
                <a:lnTo>
                  <a:pt x="2525" y="1882"/>
                </a:lnTo>
                <a:lnTo>
                  <a:pt x="2525" y="311"/>
                </a:lnTo>
                <a:cubicBezTo>
                  <a:pt x="2501" y="144"/>
                  <a:pt x="2358"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108"/>
          <p:cNvSpPr/>
          <p:nvPr/>
        </p:nvSpPr>
        <p:spPr>
          <a:xfrm>
            <a:off x="4041329" y="3069704"/>
            <a:ext cx="307238" cy="163973"/>
          </a:xfrm>
          <a:custGeom>
            <a:avLst/>
            <a:gdLst/>
            <a:ahLst/>
            <a:cxnLst/>
            <a:rect l="l" t="t" r="r" b="b"/>
            <a:pathLst>
              <a:path w="9431" h="5026" extrusionOk="0">
                <a:moveTo>
                  <a:pt x="0" y="0"/>
                </a:moveTo>
                <a:lnTo>
                  <a:pt x="0" y="310"/>
                </a:lnTo>
                <a:cubicBezTo>
                  <a:pt x="0" y="2915"/>
                  <a:pt x="2120" y="5025"/>
                  <a:pt x="4743" y="5025"/>
                </a:cubicBezTo>
                <a:cubicBezTo>
                  <a:pt x="4758" y="5025"/>
                  <a:pt x="4772" y="5025"/>
                  <a:pt x="4787" y="5025"/>
                </a:cubicBezTo>
                <a:cubicBezTo>
                  <a:pt x="7359" y="4954"/>
                  <a:pt x="9407" y="2834"/>
                  <a:pt x="9431" y="262"/>
                </a:cubicBezTo>
                <a:lnTo>
                  <a:pt x="9431" y="0"/>
                </a:lnTo>
                <a:lnTo>
                  <a:pt x="6907" y="0"/>
                </a:lnTo>
                <a:lnTo>
                  <a:pt x="6907" y="286"/>
                </a:lnTo>
                <a:cubicBezTo>
                  <a:pt x="6907" y="1501"/>
                  <a:pt x="5930" y="2477"/>
                  <a:pt x="4716" y="2477"/>
                </a:cubicBezTo>
                <a:cubicBezTo>
                  <a:pt x="4701" y="2477"/>
                  <a:pt x="4687" y="2477"/>
                  <a:pt x="4672" y="2477"/>
                </a:cubicBezTo>
                <a:cubicBezTo>
                  <a:pt x="3478" y="2477"/>
                  <a:pt x="2525" y="1510"/>
                  <a:pt x="2525" y="310"/>
                </a:cubicBezTo>
                <a:lnTo>
                  <a:pt x="25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51" name="Google Shape;13551;p108"/>
          <p:cNvGrpSpPr/>
          <p:nvPr/>
        </p:nvGrpSpPr>
        <p:grpSpPr>
          <a:xfrm>
            <a:off x="4789992" y="2884002"/>
            <a:ext cx="317891" cy="348892"/>
            <a:chOff x="4789992" y="2884002"/>
            <a:chExt cx="317891" cy="348892"/>
          </a:xfrm>
        </p:grpSpPr>
        <p:sp>
          <p:nvSpPr>
            <p:cNvPr id="13552" name="Google Shape;13552;p108"/>
            <p:cNvSpPr/>
            <p:nvPr/>
          </p:nvSpPr>
          <p:spPr>
            <a:xfrm>
              <a:off x="4877658" y="3109311"/>
              <a:ext cx="142787" cy="21010"/>
            </a:xfrm>
            <a:custGeom>
              <a:avLst/>
              <a:gdLst/>
              <a:ahLst/>
              <a:cxnLst/>
              <a:rect l="l" t="t" r="r" b="b"/>
              <a:pathLst>
                <a:path w="4383" h="644" extrusionOk="0">
                  <a:moveTo>
                    <a:pt x="0" y="1"/>
                  </a:moveTo>
                  <a:lnTo>
                    <a:pt x="0" y="644"/>
                  </a:lnTo>
                  <a:lnTo>
                    <a:pt x="4382" y="644"/>
                  </a:lnTo>
                  <a:lnTo>
                    <a:pt x="43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108"/>
            <p:cNvSpPr/>
            <p:nvPr/>
          </p:nvSpPr>
          <p:spPr>
            <a:xfrm>
              <a:off x="4921117" y="3004421"/>
              <a:ext cx="55870" cy="84727"/>
            </a:xfrm>
            <a:custGeom>
              <a:avLst/>
              <a:gdLst/>
              <a:ahLst/>
              <a:cxnLst/>
              <a:rect l="l" t="t" r="r" b="b"/>
              <a:pathLst>
                <a:path w="1715" h="2597" extrusionOk="0">
                  <a:moveTo>
                    <a:pt x="857" y="1"/>
                  </a:moveTo>
                  <a:cubicBezTo>
                    <a:pt x="453" y="140"/>
                    <a:pt x="326" y="198"/>
                    <a:pt x="233" y="198"/>
                  </a:cubicBezTo>
                  <a:cubicBezTo>
                    <a:pt x="167" y="198"/>
                    <a:pt x="118" y="169"/>
                    <a:pt x="0" y="120"/>
                  </a:cubicBezTo>
                  <a:lnTo>
                    <a:pt x="0" y="120"/>
                  </a:lnTo>
                  <a:lnTo>
                    <a:pt x="476" y="2597"/>
                  </a:lnTo>
                  <a:lnTo>
                    <a:pt x="1238" y="2597"/>
                  </a:lnTo>
                  <a:lnTo>
                    <a:pt x="1715" y="120"/>
                  </a:lnTo>
                  <a:lnTo>
                    <a:pt x="1715" y="120"/>
                  </a:lnTo>
                  <a:cubicBezTo>
                    <a:pt x="1593" y="160"/>
                    <a:pt x="1545" y="188"/>
                    <a:pt x="1476" y="188"/>
                  </a:cubicBezTo>
                  <a:cubicBezTo>
                    <a:pt x="1384" y="188"/>
                    <a:pt x="1254" y="138"/>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108"/>
            <p:cNvSpPr/>
            <p:nvPr/>
          </p:nvSpPr>
          <p:spPr>
            <a:xfrm>
              <a:off x="4789992" y="2884002"/>
              <a:ext cx="317891" cy="205146"/>
            </a:xfrm>
            <a:custGeom>
              <a:avLst/>
              <a:gdLst/>
              <a:ahLst/>
              <a:cxnLst/>
              <a:rect l="l" t="t" r="r" b="b"/>
              <a:pathLst>
                <a:path w="9758" h="6288" extrusionOk="0">
                  <a:moveTo>
                    <a:pt x="4911" y="1"/>
                  </a:moveTo>
                  <a:cubicBezTo>
                    <a:pt x="4902" y="1"/>
                    <a:pt x="4892" y="1"/>
                    <a:pt x="4882" y="1"/>
                  </a:cubicBezTo>
                  <a:cubicBezTo>
                    <a:pt x="1572" y="1"/>
                    <a:pt x="0" y="4049"/>
                    <a:pt x="2453" y="6288"/>
                  </a:cubicBezTo>
                  <a:lnTo>
                    <a:pt x="3882" y="6288"/>
                  </a:lnTo>
                  <a:cubicBezTo>
                    <a:pt x="3263" y="3192"/>
                    <a:pt x="3311" y="3549"/>
                    <a:pt x="3311" y="3358"/>
                  </a:cubicBezTo>
                  <a:cubicBezTo>
                    <a:pt x="3311" y="3179"/>
                    <a:pt x="3462" y="3032"/>
                    <a:pt x="3623" y="3032"/>
                  </a:cubicBezTo>
                  <a:cubicBezTo>
                    <a:pt x="3654" y="3032"/>
                    <a:pt x="3685" y="3037"/>
                    <a:pt x="3715" y="3049"/>
                  </a:cubicBezTo>
                  <a:lnTo>
                    <a:pt x="4263" y="3239"/>
                  </a:lnTo>
                  <a:cubicBezTo>
                    <a:pt x="4454" y="3144"/>
                    <a:pt x="4668" y="3097"/>
                    <a:pt x="4882" y="3049"/>
                  </a:cubicBezTo>
                  <a:cubicBezTo>
                    <a:pt x="4954" y="3049"/>
                    <a:pt x="4930" y="3049"/>
                    <a:pt x="5502" y="3239"/>
                  </a:cubicBezTo>
                  <a:lnTo>
                    <a:pt x="6049" y="3049"/>
                  </a:lnTo>
                  <a:cubicBezTo>
                    <a:pt x="6074" y="3043"/>
                    <a:pt x="6099" y="3040"/>
                    <a:pt x="6124" y="3040"/>
                  </a:cubicBezTo>
                  <a:cubicBezTo>
                    <a:pt x="6292" y="3040"/>
                    <a:pt x="6454" y="3172"/>
                    <a:pt x="6454" y="3358"/>
                  </a:cubicBezTo>
                  <a:cubicBezTo>
                    <a:pt x="6454" y="3549"/>
                    <a:pt x="6502" y="3192"/>
                    <a:pt x="5883" y="6288"/>
                  </a:cubicBezTo>
                  <a:lnTo>
                    <a:pt x="7311" y="6288"/>
                  </a:lnTo>
                  <a:cubicBezTo>
                    <a:pt x="9757" y="4056"/>
                    <a:pt x="8202" y="1"/>
                    <a:pt x="49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108"/>
            <p:cNvSpPr/>
            <p:nvPr/>
          </p:nvSpPr>
          <p:spPr>
            <a:xfrm>
              <a:off x="4877658" y="3150483"/>
              <a:ext cx="142787" cy="20260"/>
            </a:xfrm>
            <a:custGeom>
              <a:avLst/>
              <a:gdLst/>
              <a:ahLst/>
              <a:cxnLst/>
              <a:rect l="l" t="t" r="r" b="b"/>
              <a:pathLst>
                <a:path w="4383" h="621" extrusionOk="0">
                  <a:moveTo>
                    <a:pt x="0" y="1"/>
                  </a:moveTo>
                  <a:lnTo>
                    <a:pt x="0" y="620"/>
                  </a:lnTo>
                  <a:lnTo>
                    <a:pt x="4382" y="620"/>
                  </a:lnTo>
                  <a:lnTo>
                    <a:pt x="43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108"/>
            <p:cNvSpPr/>
            <p:nvPr/>
          </p:nvSpPr>
          <p:spPr>
            <a:xfrm>
              <a:off x="4867559" y="3130289"/>
              <a:ext cx="10132" cy="20228"/>
            </a:xfrm>
            <a:custGeom>
              <a:avLst/>
              <a:gdLst/>
              <a:ahLst/>
              <a:cxnLst/>
              <a:rect l="l" t="t" r="r" b="b"/>
              <a:pathLst>
                <a:path w="311" h="620" extrusionOk="0">
                  <a:moveTo>
                    <a:pt x="310" y="1"/>
                  </a:moveTo>
                  <a:cubicBezTo>
                    <a:pt x="120" y="1"/>
                    <a:pt x="1" y="144"/>
                    <a:pt x="1" y="310"/>
                  </a:cubicBezTo>
                  <a:cubicBezTo>
                    <a:pt x="1" y="477"/>
                    <a:pt x="120" y="620"/>
                    <a:pt x="310" y="620"/>
                  </a:cubicBezTo>
                  <a:lnTo>
                    <a:pt x="3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108"/>
            <p:cNvSpPr/>
            <p:nvPr/>
          </p:nvSpPr>
          <p:spPr>
            <a:xfrm>
              <a:off x="5020413" y="3130289"/>
              <a:ext cx="13976" cy="20228"/>
            </a:xfrm>
            <a:custGeom>
              <a:avLst/>
              <a:gdLst/>
              <a:ahLst/>
              <a:cxnLst/>
              <a:rect l="l" t="t" r="r" b="b"/>
              <a:pathLst>
                <a:path w="429" h="620" extrusionOk="0">
                  <a:moveTo>
                    <a:pt x="0" y="1"/>
                  </a:moveTo>
                  <a:lnTo>
                    <a:pt x="0" y="620"/>
                  </a:lnTo>
                  <a:cubicBezTo>
                    <a:pt x="429" y="620"/>
                    <a:pt x="429" y="1"/>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108"/>
            <p:cNvSpPr/>
            <p:nvPr/>
          </p:nvSpPr>
          <p:spPr>
            <a:xfrm>
              <a:off x="4862608" y="3170613"/>
              <a:ext cx="172889" cy="62281"/>
            </a:xfrm>
            <a:custGeom>
              <a:avLst/>
              <a:gdLst/>
              <a:ahLst/>
              <a:cxnLst/>
              <a:rect l="l" t="t" r="r" b="b"/>
              <a:pathLst>
                <a:path w="5307" h="1909" extrusionOk="0">
                  <a:moveTo>
                    <a:pt x="419" y="1"/>
                  </a:moveTo>
                  <a:cubicBezTo>
                    <a:pt x="1" y="1"/>
                    <a:pt x="1" y="648"/>
                    <a:pt x="419" y="648"/>
                  </a:cubicBezTo>
                  <a:cubicBezTo>
                    <a:pt x="433" y="648"/>
                    <a:pt x="448" y="648"/>
                    <a:pt x="462" y="646"/>
                  </a:cubicBezTo>
                  <a:lnTo>
                    <a:pt x="462" y="646"/>
                  </a:lnTo>
                  <a:cubicBezTo>
                    <a:pt x="462" y="980"/>
                    <a:pt x="439" y="1075"/>
                    <a:pt x="558" y="1194"/>
                  </a:cubicBezTo>
                  <a:lnTo>
                    <a:pt x="1177" y="1837"/>
                  </a:lnTo>
                  <a:cubicBezTo>
                    <a:pt x="1225" y="1885"/>
                    <a:pt x="1320" y="1908"/>
                    <a:pt x="1391" y="1908"/>
                  </a:cubicBezTo>
                  <a:lnTo>
                    <a:pt x="3916" y="1908"/>
                  </a:lnTo>
                  <a:cubicBezTo>
                    <a:pt x="3987" y="1908"/>
                    <a:pt x="4058" y="1885"/>
                    <a:pt x="4130" y="1837"/>
                  </a:cubicBezTo>
                  <a:lnTo>
                    <a:pt x="4749" y="1194"/>
                  </a:lnTo>
                  <a:cubicBezTo>
                    <a:pt x="4868" y="1075"/>
                    <a:pt x="4844" y="980"/>
                    <a:pt x="4844" y="646"/>
                  </a:cubicBezTo>
                  <a:lnTo>
                    <a:pt x="4844" y="646"/>
                  </a:lnTo>
                  <a:cubicBezTo>
                    <a:pt x="4859" y="648"/>
                    <a:pt x="4874" y="648"/>
                    <a:pt x="4888" y="648"/>
                  </a:cubicBezTo>
                  <a:cubicBezTo>
                    <a:pt x="5306" y="648"/>
                    <a:pt x="5306" y="1"/>
                    <a:pt x="4888" y="1"/>
                  </a:cubicBezTo>
                  <a:cubicBezTo>
                    <a:pt x="4874" y="1"/>
                    <a:pt x="4859" y="2"/>
                    <a:pt x="4844" y="3"/>
                  </a:cubicBezTo>
                  <a:lnTo>
                    <a:pt x="4844" y="646"/>
                  </a:lnTo>
                  <a:lnTo>
                    <a:pt x="462" y="646"/>
                  </a:lnTo>
                  <a:lnTo>
                    <a:pt x="462" y="3"/>
                  </a:lnTo>
                  <a:cubicBezTo>
                    <a:pt x="448" y="2"/>
                    <a:pt x="433" y="1"/>
                    <a:pt x="4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108"/>
          <p:cNvGrpSpPr/>
          <p:nvPr/>
        </p:nvGrpSpPr>
        <p:grpSpPr>
          <a:xfrm>
            <a:off x="5580551" y="2885177"/>
            <a:ext cx="245178" cy="346934"/>
            <a:chOff x="5580551" y="2885177"/>
            <a:chExt cx="245178" cy="346934"/>
          </a:xfrm>
        </p:grpSpPr>
        <p:sp>
          <p:nvSpPr>
            <p:cNvPr id="13560" name="Google Shape;13560;p108"/>
            <p:cNvSpPr/>
            <p:nvPr/>
          </p:nvSpPr>
          <p:spPr>
            <a:xfrm>
              <a:off x="5580551" y="3190906"/>
              <a:ext cx="224231" cy="41205"/>
            </a:xfrm>
            <a:custGeom>
              <a:avLst/>
              <a:gdLst/>
              <a:ahLst/>
              <a:cxnLst/>
              <a:rect l="l" t="t" r="r" b="b"/>
              <a:pathLst>
                <a:path w="6883" h="1263" extrusionOk="0">
                  <a:moveTo>
                    <a:pt x="0" y="0"/>
                  </a:moveTo>
                  <a:lnTo>
                    <a:pt x="0" y="953"/>
                  </a:lnTo>
                  <a:cubicBezTo>
                    <a:pt x="0" y="1143"/>
                    <a:pt x="143" y="1263"/>
                    <a:pt x="310" y="1263"/>
                  </a:cubicBezTo>
                  <a:lnTo>
                    <a:pt x="6573" y="1263"/>
                  </a:lnTo>
                  <a:cubicBezTo>
                    <a:pt x="6740" y="1263"/>
                    <a:pt x="6883" y="1120"/>
                    <a:pt x="6859" y="953"/>
                  </a:cubicBezTo>
                  <a:lnTo>
                    <a:pt x="68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108"/>
            <p:cNvSpPr/>
            <p:nvPr/>
          </p:nvSpPr>
          <p:spPr>
            <a:xfrm>
              <a:off x="5601498" y="3047943"/>
              <a:ext cx="224231" cy="123094"/>
            </a:xfrm>
            <a:custGeom>
              <a:avLst/>
              <a:gdLst/>
              <a:ahLst/>
              <a:cxnLst/>
              <a:rect l="l" t="t" r="r" b="b"/>
              <a:pathLst>
                <a:path w="6883" h="3773" extrusionOk="0">
                  <a:moveTo>
                    <a:pt x="2191" y="1"/>
                  </a:moveTo>
                  <a:cubicBezTo>
                    <a:pt x="2025" y="1"/>
                    <a:pt x="1882" y="143"/>
                    <a:pt x="1882" y="334"/>
                  </a:cubicBezTo>
                  <a:lnTo>
                    <a:pt x="1882" y="1263"/>
                  </a:lnTo>
                  <a:lnTo>
                    <a:pt x="1358" y="1263"/>
                  </a:lnTo>
                  <a:cubicBezTo>
                    <a:pt x="620" y="1263"/>
                    <a:pt x="0" y="1882"/>
                    <a:pt x="0" y="2620"/>
                  </a:cubicBezTo>
                  <a:lnTo>
                    <a:pt x="0" y="3763"/>
                  </a:lnTo>
                  <a:lnTo>
                    <a:pt x="5621" y="3763"/>
                  </a:lnTo>
                  <a:lnTo>
                    <a:pt x="5621" y="3168"/>
                  </a:lnTo>
                  <a:lnTo>
                    <a:pt x="6240" y="3168"/>
                  </a:lnTo>
                  <a:lnTo>
                    <a:pt x="6240" y="3454"/>
                  </a:lnTo>
                  <a:cubicBezTo>
                    <a:pt x="6240" y="3596"/>
                    <a:pt x="6335" y="3739"/>
                    <a:pt x="6502" y="3763"/>
                  </a:cubicBezTo>
                  <a:cubicBezTo>
                    <a:pt x="6527" y="3769"/>
                    <a:pt x="6551" y="3772"/>
                    <a:pt x="6575" y="3772"/>
                  </a:cubicBezTo>
                  <a:cubicBezTo>
                    <a:pt x="6733" y="3772"/>
                    <a:pt x="6859" y="3643"/>
                    <a:pt x="6859" y="3477"/>
                  </a:cubicBezTo>
                  <a:lnTo>
                    <a:pt x="6859" y="2239"/>
                  </a:lnTo>
                  <a:cubicBezTo>
                    <a:pt x="6883" y="2072"/>
                    <a:pt x="6764" y="1929"/>
                    <a:pt x="6621" y="1906"/>
                  </a:cubicBezTo>
                  <a:cubicBezTo>
                    <a:pt x="6596" y="1899"/>
                    <a:pt x="6571" y="1896"/>
                    <a:pt x="6546" y="1896"/>
                  </a:cubicBezTo>
                  <a:cubicBezTo>
                    <a:pt x="6383" y="1896"/>
                    <a:pt x="6240" y="2026"/>
                    <a:pt x="6240" y="2191"/>
                  </a:cubicBezTo>
                  <a:lnTo>
                    <a:pt x="6240" y="2501"/>
                  </a:lnTo>
                  <a:lnTo>
                    <a:pt x="5621" y="2501"/>
                  </a:lnTo>
                  <a:cubicBezTo>
                    <a:pt x="5549" y="1810"/>
                    <a:pt x="4954" y="1263"/>
                    <a:pt x="4263" y="1263"/>
                  </a:cubicBezTo>
                  <a:lnTo>
                    <a:pt x="3763" y="1263"/>
                  </a:lnTo>
                  <a:lnTo>
                    <a:pt x="3763" y="334"/>
                  </a:lnTo>
                  <a:cubicBezTo>
                    <a:pt x="3763" y="143"/>
                    <a:pt x="3620"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108"/>
            <p:cNvSpPr/>
            <p:nvPr/>
          </p:nvSpPr>
          <p:spPr>
            <a:xfrm>
              <a:off x="5634857" y="2885177"/>
              <a:ext cx="119494" cy="142604"/>
            </a:xfrm>
            <a:custGeom>
              <a:avLst/>
              <a:gdLst/>
              <a:ahLst/>
              <a:cxnLst/>
              <a:rect l="l" t="t" r="r" b="b"/>
              <a:pathLst>
                <a:path w="3668" h="4371" extrusionOk="0">
                  <a:moveTo>
                    <a:pt x="1798" y="0"/>
                  </a:moveTo>
                  <a:cubicBezTo>
                    <a:pt x="1745" y="0"/>
                    <a:pt x="1691" y="12"/>
                    <a:pt x="1644" y="36"/>
                  </a:cubicBezTo>
                  <a:cubicBezTo>
                    <a:pt x="1572" y="84"/>
                    <a:pt x="0" y="1036"/>
                    <a:pt x="0" y="2632"/>
                  </a:cubicBezTo>
                  <a:cubicBezTo>
                    <a:pt x="24" y="3489"/>
                    <a:pt x="643" y="4204"/>
                    <a:pt x="1477" y="4347"/>
                  </a:cubicBezTo>
                  <a:lnTo>
                    <a:pt x="1477" y="3418"/>
                  </a:lnTo>
                  <a:cubicBezTo>
                    <a:pt x="1477" y="3251"/>
                    <a:pt x="1596" y="3108"/>
                    <a:pt x="1763" y="3108"/>
                  </a:cubicBezTo>
                  <a:cubicBezTo>
                    <a:pt x="1953" y="3108"/>
                    <a:pt x="2096" y="3251"/>
                    <a:pt x="2096" y="3418"/>
                  </a:cubicBezTo>
                  <a:lnTo>
                    <a:pt x="2096" y="4370"/>
                  </a:lnTo>
                  <a:cubicBezTo>
                    <a:pt x="2096" y="4370"/>
                    <a:pt x="2930" y="4085"/>
                    <a:pt x="3192" y="3727"/>
                  </a:cubicBezTo>
                  <a:cubicBezTo>
                    <a:pt x="3549" y="3299"/>
                    <a:pt x="3668" y="2751"/>
                    <a:pt x="3549" y="2227"/>
                  </a:cubicBezTo>
                  <a:cubicBezTo>
                    <a:pt x="3453" y="1679"/>
                    <a:pt x="3192" y="1155"/>
                    <a:pt x="2787" y="751"/>
                  </a:cubicBezTo>
                  <a:cubicBezTo>
                    <a:pt x="2727" y="676"/>
                    <a:pt x="2649" y="639"/>
                    <a:pt x="2564" y="639"/>
                  </a:cubicBezTo>
                  <a:cubicBezTo>
                    <a:pt x="2513" y="639"/>
                    <a:pt x="2459" y="652"/>
                    <a:pt x="2406" y="679"/>
                  </a:cubicBezTo>
                  <a:lnTo>
                    <a:pt x="2120" y="846"/>
                  </a:lnTo>
                  <a:lnTo>
                    <a:pt x="2120" y="322"/>
                  </a:lnTo>
                  <a:cubicBezTo>
                    <a:pt x="2120" y="203"/>
                    <a:pt x="2072" y="108"/>
                    <a:pt x="1977" y="36"/>
                  </a:cubicBezTo>
                  <a:lnTo>
                    <a:pt x="1953" y="36"/>
                  </a:lnTo>
                  <a:cubicBezTo>
                    <a:pt x="1906" y="12"/>
                    <a:pt x="1852" y="0"/>
                    <a:pt x="1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3" name="Google Shape;13563;p108"/>
          <p:cNvGrpSpPr/>
          <p:nvPr/>
        </p:nvGrpSpPr>
        <p:grpSpPr>
          <a:xfrm>
            <a:off x="6318333" y="2883807"/>
            <a:ext cx="289419" cy="349088"/>
            <a:chOff x="6318333" y="2883807"/>
            <a:chExt cx="289419" cy="349088"/>
          </a:xfrm>
        </p:grpSpPr>
        <p:sp>
          <p:nvSpPr>
            <p:cNvPr id="13564" name="Google Shape;13564;p108"/>
            <p:cNvSpPr/>
            <p:nvPr/>
          </p:nvSpPr>
          <p:spPr>
            <a:xfrm>
              <a:off x="6364886" y="2883807"/>
              <a:ext cx="242865" cy="349088"/>
            </a:xfrm>
            <a:custGeom>
              <a:avLst/>
              <a:gdLst/>
              <a:ahLst/>
              <a:cxnLst/>
              <a:rect l="l" t="t" r="r" b="b"/>
              <a:pathLst>
                <a:path w="7455" h="10700" extrusionOk="0">
                  <a:moveTo>
                    <a:pt x="4080" y="0"/>
                  </a:moveTo>
                  <a:cubicBezTo>
                    <a:pt x="3780" y="0"/>
                    <a:pt x="3621" y="456"/>
                    <a:pt x="3954" y="602"/>
                  </a:cubicBezTo>
                  <a:cubicBezTo>
                    <a:pt x="6074" y="1578"/>
                    <a:pt x="7002" y="4079"/>
                    <a:pt x="6050" y="6222"/>
                  </a:cubicBezTo>
                  <a:cubicBezTo>
                    <a:pt x="5356" y="7824"/>
                    <a:pt x="3783" y="8774"/>
                    <a:pt x="2139" y="8774"/>
                  </a:cubicBezTo>
                  <a:cubicBezTo>
                    <a:pt x="1583" y="8774"/>
                    <a:pt x="1019" y="8666"/>
                    <a:pt x="477" y="8437"/>
                  </a:cubicBezTo>
                  <a:cubicBezTo>
                    <a:pt x="434" y="8418"/>
                    <a:pt x="388" y="8409"/>
                    <a:pt x="344" y="8409"/>
                  </a:cubicBezTo>
                  <a:cubicBezTo>
                    <a:pt x="221" y="8409"/>
                    <a:pt x="107" y="8481"/>
                    <a:pt x="72" y="8604"/>
                  </a:cubicBezTo>
                  <a:cubicBezTo>
                    <a:pt x="1" y="8747"/>
                    <a:pt x="48" y="8937"/>
                    <a:pt x="215" y="9009"/>
                  </a:cubicBezTo>
                  <a:cubicBezTo>
                    <a:pt x="739" y="9247"/>
                    <a:pt x="1311" y="9390"/>
                    <a:pt x="1882" y="9413"/>
                  </a:cubicBezTo>
                  <a:lnTo>
                    <a:pt x="1882" y="10080"/>
                  </a:lnTo>
                  <a:lnTo>
                    <a:pt x="644" y="10080"/>
                  </a:lnTo>
                  <a:cubicBezTo>
                    <a:pt x="477" y="10080"/>
                    <a:pt x="334" y="10175"/>
                    <a:pt x="310" y="10342"/>
                  </a:cubicBezTo>
                  <a:cubicBezTo>
                    <a:pt x="263" y="10533"/>
                    <a:pt x="406" y="10699"/>
                    <a:pt x="620" y="10699"/>
                  </a:cubicBezTo>
                  <a:lnTo>
                    <a:pt x="3740" y="10699"/>
                  </a:lnTo>
                  <a:cubicBezTo>
                    <a:pt x="3906" y="10699"/>
                    <a:pt x="4025" y="10604"/>
                    <a:pt x="4073" y="10461"/>
                  </a:cubicBezTo>
                  <a:cubicBezTo>
                    <a:pt x="4097" y="10271"/>
                    <a:pt x="3954" y="10080"/>
                    <a:pt x="3764" y="10080"/>
                  </a:cubicBezTo>
                  <a:lnTo>
                    <a:pt x="2501" y="10080"/>
                  </a:lnTo>
                  <a:lnTo>
                    <a:pt x="2501" y="9413"/>
                  </a:lnTo>
                  <a:cubicBezTo>
                    <a:pt x="4764" y="9294"/>
                    <a:pt x="6645" y="7627"/>
                    <a:pt x="7050" y="5389"/>
                  </a:cubicBezTo>
                  <a:cubicBezTo>
                    <a:pt x="7455" y="3150"/>
                    <a:pt x="6288" y="935"/>
                    <a:pt x="4216" y="30"/>
                  </a:cubicBezTo>
                  <a:cubicBezTo>
                    <a:pt x="4168" y="10"/>
                    <a:pt x="4123" y="0"/>
                    <a:pt x="40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108"/>
            <p:cNvSpPr/>
            <p:nvPr/>
          </p:nvSpPr>
          <p:spPr>
            <a:xfrm>
              <a:off x="6388179" y="3078252"/>
              <a:ext cx="45022" cy="45871"/>
            </a:xfrm>
            <a:custGeom>
              <a:avLst/>
              <a:gdLst/>
              <a:ahLst/>
              <a:cxnLst/>
              <a:rect l="l" t="t" r="r" b="b"/>
              <a:pathLst>
                <a:path w="1382" h="1406" extrusionOk="0">
                  <a:moveTo>
                    <a:pt x="96" y="0"/>
                  </a:moveTo>
                  <a:lnTo>
                    <a:pt x="96" y="0"/>
                  </a:lnTo>
                  <a:cubicBezTo>
                    <a:pt x="0" y="619"/>
                    <a:pt x="48" y="1120"/>
                    <a:pt x="238" y="1405"/>
                  </a:cubicBezTo>
                  <a:cubicBezTo>
                    <a:pt x="572" y="1381"/>
                    <a:pt x="977" y="1072"/>
                    <a:pt x="1382" y="572"/>
                  </a:cubicBezTo>
                  <a:lnTo>
                    <a:pt x="9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108"/>
            <p:cNvSpPr/>
            <p:nvPr/>
          </p:nvSpPr>
          <p:spPr>
            <a:xfrm>
              <a:off x="6413785" y="2982693"/>
              <a:ext cx="65188" cy="51287"/>
            </a:xfrm>
            <a:custGeom>
              <a:avLst/>
              <a:gdLst/>
              <a:ahLst/>
              <a:cxnLst/>
              <a:rect l="l" t="t" r="r" b="b"/>
              <a:pathLst>
                <a:path w="2001" h="1572" extrusionOk="0">
                  <a:moveTo>
                    <a:pt x="453" y="0"/>
                  </a:moveTo>
                  <a:cubicBezTo>
                    <a:pt x="286" y="262"/>
                    <a:pt x="143" y="548"/>
                    <a:pt x="0" y="834"/>
                  </a:cubicBezTo>
                  <a:lnTo>
                    <a:pt x="1691" y="1572"/>
                  </a:lnTo>
                  <a:cubicBezTo>
                    <a:pt x="1810" y="1286"/>
                    <a:pt x="1905" y="1000"/>
                    <a:pt x="2001" y="691"/>
                  </a:cubicBezTo>
                  <a:lnTo>
                    <a:pt x="4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108"/>
            <p:cNvSpPr/>
            <p:nvPr/>
          </p:nvSpPr>
          <p:spPr>
            <a:xfrm>
              <a:off x="6395933" y="3028531"/>
              <a:ext cx="64406" cy="51287"/>
            </a:xfrm>
            <a:custGeom>
              <a:avLst/>
              <a:gdLst/>
              <a:ahLst/>
              <a:cxnLst/>
              <a:rect l="l" t="t" r="r" b="b"/>
              <a:pathLst>
                <a:path w="1977" h="1572" extrusionOk="0">
                  <a:moveTo>
                    <a:pt x="286" y="0"/>
                  </a:moveTo>
                  <a:cubicBezTo>
                    <a:pt x="167" y="286"/>
                    <a:pt x="72" y="596"/>
                    <a:pt x="0" y="881"/>
                  </a:cubicBezTo>
                  <a:lnTo>
                    <a:pt x="1525" y="1572"/>
                  </a:lnTo>
                  <a:cubicBezTo>
                    <a:pt x="1691" y="1310"/>
                    <a:pt x="1834" y="1024"/>
                    <a:pt x="1977" y="738"/>
                  </a:cubicBezTo>
                  <a:lnTo>
                    <a:pt x="28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108"/>
            <p:cNvSpPr/>
            <p:nvPr/>
          </p:nvSpPr>
          <p:spPr>
            <a:xfrm>
              <a:off x="6333091" y="2948502"/>
              <a:ext cx="76850" cy="52853"/>
            </a:xfrm>
            <a:custGeom>
              <a:avLst/>
              <a:gdLst/>
              <a:ahLst/>
              <a:cxnLst/>
              <a:rect l="l" t="t" r="r" b="b"/>
              <a:pathLst>
                <a:path w="2359" h="1620" extrusionOk="0">
                  <a:moveTo>
                    <a:pt x="572" y="0"/>
                  </a:moveTo>
                  <a:cubicBezTo>
                    <a:pt x="358" y="238"/>
                    <a:pt x="167" y="500"/>
                    <a:pt x="0" y="786"/>
                  </a:cubicBezTo>
                  <a:lnTo>
                    <a:pt x="1906" y="1620"/>
                  </a:lnTo>
                  <a:cubicBezTo>
                    <a:pt x="2048" y="1334"/>
                    <a:pt x="2191" y="1072"/>
                    <a:pt x="2358" y="810"/>
                  </a:cubicBezTo>
                  <a:lnTo>
                    <a:pt x="5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108"/>
            <p:cNvSpPr/>
            <p:nvPr/>
          </p:nvSpPr>
          <p:spPr>
            <a:xfrm>
              <a:off x="6464215" y="3061156"/>
              <a:ext cx="76818" cy="52853"/>
            </a:xfrm>
            <a:custGeom>
              <a:avLst/>
              <a:gdLst/>
              <a:ahLst/>
              <a:cxnLst/>
              <a:rect l="l" t="t" r="r" b="b"/>
              <a:pathLst>
                <a:path w="2358" h="1620" extrusionOk="0">
                  <a:moveTo>
                    <a:pt x="453" y="0"/>
                  </a:moveTo>
                  <a:cubicBezTo>
                    <a:pt x="333" y="286"/>
                    <a:pt x="167" y="572"/>
                    <a:pt x="0" y="834"/>
                  </a:cubicBezTo>
                  <a:lnTo>
                    <a:pt x="1786" y="1620"/>
                  </a:lnTo>
                  <a:cubicBezTo>
                    <a:pt x="2024" y="1405"/>
                    <a:pt x="2215" y="1143"/>
                    <a:pt x="2358" y="858"/>
                  </a:cubicBezTo>
                  <a:lnTo>
                    <a:pt x="4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108"/>
            <p:cNvSpPr/>
            <p:nvPr/>
          </p:nvSpPr>
          <p:spPr>
            <a:xfrm>
              <a:off x="6318333" y="2992774"/>
              <a:ext cx="68315" cy="56767"/>
            </a:xfrm>
            <a:custGeom>
              <a:avLst/>
              <a:gdLst/>
              <a:ahLst/>
              <a:cxnLst/>
              <a:rect l="l" t="t" r="r" b="b"/>
              <a:pathLst>
                <a:path w="2097" h="1740" extrusionOk="0">
                  <a:moveTo>
                    <a:pt x="191" y="1"/>
                  </a:moveTo>
                  <a:cubicBezTo>
                    <a:pt x="72" y="286"/>
                    <a:pt x="25" y="620"/>
                    <a:pt x="1" y="929"/>
                  </a:cubicBezTo>
                  <a:lnTo>
                    <a:pt x="1787" y="1739"/>
                  </a:lnTo>
                  <a:cubicBezTo>
                    <a:pt x="1882" y="1430"/>
                    <a:pt x="1978" y="1144"/>
                    <a:pt x="2097" y="834"/>
                  </a:cubicBez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108"/>
            <p:cNvSpPr/>
            <p:nvPr/>
          </p:nvSpPr>
          <p:spPr>
            <a:xfrm>
              <a:off x="6495229" y="2927524"/>
              <a:ext cx="60562" cy="89360"/>
            </a:xfrm>
            <a:custGeom>
              <a:avLst/>
              <a:gdLst/>
              <a:ahLst/>
              <a:cxnLst/>
              <a:rect l="l" t="t" r="r" b="b"/>
              <a:pathLst>
                <a:path w="1859" h="2739" extrusionOk="0">
                  <a:moveTo>
                    <a:pt x="1" y="0"/>
                  </a:moveTo>
                  <a:cubicBezTo>
                    <a:pt x="263" y="477"/>
                    <a:pt x="358" y="1024"/>
                    <a:pt x="286" y="1572"/>
                  </a:cubicBezTo>
                  <a:cubicBezTo>
                    <a:pt x="286" y="1715"/>
                    <a:pt x="239" y="1858"/>
                    <a:pt x="215" y="2024"/>
                  </a:cubicBezTo>
                  <a:lnTo>
                    <a:pt x="1858" y="2739"/>
                  </a:lnTo>
                  <a:cubicBezTo>
                    <a:pt x="1811" y="2429"/>
                    <a:pt x="1739" y="2144"/>
                    <a:pt x="1620" y="1858"/>
                  </a:cubicBezTo>
                  <a:cubicBezTo>
                    <a:pt x="1334" y="1072"/>
                    <a:pt x="763" y="405"/>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108"/>
            <p:cNvSpPr/>
            <p:nvPr/>
          </p:nvSpPr>
          <p:spPr>
            <a:xfrm>
              <a:off x="6399028" y="3105428"/>
              <a:ext cx="106333" cy="45088"/>
            </a:xfrm>
            <a:custGeom>
              <a:avLst/>
              <a:gdLst/>
              <a:ahLst/>
              <a:cxnLst/>
              <a:rect l="l" t="t" r="r" b="b"/>
              <a:pathLst>
                <a:path w="3264" h="1382" extrusionOk="0">
                  <a:moveTo>
                    <a:pt x="1644" y="1"/>
                  </a:moveTo>
                  <a:cubicBezTo>
                    <a:pt x="1549" y="120"/>
                    <a:pt x="1453" y="239"/>
                    <a:pt x="1334" y="334"/>
                  </a:cubicBezTo>
                  <a:cubicBezTo>
                    <a:pt x="1001" y="763"/>
                    <a:pt x="525" y="1072"/>
                    <a:pt x="1" y="1191"/>
                  </a:cubicBezTo>
                  <a:cubicBezTo>
                    <a:pt x="358" y="1334"/>
                    <a:pt x="763" y="1382"/>
                    <a:pt x="1144" y="1382"/>
                  </a:cubicBezTo>
                  <a:cubicBezTo>
                    <a:pt x="1906" y="1382"/>
                    <a:pt x="2644" y="1144"/>
                    <a:pt x="3263" y="715"/>
                  </a:cubicBezTo>
                  <a:lnTo>
                    <a:pt x="1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108"/>
            <p:cNvSpPr/>
            <p:nvPr/>
          </p:nvSpPr>
          <p:spPr>
            <a:xfrm>
              <a:off x="6319115" y="3045627"/>
              <a:ext cx="59780" cy="90143"/>
            </a:xfrm>
            <a:custGeom>
              <a:avLst/>
              <a:gdLst/>
              <a:ahLst/>
              <a:cxnLst/>
              <a:rect l="l" t="t" r="r" b="b"/>
              <a:pathLst>
                <a:path w="1835" h="2763" extrusionOk="0">
                  <a:moveTo>
                    <a:pt x="1" y="0"/>
                  </a:moveTo>
                  <a:lnTo>
                    <a:pt x="1" y="0"/>
                  </a:lnTo>
                  <a:cubicBezTo>
                    <a:pt x="144" y="1167"/>
                    <a:pt x="810" y="2167"/>
                    <a:pt x="1834" y="2763"/>
                  </a:cubicBezTo>
                  <a:cubicBezTo>
                    <a:pt x="1573" y="2262"/>
                    <a:pt x="1477" y="1715"/>
                    <a:pt x="1573" y="1167"/>
                  </a:cubicBezTo>
                  <a:cubicBezTo>
                    <a:pt x="1573" y="1024"/>
                    <a:pt x="1596" y="881"/>
                    <a:pt x="1620" y="738"/>
                  </a:cubicBez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108"/>
            <p:cNvSpPr/>
            <p:nvPr/>
          </p:nvSpPr>
          <p:spPr>
            <a:xfrm>
              <a:off x="6440922" y="2938388"/>
              <a:ext cx="45022" cy="46654"/>
            </a:xfrm>
            <a:custGeom>
              <a:avLst/>
              <a:gdLst/>
              <a:ahLst/>
              <a:cxnLst/>
              <a:rect l="l" t="t" r="r" b="b"/>
              <a:pathLst>
                <a:path w="1382" h="1430" extrusionOk="0">
                  <a:moveTo>
                    <a:pt x="1144" y="1"/>
                  </a:moveTo>
                  <a:cubicBezTo>
                    <a:pt x="810" y="48"/>
                    <a:pt x="405" y="358"/>
                    <a:pt x="1" y="858"/>
                  </a:cubicBezTo>
                  <a:lnTo>
                    <a:pt x="1287" y="1430"/>
                  </a:lnTo>
                  <a:cubicBezTo>
                    <a:pt x="1382" y="787"/>
                    <a:pt x="1334" y="286"/>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108"/>
            <p:cNvSpPr/>
            <p:nvPr/>
          </p:nvSpPr>
          <p:spPr>
            <a:xfrm>
              <a:off x="6487476" y="3013752"/>
              <a:ext cx="69064" cy="56767"/>
            </a:xfrm>
            <a:custGeom>
              <a:avLst/>
              <a:gdLst/>
              <a:ahLst/>
              <a:cxnLst/>
              <a:rect l="l" t="t" r="r" b="b"/>
              <a:pathLst>
                <a:path w="2120" h="1740" extrusionOk="0">
                  <a:moveTo>
                    <a:pt x="310" y="1"/>
                  </a:moveTo>
                  <a:cubicBezTo>
                    <a:pt x="215" y="286"/>
                    <a:pt x="120" y="596"/>
                    <a:pt x="1" y="882"/>
                  </a:cubicBezTo>
                  <a:lnTo>
                    <a:pt x="1929" y="1739"/>
                  </a:lnTo>
                  <a:cubicBezTo>
                    <a:pt x="2025" y="1430"/>
                    <a:pt x="2096" y="1120"/>
                    <a:pt x="2120" y="787"/>
                  </a:cubicBezTo>
                  <a:lnTo>
                    <a:pt x="3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108"/>
            <p:cNvSpPr/>
            <p:nvPr/>
          </p:nvSpPr>
          <p:spPr>
            <a:xfrm>
              <a:off x="6368763" y="2911864"/>
              <a:ext cx="106333" cy="46001"/>
            </a:xfrm>
            <a:custGeom>
              <a:avLst/>
              <a:gdLst/>
              <a:ahLst/>
              <a:cxnLst/>
              <a:rect l="l" t="t" r="r" b="b"/>
              <a:pathLst>
                <a:path w="3264" h="1410" extrusionOk="0">
                  <a:moveTo>
                    <a:pt x="2109" y="0"/>
                  </a:moveTo>
                  <a:cubicBezTo>
                    <a:pt x="1365" y="0"/>
                    <a:pt x="627" y="233"/>
                    <a:pt x="1" y="671"/>
                  </a:cubicBezTo>
                  <a:lnTo>
                    <a:pt x="1620" y="1409"/>
                  </a:lnTo>
                  <a:cubicBezTo>
                    <a:pt x="1716" y="1266"/>
                    <a:pt x="1811" y="1171"/>
                    <a:pt x="1930" y="1052"/>
                  </a:cubicBezTo>
                  <a:cubicBezTo>
                    <a:pt x="2263" y="623"/>
                    <a:pt x="2740" y="314"/>
                    <a:pt x="3263" y="195"/>
                  </a:cubicBezTo>
                  <a:cubicBezTo>
                    <a:pt x="2888" y="64"/>
                    <a:pt x="2498" y="0"/>
                    <a:pt x="2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7" name="Google Shape;13577;p108"/>
          <p:cNvGrpSpPr/>
          <p:nvPr/>
        </p:nvGrpSpPr>
        <p:grpSpPr>
          <a:xfrm>
            <a:off x="7099607" y="2884002"/>
            <a:ext cx="225013" cy="348892"/>
            <a:chOff x="7099607" y="2884002"/>
            <a:chExt cx="225013" cy="348892"/>
          </a:xfrm>
        </p:grpSpPr>
        <p:sp>
          <p:nvSpPr>
            <p:cNvPr id="13578" name="Google Shape;13578;p108"/>
            <p:cNvSpPr/>
            <p:nvPr/>
          </p:nvSpPr>
          <p:spPr>
            <a:xfrm>
              <a:off x="7161667" y="2884002"/>
              <a:ext cx="101642" cy="21794"/>
            </a:xfrm>
            <a:custGeom>
              <a:avLst/>
              <a:gdLst/>
              <a:ahLst/>
              <a:cxnLst/>
              <a:rect l="l" t="t" r="r" b="b"/>
              <a:pathLst>
                <a:path w="3120" h="668" extrusionOk="0">
                  <a:moveTo>
                    <a:pt x="500" y="1"/>
                  </a:moveTo>
                  <a:cubicBezTo>
                    <a:pt x="215" y="1"/>
                    <a:pt x="0" y="239"/>
                    <a:pt x="0" y="525"/>
                  </a:cubicBezTo>
                  <a:lnTo>
                    <a:pt x="0" y="667"/>
                  </a:lnTo>
                  <a:lnTo>
                    <a:pt x="3120" y="667"/>
                  </a:lnTo>
                  <a:lnTo>
                    <a:pt x="3120" y="525"/>
                  </a:lnTo>
                  <a:cubicBezTo>
                    <a:pt x="3120" y="239"/>
                    <a:pt x="2882"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108"/>
            <p:cNvSpPr/>
            <p:nvPr/>
          </p:nvSpPr>
          <p:spPr>
            <a:xfrm>
              <a:off x="7099607" y="2925958"/>
              <a:ext cx="225013" cy="122801"/>
            </a:xfrm>
            <a:custGeom>
              <a:avLst/>
              <a:gdLst/>
              <a:ahLst/>
              <a:cxnLst/>
              <a:rect l="l" t="t" r="r" b="b"/>
              <a:pathLst>
                <a:path w="6907" h="3764" extrusionOk="0">
                  <a:moveTo>
                    <a:pt x="3465" y="1287"/>
                  </a:moveTo>
                  <a:cubicBezTo>
                    <a:pt x="3614" y="1287"/>
                    <a:pt x="3763" y="1382"/>
                    <a:pt x="3787" y="1572"/>
                  </a:cubicBezTo>
                  <a:lnTo>
                    <a:pt x="3787" y="1882"/>
                  </a:lnTo>
                  <a:lnTo>
                    <a:pt x="4096" y="1882"/>
                  </a:lnTo>
                  <a:cubicBezTo>
                    <a:pt x="4111" y="1880"/>
                    <a:pt x="4125" y="1880"/>
                    <a:pt x="4139" y="1880"/>
                  </a:cubicBezTo>
                  <a:cubicBezTo>
                    <a:pt x="4541" y="1880"/>
                    <a:pt x="4534" y="2526"/>
                    <a:pt x="4118" y="2526"/>
                  </a:cubicBezTo>
                  <a:cubicBezTo>
                    <a:pt x="4111" y="2526"/>
                    <a:pt x="4104" y="2525"/>
                    <a:pt x="4096" y="2525"/>
                  </a:cubicBezTo>
                  <a:lnTo>
                    <a:pt x="3787" y="2525"/>
                  </a:lnTo>
                  <a:lnTo>
                    <a:pt x="3787" y="2835"/>
                  </a:lnTo>
                  <a:cubicBezTo>
                    <a:pt x="3763" y="3025"/>
                    <a:pt x="3614" y="3120"/>
                    <a:pt x="3465" y="3120"/>
                  </a:cubicBezTo>
                  <a:cubicBezTo>
                    <a:pt x="3316" y="3120"/>
                    <a:pt x="3167" y="3025"/>
                    <a:pt x="3144" y="2835"/>
                  </a:cubicBezTo>
                  <a:lnTo>
                    <a:pt x="3144" y="2525"/>
                  </a:lnTo>
                  <a:lnTo>
                    <a:pt x="2858" y="2525"/>
                  </a:lnTo>
                  <a:cubicBezTo>
                    <a:pt x="2850" y="2525"/>
                    <a:pt x="2842" y="2526"/>
                    <a:pt x="2835" y="2526"/>
                  </a:cubicBezTo>
                  <a:cubicBezTo>
                    <a:pt x="2397" y="2526"/>
                    <a:pt x="2389" y="1880"/>
                    <a:pt x="2813" y="1880"/>
                  </a:cubicBezTo>
                  <a:cubicBezTo>
                    <a:pt x="2828" y="1880"/>
                    <a:pt x="2843" y="1880"/>
                    <a:pt x="2858" y="1882"/>
                  </a:cubicBezTo>
                  <a:lnTo>
                    <a:pt x="3144" y="1882"/>
                  </a:lnTo>
                  <a:lnTo>
                    <a:pt x="3144" y="1572"/>
                  </a:lnTo>
                  <a:cubicBezTo>
                    <a:pt x="3167" y="1382"/>
                    <a:pt x="3316" y="1287"/>
                    <a:pt x="3465" y="1287"/>
                  </a:cubicBezTo>
                  <a:close/>
                  <a:moveTo>
                    <a:pt x="1143" y="1"/>
                  </a:moveTo>
                  <a:cubicBezTo>
                    <a:pt x="524" y="1"/>
                    <a:pt x="0" y="525"/>
                    <a:pt x="0" y="1144"/>
                  </a:cubicBezTo>
                  <a:lnTo>
                    <a:pt x="0" y="3763"/>
                  </a:lnTo>
                  <a:lnTo>
                    <a:pt x="6906" y="3763"/>
                  </a:lnTo>
                  <a:lnTo>
                    <a:pt x="6906" y="1144"/>
                  </a:lnTo>
                  <a:cubicBezTo>
                    <a:pt x="6906" y="525"/>
                    <a:pt x="6382"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108"/>
            <p:cNvSpPr/>
            <p:nvPr/>
          </p:nvSpPr>
          <p:spPr>
            <a:xfrm>
              <a:off x="7099607" y="3069704"/>
              <a:ext cx="225013" cy="163190"/>
            </a:xfrm>
            <a:custGeom>
              <a:avLst/>
              <a:gdLst/>
              <a:ahLst/>
              <a:cxnLst/>
              <a:rect l="l" t="t" r="r" b="b"/>
              <a:pathLst>
                <a:path w="6907" h="5002" extrusionOk="0">
                  <a:moveTo>
                    <a:pt x="4078" y="611"/>
                  </a:moveTo>
                  <a:cubicBezTo>
                    <a:pt x="4317" y="611"/>
                    <a:pt x="4528" y="925"/>
                    <a:pt x="4311" y="1143"/>
                  </a:cubicBezTo>
                  <a:lnTo>
                    <a:pt x="3572" y="1882"/>
                  </a:lnTo>
                  <a:lnTo>
                    <a:pt x="4072" y="1882"/>
                  </a:lnTo>
                  <a:cubicBezTo>
                    <a:pt x="4358" y="1882"/>
                    <a:pt x="4501" y="2215"/>
                    <a:pt x="4311" y="2406"/>
                  </a:cubicBezTo>
                  <a:lnTo>
                    <a:pt x="3048" y="3668"/>
                  </a:lnTo>
                  <a:cubicBezTo>
                    <a:pt x="2977" y="3734"/>
                    <a:pt x="2899" y="3762"/>
                    <a:pt x="2825" y="3762"/>
                  </a:cubicBezTo>
                  <a:cubicBezTo>
                    <a:pt x="2579" y="3762"/>
                    <a:pt x="2376" y="3453"/>
                    <a:pt x="2596" y="3215"/>
                  </a:cubicBezTo>
                  <a:lnTo>
                    <a:pt x="3334" y="2501"/>
                  </a:lnTo>
                  <a:lnTo>
                    <a:pt x="2834" y="2501"/>
                  </a:lnTo>
                  <a:cubicBezTo>
                    <a:pt x="2817" y="2503"/>
                    <a:pt x="2800" y="2505"/>
                    <a:pt x="2784" y="2505"/>
                  </a:cubicBezTo>
                  <a:cubicBezTo>
                    <a:pt x="2507" y="2505"/>
                    <a:pt x="2371" y="2134"/>
                    <a:pt x="2596" y="1977"/>
                  </a:cubicBezTo>
                  <a:lnTo>
                    <a:pt x="3858" y="715"/>
                  </a:lnTo>
                  <a:cubicBezTo>
                    <a:pt x="3926" y="641"/>
                    <a:pt x="4003" y="611"/>
                    <a:pt x="4078" y="611"/>
                  </a:cubicBezTo>
                  <a:close/>
                  <a:moveTo>
                    <a:pt x="0" y="0"/>
                  </a:moveTo>
                  <a:lnTo>
                    <a:pt x="0" y="3858"/>
                  </a:lnTo>
                  <a:cubicBezTo>
                    <a:pt x="0" y="4501"/>
                    <a:pt x="524" y="5001"/>
                    <a:pt x="1143" y="5001"/>
                  </a:cubicBezTo>
                  <a:lnTo>
                    <a:pt x="5763" y="5001"/>
                  </a:lnTo>
                  <a:cubicBezTo>
                    <a:pt x="6406" y="5001"/>
                    <a:pt x="6906" y="4501"/>
                    <a:pt x="6906" y="3858"/>
                  </a:cubicBezTo>
                  <a:lnTo>
                    <a:pt x="69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1" name="Google Shape;13581;p108"/>
          <p:cNvGrpSpPr/>
          <p:nvPr/>
        </p:nvGrpSpPr>
        <p:grpSpPr>
          <a:xfrm>
            <a:off x="7792400" y="2904915"/>
            <a:ext cx="348384" cy="307784"/>
            <a:chOff x="7792400" y="2904915"/>
            <a:chExt cx="348384" cy="307784"/>
          </a:xfrm>
        </p:grpSpPr>
        <p:sp>
          <p:nvSpPr>
            <p:cNvPr id="13582" name="Google Shape;13582;p108"/>
            <p:cNvSpPr/>
            <p:nvPr/>
          </p:nvSpPr>
          <p:spPr>
            <a:xfrm>
              <a:off x="7834295" y="3109311"/>
              <a:ext cx="60529" cy="60258"/>
            </a:xfrm>
            <a:custGeom>
              <a:avLst/>
              <a:gdLst/>
              <a:ahLst/>
              <a:cxnLst/>
              <a:rect l="l" t="t" r="r" b="b"/>
              <a:pathLst>
                <a:path w="1858" h="1847" extrusionOk="0">
                  <a:moveTo>
                    <a:pt x="0" y="1"/>
                  </a:moveTo>
                  <a:lnTo>
                    <a:pt x="0" y="953"/>
                  </a:lnTo>
                  <a:cubicBezTo>
                    <a:pt x="24" y="1549"/>
                    <a:pt x="471" y="1846"/>
                    <a:pt x="920" y="1846"/>
                  </a:cubicBezTo>
                  <a:cubicBezTo>
                    <a:pt x="1370" y="1846"/>
                    <a:pt x="1822" y="1549"/>
                    <a:pt x="1858" y="953"/>
                  </a:cubicBezTo>
                  <a:lnTo>
                    <a:pt x="18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108"/>
            <p:cNvSpPr/>
            <p:nvPr/>
          </p:nvSpPr>
          <p:spPr>
            <a:xfrm>
              <a:off x="7818755" y="2904980"/>
              <a:ext cx="88513" cy="61400"/>
            </a:xfrm>
            <a:custGeom>
              <a:avLst/>
              <a:gdLst/>
              <a:ahLst/>
              <a:cxnLst/>
              <a:rect l="l" t="t" r="r" b="b"/>
              <a:pathLst>
                <a:path w="2717" h="1882" extrusionOk="0">
                  <a:moveTo>
                    <a:pt x="431" y="0"/>
                  </a:moveTo>
                  <a:cubicBezTo>
                    <a:pt x="0" y="0"/>
                    <a:pt x="7" y="625"/>
                    <a:pt x="412" y="625"/>
                  </a:cubicBezTo>
                  <a:cubicBezTo>
                    <a:pt x="433" y="625"/>
                    <a:pt x="455" y="623"/>
                    <a:pt x="477" y="620"/>
                  </a:cubicBezTo>
                  <a:lnTo>
                    <a:pt x="477" y="1882"/>
                  </a:lnTo>
                  <a:lnTo>
                    <a:pt x="2335" y="1882"/>
                  </a:lnTo>
                  <a:lnTo>
                    <a:pt x="2335" y="620"/>
                  </a:lnTo>
                  <a:cubicBezTo>
                    <a:pt x="2716" y="596"/>
                    <a:pt x="2716" y="24"/>
                    <a:pt x="2335" y="1"/>
                  </a:cubicBezTo>
                  <a:lnTo>
                    <a:pt x="454" y="1"/>
                  </a:lnTo>
                  <a:cubicBezTo>
                    <a:pt x="446" y="0"/>
                    <a:pt x="438" y="0"/>
                    <a:pt x="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108"/>
            <p:cNvSpPr/>
            <p:nvPr/>
          </p:nvSpPr>
          <p:spPr>
            <a:xfrm>
              <a:off x="7935936" y="3109311"/>
              <a:ext cx="60529" cy="62020"/>
            </a:xfrm>
            <a:custGeom>
              <a:avLst/>
              <a:gdLst/>
              <a:ahLst/>
              <a:cxnLst/>
              <a:rect l="l" t="t" r="r" b="b"/>
              <a:pathLst>
                <a:path w="1858" h="1901" extrusionOk="0">
                  <a:moveTo>
                    <a:pt x="0" y="1"/>
                  </a:moveTo>
                  <a:lnTo>
                    <a:pt x="0" y="953"/>
                  </a:lnTo>
                  <a:cubicBezTo>
                    <a:pt x="0" y="1584"/>
                    <a:pt x="465" y="1900"/>
                    <a:pt x="929" y="1900"/>
                  </a:cubicBezTo>
                  <a:cubicBezTo>
                    <a:pt x="1393" y="1900"/>
                    <a:pt x="1858" y="1584"/>
                    <a:pt x="1858" y="953"/>
                  </a:cubicBezTo>
                  <a:lnTo>
                    <a:pt x="18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108"/>
            <p:cNvSpPr/>
            <p:nvPr/>
          </p:nvSpPr>
          <p:spPr>
            <a:xfrm>
              <a:off x="7921114" y="2904980"/>
              <a:ext cx="87764" cy="61400"/>
            </a:xfrm>
            <a:custGeom>
              <a:avLst/>
              <a:gdLst/>
              <a:ahLst/>
              <a:cxnLst/>
              <a:rect l="l" t="t" r="r" b="b"/>
              <a:pathLst>
                <a:path w="2694" h="1882" extrusionOk="0">
                  <a:moveTo>
                    <a:pt x="409" y="0"/>
                  </a:moveTo>
                  <a:cubicBezTo>
                    <a:pt x="1" y="0"/>
                    <a:pt x="8" y="625"/>
                    <a:pt x="393" y="625"/>
                  </a:cubicBezTo>
                  <a:cubicBezTo>
                    <a:pt x="413" y="625"/>
                    <a:pt x="434" y="623"/>
                    <a:pt x="455" y="620"/>
                  </a:cubicBezTo>
                  <a:lnTo>
                    <a:pt x="455" y="1882"/>
                  </a:lnTo>
                  <a:lnTo>
                    <a:pt x="2313" y="1882"/>
                  </a:lnTo>
                  <a:lnTo>
                    <a:pt x="2313" y="620"/>
                  </a:lnTo>
                  <a:cubicBezTo>
                    <a:pt x="2694" y="596"/>
                    <a:pt x="2694" y="24"/>
                    <a:pt x="2313" y="1"/>
                  </a:cubicBezTo>
                  <a:lnTo>
                    <a:pt x="431" y="1"/>
                  </a:lnTo>
                  <a:cubicBezTo>
                    <a:pt x="424" y="0"/>
                    <a:pt x="417" y="0"/>
                    <a:pt x="4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108"/>
            <p:cNvSpPr/>
            <p:nvPr/>
          </p:nvSpPr>
          <p:spPr>
            <a:xfrm>
              <a:off x="8038327" y="3107777"/>
              <a:ext cx="60562" cy="61792"/>
            </a:xfrm>
            <a:custGeom>
              <a:avLst/>
              <a:gdLst/>
              <a:ahLst/>
              <a:cxnLst/>
              <a:rect l="l" t="t" r="r" b="b"/>
              <a:pathLst>
                <a:path w="1859" h="1894" extrusionOk="0">
                  <a:moveTo>
                    <a:pt x="1" y="0"/>
                  </a:moveTo>
                  <a:lnTo>
                    <a:pt x="1" y="1000"/>
                  </a:lnTo>
                  <a:cubicBezTo>
                    <a:pt x="36" y="1596"/>
                    <a:pt x="483" y="1893"/>
                    <a:pt x="929" y="1893"/>
                  </a:cubicBezTo>
                  <a:cubicBezTo>
                    <a:pt x="1376" y="1893"/>
                    <a:pt x="1822" y="1596"/>
                    <a:pt x="1858" y="1000"/>
                  </a:cubicBezTo>
                  <a:lnTo>
                    <a:pt x="18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108"/>
            <p:cNvSpPr/>
            <p:nvPr/>
          </p:nvSpPr>
          <p:spPr>
            <a:xfrm>
              <a:off x="8023537" y="2904915"/>
              <a:ext cx="89621" cy="61465"/>
            </a:xfrm>
            <a:custGeom>
              <a:avLst/>
              <a:gdLst/>
              <a:ahLst/>
              <a:cxnLst/>
              <a:rect l="l" t="t" r="r" b="b"/>
              <a:pathLst>
                <a:path w="2751" h="1884" extrusionOk="0">
                  <a:moveTo>
                    <a:pt x="2355" y="0"/>
                  </a:moveTo>
                  <a:cubicBezTo>
                    <a:pt x="2341" y="0"/>
                    <a:pt x="2327" y="1"/>
                    <a:pt x="2312" y="3"/>
                  </a:cubicBezTo>
                  <a:lnTo>
                    <a:pt x="431" y="3"/>
                  </a:lnTo>
                  <a:cubicBezTo>
                    <a:pt x="423" y="2"/>
                    <a:pt x="416" y="2"/>
                    <a:pt x="409" y="2"/>
                  </a:cubicBezTo>
                  <a:cubicBezTo>
                    <a:pt x="0" y="2"/>
                    <a:pt x="8" y="627"/>
                    <a:pt x="393" y="627"/>
                  </a:cubicBezTo>
                  <a:cubicBezTo>
                    <a:pt x="413" y="627"/>
                    <a:pt x="433" y="625"/>
                    <a:pt x="455" y="622"/>
                  </a:cubicBezTo>
                  <a:lnTo>
                    <a:pt x="455" y="1884"/>
                  </a:lnTo>
                  <a:lnTo>
                    <a:pt x="2312" y="1884"/>
                  </a:lnTo>
                  <a:lnTo>
                    <a:pt x="2312" y="622"/>
                  </a:lnTo>
                  <a:cubicBezTo>
                    <a:pt x="2327" y="623"/>
                    <a:pt x="2341" y="624"/>
                    <a:pt x="2355" y="624"/>
                  </a:cubicBezTo>
                  <a:cubicBezTo>
                    <a:pt x="2751" y="624"/>
                    <a:pt x="2751" y="0"/>
                    <a:pt x="23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108"/>
            <p:cNvSpPr/>
            <p:nvPr/>
          </p:nvSpPr>
          <p:spPr>
            <a:xfrm>
              <a:off x="7792400" y="2986575"/>
              <a:ext cx="348384" cy="226124"/>
            </a:xfrm>
            <a:custGeom>
              <a:avLst/>
              <a:gdLst/>
              <a:ahLst/>
              <a:cxnLst/>
              <a:rect l="l" t="t" r="r" b="b"/>
              <a:pathLst>
                <a:path w="10694" h="6931" extrusionOk="0">
                  <a:moveTo>
                    <a:pt x="7550" y="2501"/>
                  </a:moveTo>
                  <a:lnTo>
                    <a:pt x="7550" y="3096"/>
                  </a:lnTo>
                  <a:lnTo>
                    <a:pt x="9431" y="3096"/>
                  </a:lnTo>
                  <a:lnTo>
                    <a:pt x="9431" y="2524"/>
                  </a:lnTo>
                  <a:lnTo>
                    <a:pt x="10074" y="2524"/>
                  </a:lnTo>
                  <a:lnTo>
                    <a:pt x="10050" y="5954"/>
                  </a:lnTo>
                  <a:cubicBezTo>
                    <a:pt x="10072" y="6130"/>
                    <a:pt x="9951" y="6266"/>
                    <a:pt x="9782" y="6266"/>
                  </a:cubicBezTo>
                  <a:cubicBezTo>
                    <a:pt x="9768" y="6266"/>
                    <a:pt x="9755" y="6265"/>
                    <a:pt x="9741" y="6263"/>
                  </a:cubicBezTo>
                  <a:lnTo>
                    <a:pt x="929" y="6263"/>
                  </a:lnTo>
                  <a:cubicBezTo>
                    <a:pt x="739" y="6263"/>
                    <a:pt x="620" y="6120"/>
                    <a:pt x="620" y="5954"/>
                  </a:cubicBezTo>
                  <a:lnTo>
                    <a:pt x="620" y="2501"/>
                  </a:lnTo>
                  <a:lnTo>
                    <a:pt x="1286" y="2501"/>
                  </a:lnTo>
                  <a:lnTo>
                    <a:pt x="1286" y="3144"/>
                  </a:lnTo>
                  <a:lnTo>
                    <a:pt x="3144" y="3144"/>
                  </a:lnTo>
                  <a:lnTo>
                    <a:pt x="3144" y="2501"/>
                  </a:lnTo>
                  <a:lnTo>
                    <a:pt x="4430" y="2501"/>
                  </a:lnTo>
                  <a:lnTo>
                    <a:pt x="4430" y="3144"/>
                  </a:lnTo>
                  <a:lnTo>
                    <a:pt x="6288" y="3144"/>
                  </a:lnTo>
                  <a:lnTo>
                    <a:pt x="6288" y="2501"/>
                  </a:lnTo>
                  <a:close/>
                  <a:moveTo>
                    <a:pt x="286" y="0"/>
                  </a:moveTo>
                  <a:cubicBezTo>
                    <a:pt x="120" y="24"/>
                    <a:pt x="0" y="143"/>
                    <a:pt x="0" y="334"/>
                  </a:cubicBezTo>
                  <a:lnTo>
                    <a:pt x="0" y="5978"/>
                  </a:lnTo>
                  <a:cubicBezTo>
                    <a:pt x="0" y="6501"/>
                    <a:pt x="405" y="6906"/>
                    <a:pt x="929" y="6930"/>
                  </a:cubicBezTo>
                  <a:lnTo>
                    <a:pt x="9764" y="6930"/>
                  </a:lnTo>
                  <a:cubicBezTo>
                    <a:pt x="10288" y="6906"/>
                    <a:pt x="10693" y="6501"/>
                    <a:pt x="10693" y="5978"/>
                  </a:cubicBezTo>
                  <a:lnTo>
                    <a:pt x="10693" y="334"/>
                  </a:lnTo>
                  <a:cubicBezTo>
                    <a:pt x="10693" y="143"/>
                    <a:pt x="10550" y="0"/>
                    <a:pt x="10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9" name="Google Shape;13589;p108"/>
          <p:cNvGrpSpPr/>
          <p:nvPr/>
        </p:nvGrpSpPr>
        <p:grpSpPr>
          <a:xfrm>
            <a:off x="7791618" y="3462835"/>
            <a:ext cx="349166" cy="309024"/>
            <a:chOff x="7791618" y="3462835"/>
            <a:chExt cx="349166" cy="309024"/>
          </a:xfrm>
        </p:grpSpPr>
        <p:sp>
          <p:nvSpPr>
            <p:cNvPr id="13590" name="Google Shape;13590;p108"/>
            <p:cNvSpPr/>
            <p:nvPr/>
          </p:nvSpPr>
          <p:spPr>
            <a:xfrm>
              <a:off x="7791618" y="3462835"/>
              <a:ext cx="144351" cy="143778"/>
            </a:xfrm>
            <a:custGeom>
              <a:avLst/>
              <a:gdLst/>
              <a:ahLst/>
              <a:cxnLst/>
              <a:rect l="l" t="t" r="r" b="b"/>
              <a:pathLst>
                <a:path w="4431" h="4407" extrusionOk="0">
                  <a:moveTo>
                    <a:pt x="2215" y="0"/>
                  </a:moveTo>
                  <a:cubicBezTo>
                    <a:pt x="1001" y="0"/>
                    <a:pt x="1" y="977"/>
                    <a:pt x="1" y="2191"/>
                  </a:cubicBezTo>
                  <a:lnTo>
                    <a:pt x="1" y="4406"/>
                  </a:lnTo>
                  <a:lnTo>
                    <a:pt x="4406" y="4406"/>
                  </a:lnTo>
                  <a:lnTo>
                    <a:pt x="4406" y="2215"/>
                  </a:lnTo>
                  <a:cubicBezTo>
                    <a:pt x="4430" y="1001"/>
                    <a:pt x="3454" y="0"/>
                    <a:pt x="2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108"/>
            <p:cNvSpPr/>
            <p:nvPr/>
          </p:nvSpPr>
          <p:spPr>
            <a:xfrm>
              <a:off x="7791618" y="3626776"/>
              <a:ext cx="143569" cy="143778"/>
            </a:xfrm>
            <a:custGeom>
              <a:avLst/>
              <a:gdLst/>
              <a:ahLst/>
              <a:cxnLst/>
              <a:rect l="l" t="t" r="r" b="b"/>
              <a:pathLst>
                <a:path w="4407" h="4407" extrusionOk="0">
                  <a:moveTo>
                    <a:pt x="1" y="0"/>
                  </a:moveTo>
                  <a:lnTo>
                    <a:pt x="1" y="2191"/>
                  </a:lnTo>
                  <a:cubicBezTo>
                    <a:pt x="1" y="3406"/>
                    <a:pt x="977" y="4406"/>
                    <a:pt x="2192" y="4406"/>
                  </a:cubicBezTo>
                  <a:cubicBezTo>
                    <a:pt x="2206" y="4406"/>
                    <a:pt x="2220" y="4406"/>
                    <a:pt x="2234" y="4406"/>
                  </a:cubicBezTo>
                  <a:cubicBezTo>
                    <a:pt x="3429" y="4406"/>
                    <a:pt x="4406" y="3415"/>
                    <a:pt x="4406" y="2215"/>
                  </a:cubicBezTo>
                  <a:lnTo>
                    <a:pt x="4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108"/>
            <p:cNvSpPr/>
            <p:nvPr/>
          </p:nvSpPr>
          <p:spPr>
            <a:xfrm>
              <a:off x="7956884" y="3524007"/>
              <a:ext cx="183900" cy="113665"/>
            </a:xfrm>
            <a:custGeom>
              <a:avLst/>
              <a:gdLst/>
              <a:ahLst/>
              <a:cxnLst/>
              <a:rect l="l" t="t" r="r" b="b"/>
              <a:pathLst>
                <a:path w="5645" h="3484" extrusionOk="0">
                  <a:moveTo>
                    <a:pt x="1862" y="1"/>
                  </a:moveTo>
                  <a:cubicBezTo>
                    <a:pt x="1237" y="1"/>
                    <a:pt x="598" y="160"/>
                    <a:pt x="0" y="507"/>
                  </a:cubicBezTo>
                  <a:lnTo>
                    <a:pt x="0" y="3484"/>
                  </a:lnTo>
                  <a:lnTo>
                    <a:pt x="5644" y="3484"/>
                  </a:lnTo>
                  <a:cubicBezTo>
                    <a:pt x="5466" y="1415"/>
                    <a:pt x="3725" y="1"/>
                    <a:pt x="1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108"/>
            <p:cNvSpPr/>
            <p:nvPr/>
          </p:nvSpPr>
          <p:spPr>
            <a:xfrm>
              <a:off x="7942908" y="3657835"/>
              <a:ext cx="197876" cy="114024"/>
            </a:xfrm>
            <a:custGeom>
              <a:avLst/>
              <a:gdLst/>
              <a:ahLst/>
              <a:cxnLst/>
              <a:rect l="l" t="t" r="r" b="b"/>
              <a:pathLst>
                <a:path w="6074" h="3495" extrusionOk="0">
                  <a:moveTo>
                    <a:pt x="405" y="1"/>
                  </a:moveTo>
                  <a:lnTo>
                    <a:pt x="405" y="1287"/>
                  </a:lnTo>
                  <a:cubicBezTo>
                    <a:pt x="405" y="1787"/>
                    <a:pt x="262" y="2287"/>
                    <a:pt x="0" y="2716"/>
                  </a:cubicBezTo>
                  <a:cubicBezTo>
                    <a:pt x="705" y="3251"/>
                    <a:pt x="1503" y="3495"/>
                    <a:pt x="2284" y="3495"/>
                  </a:cubicBezTo>
                  <a:cubicBezTo>
                    <a:pt x="4144" y="3495"/>
                    <a:pt x="5905" y="2114"/>
                    <a:pt x="6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94" name="Google Shape;13594;p108"/>
          <p:cNvSpPr/>
          <p:nvPr/>
        </p:nvSpPr>
        <p:spPr>
          <a:xfrm>
            <a:off x="7058461" y="3442477"/>
            <a:ext cx="310007" cy="349022"/>
          </a:xfrm>
          <a:custGeom>
            <a:avLst/>
            <a:gdLst/>
            <a:ahLst/>
            <a:cxnLst/>
            <a:rect l="l" t="t" r="r" b="b"/>
            <a:pathLst>
              <a:path w="9516" h="10698" extrusionOk="0">
                <a:moveTo>
                  <a:pt x="9175" y="0"/>
                </a:moveTo>
                <a:cubicBezTo>
                  <a:pt x="9158" y="0"/>
                  <a:pt x="9140" y="2"/>
                  <a:pt x="9122" y="5"/>
                </a:cubicBezTo>
                <a:lnTo>
                  <a:pt x="334" y="5"/>
                </a:lnTo>
                <a:cubicBezTo>
                  <a:pt x="320" y="3"/>
                  <a:pt x="307" y="3"/>
                  <a:pt x="293" y="3"/>
                </a:cubicBezTo>
                <a:cubicBezTo>
                  <a:pt x="124" y="3"/>
                  <a:pt x="1" y="138"/>
                  <a:pt x="1" y="315"/>
                </a:cubicBezTo>
                <a:lnTo>
                  <a:pt x="1" y="8721"/>
                </a:lnTo>
                <a:cubicBezTo>
                  <a:pt x="1" y="9817"/>
                  <a:pt x="906" y="10698"/>
                  <a:pt x="2001" y="10698"/>
                </a:cubicBezTo>
                <a:lnTo>
                  <a:pt x="6169" y="10698"/>
                </a:lnTo>
                <a:cubicBezTo>
                  <a:pt x="7264" y="10698"/>
                  <a:pt x="8146" y="9817"/>
                  <a:pt x="8146" y="8721"/>
                </a:cubicBezTo>
                <a:lnTo>
                  <a:pt x="8146" y="8150"/>
                </a:lnTo>
                <a:lnTo>
                  <a:pt x="6359" y="8150"/>
                </a:lnTo>
                <a:cubicBezTo>
                  <a:pt x="5955" y="8150"/>
                  <a:pt x="5955" y="7531"/>
                  <a:pt x="6359" y="7531"/>
                </a:cubicBezTo>
                <a:lnTo>
                  <a:pt x="8146" y="7531"/>
                </a:lnTo>
                <a:lnTo>
                  <a:pt x="8146" y="6888"/>
                </a:lnTo>
                <a:lnTo>
                  <a:pt x="7026" y="6888"/>
                </a:lnTo>
                <a:cubicBezTo>
                  <a:pt x="6645" y="6864"/>
                  <a:pt x="6645" y="6292"/>
                  <a:pt x="7026" y="6268"/>
                </a:cubicBezTo>
                <a:lnTo>
                  <a:pt x="8169" y="6268"/>
                </a:lnTo>
                <a:lnTo>
                  <a:pt x="8169" y="5625"/>
                </a:lnTo>
                <a:lnTo>
                  <a:pt x="6383" y="5625"/>
                </a:lnTo>
                <a:cubicBezTo>
                  <a:pt x="5978" y="5625"/>
                  <a:pt x="5978" y="5006"/>
                  <a:pt x="6383" y="5006"/>
                </a:cubicBezTo>
                <a:lnTo>
                  <a:pt x="8169" y="5006"/>
                </a:lnTo>
                <a:lnTo>
                  <a:pt x="8169" y="4387"/>
                </a:lnTo>
                <a:lnTo>
                  <a:pt x="7026" y="4387"/>
                </a:lnTo>
                <a:cubicBezTo>
                  <a:pt x="6645" y="4339"/>
                  <a:pt x="6645" y="3792"/>
                  <a:pt x="7026" y="3744"/>
                </a:cubicBezTo>
                <a:lnTo>
                  <a:pt x="8169" y="3744"/>
                </a:lnTo>
                <a:lnTo>
                  <a:pt x="8169" y="3125"/>
                </a:lnTo>
                <a:lnTo>
                  <a:pt x="6383" y="3125"/>
                </a:lnTo>
                <a:cubicBezTo>
                  <a:pt x="5978" y="3125"/>
                  <a:pt x="5978" y="2506"/>
                  <a:pt x="6383" y="2506"/>
                </a:cubicBezTo>
                <a:lnTo>
                  <a:pt x="8169" y="2506"/>
                </a:lnTo>
                <a:lnTo>
                  <a:pt x="8169" y="2291"/>
                </a:lnTo>
                <a:lnTo>
                  <a:pt x="9360" y="481"/>
                </a:lnTo>
                <a:cubicBezTo>
                  <a:pt x="9515" y="282"/>
                  <a:pt x="9402" y="0"/>
                  <a:pt x="9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95" name="Google Shape;13595;p108"/>
          <p:cNvGrpSpPr/>
          <p:nvPr/>
        </p:nvGrpSpPr>
        <p:grpSpPr>
          <a:xfrm>
            <a:off x="6284225" y="3452689"/>
            <a:ext cx="370797" cy="327946"/>
            <a:chOff x="6284225" y="3452689"/>
            <a:chExt cx="370797" cy="327946"/>
          </a:xfrm>
        </p:grpSpPr>
        <p:sp>
          <p:nvSpPr>
            <p:cNvPr id="13596" name="Google Shape;13596;p108"/>
            <p:cNvSpPr/>
            <p:nvPr/>
          </p:nvSpPr>
          <p:spPr>
            <a:xfrm>
              <a:off x="6364137" y="3612584"/>
              <a:ext cx="62842" cy="81824"/>
            </a:xfrm>
            <a:custGeom>
              <a:avLst/>
              <a:gdLst/>
              <a:ahLst/>
              <a:cxnLst/>
              <a:rect l="l" t="t" r="r" b="b"/>
              <a:pathLst>
                <a:path w="1929" h="2508" extrusionOk="0">
                  <a:moveTo>
                    <a:pt x="976" y="1"/>
                  </a:moveTo>
                  <a:cubicBezTo>
                    <a:pt x="911" y="1"/>
                    <a:pt x="845" y="18"/>
                    <a:pt x="786" y="54"/>
                  </a:cubicBezTo>
                  <a:cubicBezTo>
                    <a:pt x="333" y="411"/>
                    <a:pt x="71" y="935"/>
                    <a:pt x="24" y="1483"/>
                  </a:cubicBezTo>
                  <a:cubicBezTo>
                    <a:pt x="0" y="2031"/>
                    <a:pt x="429" y="2483"/>
                    <a:pt x="976" y="2507"/>
                  </a:cubicBezTo>
                  <a:cubicBezTo>
                    <a:pt x="1524" y="2483"/>
                    <a:pt x="1929" y="2031"/>
                    <a:pt x="1929" y="1483"/>
                  </a:cubicBezTo>
                  <a:cubicBezTo>
                    <a:pt x="1881" y="935"/>
                    <a:pt x="1596" y="411"/>
                    <a:pt x="1167" y="54"/>
                  </a:cubicBezTo>
                  <a:cubicBezTo>
                    <a:pt x="1107" y="18"/>
                    <a:pt x="1042" y="1"/>
                    <a:pt x="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108"/>
            <p:cNvSpPr/>
            <p:nvPr/>
          </p:nvSpPr>
          <p:spPr>
            <a:xfrm>
              <a:off x="6284225" y="3699660"/>
              <a:ext cx="223449" cy="80975"/>
            </a:xfrm>
            <a:custGeom>
              <a:avLst/>
              <a:gdLst/>
              <a:ahLst/>
              <a:cxnLst/>
              <a:rect l="l" t="t" r="r" b="b"/>
              <a:pathLst>
                <a:path w="6859" h="2482" extrusionOk="0">
                  <a:moveTo>
                    <a:pt x="2213" y="0"/>
                  </a:moveTo>
                  <a:cubicBezTo>
                    <a:pt x="2198" y="0"/>
                    <a:pt x="2183" y="2"/>
                    <a:pt x="2167" y="5"/>
                  </a:cubicBezTo>
                  <a:lnTo>
                    <a:pt x="286" y="5"/>
                  </a:lnTo>
                  <a:cubicBezTo>
                    <a:pt x="119" y="5"/>
                    <a:pt x="0" y="124"/>
                    <a:pt x="0" y="291"/>
                  </a:cubicBezTo>
                  <a:lnTo>
                    <a:pt x="0" y="2172"/>
                  </a:lnTo>
                  <a:cubicBezTo>
                    <a:pt x="0" y="2339"/>
                    <a:pt x="119" y="2481"/>
                    <a:pt x="286" y="2481"/>
                  </a:cubicBezTo>
                  <a:lnTo>
                    <a:pt x="6549" y="2481"/>
                  </a:lnTo>
                  <a:cubicBezTo>
                    <a:pt x="6716" y="2481"/>
                    <a:pt x="6859" y="2339"/>
                    <a:pt x="6859" y="2172"/>
                  </a:cubicBezTo>
                  <a:lnTo>
                    <a:pt x="6859" y="291"/>
                  </a:lnTo>
                  <a:cubicBezTo>
                    <a:pt x="6859" y="136"/>
                    <a:pt x="6736" y="2"/>
                    <a:pt x="6586" y="2"/>
                  </a:cubicBezTo>
                  <a:cubicBezTo>
                    <a:pt x="6574" y="2"/>
                    <a:pt x="6561" y="3"/>
                    <a:pt x="6549" y="5"/>
                  </a:cubicBezTo>
                  <a:lnTo>
                    <a:pt x="4668" y="5"/>
                  </a:lnTo>
                  <a:cubicBezTo>
                    <a:pt x="4652" y="2"/>
                    <a:pt x="4637" y="0"/>
                    <a:pt x="4623" y="0"/>
                  </a:cubicBezTo>
                  <a:cubicBezTo>
                    <a:pt x="4524" y="0"/>
                    <a:pt x="4444" y="68"/>
                    <a:pt x="4382" y="171"/>
                  </a:cubicBezTo>
                  <a:cubicBezTo>
                    <a:pt x="4132" y="469"/>
                    <a:pt x="3775" y="618"/>
                    <a:pt x="3417" y="618"/>
                  </a:cubicBezTo>
                  <a:cubicBezTo>
                    <a:pt x="3060" y="618"/>
                    <a:pt x="2703" y="469"/>
                    <a:pt x="2453" y="171"/>
                  </a:cubicBezTo>
                  <a:cubicBezTo>
                    <a:pt x="2412" y="68"/>
                    <a:pt x="2316" y="0"/>
                    <a:pt x="2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108"/>
            <p:cNvSpPr/>
            <p:nvPr/>
          </p:nvSpPr>
          <p:spPr>
            <a:xfrm>
              <a:off x="6382739" y="3473960"/>
              <a:ext cx="183900" cy="103128"/>
            </a:xfrm>
            <a:custGeom>
              <a:avLst/>
              <a:gdLst/>
              <a:ahLst/>
              <a:cxnLst/>
              <a:rect l="l" t="t" r="r" b="b"/>
              <a:pathLst>
                <a:path w="5645" h="3161" extrusionOk="0">
                  <a:moveTo>
                    <a:pt x="2416" y="1"/>
                  </a:moveTo>
                  <a:cubicBezTo>
                    <a:pt x="2338" y="1"/>
                    <a:pt x="2258" y="34"/>
                    <a:pt x="2191" y="112"/>
                  </a:cubicBezTo>
                  <a:lnTo>
                    <a:pt x="96" y="2446"/>
                  </a:lnTo>
                  <a:cubicBezTo>
                    <a:pt x="1" y="2589"/>
                    <a:pt x="24" y="2755"/>
                    <a:pt x="143" y="2874"/>
                  </a:cubicBezTo>
                  <a:cubicBezTo>
                    <a:pt x="197" y="2928"/>
                    <a:pt x="270" y="2953"/>
                    <a:pt x="345" y="2953"/>
                  </a:cubicBezTo>
                  <a:cubicBezTo>
                    <a:pt x="436" y="2953"/>
                    <a:pt x="530" y="2916"/>
                    <a:pt x="596" y="2850"/>
                  </a:cubicBezTo>
                  <a:lnTo>
                    <a:pt x="906" y="3160"/>
                  </a:lnTo>
                  <a:lnTo>
                    <a:pt x="5645" y="3160"/>
                  </a:lnTo>
                  <a:lnTo>
                    <a:pt x="2668" y="517"/>
                  </a:lnTo>
                  <a:cubicBezTo>
                    <a:pt x="2863" y="285"/>
                    <a:pt x="2647"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108"/>
            <p:cNvSpPr/>
            <p:nvPr/>
          </p:nvSpPr>
          <p:spPr>
            <a:xfrm>
              <a:off x="6435482" y="3596467"/>
              <a:ext cx="219540" cy="113143"/>
            </a:xfrm>
            <a:custGeom>
              <a:avLst/>
              <a:gdLst/>
              <a:ahLst/>
              <a:cxnLst/>
              <a:rect l="l" t="t" r="r" b="b"/>
              <a:pathLst>
                <a:path w="6739" h="3468" extrusionOk="0">
                  <a:moveTo>
                    <a:pt x="3167" y="588"/>
                  </a:moveTo>
                  <a:cubicBezTo>
                    <a:pt x="3330" y="588"/>
                    <a:pt x="3478" y="715"/>
                    <a:pt x="3478" y="905"/>
                  </a:cubicBezTo>
                  <a:cubicBezTo>
                    <a:pt x="3478" y="1072"/>
                    <a:pt x="3359" y="1191"/>
                    <a:pt x="3192" y="1215"/>
                  </a:cubicBezTo>
                  <a:cubicBezTo>
                    <a:pt x="3183" y="1216"/>
                    <a:pt x="3174" y="1216"/>
                    <a:pt x="3165" y="1216"/>
                  </a:cubicBezTo>
                  <a:cubicBezTo>
                    <a:pt x="2896" y="1216"/>
                    <a:pt x="2746" y="875"/>
                    <a:pt x="2930" y="691"/>
                  </a:cubicBezTo>
                  <a:cubicBezTo>
                    <a:pt x="3002" y="620"/>
                    <a:pt x="3086" y="588"/>
                    <a:pt x="3167" y="588"/>
                  </a:cubicBezTo>
                  <a:close/>
                  <a:moveTo>
                    <a:pt x="1" y="0"/>
                  </a:moveTo>
                  <a:lnTo>
                    <a:pt x="3430" y="3049"/>
                  </a:lnTo>
                  <a:cubicBezTo>
                    <a:pt x="3761" y="3343"/>
                    <a:pt x="4116" y="3468"/>
                    <a:pt x="4455" y="3468"/>
                  </a:cubicBezTo>
                  <a:cubicBezTo>
                    <a:pt x="5706" y="3468"/>
                    <a:pt x="6738" y="1777"/>
                    <a:pt x="5502" y="691"/>
                  </a:cubicBezTo>
                  <a:lnTo>
                    <a:pt x="471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108"/>
            <p:cNvSpPr/>
            <p:nvPr/>
          </p:nvSpPr>
          <p:spPr>
            <a:xfrm>
              <a:off x="6367232" y="3494612"/>
              <a:ext cx="22511" cy="19477"/>
            </a:xfrm>
            <a:custGeom>
              <a:avLst/>
              <a:gdLst/>
              <a:ahLst/>
              <a:cxnLst/>
              <a:rect l="l" t="t" r="r" b="b"/>
              <a:pathLst>
                <a:path w="691" h="597" extrusionOk="0">
                  <a:moveTo>
                    <a:pt x="422" y="0"/>
                  </a:moveTo>
                  <a:cubicBezTo>
                    <a:pt x="409" y="0"/>
                    <a:pt x="395" y="1"/>
                    <a:pt x="381" y="3"/>
                  </a:cubicBezTo>
                  <a:cubicBezTo>
                    <a:pt x="119" y="3"/>
                    <a:pt x="0" y="312"/>
                    <a:pt x="167" y="503"/>
                  </a:cubicBezTo>
                  <a:cubicBezTo>
                    <a:pt x="231" y="567"/>
                    <a:pt x="310" y="596"/>
                    <a:pt x="386" y="596"/>
                  </a:cubicBezTo>
                  <a:cubicBezTo>
                    <a:pt x="534" y="596"/>
                    <a:pt x="675" y="486"/>
                    <a:pt x="691" y="312"/>
                  </a:cubicBezTo>
                  <a:cubicBezTo>
                    <a:pt x="691" y="136"/>
                    <a:pt x="589" y="0"/>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108"/>
            <p:cNvSpPr/>
            <p:nvPr/>
          </p:nvSpPr>
          <p:spPr>
            <a:xfrm>
              <a:off x="6375181" y="3452689"/>
              <a:ext cx="24661" cy="20521"/>
            </a:xfrm>
            <a:custGeom>
              <a:avLst/>
              <a:gdLst/>
              <a:ahLst/>
              <a:cxnLst/>
              <a:rect l="l" t="t" r="r" b="b"/>
              <a:pathLst>
                <a:path w="757" h="629" extrusionOk="0">
                  <a:moveTo>
                    <a:pt x="420" y="1"/>
                  </a:moveTo>
                  <a:cubicBezTo>
                    <a:pt x="151" y="1"/>
                    <a:pt x="1" y="341"/>
                    <a:pt x="185" y="526"/>
                  </a:cubicBezTo>
                  <a:cubicBezTo>
                    <a:pt x="256" y="597"/>
                    <a:pt x="341" y="629"/>
                    <a:pt x="422" y="629"/>
                  </a:cubicBezTo>
                  <a:cubicBezTo>
                    <a:pt x="584" y="629"/>
                    <a:pt x="733" y="502"/>
                    <a:pt x="733" y="311"/>
                  </a:cubicBezTo>
                  <a:cubicBezTo>
                    <a:pt x="756" y="145"/>
                    <a:pt x="614" y="2"/>
                    <a:pt x="447" y="2"/>
                  </a:cubicBezTo>
                  <a:cubicBezTo>
                    <a:pt x="438" y="1"/>
                    <a:pt x="429" y="1"/>
                    <a:pt x="4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2" name="Google Shape;13602;p108"/>
          <p:cNvGrpSpPr/>
          <p:nvPr/>
        </p:nvGrpSpPr>
        <p:grpSpPr>
          <a:xfrm>
            <a:off x="5528557" y="3442640"/>
            <a:ext cx="351479" cy="348924"/>
            <a:chOff x="5528557" y="3442640"/>
            <a:chExt cx="351479" cy="348924"/>
          </a:xfrm>
        </p:grpSpPr>
        <p:sp>
          <p:nvSpPr>
            <p:cNvPr id="13603" name="Google Shape;13603;p108"/>
            <p:cNvSpPr/>
            <p:nvPr/>
          </p:nvSpPr>
          <p:spPr>
            <a:xfrm>
              <a:off x="5734153" y="3448839"/>
              <a:ext cx="55903" cy="55201"/>
            </a:xfrm>
            <a:custGeom>
              <a:avLst/>
              <a:gdLst/>
              <a:ahLst/>
              <a:cxnLst/>
              <a:rect l="l" t="t" r="r" b="b"/>
              <a:pathLst>
                <a:path w="1716" h="1692" extrusionOk="0">
                  <a:moveTo>
                    <a:pt x="1" y="1"/>
                  </a:moveTo>
                  <a:lnTo>
                    <a:pt x="1" y="1692"/>
                  </a:lnTo>
                  <a:lnTo>
                    <a:pt x="1715" y="1692"/>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108"/>
            <p:cNvSpPr/>
            <p:nvPr/>
          </p:nvSpPr>
          <p:spPr>
            <a:xfrm>
              <a:off x="5528557" y="3442640"/>
              <a:ext cx="267689" cy="329447"/>
            </a:xfrm>
            <a:custGeom>
              <a:avLst/>
              <a:gdLst/>
              <a:ahLst/>
              <a:cxnLst/>
              <a:rect l="l" t="t" r="r" b="b"/>
              <a:pathLst>
                <a:path w="8217" h="10098" extrusionOk="0">
                  <a:moveTo>
                    <a:pt x="5978" y="3168"/>
                  </a:moveTo>
                  <a:cubicBezTo>
                    <a:pt x="6121" y="3168"/>
                    <a:pt x="6264" y="3287"/>
                    <a:pt x="6288" y="3429"/>
                  </a:cubicBezTo>
                  <a:cubicBezTo>
                    <a:pt x="6288" y="3620"/>
                    <a:pt x="6169" y="3763"/>
                    <a:pt x="6002" y="3763"/>
                  </a:cubicBezTo>
                  <a:lnTo>
                    <a:pt x="6002" y="3787"/>
                  </a:lnTo>
                  <a:lnTo>
                    <a:pt x="4740" y="3787"/>
                  </a:lnTo>
                  <a:cubicBezTo>
                    <a:pt x="4573" y="3787"/>
                    <a:pt x="4454" y="3668"/>
                    <a:pt x="4430" y="3501"/>
                  </a:cubicBezTo>
                  <a:cubicBezTo>
                    <a:pt x="4383" y="3334"/>
                    <a:pt x="4526" y="3168"/>
                    <a:pt x="4716" y="3168"/>
                  </a:cubicBezTo>
                  <a:close/>
                  <a:moveTo>
                    <a:pt x="3477" y="2978"/>
                  </a:moveTo>
                  <a:cubicBezTo>
                    <a:pt x="3718" y="2978"/>
                    <a:pt x="3930" y="3287"/>
                    <a:pt x="3692" y="3525"/>
                  </a:cubicBezTo>
                  <a:lnTo>
                    <a:pt x="2906" y="4311"/>
                  </a:lnTo>
                  <a:cubicBezTo>
                    <a:pt x="2847" y="4370"/>
                    <a:pt x="2763" y="4400"/>
                    <a:pt x="2680" y="4400"/>
                  </a:cubicBezTo>
                  <a:cubicBezTo>
                    <a:pt x="2597" y="4400"/>
                    <a:pt x="2513" y="4370"/>
                    <a:pt x="2454" y="4311"/>
                  </a:cubicBezTo>
                  <a:lnTo>
                    <a:pt x="2001" y="3834"/>
                  </a:lnTo>
                  <a:cubicBezTo>
                    <a:pt x="1882" y="3715"/>
                    <a:pt x="1882" y="3501"/>
                    <a:pt x="2001" y="3382"/>
                  </a:cubicBezTo>
                  <a:lnTo>
                    <a:pt x="2001" y="3406"/>
                  </a:lnTo>
                  <a:cubicBezTo>
                    <a:pt x="2061" y="3346"/>
                    <a:pt x="2138" y="3316"/>
                    <a:pt x="2219" y="3316"/>
                  </a:cubicBezTo>
                  <a:cubicBezTo>
                    <a:pt x="2299" y="3316"/>
                    <a:pt x="2382" y="3346"/>
                    <a:pt x="2454" y="3406"/>
                  </a:cubicBezTo>
                  <a:lnTo>
                    <a:pt x="2692" y="3644"/>
                  </a:lnTo>
                  <a:lnTo>
                    <a:pt x="3263" y="3072"/>
                  </a:lnTo>
                  <a:cubicBezTo>
                    <a:pt x="3329" y="3006"/>
                    <a:pt x="3404" y="2978"/>
                    <a:pt x="3477" y="2978"/>
                  </a:cubicBezTo>
                  <a:close/>
                  <a:moveTo>
                    <a:pt x="5335" y="5049"/>
                  </a:moveTo>
                  <a:cubicBezTo>
                    <a:pt x="5502" y="5049"/>
                    <a:pt x="5645" y="5168"/>
                    <a:pt x="5669" y="5335"/>
                  </a:cubicBezTo>
                  <a:cubicBezTo>
                    <a:pt x="5669" y="5501"/>
                    <a:pt x="5526" y="5644"/>
                    <a:pt x="5359" y="5644"/>
                  </a:cubicBezTo>
                  <a:lnTo>
                    <a:pt x="5359" y="5668"/>
                  </a:lnTo>
                  <a:lnTo>
                    <a:pt x="4740" y="5668"/>
                  </a:lnTo>
                  <a:cubicBezTo>
                    <a:pt x="4573" y="5668"/>
                    <a:pt x="4454" y="5549"/>
                    <a:pt x="4430" y="5382"/>
                  </a:cubicBezTo>
                  <a:cubicBezTo>
                    <a:pt x="4383" y="5216"/>
                    <a:pt x="4526" y="5049"/>
                    <a:pt x="4716" y="5049"/>
                  </a:cubicBezTo>
                  <a:close/>
                  <a:moveTo>
                    <a:pt x="3470" y="4839"/>
                  </a:moveTo>
                  <a:cubicBezTo>
                    <a:pt x="3714" y="4839"/>
                    <a:pt x="3932" y="5161"/>
                    <a:pt x="3692" y="5382"/>
                  </a:cubicBezTo>
                  <a:lnTo>
                    <a:pt x="2906" y="6168"/>
                  </a:lnTo>
                  <a:cubicBezTo>
                    <a:pt x="2847" y="6228"/>
                    <a:pt x="2769" y="6257"/>
                    <a:pt x="2689" y="6257"/>
                  </a:cubicBezTo>
                  <a:cubicBezTo>
                    <a:pt x="2608" y="6257"/>
                    <a:pt x="2525" y="6228"/>
                    <a:pt x="2454" y="6168"/>
                  </a:cubicBezTo>
                  <a:lnTo>
                    <a:pt x="2001" y="5716"/>
                  </a:lnTo>
                  <a:cubicBezTo>
                    <a:pt x="1858" y="5597"/>
                    <a:pt x="1858" y="5382"/>
                    <a:pt x="2001" y="5239"/>
                  </a:cubicBezTo>
                  <a:lnTo>
                    <a:pt x="2001" y="5263"/>
                  </a:lnTo>
                  <a:cubicBezTo>
                    <a:pt x="2061" y="5204"/>
                    <a:pt x="2138" y="5174"/>
                    <a:pt x="2219" y="5174"/>
                  </a:cubicBezTo>
                  <a:cubicBezTo>
                    <a:pt x="2299" y="5174"/>
                    <a:pt x="2382" y="5204"/>
                    <a:pt x="2454" y="5263"/>
                  </a:cubicBezTo>
                  <a:lnTo>
                    <a:pt x="2692" y="5501"/>
                  </a:lnTo>
                  <a:lnTo>
                    <a:pt x="3263" y="4930"/>
                  </a:lnTo>
                  <a:cubicBezTo>
                    <a:pt x="3328" y="4866"/>
                    <a:pt x="3400" y="4839"/>
                    <a:pt x="3470" y="4839"/>
                  </a:cubicBezTo>
                  <a:close/>
                  <a:moveTo>
                    <a:pt x="4697" y="6952"/>
                  </a:moveTo>
                  <a:cubicBezTo>
                    <a:pt x="4711" y="6952"/>
                    <a:pt x="4725" y="6952"/>
                    <a:pt x="4740" y="6954"/>
                  </a:cubicBezTo>
                  <a:lnTo>
                    <a:pt x="5359" y="6954"/>
                  </a:lnTo>
                  <a:cubicBezTo>
                    <a:pt x="5526" y="6954"/>
                    <a:pt x="5669" y="7073"/>
                    <a:pt x="5692" y="7216"/>
                  </a:cubicBezTo>
                  <a:cubicBezTo>
                    <a:pt x="5692" y="7406"/>
                    <a:pt x="5550" y="7549"/>
                    <a:pt x="5359" y="7549"/>
                  </a:cubicBezTo>
                  <a:lnTo>
                    <a:pt x="5359" y="7573"/>
                  </a:lnTo>
                  <a:lnTo>
                    <a:pt x="4740" y="7573"/>
                  </a:lnTo>
                  <a:cubicBezTo>
                    <a:pt x="4725" y="7575"/>
                    <a:pt x="4711" y="7575"/>
                    <a:pt x="4697" y="7575"/>
                  </a:cubicBezTo>
                  <a:cubicBezTo>
                    <a:pt x="4302" y="7575"/>
                    <a:pt x="4302" y="6952"/>
                    <a:pt x="4697" y="6952"/>
                  </a:cubicBezTo>
                  <a:close/>
                  <a:moveTo>
                    <a:pt x="3502" y="6728"/>
                  </a:moveTo>
                  <a:cubicBezTo>
                    <a:pt x="3579" y="6728"/>
                    <a:pt x="3656" y="6763"/>
                    <a:pt x="3716" y="6835"/>
                  </a:cubicBezTo>
                  <a:cubicBezTo>
                    <a:pt x="3835" y="6954"/>
                    <a:pt x="3835" y="7168"/>
                    <a:pt x="3716" y="7287"/>
                  </a:cubicBezTo>
                  <a:lnTo>
                    <a:pt x="2906" y="8073"/>
                  </a:lnTo>
                  <a:cubicBezTo>
                    <a:pt x="2847" y="8133"/>
                    <a:pt x="2769" y="8163"/>
                    <a:pt x="2689" y="8163"/>
                  </a:cubicBezTo>
                  <a:cubicBezTo>
                    <a:pt x="2608" y="8163"/>
                    <a:pt x="2525" y="8133"/>
                    <a:pt x="2454" y="8073"/>
                  </a:cubicBezTo>
                  <a:lnTo>
                    <a:pt x="2001" y="7621"/>
                  </a:lnTo>
                  <a:cubicBezTo>
                    <a:pt x="1882" y="7478"/>
                    <a:pt x="1882" y="7287"/>
                    <a:pt x="2001" y="7168"/>
                  </a:cubicBezTo>
                  <a:cubicBezTo>
                    <a:pt x="2061" y="7097"/>
                    <a:pt x="2144" y="7061"/>
                    <a:pt x="2227" y="7061"/>
                  </a:cubicBezTo>
                  <a:cubicBezTo>
                    <a:pt x="2311" y="7061"/>
                    <a:pt x="2394" y="7097"/>
                    <a:pt x="2454" y="7168"/>
                  </a:cubicBezTo>
                  <a:lnTo>
                    <a:pt x="2692" y="7406"/>
                  </a:lnTo>
                  <a:lnTo>
                    <a:pt x="3287" y="6835"/>
                  </a:lnTo>
                  <a:cubicBezTo>
                    <a:pt x="3347" y="6763"/>
                    <a:pt x="3424" y="6728"/>
                    <a:pt x="3502" y="6728"/>
                  </a:cubicBezTo>
                  <a:close/>
                  <a:moveTo>
                    <a:pt x="953" y="0"/>
                  </a:moveTo>
                  <a:cubicBezTo>
                    <a:pt x="429" y="0"/>
                    <a:pt x="1" y="429"/>
                    <a:pt x="1" y="953"/>
                  </a:cubicBezTo>
                  <a:lnTo>
                    <a:pt x="1" y="9097"/>
                  </a:lnTo>
                  <a:cubicBezTo>
                    <a:pt x="1" y="9621"/>
                    <a:pt x="429" y="10050"/>
                    <a:pt x="953" y="10050"/>
                  </a:cubicBezTo>
                  <a:lnTo>
                    <a:pt x="4478" y="10050"/>
                  </a:lnTo>
                  <a:cubicBezTo>
                    <a:pt x="4526" y="9931"/>
                    <a:pt x="4430" y="10097"/>
                    <a:pt x="6002" y="7549"/>
                  </a:cubicBezTo>
                  <a:lnTo>
                    <a:pt x="6002" y="6049"/>
                  </a:lnTo>
                  <a:cubicBezTo>
                    <a:pt x="5383" y="5478"/>
                    <a:pt x="5788" y="4406"/>
                    <a:pt x="6645" y="4406"/>
                  </a:cubicBezTo>
                  <a:lnTo>
                    <a:pt x="8217" y="4406"/>
                  </a:lnTo>
                  <a:lnTo>
                    <a:pt x="8217" y="2525"/>
                  </a:lnTo>
                  <a:lnTo>
                    <a:pt x="6002" y="2525"/>
                  </a:lnTo>
                  <a:cubicBezTo>
                    <a:pt x="5812" y="2525"/>
                    <a:pt x="5692" y="2382"/>
                    <a:pt x="5692" y="2191"/>
                  </a:cubicBezTo>
                  <a:lnTo>
                    <a:pt x="56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108"/>
            <p:cNvSpPr/>
            <p:nvPr/>
          </p:nvSpPr>
          <p:spPr>
            <a:xfrm>
              <a:off x="5734935" y="3606581"/>
              <a:ext cx="101674" cy="102573"/>
            </a:xfrm>
            <a:custGeom>
              <a:avLst/>
              <a:gdLst/>
              <a:ahLst/>
              <a:cxnLst/>
              <a:rect l="l" t="t" r="r" b="b"/>
              <a:pathLst>
                <a:path w="3121" h="3144" extrusionOk="0">
                  <a:moveTo>
                    <a:pt x="334" y="0"/>
                  </a:moveTo>
                  <a:cubicBezTo>
                    <a:pt x="143" y="0"/>
                    <a:pt x="0" y="143"/>
                    <a:pt x="0" y="310"/>
                  </a:cubicBezTo>
                  <a:cubicBezTo>
                    <a:pt x="0" y="476"/>
                    <a:pt x="143" y="619"/>
                    <a:pt x="310" y="619"/>
                  </a:cubicBezTo>
                  <a:lnTo>
                    <a:pt x="310" y="2667"/>
                  </a:lnTo>
                  <a:lnTo>
                    <a:pt x="24" y="3144"/>
                  </a:lnTo>
                  <a:lnTo>
                    <a:pt x="3073" y="3144"/>
                  </a:lnTo>
                  <a:lnTo>
                    <a:pt x="2787" y="2691"/>
                  </a:lnTo>
                  <a:lnTo>
                    <a:pt x="2787" y="643"/>
                  </a:lnTo>
                  <a:cubicBezTo>
                    <a:pt x="2977" y="643"/>
                    <a:pt x="3120" y="476"/>
                    <a:pt x="3096" y="310"/>
                  </a:cubicBezTo>
                  <a:cubicBezTo>
                    <a:pt x="3096" y="143"/>
                    <a:pt x="2953" y="0"/>
                    <a:pt x="2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108"/>
            <p:cNvSpPr/>
            <p:nvPr/>
          </p:nvSpPr>
          <p:spPr>
            <a:xfrm>
              <a:off x="5690141" y="3730099"/>
              <a:ext cx="189894" cy="61465"/>
            </a:xfrm>
            <a:custGeom>
              <a:avLst/>
              <a:gdLst/>
              <a:ahLst/>
              <a:cxnLst/>
              <a:rect l="l" t="t" r="r" b="b"/>
              <a:pathLst>
                <a:path w="5829" h="1884" extrusionOk="0">
                  <a:moveTo>
                    <a:pt x="1018" y="1"/>
                  </a:moveTo>
                  <a:lnTo>
                    <a:pt x="161" y="1406"/>
                  </a:lnTo>
                  <a:cubicBezTo>
                    <a:pt x="0" y="1589"/>
                    <a:pt x="149" y="1883"/>
                    <a:pt x="394" y="1883"/>
                  </a:cubicBezTo>
                  <a:cubicBezTo>
                    <a:pt x="404" y="1883"/>
                    <a:pt x="413" y="1883"/>
                    <a:pt x="423" y="1882"/>
                  </a:cubicBezTo>
                  <a:lnTo>
                    <a:pt x="5424" y="1882"/>
                  </a:lnTo>
                  <a:cubicBezTo>
                    <a:pt x="5662" y="1882"/>
                    <a:pt x="5829" y="1596"/>
                    <a:pt x="5686" y="1406"/>
                  </a:cubicBezTo>
                  <a:lnTo>
                    <a:pt x="482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7" name="Google Shape;13607;p108"/>
          <p:cNvGrpSpPr/>
          <p:nvPr/>
        </p:nvGrpSpPr>
        <p:grpSpPr>
          <a:xfrm>
            <a:off x="4800091" y="3442314"/>
            <a:ext cx="301602" cy="349185"/>
            <a:chOff x="4800091" y="3442314"/>
            <a:chExt cx="301602" cy="349185"/>
          </a:xfrm>
        </p:grpSpPr>
        <p:sp>
          <p:nvSpPr>
            <p:cNvPr id="13608" name="Google Shape;13608;p108"/>
            <p:cNvSpPr/>
            <p:nvPr/>
          </p:nvSpPr>
          <p:spPr>
            <a:xfrm>
              <a:off x="5035920" y="3504008"/>
              <a:ext cx="63656" cy="21011"/>
            </a:xfrm>
            <a:custGeom>
              <a:avLst/>
              <a:gdLst/>
              <a:ahLst/>
              <a:cxnLst/>
              <a:rect l="l" t="t" r="r" b="b"/>
              <a:pathLst>
                <a:path w="1954" h="644" extrusionOk="0">
                  <a:moveTo>
                    <a:pt x="1" y="1"/>
                  </a:moveTo>
                  <a:lnTo>
                    <a:pt x="1" y="644"/>
                  </a:lnTo>
                  <a:lnTo>
                    <a:pt x="1572" y="644"/>
                  </a:lnTo>
                  <a:cubicBezTo>
                    <a:pt x="1953" y="596"/>
                    <a:pt x="1953" y="48"/>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108"/>
            <p:cNvSpPr/>
            <p:nvPr/>
          </p:nvSpPr>
          <p:spPr>
            <a:xfrm>
              <a:off x="4913331" y="3626776"/>
              <a:ext cx="142787" cy="82378"/>
            </a:xfrm>
            <a:custGeom>
              <a:avLst/>
              <a:gdLst/>
              <a:ahLst/>
              <a:cxnLst/>
              <a:rect l="l" t="t" r="r" b="b"/>
              <a:pathLst>
                <a:path w="4383" h="2525" extrusionOk="0">
                  <a:moveTo>
                    <a:pt x="1" y="0"/>
                  </a:moveTo>
                  <a:lnTo>
                    <a:pt x="1" y="2525"/>
                  </a:lnTo>
                  <a:lnTo>
                    <a:pt x="4383" y="2525"/>
                  </a:lnTo>
                  <a:lnTo>
                    <a:pt x="4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108"/>
            <p:cNvSpPr/>
            <p:nvPr/>
          </p:nvSpPr>
          <p:spPr>
            <a:xfrm>
              <a:off x="4836546" y="3442314"/>
              <a:ext cx="265148" cy="164300"/>
            </a:xfrm>
            <a:custGeom>
              <a:avLst/>
              <a:gdLst/>
              <a:ahLst/>
              <a:cxnLst/>
              <a:rect l="l" t="t" r="r" b="b"/>
              <a:pathLst>
                <a:path w="8139" h="5036" extrusionOk="0">
                  <a:moveTo>
                    <a:pt x="7703" y="0"/>
                  </a:moveTo>
                  <a:cubicBezTo>
                    <a:pt x="7677" y="0"/>
                    <a:pt x="7650" y="3"/>
                    <a:pt x="7621" y="10"/>
                  </a:cubicBezTo>
                  <a:lnTo>
                    <a:pt x="3858" y="772"/>
                  </a:lnTo>
                  <a:cubicBezTo>
                    <a:pt x="3715" y="820"/>
                    <a:pt x="3620" y="939"/>
                    <a:pt x="3620" y="1082"/>
                  </a:cubicBezTo>
                  <a:lnTo>
                    <a:pt x="3620" y="1892"/>
                  </a:lnTo>
                  <a:lnTo>
                    <a:pt x="2668" y="1892"/>
                  </a:lnTo>
                  <a:cubicBezTo>
                    <a:pt x="1477" y="1892"/>
                    <a:pt x="405" y="2654"/>
                    <a:pt x="0" y="3773"/>
                  </a:cubicBezTo>
                  <a:lnTo>
                    <a:pt x="691" y="3773"/>
                  </a:lnTo>
                  <a:cubicBezTo>
                    <a:pt x="1048" y="3011"/>
                    <a:pt x="1810" y="2511"/>
                    <a:pt x="2668" y="2511"/>
                  </a:cubicBezTo>
                  <a:lnTo>
                    <a:pt x="3620" y="2511"/>
                  </a:lnTo>
                  <a:lnTo>
                    <a:pt x="3620" y="3154"/>
                  </a:lnTo>
                  <a:lnTo>
                    <a:pt x="3501" y="3154"/>
                  </a:lnTo>
                  <a:cubicBezTo>
                    <a:pt x="2858" y="3154"/>
                    <a:pt x="2358" y="3654"/>
                    <a:pt x="2358" y="4297"/>
                  </a:cubicBezTo>
                  <a:lnTo>
                    <a:pt x="2358" y="5035"/>
                  </a:lnTo>
                  <a:lnTo>
                    <a:pt x="6740" y="5035"/>
                  </a:lnTo>
                  <a:lnTo>
                    <a:pt x="6740" y="4321"/>
                  </a:lnTo>
                  <a:cubicBezTo>
                    <a:pt x="6740" y="3678"/>
                    <a:pt x="6240" y="3154"/>
                    <a:pt x="5597" y="3154"/>
                  </a:cubicBezTo>
                  <a:lnTo>
                    <a:pt x="5501" y="3154"/>
                  </a:lnTo>
                  <a:lnTo>
                    <a:pt x="5501" y="1082"/>
                  </a:lnTo>
                  <a:lnTo>
                    <a:pt x="7740" y="629"/>
                  </a:lnTo>
                  <a:cubicBezTo>
                    <a:pt x="8138" y="541"/>
                    <a:pt x="8043" y="0"/>
                    <a:pt x="7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108"/>
            <p:cNvSpPr/>
            <p:nvPr/>
          </p:nvSpPr>
          <p:spPr>
            <a:xfrm>
              <a:off x="4913331" y="3729316"/>
              <a:ext cx="142787" cy="62183"/>
            </a:xfrm>
            <a:custGeom>
              <a:avLst/>
              <a:gdLst/>
              <a:ahLst/>
              <a:cxnLst/>
              <a:rect l="l" t="t" r="r" b="b"/>
              <a:pathLst>
                <a:path w="4383" h="1906" extrusionOk="0">
                  <a:moveTo>
                    <a:pt x="1" y="1"/>
                  </a:moveTo>
                  <a:lnTo>
                    <a:pt x="1" y="763"/>
                  </a:lnTo>
                  <a:cubicBezTo>
                    <a:pt x="1" y="1382"/>
                    <a:pt x="501" y="1906"/>
                    <a:pt x="1144" y="1906"/>
                  </a:cubicBezTo>
                  <a:lnTo>
                    <a:pt x="3240" y="1906"/>
                  </a:lnTo>
                  <a:cubicBezTo>
                    <a:pt x="3859" y="1906"/>
                    <a:pt x="4383" y="1382"/>
                    <a:pt x="4383" y="763"/>
                  </a:cubicBezTo>
                  <a:lnTo>
                    <a:pt x="43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108"/>
            <p:cNvSpPr/>
            <p:nvPr/>
          </p:nvSpPr>
          <p:spPr>
            <a:xfrm>
              <a:off x="4800091" y="3585603"/>
              <a:ext cx="83040" cy="143746"/>
            </a:xfrm>
            <a:custGeom>
              <a:avLst/>
              <a:gdLst/>
              <a:ahLst/>
              <a:cxnLst/>
              <a:rect l="l" t="t" r="r" b="b"/>
              <a:pathLst>
                <a:path w="2549" h="4406" extrusionOk="0">
                  <a:moveTo>
                    <a:pt x="643" y="0"/>
                  </a:moveTo>
                  <a:cubicBezTo>
                    <a:pt x="476" y="0"/>
                    <a:pt x="333" y="143"/>
                    <a:pt x="333" y="310"/>
                  </a:cubicBezTo>
                  <a:lnTo>
                    <a:pt x="24" y="4072"/>
                  </a:lnTo>
                  <a:cubicBezTo>
                    <a:pt x="0" y="4239"/>
                    <a:pt x="143" y="4406"/>
                    <a:pt x="333" y="4406"/>
                  </a:cubicBezTo>
                  <a:lnTo>
                    <a:pt x="2239" y="4406"/>
                  </a:lnTo>
                  <a:cubicBezTo>
                    <a:pt x="2405" y="4406"/>
                    <a:pt x="2548" y="4239"/>
                    <a:pt x="2524" y="4072"/>
                  </a:cubicBezTo>
                  <a:lnTo>
                    <a:pt x="2239" y="310"/>
                  </a:lnTo>
                  <a:cubicBezTo>
                    <a:pt x="2215" y="143"/>
                    <a:pt x="2072"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13" name="Google Shape;13613;p108"/>
          <p:cNvSpPr/>
          <p:nvPr/>
        </p:nvSpPr>
        <p:spPr>
          <a:xfrm>
            <a:off x="4170108" y="3442542"/>
            <a:ext cx="137347" cy="143844"/>
          </a:xfrm>
          <a:custGeom>
            <a:avLst/>
            <a:gdLst/>
            <a:ahLst/>
            <a:cxnLst/>
            <a:rect l="l" t="t" r="r" b="b"/>
            <a:pathLst>
              <a:path w="4216" h="4409" extrusionOk="0">
                <a:moveTo>
                  <a:pt x="3942" y="1"/>
                </a:moveTo>
                <a:cubicBezTo>
                  <a:pt x="3931" y="1"/>
                  <a:pt x="3918" y="1"/>
                  <a:pt x="3906" y="3"/>
                </a:cubicBezTo>
                <a:lnTo>
                  <a:pt x="2525" y="3"/>
                </a:lnTo>
                <a:cubicBezTo>
                  <a:pt x="2511" y="3"/>
                  <a:pt x="2497" y="3"/>
                  <a:pt x="2483" y="3"/>
                </a:cubicBezTo>
                <a:cubicBezTo>
                  <a:pt x="1693" y="3"/>
                  <a:pt x="1072" y="660"/>
                  <a:pt x="1072" y="1456"/>
                </a:cubicBezTo>
                <a:lnTo>
                  <a:pt x="1072" y="2670"/>
                </a:lnTo>
                <a:lnTo>
                  <a:pt x="2430" y="1337"/>
                </a:lnTo>
                <a:cubicBezTo>
                  <a:pt x="2497" y="1264"/>
                  <a:pt x="2574" y="1233"/>
                  <a:pt x="2648" y="1233"/>
                </a:cubicBezTo>
                <a:cubicBezTo>
                  <a:pt x="2887" y="1233"/>
                  <a:pt x="3095" y="1553"/>
                  <a:pt x="2858" y="1789"/>
                </a:cubicBezTo>
                <a:lnTo>
                  <a:pt x="1525" y="3123"/>
                </a:lnTo>
                <a:lnTo>
                  <a:pt x="2763" y="3123"/>
                </a:lnTo>
                <a:cubicBezTo>
                  <a:pt x="3549" y="3123"/>
                  <a:pt x="4216" y="2480"/>
                  <a:pt x="4216" y="1670"/>
                </a:cubicBezTo>
                <a:lnTo>
                  <a:pt x="4216" y="313"/>
                </a:lnTo>
                <a:cubicBezTo>
                  <a:pt x="4216" y="136"/>
                  <a:pt x="4093" y="1"/>
                  <a:pt x="3942" y="1"/>
                </a:cubicBezTo>
                <a:close/>
                <a:moveTo>
                  <a:pt x="453" y="2670"/>
                </a:moveTo>
                <a:lnTo>
                  <a:pt x="1" y="3123"/>
                </a:lnTo>
                <a:lnTo>
                  <a:pt x="453" y="3575"/>
                </a:lnTo>
                <a:lnTo>
                  <a:pt x="453" y="4409"/>
                </a:lnTo>
                <a:lnTo>
                  <a:pt x="1072" y="4409"/>
                </a:lnTo>
                <a:lnTo>
                  <a:pt x="1072" y="3575"/>
                </a:lnTo>
                <a:lnTo>
                  <a:pt x="1525" y="3123"/>
                </a:lnTo>
                <a:lnTo>
                  <a:pt x="1072" y="2670"/>
                </a:lnTo>
                <a:lnTo>
                  <a:pt x="763" y="3004"/>
                </a:lnTo>
                <a:lnTo>
                  <a:pt x="453" y="267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108"/>
          <p:cNvSpPr/>
          <p:nvPr/>
        </p:nvSpPr>
        <p:spPr>
          <a:xfrm>
            <a:off x="4081660" y="3441857"/>
            <a:ext cx="102456" cy="102573"/>
          </a:xfrm>
          <a:custGeom>
            <a:avLst/>
            <a:gdLst/>
            <a:ahLst/>
            <a:cxnLst/>
            <a:rect l="l" t="t" r="r" b="b"/>
            <a:pathLst>
              <a:path w="3145" h="3144" extrusionOk="0">
                <a:moveTo>
                  <a:pt x="334" y="0"/>
                </a:moveTo>
                <a:cubicBezTo>
                  <a:pt x="144" y="0"/>
                  <a:pt x="1" y="143"/>
                  <a:pt x="25" y="310"/>
                </a:cubicBezTo>
                <a:lnTo>
                  <a:pt x="25" y="1691"/>
                </a:lnTo>
                <a:cubicBezTo>
                  <a:pt x="25" y="2477"/>
                  <a:pt x="668" y="3144"/>
                  <a:pt x="1477" y="3144"/>
                </a:cubicBezTo>
                <a:lnTo>
                  <a:pt x="2716" y="3144"/>
                </a:lnTo>
                <a:lnTo>
                  <a:pt x="1358" y="1810"/>
                </a:lnTo>
                <a:cubicBezTo>
                  <a:pt x="1239" y="1667"/>
                  <a:pt x="1239" y="1477"/>
                  <a:pt x="1358" y="1358"/>
                </a:cubicBezTo>
                <a:cubicBezTo>
                  <a:pt x="1418" y="1286"/>
                  <a:pt x="1495" y="1251"/>
                  <a:pt x="1576" y="1251"/>
                </a:cubicBezTo>
                <a:cubicBezTo>
                  <a:pt x="1656" y="1251"/>
                  <a:pt x="1739" y="1286"/>
                  <a:pt x="1811" y="1358"/>
                </a:cubicBezTo>
                <a:lnTo>
                  <a:pt x="3144" y="2691"/>
                </a:lnTo>
                <a:lnTo>
                  <a:pt x="3144" y="1453"/>
                </a:lnTo>
                <a:cubicBezTo>
                  <a:pt x="3144" y="643"/>
                  <a:pt x="2501" y="0"/>
                  <a:pt x="1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108"/>
          <p:cNvSpPr/>
          <p:nvPr/>
        </p:nvSpPr>
        <p:spPr>
          <a:xfrm>
            <a:off x="4128213" y="3586353"/>
            <a:ext cx="55903" cy="102606"/>
          </a:xfrm>
          <a:custGeom>
            <a:avLst/>
            <a:gdLst/>
            <a:ahLst/>
            <a:cxnLst/>
            <a:rect l="l" t="t" r="r" b="b"/>
            <a:pathLst>
              <a:path w="1716" h="3145" extrusionOk="0">
                <a:moveTo>
                  <a:pt x="477" y="1"/>
                </a:moveTo>
                <a:cubicBezTo>
                  <a:pt x="310" y="1"/>
                  <a:pt x="191" y="120"/>
                  <a:pt x="167" y="263"/>
                </a:cubicBezTo>
                <a:cubicBezTo>
                  <a:pt x="144" y="453"/>
                  <a:pt x="286" y="620"/>
                  <a:pt x="477" y="620"/>
                </a:cubicBezTo>
                <a:lnTo>
                  <a:pt x="477" y="2358"/>
                </a:lnTo>
                <a:lnTo>
                  <a:pt x="1" y="3144"/>
                </a:lnTo>
                <a:lnTo>
                  <a:pt x="1715" y="3144"/>
                </a:lnTo>
                <a:lnTo>
                  <a:pt x="17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108"/>
          <p:cNvSpPr/>
          <p:nvPr/>
        </p:nvSpPr>
        <p:spPr>
          <a:xfrm>
            <a:off x="4205031" y="3586353"/>
            <a:ext cx="55870" cy="102606"/>
          </a:xfrm>
          <a:custGeom>
            <a:avLst/>
            <a:gdLst/>
            <a:ahLst/>
            <a:cxnLst/>
            <a:rect l="l" t="t" r="r" b="b"/>
            <a:pathLst>
              <a:path w="1715" h="3145" extrusionOk="0">
                <a:moveTo>
                  <a:pt x="0" y="1"/>
                </a:moveTo>
                <a:lnTo>
                  <a:pt x="0" y="3144"/>
                </a:lnTo>
                <a:lnTo>
                  <a:pt x="1715" y="3144"/>
                </a:lnTo>
                <a:lnTo>
                  <a:pt x="1262" y="2358"/>
                </a:lnTo>
                <a:lnTo>
                  <a:pt x="1262" y="620"/>
                </a:lnTo>
                <a:cubicBezTo>
                  <a:pt x="1453" y="620"/>
                  <a:pt x="1596" y="453"/>
                  <a:pt x="1572" y="263"/>
                </a:cubicBezTo>
                <a:cubicBezTo>
                  <a:pt x="1548" y="120"/>
                  <a:pt x="1405"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108"/>
          <p:cNvSpPr/>
          <p:nvPr/>
        </p:nvSpPr>
        <p:spPr>
          <a:xfrm>
            <a:off x="4079347" y="3709121"/>
            <a:ext cx="230453" cy="82378"/>
          </a:xfrm>
          <a:custGeom>
            <a:avLst/>
            <a:gdLst/>
            <a:ahLst/>
            <a:cxnLst/>
            <a:rect l="l" t="t" r="r" b="b"/>
            <a:pathLst>
              <a:path w="7074" h="2525" extrusionOk="0">
                <a:moveTo>
                  <a:pt x="1143" y="1"/>
                </a:moveTo>
                <a:lnTo>
                  <a:pt x="286" y="1429"/>
                </a:lnTo>
                <a:cubicBezTo>
                  <a:pt x="0" y="1906"/>
                  <a:pt x="358" y="2525"/>
                  <a:pt x="929" y="2525"/>
                </a:cubicBezTo>
                <a:lnTo>
                  <a:pt x="6144" y="2525"/>
                </a:lnTo>
                <a:cubicBezTo>
                  <a:pt x="6716" y="2525"/>
                  <a:pt x="7073" y="1906"/>
                  <a:pt x="6787" y="1429"/>
                </a:cubicBezTo>
                <a:lnTo>
                  <a:pt x="59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108"/>
          <p:cNvSpPr/>
          <p:nvPr/>
        </p:nvSpPr>
        <p:spPr>
          <a:xfrm>
            <a:off x="3278690" y="3442542"/>
            <a:ext cx="321214" cy="349740"/>
          </a:xfrm>
          <a:custGeom>
            <a:avLst/>
            <a:gdLst/>
            <a:ahLst/>
            <a:cxnLst/>
            <a:rect l="l" t="t" r="r" b="b"/>
            <a:pathLst>
              <a:path w="9860" h="10720" extrusionOk="0">
                <a:moveTo>
                  <a:pt x="8692" y="5031"/>
                </a:moveTo>
                <a:cubicBezTo>
                  <a:pt x="8854" y="5031"/>
                  <a:pt x="9003" y="5147"/>
                  <a:pt x="9003" y="5338"/>
                </a:cubicBezTo>
                <a:cubicBezTo>
                  <a:pt x="9003" y="5504"/>
                  <a:pt x="8860" y="5647"/>
                  <a:pt x="8693" y="5647"/>
                </a:cubicBezTo>
                <a:lnTo>
                  <a:pt x="8717" y="5647"/>
                </a:lnTo>
                <a:cubicBezTo>
                  <a:pt x="8707" y="5648"/>
                  <a:pt x="8698" y="5648"/>
                  <a:pt x="8688" y="5648"/>
                </a:cubicBezTo>
                <a:cubicBezTo>
                  <a:pt x="8420" y="5648"/>
                  <a:pt x="8271" y="5330"/>
                  <a:pt x="8455" y="5123"/>
                </a:cubicBezTo>
                <a:cubicBezTo>
                  <a:pt x="8526" y="5060"/>
                  <a:pt x="8611" y="5031"/>
                  <a:pt x="8692" y="5031"/>
                </a:cubicBezTo>
                <a:close/>
                <a:moveTo>
                  <a:pt x="1192" y="5028"/>
                </a:moveTo>
                <a:cubicBezTo>
                  <a:pt x="1453" y="5028"/>
                  <a:pt x="1596" y="5361"/>
                  <a:pt x="1406" y="5576"/>
                </a:cubicBezTo>
                <a:cubicBezTo>
                  <a:pt x="1339" y="5636"/>
                  <a:pt x="1260" y="5663"/>
                  <a:pt x="1183" y="5663"/>
                </a:cubicBezTo>
                <a:cubicBezTo>
                  <a:pt x="1015" y="5663"/>
                  <a:pt x="858" y="5534"/>
                  <a:pt x="858" y="5338"/>
                </a:cubicBezTo>
                <a:cubicBezTo>
                  <a:pt x="858" y="5171"/>
                  <a:pt x="1001" y="5028"/>
                  <a:pt x="1168" y="5028"/>
                </a:cubicBezTo>
                <a:close/>
                <a:moveTo>
                  <a:pt x="8384" y="1861"/>
                </a:moveTo>
                <a:lnTo>
                  <a:pt x="8384" y="4456"/>
                </a:lnTo>
                <a:cubicBezTo>
                  <a:pt x="7526" y="4742"/>
                  <a:pt x="7526" y="5957"/>
                  <a:pt x="8384" y="6243"/>
                </a:cubicBezTo>
                <a:lnTo>
                  <a:pt x="8384" y="8815"/>
                </a:lnTo>
                <a:lnTo>
                  <a:pt x="7764" y="8815"/>
                </a:lnTo>
                <a:lnTo>
                  <a:pt x="7764" y="7862"/>
                </a:lnTo>
                <a:cubicBezTo>
                  <a:pt x="7764" y="7028"/>
                  <a:pt x="7407" y="6243"/>
                  <a:pt x="6764" y="5695"/>
                </a:cubicBezTo>
                <a:lnTo>
                  <a:pt x="5264" y="5695"/>
                </a:lnTo>
                <a:lnTo>
                  <a:pt x="5264" y="7124"/>
                </a:lnTo>
                <a:lnTo>
                  <a:pt x="6669" y="8815"/>
                </a:lnTo>
                <a:lnTo>
                  <a:pt x="5859" y="8815"/>
                </a:lnTo>
                <a:lnTo>
                  <a:pt x="4954" y="7719"/>
                </a:lnTo>
                <a:lnTo>
                  <a:pt x="4025" y="8815"/>
                </a:lnTo>
                <a:lnTo>
                  <a:pt x="3216" y="8815"/>
                </a:lnTo>
                <a:lnTo>
                  <a:pt x="4621" y="7124"/>
                </a:lnTo>
                <a:lnTo>
                  <a:pt x="4621" y="5695"/>
                </a:lnTo>
                <a:lnTo>
                  <a:pt x="3097" y="5695"/>
                </a:lnTo>
                <a:cubicBezTo>
                  <a:pt x="2454" y="6243"/>
                  <a:pt x="2096" y="7028"/>
                  <a:pt x="2096" y="7862"/>
                </a:cubicBezTo>
                <a:lnTo>
                  <a:pt x="2096" y="8815"/>
                </a:lnTo>
                <a:lnTo>
                  <a:pt x="1477" y="8815"/>
                </a:lnTo>
                <a:lnTo>
                  <a:pt x="1477" y="6243"/>
                </a:lnTo>
                <a:cubicBezTo>
                  <a:pt x="2335" y="5957"/>
                  <a:pt x="2335" y="4718"/>
                  <a:pt x="1477" y="4456"/>
                </a:cubicBezTo>
                <a:lnTo>
                  <a:pt x="1477" y="1861"/>
                </a:lnTo>
                <a:lnTo>
                  <a:pt x="2096" y="1861"/>
                </a:lnTo>
                <a:lnTo>
                  <a:pt x="2096" y="2528"/>
                </a:lnTo>
                <a:lnTo>
                  <a:pt x="7764" y="2528"/>
                </a:lnTo>
                <a:lnTo>
                  <a:pt x="7764" y="1861"/>
                </a:lnTo>
                <a:close/>
                <a:moveTo>
                  <a:pt x="507" y="1"/>
                </a:moveTo>
                <a:cubicBezTo>
                  <a:pt x="338" y="1"/>
                  <a:pt x="217" y="136"/>
                  <a:pt x="239" y="313"/>
                </a:cubicBezTo>
                <a:lnTo>
                  <a:pt x="239" y="1551"/>
                </a:lnTo>
                <a:cubicBezTo>
                  <a:pt x="215" y="1742"/>
                  <a:pt x="358" y="1885"/>
                  <a:pt x="549" y="1885"/>
                </a:cubicBezTo>
                <a:lnTo>
                  <a:pt x="858" y="1885"/>
                </a:lnTo>
                <a:lnTo>
                  <a:pt x="858" y="4456"/>
                </a:lnTo>
                <a:cubicBezTo>
                  <a:pt x="1" y="4742"/>
                  <a:pt x="1" y="5957"/>
                  <a:pt x="858" y="6243"/>
                </a:cubicBezTo>
                <a:lnTo>
                  <a:pt x="858" y="8838"/>
                </a:lnTo>
                <a:lnTo>
                  <a:pt x="549" y="8838"/>
                </a:lnTo>
                <a:cubicBezTo>
                  <a:pt x="535" y="8837"/>
                  <a:pt x="521" y="8836"/>
                  <a:pt x="507" y="8836"/>
                </a:cubicBezTo>
                <a:cubicBezTo>
                  <a:pt x="338" y="8836"/>
                  <a:pt x="217" y="8971"/>
                  <a:pt x="239" y="9148"/>
                </a:cubicBezTo>
                <a:lnTo>
                  <a:pt x="239" y="10386"/>
                </a:lnTo>
                <a:cubicBezTo>
                  <a:pt x="215" y="10577"/>
                  <a:pt x="358" y="10720"/>
                  <a:pt x="549" y="10720"/>
                </a:cubicBezTo>
                <a:lnTo>
                  <a:pt x="9336" y="10720"/>
                </a:lnTo>
                <a:cubicBezTo>
                  <a:pt x="9503" y="10720"/>
                  <a:pt x="9669" y="10577"/>
                  <a:pt x="9646" y="10386"/>
                </a:cubicBezTo>
                <a:lnTo>
                  <a:pt x="9646" y="9148"/>
                </a:lnTo>
                <a:cubicBezTo>
                  <a:pt x="9646" y="8971"/>
                  <a:pt x="9523" y="8836"/>
                  <a:pt x="9372" y="8836"/>
                </a:cubicBezTo>
                <a:cubicBezTo>
                  <a:pt x="9360" y="8836"/>
                  <a:pt x="9348" y="8837"/>
                  <a:pt x="9336" y="8838"/>
                </a:cubicBezTo>
                <a:lnTo>
                  <a:pt x="9003" y="8838"/>
                </a:lnTo>
                <a:lnTo>
                  <a:pt x="9003" y="6243"/>
                </a:lnTo>
                <a:cubicBezTo>
                  <a:pt x="9860" y="5957"/>
                  <a:pt x="9860" y="4742"/>
                  <a:pt x="9003" y="4456"/>
                </a:cubicBezTo>
                <a:lnTo>
                  <a:pt x="9003" y="1885"/>
                </a:lnTo>
                <a:lnTo>
                  <a:pt x="9336" y="1885"/>
                </a:lnTo>
                <a:cubicBezTo>
                  <a:pt x="9503" y="1885"/>
                  <a:pt x="9646" y="1742"/>
                  <a:pt x="9646" y="1551"/>
                </a:cubicBezTo>
                <a:lnTo>
                  <a:pt x="9646" y="313"/>
                </a:lnTo>
                <a:cubicBezTo>
                  <a:pt x="9668" y="136"/>
                  <a:pt x="9526" y="1"/>
                  <a:pt x="9373" y="1"/>
                </a:cubicBezTo>
                <a:cubicBezTo>
                  <a:pt x="9361" y="1"/>
                  <a:pt x="9348" y="1"/>
                  <a:pt x="9336" y="3"/>
                </a:cubicBezTo>
                <a:lnTo>
                  <a:pt x="549" y="3"/>
                </a:lnTo>
                <a:cubicBezTo>
                  <a:pt x="535" y="1"/>
                  <a:pt x="521" y="1"/>
                  <a:pt x="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108"/>
          <p:cNvSpPr/>
          <p:nvPr/>
        </p:nvSpPr>
        <p:spPr>
          <a:xfrm>
            <a:off x="3347754" y="3545181"/>
            <a:ext cx="183118" cy="62966"/>
          </a:xfrm>
          <a:custGeom>
            <a:avLst/>
            <a:gdLst/>
            <a:ahLst/>
            <a:cxnLst/>
            <a:rect l="l" t="t" r="r" b="b"/>
            <a:pathLst>
              <a:path w="5621" h="1930" extrusionOk="0">
                <a:moveTo>
                  <a:pt x="0" y="1"/>
                </a:moveTo>
                <a:cubicBezTo>
                  <a:pt x="96" y="763"/>
                  <a:pt x="477" y="1453"/>
                  <a:pt x="1072" y="1930"/>
                </a:cubicBezTo>
                <a:lnTo>
                  <a:pt x="4549" y="1930"/>
                </a:lnTo>
                <a:cubicBezTo>
                  <a:pt x="5144" y="1453"/>
                  <a:pt x="5525" y="763"/>
                  <a:pt x="5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20" name="Google Shape;13620;p108"/>
          <p:cNvGrpSpPr/>
          <p:nvPr/>
        </p:nvGrpSpPr>
        <p:grpSpPr>
          <a:xfrm>
            <a:off x="2505202" y="3441890"/>
            <a:ext cx="362360" cy="349414"/>
            <a:chOff x="2505202" y="3441890"/>
            <a:chExt cx="362360" cy="349414"/>
          </a:xfrm>
        </p:grpSpPr>
        <p:sp>
          <p:nvSpPr>
            <p:cNvPr id="13621" name="Google Shape;13621;p108"/>
            <p:cNvSpPr/>
            <p:nvPr/>
          </p:nvSpPr>
          <p:spPr>
            <a:xfrm>
              <a:off x="2505202" y="3441890"/>
              <a:ext cx="362360" cy="348663"/>
            </a:xfrm>
            <a:custGeom>
              <a:avLst/>
              <a:gdLst/>
              <a:ahLst/>
              <a:cxnLst/>
              <a:rect l="l" t="t" r="r" b="b"/>
              <a:pathLst>
                <a:path w="11123" h="10687" extrusionOk="0">
                  <a:moveTo>
                    <a:pt x="9877" y="0"/>
                  </a:moveTo>
                  <a:cubicBezTo>
                    <a:pt x="9494" y="0"/>
                    <a:pt x="9077" y="147"/>
                    <a:pt x="8717" y="285"/>
                  </a:cubicBezTo>
                  <a:cubicBezTo>
                    <a:pt x="8931" y="428"/>
                    <a:pt x="9146" y="571"/>
                    <a:pt x="9336" y="738"/>
                  </a:cubicBezTo>
                  <a:cubicBezTo>
                    <a:pt x="9552" y="669"/>
                    <a:pt x="9730" y="639"/>
                    <a:pt x="9870" y="639"/>
                  </a:cubicBezTo>
                  <a:cubicBezTo>
                    <a:pt x="10023" y="639"/>
                    <a:pt x="10131" y="675"/>
                    <a:pt x="10193" y="738"/>
                  </a:cubicBezTo>
                  <a:cubicBezTo>
                    <a:pt x="10598" y="1142"/>
                    <a:pt x="9646" y="3500"/>
                    <a:pt x="6669" y="6477"/>
                  </a:cubicBezTo>
                  <a:cubicBezTo>
                    <a:pt x="4138" y="9007"/>
                    <a:pt x="2055" y="10075"/>
                    <a:pt x="1239" y="10075"/>
                  </a:cubicBezTo>
                  <a:cubicBezTo>
                    <a:pt x="1095" y="10075"/>
                    <a:pt x="990" y="10042"/>
                    <a:pt x="930" y="9978"/>
                  </a:cubicBezTo>
                  <a:cubicBezTo>
                    <a:pt x="810" y="9859"/>
                    <a:pt x="810" y="9573"/>
                    <a:pt x="930" y="9144"/>
                  </a:cubicBezTo>
                  <a:cubicBezTo>
                    <a:pt x="763" y="8930"/>
                    <a:pt x="620" y="8739"/>
                    <a:pt x="477" y="8525"/>
                  </a:cubicBezTo>
                  <a:cubicBezTo>
                    <a:pt x="239" y="9120"/>
                    <a:pt x="1" y="9954"/>
                    <a:pt x="477" y="10430"/>
                  </a:cubicBezTo>
                  <a:cubicBezTo>
                    <a:pt x="661" y="10604"/>
                    <a:pt x="918" y="10687"/>
                    <a:pt x="1231" y="10687"/>
                  </a:cubicBezTo>
                  <a:cubicBezTo>
                    <a:pt x="1731" y="10687"/>
                    <a:pt x="2370" y="10477"/>
                    <a:pt x="3073" y="10097"/>
                  </a:cubicBezTo>
                  <a:cubicBezTo>
                    <a:pt x="3478" y="10287"/>
                    <a:pt x="3906" y="10454"/>
                    <a:pt x="4335" y="10549"/>
                  </a:cubicBezTo>
                  <a:lnTo>
                    <a:pt x="7097" y="7810"/>
                  </a:lnTo>
                  <a:cubicBezTo>
                    <a:pt x="7764" y="7144"/>
                    <a:pt x="8764" y="7025"/>
                    <a:pt x="9312" y="6477"/>
                  </a:cubicBezTo>
                  <a:lnTo>
                    <a:pt x="10884" y="4905"/>
                  </a:lnTo>
                  <a:cubicBezTo>
                    <a:pt x="10836" y="4191"/>
                    <a:pt x="10622" y="3500"/>
                    <a:pt x="10289" y="2881"/>
                  </a:cubicBezTo>
                  <a:cubicBezTo>
                    <a:pt x="10908" y="1738"/>
                    <a:pt x="11122" y="785"/>
                    <a:pt x="10622" y="285"/>
                  </a:cubicBezTo>
                  <a:cubicBezTo>
                    <a:pt x="10413" y="76"/>
                    <a:pt x="10154" y="0"/>
                    <a:pt x="98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108"/>
            <p:cNvSpPr/>
            <p:nvPr/>
          </p:nvSpPr>
          <p:spPr>
            <a:xfrm>
              <a:off x="2671249" y="3630658"/>
              <a:ext cx="188526" cy="160646"/>
            </a:xfrm>
            <a:custGeom>
              <a:avLst/>
              <a:gdLst/>
              <a:ahLst/>
              <a:cxnLst/>
              <a:rect l="l" t="t" r="r" b="b"/>
              <a:pathLst>
                <a:path w="5787" h="4924" extrusionOk="0">
                  <a:moveTo>
                    <a:pt x="5787" y="0"/>
                  </a:moveTo>
                  <a:lnTo>
                    <a:pt x="4644" y="1143"/>
                  </a:lnTo>
                  <a:cubicBezTo>
                    <a:pt x="4001" y="1810"/>
                    <a:pt x="3001" y="1905"/>
                    <a:pt x="2453" y="2453"/>
                  </a:cubicBezTo>
                  <a:lnTo>
                    <a:pt x="0" y="4906"/>
                  </a:lnTo>
                  <a:cubicBezTo>
                    <a:pt x="147" y="4918"/>
                    <a:pt x="294" y="4924"/>
                    <a:pt x="439" y="4924"/>
                  </a:cubicBezTo>
                  <a:cubicBezTo>
                    <a:pt x="3206" y="4924"/>
                    <a:pt x="5561" y="2806"/>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108"/>
            <p:cNvSpPr/>
            <p:nvPr/>
          </p:nvSpPr>
          <p:spPr>
            <a:xfrm>
              <a:off x="2505202" y="3443423"/>
              <a:ext cx="166829" cy="188050"/>
            </a:xfrm>
            <a:custGeom>
              <a:avLst/>
              <a:gdLst/>
              <a:ahLst/>
              <a:cxnLst/>
              <a:rect l="l" t="t" r="r" b="b"/>
              <a:pathLst>
                <a:path w="5121" h="5764" extrusionOk="0">
                  <a:moveTo>
                    <a:pt x="5121" y="0"/>
                  </a:moveTo>
                  <a:lnTo>
                    <a:pt x="5121" y="0"/>
                  </a:lnTo>
                  <a:cubicBezTo>
                    <a:pt x="2192" y="238"/>
                    <a:pt x="1" y="2810"/>
                    <a:pt x="239" y="5763"/>
                  </a:cubicBezTo>
                  <a:lnTo>
                    <a:pt x="1787" y="4215"/>
                  </a:lnTo>
                  <a:cubicBezTo>
                    <a:pt x="2358" y="3644"/>
                    <a:pt x="2454" y="2643"/>
                    <a:pt x="3120" y="2000"/>
                  </a:cubicBezTo>
                  <a:lnTo>
                    <a:pt x="512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108"/>
            <p:cNvSpPr/>
            <p:nvPr/>
          </p:nvSpPr>
          <p:spPr>
            <a:xfrm>
              <a:off x="2516832" y="3443423"/>
              <a:ext cx="209506" cy="272712"/>
            </a:xfrm>
            <a:custGeom>
              <a:avLst/>
              <a:gdLst/>
              <a:ahLst/>
              <a:cxnLst/>
              <a:rect l="l" t="t" r="r" b="b"/>
              <a:pathLst>
                <a:path w="6431" h="8359" extrusionOk="0">
                  <a:moveTo>
                    <a:pt x="5645" y="0"/>
                  </a:moveTo>
                  <a:lnTo>
                    <a:pt x="3216" y="2453"/>
                  </a:lnTo>
                  <a:cubicBezTo>
                    <a:pt x="2668" y="3001"/>
                    <a:pt x="2549" y="3977"/>
                    <a:pt x="1882" y="4644"/>
                  </a:cubicBezTo>
                  <a:lnTo>
                    <a:pt x="1" y="6525"/>
                  </a:lnTo>
                  <a:cubicBezTo>
                    <a:pt x="144" y="7192"/>
                    <a:pt x="430" y="7811"/>
                    <a:pt x="811" y="8359"/>
                  </a:cubicBezTo>
                  <a:lnTo>
                    <a:pt x="3192" y="5977"/>
                  </a:lnTo>
                  <a:cubicBezTo>
                    <a:pt x="4169" y="5025"/>
                    <a:pt x="2859" y="3667"/>
                    <a:pt x="4097" y="2453"/>
                  </a:cubicBezTo>
                  <a:lnTo>
                    <a:pt x="6431" y="119"/>
                  </a:lnTo>
                  <a:cubicBezTo>
                    <a:pt x="6169" y="71"/>
                    <a:pt x="5907" y="24"/>
                    <a:pt x="5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108"/>
            <p:cNvSpPr/>
            <p:nvPr/>
          </p:nvSpPr>
          <p:spPr>
            <a:xfrm>
              <a:off x="2696823" y="3588768"/>
              <a:ext cx="20231" cy="17846"/>
            </a:xfrm>
            <a:custGeom>
              <a:avLst/>
              <a:gdLst/>
              <a:ahLst/>
              <a:cxnLst/>
              <a:rect l="l" t="t" r="r" b="b"/>
              <a:pathLst>
                <a:path w="621" h="547" extrusionOk="0">
                  <a:moveTo>
                    <a:pt x="259" y="0"/>
                  </a:moveTo>
                  <a:cubicBezTo>
                    <a:pt x="126" y="0"/>
                    <a:pt x="1" y="111"/>
                    <a:pt x="1" y="284"/>
                  </a:cubicBezTo>
                  <a:cubicBezTo>
                    <a:pt x="1" y="427"/>
                    <a:pt x="120" y="546"/>
                    <a:pt x="263" y="546"/>
                  </a:cubicBezTo>
                  <a:cubicBezTo>
                    <a:pt x="501" y="546"/>
                    <a:pt x="620" y="260"/>
                    <a:pt x="453" y="94"/>
                  </a:cubicBezTo>
                  <a:cubicBezTo>
                    <a:pt x="397" y="29"/>
                    <a:pt x="327" y="0"/>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108"/>
            <p:cNvSpPr/>
            <p:nvPr/>
          </p:nvSpPr>
          <p:spPr>
            <a:xfrm>
              <a:off x="2556414" y="3453504"/>
              <a:ext cx="256841" cy="290624"/>
            </a:xfrm>
            <a:custGeom>
              <a:avLst/>
              <a:gdLst/>
              <a:ahLst/>
              <a:cxnLst/>
              <a:rect l="l" t="t" r="r" b="b"/>
              <a:pathLst>
                <a:path w="7884" h="8908" extrusionOk="0">
                  <a:moveTo>
                    <a:pt x="4573" y="3525"/>
                  </a:moveTo>
                  <a:cubicBezTo>
                    <a:pt x="5359" y="3525"/>
                    <a:pt x="5764" y="4478"/>
                    <a:pt x="5216" y="5049"/>
                  </a:cubicBezTo>
                  <a:cubicBezTo>
                    <a:pt x="5030" y="5235"/>
                    <a:pt x="4804" y="5318"/>
                    <a:pt x="4584" y="5318"/>
                  </a:cubicBezTo>
                  <a:cubicBezTo>
                    <a:pt x="4126" y="5318"/>
                    <a:pt x="3692" y="4961"/>
                    <a:pt x="3692" y="4430"/>
                  </a:cubicBezTo>
                  <a:cubicBezTo>
                    <a:pt x="3692" y="3930"/>
                    <a:pt x="4073" y="3525"/>
                    <a:pt x="4573" y="3525"/>
                  </a:cubicBezTo>
                  <a:close/>
                  <a:moveTo>
                    <a:pt x="5883" y="1"/>
                  </a:moveTo>
                  <a:lnTo>
                    <a:pt x="3335" y="2573"/>
                  </a:lnTo>
                  <a:cubicBezTo>
                    <a:pt x="2358" y="3525"/>
                    <a:pt x="3668" y="4883"/>
                    <a:pt x="2430" y="6121"/>
                  </a:cubicBezTo>
                  <a:lnTo>
                    <a:pt x="1" y="8550"/>
                  </a:lnTo>
                  <a:cubicBezTo>
                    <a:pt x="120" y="8693"/>
                    <a:pt x="215" y="8788"/>
                    <a:pt x="334" y="8907"/>
                  </a:cubicBezTo>
                  <a:cubicBezTo>
                    <a:pt x="2834" y="7859"/>
                    <a:pt x="6835" y="3859"/>
                    <a:pt x="7883" y="1358"/>
                  </a:cubicBezTo>
                  <a:cubicBezTo>
                    <a:pt x="7788" y="1239"/>
                    <a:pt x="7669" y="1120"/>
                    <a:pt x="7550" y="1001"/>
                  </a:cubicBezTo>
                  <a:lnTo>
                    <a:pt x="5573" y="2977"/>
                  </a:lnTo>
                  <a:cubicBezTo>
                    <a:pt x="5509" y="3042"/>
                    <a:pt x="5436" y="3068"/>
                    <a:pt x="5366" y="3068"/>
                  </a:cubicBezTo>
                  <a:cubicBezTo>
                    <a:pt x="5123" y="3068"/>
                    <a:pt x="4904" y="2747"/>
                    <a:pt x="5144" y="2525"/>
                  </a:cubicBezTo>
                  <a:lnTo>
                    <a:pt x="7050" y="620"/>
                  </a:lnTo>
                  <a:cubicBezTo>
                    <a:pt x="6692" y="382"/>
                    <a:pt x="6288" y="167"/>
                    <a:pt x="58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27" name="Google Shape;13627;p108"/>
          <p:cNvSpPr/>
          <p:nvPr/>
        </p:nvSpPr>
        <p:spPr>
          <a:xfrm>
            <a:off x="1941970" y="3585603"/>
            <a:ext cx="82258" cy="41205"/>
          </a:xfrm>
          <a:custGeom>
            <a:avLst/>
            <a:gdLst/>
            <a:ahLst/>
            <a:cxnLst/>
            <a:rect l="l" t="t" r="r" b="b"/>
            <a:pathLst>
              <a:path w="2525" h="1263" extrusionOk="0">
                <a:moveTo>
                  <a:pt x="0" y="0"/>
                </a:moveTo>
                <a:lnTo>
                  <a:pt x="0" y="1262"/>
                </a:lnTo>
                <a:lnTo>
                  <a:pt x="2525" y="1262"/>
                </a:lnTo>
                <a:lnTo>
                  <a:pt x="25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108"/>
          <p:cNvSpPr/>
          <p:nvPr/>
        </p:nvSpPr>
        <p:spPr>
          <a:xfrm>
            <a:off x="1941970" y="3647754"/>
            <a:ext cx="81476" cy="80812"/>
          </a:xfrm>
          <a:custGeom>
            <a:avLst/>
            <a:gdLst/>
            <a:ahLst/>
            <a:cxnLst/>
            <a:rect l="l" t="t" r="r" b="b"/>
            <a:pathLst>
              <a:path w="2501" h="2477" extrusionOk="0">
                <a:moveTo>
                  <a:pt x="0" y="0"/>
                </a:moveTo>
                <a:lnTo>
                  <a:pt x="0" y="1215"/>
                </a:lnTo>
                <a:cubicBezTo>
                  <a:pt x="0" y="1905"/>
                  <a:pt x="572" y="2453"/>
                  <a:pt x="1263" y="2477"/>
                </a:cubicBezTo>
                <a:cubicBezTo>
                  <a:pt x="1953" y="2477"/>
                  <a:pt x="2501" y="1905"/>
                  <a:pt x="2501" y="1215"/>
                </a:cubicBezTo>
                <a:lnTo>
                  <a:pt x="25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108"/>
          <p:cNvSpPr/>
          <p:nvPr/>
        </p:nvSpPr>
        <p:spPr>
          <a:xfrm>
            <a:off x="1928776" y="3442640"/>
            <a:ext cx="108646" cy="40422"/>
          </a:xfrm>
          <a:custGeom>
            <a:avLst/>
            <a:gdLst/>
            <a:ahLst/>
            <a:cxnLst/>
            <a:rect l="l" t="t" r="r" b="b"/>
            <a:pathLst>
              <a:path w="3335" h="1239" extrusionOk="0">
                <a:moveTo>
                  <a:pt x="405" y="0"/>
                </a:moveTo>
                <a:cubicBezTo>
                  <a:pt x="1" y="0"/>
                  <a:pt x="1" y="619"/>
                  <a:pt x="405" y="619"/>
                </a:cubicBezTo>
                <a:lnTo>
                  <a:pt x="405" y="1239"/>
                </a:lnTo>
                <a:lnTo>
                  <a:pt x="2930" y="1239"/>
                </a:lnTo>
                <a:lnTo>
                  <a:pt x="2930" y="619"/>
                </a:lnTo>
                <a:cubicBezTo>
                  <a:pt x="3335" y="619"/>
                  <a:pt x="3335"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108"/>
          <p:cNvSpPr/>
          <p:nvPr/>
        </p:nvSpPr>
        <p:spPr>
          <a:xfrm>
            <a:off x="1860493" y="3443423"/>
            <a:ext cx="20231" cy="39639"/>
          </a:xfrm>
          <a:custGeom>
            <a:avLst/>
            <a:gdLst/>
            <a:ahLst/>
            <a:cxnLst/>
            <a:rect l="l" t="t" r="r" b="b"/>
            <a:pathLst>
              <a:path w="621" h="1215" extrusionOk="0">
                <a:moveTo>
                  <a:pt x="311" y="0"/>
                </a:moveTo>
                <a:cubicBezTo>
                  <a:pt x="162" y="0"/>
                  <a:pt x="13" y="95"/>
                  <a:pt x="1" y="286"/>
                </a:cubicBezTo>
                <a:lnTo>
                  <a:pt x="1" y="1215"/>
                </a:lnTo>
                <a:lnTo>
                  <a:pt x="620" y="1215"/>
                </a:lnTo>
                <a:lnTo>
                  <a:pt x="620" y="286"/>
                </a:lnTo>
                <a:cubicBezTo>
                  <a:pt x="608" y="95"/>
                  <a:pt x="459" y="0"/>
                  <a:pt x="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108"/>
          <p:cNvSpPr/>
          <p:nvPr/>
        </p:nvSpPr>
        <p:spPr>
          <a:xfrm>
            <a:off x="1798433" y="3503910"/>
            <a:ext cx="266158" cy="287002"/>
          </a:xfrm>
          <a:custGeom>
            <a:avLst/>
            <a:gdLst/>
            <a:ahLst/>
            <a:cxnLst/>
            <a:rect l="l" t="t" r="r" b="b"/>
            <a:pathLst>
              <a:path w="8170" h="8797" extrusionOk="0">
                <a:moveTo>
                  <a:pt x="4061" y="1"/>
                </a:moveTo>
                <a:cubicBezTo>
                  <a:pt x="3910" y="1"/>
                  <a:pt x="3787" y="137"/>
                  <a:pt x="3787" y="313"/>
                </a:cubicBezTo>
                <a:lnTo>
                  <a:pt x="3787" y="647"/>
                </a:lnTo>
                <a:lnTo>
                  <a:pt x="3168" y="647"/>
                </a:lnTo>
                <a:lnTo>
                  <a:pt x="3168" y="313"/>
                </a:lnTo>
                <a:cubicBezTo>
                  <a:pt x="3168" y="146"/>
                  <a:pt x="3025" y="4"/>
                  <a:pt x="2835" y="4"/>
                </a:cubicBezTo>
                <a:lnTo>
                  <a:pt x="1596" y="4"/>
                </a:lnTo>
                <a:cubicBezTo>
                  <a:pt x="1406" y="4"/>
                  <a:pt x="1263" y="146"/>
                  <a:pt x="1287" y="313"/>
                </a:cubicBezTo>
                <a:lnTo>
                  <a:pt x="1287" y="647"/>
                </a:lnTo>
                <a:lnTo>
                  <a:pt x="953" y="647"/>
                </a:lnTo>
                <a:cubicBezTo>
                  <a:pt x="548" y="647"/>
                  <a:pt x="548" y="1266"/>
                  <a:pt x="953" y="1266"/>
                </a:cubicBezTo>
                <a:lnTo>
                  <a:pt x="1287" y="1266"/>
                </a:lnTo>
                <a:lnTo>
                  <a:pt x="1287" y="1575"/>
                </a:lnTo>
                <a:cubicBezTo>
                  <a:pt x="1263" y="1742"/>
                  <a:pt x="1406" y="1885"/>
                  <a:pt x="1596" y="1885"/>
                </a:cubicBezTo>
                <a:lnTo>
                  <a:pt x="1882" y="1885"/>
                </a:lnTo>
                <a:lnTo>
                  <a:pt x="1882" y="7576"/>
                </a:lnTo>
                <a:lnTo>
                  <a:pt x="310" y="7576"/>
                </a:lnTo>
                <a:cubicBezTo>
                  <a:pt x="144" y="7576"/>
                  <a:pt x="1" y="7719"/>
                  <a:pt x="1" y="7886"/>
                </a:cubicBezTo>
                <a:lnTo>
                  <a:pt x="1" y="8529"/>
                </a:lnTo>
                <a:cubicBezTo>
                  <a:pt x="25" y="8708"/>
                  <a:pt x="173" y="8797"/>
                  <a:pt x="322" y="8797"/>
                </a:cubicBezTo>
                <a:cubicBezTo>
                  <a:pt x="471" y="8797"/>
                  <a:pt x="620" y="8708"/>
                  <a:pt x="644" y="8529"/>
                </a:cubicBezTo>
                <a:lnTo>
                  <a:pt x="644" y="8196"/>
                </a:lnTo>
                <a:lnTo>
                  <a:pt x="7526" y="8196"/>
                </a:lnTo>
                <a:lnTo>
                  <a:pt x="7526" y="8529"/>
                </a:lnTo>
                <a:cubicBezTo>
                  <a:pt x="7550" y="8708"/>
                  <a:pt x="7699" y="8797"/>
                  <a:pt x="7848" y="8797"/>
                </a:cubicBezTo>
                <a:cubicBezTo>
                  <a:pt x="7996" y="8797"/>
                  <a:pt x="8145" y="8708"/>
                  <a:pt x="8169" y="8529"/>
                </a:cubicBezTo>
                <a:lnTo>
                  <a:pt x="8169" y="7886"/>
                </a:lnTo>
                <a:cubicBezTo>
                  <a:pt x="8169" y="7719"/>
                  <a:pt x="8026" y="7576"/>
                  <a:pt x="7860" y="7553"/>
                </a:cubicBezTo>
                <a:lnTo>
                  <a:pt x="2525" y="7553"/>
                </a:lnTo>
                <a:lnTo>
                  <a:pt x="2525" y="1885"/>
                </a:lnTo>
                <a:lnTo>
                  <a:pt x="2835" y="1885"/>
                </a:lnTo>
                <a:cubicBezTo>
                  <a:pt x="3025" y="1885"/>
                  <a:pt x="3168" y="1742"/>
                  <a:pt x="3168" y="1551"/>
                </a:cubicBezTo>
                <a:lnTo>
                  <a:pt x="3168" y="1242"/>
                </a:lnTo>
                <a:lnTo>
                  <a:pt x="3787" y="1242"/>
                </a:lnTo>
                <a:lnTo>
                  <a:pt x="3787" y="1551"/>
                </a:lnTo>
                <a:cubicBezTo>
                  <a:pt x="3787" y="1742"/>
                  <a:pt x="3930" y="1885"/>
                  <a:pt x="4097" y="1885"/>
                </a:cubicBezTo>
                <a:lnTo>
                  <a:pt x="7240" y="1885"/>
                </a:lnTo>
                <a:cubicBezTo>
                  <a:pt x="7407" y="1885"/>
                  <a:pt x="7550" y="1742"/>
                  <a:pt x="7550" y="1551"/>
                </a:cubicBezTo>
                <a:lnTo>
                  <a:pt x="7550" y="313"/>
                </a:lnTo>
                <a:cubicBezTo>
                  <a:pt x="7550" y="137"/>
                  <a:pt x="7427" y="1"/>
                  <a:pt x="7277" y="1"/>
                </a:cubicBezTo>
                <a:cubicBezTo>
                  <a:pt x="7265" y="1"/>
                  <a:pt x="7253" y="2"/>
                  <a:pt x="7240" y="4"/>
                </a:cubicBezTo>
                <a:lnTo>
                  <a:pt x="4097" y="4"/>
                </a:lnTo>
                <a:cubicBezTo>
                  <a:pt x="4085" y="2"/>
                  <a:pt x="4073" y="1"/>
                  <a:pt x="4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32" name="Google Shape;13632;p108"/>
          <p:cNvGrpSpPr/>
          <p:nvPr/>
        </p:nvGrpSpPr>
        <p:grpSpPr>
          <a:xfrm>
            <a:off x="1003216" y="3452689"/>
            <a:ext cx="358483" cy="328729"/>
            <a:chOff x="1003216" y="3452689"/>
            <a:chExt cx="358483" cy="328729"/>
          </a:xfrm>
        </p:grpSpPr>
        <p:sp>
          <p:nvSpPr>
            <p:cNvPr id="13633" name="Google Shape;13633;p108"/>
            <p:cNvSpPr/>
            <p:nvPr/>
          </p:nvSpPr>
          <p:spPr>
            <a:xfrm>
              <a:off x="1017192" y="3636857"/>
              <a:ext cx="81509" cy="144170"/>
            </a:xfrm>
            <a:custGeom>
              <a:avLst/>
              <a:gdLst/>
              <a:ahLst/>
              <a:cxnLst/>
              <a:rect l="l" t="t" r="r" b="b"/>
              <a:pathLst>
                <a:path w="2502" h="4419" extrusionOk="0">
                  <a:moveTo>
                    <a:pt x="1" y="1"/>
                  </a:moveTo>
                  <a:lnTo>
                    <a:pt x="1" y="3168"/>
                  </a:lnTo>
                  <a:cubicBezTo>
                    <a:pt x="1" y="4002"/>
                    <a:pt x="626" y="4418"/>
                    <a:pt x="1251" y="4418"/>
                  </a:cubicBezTo>
                  <a:cubicBezTo>
                    <a:pt x="1876" y="4418"/>
                    <a:pt x="2501" y="4002"/>
                    <a:pt x="2501" y="3168"/>
                  </a:cubicBezTo>
                  <a:lnTo>
                    <a:pt x="25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108"/>
            <p:cNvSpPr/>
            <p:nvPr/>
          </p:nvSpPr>
          <p:spPr>
            <a:xfrm>
              <a:off x="1045925" y="3452689"/>
              <a:ext cx="224198" cy="82443"/>
            </a:xfrm>
            <a:custGeom>
              <a:avLst/>
              <a:gdLst/>
              <a:ahLst/>
              <a:cxnLst/>
              <a:rect l="l" t="t" r="r" b="b"/>
              <a:pathLst>
                <a:path w="6882" h="2527" extrusionOk="0">
                  <a:moveTo>
                    <a:pt x="934" y="1"/>
                  </a:moveTo>
                  <a:cubicBezTo>
                    <a:pt x="428" y="1"/>
                    <a:pt x="1" y="421"/>
                    <a:pt x="47" y="954"/>
                  </a:cubicBezTo>
                  <a:lnTo>
                    <a:pt x="47" y="2526"/>
                  </a:lnTo>
                  <a:lnTo>
                    <a:pt x="667" y="2526"/>
                  </a:lnTo>
                  <a:lnTo>
                    <a:pt x="667" y="954"/>
                  </a:lnTo>
                  <a:cubicBezTo>
                    <a:pt x="643" y="764"/>
                    <a:pt x="786" y="621"/>
                    <a:pt x="976" y="621"/>
                  </a:cubicBezTo>
                  <a:cubicBezTo>
                    <a:pt x="1452" y="621"/>
                    <a:pt x="1333" y="1883"/>
                    <a:pt x="2214" y="1883"/>
                  </a:cubicBezTo>
                  <a:cubicBezTo>
                    <a:pt x="3072" y="1883"/>
                    <a:pt x="3143" y="621"/>
                    <a:pt x="3429" y="621"/>
                  </a:cubicBezTo>
                  <a:cubicBezTo>
                    <a:pt x="3739" y="621"/>
                    <a:pt x="3881" y="1883"/>
                    <a:pt x="4691" y="1883"/>
                  </a:cubicBezTo>
                  <a:cubicBezTo>
                    <a:pt x="5548" y="1883"/>
                    <a:pt x="5477" y="621"/>
                    <a:pt x="5930" y="621"/>
                  </a:cubicBezTo>
                  <a:cubicBezTo>
                    <a:pt x="6096" y="621"/>
                    <a:pt x="6263" y="764"/>
                    <a:pt x="6239" y="954"/>
                  </a:cubicBezTo>
                  <a:lnTo>
                    <a:pt x="6239" y="2502"/>
                  </a:lnTo>
                  <a:lnTo>
                    <a:pt x="6858" y="2502"/>
                  </a:lnTo>
                  <a:lnTo>
                    <a:pt x="6858" y="954"/>
                  </a:lnTo>
                  <a:cubicBezTo>
                    <a:pt x="6881" y="421"/>
                    <a:pt x="6476" y="1"/>
                    <a:pt x="5971" y="1"/>
                  </a:cubicBezTo>
                  <a:cubicBezTo>
                    <a:pt x="5957" y="1"/>
                    <a:pt x="5943" y="1"/>
                    <a:pt x="5930" y="2"/>
                  </a:cubicBezTo>
                  <a:cubicBezTo>
                    <a:pt x="5001" y="2"/>
                    <a:pt x="4953" y="1264"/>
                    <a:pt x="4691" y="1264"/>
                  </a:cubicBezTo>
                  <a:cubicBezTo>
                    <a:pt x="4429" y="1264"/>
                    <a:pt x="4263" y="2"/>
                    <a:pt x="3453" y="2"/>
                  </a:cubicBezTo>
                  <a:cubicBezTo>
                    <a:pt x="2619" y="2"/>
                    <a:pt x="2524" y="1264"/>
                    <a:pt x="2214" y="1264"/>
                  </a:cubicBezTo>
                  <a:cubicBezTo>
                    <a:pt x="1976" y="1264"/>
                    <a:pt x="1929" y="2"/>
                    <a:pt x="976" y="2"/>
                  </a:cubicBezTo>
                  <a:cubicBezTo>
                    <a:pt x="962" y="1"/>
                    <a:pt x="948" y="1"/>
                    <a:pt x="9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108"/>
            <p:cNvSpPr/>
            <p:nvPr/>
          </p:nvSpPr>
          <p:spPr>
            <a:xfrm>
              <a:off x="1198746" y="3555294"/>
              <a:ext cx="121058" cy="122768"/>
            </a:xfrm>
            <a:custGeom>
              <a:avLst/>
              <a:gdLst/>
              <a:ahLst/>
              <a:cxnLst/>
              <a:rect l="l" t="t" r="r" b="b"/>
              <a:pathLst>
                <a:path w="3716" h="3763" extrusionOk="0">
                  <a:moveTo>
                    <a:pt x="429" y="0"/>
                  </a:moveTo>
                  <a:cubicBezTo>
                    <a:pt x="381" y="0"/>
                    <a:pt x="334" y="24"/>
                    <a:pt x="286" y="72"/>
                  </a:cubicBezTo>
                  <a:cubicBezTo>
                    <a:pt x="72" y="262"/>
                    <a:pt x="214" y="619"/>
                    <a:pt x="500" y="619"/>
                  </a:cubicBezTo>
                  <a:lnTo>
                    <a:pt x="596" y="619"/>
                  </a:lnTo>
                  <a:lnTo>
                    <a:pt x="596" y="2715"/>
                  </a:lnTo>
                  <a:lnTo>
                    <a:pt x="0" y="3763"/>
                  </a:lnTo>
                  <a:lnTo>
                    <a:pt x="1548" y="3763"/>
                  </a:lnTo>
                  <a:cubicBezTo>
                    <a:pt x="1524" y="3537"/>
                    <a:pt x="1691" y="3424"/>
                    <a:pt x="1858" y="3424"/>
                  </a:cubicBezTo>
                  <a:cubicBezTo>
                    <a:pt x="2024" y="3424"/>
                    <a:pt x="2191" y="3537"/>
                    <a:pt x="2167" y="3763"/>
                  </a:cubicBezTo>
                  <a:lnTo>
                    <a:pt x="3715" y="3763"/>
                  </a:lnTo>
                  <a:lnTo>
                    <a:pt x="3096" y="2715"/>
                  </a:lnTo>
                  <a:lnTo>
                    <a:pt x="3096" y="643"/>
                  </a:lnTo>
                  <a:lnTo>
                    <a:pt x="3287" y="643"/>
                  </a:lnTo>
                  <a:cubicBezTo>
                    <a:pt x="3334" y="643"/>
                    <a:pt x="3382" y="619"/>
                    <a:pt x="3406" y="572"/>
                  </a:cubicBezTo>
                  <a:cubicBezTo>
                    <a:pt x="3620" y="381"/>
                    <a:pt x="3501" y="24"/>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108"/>
            <p:cNvSpPr/>
            <p:nvPr/>
          </p:nvSpPr>
          <p:spPr>
            <a:xfrm>
              <a:off x="1158383" y="3698257"/>
              <a:ext cx="203316" cy="83161"/>
            </a:xfrm>
            <a:custGeom>
              <a:avLst/>
              <a:gdLst/>
              <a:ahLst/>
              <a:cxnLst/>
              <a:rect l="l" t="t" r="r" b="b"/>
              <a:pathLst>
                <a:path w="6241" h="2549" extrusionOk="0">
                  <a:moveTo>
                    <a:pt x="2462" y="628"/>
                  </a:moveTo>
                  <a:cubicBezTo>
                    <a:pt x="2630" y="628"/>
                    <a:pt x="2787" y="757"/>
                    <a:pt x="2787" y="953"/>
                  </a:cubicBezTo>
                  <a:cubicBezTo>
                    <a:pt x="2787" y="1119"/>
                    <a:pt x="2644" y="1262"/>
                    <a:pt x="2478" y="1262"/>
                  </a:cubicBezTo>
                  <a:cubicBezTo>
                    <a:pt x="2192" y="1262"/>
                    <a:pt x="2049" y="929"/>
                    <a:pt x="2239" y="715"/>
                  </a:cubicBezTo>
                  <a:cubicBezTo>
                    <a:pt x="2307" y="655"/>
                    <a:pt x="2386" y="628"/>
                    <a:pt x="2462" y="628"/>
                  </a:cubicBezTo>
                  <a:close/>
                  <a:moveTo>
                    <a:pt x="906" y="0"/>
                  </a:moveTo>
                  <a:lnTo>
                    <a:pt x="429" y="810"/>
                  </a:lnTo>
                  <a:cubicBezTo>
                    <a:pt x="1" y="1572"/>
                    <a:pt x="549" y="2524"/>
                    <a:pt x="1430" y="2548"/>
                  </a:cubicBezTo>
                  <a:lnTo>
                    <a:pt x="4788" y="2548"/>
                  </a:lnTo>
                  <a:cubicBezTo>
                    <a:pt x="5669" y="2524"/>
                    <a:pt x="6240" y="1572"/>
                    <a:pt x="5788" y="810"/>
                  </a:cubicBezTo>
                  <a:lnTo>
                    <a:pt x="533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7" name="Google Shape;13637;p108"/>
            <p:cNvSpPr/>
            <p:nvPr/>
          </p:nvSpPr>
          <p:spPr>
            <a:xfrm>
              <a:off x="1003216" y="3555294"/>
              <a:ext cx="108646" cy="61400"/>
            </a:xfrm>
            <a:custGeom>
              <a:avLst/>
              <a:gdLst/>
              <a:ahLst/>
              <a:cxnLst/>
              <a:rect l="l" t="t" r="r" b="b"/>
              <a:pathLst>
                <a:path w="3335" h="1882" extrusionOk="0">
                  <a:moveTo>
                    <a:pt x="311" y="0"/>
                  </a:moveTo>
                  <a:cubicBezTo>
                    <a:pt x="144" y="0"/>
                    <a:pt x="1" y="143"/>
                    <a:pt x="25" y="310"/>
                  </a:cubicBezTo>
                  <a:cubicBezTo>
                    <a:pt x="25" y="477"/>
                    <a:pt x="311" y="643"/>
                    <a:pt x="311" y="643"/>
                  </a:cubicBezTo>
                  <a:lnTo>
                    <a:pt x="430" y="643"/>
                  </a:lnTo>
                  <a:lnTo>
                    <a:pt x="430" y="1882"/>
                  </a:lnTo>
                  <a:lnTo>
                    <a:pt x="2930" y="1882"/>
                  </a:lnTo>
                  <a:lnTo>
                    <a:pt x="2930" y="619"/>
                  </a:lnTo>
                  <a:lnTo>
                    <a:pt x="3025" y="619"/>
                  </a:lnTo>
                  <a:cubicBezTo>
                    <a:pt x="3192" y="619"/>
                    <a:pt x="3335" y="500"/>
                    <a:pt x="3335" y="334"/>
                  </a:cubicBezTo>
                  <a:cubicBezTo>
                    <a:pt x="3335" y="143"/>
                    <a:pt x="3216" y="0"/>
                    <a:pt x="3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8" name="Google Shape;13638;p108"/>
          <p:cNvGrpSpPr/>
          <p:nvPr/>
        </p:nvGrpSpPr>
        <p:grpSpPr>
          <a:xfrm>
            <a:off x="995463" y="4021440"/>
            <a:ext cx="360014" cy="307327"/>
            <a:chOff x="995463" y="4021440"/>
            <a:chExt cx="360014" cy="307327"/>
          </a:xfrm>
        </p:grpSpPr>
        <p:sp>
          <p:nvSpPr>
            <p:cNvPr id="13639" name="Google Shape;13639;p108"/>
            <p:cNvSpPr/>
            <p:nvPr/>
          </p:nvSpPr>
          <p:spPr>
            <a:xfrm>
              <a:off x="1089351" y="4021440"/>
              <a:ext cx="200971" cy="83194"/>
            </a:xfrm>
            <a:custGeom>
              <a:avLst/>
              <a:gdLst/>
              <a:ahLst/>
              <a:cxnLst/>
              <a:rect l="l" t="t" r="r" b="b"/>
              <a:pathLst>
                <a:path w="6169" h="2550" extrusionOk="0">
                  <a:moveTo>
                    <a:pt x="334" y="1"/>
                  </a:moveTo>
                  <a:cubicBezTo>
                    <a:pt x="167" y="1"/>
                    <a:pt x="0" y="144"/>
                    <a:pt x="24" y="310"/>
                  </a:cubicBezTo>
                  <a:lnTo>
                    <a:pt x="24" y="1906"/>
                  </a:lnTo>
                  <a:lnTo>
                    <a:pt x="667" y="1906"/>
                  </a:lnTo>
                  <a:lnTo>
                    <a:pt x="667" y="644"/>
                  </a:lnTo>
                  <a:lnTo>
                    <a:pt x="2620" y="644"/>
                  </a:lnTo>
                  <a:lnTo>
                    <a:pt x="5525" y="2382"/>
                  </a:lnTo>
                  <a:lnTo>
                    <a:pt x="5525" y="2549"/>
                  </a:lnTo>
                  <a:lnTo>
                    <a:pt x="6168" y="2549"/>
                  </a:lnTo>
                  <a:lnTo>
                    <a:pt x="6168" y="2192"/>
                  </a:lnTo>
                  <a:cubicBezTo>
                    <a:pt x="6168" y="2097"/>
                    <a:pt x="6097" y="1977"/>
                    <a:pt x="6002" y="1930"/>
                  </a:cubicBezTo>
                  <a:lnTo>
                    <a:pt x="2882" y="49"/>
                  </a:lnTo>
                  <a:cubicBezTo>
                    <a:pt x="2834" y="25"/>
                    <a:pt x="2763"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108"/>
            <p:cNvSpPr/>
            <p:nvPr/>
          </p:nvSpPr>
          <p:spPr>
            <a:xfrm>
              <a:off x="1204936" y="4124796"/>
              <a:ext cx="150541" cy="142212"/>
            </a:xfrm>
            <a:custGeom>
              <a:avLst/>
              <a:gdLst/>
              <a:ahLst/>
              <a:cxnLst/>
              <a:rect l="l" t="t" r="r" b="b"/>
              <a:pathLst>
                <a:path w="4621" h="4359" extrusionOk="0">
                  <a:moveTo>
                    <a:pt x="1358" y="0"/>
                  </a:moveTo>
                  <a:cubicBezTo>
                    <a:pt x="1191" y="0"/>
                    <a:pt x="1049" y="119"/>
                    <a:pt x="1025" y="286"/>
                  </a:cubicBezTo>
                  <a:cubicBezTo>
                    <a:pt x="1001" y="453"/>
                    <a:pt x="1144" y="619"/>
                    <a:pt x="1334" y="619"/>
                  </a:cubicBezTo>
                  <a:lnTo>
                    <a:pt x="1334" y="2072"/>
                  </a:lnTo>
                  <a:cubicBezTo>
                    <a:pt x="477" y="2501"/>
                    <a:pt x="1" y="3429"/>
                    <a:pt x="144" y="4358"/>
                  </a:cubicBezTo>
                  <a:lnTo>
                    <a:pt x="4478" y="4358"/>
                  </a:lnTo>
                  <a:cubicBezTo>
                    <a:pt x="4621" y="3406"/>
                    <a:pt x="4121" y="2477"/>
                    <a:pt x="3239" y="2072"/>
                  </a:cubicBezTo>
                  <a:lnTo>
                    <a:pt x="3239" y="619"/>
                  </a:lnTo>
                  <a:cubicBezTo>
                    <a:pt x="3430" y="619"/>
                    <a:pt x="3549" y="453"/>
                    <a:pt x="3549" y="286"/>
                  </a:cubicBezTo>
                  <a:cubicBezTo>
                    <a:pt x="3525" y="119"/>
                    <a:pt x="3382" y="0"/>
                    <a:pt x="3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108"/>
            <p:cNvSpPr/>
            <p:nvPr/>
          </p:nvSpPr>
          <p:spPr>
            <a:xfrm>
              <a:off x="1215817" y="4287954"/>
              <a:ext cx="129593" cy="40814"/>
            </a:xfrm>
            <a:custGeom>
              <a:avLst/>
              <a:gdLst/>
              <a:ahLst/>
              <a:cxnLst/>
              <a:rect l="l" t="t" r="r" b="b"/>
              <a:pathLst>
                <a:path w="3978" h="1251" extrusionOk="0">
                  <a:moveTo>
                    <a:pt x="0" y="0"/>
                  </a:moveTo>
                  <a:cubicBezTo>
                    <a:pt x="393" y="834"/>
                    <a:pt x="1185" y="1250"/>
                    <a:pt x="1980" y="1250"/>
                  </a:cubicBezTo>
                  <a:cubicBezTo>
                    <a:pt x="2774" y="1250"/>
                    <a:pt x="3572" y="834"/>
                    <a:pt x="3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108"/>
            <p:cNvSpPr/>
            <p:nvPr/>
          </p:nvSpPr>
          <p:spPr>
            <a:xfrm>
              <a:off x="1030386" y="4103786"/>
              <a:ext cx="135034" cy="144561"/>
            </a:xfrm>
            <a:custGeom>
              <a:avLst/>
              <a:gdLst/>
              <a:ahLst/>
              <a:cxnLst/>
              <a:rect l="l" t="t" r="r" b="b"/>
              <a:pathLst>
                <a:path w="4145" h="4431" extrusionOk="0">
                  <a:moveTo>
                    <a:pt x="1192" y="1"/>
                  </a:moveTo>
                  <a:cubicBezTo>
                    <a:pt x="754" y="1"/>
                    <a:pt x="746" y="646"/>
                    <a:pt x="1170" y="646"/>
                  </a:cubicBezTo>
                  <a:cubicBezTo>
                    <a:pt x="1185" y="646"/>
                    <a:pt x="1200" y="646"/>
                    <a:pt x="1215" y="644"/>
                  </a:cubicBezTo>
                  <a:lnTo>
                    <a:pt x="1215" y="2121"/>
                  </a:lnTo>
                  <a:lnTo>
                    <a:pt x="0" y="4264"/>
                  </a:lnTo>
                  <a:cubicBezTo>
                    <a:pt x="358" y="4383"/>
                    <a:pt x="739" y="4431"/>
                    <a:pt x="1120" y="4431"/>
                  </a:cubicBezTo>
                  <a:cubicBezTo>
                    <a:pt x="2466" y="4431"/>
                    <a:pt x="2500" y="3928"/>
                    <a:pt x="3947" y="3928"/>
                  </a:cubicBezTo>
                  <a:cubicBezTo>
                    <a:pt x="4010" y="3928"/>
                    <a:pt x="4076" y="3929"/>
                    <a:pt x="4144" y="3931"/>
                  </a:cubicBezTo>
                  <a:cubicBezTo>
                    <a:pt x="3644" y="3097"/>
                    <a:pt x="3144" y="2216"/>
                    <a:pt x="3096" y="2121"/>
                  </a:cubicBezTo>
                  <a:lnTo>
                    <a:pt x="3096" y="644"/>
                  </a:lnTo>
                  <a:cubicBezTo>
                    <a:pt x="3287" y="644"/>
                    <a:pt x="3430" y="478"/>
                    <a:pt x="3406" y="287"/>
                  </a:cubicBezTo>
                  <a:cubicBezTo>
                    <a:pt x="3382" y="120"/>
                    <a:pt x="3239" y="1"/>
                    <a:pt x="3072" y="1"/>
                  </a:cubicBezTo>
                  <a:lnTo>
                    <a:pt x="1215" y="1"/>
                  </a:lnTo>
                  <a:cubicBezTo>
                    <a:pt x="1207" y="1"/>
                    <a:pt x="1199" y="1"/>
                    <a:pt x="1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108"/>
            <p:cNvSpPr/>
            <p:nvPr/>
          </p:nvSpPr>
          <p:spPr>
            <a:xfrm>
              <a:off x="995463" y="4252295"/>
              <a:ext cx="211070" cy="76082"/>
            </a:xfrm>
            <a:custGeom>
              <a:avLst/>
              <a:gdLst/>
              <a:ahLst/>
              <a:cxnLst/>
              <a:rect l="l" t="t" r="r" b="b"/>
              <a:pathLst>
                <a:path w="6479" h="2332" extrusionOk="0">
                  <a:moveTo>
                    <a:pt x="4935" y="0"/>
                  </a:moveTo>
                  <a:cubicBezTo>
                    <a:pt x="3770" y="0"/>
                    <a:pt x="3625" y="498"/>
                    <a:pt x="2216" y="498"/>
                  </a:cubicBezTo>
                  <a:cubicBezTo>
                    <a:pt x="2164" y="500"/>
                    <a:pt x="2113" y="501"/>
                    <a:pt x="2062" y="501"/>
                  </a:cubicBezTo>
                  <a:cubicBezTo>
                    <a:pt x="1614" y="501"/>
                    <a:pt x="1169" y="409"/>
                    <a:pt x="763" y="260"/>
                  </a:cubicBezTo>
                  <a:lnTo>
                    <a:pt x="382" y="927"/>
                  </a:lnTo>
                  <a:cubicBezTo>
                    <a:pt x="1" y="1570"/>
                    <a:pt x="453" y="2332"/>
                    <a:pt x="1191" y="2332"/>
                  </a:cubicBezTo>
                  <a:lnTo>
                    <a:pt x="5311" y="2332"/>
                  </a:lnTo>
                  <a:cubicBezTo>
                    <a:pt x="6026" y="2332"/>
                    <a:pt x="6478" y="1570"/>
                    <a:pt x="6121" y="927"/>
                  </a:cubicBezTo>
                  <a:lnTo>
                    <a:pt x="5597" y="45"/>
                  </a:lnTo>
                  <a:cubicBezTo>
                    <a:pt x="5526" y="22"/>
                    <a:pt x="5454" y="22"/>
                    <a:pt x="5383" y="22"/>
                  </a:cubicBezTo>
                  <a:cubicBezTo>
                    <a:pt x="5218" y="7"/>
                    <a:pt x="5070" y="0"/>
                    <a:pt x="49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4" name="Google Shape;13644;p108"/>
          <p:cNvGrpSpPr/>
          <p:nvPr/>
        </p:nvGrpSpPr>
        <p:grpSpPr>
          <a:xfrm>
            <a:off x="1769732" y="4000397"/>
            <a:ext cx="325091" cy="349740"/>
            <a:chOff x="1769732" y="4000397"/>
            <a:chExt cx="325091" cy="349740"/>
          </a:xfrm>
        </p:grpSpPr>
        <p:sp>
          <p:nvSpPr>
            <p:cNvPr id="13645" name="Google Shape;13645;p108"/>
            <p:cNvSpPr/>
            <p:nvPr/>
          </p:nvSpPr>
          <p:spPr>
            <a:xfrm>
              <a:off x="1866455" y="4000397"/>
              <a:ext cx="125977" cy="19542"/>
            </a:xfrm>
            <a:custGeom>
              <a:avLst/>
              <a:gdLst/>
              <a:ahLst/>
              <a:cxnLst/>
              <a:rect l="l" t="t" r="r" b="b"/>
              <a:pathLst>
                <a:path w="3867" h="599" extrusionOk="0">
                  <a:moveTo>
                    <a:pt x="418" y="0"/>
                  </a:moveTo>
                  <a:cubicBezTo>
                    <a:pt x="73" y="0"/>
                    <a:pt x="0" y="552"/>
                    <a:pt x="389" y="598"/>
                  </a:cubicBezTo>
                  <a:lnTo>
                    <a:pt x="3652" y="598"/>
                  </a:lnTo>
                  <a:cubicBezTo>
                    <a:pt x="3771" y="574"/>
                    <a:pt x="3866" y="432"/>
                    <a:pt x="3866" y="312"/>
                  </a:cubicBezTo>
                  <a:cubicBezTo>
                    <a:pt x="3866" y="122"/>
                    <a:pt x="3724" y="3"/>
                    <a:pt x="3557" y="3"/>
                  </a:cubicBezTo>
                  <a:lnTo>
                    <a:pt x="461" y="3"/>
                  </a:lnTo>
                  <a:cubicBezTo>
                    <a:pt x="446" y="1"/>
                    <a:pt x="432"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108"/>
            <p:cNvSpPr/>
            <p:nvPr/>
          </p:nvSpPr>
          <p:spPr>
            <a:xfrm>
              <a:off x="1848081" y="4040885"/>
              <a:ext cx="166862" cy="145312"/>
            </a:xfrm>
            <a:custGeom>
              <a:avLst/>
              <a:gdLst/>
              <a:ahLst/>
              <a:cxnLst/>
              <a:rect l="l" t="t" r="r" b="b"/>
              <a:pathLst>
                <a:path w="5122" h="4454" extrusionOk="0">
                  <a:moveTo>
                    <a:pt x="1001" y="0"/>
                  </a:moveTo>
                  <a:lnTo>
                    <a:pt x="1001" y="2787"/>
                  </a:lnTo>
                  <a:lnTo>
                    <a:pt x="1" y="4454"/>
                  </a:lnTo>
                  <a:lnTo>
                    <a:pt x="5121" y="4454"/>
                  </a:lnTo>
                  <a:lnTo>
                    <a:pt x="4145" y="2787"/>
                  </a:lnTo>
                  <a:lnTo>
                    <a:pt x="414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108"/>
            <p:cNvSpPr/>
            <p:nvPr/>
          </p:nvSpPr>
          <p:spPr>
            <a:xfrm>
              <a:off x="1886881" y="4246781"/>
              <a:ext cx="24075" cy="20913"/>
            </a:xfrm>
            <a:custGeom>
              <a:avLst/>
              <a:gdLst/>
              <a:ahLst/>
              <a:cxnLst/>
              <a:rect l="l" t="t" r="r" b="b"/>
              <a:pathLst>
                <a:path w="739" h="641" extrusionOk="0">
                  <a:moveTo>
                    <a:pt x="453" y="0"/>
                  </a:moveTo>
                  <a:cubicBezTo>
                    <a:pt x="167" y="0"/>
                    <a:pt x="1" y="333"/>
                    <a:pt x="191" y="548"/>
                  </a:cubicBezTo>
                  <a:cubicBezTo>
                    <a:pt x="255" y="611"/>
                    <a:pt x="337" y="640"/>
                    <a:pt x="418" y="640"/>
                  </a:cubicBezTo>
                  <a:cubicBezTo>
                    <a:pt x="580" y="640"/>
                    <a:pt x="739" y="524"/>
                    <a:pt x="739" y="333"/>
                  </a:cubicBezTo>
                  <a:cubicBezTo>
                    <a:pt x="739" y="167"/>
                    <a:pt x="620" y="24"/>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108"/>
            <p:cNvSpPr/>
            <p:nvPr/>
          </p:nvSpPr>
          <p:spPr>
            <a:xfrm>
              <a:off x="1769732" y="4206359"/>
              <a:ext cx="325091" cy="143778"/>
            </a:xfrm>
            <a:custGeom>
              <a:avLst/>
              <a:gdLst/>
              <a:ahLst/>
              <a:cxnLst/>
              <a:rect l="l" t="t" r="r" b="b"/>
              <a:pathLst>
                <a:path w="9979" h="4407" extrusionOk="0">
                  <a:moveTo>
                    <a:pt x="6282" y="618"/>
                  </a:moveTo>
                  <a:cubicBezTo>
                    <a:pt x="6678" y="618"/>
                    <a:pt x="6678" y="1241"/>
                    <a:pt x="6282" y="1241"/>
                  </a:cubicBezTo>
                  <a:cubicBezTo>
                    <a:pt x="6269" y="1241"/>
                    <a:pt x="6255" y="1241"/>
                    <a:pt x="6240" y="1239"/>
                  </a:cubicBezTo>
                  <a:cubicBezTo>
                    <a:pt x="5859" y="1215"/>
                    <a:pt x="5859" y="668"/>
                    <a:pt x="6240" y="620"/>
                  </a:cubicBezTo>
                  <a:cubicBezTo>
                    <a:pt x="6255" y="618"/>
                    <a:pt x="6269" y="618"/>
                    <a:pt x="6282" y="618"/>
                  </a:cubicBezTo>
                  <a:close/>
                  <a:moveTo>
                    <a:pt x="4033" y="605"/>
                  </a:moveTo>
                  <a:cubicBezTo>
                    <a:pt x="4516" y="605"/>
                    <a:pt x="4978" y="990"/>
                    <a:pt x="4978" y="1572"/>
                  </a:cubicBezTo>
                  <a:cubicBezTo>
                    <a:pt x="4978" y="2096"/>
                    <a:pt x="4573" y="2501"/>
                    <a:pt x="4049" y="2501"/>
                  </a:cubicBezTo>
                  <a:cubicBezTo>
                    <a:pt x="3216" y="2501"/>
                    <a:pt x="2787" y="1477"/>
                    <a:pt x="3382" y="882"/>
                  </a:cubicBezTo>
                  <a:cubicBezTo>
                    <a:pt x="3573" y="691"/>
                    <a:pt x="3806" y="605"/>
                    <a:pt x="4033" y="605"/>
                  </a:cubicBezTo>
                  <a:close/>
                  <a:moveTo>
                    <a:pt x="5613" y="2510"/>
                  </a:moveTo>
                  <a:cubicBezTo>
                    <a:pt x="5773" y="2510"/>
                    <a:pt x="5930" y="2639"/>
                    <a:pt x="5930" y="2835"/>
                  </a:cubicBezTo>
                  <a:cubicBezTo>
                    <a:pt x="5930" y="2989"/>
                    <a:pt x="5808" y="3123"/>
                    <a:pt x="5638" y="3123"/>
                  </a:cubicBezTo>
                  <a:cubicBezTo>
                    <a:pt x="5625" y="3123"/>
                    <a:pt x="5611" y="3122"/>
                    <a:pt x="5597" y="3120"/>
                  </a:cubicBezTo>
                  <a:lnTo>
                    <a:pt x="5621" y="3120"/>
                  </a:lnTo>
                  <a:cubicBezTo>
                    <a:pt x="5335" y="3120"/>
                    <a:pt x="5192" y="2787"/>
                    <a:pt x="5407" y="2596"/>
                  </a:cubicBezTo>
                  <a:cubicBezTo>
                    <a:pt x="5466" y="2537"/>
                    <a:pt x="5540" y="2510"/>
                    <a:pt x="5613" y="2510"/>
                  </a:cubicBezTo>
                  <a:close/>
                  <a:moveTo>
                    <a:pt x="2049" y="1"/>
                  </a:moveTo>
                  <a:lnTo>
                    <a:pt x="453" y="2668"/>
                  </a:lnTo>
                  <a:cubicBezTo>
                    <a:pt x="1" y="3430"/>
                    <a:pt x="548" y="4406"/>
                    <a:pt x="1429" y="4406"/>
                  </a:cubicBezTo>
                  <a:lnTo>
                    <a:pt x="8526" y="4406"/>
                  </a:lnTo>
                  <a:cubicBezTo>
                    <a:pt x="9407" y="4406"/>
                    <a:pt x="9979" y="3430"/>
                    <a:pt x="9526" y="2668"/>
                  </a:cubicBezTo>
                  <a:lnTo>
                    <a:pt x="79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49" name="Google Shape;13649;p108"/>
          <p:cNvGrpSpPr/>
          <p:nvPr/>
        </p:nvGrpSpPr>
        <p:grpSpPr>
          <a:xfrm>
            <a:off x="2514519" y="4000463"/>
            <a:ext cx="344507" cy="349675"/>
            <a:chOff x="2514519" y="4000463"/>
            <a:chExt cx="344507" cy="349675"/>
          </a:xfrm>
        </p:grpSpPr>
        <p:sp>
          <p:nvSpPr>
            <p:cNvPr id="13650" name="Google Shape;13650;p108"/>
            <p:cNvSpPr/>
            <p:nvPr/>
          </p:nvSpPr>
          <p:spPr>
            <a:xfrm>
              <a:off x="2530808" y="4000463"/>
              <a:ext cx="328218" cy="102606"/>
            </a:xfrm>
            <a:custGeom>
              <a:avLst/>
              <a:gdLst/>
              <a:ahLst/>
              <a:cxnLst/>
              <a:rect l="l" t="t" r="r" b="b"/>
              <a:pathLst>
                <a:path w="10075" h="3145" extrusionOk="0">
                  <a:moveTo>
                    <a:pt x="382" y="1"/>
                  </a:moveTo>
                  <a:cubicBezTo>
                    <a:pt x="1" y="49"/>
                    <a:pt x="1" y="596"/>
                    <a:pt x="382" y="620"/>
                  </a:cubicBezTo>
                  <a:lnTo>
                    <a:pt x="691" y="620"/>
                  </a:lnTo>
                  <a:lnTo>
                    <a:pt x="691" y="2501"/>
                  </a:lnTo>
                  <a:lnTo>
                    <a:pt x="382" y="2501"/>
                  </a:lnTo>
                  <a:cubicBezTo>
                    <a:pt x="1" y="2549"/>
                    <a:pt x="1" y="3097"/>
                    <a:pt x="382" y="3144"/>
                  </a:cubicBezTo>
                  <a:lnTo>
                    <a:pt x="4454" y="3144"/>
                  </a:lnTo>
                  <a:lnTo>
                    <a:pt x="4454" y="2192"/>
                  </a:lnTo>
                  <a:cubicBezTo>
                    <a:pt x="4454" y="1668"/>
                    <a:pt x="4883" y="1263"/>
                    <a:pt x="5407" y="1263"/>
                  </a:cubicBezTo>
                  <a:lnTo>
                    <a:pt x="7288" y="1263"/>
                  </a:lnTo>
                  <a:cubicBezTo>
                    <a:pt x="7812" y="1263"/>
                    <a:pt x="8240" y="1668"/>
                    <a:pt x="8240" y="2192"/>
                  </a:cubicBezTo>
                  <a:lnTo>
                    <a:pt x="8240" y="3097"/>
                  </a:lnTo>
                  <a:cubicBezTo>
                    <a:pt x="10074" y="2716"/>
                    <a:pt x="9788" y="1"/>
                    <a:pt x="79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108"/>
            <p:cNvSpPr/>
            <p:nvPr/>
          </p:nvSpPr>
          <p:spPr>
            <a:xfrm>
              <a:off x="2514519" y="4124013"/>
              <a:ext cx="165298" cy="101823"/>
            </a:xfrm>
            <a:custGeom>
              <a:avLst/>
              <a:gdLst/>
              <a:ahLst/>
              <a:cxnLst/>
              <a:rect l="l" t="t" r="r" b="b"/>
              <a:pathLst>
                <a:path w="5074" h="3121" extrusionOk="0">
                  <a:moveTo>
                    <a:pt x="2144" y="0"/>
                  </a:moveTo>
                  <a:cubicBezTo>
                    <a:pt x="239" y="24"/>
                    <a:pt x="1" y="2739"/>
                    <a:pt x="1834" y="3120"/>
                  </a:cubicBezTo>
                  <a:lnTo>
                    <a:pt x="1834" y="2215"/>
                  </a:lnTo>
                  <a:cubicBezTo>
                    <a:pt x="1834" y="1691"/>
                    <a:pt x="2263" y="1263"/>
                    <a:pt x="2787" y="1263"/>
                  </a:cubicBezTo>
                  <a:cubicBezTo>
                    <a:pt x="3372" y="1263"/>
                    <a:pt x="3788" y="1261"/>
                    <a:pt x="4090" y="1261"/>
                  </a:cubicBezTo>
                  <a:cubicBezTo>
                    <a:pt x="4845" y="1261"/>
                    <a:pt x="4886" y="1273"/>
                    <a:pt x="5073" y="1358"/>
                  </a:cubicBezTo>
                  <a:cubicBezTo>
                    <a:pt x="4954" y="1096"/>
                    <a:pt x="4978" y="1001"/>
                    <a:pt x="4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108"/>
            <p:cNvSpPr/>
            <p:nvPr/>
          </p:nvSpPr>
          <p:spPr>
            <a:xfrm>
              <a:off x="2693728" y="4124013"/>
              <a:ext cx="149009" cy="102573"/>
            </a:xfrm>
            <a:custGeom>
              <a:avLst/>
              <a:gdLst/>
              <a:ahLst/>
              <a:cxnLst/>
              <a:rect l="l" t="t" r="r" b="b"/>
              <a:pathLst>
                <a:path w="4574" h="3144" extrusionOk="0">
                  <a:moveTo>
                    <a:pt x="3216" y="0"/>
                  </a:moveTo>
                  <a:lnTo>
                    <a:pt x="3216" y="953"/>
                  </a:lnTo>
                  <a:cubicBezTo>
                    <a:pt x="3216" y="1469"/>
                    <a:pt x="2785" y="1886"/>
                    <a:pt x="2283" y="1886"/>
                  </a:cubicBezTo>
                  <a:cubicBezTo>
                    <a:pt x="2183" y="1886"/>
                    <a:pt x="2080" y="1870"/>
                    <a:pt x="1977" y="1834"/>
                  </a:cubicBezTo>
                  <a:lnTo>
                    <a:pt x="1334" y="1620"/>
                  </a:lnTo>
                  <a:lnTo>
                    <a:pt x="691" y="1834"/>
                  </a:lnTo>
                  <a:cubicBezTo>
                    <a:pt x="598" y="1865"/>
                    <a:pt x="495" y="1883"/>
                    <a:pt x="391" y="1883"/>
                  </a:cubicBezTo>
                  <a:cubicBezTo>
                    <a:pt x="257" y="1883"/>
                    <a:pt x="121" y="1854"/>
                    <a:pt x="1" y="1786"/>
                  </a:cubicBezTo>
                  <a:lnTo>
                    <a:pt x="1" y="1786"/>
                  </a:lnTo>
                  <a:cubicBezTo>
                    <a:pt x="120" y="2025"/>
                    <a:pt x="96" y="2120"/>
                    <a:pt x="96" y="3144"/>
                  </a:cubicBezTo>
                  <a:lnTo>
                    <a:pt x="4168" y="3144"/>
                  </a:lnTo>
                  <a:cubicBezTo>
                    <a:pt x="4573" y="3144"/>
                    <a:pt x="4573" y="2501"/>
                    <a:pt x="4168" y="2501"/>
                  </a:cubicBezTo>
                  <a:lnTo>
                    <a:pt x="3859" y="2501"/>
                  </a:lnTo>
                  <a:lnTo>
                    <a:pt x="3859" y="620"/>
                  </a:lnTo>
                  <a:lnTo>
                    <a:pt x="4168" y="620"/>
                  </a:lnTo>
                  <a:cubicBezTo>
                    <a:pt x="4573" y="620"/>
                    <a:pt x="4573"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108"/>
            <p:cNvSpPr/>
            <p:nvPr/>
          </p:nvSpPr>
          <p:spPr>
            <a:xfrm>
              <a:off x="2530808" y="4246781"/>
              <a:ext cx="323560" cy="103356"/>
            </a:xfrm>
            <a:custGeom>
              <a:avLst/>
              <a:gdLst/>
              <a:ahLst/>
              <a:cxnLst/>
              <a:rect l="l" t="t" r="r" b="b"/>
              <a:pathLst>
                <a:path w="9932" h="3168" extrusionOk="0">
                  <a:moveTo>
                    <a:pt x="382" y="0"/>
                  </a:moveTo>
                  <a:cubicBezTo>
                    <a:pt x="1" y="48"/>
                    <a:pt x="1" y="595"/>
                    <a:pt x="382" y="619"/>
                  </a:cubicBezTo>
                  <a:lnTo>
                    <a:pt x="691" y="619"/>
                  </a:lnTo>
                  <a:lnTo>
                    <a:pt x="691" y="2524"/>
                  </a:lnTo>
                  <a:lnTo>
                    <a:pt x="382" y="2524"/>
                  </a:lnTo>
                  <a:cubicBezTo>
                    <a:pt x="1" y="2572"/>
                    <a:pt x="1" y="3120"/>
                    <a:pt x="382" y="3167"/>
                  </a:cubicBezTo>
                  <a:lnTo>
                    <a:pt x="7907" y="3167"/>
                  </a:lnTo>
                  <a:cubicBezTo>
                    <a:pt x="9931" y="3072"/>
                    <a:pt x="9931" y="95"/>
                    <a:pt x="7907" y="0"/>
                  </a:cubicBezTo>
                  <a:lnTo>
                    <a:pt x="5097" y="0"/>
                  </a:lnTo>
                  <a:lnTo>
                    <a:pt x="5097" y="953"/>
                  </a:lnTo>
                  <a:cubicBezTo>
                    <a:pt x="5097" y="1486"/>
                    <a:pt x="4655" y="1888"/>
                    <a:pt x="4165" y="1888"/>
                  </a:cubicBezTo>
                  <a:cubicBezTo>
                    <a:pt x="4064" y="1888"/>
                    <a:pt x="3961" y="1870"/>
                    <a:pt x="3859" y="1834"/>
                  </a:cubicBezTo>
                  <a:lnTo>
                    <a:pt x="3216" y="1619"/>
                  </a:lnTo>
                  <a:lnTo>
                    <a:pt x="2573" y="1834"/>
                  </a:lnTo>
                  <a:cubicBezTo>
                    <a:pt x="2467" y="1870"/>
                    <a:pt x="2361" y="1888"/>
                    <a:pt x="2258" y="1888"/>
                  </a:cubicBezTo>
                  <a:cubicBezTo>
                    <a:pt x="1759" y="1888"/>
                    <a:pt x="1330" y="1486"/>
                    <a:pt x="1310" y="953"/>
                  </a:cubicBezTo>
                  <a:lnTo>
                    <a:pt x="13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108"/>
            <p:cNvSpPr/>
            <p:nvPr/>
          </p:nvSpPr>
          <p:spPr>
            <a:xfrm>
              <a:off x="2594432" y="4185316"/>
              <a:ext cx="81476" cy="102475"/>
            </a:xfrm>
            <a:custGeom>
              <a:avLst/>
              <a:gdLst/>
              <a:ahLst/>
              <a:cxnLst/>
              <a:rect l="l" t="t" r="r" b="b"/>
              <a:pathLst>
                <a:path w="2501" h="3141" extrusionOk="0">
                  <a:moveTo>
                    <a:pt x="274" y="0"/>
                  </a:moveTo>
                  <a:cubicBezTo>
                    <a:pt x="123" y="0"/>
                    <a:pt x="0" y="136"/>
                    <a:pt x="0" y="312"/>
                  </a:cubicBezTo>
                  <a:lnTo>
                    <a:pt x="0" y="2837"/>
                  </a:lnTo>
                  <a:cubicBezTo>
                    <a:pt x="0" y="2996"/>
                    <a:pt x="151" y="3139"/>
                    <a:pt x="312" y="3139"/>
                  </a:cubicBezTo>
                  <a:cubicBezTo>
                    <a:pt x="343" y="3139"/>
                    <a:pt x="374" y="3134"/>
                    <a:pt x="405" y="3122"/>
                  </a:cubicBezTo>
                  <a:lnTo>
                    <a:pt x="1263" y="2837"/>
                  </a:lnTo>
                  <a:lnTo>
                    <a:pt x="2096" y="3122"/>
                  </a:lnTo>
                  <a:cubicBezTo>
                    <a:pt x="2130" y="3135"/>
                    <a:pt x="2164" y="3141"/>
                    <a:pt x="2198" y="3141"/>
                  </a:cubicBezTo>
                  <a:cubicBezTo>
                    <a:pt x="2356" y="3141"/>
                    <a:pt x="2501" y="3013"/>
                    <a:pt x="2501" y="2837"/>
                  </a:cubicBezTo>
                  <a:lnTo>
                    <a:pt x="2501" y="312"/>
                  </a:lnTo>
                  <a:cubicBezTo>
                    <a:pt x="2501" y="146"/>
                    <a:pt x="2358" y="3"/>
                    <a:pt x="2191" y="3"/>
                  </a:cubicBezTo>
                  <a:lnTo>
                    <a:pt x="310" y="3"/>
                  </a:lnTo>
                  <a:cubicBezTo>
                    <a:pt x="298" y="1"/>
                    <a:pt x="286"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108"/>
            <p:cNvSpPr/>
            <p:nvPr/>
          </p:nvSpPr>
          <p:spPr>
            <a:xfrm>
              <a:off x="2696823" y="4061863"/>
              <a:ext cx="81509" cy="102867"/>
            </a:xfrm>
            <a:custGeom>
              <a:avLst/>
              <a:gdLst/>
              <a:ahLst/>
              <a:cxnLst/>
              <a:rect l="l" t="t" r="r" b="b"/>
              <a:pathLst>
                <a:path w="2502" h="3153" extrusionOk="0">
                  <a:moveTo>
                    <a:pt x="311" y="0"/>
                  </a:moveTo>
                  <a:cubicBezTo>
                    <a:pt x="120" y="0"/>
                    <a:pt x="1" y="143"/>
                    <a:pt x="1" y="310"/>
                  </a:cubicBezTo>
                  <a:lnTo>
                    <a:pt x="1" y="2834"/>
                  </a:lnTo>
                  <a:cubicBezTo>
                    <a:pt x="1" y="3021"/>
                    <a:pt x="145" y="3153"/>
                    <a:pt x="324" y="3153"/>
                  </a:cubicBezTo>
                  <a:cubicBezTo>
                    <a:pt x="350" y="3153"/>
                    <a:pt x="378" y="3150"/>
                    <a:pt x="406" y="3144"/>
                  </a:cubicBezTo>
                  <a:lnTo>
                    <a:pt x="1239" y="2834"/>
                  </a:lnTo>
                  <a:lnTo>
                    <a:pt x="2097" y="3144"/>
                  </a:lnTo>
                  <a:cubicBezTo>
                    <a:pt x="2121" y="3150"/>
                    <a:pt x="2147" y="3153"/>
                    <a:pt x="2172" y="3153"/>
                  </a:cubicBezTo>
                  <a:cubicBezTo>
                    <a:pt x="2339" y="3153"/>
                    <a:pt x="2501" y="3021"/>
                    <a:pt x="2501" y="2834"/>
                  </a:cubicBezTo>
                  <a:lnTo>
                    <a:pt x="2501" y="310"/>
                  </a:lnTo>
                  <a:cubicBezTo>
                    <a:pt x="2501" y="143"/>
                    <a:pt x="2359"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6" name="Google Shape;13656;p108"/>
          <p:cNvGrpSpPr/>
          <p:nvPr/>
        </p:nvGrpSpPr>
        <p:grpSpPr>
          <a:xfrm>
            <a:off x="3205781" y="4000463"/>
            <a:ext cx="408098" cy="349968"/>
            <a:chOff x="3205781" y="4000463"/>
            <a:chExt cx="408098" cy="349968"/>
          </a:xfrm>
        </p:grpSpPr>
        <p:sp>
          <p:nvSpPr>
            <p:cNvPr id="13657" name="Google Shape;13657;p108"/>
            <p:cNvSpPr/>
            <p:nvPr/>
          </p:nvSpPr>
          <p:spPr>
            <a:xfrm>
              <a:off x="3442391" y="4082841"/>
              <a:ext cx="48150" cy="41205"/>
            </a:xfrm>
            <a:custGeom>
              <a:avLst/>
              <a:gdLst/>
              <a:ahLst/>
              <a:cxnLst/>
              <a:rect l="l" t="t" r="r" b="b"/>
              <a:pathLst>
                <a:path w="1478" h="1263" extrusionOk="0">
                  <a:moveTo>
                    <a:pt x="839" y="1"/>
                  </a:moveTo>
                  <a:cubicBezTo>
                    <a:pt x="685" y="1"/>
                    <a:pt x="529" y="60"/>
                    <a:pt x="406" y="191"/>
                  </a:cubicBezTo>
                  <a:cubicBezTo>
                    <a:pt x="1" y="596"/>
                    <a:pt x="286" y="1262"/>
                    <a:pt x="858" y="1262"/>
                  </a:cubicBezTo>
                  <a:cubicBezTo>
                    <a:pt x="1191" y="1262"/>
                    <a:pt x="1477" y="977"/>
                    <a:pt x="1477" y="643"/>
                  </a:cubicBezTo>
                  <a:cubicBezTo>
                    <a:pt x="1477" y="257"/>
                    <a:pt x="1161" y="1"/>
                    <a:pt x="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108"/>
            <p:cNvSpPr/>
            <p:nvPr/>
          </p:nvSpPr>
          <p:spPr>
            <a:xfrm>
              <a:off x="3375673" y="4227272"/>
              <a:ext cx="27495" cy="20391"/>
            </a:xfrm>
            <a:custGeom>
              <a:avLst/>
              <a:gdLst/>
              <a:ahLst/>
              <a:cxnLst/>
              <a:rect l="l" t="t" r="r" b="b"/>
              <a:pathLst>
                <a:path w="844" h="625" extrusionOk="0">
                  <a:moveTo>
                    <a:pt x="426" y="0"/>
                  </a:moveTo>
                  <a:cubicBezTo>
                    <a:pt x="412" y="0"/>
                    <a:pt x="397" y="1"/>
                    <a:pt x="382" y="3"/>
                  </a:cubicBezTo>
                  <a:cubicBezTo>
                    <a:pt x="1" y="27"/>
                    <a:pt x="1" y="598"/>
                    <a:pt x="382" y="622"/>
                  </a:cubicBezTo>
                  <a:cubicBezTo>
                    <a:pt x="397" y="623"/>
                    <a:pt x="412" y="624"/>
                    <a:pt x="426" y="624"/>
                  </a:cubicBezTo>
                  <a:cubicBezTo>
                    <a:pt x="843" y="624"/>
                    <a:pt x="843" y="0"/>
                    <a:pt x="4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108"/>
            <p:cNvSpPr/>
            <p:nvPr/>
          </p:nvSpPr>
          <p:spPr>
            <a:xfrm>
              <a:off x="3260870" y="4041635"/>
              <a:ext cx="312679" cy="267656"/>
            </a:xfrm>
            <a:custGeom>
              <a:avLst/>
              <a:gdLst/>
              <a:ahLst/>
              <a:cxnLst/>
              <a:rect l="l" t="t" r="r" b="b"/>
              <a:pathLst>
                <a:path w="9598" h="8204" extrusionOk="0">
                  <a:moveTo>
                    <a:pt x="3263" y="1573"/>
                  </a:moveTo>
                  <a:cubicBezTo>
                    <a:pt x="3548" y="1573"/>
                    <a:pt x="3691" y="1930"/>
                    <a:pt x="3501" y="2121"/>
                  </a:cubicBezTo>
                  <a:cubicBezTo>
                    <a:pt x="3433" y="2181"/>
                    <a:pt x="3352" y="2208"/>
                    <a:pt x="3275" y="2208"/>
                  </a:cubicBezTo>
                  <a:cubicBezTo>
                    <a:pt x="3108" y="2208"/>
                    <a:pt x="2953" y="2085"/>
                    <a:pt x="2953" y="1906"/>
                  </a:cubicBezTo>
                  <a:cubicBezTo>
                    <a:pt x="2953" y="1716"/>
                    <a:pt x="3096" y="1573"/>
                    <a:pt x="3263" y="1573"/>
                  </a:cubicBezTo>
                  <a:close/>
                  <a:moveTo>
                    <a:pt x="6430" y="239"/>
                  </a:moveTo>
                  <a:cubicBezTo>
                    <a:pt x="6597" y="239"/>
                    <a:pt x="6763" y="358"/>
                    <a:pt x="6740" y="596"/>
                  </a:cubicBezTo>
                  <a:lnTo>
                    <a:pt x="6740" y="692"/>
                  </a:lnTo>
                  <a:cubicBezTo>
                    <a:pt x="6859" y="716"/>
                    <a:pt x="6954" y="763"/>
                    <a:pt x="7073" y="811"/>
                  </a:cubicBezTo>
                  <a:lnTo>
                    <a:pt x="7121" y="763"/>
                  </a:lnTo>
                  <a:cubicBezTo>
                    <a:pt x="7194" y="690"/>
                    <a:pt x="7274" y="659"/>
                    <a:pt x="7350" y="659"/>
                  </a:cubicBezTo>
                  <a:cubicBezTo>
                    <a:pt x="7594" y="659"/>
                    <a:pt x="7791" y="974"/>
                    <a:pt x="7573" y="1192"/>
                  </a:cubicBezTo>
                  <a:lnTo>
                    <a:pt x="7502" y="1263"/>
                  </a:lnTo>
                  <a:cubicBezTo>
                    <a:pt x="7573" y="1358"/>
                    <a:pt x="7621" y="1478"/>
                    <a:pt x="7645" y="1573"/>
                  </a:cubicBezTo>
                  <a:lnTo>
                    <a:pt x="7740" y="1573"/>
                  </a:lnTo>
                  <a:cubicBezTo>
                    <a:pt x="7754" y="1571"/>
                    <a:pt x="7768" y="1571"/>
                    <a:pt x="7781" y="1571"/>
                  </a:cubicBezTo>
                  <a:cubicBezTo>
                    <a:pt x="8179" y="1571"/>
                    <a:pt x="8179" y="2218"/>
                    <a:pt x="7781" y="2218"/>
                  </a:cubicBezTo>
                  <a:cubicBezTo>
                    <a:pt x="7768" y="2218"/>
                    <a:pt x="7754" y="2217"/>
                    <a:pt x="7740" y="2216"/>
                  </a:cubicBezTo>
                  <a:lnTo>
                    <a:pt x="7645" y="2216"/>
                  </a:lnTo>
                  <a:cubicBezTo>
                    <a:pt x="7621" y="2335"/>
                    <a:pt x="7573" y="2430"/>
                    <a:pt x="7502" y="2525"/>
                  </a:cubicBezTo>
                  <a:lnTo>
                    <a:pt x="7573" y="2597"/>
                  </a:lnTo>
                  <a:cubicBezTo>
                    <a:pt x="7793" y="2835"/>
                    <a:pt x="7590" y="3143"/>
                    <a:pt x="7344" y="3143"/>
                  </a:cubicBezTo>
                  <a:cubicBezTo>
                    <a:pt x="7270" y="3143"/>
                    <a:pt x="7192" y="3115"/>
                    <a:pt x="7121" y="3049"/>
                  </a:cubicBezTo>
                  <a:lnTo>
                    <a:pt x="7073" y="2978"/>
                  </a:lnTo>
                  <a:cubicBezTo>
                    <a:pt x="6954" y="3049"/>
                    <a:pt x="6859" y="3073"/>
                    <a:pt x="6740" y="3121"/>
                  </a:cubicBezTo>
                  <a:lnTo>
                    <a:pt x="6740" y="3216"/>
                  </a:lnTo>
                  <a:cubicBezTo>
                    <a:pt x="6740" y="3383"/>
                    <a:pt x="6597" y="3526"/>
                    <a:pt x="6406" y="3526"/>
                  </a:cubicBezTo>
                  <a:cubicBezTo>
                    <a:pt x="6239" y="3526"/>
                    <a:pt x="6097" y="3383"/>
                    <a:pt x="6097" y="3216"/>
                  </a:cubicBezTo>
                  <a:lnTo>
                    <a:pt x="6097" y="3121"/>
                  </a:lnTo>
                  <a:cubicBezTo>
                    <a:pt x="6001" y="3073"/>
                    <a:pt x="5882" y="3049"/>
                    <a:pt x="5787" y="2978"/>
                  </a:cubicBezTo>
                  <a:lnTo>
                    <a:pt x="5716" y="3049"/>
                  </a:lnTo>
                  <a:cubicBezTo>
                    <a:pt x="5656" y="3109"/>
                    <a:pt x="5579" y="3139"/>
                    <a:pt x="5501" y="3139"/>
                  </a:cubicBezTo>
                  <a:cubicBezTo>
                    <a:pt x="5424" y="3139"/>
                    <a:pt x="5346" y="3109"/>
                    <a:pt x="5287" y="3049"/>
                  </a:cubicBezTo>
                  <a:cubicBezTo>
                    <a:pt x="5144" y="2930"/>
                    <a:pt x="5144" y="2716"/>
                    <a:pt x="5287" y="2597"/>
                  </a:cubicBezTo>
                  <a:lnTo>
                    <a:pt x="5335" y="2525"/>
                  </a:lnTo>
                  <a:cubicBezTo>
                    <a:pt x="5287" y="2430"/>
                    <a:pt x="5239" y="2335"/>
                    <a:pt x="5215" y="2216"/>
                  </a:cubicBezTo>
                  <a:lnTo>
                    <a:pt x="5120" y="2216"/>
                  </a:lnTo>
                  <a:cubicBezTo>
                    <a:pt x="4739" y="2168"/>
                    <a:pt x="4739" y="1620"/>
                    <a:pt x="5120" y="1573"/>
                  </a:cubicBezTo>
                  <a:lnTo>
                    <a:pt x="5215" y="1573"/>
                  </a:lnTo>
                  <a:cubicBezTo>
                    <a:pt x="5239" y="1478"/>
                    <a:pt x="5287" y="1358"/>
                    <a:pt x="5358" y="1263"/>
                  </a:cubicBezTo>
                  <a:lnTo>
                    <a:pt x="5287" y="1192"/>
                  </a:lnTo>
                  <a:cubicBezTo>
                    <a:pt x="5144" y="1073"/>
                    <a:pt x="5144" y="858"/>
                    <a:pt x="5287" y="763"/>
                  </a:cubicBezTo>
                  <a:cubicBezTo>
                    <a:pt x="5346" y="692"/>
                    <a:pt x="5424" y="656"/>
                    <a:pt x="5504" y="656"/>
                  </a:cubicBezTo>
                  <a:cubicBezTo>
                    <a:pt x="5585" y="656"/>
                    <a:pt x="5668" y="692"/>
                    <a:pt x="5739" y="763"/>
                  </a:cubicBezTo>
                  <a:lnTo>
                    <a:pt x="5787" y="811"/>
                  </a:lnTo>
                  <a:cubicBezTo>
                    <a:pt x="5882" y="763"/>
                    <a:pt x="6001" y="716"/>
                    <a:pt x="6120" y="692"/>
                  </a:cubicBezTo>
                  <a:lnTo>
                    <a:pt x="6120" y="596"/>
                  </a:lnTo>
                  <a:cubicBezTo>
                    <a:pt x="6097" y="358"/>
                    <a:pt x="6263" y="239"/>
                    <a:pt x="6430" y="239"/>
                  </a:cubicBezTo>
                  <a:close/>
                  <a:moveTo>
                    <a:pt x="8613" y="3463"/>
                  </a:moveTo>
                  <a:cubicBezTo>
                    <a:pt x="8774" y="3463"/>
                    <a:pt x="8931" y="3591"/>
                    <a:pt x="8931" y="3788"/>
                  </a:cubicBezTo>
                  <a:cubicBezTo>
                    <a:pt x="8954" y="3954"/>
                    <a:pt x="8788" y="4097"/>
                    <a:pt x="8621" y="4097"/>
                  </a:cubicBezTo>
                  <a:cubicBezTo>
                    <a:pt x="8335" y="4097"/>
                    <a:pt x="8192" y="3764"/>
                    <a:pt x="8407" y="3549"/>
                  </a:cubicBezTo>
                  <a:cubicBezTo>
                    <a:pt x="8466" y="3490"/>
                    <a:pt x="8540" y="3463"/>
                    <a:pt x="8613" y="3463"/>
                  </a:cubicBezTo>
                  <a:close/>
                  <a:moveTo>
                    <a:pt x="3024" y="3154"/>
                  </a:moveTo>
                  <a:cubicBezTo>
                    <a:pt x="3163" y="3154"/>
                    <a:pt x="3305" y="3196"/>
                    <a:pt x="3429" y="3287"/>
                  </a:cubicBezTo>
                  <a:cubicBezTo>
                    <a:pt x="3735" y="3450"/>
                    <a:pt x="3570" y="3875"/>
                    <a:pt x="3277" y="3875"/>
                  </a:cubicBezTo>
                  <a:cubicBezTo>
                    <a:pt x="3228" y="3875"/>
                    <a:pt x="3175" y="3863"/>
                    <a:pt x="3120" y="3835"/>
                  </a:cubicBezTo>
                  <a:cubicBezTo>
                    <a:pt x="3065" y="3802"/>
                    <a:pt x="3035" y="3784"/>
                    <a:pt x="3012" y="3784"/>
                  </a:cubicBezTo>
                  <a:cubicBezTo>
                    <a:pt x="2985" y="3784"/>
                    <a:pt x="2968" y="3808"/>
                    <a:pt x="2929" y="3859"/>
                  </a:cubicBezTo>
                  <a:cubicBezTo>
                    <a:pt x="2858" y="4050"/>
                    <a:pt x="2691" y="4169"/>
                    <a:pt x="2501" y="4240"/>
                  </a:cubicBezTo>
                  <a:cubicBezTo>
                    <a:pt x="2450" y="4253"/>
                    <a:pt x="2397" y="4259"/>
                    <a:pt x="2343" y="4259"/>
                  </a:cubicBezTo>
                  <a:cubicBezTo>
                    <a:pt x="2197" y="4259"/>
                    <a:pt x="2045" y="4215"/>
                    <a:pt x="1905" y="4145"/>
                  </a:cubicBezTo>
                  <a:cubicBezTo>
                    <a:pt x="1598" y="3981"/>
                    <a:pt x="1749" y="3535"/>
                    <a:pt x="2040" y="3535"/>
                  </a:cubicBezTo>
                  <a:cubicBezTo>
                    <a:pt x="2087" y="3535"/>
                    <a:pt x="2138" y="3547"/>
                    <a:pt x="2191" y="3573"/>
                  </a:cubicBezTo>
                  <a:cubicBezTo>
                    <a:pt x="2262" y="3609"/>
                    <a:pt x="2298" y="3633"/>
                    <a:pt x="2325" y="3633"/>
                  </a:cubicBezTo>
                  <a:cubicBezTo>
                    <a:pt x="2352" y="3633"/>
                    <a:pt x="2370" y="3609"/>
                    <a:pt x="2405" y="3549"/>
                  </a:cubicBezTo>
                  <a:cubicBezTo>
                    <a:pt x="2514" y="3301"/>
                    <a:pt x="2764" y="3154"/>
                    <a:pt x="3024" y="3154"/>
                  </a:cubicBezTo>
                  <a:close/>
                  <a:moveTo>
                    <a:pt x="5163" y="4087"/>
                  </a:moveTo>
                  <a:cubicBezTo>
                    <a:pt x="5336" y="4087"/>
                    <a:pt x="5501" y="4229"/>
                    <a:pt x="5501" y="4431"/>
                  </a:cubicBezTo>
                  <a:cubicBezTo>
                    <a:pt x="5477" y="4597"/>
                    <a:pt x="5358" y="4716"/>
                    <a:pt x="5192" y="4716"/>
                  </a:cubicBezTo>
                  <a:cubicBezTo>
                    <a:pt x="4906" y="4716"/>
                    <a:pt x="4763" y="4383"/>
                    <a:pt x="4953" y="4169"/>
                  </a:cubicBezTo>
                  <a:cubicBezTo>
                    <a:pt x="5017" y="4112"/>
                    <a:pt x="5091" y="4087"/>
                    <a:pt x="5163" y="4087"/>
                  </a:cubicBezTo>
                  <a:close/>
                  <a:moveTo>
                    <a:pt x="6996" y="4803"/>
                  </a:moveTo>
                  <a:cubicBezTo>
                    <a:pt x="7166" y="4803"/>
                    <a:pt x="7337" y="4925"/>
                    <a:pt x="7311" y="5145"/>
                  </a:cubicBezTo>
                  <a:cubicBezTo>
                    <a:pt x="7287" y="5335"/>
                    <a:pt x="7263" y="5359"/>
                    <a:pt x="7335" y="5455"/>
                  </a:cubicBezTo>
                  <a:cubicBezTo>
                    <a:pt x="7383" y="5550"/>
                    <a:pt x="7406" y="5526"/>
                    <a:pt x="7549" y="5550"/>
                  </a:cubicBezTo>
                  <a:cubicBezTo>
                    <a:pt x="7787" y="5550"/>
                    <a:pt x="8026" y="5669"/>
                    <a:pt x="8168" y="5883"/>
                  </a:cubicBezTo>
                  <a:cubicBezTo>
                    <a:pt x="8335" y="6098"/>
                    <a:pt x="8383" y="6360"/>
                    <a:pt x="8311" y="6621"/>
                  </a:cubicBezTo>
                  <a:cubicBezTo>
                    <a:pt x="8279" y="6794"/>
                    <a:pt x="8149" y="6874"/>
                    <a:pt x="8016" y="6874"/>
                  </a:cubicBezTo>
                  <a:cubicBezTo>
                    <a:pt x="7856" y="6874"/>
                    <a:pt x="7692" y="6758"/>
                    <a:pt x="7692" y="6550"/>
                  </a:cubicBezTo>
                  <a:cubicBezTo>
                    <a:pt x="7716" y="6360"/>
                    <a:pt x="7740" y="6336"/>
                    <a:pt x="7668" y="6240"/>
                  </a:cubicBezTo>
                  <a:cubicBezTo>
                    <a:pt x="7621" y="6169"/>
                    <a:pt x="7597" y="6169"/>
                    <a:pt x="7454" y="6145"/>
                  </a:cubicBezTo>
                  <a:cubicBezTo>
                    <a:pt x="7216" y="6145"/>
                    <a:pt x="6978" y="6026"/>
                    <a:pt x="6835" y="5812"/>
                  </a:cubicBezTo>
                  <a:cubicBezTo>
                    <a:pt x="6668" y="5597"/>
                    <a:pt x="6620" y="5335"/>
                    <a:pt x="6692" y="5074"/>
                  </a:cubicBezTo>
                  <a:cubicBezTo>
                    <a:pt x="6714" y="4889"/>
                    <a:pt x="6854" y="4803"/>
                    <a:pt x="6996" y="4803"/>
                  </a:cubicBezTo>
                  <a:close/>
                  <a:moveTo>
                    <a:pt x="3899" y="5058"/>
                  </a:moveTo>
                  <a:cubicBezTo>
                    <a:pt x="4388" y="5058"/>
                    <a:pt x="4858" y="5437"/>
                    <a:pt x="4858" y="6002"/>
                  </a:cubicBezTo>
                  <a:cubicBezTo>
                    <a:pt x="4858" y="6526"/>
                    <a:pt x="4430" y="6931"/>
                    <a:pt x="3906" y="6955"/>
                  </a:cubicBezTo>
                  <a:cubicBezTo>
                    <a:pt x="3072" y="6931"/>
                    <a:pt x="2643" y="5931"/>
                    <a:pt x="3239" y="5335"/>
                  </a:cubicBezTo>
                  <a:cubicBezTo>
                    <a:pt x="3431" y="5144"/>
                    <a:pt x="3667" y="5058"/>
                    <a:pt x="3899" y="5058"/>
                  </a:cubicBezTo>
                  <a:close/>
                  <a:moveTo>
                    <a:pt x="5780" y="7225"/>
                  </a:moveTo>
                  <a:cubicBezTo>
                    <a:pt x="5940" y="7225"/>
                    <a:pt x="6097" y="7354"/>
                    <a:pt x="6097" y="7550"/>
                  </a:cubicBezTo>
                  <a:cubicBezTo>
                    <a:pt x="6097" y="7717"/>
                    <a:pt x="5954" y="7860"/>
                    <a:pt x="5787" y="7860"/>
                  </a:cubicBezTo>
                  <a:cubicBezTo>
                    <a:pt x="5501" y="7860"/>
                    <a:pt x="5358" y="7526"/>
                    <a:pt x="5573" y="7312"/>
                  </a:cubicBezTo>
                  <a:cubicBezTo>
                    <a:pt x="5632" y="7252"/>
                    <a:pt x="5706" y="7225"/>
                    <a:pt x="5780" y="7225"/>
                  </a:cubicBezTo>
                  <a:close/>
                  <a:moveTo>
                    <a:pt x="5520" y="1"/>
                  </a:moveTo>
                  <a:cubicBezTo>
                    <a:pt x="5506" y="1"/>
                    <a:pt x="5492" y="1"/>
                    <a:pt x="5477" y="1"/>
                  </a:cubicBezTo>
                  <a:cubicBezTo>
                    <a:pt x="1834" y="1"/>
                    <a:pt x="0" y="4407"/>
                    <a:pt x="2596" y="7002"/>
                  </a:cubicBezTo>
                  <a:cubicBezTo>
                    <a:pt x="3425" y="7832"/>
                    <a:pt x="4446" y="8203"/>
                    <a:pt x="5448" y="8203"/>
                  </a:cubicBezTo>
                  <a:cubicBezTo>
                    <a:pt x="7554" y="8203"/>
                    <a:pt x="9581" y="6566"/>
                    <a:pt x="9597" y="4097"/>
                  </a:cubicBezTo>
                  <a:cubicBezTo>
                    <a:pt x="9597" y="1849"/>
                    <a:pt x="7763" y="1"/>
                    <a:pt x="55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108"/>
            <p:cNvSpPr/>
            <p:nvPr/>
          </p:nvSpPr>
          <p:spPr>
            <a:xfrm>
              <a:off x="3205781" y="4000463"/>
              <a:ext cx="408098" cy="349968"/>
            </a:xfrm>
            <a:custGeom>
              <a:avLst/>
              <a:gdLst/>
              <a:ahLst/>
              <a:cxnLst/>
              <a:rect l="l" t="t" r="r" b="b"/>
              <a:pathLst>
                <a:path w="12527" h="10727" extrusionOk="0">
                  <a:moveTo>
                    <a:pt x="7136" y="611"/>
                  </a:moveTo>
                  <a:cubicBezTo>
                    <a:pt x="9570" y="611"/>
                    <a:pt x="11907" y="2504"/>
                    <a:pt x="11907" y="5359"/>
                  </a:cubicBezTo>
                  <a:cubicBezTo>
                    <a:pt x="11884" y="7979"/>
                    <a:pt x="9788" y="10074"/>
                    <a:pt x="7168" y="10074"/>
                  </a:cubicBezTo>
                  <a:cubicBezTo>
                    <a:pt x="2953" y="10074"/>
                    <a:pt x="858" y="4978"/>
                    <a:pt x="3834" y="2001"/>
                  </a:cubicBezTo>
                  <a:cubicBezTo>
                    <a:pt x="4795" y="1041"/>
                    <a:pt x="5976" y="611"/>
                    <a:pt x="7136" y="611"/>
                  </a:cubicBezTo>
                  <a:close/>
                  <a:moveTo>
                    <a:pt x="7168" y="1"/>
                  </a:moveTo>
                  <a:cubicBezTo>
                    <a:pt x="2406" y="1"/>
                    <a:pt x="0" y="5764"/>
                    <a:pt x="3382" y="9146"/>
                  </a:cubicBezTo>
                  <a:cubicBezTo>
                    <a:pt x="4475" y="10238"/>
                    <a:pt x="5816" y="10727"/>
                    <a:pt x="7131" y="10727"/>
                  </a:cubicBezTo>
                  <a:cubicBezTo>
                    <a:pt x="9886" y="10727"/>
                    <a:pt x="12527" y="8583"/>
                    <a:pt x="12527" y="5359"/>
                  </a:cubicBezTo>
                  <a:cubicBezTo>
                    <a:pt x="12527" y="2406"/>
                    <a:pt x="10121" y="1"/>
                    <a:pt x="7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1" name="Google Shape;13661;p108"/>
          <p:cNvGrpSpPr/>
          <p:nvPr/>
        </p:nvGrpSpPr>
        <p:grpSpPr>
          <a:xfrm>
            <a:off x="3961416" y="4000463"/>
            <a:ext cx="408098" cy="349968"/>
            <a:chOff x="3961416" y="4000463"/>
            <a:chExt cx="408098" cy="349968"/>
          </a:xfrm>
        </p:grpSpPr>
        <p:sp>
          <p:nvSpPr>
            <p:cNvPr id="13662" name="Google Shape;13662;p108"/>
            <p:cNvSpPr/>
            <p:nvPr/>
          </p:nvSpPr>
          <p:spPr>
            <a:xfrm>
              <a:off x="4141407" y="4162870"/>
              <a:ext cx="65969" cy="65283"/>
            </a:xfrm>
            <a:custGeom>
              <a:avLst/>
              <a:gdLst/>
              <a:ahLst/>
              <a:cxnLst/>
              <a:rect l="l" t="t" r="r" b="b"/>
              <a:pathLst>
                <a:path w="2025" h="2001" extrusionOk="0">
                  <a:moveTo>
                    <a:pt x="810" y="0"/>
                  </a:moveTo>
                  <a:lnTo>
                    <a:pt x="1" y="2001"/>
                  </a:lnTo>
                  <a:lnTo>
                    <a:pt x="2025" y="1215"/>
                  </a:lnTo>
                  <a:lnTo>
                    <a:pt x="8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108"/>
            <p:cNvSpPr/>
            <p:nvPr/>
          </p:nvSpPr>
          <p:spPr>
            <a:xfrm>
              <a:off x="4182520" y="4121664"/>
              <a:ext cx="65969" cy="66098"/>
            </a:xfrm>
            <a:custGeom>
              <a:avLst/>
              <a:gdLst/>
              <a:ahLst/>
              <a:cxnLst/>
              <a:rect l="l" t="t" r="r" b="b"/>
              <a:pathLst>
                <a:path w="2025" h="2026" extrusionOk="0">
                  <a:moveTo>
                    <a:pt x="2025" y="1"/>
                  </a:moveTo>
                  <a:lnTo>
                    <a:pt x="1" y="811"/>
                  </a:lnTo>
                  <a:lnTo>
                    <a:pt x="1215" y="2025"/>
                  </a:lnTo>
                  <a:lnTo>
                    <a:pt x="202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108"/>
            <p:cNvSpPr/>
            <p:nvPr/>
          </p:nvSpPr>
          <p:spPr>
            <a:xfrm>
              <a:off x="3961416" y="4000463"/>
              <a:ext cx="408098" cy="349968"/>
            </a:xfrm>
            <a:custGeom>
              <a:avLst/>
              <a:gdLst/>
              <a:ahLst/>
              <a:cxnLst/>
              <a:rect l="l" t="t" r="r" b="b"/>
              <a:pathLst>
                <a:path w="12527" h="10727" extrusionOk="0">
                  <a:moveTo>
                    <a:pt x="6859" y="620"/>
                  </a:moveTo>
                  <a:cubicBezTo>
                    <a:pt x="7073" y="620"/>
                    <a:pt x="7264" y="620"/>
                    <a:pt x="7478" y="644"/>
                  </a:cubicBezTo>
                  <a:lnTo>
                    <a:pt x="7478" y="1573"/>
                  </a:lnTo>
                  <a:cubicBezTo>
                    <a:pt x="7478" y="1787"/>
                    <a:pt x="7324" y="1894"/>
                    <a:pt x="7169" y="1894"/>
                  </a:cubicBezTo>
                  <a:cubicBezTo>
                    <a:pt x="7014" y="1894"/>
                    <a:pt x="6859" y="1787"/>
                    <a:pt x="6859" y="1573"/>
                  </a:cubicBezTo>
                  <a:lnTo>
                    <a:pt x="6859" y="620"/>
                  </a:lnTo>
                  <a:close/>
                  <a:moveTo>
                    <a:pt x="4049" y="1787"/>
                  </a:moveTo>
                  <a:lnTo>
                    <a:pt x="4287" y="2025"/>
                  </a:lnTo>
                  <a:cubicBezTo>
                    <a:pt x="4406" y="2144"/>
                    <a:pt x="4406" y="2335"/>
                    <a:pt x="4287" y="2454"/>
                  </a:cubicBezTo>
                  <a:cubicBezTo>
                    <a:pt x="4228" y="2513"/>
                    <a:pt x="4144" y="2543"/>
                    <a:pt x="4061" y="2543"/>
                  </a:cubicBezTo>
                  <a:cubicBezTo>
                    <a:pt x="3978" y="2543"/>
                    <a:pt x="3894" y="2513"/>
                    <a:pt x="3835" y="2454"/>
                  </a:cubicBezTo>
                  <a:lnTo>
                    <a:pt x="3620" y="2239"/>
                  </a:lnTo>
                  <a:cubicBezTo>
                    <a:pt x="3739" y="2073"/>
                    <a:pt x="3906" y="1930"/>
                    <a:pt x="4049" y="1787"/>
                  </a:cubicBezTo>
                  <a:close/>
                  <a:moveTo>
                    <a:pt x="10288" y="1787"/>
                  </a:moveTo>
                  <a:cubicBezTo>
                    <a:pt x="10431" y="1930"/>
                    <a:pt x="10574" y="2073"/>
                    <a:pt x="10717" y="2239"/>
                  </a:cubicBezTo>
                  <a:lnTo>
                    <a:pt x="10503" y="2454"/>
                  </a:lnTo>
                  <a:cubicBezTo>
                    <a:pt x="10429" y="2527"/>
                    <a:pt x="10349" y="2558"/>
                    <a:pt x="10273" y="2558"/>
                  </a:cubicBezTo>
                  <a:cubicBezTo>
                    <a:pt x="10030" y="2558"/>
                    <a:pt x="9832" y="2243"/>
                    <a:pt x="10050" y="2025"/>
                  </a:cubicBezTo>
                  <a:lnTo>
                    <a:pt x="10288" y="1787"/>
                  </a:lnTo>
                  <a:close/>
                  <a:moveTo>
                    <a:pt x="3430" y="5026"/>
                  </a:moveTo>
                  <a:cubicBezTo>
                    <a:pt x="3787" y="5073"/>
                    <a:pt x="3787" y="5621"/>
                    <a:pt x="3430" y="5669"/>
                  </a:cubicBezTo>
                  <a:lnTo>
                    <a:pt x="2477" y="5669"/>
                  </a:lnTo>
                  <a:cubicBezTo>
                    <a:pt x="2453" y="5454"/>
                    <a:pt x="2430" y="5240"/>
                    <a:pt x="2453" y="5050"/>
                  </a:cubicBezTo>
                  <a:lnTo>
                    <a:pt x="2477" y="5026"/>
                  </a:lnTo>
                  <a:close/>
                  <a:moveTo>
                    <a:pt x="10911" y="5023"/>
                  </a:moveTo>
                  <a:cubicBezTo>
                    <a:pt x="10925" y="5023"/>
                    <a:pt x="10940" y="5024"/>
                    <a:pt x="10955" y="5026"/>
                  </a:cubicBezTo>
                  <a:lnTo>
                    <a:pt x="11908" y="5026"/>
                  </a:lnTo>
                  <a:cubicBezTo>
                    <a:pt x="11908" y="5240"/>
                    <a:pt x="11908" y="5454"/>
                    <a:pt x="11908" y="5669"/>
                  </a:cubicBezTo>
                  <a:lnTo>
                    <a:pt x="10955" y="5669"/>
                  </a:lnTo>
                  <a:cubicBezTo>
                    <a:pt x="10947" y="5669"/>
                    <a:pt x="10940" y="5669"/>
                    <a:pt x="10932" y="5669"/>
                  </a:cubicBezTo>
                  <a:cubicBezTo>
                    <a:pt x="10494" y="5669"/>
                    <a:pt x="10487" y="5023"/>
                    <a:pt x="10911" y="5023"/>
                  </a:cubicBezTo>
                  <a:close/>
                  <a:moveTo>
                    <a:pt x="9367" y="2839"/>
                  </a:moveTo>
                  <a:cubicBezTo>
                    <a:pt x="9570" y="2839"/>
                    <a:pt x="9751" y="3063"/>
                    <a:pt x="9669" y="3287"/>
                  </a:cubicBezTo>
                  <a:lnTo>
                    <a:pt x="8407" y="6407"/>
                  </a:lnTo>
                  <a:cubicBezTo>
                    <a:pt x="8383" y="6502"/>
                    <a:pt x="8312" y="6550"/>
                    <a:pt x="8240" y="6597"/>
                  </a:cubicBezTo>
                  <a:lnTo>
                    <a:pt x="5097" y="7836"/>
                  </a:lnTo>
                  <a:cubicBezTo>
                    <a:pt x="5052" y="7856"/>
                    <a:pt x="5007" y="7866"/>
                    <a:pt x="4964" y="7866"/>
                  </a:cubicBezTo>
                  <a:cubicBezTo>
                    <a:pt x="4756" y="7866"/>
                    <a:pt x="4593" y="7652"/>
                    <a:pt x="4692" y="7455"/>
                  </a:cubicBezTo>
                  <a:lnTo>
                    <a:pt x="4692" y="7431"/>
                  </a:lnTo>
                  <a:lnTo>
                    <a:pt x="5954" y="4287"/>
                  </a:lnTo>
                  <a:cubicBezTo>
                    <a:pt x="5978" y="4216"/>
                    <a:pt x="6049" y="4145"/>
                    <a:pt x="6121" y="4121"/>
                  </a:cubicBezTo>
                  <a:lnTo>
                    <a:pt x="9264" y="2859"/>
                  </a:lnTo>
                  <a:cubicBezTo>
                    <a:pt x="9299" y="2845"/>
                    <a:pt x="9333" y="2839"/>
                    <a:pt x="9367" y="2839"/>
                  </a:cubicBezTo>
                  <a:close/>
                  <a:moveTo>
                    <a:pt x="4073" y="8128"/>
                  </a:moveTo>
                  <a:cubicBezTo>
                    <a:pt x="4150" y="8128"/>
                    <a:pt x="4228" y="8157"/>
                    <a:pt x="4287" y="8217"/>
                  </a:cubicBezTo>
                  <a:cubicBezTo>
                    <a:pt x="4430" y="8336"/>
                    <a:pt x="4430" y="8550"/>
                    <a:pt x="4287" y="8669"/>
                  </a:cubicBezTo>
                  <a:lnTo>
                    <a:pt x="4073" y="8907"/>
                  </a:lnTo>
                  <a:cubicBezTo>
                    <a:pt x="3906" y="8765"/>
                    <a:pt x="3763" y="8622"/>
                    <a:pt x="3620" y="8479"/>
                  </a:cubicBezTo>
                  <a:lnTo>
                    <a:pt x="3620" y="8455"/>
                  </a:lnTo>
                  <a:lnTo>
                    <a:pt x="3859" y="8217"/>
                  </a:lnTo>
                  <a:cubicBezTo>
                    <a:pt x="3918" y="8157"/>
                    <a:pt x="3995" y="8128"/>
                    <a:pt x="4073" y="8128"/>
                  </a:cubicBezTo>
                  <a:close/>
                  <a:moveTo>
                    <a:pt x="10296" y="8126"/>
                  </a:moveTo>
                  <a:cubicBezTo>
                    <a:pt x="10366" y="8126"/>
                    <a:pt x="10439" y="8153"/>
                    <a:pt x="10503" y="8217"/>
                  </a:cubicBezTo>
                  <a:lnTo>
                    <a:pt x="10741" y="8455"/>
                  </a:lnTo>
                  <a:cubicBezTo>
                    <a:pt x="10598" y="8622"/>
                    <a:pt x="10431" y="8765"/>
                    <a:pt x="10288" y="8907"/>
                  </a:cubicBezTo>
                  <a:lnTo>
                    <a:pt x="10074" y="8669"/>
                  </a:lnTo>
                  <a:cubicBezTo>
                    <a:pt x="9834" y="8448"/>
                    <a:pt x="10052" y="8126"/>
                    <a:pt x="10296" y="8126"/>
                  </a:cubicBezTo>
                  <a:close/>
                  <a:moveTo>
                    <a:pt x="7169" y="8794"/>
                  </a:moveTo>
                  <a:cubicBezTo>
                    <a:pt x="7324" y="8794"/>
                    <a:pt x="7478" y="8896"/>
                    <a:pt x="7478" y="9098"/>
                  </a:cubicBezTo>
                  <a:lnTo>
                    <a:pt x="7478" y="10051"/>
                  </a:lnTo>
                  <a:cubicBezTo>
                    <a:pt x="7264" y="10074"/>
                    <a:pt x="7073" y="10074"/>
                    <a:pt x="6859" y="10074"/>
                  </a:cubicBezTo>
                  <a:lnTo>
                    <a:pt x="6859" y="10051"/>
                  </a:lnTo>
                  <a:lnTo>
                    <a:pt x="6859" y="9098"/>
                  </a:lnTo>
                  <a:cubicBezTo>
                    <a:pt x="6859" y="8896"/>
                    <a:pt x="7014" y="8794"/>
                    <a:pt x="7169" y="8794"/>
                  </a:cubicBezTo>
                  <a:close/>
                  <a:moveTo>
                    <a:pt x="7169" y="1"/>
                  </a:moveTo>
                  <a:cubicBezTo>
                    <a:pt x="2382" y="1"/>
                    <a:pt x="1" y="5764"/>
                    <a:pt x="3382" y="9146"/>
                  </a:cubicBezTo>
                  <a:cubicBezTo>
                    <a:pt x="4475" y="10238"/>
                    <a:pt x="5816" y="10727"/>
                    <a:pt x="7131" y="10727"/>
                  </a:cubicBezTo>
                  <a:cubicBezTo>
                    <a:pt x="9886" y="10727"/>
                    <a:pt x="12527" y="8583"/>
                    <a:pt x="12527" y="5359"/>
                  </a:cubicBezTo>
                  <a:cubicBezTo>
                    <a:pt x="12527" y="2406"/>
                    <a:pt x="10122" y="1"/>
                    <a:pt x="7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5" name="Google Shape;13665;p108"/>
          <p:cNvGrpSpPr/>
          <p:nvPr/>
        </p:nvGrpSpPr>
        <p:grpSpPr>
          <a:xfrm>
            <a:off x="4751974" y="4000463"/>
            <a:ext cx="395686" cy="349675"/>
            <a:chOff x="4751974" y="4000463"/>
            <a:chExt cx="395686" cy="349675"/>
          </a:xfrm>
        </p:grpSpPr>
        <p:sp>
          <p:nvSpPr>
            <p:cNvPr id="13666" name="Google Shape;13666;p108"/>
            <p:cNvSpPr/>
            <p:nvPr/>
          </p:nvSpPr>
          <p:spPr>
            <a:xfrm>
              <a:off x="4929652" y="4286388"/>
              <a:ext cx="38800" cy="32658"/>
            </a:xfrm>
            <a:custGeom>
              <a:avLst/>
              <a:gdLst/>
              <a:ahLst/>
              <a:cxnLst/>
              <a:rect l="l" t="t" r="r" b="b"/>
              <a:pathLst>
                <a:path w="1191" h="1001" extrusionOk="0">
                  <a:moveTo>
                    <a:pt x="1191" y="1"/>
                  </a:moveTo>
                  <a:lnTo>
                    <a:pt x="1191" y="1"/>
                  </a:lnTo>
                  <a:cubicBezTo>
                    <a:pt x="988" y="24"/>
                    <a:pt x="786" y="36"/>
                    <a:pt x="586" y="36"/>
                  </a:cubicBezTo>
                  <a:cubicBezTo>
                    <a:pt x="387" y="36"/>
                    <a:pt x="191" y="24"/>
                    <a:pt x="0" y="1"/>
                  </a:cubicBezTo>
                  <a:lnTo>
                    <a:pt x="0" y="1"/>
                  </a:lnTo>
                  <a:lnTo>
                    <a:pt x="595" y="1001"/>
                  </a:lnTo>
                  <a:lnTo>
                    <a:pt x="1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108"/>
            <p:cNvSpPr/>
            <p:nvPr/>
          </p:nvSpPr>
          <p:spPr>
            <a:xfrm>
              <a:off x="4774485" y="4230436"/>
              <a:ext cx="349133" cy="119701"/>
            </a:xfrm>
            <a:custGeom>
              <a:avLst/>
              <a:gdLst/>
              <a:ahLst/>
              <a:cxnLst/>
              <a:rect l="l" t="t" r="r" b="b"/>
              <a:pathLst>
                <a:path w="10717" h="3669" extrusionOk="0">
                  <a:moveTo>
                    <a:pt x="2001" y="1"/>
                  </a:moveTo>
                  <a:cubicBezTo>
                    <a:pt x="810" y="358"/>
                    <a:pt x="0" y="1454"/>
                    <a:pt x="0" y="2692"/>
                  </a:cubicBezTo>
                  <a:lnTo>
                    <a:pt x="0" y="3335"/>
                  </a:lnTo>
                  <a:cubicBezTo>
                    <a:pt x="0" y="3525"/>
                    <a:pt x="143" y="3668"/>
                    <a:pt x="310" y="3668"/>
                  </a:cubicBezTo>
                  <a:lnTo>
                    <a:pt x="10383" y="3668"/>
                  </a:lnTo>
                  <a:cubicBezTo>
                    <a:pt x="10574" y="3668"/>
                    <a:pt x="10717" y="3525"/>
                    <a:pt x="10717" y="3335"/>
                  </a:cubicBezTo>
                  <a:lnTo>
                    <a:pt x="10717" y="2692"/>
                  </a:lnTo>
                  <a:cubicBezTo>
                    <a:pt x="10717" y="1454"/>
                    <a:pt x="9907" y="358"/>
                    <a:pt x="8716" y="1"/>
                  </a:cubicBezTo>
                  <a:cubicBezTo>
                    <a:pt x="8240" y="668"/>
                    <a:pt x="7597" y="1192"/>
                    <a:pt x="6835" y="1477"/>
                  </a:cubicBezTo>
                  <a:cubicBezTo>
                    <a:pt x="5549" y="3645"/>
                    <a:pt x="5644" y="3502"/>
                    <a:pt x="5620" y="3525"/>
                  </a:cubicBezTo>
                  <a:cubicBezTo>
                    <a:pt x="5551" y="3606"/>
                    <a:pt x="5454" y="3648"/>
                    <a:pt x="5359" y="3648"/>
                  </a:cubicBezTo>
                  <a:cubicBezTo>
                    <a:pt x="5258" y="3648"/>
                    <a:pt x="5158" y="3600"/>
                    <a:pt x="5096" y="3502"/>
                  </a:cubicBezTo>
                  <a:lnTo>
                    <a:pt x="3882" y="1477"/>
                  </a:lnTo>
                  <a:cubicBezTo>
                    <a:pt x="3120" y="1192"/>
                    <a:pt x="2453" y="668"/>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108"/>
            <p:cNvSpPr/>
            <p:nvPr/>
          </p:nvSpPr>
          <p:spPr>
            <a:xfrm>
              <a:off x="4751974" y="4042418"/>
              <a:ext cx="83822" cy="132914"/>
            </a:xfrm>
            <a:custGeom>
              <a:avLst/>
              <a:gdLst/>
              <a:ahLst/>
              <a:cxnLst/>
              <a:rect l="l" t="t" r="r" b="b"/>
              <a:pathLst>
                <a:path w="2573" h="4074" extrusionOk="0">
                  <a:moveTo>
                    <a:pt x="2572" y="1"/>
                  </a:moveTo>
                  <a:cubicBezTo>
                    <a:pt x="429" y="263"/>
                    <a:pt x="1" y="3216"/>
                    <a:pt x="2001" y="4073"/>
                  </a:cubicBezTo>
                  <a:cubicBezTo>
                    <a:pt x="1953" y="3668"/>
                    <a:pt x="1953" y="3478"/>
                    <a:pt x="1953" y="2168"/>
                  </a:cubicBezTo>
                  <a:cubicBezTo>
                    <a:pt x="1953" y="1406"/>
                    <a:pt x="2168" y="644"/>
                    <a:pt x="2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108"/>
            <p:cNvSpPr/>
            <p:nvPr/>
          </p:nvSpPr>
          <p:spPr>
            <a:xfrm>
              <a:off x="5057649" y="4036220"/>
              <a:ext cx="90012" cy="132882"/>
            </a:xfrm>
            <a:custGeom>
              <a:avLst/>
              <a:gdLst/>
              <a:ahLst/>
              <a:cxnLst/>
              <a:rect l="l" t="t" r="r" b="b"/>
              <a:pathLst>
                <a:path w="2763" h="4073" extrusionOk="0">
                  <a:moveTo>
                    <a:pt x="0" y="0"/>
                  </a:moveTo>
                  <a:lnTo>
                    <a:pt x="0" y="0"/>
                  </a:lnTo>
                  <a:cubicBezTo>
                    <a:pt x="501" y="691"/>
                    <a:pt x="762" y="1524"/>
                    <a:pt x="762" y="2358"/>
                  </a:cubicBezTo>
                  <a:cubicBezTo>
                    <a:pt x="786" y="2930"/>
                    <a:pt x="762" y="3501"/>
                    <a:pt x="739" y="4073"/>
                  </a:cubicBezTo>
                  <a:cubicBezTo>
                    <a:pt x="2763" y="3191"/>
                    <a:pt x="2239" y="143"/>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108"/>
            <p:cNvSpPr/>
            <p:nvPr/>
          </p:nvSpPr>
          <p:spPr>
            <a:xfrm>
              <a:off x="4897042" y="4124992"/>
              <a:ext cx="23325" cy="21565"/>
            </a:xfrm>
            <a:custGeom>
              <a:avLst/>
              <a:gdLst/>
              <a:ahLst/>
              <a:cxnLst/>
              <a:rect l="l" t="t" r="r" b="b"/>
              <a:pathLst>
                <a:path w="716" h="661" extrusionOk="0">
                  <a:moveTo>
                    <a:pt x="367" y="0"/>
                  </a:moveTo>
                  <a:cubicBezTo>
                    <a:pt x="209" y="0"/>
                    <a:pt x="48" y="101"/>
                    <a:pt x="25" y="304"/>
                  </a:cubicBezTo>
                  <a:cubicBezTo>
                    <a:pt x="1" y="542"/>
                    <a:pt x="179" y="661"/>
                    <a:pt x="358" y="661"/>
                  </a:cubicBezTo>
                  <a:cubicBezTo>
                    <a:pt x="537" y="661"/>
                    <a:pt x="715" y="542"/>
                    <a:pt x="691" y="304"/>
                  </a:cubicBezTo>
                  <a:cubicBezTo>
                    <a:pt x="680" y="101"/>
                    <a:pt x="525" y="0"/>
                    <a:pt x="3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108"/>
            <p:cNvSpPr/>
            <p:nvPr/>
          </p:nvSpPr>
          <p:spPr>
            <a:xfrm>
              <a:off x="4978518" y="4124992"/>
              <a:ext cx="23293" cy="21565"/>
            </a:xfrm>
            <a:custGeom>
              <a:avLst/>
              <a:gdLst/>
              <a:ahLst/>
              <a:cxnLst/>
              <a:rect l="l" t="t" r="r" b="b"/>
              <a:pathLst>
                <a:path w="715" h="661" extrusionOk="0">
                  <a:moveTo>
                    <a:pt x="366" y="0"/>
                  </a:moveTo>
                  <a:cubicBezTo>
                    <a:pt x="209" y="0"/>
                    <a:pt x="48" y="101"/>
                    <a:pt x="24" y="304"/>
                  </a:cubicBezTo>
                  <a:cubicBezTo>
                    <a:pt x="0" y="542"/>
                    <a:pt x="179" y="661"/>
                    <a:pt x="358" y="661"/>
                  </a:cubicBezTo>
                  <a:cubicBezTo>
                    <a:pt x="536" y="661"/>
                    <a:pt x="715" y="542"/>
                    <a:pt x="691" y="304"/>
                  </a:cubicBezTo>
                  <a:cubicBezTo>
                    <a:pt x="679" y="101"/>
                    <a:pt x="524" y="0"/>
                    <a:pt x="3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108"/>
            <p:cNvSpPr/>
            <p:nvPr/>
          </p:nvSpPr>
          <p:spPr>
            <a:xfrm>
              <a:off x="4835764" y="4000463"/>
              <a:ext cx="225795" cy="124367"/>
            </a:xfrm>
            <a:custGeom>
              <a:avLst/>
              <a:gdLst/>
              <a:ahLst/>
              <a:cxnLst/>
              <a:rect l="l" t="t" r="r" b="b"/>
              <a:pathLst>
                <a:path w="6931" h="3812" extrusionOk="0">
                  <a:moveTo>
                    <a:pt x="3477" y="1"/>
                  </a:moveTo>
                  <a:cubicBezTo>
                    <a:pt x="1548" y="1"/>
                    <a:pt x="0" y="1549"/>
                    <a:pt x="0" y="3454"/>
                  </a:cubicBezTo>
                  <a:lnTo>
                    <a:pt x="0" y="3811"/>
                  </a:lnTo>
                  <a:lnTo>
                    <a:pt x="1334" y="3811"/>
                  </a:lnTo>
                  <a:cubicBezTo>
                    <a:pt x="1477" y="3371"/>
                    <a:pt x="1852" y="3150"/>
                    <a:pt x="2230" y="3150"/>
                  </a:cubicBezTo>
                  <a:cubicBezTo>
                    <a:pt x="2608" y="3150"/>
                    <a:pt x="2989" y="3371"/>
                    <a:pt x="3144" y="3811"/>
                  </a:cubicBezTo>
                  <a:lnTo>
                    <a:pt x="3811" y="3811"/>
                  </a:lnTo>
                  <a:cubicBezTo>
                    <a:pt x="3966" y="3383"/>
                    <a:pt x="4347" y="3168"/>
                    <a:pt x="4725" y="3168"/>
                  </a:cubicBezTo>
                  <a:cubicBezTo>
                    <a:pt x="5103" y="3168"/>
                    <a:pt x="5478" y="3383"/>
                    <a:pt x="5621" y="3811"/>
                  </a:cubicBezTo>
                  <a:lnTo>
                    <a:pt x="6930" y="3811"/>
                  </a:lnTo>
                  <a:lnTo>
                    <a:pt x="6930" y="3454"/>
                  </a:lnTo>
                  <a:cubicBezTo>
                    <a:pt x="6930" y="1549"/>
                    <a:pt x="5383" y="1"/>
                    <a:pt x="3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108"/>
            <p:cNvSpPr/>
            <p:nvPr/>
          </p:nvSpPr>
          <p:spPr>
            <a:xfrm>
              <a:off x="4835764" y="4144991"/>
              <a:ext cx="225795" cy="122018"/>
            </a:xfrm>
            <a:custGeom>
              <a:avLst/>
              <a:gdLst/>
              <a:ahLst/>
              <a:cxnLst/>
              <a:rect l="l" t="t" r="r" b="b"/>
              <a:pathLst>
                <a:path w="6931" h="3740" extrusionOk="0">
                  <a:moveTo>
                    <a:pt x="2822" y="1237"/>
                  </a:moveTo>
                  <a:cubicBezTo>
                    <a:pt x="2834" y="1237"/>
                    <a:pt x="2846" y="1237"/>
                    <a:pt x="2858" y="1239"/>
                  </a:cubicBezTo>
                  <a:lnTo>
                    <a:pt x="4120" y="1239"/>
                  </a:lnTo>
                  <a:cubicBezTo>
                    <a:pt x="4263" y="1239"/>
                    <a:pt x="4406" y="1358"/>
                    <a:pt x="4406" y="1524"/>
                  </a:cubicBezTo>
                  <a:cubicBezTo>
                    <a:pt x="4430" y="1715"/>
                    <a:pt x="4287" y="1858"/>
                    <a:pt x="4120" y="1882"/>
                  </a:cubicBezTo>
                  <a:lnTo>
                    <a:pt x="2858" y="1882"/>
                  </a:lnTo>
                  <a:cubicBezTo>
                    <a:pt x="2692" y="1882"/>
                    <a:pt x="2572" y="1763"/>
                    <a:pt x="2549" y="1596"/>
                  </a:cubicBezTo>
                  <a:cubicBezTo>
                    <a:pt x="2504" y="1416"/>
                    <a:pt x="2628" y="1237"/>
                    <a:pt x="2822" y="1237"/>
                  </a:cubicBezTo>
                  <a:close/>
                  <a:moveTo>
                    <a:pt x="0" y="0"/>
                  </a:moveTo>
                  <a:lnTo>
                    <a:pt x="0" y="286"/>
                  </a:lnTo>
                  <a:cubicBezTo>
                    <a:pt x="0" y="2191"/>
                    <a:pt x="1548" y="3739"/>
                    <a:pt x="3477" y="3739"/>
                  </a:cubicBezTo>
                  <a:cubicBezTo>
                    <a:pt x="5383" y="3739"/>
                    <a:pt x="6907" y="2191"/>
                    <a:pt x="6930" y="286"/>
                  </a:cubicBezTo>
                  <a:lnTo>
                    <a:pt x="6930" y="0"/>
                  </a:lnTo>
                  <a:lnTo>
                    <a:pt x="5621" y="0"/>
                  </a:lnTo>
                  <a:cubicBezTo>
                    <a:pt x="5478" y="429"/>
                    <a:pt x="5103" y="643"/>
                    <a:pt x="4725" y="643"/>
                  </a:cubicBezTo>
                  <a:cubicBezTo>
                    <a:pt x="4347" y="643"/>
                    <a:pt x="3966" y="429"/>
                    <a:pt x="3811" y="0"/>
                  </a:cubicBezTo>
                  <a:lnTo>
                    <a:pt x="3144" y="0"/>
                  </a:lnTo>
                  <a:cubicBezTo>
                    <a:pt x="2989" y="429"/>
                    <a:pt x="2608" y="643"/>
                    <a:pt x="2230" y="643"/>
                  </a:cubicBezTo>
                  <a:cubicBezTo>
                    <a:pt x="1852" y="643"/>
                    <a:pt x="1477" y="429"/>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74" name="Google Shape;13674;p108"/>
          <p:cNvSpPr/>
          <p:nvPr/>
        </p:nvSpPr>
        <p:spPr>
          <a:xfrm>
            <a:off x="5559440" y="4043299"/>
            <a:ext cx="86298" cy="74515"/>
          </a:xfrm>
          <a:custGeom>
            <a:avLst/>
            <a:gdLst/>
            <a:ahLst/>
            <a:cxnLst/>
            <a:rect l="l" t="t" r="r" b="b"/>
            <a:pathLst>
              <a:path w="2649" h="2284" extrusionOk="0">
                <a:moveTo>
                  <a:pt x="1303" y="1"/>
                </a:moveTo>
                <a:cubicBezTo>
                  <a:pt x="1078" y="1"/>
                  <a:pt x="846" y="86"/>
                  <a:pt x="648" y="283"/>
                </a:cubicBezTo>
                <a:cubicBezTo>
                  <a:pt x="1" y="911"/>
                  <a:pt x="540" y="1882"/>
                  <a:pt x="1286" y="1882"/>
                </a:cubicBezTo>
                <a:cubicBezTo>
                  <a:pt x="1418" y="1882"/>
                  <a:pt x="1557" y="1852"/>
                  <a:pt x="1696" y="1784"/>
                </a:cubicBezTo>
                <a:lnTo>
                  <a:pt x="2196" y="2284"/>
                </a:lnTo>
                <a:cubicBezTo>
                  <a:pt x="2339" y="2117"/>
                  <a:pt x="2482" y="1974"/>
                  <a:pt x="2649" y="1831"/>
                </a:cubicBezTo>
                <a:lnTo>
                  <a:pt x="2149" y="1331"/>
                </a:lnTo>
                <a:cubicBezTo>
                  <a:pt x="2480" y="634"/>
                  <a:pt x="1918" y="1"/>
                  <a:pt x="1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108"/>
          <p:cNvSpPr/>
          <p:nvPr/>
        </p:nvSpPr>
        <p:spPr>
          <a:xfrm>
            <a:off x="5559538" y="4232785"/>
            <a:ext cx="86200" cy="74385"/>
          </a:xfrm>
          <a:custGeom>
            <a:avLst/>
            <a:gdLst/>
            <a:ahLst/>
            <a:cxnLst/>
            <a:rect l="l" t="t" r="r" b="b"/>
            <a:pathLst>
              <a:path w="2646" h="2280" extrusionOk="0">
                <a:moveTo>
                  <a:pt x="2193" y="0"/>
                </a:moveTo>
                <a:lnTo>
                  <a:pt x="1717" y="501"/>
                </a:lnTo>
                <a:cubicBezTo>
                  <a:pt x="1566" y="427"/>
                  <a:pt x="1419" y="394"/>
                  <a:pt x="1279" y="394"/>
                </a:cubicBezTo>
                <a:cubicBezTo>
                  <a:pt x="515" y="394"/>
                  <a:pt x="1" y="1376"/>
                  <a:pt x="645" y="2001"/>
                </a:cubicBezTo>
                <a:cubicBezTo>
                  <a:pt x="840" y="2196"/>
                  <a:pt x="1069" y="2279"/>
                  <a:pt x="1291" y="2279"/>
                </a:cubicBezTo>
                <a:cubicBezTo>
                  <a:pt x="1909" y="2279"/>
                  <a:pt x="2479" y="1630"/>
                  <a:pt x="2146" y="929"/>
                </a:cubicBezTo>
                <a:lnTo>
                  <a:pt x="2646" y="429"/>
                </a:lnTo>
                <a:cubicBezTo>
                  <a:pt x="2479" y="310"/>
                  <a:pt x="2336" y="167"/>
                  <a:pt x="2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108"/>
          <p:cNvSpPr/>
          <p:nvPr/>
        </p:nvSpPr>
        <p:spPr>
          <a:xfrm>
            <a:off x="5759759" y="4042973"/>
            <a:ext cx="86428" cy="74842"/>
          </a:xfrm>
          <a:custGeom>
            <a:avLst/>
            <a:gdLst/>
            <a:ahLst/>
            <a:cxnLst/>
            <a:rect l="l" t="t" r="r" b="b"/>
            <a:pathLst>
              <a:path w="2653" h="2294" extrusionOk="0">
                <a:moveTo>
                  <a:pt x="1362" y="0"/>
                </a:moveTo>
                <a:cubicBezTo>
                  <a:pt x="742" y="0"/>
                  <a:pt x="170" y="645"/>
                  <a:pt x="501" y="1341"/>
                </a:cubicBezTo>
                <a:lnTo>
                  <a:pt x="1" y="1841"/>
                </a:lnTo>
                <a:cubicBezTo>
                  <a:pt x="167" y="1984"/>
                  <a:pt x="310" y="2127"/>
                  <a:pt x="453" y="2294"/>
                </a:cubicBezTo>
                <a:lnTo>
                  <a:pt x="953" y="1794"/>
                </a:lnTo>
                <a:cubicBezTo>
                  <a:pt x="1096" y="1862"/>
                  <a:pt x="1237" y="1892"/>
                  <a:pt x="1371" y="1892"/>
                </a:cubicBezTo>
                <a:cubicBezTo>
                  <a:pt x="2127" y="1892"/>
                  <a:pt x="2652" y="921"/>
                  <a:pt x="2025" y="293"/>
                </a:cubicBezTo>
                <a:cubicBezTo>
                  <a:pt x="1826" y="88"/>
                  <a:pt x="1591" y="0"/>
                  <a:pt x="1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108"/>
          <p:cNvSpPr/>
          <p:nvPr/>
        </p:nvSpPr>
        <p:spPr>
          <a:xfrm>
            <a:off x="5660463" y="4000463"/>
            <a:ext cx="85353" cy="83194"/>
          </a:xfrm>
          <a:custGeom>
            <a:avLst/>
            <a:gdLst/>
            <a:ahLst/>
            <a:cxnLst/>
            <a:rect l="l" t="t" r="r" b="b"/>
            <a:pathLst>
              <a:path w="2620" h="2550" extrusionOk="0">
                <a:moveTo>
                  <a:pt x="1310" y="1"/>
                </a:moveTo>
                <a:cubicBezTo>
                  <a:pt x="238" y="1"/>
                  <a:pt x="0" y="1477"/>
                  <a:pt x="1000" y="1835"/>
                </a:cubicBezTo>
                <a:lnTo>
                  <a:pt x="1000" y="2549"/>
                </a:lnTo>
                <a:cubicBezTo>
                  <a:pt x="1096" y="2537"/>
                  <a:pt x="1197" y="2531"/>
                  <a:pt x="1301" y="2531"/>
                </a:cubicBezTo>
                <a:cubicBezTo>
                  <a:pt x="1405" y="2531"/>
                  <a:pt x="1512" y="2537"/>
                  <a:pt x="1620" y="2549"/>
                </a:cubicBezTo>
                <a:lnTo>
                  <a:pt x="1620" y="1835"/>
                </a:lnTo>
                <a:cubicBezTo>
                  <a:pt x="2620" y="1477"/>
                  <a:pt x="2358"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108"/>
          <p:cNvSpPr/>
          <p:nvPr/>
        </p:nvSpPr>
        <p:spPr>
          <a:xfrm>
            <a:off x="5528557" y="4143915"/>
            <a:ext cx="83040" cy="61922"/>
          </a:xfrm>
          <a:custGeom>
            <a:avLst/>
            <a:gdLst/>
            <a:ahLst/>
            <a:cxnLst/>
            <a:rect l="l" t="t" r="r" b="b"/>
            <a:pathLst>
              <a:path w="2549" h="1898" extrusionOk="0">
                <a:moveTo>
                  <a:pt x="956" y="1"/>
                </a:moveTo>
                <a:cubicBezTo>
                  <a:pt x="478" y="1"/>
                  <a:pt x="1" y="342"/>
                  <a:pt x="1" y="938"/>
                </a:cubicBezTo>
                <a:cubicBezTo>
                  <a:pt x="1" y="1550"/>
                  <a:pt x="482" y="1898"/>
                  <a:pt x="961" y="1898"/>
                </a:cubicBezTo>
                <a:cubicBezTo>
                  <a:pt x="1322" y="1898"/>
                  <a:pt x="1681" y="1701"/>
                  <a:pt x="1835" y="1272"/>
                </a:cubicBezTo>
                <a:lnTo>
                  <a:pt x="2549" y="1272"/>
                </a:lnTo>
                <a:cubicBezTo>
                  <a:pt x="2525" y="1057"/>
                  <a:pt x="2525" y="843"/>
                  <a:pt x="2549" y="629"/>
                </a:cubicBezTo>
                <a:lnTo>
                  <a:pt x="1835" y="629"/>
                </a:lnTo>
                <a:cubicBezTo>
                  <a:pt x="1680" y="197"/>
                  <a:pt x="1318" y="1"/>
                  <a:pt x="9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108"/>
          <p:cNvSpPr/>
          <p:nvPr/>
        </p:nvSpPr>
        <p:spPr>
          <a:xfrm>
            <a:off x="5660463" y="4266976"/>
            <a:ext cx="85353" cy="83161"/>
          </a:xfrm>
          <a:custGeom>
            <a:avLst/>
            <a:gdLst/>
            <a:ahLst/>
            <a:cxnLst/>
            <a:rect l="l" t="t" r="r" b="b"/>
            <a:pathLst>
              <a:path w="2620" h="2549" extrusionOk="0">
                <a:moveTo>
                  <a:pt x="1000" y="0"/>
                </a:moveTo>
                <a:lnTo>
                  <a:pt x="1000" y="715"/>
                </a:lnTo>
                <a:cubicBezTo>
                  <a:pt x="0" y="1072"/>
                  <a:pt x="238" y="2548"/>
                  <a:pt x="1310" y="2548"/>
                </a:cubicBezTo>
                <a:cubicBezTo>
                  <a:pt x="2358" y="2548"/>
                  <a:pt x="2620" y="1072"/>
                  <a:pt x="1620" y="715"/>
                </a:cubicBezTo>
                <a:lnTo>
                  <a:pt x="1620" y="0"/>
                </a:lnTo>
                <a:cubicBezTo>
                  <a:pt x="1512" y="12"/>
                  <a:pt x="1405" y="18"/>
                  <a:pt x="1301" y="18"/>
                </a:cubicBezTo>
                <a:cubicBezTo>
                  <a:pt x="1197" y="18"/>
                  <a:pt x="1096" y="12"/>
                  <a:pt x="1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108"/>
          <p:cNvSpPr/>
          <p:nvPr/>
        </p:nvSpPr>
        <p:spPr>
          <a:xfrm>
            <a:off x="5759759" y="4232785"/>
            <a:ext cx="86330" cy="74385"/>
          </a:xfrm>
          <a:custGeom>
            <a:avLst/>
            <a:gdLst/>
            <a:ahLst/>
            <a:cxnLst/>
            <a:rect l="l" t="t" r="r" b="b"/>
            <a:pathLst>
              <a:path w="2650" h="2280" extrusionOk="0">
                <a:moveTo>
                  <a:pt x="453" y="0"/>
                </a:moveTo>
                <a:cubicBezTo>
                  <a:pt x="310" y="167"/>
                  <a:pt x="167" y="310"/>
                  <a:pt x="1" y="429"/>
                </a:cubicBezTo>
                <a:lnTo>
                  <a:pt x="501" y="929"/>
                </a:lnTo>
                <a:cubicBezTo>
                  <a:pt x="168" y="1630"/>
                  <a:pt x="737" y="2279"/>
                  <a:pt x="1365" y="2279"/>
                </a:cubicBezTo>
                <a:cubicBezTo>
                  <a:pt x="1591" y="2279"/>
                  <a:pt x="1823" y="2196"/>
                  <a:pt x="2025" y="2001"/>
                </a:cubicBezTo>
                <a:cubicBezTo>
                  <a:pt x="2649" y="1376"/>
                  <a:pt x="2132" y="394"/>
                  <a:pt x="1382" y="394"/>
                </a:cubicBezTo>
                <a:cubicBezTo>
                  <a:pt x="1245" y="394"/>
                  <a:pt x="1100" y="427"/>
                  <a:pt x="953" y="501"/>
                </a:cubicBezTo>
                <a:lnTo>
                  <a:pt x="4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108"/>
          <p:cNvSpPr/>
          <p:nvPr/>
        </p:nvSpPr>
        <p:spPr>
          <a:xfrm>
            <a:off x="5793901" y="4144208"/>
            <a:ext cx="92357" cy="61759"/>
          </a:xfrm>
          <a:custGeom>
            <a:avLst/>
            <a:gdLst/>
            <a:ahLst/>
            <a:cxnLst/>
            <a:rect l="l" t="t" r="r" b="b"/>
            <a:pathLst>
              <a:path w="2835" h="1893" extrusionOk="0">
                <a:moveTo>
                  <a:pt x="1620" y="1"/>
                </a:moveTo>
                <a:cubicBezTo>
                  <a:pt x="1215" y="1"/>
                  <a:pt x="858" y="263"/>
                  <a:pt x="739" y="644"/>
                </a:cubicBezTo>
                <a:lnTo>
                  <a:pt x="0" y="644"/>
                </a:lnTo>
                <a:cubicBezTo>
                  <a:pt x="24" y="834"/>
                  <a:pt x="24" y="1048"/>
                  <a:pt x="0" y="1263"/>
                </a:cubicBezTo>
                <a:lnTo>
                  <a:pt x="739" y="1263"/>
                </a:lnTo>
                <a:cubicBezTo>
                  <a:pt x="875" y="1670"/>
                  <a:pt x="1251" y="1892"/>
                  <a:pt x="1629" y="1892"/>
                </a:cubicBezTo>
                <a:cubicBezTo>
                  <a:pt x="1913" y="1892"/>
                  <a:pt x="2198" y="1767"/>
                  <a:pt x="2382" y="1501"/>
                </a:cubicBezTo>
                <a:cubicBezTo>
                  <a:pt x="2834" y="882"/>
                  <a:pt x="2382"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108"/>
          <p:cNvSpPr/>
          <p:nvPr/>
        </p:nvSpPr>
        <p:spPr>
          <a:xfrm>
            <a:off x="5606938" y="4103819"/>
            <a:ext cx="167579" cy="143126"/>
          </a:xfrm>
          <a:custGeom>
            <a:avLst/>
            <a:gdLst/>
            <a:ahLst/>
            <a:cxnLst/>
            <a:rect l="l" t="t" r="r" b="b"/>
            <a:pathLst>
              <a:path w="5144" h="4387" extrusionOk="0">
                <a:moveTo>
                  <a:pt x="3161" y="624"/>
                </a:moveTo>
                <a:cubicBezTo>
                  <a:pt x="3389" y="624"/>
                  <a:pt x="3599" y="897"/>
                  <a:pt x="3406" y="1143"/>
                </a:cubicBezTo>
                <a:lnTo>
                  <a:pt x="3144" y="1429"/>
                </a:lnTo>
                <a:lnTo>
                  <a:pt x="3406" y="1739"/>
                </a:lnTo>
                <a:cubicBezTo>
                  <a:pt x="3501" y="1858"/>
                  <a:pt x="3501" y="2024"/>
                  <a:pt x="3406" y="2144"/>
                </a:cubicBezTo>
                <a:lnTo>
                  <a:pt x="3144" y="2429"/>
                </a:lnTo>
                <a:lnTo>
                  <a:pt x="3406" y="2739"/>
                </a:lnTo>
                <a:cubicBezTo>
                  <a:pt x="3501" y="2858"/>
                  <a:pt x="3501" y="3025"/>
                  <a:pt x="3406" y="3144"/>
                </a:cubicBezTo>
                <a:lnTo>
                  <a:pt x="2977" y="3644"/>
                </a:lnTo>
                <a:cubicBezTo>
                  <a:pt x="2911" y="3722"/>
                  <a:pt x="2831" y="3755"/>
                  <a:pt x="2752" y="3755"/>
                </a:cubicBezTo>
                <a:cubicBezTo>
                  <a:pt x="2521" y="3755"/>
                  <a:pt x="2305" y="3470"/>
                  <a:pt x="2501" y="3239"/>
                </a:cubicBezTo>
                <a:lnTo>
                  <a:pt x="2763" y="2929"/>
                </a:lnTo>
                <a:lnTo>
                  <a:pt x="2501" y="2644"/>
                </a:lnTo>
                <a:cubicBezTo>
                  <a:pt x="2405" y="2525"/>
                  <a:pt x="2405" y="2358"/>
                  <a:pt x="2501" y="2239"/>
                </a:cubicBezTo>
                <a:lnTo>
                  <a:pt x="2763" y="1953"/>
                </a:lnTo>
                <a:lnTo>
                  <a:pt x="2501" y="1643"/>
                </a:lnTo>
                <a:cubicBezTo>
                  <a:pt x="2405" y="1524"/>
                  <a:pt x="2405" y="1358"/>
                  <a:pt x="2501" y="1239"/>
                </a:cubicBezTo>
                <a:lnTo>
                  <a:pt x="2929" y="738"/>
                </a:lnTo>
                <a:cubicBezTo>
                  <a:pt x="2997" y="658"/>
                  <a:pt x="3080" y="624"/>
                  <a:pt x="3161" y="624"/>
                </a:cubicBezTo>
                <a:close/>
                <a:moveTo>
                  <a:pt x="2953" y="0"/>
                </a:moveTo>
                <a:cubicBezTo>
                  <a:pt x="1000" y="0"/>
                  <a:pt x="0" y="2358"/>
                  <a:pt x="1381" y="3739"/>
                </a:cubicBezTo>
                <a:cubicBezTo>
                  <a:pt x="1828" y="4186"/>
                  <a:pt x="2380" y="4386"/>
                  <a:pt x="2922" y="4386"/>
                </a:cubicBezTo>
                <a:cubicBezTo>
                  <a:pt x="4054" y="4386"/>
                  <a:pt x="5144" y="3512"/>
                  <a:pt x="5144" y="2191"/>
                </a:cubicBezTo>
                <a:cubicBezTo>
                  <a:pt x="5144" y="977"/>
                  <a:pt x="4168"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83" name="Google Shape;13683;p108"/>
          <p:cNvGrpSpPr/>
          <p:nvPr/>
        </p:nvGrpSpPr>
        <p:grpSpPr>
          <a:xfrm>
            <a:off x="6281097" y="4001082"/>
            <a:ext cx="351479" cy="348272"/>
            <a:chOff x="6281097" y="4001082"/>
            <a:chExt cx="351479" cy="348272"/>
          </a:xfrm>
        </p:grpSpPr>
        <p:sp>
          <p:nvSpPr>
            <p:cNvPr id="13684" name="Google Shape;13684;p108"/>
            <p:cNvSpPr/>
            <p:nvPr/>
          </p:nvSpPr>
          <p:spPr>
            <a:xfrm>
              <a:off x="6281097" y="4226554"/>
              <a:ext cx="351479" cy="102606"/>
            </a:xfrm>
            <a:custGeom>
              <a:avLst/>
              <a:gdLst/>
              <a:ahLst/>
              <a:cxnLst/>
              <a:rect l="l" t="t" r="r" b="b"/>
              <a:pathLst>
                <a:path w="10789" h="3145" extrusionOk="0">
                  <a:moveTo>
                    <a:pt x="1668" y="1"/>
                  </a:moveTo>
                  <a:cubicBezTo>
                    <a:pt x="882" y="25"/>
                    <a:pt x="215" y="596"/>
                    <a:pt x="96" y="1382"/>
                  </a:cubicBezTo>
                  <a:cubicBezTo>
                    <a:pt x="1" y="2192"/>
                    <a:pt x="549" y="2954"/>
                    <a:pt x="1334" y="3121"/>
                  </a:cubicBezTo>
                  <a:lnTo>
                    <a:pt x="1334" y="1573"/>
                  </a:lnTo>
                  <a:cubicBezTo>
                    <a:pt x="1334" y="1049"/>
                    <a:pt x="1763" y="644"/>
                    <a:pt x="2287" y="620"/>
                  </a:cubicBezTo>
                  <a:lnTo>
                    <a:pt x="4168" y="620"/>
                  </a:lnTo>
                  <a:cubicBezTo>
                    <a:pt x="4692" y="644"/>
                    <a:pt x="5097" y="1049"/>
                    <a:pt x="5097" y="1573"/>
                  </a:cubicBezTo>
                  <a:lnTo>
                    <a:pt x="5097" y="3144"/>
                  </a:lnTo>
                  <a:lnTo>
                    <a:pt x="10432" y="3144"/>
                  </a:lnTo>
                  <a:cubicBezTo>
                    <a:pt x="10574" y="3144"/>
                    <a:pt x="10717" y="3025"/>
                    <a:pt x="10741" y="2882"/>
                  </a:cubicBezTo>
                  <a:cubicBezTo>
                    <a:pt x="10786" y="2703"/>
                    <a:pt x="10662" y="2523"/>
                    <a:pt x="10468" y="2523"/>
                  </a:cubicBezTo>
                  <a:cubicBezTo>
                    <a:pt x="10456" y="2523"/>
                    <a:pt x="10444" y="2524"/>
                    <a:pt x="10432" y="2525"/>
                  </a:cubicBezTo>
                  <a:lnTo>
                    <a:pt x="10098" y="2525"/>
                  </a:lnTo>
                  <a:lnTo>
                    <a:pt x="10098" y="644"/>
                  </a:lnTo>
                  <a:lnTo>
                    <a:pt x="10432" y="644"/>
                  </a:lnTo>
                  <a:cubicBezTo>
                    <a:pt x="10574" y="644"/>
                    <a:pt x="10717" y="525"/>
                    <a:pt x="10741" y="382"/>
                  </a:cubicBezTo>
                  <a:cubicBezTo>
                    <a:pt x="10789" y="191"/>
                    <a:pt x="10646" y="1"/>
                    <a:pt x="104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108"/>
            <p:cNvSpPr/>
            <p:nvPr/>
          </p:nvSpPr>
          <p:spPr>
            <a:xfrm>
              <a:off x="6345503" y="4267661"/>
              <a:ext cx="81476" cy="81693"/>
            </a:xfrm>
            <a:custGeom>
              <a:avLst/>
              <a:gdLst/>
              <a:ahLst/>
              <a:cxnLst/>
              <a:rect l="l" t="t" r="r" b="b"/>
              <a:pathLst>
                <a:path w="2501" h="2504" extrusionOk="0">
                  <a:moveTo>
                    <a:pt x="2223" y="1"/>
                  </a:moveTo>
                  <a:cubicBezTo>
                    <a:pt x="2213" y="1"/>
                    <a:pt x="2202" y="2"/>
                    <a:pt x="2191" y="3"/>
                  </a:cubicBezTo>
                  <a:lnTo>
                    <a:pt x="310" y="3"/>
                  </a:lnTo>
                  <a:cubicBezTo>
                    <a:pt x="143" y="3"/>
                    <a:pt x="0" y="146"/>
                    <a:pt x="0" y="313"/>
                  </a:cubicBezTo>
                  <a:lnTo>
                    <a:pt x="0" y="2194"/>
                  </a:lnTo>
                  <a:cubicBezTo>
                    <a:pt x="0" y="2370"/>
                    <a:pt x="146" y="2498"/>
                    <a:pt x="316" y="2498"/>
                  </a:cubicBezTo>
                  <a:cubicBezTo>
                    <a:pt x="353" y="2498"/>
                    <a:pt x="391" y="2492"/>
                    <a:pt x="429" y="2480"/>
                  </a:cubicBezTo>
                  <a:lnTo>
                    <a:pt x="1263" y="2218"/>
                  </a:lnTo>
                  <a:cubicBezTo>
                    <a:pt x="2191" y="2504"/>
                    <a:pt x="2144" y="2504"/>
                    <a:pt x="2215" y="2504"/>
                  </a:cubicBezTo>
                  <a:cubicBezTo>
                    <a:pt x="2382" y="2504"/>
                    <a:pt x="2501" y="2361"/>
                    <a:pt x="2501" y="2194"/>
                  </a:cubicBezTo>
                  <a:lnTo>
                    <a:pt x="2501" y="313"/>
                  </a:lnTo>
                  <a:cubicBezTo>
                    <a:pt x="2501" y="157"/>
                    <a:pt x="2376" y="1"/>
                    <a:pt x="2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108"/>
            <p:cNvSpPr/>
            <p:nvPr/>
          </p:nvSpPr>
          <p:spPr>
            <a:xfrm>
              <a:off x="6343939" y="4124796"/>
              <a:ext cx="225795" cy="82378"/>
            </a:xfrm>
            <a:custGeom>
              <a:avLst/>
              <a:gdLst/>
              <a:ahLst/>
              <a:cxnLst/>
              <a:rect l="l" t="t" r="r" b="b"/>
              <a:pathLst>
                <a:path w="6931" h="2525" extrusionOk="0">
                  <a:moveTo>
                    <a:pt x="2859" y="661"/>
                  </a:moveTo>
                  <a:cubicBezTo>
                    <a:pt x="3004" y="661"/>
                    <a:pt x="3152" y="767"/>
                    <a:pt x="3168" y="929"/>
                  </a:cubicBezTo>
                  <a:cubicBezTo>
                    <a:pt x="3168" y="1119"/>
                    <a:pt x="3025" y="1239"/>
                    <a:pt x="2859" y="1262"/>
                  </a:cubicBezTo>
                  <a:cubicBezTo>
                    <a:pt x="2597" y="1239"/>
                    <a:pt x="2478" y="929"/>
                    <a:pt x="2668" y="738"/>
                  </a:cubicBezTo>
                  <a:cubicBezTo>
                    <a:pt x="2722" y="685"/>
                    <a:pt x="2790" y="661"/>
                    <a:pt x="2859" y="661"/>
                  </a:cubicBezTo>
                  <a:close/>
                  <a:moveTo>
                    <a:pt x="4085" y="1254"/>
                  </a:moveTo>
                  <a:cubicBezTo>
                    <a:pt x="4248" y="1254"/>
                    <a:pt x="4407" y="1381"/>
                    <a:pt x="4407" y="1572"/>
                  </a:cubicBezTo>
                  <a:cubicBezTo>
                    <a:pt x="4407" y="1739"/>
                    <a:pt x="4287" y="1882"/>
                    <a:pt x="4097" y="1882"/>
                  </a:cubicBezTo>
                  <a:cubicBezTo>
                    <a:pt x="3835" y="1882"/>
                    <a:pt x="3668" y="1548"/>
                    <a:pt x="3859" y="1358"/>
                  </a:cubicBezTo>
                  <a:cubicBezTo>
                    <a:pt x="3922" y="1286"/>
                    <a:pt x="4004" y="1254"/>
                    <a:pt x="4085" y="1254"/>
                  </a:cubicBezTo>
                  <a:close/>
                  <a:moveTo>
                    <a:pt x="1287" y="0"/>
                  </a:moveTo>
                  <a:lnTo>
                    <a:pt x="168" y="2001"/>
                  </a:lnTo>
                  <a:cubicBezTo>
                    <a:pt x="72" y="2167"/>
                    <a:pt x="25" y="2334"/>
                    <a:pt x="1" y="2525"/>
                  </a:cubicBezTo>
                  <a:lnTo>
                    <a:pt x="6931" y="2525"/>
                  </a:lnTo>
                  <a:cubicBezTo>
                    <a:pt x="6931" y="2334"/>
                    <a:pt x="6883" y="2167"/>
                    <a:pt x="6788" y="2001"/>
                  </a:cubicBezTo>
                  <a:lnTo>
                    <a:pt x="566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108"/>
            <p:cNvSpPr/>
            <p:nvPr/>
          </p:nvSpPr>
          <p:spPr>
            <a:xfrm>
              <a:off x="6397497" y="4001082"/>
              <a:ext cx="119494" cy="102769"/>
            </a:xfrm>
            <a:custGeom>
              <a:avLst/>
              <a:gdLst/>
              <a:ahLst/>
              <a:cxnLst/>
              <a:rect l="l" t="t" r="r" b="b"/>
              <a:pathLst>
                <a:path w="3668" h="3150" extrusionOk="0">
                  <a:moveTo>
                    <a:pt x="3134" y="1"/>
                  </a:moveTo>
                  <a:cubicBezTo>
                    <a:pt x="3114" y="1"/>
                    <a:pt x="3094" y="2"/>
                    <a:pt x="3072" y="6"/>
                  </a:cubicBezTo>
                  <a:lnTo>
                    <a:pt x="619" y="6"/>
                  </a:lnTo>
                  <a:cubicBezTo>
                    <a:pt x="605" y="4"/>
                    <a:pt x="591" y="3"/>
                    <a:pt x="577" y="3"/>
                  </a:cubicBezTo>
                  <a:cubicBezTo>
                    <a:pt x="432" y="3"/>
                    <a:pt x="329" y="113"/>
                    <a:pt x="286" y="244"/>
                  </a:cubicBezTo>
                  <a:cubicBezTo>
                    <a:pt x="238" y="434"/>
                    <a:pt x="381" y="625"/>
                    <a:pt x="595" y="625"/>
                  </a:cubicBezTo>
                  <a:lnTo>
                    <a:pt x="595" y="2101"/>
                  </a:lnTo>
                  <a:lnTo>
                    <a:pt x="0" y="3149"/>
                  </a:lnTo>
                  <a:lnTo>
                    <a:pt x="3667" y="3149"/>
                  </a:lnTo>
                  <a:lnTo>
                    <a:pt x="3072" y="2101"/>
                  </a:lnTo>
                  <a:lnTo>
                    <a:pt x="3072" y="625"/>
                  </a:lnTo>
                  <a:cubicBezTo>
                    <a:pt x="3080" y="625"/>
                    <a:pt x="3088" y="625"/>
                    <a:pt x="3095" y="625"/>
                  </a:cubicBezTo>
                  <a:cubicBezTo>
                    <a:pt x="3526" y="625"/>
                    <a:pt x="3519" y="1"/>
                    <a:pt x="3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88" name="Google Shape;13688;p108"/>
          <p:cNvGrpSpPr/>
          <p:nvPr/>
        </p:nvGrpSpPr>
        <p:grpSpPr>
          <a:xfrm>
            <a:off x="7078659" y="4001246"/>
            <a:ext cx="266126" cy="348892"/>
            <a:chOff x="7078659" y="4001246"/>
            <a:chExt cx="266126" cy="348892"/>
          </a:xfrm>
        </p:grpSpPr>
        <p:sp>
          <p:nvSpPr>
            <p:cNvPr id="13689" name="Google Shape;13689;p108"/>
            <p:cNvSpPr/>
            <p:nvPr/>
          </p:nvSpPr>
          <p:spPr>
            <a:xfrm>
              <a:off x="7099607" y="4001246"/>
              <a:ext cx="225013" cy="82411"/>
            </a:xfrm>
            <a:custGeom>
              <a:avLst/>
              <a:gdLst/>
              <a:ahLst/>
              <a:cxnLst/>
              <a:rect l="l" t="t" r="r" b="b"/>
              <a:pathLst>
                <a:path w="6907" h="2526" extrusionOk="0">
                  <a:moveTo>
                    <a:pt x="738" y="1"/>
                  </a:moveTo>
                  <a:cubicBezTo>
                    <a:pt x="334" y="1"/>
                    <a:pt x="0" y="334"/>
                    <a:pt x="0" y="739"/>
                  </a:cubicBezTo>
                  <a:lnTo>
                    <a:pt x="0" y="2215"/>
                  </a:lnTo>
                  <a:cubicBezTo>
                    <a:pt x="0" y="2382"/>
                    <a:pt x="143" y="2525"/>
                    <a:pt x="310" y="2525"/>
                  </a:cubicBezTo>
                  <a:lnTo>
                    <a:pt x="6597" y="2525"/>
                  </a:lnTo>
                  <a:cubicBezTo>
                    <a:pt x="6763" y="2525"/>
                    <a:pt x="6883" y="2382"/>
                    <a:pt x="6906" y="2215"/>
                  </a:cubicBezTo>
                  <a:lnTo>
                    <a:pt x="6906" y="739"/>
                  </a:lnTo>
                  <a:cubicBezTo>
                    <a:pt x="6906" y="334"/>
                    <a:pt x="6573"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108"/>
            <p:cNvSpPr/>
            <p:nvPr/>
          </p:nvSpPr>
          <p:spPr>
            <a:xfrm>
              <a:off x="7078659" y="4103819"/>
              <a:ext cx="266126" cy="246319"/>
            </a:xfrm>
            <a:custGeom>
              <a:avLst/>
              <a:gdLst/>
              <a:ahLst/>
              <a:cxnLst/>
              <a:rect l="l" t="t" r="r" b="b"/>
              <a:pathLst>
                <a:path w="8169" h="7550" extrusionOk="0">
                  <a:moveTo>
                    <a:pt x="4715" y="1882"/>
                  </a:moveTo>
                  <a:cubicBezTo>
                    <a:pt x="4906" y="1882"/>
                    <a:pt x="5049" y="2024"/>
                    <a:pt x="5049" y="2191"/>
                  </a:cubicBezTo>
                  <a:lnTo>
                    <a:pt x="5049" y="3144"/>
                  </a:lnTo>
                  <a:lnTo>
                    <a:pt x="5978" y="3144"/>
                  </a:lnTo>
                  <a:cubicBezTo>
                    <a:pt x="5990" y="3142"/>
                    <a:pt x="6002" y="3141"/>
                    <a:pt x="6014" y="3141"/>
                  </a:cubicBezTo>
                  <a:cubicBezTo>
                    <a:pt x="6168" y="3141"/>
                    <a:pt x="6309" y="3277"/>
                    <a:pt x="6287" y="3453"/>
                  </a:cubicBezTo>
                  <a:lnTo>
                    <a:pt x="6287" y="4715"/>
                  </a:lnTo>
                  <a:cubicBezTo>
                    <a:pt x="6311" y="4882"/>
                    <a:pt x="6144" y="5025"/>
                    <a:pt x="5978" y="5025"/>
                  </a:cubicBezTo>
                  <a:lnTo>
                    <a:pt x="5049" y="5025"/>
                  </a:lnTo>
                  <a:lnTo>
                    <a:pt x="5049" y="5954"/>
                  </a:lnTo>
                  <a:cubicBezTo>
                    <a:pt x="5025" y="6144"/>
                    <a:pt x="4906" y="6263"/>
                    <a:pt x="4715" y="6287"/>
                  </a:cubicBezTo>
                  <a:lnTo>
                    <a:pt x="3477" y="6287"/>
                  </a:lnTo>
                  <a:cubicBezTo>
                    <a:pt x="3287" y="6263"/>
                    <a:pt x="3144" y="6144"/>
                    <a:pt x="3144" y="5954"/>
                  </a:cubicBezTo>
                  <a:lnTo>
                    <a:pt x="3144" y="5025"/>
                  </a:lnTo>
                  <a:lnTo>
                    <a:pt x="2215" y="5025"/>
                  </a:lnTo>
                  <a:cubicBezTo>
                    <a:pt x="2048" y="5025"/>
                    <a:pt x="1905" y="4882"/>
                    <a:pt x="1905" y="4715"/>
                  </a:cubicBezTo>
                  <a:lnTo>
                    <a:pt x="1905" y="3453"/>
                  </a:lnTo>
                  <a:cubicBezTo>
                    <a:pt x="1905" y="3287"/>
                    <a:pt x="2048" y="3144"/>
                    <a:pt x="2215" y="3144"/>
                  </a:cubicBezTo>
                  <a:lnTo>
                    <a:pt x="3144" y="3144"/>
                  </a:lnTo>
                  <a:lnTo>
                    <a:pt x="3144" y="2191"/>
                  </a:lnTo>
                  <a:cubicBezTo>
                    <a:pt x="3144" y="2024"/>
                    <a:pt x="3287" y="1882"/>
                    <a:pt x="3477" y="1882"/>
                  </a:cubicBezTo>
                  <a:close/>
                  <a:moveTo>
                    <a:pt x="1262" y="0"/>
                  </a:moveTo>
                  <a:lnTo>
                    <a:pt x="1262" y="596"/>
                  </a:lnTo>
                  <a:cubicBezTo>
                    <a:pt x="1262" y="738"/>
                    <a:pt x="1215" y="858"/>
                    <a:pt x="1119" y="977"/>
                  </a:cubicBezTo>
                  <a:lnTo>
                    <a:pt x="334" y="1739"/>
                  </a:lnTo>
                  <a:cubicBezTo>
                    <a:pt x="119" y="1953"/>
                    <a:pt x="0" y="2239"/>
                    <a:pt x="0" y="2548"/>
                  </a:cubicBezTo>
                  <a:lnTo>
                    <a:pt x="0" y="6406"/>
                  </a:lnTo>
                  <a:cubicBezTo>
                    <a:pt x="24" y="7049"/>
                    <a:pt x="524" y="7549"/>
                    <a:pt x="1167" y="7549"/>
                  </a:cubicBezTo>
                  <a:lnTo>
                    <a:pt x="7025" y="7549"/>
                  </a:lnTo>
                  <a:cubicBezTo>
                    <a:pt x="7668" y="7549"/>
                    <a:pt x="8169" y="7025"/>
                    <a:pt x="8169" y="6406"/>
                  </a:cubicBezTo>
                  <a:lnTo>
                    <a:pt x="8169" y="2525"/>
                  </a:lnTo>
                  <a:cubicBezTo>
                    <a:pt x="8169" y="2239"/>
                    <a:pt x="8049" y="1953"/>
                    <a:pt x="7835" y="1739"/>
                  </a:cubicBezTo>
                  <a:lnTo>
                    <a:pt x="7073" y="977"/>
                  </a:lnTo>
                  <a:cubicBezTo>
                    <a:pt x="6978" y="858"/>
                    <a:pt x="6906" y="738"/>
                    <a:pt x="6906" y="596"/>
                  </a:cubicBezTo>
                  <a:lnTo>
                    <a:pt x="69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108"/>
            <p:cNvSpPr/>
            <p:nvPr/>
          </p:nvSpPr>
          <p:spPr>
            <a:xfrm>
              <a:off x="7161667" y="4185381"/>
              <a:ext cx="100893" cy="102606"/>
            </a:xfrm>
            <a:custGeom>
              <a:avLst/>
              <a:gdLst/>
              <a:ahLst/>
              <a:cxnLst/>
              <a:rect l="l" t="t" r="r" b="b"/>
              <a:pathLst>
                <a:path w="3097" h="3145" extrusionOk="0">
                  <a:moveTo>
                    <a:pt x="1239" y="1"/>
                  </a:moveTo>
                  <a:lnTo>
                    <a:pt x="1239" y="953"/>
                  </a:lnTo>
                  <a:cubicBezTo>
                    <a:pt x="1239" y="1120"/>
                    <a:pt x="1096" y="1263"/>
                    <a:pt x="929" y="1263"/>
                  </a:cubicBezTo>
                  <a:lnTo>
                    <a:pt x="0" y="1263"/>
                  </a:lnTo>
                  <a:lnTo>
                    <a:pt x="0" y="1882"/>
                  </a:lnTo>
                  <a:lnTo>
                    <a:pt x="929" y="1882"/>
                  </a:lnTo>
                  <a:cubicBezTo>
                    <a:pt x="1096" y="1906"/>
                    <a:pt x="1239" y="2049"/>
                    <a:pt x="1239" y="2215"/>
                  </a:cubicBezTo>
                  <a:lnTo>
                    <a:pt x="1239" y="3144"/>
                  </a:lnTo>
                  <a:lnTo>
                    <a:pt x="1858" y="3144"/>
                  </a:lnTo>
                  <a:lnTo>
                    <a:pt x="1858" y="2215"/>
                  </a:lnTo>
                  <a:cubicBezTo>
                    <a:pt x="1858" y="2025"/>
                    <a:pt x="2001" y="1882"/>
                    <a:pt x="2167" y="1882"/>
                  </a:cubicBezTo>
                  <a:lnTo>
                    <a:pt x="3096" y="1882"/>
                  </a:lnTo>
                  <a:lnTo>
                    <a:pt x="3096" y="1263"/>
                  </a:lnTo>
                  <a:lnTo>
                    <a:pt x="2167" y="1263"/>
                  </a:lnTo>
                  <a:cubicBezTo>
                    <a:pt x="2001" y="1263"/>
                    <a:pt x="1858" y="1120"/>
                    <a:pt x="1858" y="953"/>
                  </a:cubicBezTo>
                  <a:lnTo>
                    <a:pt x="18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2" name="Google Shape;13692;p108"/>
          <p:cNvGrpSpPr/>
          <p:nvPr/>
        </p:nvGrpSpPr>
        <p:grpSpPr>
          <a:xfrm>
            <a:off x="7791618" y="4027835"/>
            <a:ext cx="349166" cy="294865"/>
            <a:chOff x="7791618" y="4027835"/>
            <a:chExt cx="349166" cy="294865"/>
          </a:xfrm>
        </p:grpSpPr>
        <p:sp>
          <p:nvSpPr>
            <p:cNvPr id="13693" name="Google Shape;13693;p108"/>
            <p:cNvSpPr/>
            <p:nvPr/>
          </p:nvSpPr>
          <p:spPr>
            <a:xfrm>
              <a:off x="7924274" y="4144208"/>
              <a:ext cx="72192" cy="61922"/>
            </a:xfrm>
            <a:custGeom>
              <a:avLst/>
              <a:gdLst/>
              <a:ahLst/>
              <a:cxnLst/>
              <a:rect l="l" t="t" r="r" b="b"/>
              <a:pathLst>
                <a:path w="2216" h="1898" extrusionOk="0">
                  <a:moveTo>
                    <a:pt x="1263" y="1"/>
                  </a:moveTo>
                  <a:cubicBezTo>
                    <a:pt x="430" y="1"/>
                    <a:pt x="1" y="1025"/>
                    <a:pt x="596" y="1620"/>
                  </a:cubicBezTo>
                  <a:cubicBezTo>
                    <a:pt x="788" y="1812"/>
                    <a:pt x="1024" y="1897"/>
                    <a:pt x="1256" y="1897"/>
                  </a:cubicBezTo>
                  <a:cubicBezTo>
                    <a:pt x="1745" y="1897"/>
                    <a:pt x="2216" y="1518"/>
                    <a:pt x="2216" y="953"/>
                  </a:cubicBezTo>
                  <a:cubicBezTo>
                    <a:pt x="2192" y="429"/>
                    <a:pt x="178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108"/>
            <p:cNvSpPr/>
            <p:nvPr/>
          </p:nvSpPr>
          <p:spPr>
            <a:xfrm>
              <a:off x="7791618" y="4027835"/>
              <a:ext cx="349166" cy="294865"/>
            </a:xfrm>
            <a:custGeom>
              <a:avLst/>
              <a:gdLst/>
              <a:ahLst/>
              <a:cxnLst/>
              <a:rect l="l" t="t" r="r" b="b"/>
              <a:pathLst>
                <a:path w="10718" h="9038" extrusionOk="0">
                  <a:moveTo>
                    <a:pt x="6359" y="1067"/>
                  </a:moveTo>
                  <a:cubicBezTo>
                    <a:pt x="6407" y="1210"/>
                    <a:pt x="6478" y="1305"/>
                    <a:pt x="6573" y="1400"/>
                  </a:cubicBezTo>
                  <a:lnTo>
                    <a:pt x="5764" y="3020"/>
                  </a:lnTo>
                  <a:cubicBezTo>
                    <a:pt x="5954" y="3067"/>
                    <a:pt x="6145" y="3163"/>
                    <a:pt x="6312" y="3306"/>
                  </a:cubicBezTo>
                  <a:lnTo>
                    <a:pt x="7121" y="1686"/>
                  </a:lnTo>
                  <a:cubicBezTo>
                    <a:pt x="7171" y="1696"/>
                    <a:pt x="7220" y="1702"/>
                    <a:pt x="7269" y="1702"/>
                  </a:cubicBezTo>
                  <a:cubicBezTo>
                    <a:pt x="7339" y="1702"/>
                    <a:pt x="7409" y="1690"/>
                    <a:pt x="7478" y="1662"/>
                  </a:cubicBezTo>
                  <a:lnTo>
                    <a:pt x="9003" y="3972"/>
                  </a:lnTo>
                  <a:cubicBezTo>
                    <a:pt x="8955" y="4044"/>
                    <a:pt x="8907" y="4115"/>
                    <a:pt x="8883" y="4211"/>
                  </a:cubicBezTo>
                  <a:lnTo>
                    <a:pt x="6883" y="4211"/>
                  </a:lnTo>
                  <a:cubicBezTo>
                    <a:pt x="6931" y="4425"/>
                    <a:pt x="6931" y="4639"/>
                    <a:pt x="6883" y="4830"/>
                  </a:cubicBezTo>
                  <a:lnTo>
                    <a:pt x="8907" y="4830"/>
                  </a:lnTo>
                  <a:cubicBezTo>
                    <a:pt x="8931" y="4925"/>
                    <a:pt x="8979" y="4996"/>
                    <a:pt x="9026" y="5068"/>
                  </a:cubicBezTo>
                  <a:lnTo>
                    <a:pt x="7478" y="7378"/>
                  </a:lnTo>
                  <a:cubicBezTo>
                    <a:pt x="7394" y="7361"/>
                    <a:pt x="7310" y="7344"/>
                    <a:pt x="7226" y="7344"/>
                  </a:cubicBezTo>
                  <a:cubicBezTo>
                    <a:pt x="7191" y="7344"/>
                    <a:pt x="7156" y="7347"/>
                    <a:pt x="7121" y="7354"/>
                  </a:cubicBezTo>
                  <a:lnTo>
                    <a:pt x="6312" y="5735"/>
                  </a:lnTo>
                  <a:cubicBezTo>
                    <a:pt x="6145" y="5878"/>
                    <a:pt x="5954" y="5973"/>
                    <a:pt x="5740" y="6044"/>
                  </a:cubicBezTo>
                  <a:lnTo>
                    <a:pt x="6573" y="7664"/>
                  </a:lnTo>
                  <a:cubicBezTo>
                    <a:pt x="6478" y="7759"/>
                    <a:pt x="6407" y="7854"/>
                    <a:pt x="6359" y="7997"/>
                  </a:cubicBezTo>
                  <a:lnTo>
                    <a:pt x="4359" y="7997"/>
                  </a:lnTo>
                  <a:cubicBezTo>
                    <a:pt x="4311" y="7854"/>
                    <a:pt x="4240" y="7735"/>
                    <a:pt x="4144" y="7640"/>
                  </a:cubicBezTo>
                  <a:lnTo>
                    <a:pt x="4954" y="6044"/>
                  </a:lnTo>
                  <a:cubicBezTo>
                    <a:pt x="4740" y="5973"/>
                    <a:pt x="4549" y="5878"/>
                    <a:pt x="4383" y="5758"/>
                  </a:cubicBezTo>
                  <a:lnTo>
                    <a:pt x="3573" y="7378"/>
                  </a:lnTo>
                  <a:cubicBezTo>
                    <a:pt x="3513" y="7366"/>
                    <a:pt x="3454" y="7360"/>
                    <a:pt x="3397" y="7360"/>
                  </a:cubicBezTo>
                  <a:cubicBezTo>
                    <a:pt x="3341" y="7360"/>
                    <a:pt x="3287" y="7366"/>
                    <a:pt x="3239" y="7378"/>
                  </a:cubicBezTo>
                  <a:lnTo>
                    <a:pt x="1715" y="5092"/>
                  </a:lnTo>
                  <a:cubicBezTo>
                    <a:pt x="1763" y="4996"/>
                    <a:pt x="1811" y="4925"/>
                    <a:pt x="1834" y="4830"/>
                  </a:cubicBezTo>
                  <a:lnTo>
                    <a:pt x="3811" y="4830"/>
                  </a:lnTo>
                  <a:cubicBezTo>
                    <a:pt x="3763" y="4639"/>
                    <a:pt x="3763" y="4425"/>
                    <a:pt x="3811" y="4234"/>
                  </a:cubicBezTo>
                  <a:lnTo>
                    <a:pt x="1834" y="4234"/>
                  </a:lnTo>
                  <a:cubicBezTo>
                    <a:pt x="1787" y="4139"/>
                    <a:pt x="1739" y="4068"/>
                    <a:pt x="1691" y="3996"/>
                  </a:cubicBezTo>
                  <a:lnTo>
                    <a:pt x="3239" y="1686"/>
                  </a:lnTo>
                  <a:cubicBezTo>
                    <a:pt x="3335" y="1710"/>
                    <a:pt x="3454" y="1710"/>
                    <a:pt x="3573" y="1710"/>
                  </a:cubicBezTo>
                  <a:lnTo>
                    <a:pt x="4383" y="3306"/>
                  </a:lnTo>
                  <a:cubicBezTo>
                    <a:pt x="4549" y="3187"/>
                    <a:pt x="4740" y="3091"/>
                    <a:pt x="4954" y="3020"/>
                  </a:cubicBezTo>
                  <a:lnTo>
                    <a:pt x="4144" y="1424"/>
                  </a:lnTo>
                  <a:cubicBezTo>
                    <a:pt x="4240" y="1329"/>
                    <a:pt x="4311" y="1210"/>
                    <a:pt x="4359" y="1067"/>
                  </a:cubicBezTo>
                  <a:close/>
                  <a:moveTo>
                    <a:pt x="3730" y="1"/>
                  </a:moveTo>
                  <a:cubicBezTo>
                    <a:pt x="3077" y="1"/>
                    <a:pt x="2262" y="700"/>
                    <a:pt x="2716" y="1305"/>
                  </a:cubicBezTo>
                  <a:lnTo>
                    <a:pt x="1168" y="3639"/>
                  </a:lnTo>
                  <a:cubicBezTo>
                    <a:pt x="1093" y="3621"/>
                    <a:pt x="1018" y="3612"/>
                    <a:pt x="945" y="3612"/>
                  </a:cubicBezTo>
                  <a:cubicBezTo>
                    <a:pt x="437" y="3612"/>
                    <a:pt x="1" y="4024"/>
                    <a:pt x="1" y="4544"/>
                  </a:cubicBezTo>
                  <a:cubicBezTo>
                    <a:pt x="1" y="5075"/>
                    <a:pt x="439" y="5484"/>
                    <a:pt x="940" y="5484"/>
                  </a:cubicBezTo>
                  <a:cubicBezTo>
                    <a:pt x="1022" y="5484"/>
                    <a:pt x="1107" y="5473"/>
                    <a:pt x="1191" y="5449"/>
                  </a:cubicBezTo>
                  <a:lnTo>
                    <a:pt x="2692" y="7735"/>
                  </a:lnTo>
                  <a:cubicBezTo>
                    <a:pt x="2252" y="8344"/>
                    <a:pt x="3074" y="9038"/>
                    <a:pt x="3724" y="9038"/>
                  </a:cubicBezTo>
                  <a:cubicBezTo>
                    <a:pt x="3989" y="9038"/>
                    <a:pt x="4225" y="8923"/>
                    <a:pt x="4335" y="8640"/>
                  </a:cubicBezTo>
                  <a:lnTo>
                    <a:pt x="6359" y="8640"/>
                  </a:lnTo>
                  <a:cubicBezTo>
                    <a:pt x="6469" y="8923"/>
                    <a:pt x="6705" y="9038"/>
                    <a:pt x="6969" y="9038"/>
                  </a:cubicBezTo>
                  <a:cubicBezTo>
                    <a:pt x="7618" y="9038"/>
                    <a:pt x="8435" y="8344"/>
                    <a:pt x="7979" y="7735"/>
                  </a:cubicBezTo>
                  <a:lnTo>
                    <a:pt x="9526" y="5425"/>
                  </a:lnTo>
                  <a:cubicBezTo>
                    <a:pt x="9601" y="5443"/>
                    <a:pt x="9676" y="5452"/>
                    <a:pt x="9750" y="5452"/>
                  </a:cubicBezTo>
                  <a:cubicBezTo>
                    <a:pt x="10262" y="5452"/>
                    <a:pt x="10717" y="5038"/>
                    <a:pt x="10717" y="4496"/>
                  </a:cubicBezTo>
                  <a:cubicBezTo>
                    <a:pt x="10717" y="3965"/>
                    <a:pt x="10279" y="3557"/>
                    <a:pt x="9778" y="3557"/>
                  </a:cubicBezTo>
                  <a:cubicBezTo>
                    <a:pt x="9696" y="3557"/>
                    <a:pt x="9611" y="3568"/>
                    <a:pt x="9526" y="3591"/>
                  </a:cubicBezTo>
                  <a:lnTo>
                    <a:pt x="8002" y="1305"/>
                  </a:lnTo>
                  <a:cubicBezTo>
                    <a:pt x="8456" y="700"/>
                    <a:pt x="7629" y="1"/>
                    <a:pt x="6978" y="1"/>
                  </a:cubicBezTo>
                  <a:cubicBezTo>
                    <a:pt x="6706" y="1"/>
                    <a:pt x="6464" y="123"/>
                    <a:pt x="6359" y="424"/>
                  </a:cubicBezTo>
                  <a:lnTo>
                    <a:pt x="4359" y="424"/>
                  </a:lnTo>
                  <a:cubicBezTo>
                    <a:pt x="4247" y="123"/>
                    <a:pt x="4002" y="1"/>
                    <a:pt x="3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95" name="Google Shape;13695;p108"/>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Laboratory</a:t>
            </a:r>
            <a:endParaRPr sz="1600">
              <a:solidFill>
                <a:srgbClr val="FFFFFF"/>
              </a:solidFill>
            </a:endParaRPr>
          </a:p>
        </p:txBody>
      </p:sp>
      <p:sp>
        <p:nvSpPr>
          <p:cNvPr id="13696" name="Google Shape;13696;p108"/>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3700"/>
        <p:cNvGrpSpPr/>
        <p:nvPr/>
      </p:nvGrpSpPr>
      <p:grpSpPr>
        <a:xfrm>
          <a:off x="0" y="0"/>
          <a:ext cx="0" cy="0"/>
          <a:chOff x="0" y="0"/>
          <a:chExt cx="0" cy="0"/>
        </a:xfrm>
      </p:grpSpPr>
      <p:grpSp>
        <p:nvGrpSpPr>
          <p:cNvPr id="13701" name="Google Shape;13701;p109"/>
          <p:cNvGrpSpPr/>
          <p:nvPr/>
        </p:nvGrpSpPr>
        <p:grpSpPr>
          <a:xfrm>
            <a:off x="1015043" y="1768782"/>
            <a:ext cx="349675" cy="349675"/>
            <a:chOff x="1057325" y="2364825"/>
            <a:chExt cx="267950" cy="267950"/>
          </a:xfrm>
        </p:grpSpPr>
        <p:sp>
          <p:nvSpPr>
            <p:cNvPr id="13702" name="Google Shape;13702;p109"/>
            <p:cNvSpPr/>
            <p:nvPr/>
          </p:nvSpPr>
          <p:spPr>
            <a:xfrm>
              <a:off x="1120450" y="2483300"/>
              <a:ext cx="20850" cy="31000"/>
            </a:xfrm>
            <a:custGeom>
              <a:avLst/>
              <a:gdLst/>
              <a:ahLst/>
              <a:cxnLst/>
              <a:rect l="l" t="t" r="r" b="b"/>
              <a:pathLst>
                <a:path w="834" h="1240" extrusionOk="0">
                  <a:moveTo>
                    <a:pt x="0" y="1"/>
                  </a:moveTo>
                  <a:lnTo>
                    <a:pt x="0" y="1239"/>
                  </a:lnTo>
                  <a:lnTo>
                    <a:pt x="834" y="1239"/>
                  </a:lnTo>
                  <a:lnTo>
                    <a:pt x="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109"/>
            <p:cNvSpPr/>
            <p:nvPr/>
          </p:nvSpPr>
          <p:spPr>
            <a:xfrm>
              <a:off x="1240100" y="2483300"/>
              <a:ext cx="20875" cy="31000"/>
            </a:xfrm>
            <a:custGeom>
              <a:avLst/>
              <a:gdLst/>
              <a:ahLst/>
              <a:cxnLst/>
              <a:rect l="l" t="t" r="r" b="b"/>
              <a:pathLst>
                <a:path w="835" h="1240" extrusionOk="0">
                  <a:moveTo>
                    <a:pt x="1" y="1"/>
                  </a:moveTo>
                  <a:lnTo>
                    <a:pt x="1" y="1239"/>
                  </a:lnTo>
                  <a:lnTo>
                    <a:pt x="834" y="1239"/>
                  </a:lnTo>
                  <a:lnTo>
                    <a:pt x="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109"/>
            <p:cNvSpPr/>
            <p:nvPr/>
          </p:nvSpPr>
          <p:spPr>
            <a:xfrm>
              <a:off x="1057325" y="2449300"/>
              <a:ext cx="267950" cy="99525"/>
            </a:xfrm>
            <a:custGeom>
              <a:avLst/>
              <a:gdLst/>
              <a:ahLst/>
              <a:cxnLst/>
              <a:rect l="l" t="t" r="r" b="b"/>
              <a:pathLst>
                <a:path w="10718" h="3981" extrusionOk="0">
                  <a:moveTo>
                    <a:pt x="3716" y="718"/>
                  </a:moveTo>
                  <a:cubicBezTo>
                    <a:pt x="3882" y="742"/>
                    <a:pt x="4002" y="861"/>
                    <a:pt x="4002" y="1051"/>
                  </a:cubicBezTo>
                  <a:lnTo>
                    <a:pt x="4002" y="2932"/>
                  </a:lnTo>
                  <a:cubicBezTo>
                    <a:pt x="4002" y="3099"/>
                    <a:pt x="3882" y="3218"/>
                    <a:pt x="3716" y="3242"/>
                  </a:cubicBezTo>
                  <a:lnTo>
                    <a:pt x="2239" y="3242"/>
                  </a:lnTo>
                  <a:cubicBezTo>
                    <a:pt x="2073" y="3218"/>
                    <a:pt x="1954" y="3099"/>
                    <a:pt x="1954" y="2932"/>
                  </a:cubicBezTo>
                  <a:lnTo>
                    <a:pt x="1954" y="1051"/>
                  </a:lnTo>
                  <a:cubicBezTo>
                    <a:pt x="1954" y="861"/>
                    <a:pt x="2073" y="742"/>
                    <a:pt x="2239" y="718"/>
                  </a:cubicBezTo>
                  <a:close/>
                  <a:moveTo>
                    <a:pt x="8455" y="718"/>
                  </a:moveTo>
                  <a:cubicBezTo>
                    <a:pt x="8645" y="718"/>
                    <a:pt x="8764" y="861"/>
                    <a:pt x="8764" y="1051"/>
                  </a:cubicBezTo>
                  <a:lnTo>
                    <a:pt x="8764" y="2932"/>
                  </a:lnTo>
                  <a:cubicBezTo>
                    <a:pt x="8764" y="3099"/>
                    <a:pt x="8645" y="3242"/>
                    <a:pt x="8455" y="3242"/>
                  </a:cubicBezTo>
                  <a:lnTo>
                    <a:pt x="7002" y="3242"/>
                  </a:lnTo>
                  <a:cubicBezTo>
                    <a:pt x="6812" y="3242"/>
                    <a:pt x="6669" y="3099"/>
                    <a:pt x="6669" y="2932"/>
                  </a:cubicBezTo>
                  <a:lnTo>
                    <a:pt x="6669" y="1051"/>
                  </a:lnTo>
                  <a:cubicBezTo>
                    <a:pt x="6669" y="861"/>
                    <a:pt x="6812" y="718"/>
                    <a:pt x="7002" y="718"/>
                  </a:cubicBezTo>
                  <a:close/>
                  <a:moveTo>
                    <a:pt x="274" y="1"/>
                  </a:moveTo>
                  <a:cubicBezTo>
                    <a:pt x="123" y="1"/>
                    <a:pt x="1" y="136"/>
                    <a:pt x="1" y="313"/>
                  </a:cubicBezTo>
                  <a:lnTo>
                    <a:pt x="1" y="3647"/>
                  </a:lnTo>
                  <a:cubicBezTo>
                    <a:pt x="1" y="3814"/>
                    <a:pt x="144" y="3956"/>
                    <a:pt x="310" y="3980"/>
                  </a:cubicBezTo>
                  <a:lnTo>
                    <a:pt x="10408" y="3980"/>
                  </a:lnTo>
                  <a:cubicBezTo>
                    <a:pt x="10574" y="3980"/>
                    <a:pt x="10717" y="3837"/>
                    <a:pt x="10717" y="3647"/>
                  </a:cubicBezTo>
                  <a:lnTo>
                    <a:pt x="10717" y="313"/>
                  </a:lnTo>
                  <a:cubicBezTo>
                    <a:pt x="10717" y="136"/>
                    <a:pt x="10595" y="1"/>
                    <a:pt x="10444" y="1"/>
                  </a:cubicBezTo>
                  <a:cubicBezTo>
                    <a:pt x="10432" y="1"/>
                    <a:pt x="10420" y="2"/>
                    <a:pt x="10408" y="3"/>
                  </a:cubicBezTo>
                  <a:lnTo>
                    <a:pt x="310" y="3"/>
                  </a:lnTo>
                  <a:cubicBezTo>
                    <a:pt x="298" y="2"/>
                    <a:pt x="286"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109"/>
            <p:cNvSpPr/>
            <p:nvPr/>
          </p:nvSpPr>
          <p:spPr>
            <a:xfrm>
              <a:off x="1096625" y="2411275"/>
              <a:ext cx="68500" cy="22050"/>
            </a:xfrm>
            <a:custGeom>
              <a:avLst/>
              <a:gdLst/>
              <a:ahLst/>
              <a:cxnLst/>
              <a:rect l="l" t="t" r="r" b="b"/>
              <a:pathLst>
                <a:path w="2740" h="882" extrusionOk="0">
                  <a:moveTo>
                    <a:pt x="310" y="0"/>
                  </a:moveTo>
                  <a:cubicBezTo>
                    <a:pt x="96" y="238"/>
                    <a:pt x="0" y="572"/>
                    <a:pt x="24" y="881"/>
                  </a:cubicBezTo>
                  <a:lnTo>
                    <a:pt x="2739" y="881"/>
                  </a:lnTo>
                  <a:cubicBezTo>
                    <a:pt x="2739" y="572"/>
                    <a:pt x="2644" y="238"/>
                    <a:pt x="2430" y="0"/>
                  </a:cubicBezTo>
                  <a:cubicBezTo>
                    <a:pt x="2144" y="298"/>
                    <a:pt x="1757" y="447"/>
                    <a:pt x="1370" y="447"/>
                  </a:cubicBezTo>
                  <a:cubicBezTo>
                    <a:pt x="983" y="447"/>
                    <a:pt x="596" y="298"/>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109"/>
            <p:cNvSpPr/>
            <p:nvPr/>
          </p:nvSpPr>
          <p:spPr>
            <a:xfrm>
              <a:off x="1110325" y="2364825"/>
              <a:ext cx="41700" cy="41700"/>
            </a:xfrm>
            <a:custGeom>
              <a:avLst/>
              <a:gdLst/>
              <a:ahLst/>
              <a:cxnLst/>
              <a:rect l="l" t="t" r="r" b="b"/>
              <a:pathLst>
                <a:path w="1668" h="1668" extrusionOk="0">
                  <a:moveTo>
                    <a:pt x="834" y="1"/>
                  </a:moveTo>
                  <a:cubicBezTo>
                    <a:pt x="357" y="1"/>
                    <a:pt x="0" y="382"/>
                    <a:pt x="0" y="834"/>
                  </a:cubicBezTo>
                  <a:cubicBezTo>
                    <a:pt x="0" y="1310"/>
                    <a:pt x="357" y="1668"/>
                    <a:pt x="834" y="1668"/>
                  </a:cubicBezTo>
                  <a:cubicBezTo>
                    <a:pt x="1286" y="1668"/>
                    <a:pt x="1667" y="1310"/>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109"/>
            <p:cNvSpPr/>
            <p:nvPr/>
          </p:nvSpPr>
          <p:spPr>
            <a:xfrm>
              <a:off x="1215700" y="2411275"/>
              <a:ext cx="69075" cy="22050"/>
            </a:xfrm>
            <a:custGeom>
              <a:avLst/>
              <a:gdLst/>
              <a:ahLst/>
              <a:cxnLst/>
              <a:rect l="l" t="t" r="r" b="b"/>
              <a:pathLst>
                <a:path w="2763" h="882" extrusionOk="0">
                  <a:moveTo>
                    <a:pt x="310" y="0"/>
                  </a:moveTo>
                  <a:cubicBezTo>
                    <a:pt x="119" y="238"/>
                    <a:pt x="0" y="572"/>
                    <a:pt x="24" y="881"/>
                  </a:cubicBezTo>
                  <a:lnTo>
                    <a:pt x="2739" y="881"/>
                  </a:lnTo>
                  <a:cubicBezTo>
                    <a:pt x="2763" y="572"/>
                    <a:pt x="2644" y="238"/>
                    <a:pt x="2453" y="0"/>
                  </a:cubicBezTo>
                  <a:cubicBezTo>
                    <a:pt x="2156" y="298"/>
                    <a:pt x="1769" y="447"/>
                    <a:pt x="1382" y="447"/>
                  </a:cubicBezTo>
                  <a:cubicBezTo>
                    <a:pt x="995" y="447"/>
                    <a:pt x="608" y="298"/>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109"/>
            <p:cNvSpPr/>
            <p:nvPr/>
          </p:nvSpPr>
          <p:spPr>
            <a:xfrm>
              <a:off x="1229400" y="2364825"/>
              <a:ext cx="41700" cy="41700"/>
            </a:xfrm>
            <a:custGeom>
              <a:avLst/>
              <a:gdLst/>
              <a:ahLst/>
              <a:cxnLst/>
              <a:rect l="l" t="t" r="r" b="b"/>
              <a:pathLst>
                <a:path w="1668" h="1668" extrusionOk="0">
                  <a:moveTo>
                    <a:pt x="834" y="1"/>
                  </a:moveTo>
                  <a:cubicBezTo>
                    <a:pt x="381" y="1"/>
                    <a:pt x="0" y="382"/>
                    <a:pt x="0" y="834"/>
                  </a:cubicBezTo>
                  <a:cubicBezTo>
                    <a:pt x="0" y="1310"/>
                    <a:pt x="381" y="1668"/>
                    <a:pt x="834" y="1668"/>
                  </a:cubicBezTo>
                  <a:cubicBezTo>
                    <a:pt x="1310" y="1668"/>
                    <a:pt x="1667" y="1310"/>
                    <a:pt x="1667" y="834"/>
                  </a:cubicBezTo>
                  <a:cubicBezTo>
                    <a:pt x="1667" y="382"/>
                    <a:pt x="1310"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109"/>
            <p:cNvSpPr/>
            <p:nvPr/>
          </p:nvSpPr>
          <p:spPr>
            <a:xfrm>
              <a:off x="1216300" y="2564275"/>
              <a:ext cx="68475" cy="22050"/>
            </a:xfrm>
            <a:custGeom>
              <a:avLst/>
              <a:gdLst/>
              <a:ahLst/>
              <a:cxnLst/>
              <a:rect l="l" t="t" r="r" b="b"/>
              <a:pathLst>
                <a:path w="2739" h="882" extrusionOk="0">
                  <a:moveTo>
                    <a:pt x="0" y="0"/>
                  </a:moveTo>
                  <a:cubicBezTo>
                    <a:pt x="0" y="310"/>
                    <a:pt x="95" y="643"/>
                    <a:pt x="310" y="882"/>
                  </a:cubicBezTo>
                  <a:cubicBezTo>
                    <a:pt x="596" y="584"/>
                    <a:pt x="983" y="435"/>
                    <a:pt x="1370" y="435"/>
                  </a:cubicBezTo>
                  <a:cubicBezTo>
                    <a:pt x="1757" y="435"/>
                    <a:pt x="2144" y="584"/>
                    <a:pt x="2429" y="882"/>
                  </a:cubicBezTo>
                  <a:cubicBezTo>
                    <a:pt x="2644" y="643"/>
                    <a:pt x="2739" y="31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109"/>
            <p:cNvSpPr/>
            <p:nvPr/>
          </p:nvSpPr>
          <p:spPr>
            <a:xfrm>
              <a:off x="1229400" y="2591075"/>
              <a:ext cx="41700" cy="41700"/>
            </a:xfrm>
            <a:custGeom>
              <a:avLst/>
              <a:gdLst/>
              <a:ahLst/>
              <a:cxnLst/>
              <a:rect l="l" t="t" r="r" b="b"/>
              <a:pathLst>
                <a:path w="1668" h="1668" extrusionOk="0">
                  <a:moveTo>
                    <a:pt x="834" y="0"/>
                  </a:moveTo>
                  <a:cubicBezTo>
                    <a:pt x="381" y="0"/>
                    <a:pt x="0" y="357"/>
                    <a:pt x="0" y="834"/>
                  </a:cubicBezTo>
                  <a:cubicBezTo>
                    <a:pt x="0" y="1286"/>
                    <a:pt x="381" y="1667"/>
                    <a:pt x="834" y="1667"/>
                  </a:cubicBezTo>
                  <a:cubicBezTo>
                    <a:pt x="1310" y="1667"/>
                    <a:pt x="1667" y="1286"/>
                    <a:pt x="1667" y="834"/>
                  </a:cubicBezTo>
                  <a:cubicBezTo>
                    <a:pt x="1667" y="357"/>
                    <a:pt x="1310"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109"/>
            <p:cNvSpPr/>
            <p:nvPr/>
          </p:nvSpPr>
          <p:spPr>
            <a:xfrm>
              <a:off x="1096625" y="2564275"/>
              <a:ext cx="69075" cy="22050"/>
            </a:xfrm>
            <a:custGeom>
              <a:avLst/>
              <a:gdLst/>
              <a:ahLst/>
              <a:cxnLst/>
              <a:rect l="l" t="t" r="r" b="b"/>
              <a:pathLst>
                <a:path w="2763" h="882" extrusionOk="0">
                  <a:moveTo>
                    <a:pt x="24" y="0"/>
                  </a:moveTo>
                  <a:cubicBezTo>
                    <a:pt x="0" y="310"/>
                    <a:pt x="120" y="643"/>
                    <a:pt x="310" y="882"/>
                  </a:cubicBezTo>
                  <a:cubicBezTo>
                    <a:pt x="608" y="584"/>
                    <a:pt x="995" y="435"/>
                    <a:pt x="1382" y="435"/>
                  </a:cubicBezTo>
                  <a:cubicBezTo>
                    <a:pt x="1769" y="435"/>
                    <a:pt x="2156" y="584"/>
                    <a:pt x="2453" y="882"/>
                  </a:cubicBezTo>
                  <a:cubicBezTo>
                    <a:pt x="2644" y="643"/>
                    <a:pt x="2763" y="31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109"/>
            <p:cNvSpPr/>
            <p:nvPr/>
          </p:nvSpPr>
          <p:spPr>
            <a:xfrm>
              <a:off x="1110325" y="2591075"/>
              <a:ext cx="41700" cy="41700"/>
            </a:xfrm>
            <a:custGeom>
              <a:avLst/>
              <a:gdLst/>
              <a:ahLst/>
              <a:cxnLst/>
              <a:rect l="l" t="t" r="r" b="b"/>
              <a:pathLst>
                <a:path w="1668" h="1668" extrusionOk="0">
                  <a:moveTo>
                    <a:pt x="834" y="0"/>
                  </a:moveTo>
                  <a:cubicBezTo>
                    <a:pt x="357" y="0"/>
                    <a:pt x="0" y="357"/>
                    <a:pt x="0" y="834"/>
                  </a:cubicBezTo>
                  <a:cubicBezTo>
                    <a:pt x="0" y="1286"/>
                    <a:pt x="357" y="1667"/>
                    <a:pt x="834" y="1667"/>
                  </a:cubicBezTo>
                  <a:cubicBezTo>
                    <a:pt x="1286" y="1667"/>
                    <a:pt x="1667" y="1286"/>
                    <a:pt x="1667" y="834"/>
                  </a:cubicBezTo>
                  <a:cubicBezTo>
                    <a:pt x="1667" y="357"/>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3" name="Google Shape;13713;p109"/>
          <p:cNvSpPr/>
          <p:nvPr/>
        </p:nvSpPr>
        <p:spPr>
          <a:xfrm>
            <a:off x="1769464" y="1768717"/>
            <a:ext cx="350425" cy="350490"/>
          </a:xfrm>
          <a:custGeom>
            <a:avLst/>
            <a:gdLst/>
            <a:ahLst/>
            <a:cxnLst/>
            <a:rect l="l" t="t" r="r" b="b"/>
            <a:pathLst>
              <a:path w="10741" h="10743" extrusionOk="0">
                <a:moveTo>
                  <a:pt x="10098" y="5266"/>
                </a:moveTo>
                <a:lnTo>
                  <a:pt x="10098" y="10100"/>
                </a:lnTo>
                <a:lnTo>
                  <a:pt x="7574" y="10100"/>
                </a:lnTo>
                <a:lnTo>
                  <a:pt x="7574" y="9457"/>
                </a:lnTo>
                <a:lnTo>
                  <a:pt x="9145" y="9457"/>
                </a:lnTo>
                <a:cubicBezTo>
                  <a:pt x="9336" y="9457"/>
                  <a:pt x="9479" y="9314"/>
                  <a:pt x="9479" y="9147"/>
                </a:cubicBezTo>
                <a:lnTo>
                  <a:pt x="9479" y="5266"/>
                </a:lnTo>
                <a:close/>
                <a:moveTo>
                  <a:pt x="5957" y="0"/>
                </a:moveTo>
                <a:cubicBezTo>
                  <a:pt x="5540" y="0"/>
                  <a:pt x="5540" y="624"/>
                  <a:pt x="5957" y="624"/>
                </a:cubicBezTo>
                <a:cubicBezTo>
                  <a:pt x="5972" y="624"/>
                  <a:pt x="5986" y="623"/>
                  <a:pt x="6002" y="622"/>
                </a:cubicBezTo>
                <a:lnTo>
                  <a:pt x="10098" y="622"/>
                </a:lnTo>
                <a:lnTo>
                  <a:pt x="10098" y="4623"/>
                </a:lnTo>
                <a:lnTo>
                  <a:pt x="9455" y="4623"/>
                </a:lnTo>
                <a:lnTo>
                  <a:pt x="9455" y="4099"/>
                </a:lnTo>
                <a:cubicBezTo>
                  <a:pt x="9443" y="3908"/>
                  <a:pt x="9300" y="3813"/>
                  <a:pt x="9154" y="3813"/>
                </a:cubicBezTo>
                <a:cubicBezTo>
                  <a:pt x="9008" y="3813"/>
                  <a:pt x="8860" y="3908"/>
                  <a:pt x="8836" y="4099"/>
                </a:cubicBezTo>
                <a:lnTo>
                  <a:pt x="8836" y="6504"/>
                </a:lnTo>
                <a:lnTo>
                  <a:pt x="8217" y="6504"/>
                </a:lnTo>
                <a:lnTo>
                  <a:pt x="8217" y="5980"/>
                </a:lnTo>
                <a:cubicBezTo>
                  <a:pt x="8240" y="5754"/>
                  <a:pt x="8068" y="5641"/>
                  <a:pt x="7895" y="5641"/>
                </a:cubicBezTo>
                <a:cubicBezTo>
                  <a:pt x="7722" y="5641"/>
                  <a:pt x="7550" y="5754"/>
                  <a:pt x="7574" y="5980"/>
                </a:cubicBezTo>
                <a:lnTo>
                  <a:pt x="7574" y="7576"/>
                </a:lnTo>
                <a:lnTo>
                  <a:pt x="7359" y="7576"/>
                </a:lnTo>
                <a:cubicBezTo>
                  <a:pt x="7312" y="6980"/>
                  <a:pt x="7002" y="6409"/>
                  <a:pt x="6526" y="6075"/>
                </a:cubicBezTo>
                <a:cubicBezTo>
                  <a:pt x="6204" y="6385"/>
                  <a:pt x="5788" y="6540"/>
                  <a:pt x="5371" y="6540"/>
                </a:cubicBezTo>
                <a:cubicBezTo>
                  <a:pt x="4954" y="6540"/>
                  <a:pt x="4537" y="6385"/>
                  <a:pt x="4216" y="6075"/>
                </a:cubicBezTo>
                <a:cubicBezTo>
                  <a:pt x="3716" y="6409"/>
                  <a:pt x="3406" y="6980"/>
                  <a:pt x="3382" y="7576"/>
                </a:cubicBezTo>
                <a:lnTo>
                  <a:pt x="3144" y="7576"/>
                </a:lnTo>
                <a:lnTo>
                  <a:pt x="3144" y="4932"/>
                </a:lnTo>
                <a:cubicBezTo>
                  <a:pt x="3144" y="4730"/>
                  <a:pt x="2989" y="4629"/>
                  <a:pt x="2835" y="4629"/>
                </a:cubicBezTo>
                <a:cubicBezTo>
                  <a:pt x="2680" y="4629"/>
                  <a:pt x="2525" y="4730"/>
                  <a:pt x="2525" y="4932"/>
                </a:cubicBezTo>
                <a:lnTo>
                  <a:pt x="2525" y="7885"/>
                </a:lnTo>
                <a:cubicBezTo>
                  <a:pt x="2501" y="8076"/>
                  <a:pt x="2644" y="8219"/>
                  <a:pt x="2835" y="8219"/>
                </a:cubicBezTo>
                <a:lnTo>
                  <a:pt x="7883" y="8219"/>
                </a:lnTo>
                <a:cubicBezTo>
                  <a:pt x="8074" y="8219"/>
                  <a:pt x="8217" y="8076"/>
                  <a:pt x="8193" y="7885"/>
                </a:cubicBezTo>
                <a:lnTo>
                  <a:pt x="8193" y="7147"/>
                </a:lnTo>
                <a:lnTo>
                  <a:pt x="8836" y="7147"/>
                </a:lnTo>
                <a:lnTo>
                  <a:pt x="8836" y="8838"/>
                </a:lnTo>
                <a:lnTo>
                  <a:pt x="4121" y="8838"/>
                </a:lnTo>
                <a:cubicBezTo>
                  <a:pt x="4105" y="8836"/>
                  <a:pt x="4090" y="8835"/>
                  <a:pt x="4076" y="8835"/>
                </a:cubicBezTo>
                <a:cubicBezTo>
                  <a:pt x="3652" y="8835"/>
                  <a:pt x="3659" y="9481"/>
                  <a:pt x="4097" y="9481"/>
                </a:cubicBezTo>
                <a:cubicBezTo>
                  <a:pt x="4105" y="9481"/>
                  <a:pt x="4113" y="9481"/>
                  <a:pt x="4121" y="9481"/>
                </a:cubicBezTo>
                <a:lnTo>
                  <a:pt x="6931" y="9481"/>
                </a:lnTo>
                <a:lnTo>
                  <a:pt x="6931" y="10100"/>
                </a:lnTo>
                <a:lnTo>
                  <a:pt x="644" y="10100"/>
                </a:lnTo>
                <a:lnTo>
                  <a:pt x="644" y="3170"/>
                </a:lnTo>
                <a:lnTo>
                  <a:pt x="1263" y="3170"/>
                </a:lnTo>
                <a:lnTo>
                  <a:pt x="1263" y="9147"/>
                </a:lnTo>
                <a:cubicBezTo>
                  <a:pt x="1263" y="9324"/>
                  <a:pt x="1385" y="9460"/>
                  <a:pt x="1536" y="9460"/>
                </a:cubicBezTo>
                <a:cubicBezTo>
                  <a:pt x="1548" y="9460"/>
                  <a:pt x="1560" y="9459"/>
                  <a:pt x="1572" y="9457"/>
                </a:cubicBezTo>
                <a:lnTo>
                  <a:pt x="2858" y="9457"/>
                </a:lnTo>
                <a:cubicBezTo>
                  <a:pt x="3239" y="9433"/>
                  <a:pt x="3239" y="8862"/>
                  <a:pt x="2858" y="8838"/>
                </a:cubicBezTo>
                <a:lnTo>
                  <a:pt x="1882" y="8838"/>
                </a:lnTo>
                <a:lnTo>
                  <a:pt x="1882" y="1884"/>
                </a:lnTo>
                <a:lnTo>
                  <a:pt x="5049" y="1884"/>
                </a:lnTo>
                <a:lnTo>
                  <a:pt x="5049" y="2527"/>
                </a:lnTo>
                <a:lnTo>
                  <a:pt x="2835" y="2527"/>
                </a:lnTo>
                <a:cubicBezTo>
                  <a:pt x="2821" y="2525"/>
                  <a:pt x="2807" y="2524"/>
                  <a:pt x="2793" y="2524"/>
                </a:cubicBezTo>
                <a:cubicBezTo>
                  <a:pt x="2624" y="2524"/>
                  <a:pt x="2503" y="2660"/>
                  <a:pt x="2525" y="2837"/>
                </a:cubicBezTo>
                <a:lnTo>
                  <a:pt x="2525" y="3694"/>
                </a:lnTo>
                <a:cubicBezTo>
                  <a:pt x="2525" y="3896"/>
                  <a:pt x="2680" y="3997"/>
                  <a:pt x="2835" y="3997"/>
                </a:cubicBezTo>
                <a:cubicBezTo>
                  <a:pt x="2989" y="3997"/>
                  <a:pt x="3144" y="3896"/>
                  <a:pt x="3144" y="3694"/>
                </a:cubicBezTo>
                <a:lnTo>
                  <a:pt x="3144" y="3146"/>
                </a:lnTo>
                <a:lnTo>
                  <a:pt x="7574" y="3146"/>
                </a:lnTo>
                <a:lnTo>
                  <a:pt x="7574" y="4742"/>
                </a:lnTo>
                <a:cubicBezTo>
                  <a:pt x="7550" y="4968"/>
                  <a:pt x="7722" y="5081"/>
                  <a:pt x="7895" y="5081"/>
                </a:cubicBezTo>
                <a:cubicBezTo>
                  <a:pt x="8068" y="5081"/>
                  <a:pt x="8240" y="4968"/>
                  <a:pt x="8217" y="4742"/>
                </a:cubicBezTo>
                <a:lnTo>
                  <a:pt x="8217" y="2837"/>
                </a:lnTo>
                <a:cubicBezTo>
                  <a:pt x="8217" y="2660"/>
                  <a:pt x="8094" y="2524"/>
                  <a:pt x="7943" y="2524"/>
                </a:cubicBezTo>
                <a:cubicBezTo>
                  <a:pt x="7931" y="2524"/>
                  <a:pt x="7919" y="2525"/>
                  <a:pt x="7907" y="2527"/>
                </a:cubicBezTo>
                <a:lnTo>
                  <a:pt x="5668" y="2527"/>
                </a:lnTo>
                <a:lnTo>
                  <a:pt x="5668" y="1884"/>
                </a:lnTo>
                <a:lnTo>
                  <a:pt x="8836" y="1884"/>
                </a:lnTo>
                <a:lnTo>
                  <a:pt x="8836" y="2860"/>
                </a:lnTo>
                <a:cubicBezTo>
                  <a:pt x="8812" y="3087"/>
                  <a:pt x="8979" y="3200"/>
                  <a:pt x="9148" y="3200"/>
                </a:cubicBezTo>
                <a:cubicBezTo>
                  <a:pt x="9318" y="3200"/>
                  <a:pt x="9491" y="3087"/>
                  <a:pt x="9479" y="2860"/>
                </a:cubicBezTo>
                <a:lnTo>
                  <a:pt x="9479" y="1574"/>
                </a:lnTo>
                <a:cubicBezTo>
                  <a:pt x="9479" y="1408"/>
                  <a:pt x="9336" y="1265"/>
                  <a:pt x="9145" y="1265"/>
                </a:cubicBezTo>
                <a:lnTo>
                  <a:pt x="1572" y="1265"/>
                </a:lnTo>
                <a:cubicBezTo>
                  <a:pt x="1560" y="1263"/>
                  <a:pt x="1548" y="1262"/>
                  <a:pt x="1536" y="1262"/>
                </a:cubicBezTo>
                <a:cubicBezTo>
                  <a:pt x="1385" y="1262"/>
                  <a:pt x="1263" y="1398"/>
                  <a:pt x="1263" y="1574"/>
                </a:cubicBezTo>
                <a:lnTo>
                  <a:pt x="1263" y="2527"/>
                </a:lnTo>
                <a:lnTo>
                  <a:pt x="644" y="2527"/>
                </a:lnTo>
                <a:lnTo>
                  <a:pt x="644" y="622"/>
                </a:lnTo>
                <a:lnTo>
                  <a:pt x="4740" y="622"/>
                </a:lnTo>
                <a:cubicBezTo>
                  <a:pt x="5121" y="598"/>
                  <a:pt x="5121" y="50"/>
                  <a:pt x="4740" y="3"/>
                </a:cubicBezTo>
                <a:lnTo>
                  <a:pt x="310" y="3"/>
                </a:lnTo>
                <a:cubicBezTo>
                  <a:pt x="143" y="3"/>
                  <a:pt x="1" y="146"/>
                  <a:pt x="1" y="312"/>
                </a:cubicBezTo>
                <a:lnTo>
                  <a:pt x="1" y="10433"/>
                </a:lnTo>
                <a:cubicBezTo>
                  <a:pt x="1" y="10600"/>
                  <a:pt x="143" y="10743"/>
                  <a:pt x="310" y="10743"/>
                </a:cubicBezTo>
                <a:lnTo>
                  <a:pt x="10408" y="10743"/>
                </a:lnTo>
                <a:cubicBezTo>
                  <a:pt x="10574" y="10743"/>
                  <a:pt x="10717" y="10600"/>
                  <a:pt x="10717" y="10433"/>
                </a:cubicBezTo>
                <a:lnTo>
                  <a:pt x="10717" y="336"/>
                </a:lnTo>
                <a:cubicBezTo>
                  <a:pt x="10741" y="146"/>
                  <a:pt x="10598" y="3"/>
                  <a:pt x="10408" y="3"/>
                </a:cubicBezTo>
                <a:lnTo>
                  <a:pt x="6002" y="3"/>
                </a:lnTo>
                <a:cubicBezTo>
                  <a:pt x="5986" y="1"/>
                  <a:pt x="5972" y="0"/>
                  <a:pt x="5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109"/>
          <p:cNvSpPr/>
          <p:nvPr/>
        </p:nvSpPr>
        <p:spPr>
          <a:xfrm>
            <a:off x="1910110" y="1893084"/>
            <a:ext cx="68382" cy="68415"/>
          </a:xfrm>
          <a:custGeom>
            <a:avLst/>
            <a:gdLst/>
            <a:ahLst/>
            <a:cxnLst/>
            <a:rect l="l" t="t" r="r" b="b"/>
            <a:pathLst>
              <a:path w="2096" h="2097" extrusionOk="0">
                <a:moveTo>
                  <a:pt x="1048" y="1"/>
                </a:moveTo>
                <a:cubicBezTo>
                  <a:pt x="476" y="1"/>
                  <a:pt x="0" y="477"/>
                  <a:pt x="0" y="1049"/>
                </a:cubicBezTo>
                <a:cubicBezTo>
                  <a:pt x="0" y="1620"/>
                  <a:pt x="476" y="2097"/>
                  <a:pt x="1048" y="2097"/>
                </a:cubicBezTo>
                <a:cubicBezTo>
                  <a:pt x="1643" y="2097"/>
                  <a:pt x="2096" y="1620"/>
                  <a:pt x="2096" y="1049"/>
                </a:cubicBezTo>
                <a:cubicBezTo>
                  <a:pt x="2096" y="477"/>
                  <a:pt x="16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109"/>
          <p:cNvSpPr/>
          <p:nvPr/>
        </p:nvSpPr>
        <p:spPr>
          <a:xfrm>
            <a:off x="2520556" y="1769076"/>
            <a:ext cx="363867" cy="349642"/>
          </a:xfrm>
          <a:custGeom>
            <a:avLst/>
            <a:gdLst/>
            <a:ahLst/>
            <a:cxnLst/>
            <a:rect l="l" t="t" r="r" b="b"/>
            <a:pathLst>
              <a:path w="11153" h="10717" extrusionOk="0">
                <a:moveTo>
                  <a:pt x="2999" y="1"/>
                </a:moveTo>
                <a:cubicBezTo>
                  <a:pt x="2911" y="1"/>
                  <a:pt x="2818" y="13"/>
                  <a:pt x="2722" y="39"/>
                </a:cubicBezTo>
                <a:cubicBezTo>
                  <a:pt x="1698" y="301"/>
                  <a:pt x="1817" y="1802"/>
                  <a:pt x="2889" y="1873"/>
                </a:cubicBezTo>
                <a:lnTo>
                  <a:pt x="3079" y="2659"/>
                </a:lnTo>
                <a:cubicBezTo>
                  <a:pt x="2984" y="2730"/>
                  <a:pt x="2889" y="2826"/>
                  <a:pt x="2817" y="2945"/>
                </a:cubicBezTo>
                <a:lnTo>
                  <a:pt x="2031" y="2730"/>
                </a:lnTo>
                <a:cubicBezTo>
                  <a:pt x="1969" y="2177"/>
                  <a:pt x="1527" y="1882"/>
                  <a:pt x="1085" y="1882"/>
                </a:cubicBezTo>
                <a:cubicBezTo>
                  <a:pt x="691" y="1882"/>
                  <a:pt x="297" y="2117"/>
                  <a:pt x="174" y="2611"/>
                </a:cubicBezTo>
                <a:cubicBezTo>
                  <a:pt x="1" y="3288"/>
                  <a:pt x="545" y="3777"/>
                  <a:pt x="1099" y="3777"/>
                </a:cubicBezTo>
                <a:cubicBezTo>
                  <a:pt x="1384" y="3777"/>
                  <a:pt x="1671" y="3648"/>
                  <a:pt x="1865" y="3349"/>
                </a:cubicBezTo>
                <a:lnTo>
                  <a:pt x="2674" y="3540"/>
                </a:lnTo>
                <a:cubicBezTo>
                  <a:pt x="2698" y="4040"/>
                  <a:pt x="3103" y="4397"/>
                  <a:pt x="3603" y="4397"/>
                </a:cubicBezTo>
                <a:cubicBezTo>
                  <a:pt x="3746" y="4397"/>
                  <a:pt x="3889" y="4373"/>
                  <a:pt x="4008" y="4302"/>
                </a:cubicBezTo>
                <a:lnTo>
                  <a:pt x="4508" y="4802"/>
                </a:lnTo>
                <a:cubicBezTo>
                  <a:pt x="4413" y="4969"/>
                  <a:pt x="4365" y="5159"/>
                  <a:pt x="4365" y="5350"/>
                </a:cubicBezTo>
                <a:lnTo>
                  <a:pt x="2031" y="5945"/>
                </a:lnTo>
                <a:cubicBezTo>
                  <a:pt x="1827" y="5655"/>
                  <a:pt x="1543" y="5530"/>
                  <a:pt x="1263" y="5530"/>
                </a:cubicBezTo>
                <a:cubicBezTo>
                  <a:pt x="696" y="5530"/>
                  <a:pt x="149" y="6045"/>
                  <a:pt x="341" y="6731"/>
                </a:cubicBezTo>
                <a:cubicBezTo>
                  <a:pt x="471" y="7199"/>
                  <a:pt x="856" y="7419"/>
                  <a:pt x="1242" y="7419"/>
                </a:cubicBezTo>
                <a:cubicBezTo>
                  <a:pt x="1700" y="7419"/>
                  <a:pt x="2159" y="7109"/>
                  <a:pt x="2198" y="6541"/>
                </a:cubicBezTo>
                <a:lnTo>
                  <a:pt x="4437" y="5945"/>
                </a:lnTo>
                <a:lnTo>
                  <a:pt x="2198" y="8184"/>
                </a:lnTo>
                <a:cubicBezTo>
                  <a:pt x="2079" y="8136"/>
                  <a:pt x="1936" y="8089"/>
                  <a:pt x="1793" y="8089"/>
                </a:cubicBezTo>
                <a:cubicBezTo>
                  <a:pt x="960" y="8089"/>
                  <a:pt x="531" y="9113"/>
                  <a:pt x="1126" y="9708"/>
                </a:cubicBezTo>
                <a:cubicBezTo>
                  <a:pt x="1318" y="9900"/>
                  <a:pt x="1554" y="9985"/>
                  <a:pt x="1787" y="9985"/>
                </a:cubicBezTo>
                <a:cubicBezTo>
                  <a:pt x="2275" y="9985"/>
                  <a:pt x="2746" y="9606"/>
                  <a:pt x="2746" y="9041"/>
                </a:cubicBezTo>
                <a:cubicBezTo>
                  <a:pt x="2746" y="8898"/>
                  <a:pt x="2698" y="8755"/>
                  <a:pt x="2651" y="8636"/>
                </a:cubicBezTo>
                <a:lnTo>
                  <a:pt x="4889" y="6398"/>
                </a:lnTo>
                <a:lnTo>
                  <a:pt x="4889" y="6398"/>
                </a:lnTo>
                <a:lnTo>
                  <a:pt x="4294" y="8636"/>
                </a:lnTo>
                <a:cubicBezTo>
                  <a:pt x="3222" y="8708"/>
                  <a:pt x="3079" y="10208"/>
                  <a:pt x="4103" y="10494"/>
                </a:cubicBezTo>
                <a:cubicBezTo>
                  <a:pt x="4199" y="10520"/>
                  <a:pt x="4291" y="10533"/>
                  <a:pt x="4379" y="10533"/>
                </a:cubicBezTo>
                <a:cubicBezTo>
                  <a:pt x="5234" y="10533"/>
                  <a:pt x="5688" y="9364"/>
                  <a:pt x="4889" y="8803"/>
                </a:cubicBezTo>
                <a:lnTo>
                  <a:pt x="5508" y="6493"/>
                </a:lnTo>
                <a:cubicBezTo>
                  <a:pt x="5699" y="6493"/>
                  <a:pt x="5889" y="6445"/>
                  <a:pt x="6056" y="6350"/>
                </a:cubicBezTo>
                <a:lnTo>
                  <a:pt x="6556" y="6850"/>
                </a:lnTo>
                <a:cubicBezTo>
                  <a:pt x="6270" y="7422"/>
                  <a:pt x="6651" y="8112"/>
                  <a:pt x="7318" y="8184"/>
                </a:cubicBezTo>
                <a:lnTo>
                  <a:pt x="7509" y="8970"/>
                </a:lnTo>
                <a:cubicBezTo>
                  <a:pt x="6703" y="9514"/>
                  <a:pt x="7132" y="10717"/>
                  <a:pt x="8014" y="10717"/>
                </a:cubicBezTo>
                <a:cubicBezTo>
                  <a:pt x="8096" y="10717"/>
                  <a:pt x="8182" y="10707"/>
                  <a:pt x="8271" y="10684"/>
                </a:cubicBezTo>
                <a:cubicBezTo>
                  <a:pt x="9295" y="10422"/>
                  <a:pt x="9176" y="8898"/>
                  <a:pt x="8104" y="8827"/>
                </a:cubicBezTo>
                <a:lnTo>
                  <a:pt x="7914" y="8041"/>
                </a:lnTo>
                <a:cubicBezTo>
                  <a:pt x="8033" y="7969"/>
                  <a:pt x="8104" y="7874"/>
                  <a:pt x="8176" y="7755"/>
                </a:cubicBezTo>
                <a:lnTo>
                  <a:pt x="8961" y="7969"/>
                </a:lnTo>
                <a:cubicBezTo>
                  <a:pt x="9023" y="8495"/>
                  <a:pt x="9467" y="8820"/>
                  <a:pt x="9921" y="8820"/>
                </a:cubicBezTo>
                <a:cubicBezTo>
                  <a:pt x="10165" y="8820"/>
                  <a:pt x="10413" y="8726"/>
                  <a:pt x="10605" y="8517"/>
                </a:cubicBezTo>
                <a:cubicBezTo>
                  <a:pt x="11152" y="7898"/>
                  <a:pt x="10724" y="6922"/>
                  <a:pt x="9914" y="6922"/>
                </a:cubicBezTo>
                <a:lnTo>
                  <a:pt x="9914" y="6945"/>
                </a:lnTo>
                <a:cubicBezTo>
                  <a:pt x="9604" y="6945"/>
                  <a:pt x="9295" y="7088"/>
                  <a:pt x="9128" y="7374"/>
                </a:cubicBezTo>
                <a:lnTo>
                  <a:pt x="8342" y="7160"/>
                </a:lnTo>
                <a:cubicBezTo>
                  <a:pt x="8295" y="6683"/>
                  <a:pt x="7890" y="6302"/>
                  <a:pt x="7390" y="6302"/>
                </a:cubicBezTo>
                <a:cubicBezTo>
                  <a:pt x="7247" y="6302"/>
                  <a:pt x="7128" y="6350"/>
                  <a:pt x="6985" y="6398"/>
                </a:cubicBezTo>
                <a:lnTo>
                  <a:pt x="6509" y="5921"/>
                </a:lnTo>
                <a:cubicBezTo>
                  <a:pt x="6604" y="5755"/>
                  <a:pt x="6651" y="5564"/>
                  <a:pt x="6651" y="5374"/>
                </a:cubicBezTo>
                <a:lnTo>
                  <a:pt x="8961" y="4754"/>
                </a:lnTo>
                <a:cubicBezTo>
                  <a:pt x="9158" y="5037"/>
                  <a:pt x="9440" y="5159"/>
                  <a:pt x="9719" y="5159"/>
                </a:cubicBezTo>
                <a:cubicBezTo>
                  <a:pt x="10287" y="5159"/>
                  <a:pt x="10844" y="4655"/>
                  <a:pt x="10652" y="3969"/>
                </a:cubicBezTo>
                <a:cubicBezTo>
                  <a:pt x="10521" y="3497"/>
                  <a:pt x="10132" y="3273"/>
                  <a:pt x="9743" y="3273"/>
                </a:cubicBezTo>
                <a:cubicBezTo>
                  <a:pt x="9288" y="3273"/>
                  <a:pt x="8833" y="3581"/>
                  <a:pt x="8795" y="4159"/>
                </a:cubicBezTo>
                <a:lnTo>
                  <a:pt x="6556" y="4754"/>
                </a:lnTo>
                <a:lnTo>
                  <a:pt x="8795" y="2516"/>
                </a:lnTo>
                <a:cubicBezTo>
                  <a:pt x="8914" y="2564"/>
                  <a:pt x="9057" y="2587"/>
                  <a:pt x="9200" y="2587"/>
                </a:cubicBezTo>
                <a:cubicBezTo>
                  <a:pt x="10033" y="2587"/>
                  <a:pt x="10462" y="1587"/>
                  <a:pt x="9866" y="992"/>
                </a:cubicBezTo>
                <a:cubicBezTo>
                  <a:pt x="9675" y="800"/>
                  <a:pt x="9438" y="715"/>
                  <a:pt x="9206" y="715"/>
                </a:cubicBezTo>
                <a:cubicBezTo>
                  <a:pt x="8718" y="715"/>
                  <a:pt x="8247" y="1094"/>
                  <a:pt x="8247" y="1659"/>
                </a:cubicBezTo>
                <a:cubicBezTo>
                  <a:pt x="8247" y="1802"/>
                  <a:pt x="8295" y="1921"/>
                  <a:pt x="8342" y="2063"/>
                </a:cubicBezTo>
                <a:lnTo>
                  <a:pt x="6104" y="4302"/>
                </a:lnTo>
                <a:lnTo>
                  <a:pt x="6699" y="2040"/>
                </a:lnTo>
                <a:cubicBezTo>
                  <a:pt x="7771" y="1968"/>
                  <a:pt x="7914" y="468"/>
                  <a:pt x="6890" y="182"/>
                </a:cubicBezTo>
                <a:cubicBezTo>
                  <a:pt x="6795" y="156"/>
                  <a:pt x="6705" y="144"/>
                  <a:pt x="6618" y="144"/>
                </a:cubicBezTo>
                <a:cubicBezTo>
                  <a:pt x="5760" y="144"/>
                  <a:pt x="5304" y="1332"/>
                  <a:pt x="6104" y="1873"/>
                </a:cubicBezTo>
                <a:lnTo>
                  <a:pt x="5485" y="4207"/>
                </a:lnTo>
                <a:cubicBezTo>
                  <a:pt x="5294" y="4207"/>
                  <a:pt x="5104" y="4254"/>
                  <a:pt x="4937" y="4350"/>
                </a:cubicBezTo>
                <a:lnTo>
                  <a:pt x="4437" y="3873"/>
                </a:lnTo>
                <a:cubicBezTo>
                  <a:pt x="4508" y="3730"/>
                  <a:pt x="4532" y="3588"/>
                  <a:pt x="4532" y="3469"/>
                </a:cubicBezTo>
                <a:cubicBezTo>
                  <a:pt x="4532" y="2968"/>
                  <a:pt x="4151" y="2564"/>
                  <a:pt x="3675" y="2516"/>
                </a:cubicBezTo>
                <a:lnTo>
                  <a:pt x="3484" y="1730"/>
                </a:lnTo>
                <a:cubicBezTo>
                  <a:pt x="4284" y="1189"/>
                  <a:pt x="3867" y="1"/>
                  <a:pt x="29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16" name="Google Shape;13716;p109"/>
          <p:cNvGrpSpPr/>
          <p:nvPr/>
        </p:nvGrpSpPr>
        <p:grpSpPr>
          <a:xfrm>
            <a:off x="3306264" y="1769565"/>
            <a:ext cx="298388" cy="349642"/>
            <a:chOff x="2813050" y="2365425"/>
            <a:chExt cx="228650" cy="267925"/>
          </a:xfrm>
        </p:grpSpPr>
        <p:sp>
          <p:nvSpPr>
            <p:cNvPr id="13717" name="Google Shape;13717;p109"/>
            <p:cNvSpPr/>
            <p:nvPr/>
          </p:nvSpPr>
          <p:spPr>
            <a:xfrm>
              <a:off x="2919625" y="2365425"/>
              <a:ext cx="15500" cy="30975"/>
            </a:xfrm>
            <a:custGeom>
              <a:avLst/>
              <a:gdLst/>
              <a:ahLst/>
              <a:cxnLst/>
              <a:rect l="l" t="t" r="r" b="b"/>
              <a:pathLst>
                <a:path w="620" h="1239" extrusionOk="0">
                  <a:moveTo>
                    <a:pt x="310" y="0"/>
                  </a:moveTo>
                  <a:cubicBezTo>
                    <a:pt x="161" y="0"/>
                    <a:pt x="12" y="96"/>
                    <a:pt x="0" y="286"/>
                  </a:cubicBezTo>
                  <a:lnTo>
                    <a:pt x="0" y="929"/>
                  </a:lnTo>
                  <a:cubicBezTo>
                    <a:pt x="0" y="1096"/>
                    <a:pt x="143" y="1239"/>
                    <a:pt x="310" y="1239"/>
                  </a:cubicBezTo>
                  <a:cubicBezTo>
                    <a:pt x="477" y="1239"/>
                    <a:pt x="620" y="1096"/>
                    <a:pt x="620" y="929"/>
                  </a:cubicBezTo>
                  <a:lnTo>
                    <a:pt x="620" y="286"/>
                  </a:lnTo>
                  <a:cubicBezTo>
                    <a:pt x="608" y="96"/>
                    <a:pt x="45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109"/>
            <p:cNvSpPr/>
            <p:nvPr/>
          </p:nvSpPr>
          <p:spPr>
            <a:xfrm>
              <a:off x="3008325" y="2469025"/>
              <a:ext cx="33375" cy="16100"/>
            </a:xfrm>
            <a:custGeom>
              <a:avLst/>
              <a:gdLst/>
              <a:ahLst/>
              <a:cxnLst/>
              <a:rect l="l" t="t" r="r" b="b"/>
              <a:pathLst>
                <a:path w="1335" h="644" extrusionOk="0">
                  <a:moveTo>
                    <a:pt x="310" y="0"/>
                  </a:moveTo>
                  <a:cubicBezTo>
                    <a:pt x="144" y="0"/>
                    <a:pt x="1" y="143"/>
                    <a:pt x="1" y="334"/>
                  </a:cubicBezTo>
                  <a:cubicBezTo>
                    <a:pt x="25" y="500"/>
                    <a:pt x="144" y="643"/>
                    <a:pt x="310" y="643"/>
                  </a:cubicBezTo>
                  <a:lnTo>
                    <a:pt x="953" y="643"/>
                  </a:lnTo>
                  <a:cubicBezTo>
                    <a:pt x="1334" y="595"/>
                    <a:pt x="1334" y="48"/>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109"/>
            <p:cNvSpPr/>
            <p:nvPr/>
          </p:nvSpPr>
          <p:spPr>
            <a:xfrm>
              <a:off x="2813050" y="2469550"/>
              <a:ext cx="36575" cy="15625"/>
            </a:xfrm>
            <a:custGeom>
              <a:avLst/>
              <a:gdLst/>
              <a:ahLst/>
              <a:cxnLst/>
              <a:rect l="l" t="t" r="r" b="b"/>
              <a:pathLst>
                <a:path w="1463" h="625" extrusionOk="0">
                  <a:moveTo>
                    <a:pt x="1067" y="1"/>
                  </a:moveTo>
                  <a:cubicBezTo>
                    <a:pt x="1053" y="1"/>
                    <a:pt x="1039" y="1"/>
                    <a:pt x="1025" y="3"/>
                  </a:cubicBezTo>
                  <a:lnTo>
                    <a:pt x="382" y="3"/>
                  </a:lnTo>
                  <a:cubicBezTo>
                    <a:pt x="1" y="27"/>
                    <a:pt x="1" y="598"/>
                    <a:pt x="382" y="622"/>
                  </a:cubicBezTo>
                  <a:lnTo>
                    <a:pt x="1025" y="622"/>
                  </a:lnTo>
                  <a:cubicBezTo>
                    <a:pt x="1039" y="624"/>
                    <a:pt x="1053" y="624"/>
                    <a:pt x="1067" y="624"/>
                  </a:cubicBezTo>
                  <a:cubicBezTo>
                    <a:pt x="1463" y="624"/>
                    <a:pt x="1463" y="1"/>
                    <a:pt x="1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109"/>
            <p:cNvSpPr/>
            <p:nvPr/>
          </p:nvSpPr>
          <p:spPr>
            <a:xfrm>
              <a:off x="2992450" y="2417175"/>
              <a:ext cx="37100" cy="23900"/>
            </a:xfrm>
            <a:custGeom>
              <a:avLst/>
              <a:gdLst/>
              <a:ahLst/>
              <a:cxnLst/>
              <a:rect l="l" t="t" r="r" b="b"/>
              <a:pathLst>
                <a:path w="1484" h="956" extrusionOk="0">
                  <a:moveTo>
                    <a:pt x="1038" y="1"/>
                  </a:moveTo>
                  <a:cubicBezTo>
                    <a:pt x="987" y="1"/>
                    <a:pt x="931" y="16"/>
                    <a:pt x="874" y="50"/>
                  </a:cubicBezTo>
                  <a:lnTo>
                    <a:pt x="326" y="360"/>
                  </a:lnTo>
                  <a:cubicBezTo>
                    <a:pt x="1" y="499"/>
                    <a:pt x="129" y="956"/>
                    <a:pt x="445" y="956"/>
                  </a:cubicBezTo>
                  <a:cubicBezTo>
                    <a:pt x="453" y="956"/>
                    <a:pt x="461" y="955"/>
                    <a:pt x="469" y="955"/>
                  </a:cubicBezTo>
                  <a:cubicBezTo>
                    <a:pt x="541" y="955"/>
                    <a:pt x="588" y="931"/>
                    <a:pt x="636" y="907"/>
                  </a:cubicBezTo>
                  <a:lnTo>
                    <a:pt x="1184" y="574"/>
                  </a:lnTo>
                  <a:cubicBezTo>
                    <a:pt x="1484" y="414"/>
                    <a:pt x="1313" y="1"/>
                    <a:pt x="10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109"/>
            <p:cNvSpPr/>
            <p:nvPr/>
          </p:nvSpPr>
          <p:spPr>
            <a:xfrm>
              <a:off x="2963075" y="2379100"/>
              <a:ext cx="26150" cy="29100"/>
            </a:xfrm>
            <a:custGeom>
              <a:avLst/>
              <a:gdLst/>
              <a:ahLst/>
              <a:cxnLst/>
              <a:rect l="l" t="t" r="r" b="b"/>
              <a:pathLst>
                <a:path w="1046" h="1164" extrusionOk="0">
                  <a:moveTo>
                    <a:pt x="640" y="1"/>
                  </a:moveTo>
                  <a:cubicBezTo>
                    <a:pt x="549" y="1"/>
                    <a:pt x="454" y="43"/>
                    <a:pt x="382" y="144"/>
                  </a:cubicBezTo>
                  <a:lnTo>
                    <a:pt x="72" y="692"/>
                  </a:lnTo>
                  <a:cubicBezTo>
                    <a:pt x="1" y="835"/>
                    <a:pt x="49" y="1025"/>
                    <a:pt x="191" y="1120"/>
                  </a:cubicBezTo>
                  <a:cubicBezTo>
                    <a:pt x="236" y="1150"/>
                    <a:pt x="288" y="1164"/>
                    <a:pt x="340" y="1164"/>
                  </a:cubicBezTo>
                  <a:cubicBezTo>
                    <a:pt x="455" y="1164"/>
                    <a:pt x="571" y="1099"/>
                    <a:pt x="620" y="1001"/>
                  </a:cubicBezTo>
                  <a:lnTo>
                    <a:pt x="930" y="454"/>
                  </a:lnTo>
                  <a:cubicBezTo>
                    <a:pt x="1046" y="221"/>
                    <a:pt x="850" y="1"/>
                    <a:pt x="6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109"/>
            <p:cNvSpPr/>
            <p:nvPr/>
          </p:nvSpPr>
          <p:spPr>
            <a:xfrm>
              <a:off x="2865100" y="2379100"/>
              <a:ext cx="26575" cy="29225"/>
            </a:xfrm>
            <a:custGeom>
              <a:avLst/>
              <a:gdLst/>
              <a:ahLst/>
              <a:cxnLst/>
              <a:rect l="l" t="t" r="r" b="b"/>
              <a:pathLst>
                <a:path w="1063" h="1169" extrusionOk="0">
                  <a:moveTo>
                    <a:pt x="418" y="1"/>
                  </a:moveTo>
                  <a:cubicBezTo>
                    <a:pt x="203" y="1"/>
                    <a:pt x="1" y="221"/>
                    <a:pt x="133" y="454"/>
                  </a:cubicBezTo>
                  <a:lnTo>
                    <a:pt x="443" y="1001"/>
                  </a:lnTo>
                  <a:cubicBezTo>
                    <a:pt x="491" y="1097"/>
                    <a:pt x="610" y="1168"/>
                    <a:pt x="705" y="1168"/>
                  </a:cubicBezTo>
                  <a:cubicBezTo>
                    <a:pt x="776" y="1168"/>
                    <a:pt x="824" y="1144"/>
                    <a:pt x="872" y="1120"/>
                  </a:cubicBezTo>
                  <a:cubicBezTo>
                    <a:pt x="1015" y="1025"/>
                    <a:pt x="1062" y="835"/>
                    <a:pt x="991" y="692"/>
                  </a:cubicBezTo>
                  <a:lnTo>
                    <a:pt x="681" y="144"/>
                  </a:lnTo>
                  <a:cubicBezTo>
                    <a:pt x="609" y="43"/>
                    <a:pt x="512"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109"/>
            <p:cNvSpPr/>
            <p:nvPr/>
          </p:nvSpPr>
          <p:spPr>
            <a:xfrm>
              <a:off x="2824350" y="2416775"/>
              <a:ext cx="35175" cy="24275"/>
            </a:xfrm>
            <a:custGeom>
              <a:avLst/>
              <a:gdLst/>
              <a:ahLst/>
              <a:cxnLst/>
              <a:rect l="l" t="t" r="r" b="b"/>
              <a:pathLst>
                <a:path w="1407" h="971" extrusionOk="0">
                  <a:moveTo>
                    <a:pt x="461" y="1"/>
                  </a:moveTo>
                  <a:cubicBezTo>
                    <a:pt x="185" y="1"/>
                    <a:pt x="0" y="437"/>
                    <a:pt x="335" y="614"/>
                  </a:cubicBezTo>
                  <a:lnTo>
                    <a:pt x="882" y="923"/>
                  </a:lnTo>
                  <a:cubicBezTo>
                    <a:pt x="930" y="947"/>
                    <a:pt x="978" y="947"/>
                    <a:pt x="1025" y="971"/>
                  </a:cubicBezTo>
                  <a:cubicBezTo>
                    <a:pt x="1144" y="971"/>
                    <a:pt x="1263" y="899"/>
                    <a:pt x="1311" y="804"/>
                  </a:cubicBezTo>
                  <a:cubicBezTo>
                    <a:pt x="1406" y="661"/>
                    <a:pt x="1359" y="447"/>
                    <a:pt x="1192" y="376"/>
                  </a:cubicBezTo>
                  <a:lnTo>
                    <a:pt x="644" y="66"/>
                  </a:lnTo>
                  <a:cubicBezTo>
                    <a:pt x="582" y="20"/>
                    <a:pt x="519" y="1"/>
                    <a:pt x="4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109"/>
            <p:cNvSpPr/>
            <p:nvPr/>
          </p:nvSpPr>
          <p:spPr>
            <a:xfrm>
              <a:off x="2914850" y="2552950"/>
              <a:ext cx="25050" cy="16100"/>
            </a:xfrm>
            <a:custGeom>
              <a:avLst/>
              <a:gdLst/>
              <a:ahLst/>
              <a:cxnLst/>
              <a:rect l="l" t="t" r="r" b="b"/>
              <a:pathLst>
                <a:path w="1002" h="644" extrusionOk="0">
                  <a:moveTo>
                    <a:pt x="1" y="1"/>
                  </a:moveTo>
                  <a:lnTo>
                    <a:pt x="215" y="644"/>
                  </a:lnTo>
                  <a:lnTo>
                    <a:pt x="811" y="644"/>
                  </a:lnTo>
                  <a:lnTo>
                    <a:pt x="10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109"/>
            <p:cNvSpPr/>
            <p:nvPr/>
          </p:nvSpPr>
          <p:spPr>
            <a:xfrm>
              <a:off x="2910100" y="2584525"/>
              <a:ext cx="33950" cy="48250"/>
            </a:xfrm>
            <a:custGeom>
              <a:avLst/>
              <a:gdLst/>
              <a:ahLst/>
              <a:cxnLst/>
              <a:rect l="l" t="t" r="r" b="b"/>
              <a:pathLst>
                <a:path w="1358" h="1930" extrusionOk="0">
                  <a:moveTo>
                    <a:pt x="429" y="0"/>
                  </a:moveTo>
                  <a:lnTo>
                    <a:pt x="0" y="1929"/>
                  </a:lnTo>
                  <a:lnTo>
                    <a:pt x="1358" y="1929"/>
                  </a:lnTo>
                  <a:lnTo>
                    <a:pt x="9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109"/>
            <p:cNvSpPr/>
            <p:nvPr/>
          </p:nvSpPr>
          <p:spPr>
            <a:xfrm>
              <a:off x="2814850" y="2552950"/>
              <a:ext cx="91100" cy="79825"/>
            </a:xfrm>
            <a:custGeom>
              <a:avLst/>
              <a:gdLst/>
              <a:ahLst/>
              <a:cxnLst/>
              <a:rect l="l" t="t" r="r" b="b"/>
              <a:pathLst>
                <a:path w="3644" h="3193" extrusionOk="0">
                  <a:moveTo>
                    <a:pt x="3167" y="1"/>
                  </a:moveTo>
                  <a:lnTo>
                    <a:pt x="1596" y="453"/>
                  </a:lnTo>
                  <a:cubicBezTo>
                    <a:pt x="1143" y="596"/>
                    <a:pt x="738" y="858"/>
                    <a:pt x="453" y="1239"/>
                  </a:cubicBezTo>
                  <a:cubicBezTo>
                    <a:pt x="143" y="1620"/>
                    <a:pt x="0" y="2097"/>
                    <a:pt x="0" y="2573"/>
                  </a:cubicBezTo>
                  <a:lnTo>
                    <a:pt x="0" y="2859"/>
                  </a:lnTo>
                  <a:cubicBezTo>
                    <a:pt x="0" y="3049"/>
                    <a:pt x="143" y="3192"/>
                    <a:pt x="310" y="3192"/>
                  </a:cubicBezTo>
                  <a:lnTo>
                    <a:pt x="3167" y="3192"/>
                  </a:lnTo>
                  <a:lnTo>
                    <a:pt x="3644" y="954"/>
                  </a:lnTo>
                  <a:lnTo>
                    <a:pt x="3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109"/>
            <p:cNvSpPr/>
            <p:nvPr/>
          </p:nvSpPr>
          <p:spPr>
            <a:xfrm>
              <a:off x="2948800" y="2553550"/>
              <a:ext cx="91100" cy="79800"/>
            </a:xfrm>
            <a:custGeom>
              <a:avLst/>
              <a:gdLst/>
              <a:ahLst/>
              <a:cxnLst/>
              <a:rect l="l" t="t" r="r" b="b"/>
              <a:pathLst>
                <a:path w="3644" h="3192" extrusionOk="0">
                  <a:moveTo>
                    <a:pt x="310" y="1"/>
                  </a:moveTo>
                  <a:lnTo>
                    <a:pt x="0" y="953"/>
                  </a:lnTo>
                  <a:lnTo>
                    <a:pt x="477" y="3192"/>
                  </a:lnTo>
                  <a:lnTo>
                    <a:pt x="3334" y="3192"/>
                  </a:lnTo>
                  <a:cubicBezTo>
                    <a:pt x="3501" y="3192"/>
                    <a:pt x="3644" y="3049"/>
                    <a:pt x="3644" y="2858"/>
                  </a:cubicBezTo>
                  <a:lnTo>
                    <a:pt x="3644" y="2573"/>
                  </a:lnTo>
                  <a:cubicBezTo>
                    <a:pt x="3644" y="2096"/>
                    <a:pt x="3477" y="1620"/>
                    <a:pt x="3191" y="1239"/>
                  </a:cubicBezTo>
                  <a:cubicBezTo>
                    <a:pt x="2906" y="858"/>
                    <a:pt x="2501" y="596"/>
                    <a:pt x="2048" y="453"/>
                  </a:cubicBezTo>
                  <a:lnTo>
                    <a:pt x="47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109"/>
            <p:cNvSpPr/>
            <p:nvPr/>
          </p:nvSpPr>
          <p:spPr>
            <a:xfrm>
              <a:off x="2841025" y="2411850"/>
              <a:ext cx="172700" cy="125650"/>
            </a:xfrm>
            <a:custGeom>
              <a:avLst/>
              <a:gdLst/>
              <a:ahLst/>
              <a:cxnLst/>
              <a:rect l="l" t="t" r="r" b="b"/>
              <a:pathLst>
                <a:path w="6908" h="5026" extrusionOk="0">
                  <a:moveTo>
                    <a:pt x="3454" y="1"/>
                  </a:moveTo>
                  <a:cubicBezTo>
                    <a:pt x="1192" y="1"/>
                    <a:pt x="1" y="2668"/>
                    <a:pt x="1501" y="4359"/>
                  </a:cubicBezTo>
                  <a:cubicBezTo>
                    <a:pt x="1668" y="4549"/>
                    <a:pt x="1811" y="4788"/>
                    <a:pt x="1858" y="5026"/>
                  </a:cubicBezTo>
                  <a:lnTo>
                    <a:pt x="3144" y="5026"/>
                  </a:lnTo>
                  <a:lnTo>
                    <a:pt x="3144" y="3383"/>
                  </a:lnTo>
                  <a:lnTo>
                    <a:pt x="2621" y="2835"/>
                  </a:lnTo>
                  <a:cubicBezTo>
                    <a:pt x="2384" y="2617"/>
                    <a:pt x="2591" y="2302"/>
                    <a:pt x="2830" y="2302"/>
                  </a:cubicBezTo>
                  <a:cubicBezTo>
                    <a:pt x="2904" y="2302"/>
                    <a:pt x="2981" y="2333"/>
                    <a:pt x="3049" y="2406"/>
                  </a:cubicBezTo>
                  <a:lnTo>
                    <a:pt x="3454" y="2811"/>
                  </a:lnTo>
                  <a:lnTo>
                    <a:pt x="3859" y="2406"/>
                  </a:lnTo>
                  <a:cubicBezTo>
                    <a:pt x="3932" y="2333"/>
                    <a:pt x="4013" y="2302"/>
                    <a:pt x="4088" y="2302"/>
                  </a:cubicBezTo>
                  <a:cubicBezTo>
                    <a:pt x="4332" y="2302"/>
                    <a:pt x="4529" y="2617"/>
                    <a:pt x="4311" y="2835"/>
                  </a:cubicBezTo>
                  <a:lnTo>
                    <a:pt x="3787" y="3383"/>
                  </a:lnTo>
                  <a:lnTo>
                    <a:pt x="3787" y="5026"/>
                  </a:lnTo>
                  <a:lnTo>
                    <a:pt x="5073" y="5026"/>
                  </a:lnTo>
                  <a:cubicBezTo>
                    <a:pt x="5121" y="4788"/>
                    <a:pt x="5240" y="4549"/>
                    <a:pt x="5407" y="4359"/>
                  </a:cubicBezTo>
                  <a:cubicBezTo>
                    <a:pt x="6907" y="2668"/>
                    <a:pt x="5716" y="1"/>
                    <a:pt x="3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9" name="Google Shape;13729;p109"/>
          <p:cNvGrpSpPr/>
          <p:nvPr/>
        </p:nvGrpSpPr>
        <p:grpSpPr>
          <a:xfrm>
            <a:off x="4035824" y="1768521"/>
            <a:ext cx="349642" cy="349936"/>
            <a:chOff x="3372100" y="2364625"/>
            <a:chExt cx="267925" cy="268150"/>
          </a:xfrm>
        </p:grpSpPr>
        <p:sp>
          <p:nvSpPr>
            <p:cNvPr id="13730" name="Google Shape;13730;p109"/>
            <p:cNvSpPr/>
            <p:nvPr/>
          </p:nvSpPr>
          <p:spPr>
            <a:xfrm>
              <a:off x="3419725" y="2554150"/>
              <a:ext cx="67900" cy="31575"/>
            </a:xfrm>
            <a:custGeom>
              <a:avLst/>
              <a:gdLst/>
              <a:ahLst/>
              <a:cxnLst/>
              <a:rect l="l" t="t" r="r" b="b"/>
              <a:pathLst>
                <a:path w="2716" h="1263" extrusionOk="0">
                  <a:moveTo>
                    <a:pt x="1358" y="1"/>
                  </a:moveTo>
                  <a:cubicBezTo>
                    <a:pt x="644" y="1"/>
                    <a:pt x="48" y="548"/>
                    <a:pt x="1" y="1263"/>
                  </a:cubicBezTo>
                  <a:lnTo>
                    <a:pt x="2715" y="1263"/>
                  </a:lnTo>
                  <a:cubicBezTo>
                    <a:pt x="2668" y="548"/>
                    <a:pt x="2072"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109"/>
            <p:cNvSpPr/>
            <p:nvPr/>
          </p:nvSpPr>
          <p:spPr>
            <a:xfrm>
              <a:off x="3438175" y="2507125"/>
              <a:ext cx="31000" cy="31575"/>
            </a:xfrm>
            <a:custGeom>
              <a:avLst/>
              <a:gdLst/>
              <a:ahLst/>
              <a:cxnLst/>
              <a:rect l="l" t="t" r="r" b="b"/>
              <a:pathLst>
                <a:path w="1240" h="1263" extrusionOk="0">
                  <a:moveTo>
                    <a:pt x="620" y="0"/>
                  </a:moveTo>
                  <a:cubicBezTo>
                    <a:pt x="263" y="0"/>
                    <a:pt x="1" y="286"/>
                    <a:pt x="1" y="619"/>
                  </a:cubicBezTo>
                  <a:cubicBezTo>
                    <a:pt x="1" y="977"/>
                    <a:pt x="263" y="1262"/>
                    <a:pt x="620" y="1262"/>
                  </a:cubicBezTo>
                  <a:cubicBezTo>
                    <a:pt x="977" y="1262"/>
                    <a:pt x="1239" y="977"/>
                    <a:pt x="1239" y="619"/>
                  </a:cubicBezTo>
                  <a:cubicBezTo>
                    <a:pt x="1239" y="286"/>
                    <a:pt x="977" y="0"/>
                    <a:pt x="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109"/>
            <p:cNvSpPr/>
            <p:nvPr/>
          </p:nvSpPr>
          <p:spPr>
            <a:xfrm>
              <a:off x="3372100" y="2460075"/>
              <a:ext cx="267925" cy="172700"/>
            </a:xfrm>
            <a:custGeom>
              <a:avLst/>
              <a:gdLst/>
              <a:ahLst/>
              <a:cxnLst/>
              <a:rect l="l" t="t" r="r" b="b"/>
              <a:pathLst>
                <a:path w="10717" h="6908" extrusionOk="0">
                  <a:moveTo>
                    <a:pt x="9121" y="2501"/>
                  </a:moveTo>
                  <a:cubicBezTo>
                    <a:pt x="9502" y="2549"/>
                    <a:pt x="9502" y="3097"/>
                    <a:pt x="9121" y="3144"/>
                  </a:cubicBezTo>
                  <a:lnTo>
                    <a:pt x="6192" y="3144"/>
                  </a:lnTo>
                  <a:cubicBezTo>
                    <a:pt x="5811" y="3097"/>
                    <a:pt x="5811" y="2549"/>
                    <a:pt x="6192" y="2501"/>
                  </a:cubicBezTo>
                  <a:close/>
                  <a:moveTo>
                    <a:pt x="9121" y="3764"/>
                  </a:moveTo>
                  <a:cubicBezTo>
                    <a:pt x="9502" y="3811"/>
                    <a:pt x="9502" y="4359"/>
                    <a:pt x="9121" y="4407"/>
                  </a:cubicBezTo>
                  <a:lnTo>
                    <a:pt x="6192" y="4407"/>
                  </a:lnTo>
                  <a:cubicBezTo>
                    <a:pt x="5811" y="4359"/>
                    <a:pt x="5811" y="3811"/>
                    <a:pt x="6192" y="3764"/>
                  </a:cubicBezTo>
                  <a:close/>
                  <a:moveTo>
                    <a:pt x="3263" y="1263"/>
                  </a:moveTo>
                  <a:cubicBezTo>
                    <a:pt x="4359" y="1263"/>
                    <a:pt x="4930" y="2573"/>
                    <a:pt x="4192" y="3359"/>
                  </a:cubicBezTo>
                  <a:cubicBezTo>
                    <a:pt x="4835" y="3716"/>
                    <a:pt x="5263" y="4383"/>
                    <a:pt x="5263" y="5121"/>
                  </a:cubicBezTo>
                  <a:lnTo>
                    <a:pt x="5263" y="5335"/>
                  </a:lnTo>
                  <a:cubicBezTo>
                    <a:pt x="5263" y="5502"/>
                    <a:pt x="5121" y="5645"/>
                    <a:pt x="4930" y="5645"/>
                  </a:cubicBezTo>
                  <a:lnTo>
                    <a:pt x="1596" y="5645"/>
                  </a:lnTo>
                  <a:cubicBezTo>
                    <a:pt x="1582" y="5647"/>
                    <a:pt x="1568" y="5648"/>
                    <a:pt x="1555" y="5648"/>
                  </a:cubicBezTo>
                  <a:cubicBezTo>
                    <a:pt x="1385" y="5648"/>
                    <a:pt x="1264" y="5512"/>
                    <a:pt x="1286" y="5335"/>
                  </a:cubicBezTo>
                  <a:lnTo>
                    <a:pt x="1286" y="5121"/>
                  </a:lnTo>
                  <a:cubicBezTo>
                    <a:pt x="1286" y="4383"/>
                    <a:pt x="1691" y="3716"/>
                    <a:pt x="2358" y="3359"/>
                  </a:cubicBezTo>
                  <a:cubicBezTo>
                    <a:pt x="1596" y="2573"/>
                    <a:pt x="2168" y="1263"/>
                    <a:pt x="3263" y="1263"/>
                  </a:cubicBezTo>
                  <a:close/>
                  <a:moveTo>
                    <a:pt x="1167" y="1"/>
                  </a:moveTo>
                  <a:cubicBezTo>
                    <a:pt x="524" y="1"/>
                    <a:pt x="0" y="525"/>
                    <a:pt x="0" y="1144"/>
                  </a:cubicBezTo>
                  <a:lnTo>
                    <a:pt x="0" y="5764"/>
                  </a:lnTo>
                  <a:cubicBezTo>
                    <a:pt x="0" y="6383"/>
                    <a:pt x="524" y="6907"/>
                    <a:pt x="1167" y="6907"/>
                  </a:cubicBezTo>
                  <a:lnTo>
                    <a:pt x="9574" y="6907"/>
                  </a:lnTo>
                  <a:cubicBezTo>
                    <a:pt x="10193" y="6907"/>
                    <a:pt x="10717" y="6383"/>
                    <a:pt x="10717" y="5764"/>
                  </a:cubicBezTo>
                  <a:lnTo>
                    <a:pt x="10717" y="1144"/>
                  </a:lnTo>
                  <a:cubicBezTo>
                    <a:pt x="10717" y="501"/>
                    <a:pt x="10193" y="1"/>
                    <a:pt x="9574" y="1"/>
                  </a:cubicBezTo>
                  <a:lnTo>
                    <a:pt x="6621" y="1"/>
                  </a:lnTo>
                  <a:lnTo>
                    <a:pt x="6621" y="834"/>
                  </a:lnTo>
                  <a:cubicBezTo>
                    <a:pt x="6621" y="1358"/>
                    <a:pt x="6192" y="1787"/>
                    <a:pt x="5668" y="1787"/>
                  </a:cubicBezTo>
                  <a:lnTo>
                    <a:pt x="5049" y="1787"/>
                  </a:lnTo>
                  <a:cubicBezTo>
                    <a:pt x="4525" y="1787"/>
                    <a:pt x="4097" y="1358"/>
                    <a:pt x="4097" y="834"/>
                  </a:cubicBezTo>
                  <a:lnTo>
                    <a:pt x="409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3" name="Google Shape;13733;p109"/>
            <p:cNvSpPr/>
            <p:nvPr/>
          </p:nvSpPr>
          <p:spPr>
            <a:xfrm>
              <a:off x="3420375" y="2364625"/>
              <a:ext cx="170950" cy="124075"/>
            </a:xfrm>
            <a:custGeom>
              <a:avLst/>
              <a:gdLst/>
              <a:ahLst/>
              <a:cxnLst/>
              <a:rect l="l" t="t" r="r" b="b"/>
              <a:pathLst>
                <a:path w="6838" h="4963" extrusionOk="0">
                  <a:moveTo>
                    <a:pt x="447" y="0"/>
                  </a:moveTo>
                  <a:cubicBezTo>
                    <a:pt x="208" y="0"/>
                    <a:pt x="0" y="320"/>
                    <a:pt x="237" y="556"/>
                  </a:cubicBezTo>
                  <a:lnTo>
                    <a:pt x="2809" y="3104"/>
                  </a:lnTo>
                  <a:lnTo>
                    <a:pt x="2809" y="4652"/>
                  </a:lnTo>
                  <a:cubicBezTo>
                    <a:pt x="2809" y="4819"/>
                    <a:pt x="2951" y="4962"/>
                    <a:pt x="3118" y="4962"/>
                  </a:cubicBezTo>
                  <a:lnTo>
                    <a:pt x="3737" y="4962"/>
                  </a:lnTo>
                  <a:cubicBezTo>
                    <a:pt x="3904" y="4962"/>
                    <a:pt x="4047" y="4819"/>
                    <a:pt x="4047" y="4652"/>
                  </a:cubicBezTo>
                  <a:lnTo>
                    <a:pt x="4047" y="3104"/>
                  </a:lnTo>
                  <a:lnTo>
                    <a:pt x="6619" y="556"/>
                  </a:lnTo>
                  <a:cubicBezTo>
                    <a:pt x="6837" y="320"/>
                    <a:pt x="6639" y="0"/>
                    <a:pt x="6395" y="0"/>
                  </a:cubicBezTo>
                  <a:cubicBezTo>
                    <a:pt x="6319" y="0"/>
                    <a:pt x="6240" y="31"/>
                    <a:pt x="6166" y="104"/>
                  </a:cubicBezTo>
                  <a:lnTo>
                    <a:pt x="3713" y="2557"/>
                  </a:lnTo>
                  <a:lnTo>
                    <a:pt x="3142" y="2557"/>
                  </a:lnTo>
                  <a:lnTo>
                    <a:pt x="665" y="104"/>
                  </a:lnTo>
                  <a:cubicBezTo>
                    <a:pt x="598" y="31"/>
                    <a:pt x="521" y="0"/>
                    <a:pt x="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4" name="Google Shape;13734;p109"/>
          <p:cNvGrpSpPr/>
          <p:nvPr/>
        </p:nvGrpSpPr>
        <p:grpSpPr>
          <a:xfrm>
            <a:off x="4795693" y="1768782"/>
            <a:ext cx="330230" cy="350425"/>
            <a:chOff x="3954375" y="2364825"/>
            <a:chExt cx="253050" cy="268525"/>
          </a:xfrm>
        </p:grpSpPr>
        <p:sp>
          <p:nvSpPr>
            <p:cNvPr id="13735" name="Google Shape;13735;p109"/>
            <p:cNvSpPr/>
            <p:nvPr/>
          </p:nvSpPr>
          <p:spPr>
            <a:xfrm>
              <a:off x="3954375" y="2364825"/>
              <a:ext cx="222075" cy="120300"/>
            </a:xfrm>
            <a:custGeom>
              <a:avLst/>
              <a:gdLst/>
              <a:ahLst/>
              <a:cxnLst/>
              <a:rect l="l" t="t" r="r" b="b"/>
              <a:pathLst>
                <a:path w="8883" h="4812" extrusionOk="0">
                  <a:moveTo>
                    <a:pt x="1881" y="1"/>
                  </a:moveTo>
                  <a:cubicBezTo>
                    <a:pt x="1691" y="1"/>
                    <a:pt x="1548" y="144"/>
                    <a:pt x="1548" y="310"/>
                  </a:cubicBezTo>
                  <a:lnTo>
                    <a:pt x="1548" y="2525"/>
                  </a:lnTo>
                  <a:lnTo>
                    <a:pt x="1453" y="2525"/>
                  </a:lnTo>
                  <a:cubicBezTo>
                    <a:pt x="0" y="2596"/>
                    <a:pt x="0" y="4740"/>
                    <a:pt x="1453" y="4811"/>
                  </a:cubicBezTo>
                  <a:lnTo>
                    <a:pt x="1548" y="4811"/>
                  </a:lnTo>
                  <a:lnTo>
                    <a:pt x="1548" y="4192"/>
                  </a:lnTo>
                  <a:lnTo>
                    <a:pt x="1453" y="4192"/>
                  </a:lnTo>
                  <a:cubicBezTo>
                    <a:pt x="1437" y="4193"/>
                    <a:pt x="1423" y="4193"/>
                    <a:pt x="1408" y="4193"/>
                  </a:cubicBezTo>
                  <a:cubicBezTo>
                    <a:pt x="713" y="4193"/>
                    <a:pt x="706" y="3141"/>
                    <a:pt x="1387" y="3141"/>
                  </a:cubicBezTo>
                  <a:cubicBezTo>
                    <a:pt x="1408" y="3141"/>
                    <a:pt x="1430" y="3142"/>
                    <a:pt x="1453" y="3144"/>
                  </a:cubicBezTo>
                  <a:lnTo>
                    <a:pt x="1548" y="3144"/>
                  </a:lnTo>
                  <a:lnTo>
                    <a:pt x="1548" y="4192"/>
                  </a:lnTo>
                  <a:lnTo>
                    <a:pt x="2191" y="4192"/>
                  </a:lnTo>
                  <a:lnTo>
                    <a:pt x="2191" y="2835"/>
                  </a:lnTo>
                  <a:lnTo>
                    <a:pt x="2191" y="1572"/>
                  </a:lnTo>
                  <a:cubicBezTo>
                    <a:pt x="2191" y="1048"/>
                    <a:pt x="2596" y="620"/>
                    <a:pt x="3120" y="620"/>
                  </a:cubicBezTo>
                  <a:lnTo>
                    <a:pt x="8883" y="620"/>
                  </a:lnTo>
                  <a:lnTo>
                    <a:pt x="8883" y="310"/>
                  </a:lnTo>
                  <a:cubicBezTo>
                    <a:pt x="8883" y="144"/>
                    <a:pt x="8740" y="1"/>
                    <a:pt x="8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109"/>
            <p:cNvSpPr/>
            <p:nvPr/>
          </p:nvSpPr>
          <p:spPr>
            <a:xfrm>
              <a:off x="3993050" y="2485100"/>
              <a:ext cx="16100" cy="116100"/>
            </a:xfrm>
            <a:custGeom>
              <a:avLst/>
              <a:gdLst/>
              <a:ahLst/>
              <a:cxnLst/>
              <a:rect l="l" t="t" r="r" b="b"/>
              <a:pathLst>
                <a:path w="644" h="4644" extrusionOk="0">
                  <a:moveTo>
                    <a:pt x="1" y="0"/>
                  </a:moveTo>
                  <a:lnTo>
                    <a:pt x="1" y="4334"/>
                  </a:lnTo>
                  <a:cubicBezTo>
                    <a:pt x="1" y="4501"/>
                    <a:pt x="144" y="4644"/>
                    <a:pt x="334" y="4644"/>
                  </a:cubicBezTo>
                  <a:lnTo>
                    <a:pt x="644" y="4644"/>
                  </a:lnTo>
                  <a:lnTo>
                    <a:pt x="64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109"/>
            <p:cNvSpPr/>
            <p:nvPr/>
          </p:nvSpPr>
          <p:spPr>
            <a:xfrm>
              <a:off x="4024625" y="2443425"/>
              <a:ext cx="31575" cy="26200"/>
            </a:xfrm>
            <a:custGeom>
              <a:avLst/>
              <a:gdLst/>
              <a:ahLst/>
              <a:cxnLst/>
              <a:rect l="l" t="t" r="r" b="b"/>
              <a:pathLst>
                <a:path w="1263" h="1048" extrusionOk="0">
                  <a:moveTo>
                    <a:pt x="0" y="0"/>
                  </a:moveTo>
                  <a:lnTo>
                    <a:pt x="0" y="1048"/>
                  </a:lnTo>
                  <a:lnTo>
                    <a:pt x="738" y="1048"/>
                  </a:lnTo>
                  <a:cubicBezTo>
                    <a:pt x="1024" y="1048"/>
                    <a:pt x="1262" y="810"/>
                    <a:pt x="1262" y="524"/>
                  </a:cubicBezTo>
                  <a:cubicBezTo>
                    <a:pt x="1238" y="238"/>
                    <a:pt x="1024" y="0"/>
                    <a:pt x="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109"/>
            <p:cNvSpPr/>
            <p:nvPr/>
          </p:nvSpPr>
          <p:spPr>
            <a:xfrm>
              <a:off x="4093075" y="2490450"/>
              <a:ext cx="67300" cy="31575"/>
            </a:xfrm>
            <a:custGeom>
              <a:avLst/>
              <a:gdLst/>
              <a:ahLst/>
              <a:cxnLst/>
              <a:rect l="l" t="t" r="r" b="b"/>
              <a:pathLst>
                <a:path w="2692" h="1263" extrusionOk="0">
                  <a:moveTo>
                    <a:pt x="1334" y="0"/>
                  </a:moveTo>
                  <a:cubicBezTo>
                    <a:pt x="644" y="0"/>
                    <a:pt x="48" y="548"/>
                    <a:pt x="1" y="1263"/>
                  </a:cubicBezTo>
                  <a:lnTo>
                    <a:pt x="2692" y="1263"/>
                  </a:lnTo>
                  <a:cubicBezTo>
                    <a:pt x="2644" y="548"/>
                    <a:pt x="204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109"/>
            <p:cNvSpPr/>
            <p:nvPr/>
          </p:nvSpPr>
          <p:spPr>
            <a:xfrm>
              <a:off x="4024625" y="2396375"/>
              <a:ext cx="182800" cy="236975"/>
            </a:xfrm>
            <a:custGeom>
              <a:avLst/>
              <a:gdLst/>
              <a:ahLst/>
              <a:cxnLst/>
              <a:rect l="l" t="t" r="r" b="b"/>
              <a:pathLst>
                <a:path w="7312" h="9479" extrusionOk="0">
                  <a:moveTo>
                    <a:pt x="4072" y="1239"/>
                  </a:moveTo>
                  <a:cubicBezTo>
                    <a:pt x="5168" y="1239"/>
                    <a:pt x="5739" y="2549"/>
                    <a:pt x="5001" y="3359"/>
                  </a:cubicBezTo>
                  <a:cubicBezTo>
                    <a:pt x="5668" y="3692"/>
                    <a:pt x="6073" y="4383"/>
                    <a:pt x="6073" y="5121"/>
                  </a:cubicBezTo>
                  <a:lnTo>
                    <a:pt x="6073" y="5335"/>
                  </a:lnTo>
                  <a:cubicBezTo>
                    <a:pt x="6073" y="5490"/>
                    <a:pt x="5950" y="5624"/>
                    <a:pt x="5800" y="5624"/>
                  </a:cubicBezTo>
                  <a:cubicBezTo>
                    <a:pt x="5788" y="5624"/>
                    <a:pt x="5776" y="5623"/>
                    <a:pt x="5763" y="5621"/>
                  </a:cubicBezTo>
                  <a:lnTo>
                    <a:pt x="2405" y="5621"/>
                  </a:lnTo>
                  <a:cubicBezTo>
                    <a:pt x="2239" y="5621"/>
                    <a:pt x="2096" y="5502"/>
                    <a:pt x="2096" y="5335"/>
                  </a:cubicBezTo>
                  <a:lnTo>
                    <a:pt x="2096" y="5121"/>
                  </a:lnTo>
                  <a:cubicBezTo>
                    <a:pt x="2096" y="4383"/>
                    <a:pt x="2501" y="3692"/>
                    <a:pt x="3167" y="3359"/>
                  </a:cubicBezTo>
                  <a:cubicBezTo>
                    <a:pt x="2405" y="2549"/>
                    <a:pt x="2977" y="1239"/>
                    <a:pt x="4072" y="1239"/>
                  </a:cubicBezTo>
                  <a:close/>
                  <a:moveTo>
                    <a:pt x="3626" y="6262"/>
                  </a:moveTo>
                  <a:cubicBezTo>
                    <a:pt x="3640" y="6262"/>
                    <a:pt x="3653" y="6262"/>
                    <a:pt x="3668" y="6264"/>
                  </a:cubicBezTo>
                  <a:lnTo>
                    <a:pt x="5763" y="6264"/>
                  </a:lnTo>
                  <a:cubicBezTo>
                    <a:pt x="6144" y="6312"/>
                    <a:pt x="6144" y="6859"/>
                    <a:pt x="5763" y="6907"/>
                  </a:cubicBezTo>
                  <a:lnTo>
                    <a:pt x="3668" y="6907"/>
                  </a:lnTo>
                  <a:cubicBezTo>
                    <a:pt x="3653" y="6908"/>
                    <a:pt x="3640" y="6909"/>
                    <a:pt x="3626" y="6909"/>
                  </a:cubicBezTo>
                  <a:cubicBezTo>
                    <a:pt x="3229" y="6909"/>
                    <a:pt x="3229" y="6262"/>
                    <a:pt x="3626" y="6262"/>
                  </a:cubicBezTo>
                  <a:close/>
                  <a:moveTo>
                    <a:pt x="1529" y="7524"/>
                  </a:moveTo>
                  <a:cubicBezTo>
                    <a:pt x="1543" y="7524"/>
                    <a:pt x="1557" y="7525"/>
                    <a:pt x="1572" y="7526"/>
                  </a:cubicBezTo>
                  <a:lnTo>
                    <a:pt x="5763" y="7526"/>
                  </a:lnTo>
                  <a:cubicBezTo>
                    <a:pt x="6144" y="7574"/>
                    <a:pt x="6144" y="8121"/>
                    <a:pt x="5763" y="8169"/>
                  </a:cubicBezTo>
                  <a:lnTo>
                    <a:pt x="1572" y="8169"/>
                  </a:lnTo>
                  <a:cubicBezTo>
                    <a:pt x="1564" y="8169"/>
                    <a:pt x="1557" y="8170"/>
                    <a:pt x="1550" y="8170"/>
                  </a:cubicBezTo>
                  <a:cubicBezTo>
                    <a:pt x="1134" y="8170"/>
                    <a:pt x="1127" y="7524"/>
                    <a:pt x="1529" y="7524"/>
                  </a:cubicBezTo>
                  <a:close/>
                  <a:moveTo>
                    <a:pt x="310" y="1"/>
                  </a:moveTo>
                  <a:cubicBezTo>
                    <a:pt x="143" y="1"/>
                    <a:pt x="0" y="144"/>
                    <a:pt x="0" y="310"/>
                  </a:cubicBezTo>
                  <a:lnTo>
                    <a:pt x="0" y="1263"/>
                  </a:lnTo>
                  <a:lnTo>
                    <a:pt x="738" y="1263"/>
                  </a:lnTo>
                  <a:cubicBezTo>
                    <a:pt x="766" y="1261"/>
                    <a:pt x="793" y="1260"/>
                    <a:pt x="820" y="1260"/>
                  </a:cubicBezTo>
                  <a:cubicBezTo>
                    <a:pt x="1429" y="1260"/>
                    <a:pt x="1953" y="1767"/>
                    <a:pt x="1953" y="2406"/>
                  </a:cubicBezTo>
                  <a:cubicBezTo>
                    <a:pt x="1953" y="3023"/>
                    <a:pt x="1427" y="3552"/>
                    <a:pt x="816" y="3552"/>
                  </a:cubicBezTo>
                  <a:cubicBezTo>
                    <a:pt x="791" y="3552"/>
                    <a:pt x="765" y="3551"/>
                    <a:pt x="738" y="3549"/>
                  </a:cubicBezTo>
                  <a:lnTo>
                    <a:pt x="0" y="3549"/>
                  </a:lnTo>
                  <a:lnTo>
                    <a:pt x="0" y="9169"/>
                  </a:lnTo>
                  <a:cubicBezTo>
                    <a:pt x="0" y="9336"/>
                    <a:pt x="143" y="9479"/>
                    <a:pt x="310" y="9479"/>
                  </a:cubicBezTo>
                  <a:lnTo>
                    <a:pt x="7025" y="9479"/>
                  </a:lnTo>
                  <a:cubicBezTo>
                    <a:pt x="7192" y="9479"/>
                    <a:pt x="7311" y="9336"/>
                    <a:pt x="7311" y="9169"/>
                  </a:cubicBezTo>
                  <a:lnTo>
                    <a:pt x="7311" y="310"/>
                  </a:lnTo>
                  <a:cubicBezTo>
                    <a:pt x="7311" y="144"/>
                    <a:pt x="7192" y="1"/>
                    <a:pt x="7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109"/>
            <p:cNvSpPr/>
            <p:nvPr/>
          </p:nvSpPr>
          <p:spPr>
            <a:xfrm>
              <a:off x="4110950" y="2443425"/>
              <a:ext cx="31575" cy="31575"/>
            </a:xfrm>
            <a:custGeom>
              <a:avLst/>
              <a:gdLst/>
              <a:ahLst/>
              <a:cxnLst/>
              <a:rect l="l" t="t" r="r" b="b"/>
              <a:pathLst>
                <a:path w="1263" h="1263" extrusionOk="0">
                  <a:moveTo>
                    <a:pt x="619" y="0"/>
                  </a:moveTo>
                  <a:cubicBezTo>
                    <a:pt x="286" y="0"/>
                    <a:pt x="0" y="286"/>
                    <a:pt x="0" y="619"/>
                  </a:cubicBezTo>
                  <a:cubicBezTo>
                    <a:pt x="0" y="977"/>
                    <a:pt x="286" y="1262"/>
                    <a:pt x="619" y="1262"/>
                  </a:cubicBezTo>
                  <a:cubicBezTo>
                    <a:pt x="977" y="1262"/>
                    <a:pt x="1262" y="977"/>
                    <a:pt x="1262" y="619"/>
                  </a:cubicBezTo>
                  <a:cubicBezTo>
                    <a:pt x="1262" y="286"/>
                    <a:pt x="977" y="0"/>
                    <a:pt x="6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1" name="Google Shape;13741;p109"/>
          <p:cNvGrpSpPr/>
          <p:nvPr/>
        </p:nvGrpSpPr>
        <p:grpSpPr>
          <a:xfrm>
            <a:off x="5546199" y="1768782"/>
            <a:ext cx="349675" cy="349675"/>
            <a:chOff x="4529475" y="2364825"/>
            <a:chExt cx="267950" cy="267950"/>
          </a:xfrm>
        </p:grpSpPr>
        <p:sp>
          <p:nvSpPr>
            <p:cNvPr id="13742" name="Google Shape;13742;p109"/>
            <p:cNvSpPr/>
            <p:nvPr/>
          </p:nvSpPr>
          <p:spPr>
            <a:xfrm>
              <a:off x="4677125" y="2538675"/>
              <a:ext cx="16100" cy="15500"/>
            </a:xfrm>
            <a:custGeom>
              <a:avLst/>
              <a:gdLst/>
              <a:ahLst/>
              <a:cxnLst/>
              <a:rect l="l" t="t" r="r" b="b"/>
              <a:pathLst>
                <a:path w="644" h="620" extrusionOk="0">
                  <a:moveTo>
                    <a:pt x="1" y="0"/>
                  </a:moveTo>
                  <a:lnTo>
                    <a:pt x="1" y="620"/>
                  </a:lnTo>
                  <a:lnTo>
                    <a:pt x="644" y="620"/>
                  </a:lnTo>
                  <a:lnTo>
                    <a:pt x="64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109"/>
            <p:cNvSpPr/>
            <p:nvPr/>
          </p:nvSpPr>
          <p:spPr>
            <a:xfrm>
              <a:off x="4677125" y="2570225"/>
              <a:ext cx="16100" cy="15500"/>
            </a:xfrm>
            <a:custGeom>
              <a:avLst/>
              <a:gdLst/>
              <a:ahLst/>
              <a:cxnLst/>
              <a:rect l="l" t="t" r="r" b="b"/>
              <a:pathLst>
                <a:path w="644" h="620" extrusionOk="0">
                  <a:moveTo>
                    <a:pt x="1" y="1"/>
                  </a:moveTo>
                  <a:lnTo>
                    <a:pt x="1" y="620"/>
                  </a:lnTo>
                  <a:lnTo>
                    <a:pt x="644" y="620"/>
                  </a:lnTo>
                  <a:lnTo>
                    <a:pt x="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109"/>
            <p:cNvSpPr/>
            <p:nvPr/>
          </p:nvSpPr>
          <p:spPr>
            <a:xfrm>
              <a:off x="4708675" y="2570225"/>
              <a:ext cx="15525" cy="15500"/>
            </a:xfrm>
            <a:custGeom>
              <a:avLst/>
              <a:gdLst/>
              <a:ahLst/>
              <a:cxnLst/>
              <a:rect l="l" t="t" r="r" b="b"/>
              <a:pathLst>
                <a:path w="621" h="620" extrusionOk="0">
                  <a:moveTo>
                    <a:pt x="1" y="1"/>
                  </a:moveTo>
                  <a:lnTo>
                    <a:pt x="1" y="620"/>
                  </a:lnTo>
                  <a:lnTo>
                    <a:pt x="620" y="620"/>
                  </a:lnTo>
                  <a:lnTo>
                    <a:pt x="62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109"/>
            <p:cNvSpPr/>
            <p:nvPr/>
          </p:nvSpPr>
          <p:spPr>
            <a:xfrm>
              <a:off x="4677125" y="2507125"/>
              <a:ext cx="16100" cy="15500"/>
            </a:xfrm>
            <a:custGeom>
              <a:avLst/>
              <a:gdLst/>
              <a:ahLst/>
              <a:cxnLst/>
              <a:rect l="l" t="t" r="r" b="b"/>
              <a:pathLst>
                <a:path w="644" h="620" extrusionOk="0">
                  <a:moveTo>
                    <a:pt x="1" y="0"/>
                  </a:moveTo>
                  <a:lnTo>
                    <a:pt x="1" y="619"/>
                  </a:lnTo>
                  <a:lnTo>
                    <a:pt x="644" y="619"/>
                  </a:lnTo>
                  <a:lnTo>
                    <a:pt x="64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109"/>
            <p:cNvSpPr/>
            <p:nvPr/>
          </p:nvSpPr>
          <p:spPr>
            <a:xfrm>
              <a:off x="4646175" y="2570225"/>
              <a:ext cx="15500" cy="15500"/>
            </a:xfrm>
            <a:custGeom>
              <a:avLst/>
              <a:gdLst/>
              <a:ahLst/>
              <a:cxnLst/>
              <a:rect l="l" t="t" r="r" b="b"/>
              <a:pathLst>
                <a:path w="620" h="620" extrusionOk="0">
                  <a:moveTo>
                    <a:pt x="0" y="1"/>
                  </a:moveTo>
                  <a:lnTo>
                    <a:pt x="0" y="620"/>
                  </a:lnTo>
                  <a:lnTo>
                    <a:pt x="620" y="620"/>
                  </a:lnTo>
                  <a:lnTo>
                    <a:pt x="62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109"/>
            <p:cNvSpPr/>
            <p:nvPr/>
          </p:nvSpPr>
          <p:spPr>
            <a:xfrm>
              <a:off x="4646175" y="2507125"/>
              <a:ext cx="15500" cy="15500"/>
            </a:xfrm>
            <a:custGeom>
              <a:avLst/>
              <a:gdLst/>
              <a:ahLst/>
              <a:cxnLst/>
              <a:rect l="l" t="t" r="r" b="b"/>
              <a:pathLst>
                <a:path w="620" h="620" extrusionOk="0">
                  <a:moveTo>
                    <a:pt x="0" y="0"/>
                  </a:moveTo>
                  <a:lnTo>
                    <a:pt x="0" y="619"/>
                  </a:lnTo>
                  <a:lnTo>
                    <a:pt x="620" y="619"/>
                  </a:lnTo>
                  <a:lnTo>
                    <a:pt x="6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109"/>
            <p:cNvSpPr/>
            <p:nvPr/>
          </p:nvSpPr>
          <p:spPr>
            <a:xfrm>
              <a:off x="4646175" y="2538675"/>
              <a:ext cx="15500" cy="15500"/>
            </a:xfrm>
            <a:custGeom>
              <a:avLst/>
              <a:gdLst/>
              <a:ahLst/>
              <a:cxnLst/>
              <a:rect l="l" t="t" r="r" b="b"/>
              <a:pathLst>
                <a:path w="620" h="620" extrusionOk="0">
                  <a:moveTo>
                    <a:pt x="0" y="0"/>
                  </a:moveTo>
                  <a:lnTo>
                    <a:pt x="0" y="620"/>
                  </a:lnTo>
                  <a:lnTo>
                    <a:pt x="620" y="620"/>
                  </a:lnTo>
                  <a:lnTo>
                    <a:pt x="6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109"/>
            <p:cNvSpPr/>
            <p:nvPr/>
          </p:nvSpPr>
          <p:spPr>
            <a:xfrm>
              <a:off x="4708675" y="2538675"/>
              <a:ext cx="15525" cy="15500"/>
            </a:xfrm>
            <a:custGeom>
              <a:avLst/>
              <a:gdLst/>
              <a:ahLst/>
              <a:cxnLst/>
              <a:rect l="l" t="t" r="r" b="b"/>
              <a:pathLst>
                <a:path w="621" h="620" extrusionOk="0">
                  <a:moveTo>
                    <a:pt x="1" y="0"/>
                  </a:moveTo>
                  <a:lnTo>
                    <a:pt x="1" y="620"/>
                  </a:lnTo>
                  <a:lnTo>
                    <a:pt x="620" y="620"/>
                  </a:lnTo>
                  <a:lnTo>
                    <a:pt x="6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109"/>
            <p:cNvSpPr/>
            <p:nvPr/>
          </p:nvSpPr>
          <p:spPr>
            <a:xfrm>
              <a:off x="4646175" y="2411850"/>
              <a:ext cx="109575" cy="48250"/>
            </a:xfrm>
            <a:custGeom>
              <a:avLst/>
              <a:gdLst/>
              <a:ahLst/>
              <a:cxnLst/>
              <a:rect l="l" t="t" r="r" b="b"/>
              <a:pathLst>
                <a:path w="4383" h="1930" extrusionOk="0">
                  <a:moveTo>
                    <a:pt x="0" y="1"/>
                  </a:moveTo>
                  <a:lnTo>
                    <a:pt x="0" y="1930"/>
                  </a:lnTo>
                  <a:lnTo>
                    <a:pt x="4382" y="1930"/>
                  </a:lnTo>
                  <a:lnTo>
                    <a:pt x="43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109"/>
            <p:cNvSpPr/>
            <p:nvPr/>
          </p:nvSpPr>
          <p:spPr>
            <a:xfrm>
              <a:off x="4603900" y="2364825"/>
              <a:ext cx="193525" cy="267950"/>
            </a:xfrm>
            <a:custGeom>
              <a:avLst/>
              <a:gdLst/>
              <a:ahLst/>
              <a:cxnLst/>
              <a:rect l="l" t="t" r="r" b="b"/>
              <a:pathLst>
                <a:path w="7741" h="10718" extrusionOk="0">
                  <a:moveTo>
                    <a:pt x="1322" y="1260"/>
                  </a:moveTo>
                  <a:cubicBezTo>
                    <a:pt x="1334" y="1260"/>
                    <a:pt x="1346" y="1261"/>
                    <a:pt x="1358" y="1263"/>
                  </a:cubicBezTo>
                  <a:lnTo>
                    <a:pt x="6383" y="1263"/>
                  </a:lnTo>
                  <a:cubicBezTo>
                    <a:pt x="6550" y="1263"/>
                    <a:pt x="6692" y="1406"/>
                    <a:pt x="6692" y="1572"/>
                  </a:cubicBezTo>
                  <a:lnTo>
                    <a:pt x="6692" y="4121"/>
                  </a:lnTo>
                  <a:cubicBezTo>
                    <a:pt x="6692" y="4287"/>
                    <a:pt x="6573" y="4430"/>
                    <a:pt x="6407" y="4430"/>
                  </a:cubicBezTo>
                  <a:lnTo>
                    <a:pt x="1358" y="4430"/>
                  </a:lnTo>
                  <a:cubicBezTo>
                    <a:pt x="1191" y="4430"/>
                    <a:pt x="1048" y="4287"/>
                    <a:pt x="1048" y="4121"/>
                  </a:cubicBezTo>
                  <a:lnTo>
                    <a:pt x="1048" y="1572"/>
                  </a:lnTo>
                  <a:cubicBezTo>
                    <a:pt x="1048" y="1396"/>
                    <a:pt x="1171" y="1260"/>
                    <a:pt x="1322" y="1260"/>
                  </a:cubicBezTo>
                  <a:close/>
                  <a:moveTo>
                    <a:pt x="6383" y="5073"/>
                  </a:moveTo>
                  <a:cubicBezTo>
                    <a:pt x="6550" y="5073"/>
                    <a:pt x="6692" y="5216"/>
                    <a:pt x="6692" y="5383"/>
                  </a:cubicBezTo>
                  <a:lnTo>
                    <a:pt x="6692" y="9145"/>
                  </a:lnTo>
                  <a:cubicBezTo>
                    <a:pt x="6716" y="9312"/>
                    <a:pt x="6573" y="9455"/>
                    <a:pt x="6407" y="9455"/>
                  </a:cubicBezTo>
                  <a:lnTo>
                    <a:pt x="1358" y="9455"/>
                  </a:lnTo>
                  <a:cubicBezTo>
                    <a:pt x="1346" y="9457"/>
                    <a:pt x="1334" y="9458"/>
                    <a:pt x="1322" y="9458"/>
                  </a:cubicBezTo>
                  <a:cubicBezTo>
                    <a:pt x="1171" y="9458"/>
                    <a:pt x="1048" y="9322"/>
                    <a:pt x="1048" y="9145"/>
                  </a:cubicBezTo>
                  <a:lnTo>
                    <a:pt x="1048" y="5383"/>
                  </a:lnTo>
                  <a:cubicBezTo>
                    <a:pt x="1048" y="5216"/>
                    <a:pt x="1191" y="5073"/>
                    <a:pt x="1358" y="5073"/>
                  </a:cubicBezTo>
                  <a:close/>
                  <a:moveTo>
                    <a:pt x="1168" y="1"/>
                  </a:moveTo>
                  <a:cubicBezTo>
                    <a:pt x="525" y="1"/>
                    <a:pt x="1" y="525"/>
                    <a:pt x="1" y="1144"/>
                  </a:cubicBezTo>
                  <a:lnTo>
                    <a:pt x="1" y="9574"/>
                  </a:lnTo>
                  <a:cubicBezTo>
                    <a:pt x="1" y="10193"/>
                    <a:pt x="525" y="10717"/>
                    <a:pt x="1168" y="10717"/>
                  </a:cubicBezTo>
                  <a:lnTo>
                    <a:pt x="6597" y="10717"/>
                  </a:lnTo>
                  <a:cubicBezTo>
                    <a:pt x="7240" y="10717"/>
                    <a:pt x="7740" y="10193"/>
                    <a:pt x="7740" y="9574"/>
                  </a:cubicBezTo>
                  <a:lnTo>
                    <a:pt x="7740" y="1144"/>
                  </a:lnTo>
                  <a:cubicBezTo>
                    <a:pt x="7740" y="525"/>
                    <a:pt x="7240" y="1"/>
                    <a:pt x="6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109"/>
            <p:cNvSpPr/>
            <p:nvPr/>
          </p:nvSpPr>
          <p:spPr>
            <a:xfrm>
              <a:off x="4739650" y="2507125"/>
              <a:ext cx="16100" cy="15500"/>
            </a:xfrm>
            <a:custGeom>
              <a:avLst/>
              <a:gdLst/>
              <a:ahLst/>
              <a:cxnLst/>
              <a:rect l="l" t="t" r="r" b="b"/>
              <a:pathLst>
                <a:path w="644" h="620" extrusionOk="0">
                  <a:moveTo>
                    <a:pt x="24" y="0"/>
                  </a:moveTo>
                  <a:lnTo>
                    <a:pt x="0" y="619"/>
                  </a:lnTo>
                  <a:lnTo>
                    <a:pt x="643" y="619"/>
                  </a:lnTo>
                  <a:lnTo>
                    <a:pt x="6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109"/>
            <p:cNvSpPr/>
            <p:nvPr/>
          </p:nvSpPr>
          <p:spPr>
            <a:xfrm>
              <a:off x="4739650" y="2570225"/>
              <a:ext cx="16100" cy="15500"/>
            </a:xfrm>
            <a:custGeom>
              <a:avLst/>
              <a:gdLst/>
              <a:ahLst/>
              <a:cxnLst/>
              <a:rect l="l" t="t" r="r" b="b"/>
              <a:pathLst>
                <a:path w="644" h="620" extrusionOk="0">
                  <a:moveTo>
                    <a:pt x="24" y="1"/>
                  </a:moveTo>
                  <a:lnTo>
                    <a:pt x="0" y="620"/>
                  </a:lnTo>
                  <a:lnTo>
                    <a:pt x="643" y="620"/>
                  </a:lnTo>
                  <a:lnTo>
                    <a:pt x="64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109"/>
            <p:cNvSpPr/>
            <p:nvPr/>
          </p:nvSpPr>
          <p:spPr>
            <a:xfrm>
              <a:off x="4739650" y="2538675"/>
              <a:ext cx="16100" cy="15500"/>
            </a:xfrm>
            <a:custGeom>
              <a:avLst/>
              <a:gdLst/>
              <a:ahLst/>
              <a:cxnLst/>
              <a:rect l="l" t="t" r="r" b="b"/>
              <a:pathLst>
                <a:path w="644" h="620" extrusionOk="0">
                  <a:moveTo>
                    <a:pt x="24" y="0"/>
                  </a:moveTo>
                  <a:lnTo>
                    <a:pt x="0" y="620"/>
                  </a:lnTo>
                  <a:lnTo>
                    <a:pt x="643" y="620"/>
                  </a:lnTo>
                  <a:lnTo>
                    <a:pt x="6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109"/>
            <p:cNvSpPr/>
            <p:nvPr/>
          </p:nvSpPr>
          <p:spPr>
            <a:xfrm>
              <a:off x="4708675" y="2507125"/>
              <a:ext cx="15525" cy="15500"/>
            </a:xfrm>
            <a:custGeom>
              <a:avLst/>
              <a:gdLst/>
              <a:ahLst/>
              <a:cxnLst/>
              <a:rect l="l" t="t" r="r" b="b"/>
              <a:pathLst>
                <a:path w="621" h="620" extrusionOk="0">
                  <a:moveTo>
                    <a:pt x="1" y="0"/>
                  </a:moveTo>
                  <a:lnTo>
                    <a:pt x="1" y="619"/>
                  </a:lnTo>
                  <a:lnTo>
                    <a:pt x="620" y="619"/>
                  </a:lnTo>
                  <a:lnTo>
                    <a:pt x="6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109"/>
            <p:cNvSpPr/>
            <p:nvPr/>
          </p:nvSpPr>
          <p:spPr>
            <a:xfrm>
              <a:off x="4529475" y="2444600"/>
              <a:ext cx="50050" cy="130425"/>
            </a:xfrm>
            <a:custGeom>
              <a:avLst/>
              <a:gdLst/>
              <a:ahLst/>
              <a:cxnLst/>
              <a:rect l="l" t="t" r="r" b="b"/>
              <a:pathLst>
                <a:path w="2002" h="5217" extrusionOk="0">
                  <a:moveTo>
                    <a:pt x="1" y="1"/>
                  </a:moveTo>
                  <a:lnTo>
                    <a:pt x="1" y="5216"/>
                  </a:lnTo>
                  <a:lnTo>
                    <a:pt x="2001" y="5216"/>
                  </a:lnTo>
                  <a:lnTo>
                    <a:pt x="20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109"/>
            <p:cNvSpPr/>
            <p:nvPr/>
          </p:nvSpPr>
          <p:spPr>
            <a:xfrm>
              <a:off x="4531875" y="2364825"/>
              <a:ext cx="45850" cy="63725"/>
            </a:xfrm>
            <a:custGeom>
              <a:avLst/>
              <a:gdLst/>
              <a:ahLst/>
              <a:cxnLst/>
              <a:rect l="l" t="t" r="r" b="b"/>
              <a:pathLst>
                <a:path w="1834" h="2549" extrusionOk="0">
                  <a:moveTo>
                    <a:pt x="905" y="1"/>
                  </a:moveTo>
                  <a:cubicBezTo>
                    <a:pt x="762" y="1"/>
                    <a:pt x="643" y="96"/>
                    <a:pt x="619" y="239"/>
                  </a:cubicBezTo>
                  <a:lnTo>
                    <a:pt x="0" y="2549"/>
                  </a:lnTo>
                  <a:lnTo>
                    <a:pt x="1834" y="2549"/>
                  </a:lnTo>
                  <a:lnTo>
                    <a:pt x="1215" y="239"/>
                  </a:lnTo>
                  <a:cubicBezTo>
                    <a:pt x="1167" y="96"/>
                    <a:pt x="1048"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109"/>
            <p:cNvSpPr/>
            <p:nvPr/>
          </p:nvSpPr>
          <p:spPr>
            <a:xfrm>
              <a:off x="4529475" y="2591075"/>
              <a:ext cx="50050" cy="41700"/>
            </a:xfrm>
            <a:custGeom>
              <a:avLst/>
              <a:gdLst/>
              <a:ahLst/>
              <a:cxnLst/>
              <a:rect l="l" t="t" r="r" b="b"/>
              <a:pathLst>
                <a:path w="2002" h="1668" extrusionOk="0">
                  <a:moveTo>
                    <a:pt x="1" y="0"/>
                  </a:moveTo>
                  <a:lnTo>
                    <a:pt x="1" y="1143"/>
                  </a:lnTo>
                  <a:cubicBezTo>
                    <a:pt x="1" y="1429"/>
                    <a:pt x="239" y="1667"/>
                    <a:pt x="525" y="1667"/>
                  </a:cubicBezTo>
                  <a:lnTo>
                    <a:pt x="1477" y="1667"/>
                  </a:lnTo>
                  <a:cubicBezTo>
                    <a:pt x="1763" y="1667"/>
                    <a:pt x="2001" y="1429"/>
                    <a:pt x="2001" y="1143"/>
                  </a:cubicBezTo>
                  <a:lnTo>
                    <a:pt x="20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109"/>
          <p:cNvGrpSpPr/>
          <p:nvPr/>
        </p:nvGrpSpPr>
        <p:grpSpPr>
          <a:xfrm>
            <a:off x="6302185" y="1768782"/>
            <a:ext cx="362855" cy="349675"/>
            <a:chOff x="5108775" y="2364825"/>
            <a:chExt cx="278050" cy="267950"/>
          </a:xfrm>
        </p:grpSpPr>
        <p:sp>
          <p:nvSpPr>
            <p:cNvPr id="13760" name="Google Shape;13760;p109"/>
            <p:cNvSpPr/>
            <p:nvPr/>
          </p:nvSpPr>
          <p:spPr>
            <a:xfrm>
              <a:off x="5214750" y="2502350"/>
              <a:ext cx="3600" cy="10750"/>
            </a:xfrm>
            <a:custGeom>
              <a:avLst/>
              <a:gdLst/>
              <a:ahLst/>
              <a:cxnLst/>
              <a:rect l="l" t="t" r="r" b="b"/>
              <a:pathLst>
                <a:path w="144" h="430" extrusionOk="0">
                  <a:moveTo>
                    <a:pt x="143" y="1"/>
                  </a:moveTo>
                  <a:cubicBezTo>
                    <a:pt x="72" y="48"/>
                    <a:pt x="24" y="96"/>
                    <a:pt x="24" y="191"/>
                  </a:cubicBezTo>
                  <a:cubicBezTo>
                    <a:pt x="0" y="263"/>
                    <a:pt x="24" y="334"/>
                    <a:pt x="72" y="382"/>
                  </a:cubicBezTo>
                  <a:lnTo>
                    <a:pt x="143" y="429"/>
                  </a:lnTo>
                  <a:lnTo>
                    <a:pt x="14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109"/>
            <p:cNvSpPr/>
            <p:nvPr/>
          </p:nvSpPr>
          <p:spPr>
            <a:xfrm>
              <a:off x="5228450" y="2529150"/>
              <a:ext cx="5975" cy="16700"/>
            </a:xfrm>
            <a:custGeom>
              <a:avLst/>
              <a:gdLst/>
              <a:ahLst/>
              <a:cxnLst/>
              <a:rect l="l" t="t" r="r" b="b"/>
              <a:pathLst>
                <a:path w="239" h="668" extrusionOk="0">
                  <a:moveTo>
                    <a:pt x="0" y="0"/>
                  </a:moveTo>
                  <a:lnTo>
                    <a:pt x="0" y="667"/>
                  </a:lnTo>
                  <a:cubicBezTo>
                    <a:pt x="119" y="596"/>
                    <a:pt x="191" y="500"/>
                    <a:pt x="214" y="381"/>
                  </a:cubicBezTo>
                  <a:cubicBezTo>
                    <a:pt x="238" y="215"/>
                    <a:pt x="167" y="48"/>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109"/>
            <p:cNvSpPr/>
            <p:nvPr/>
          </p:nvSpPr>
          <p:spPr>
            <a:xfrm>
              <a:off x="5108775" y="2439250"/>
              <a:ext cx="161950" cy="193525"/>
            </a:xfrm>
            <a:custGeom>
              <a:avLst/>
              <a:gdLst/>
              <a:ahLst/>
              <a:cxnLst/>
              <a:rect l="l" t="t" r="r" b="b"/>
              <a:pathLst>
                <a:path w="6478" h="7741" extrusionOk="0">
                  <a:moveTo>
                    <a:pt x="3025" y="1739"/>
                  </a:moveTo>
                  <a:cubicBezTo>
                    <a:pt x="3430" y="1739"/>
                    <a:pt x="3430" y="2358"/>
                    <a:pt x="3025" y="2358"/>
                  </a:cubicBezTo>
                  <a:lnTo>
                    <a:pt x="1572" y="2358"/>
                  </a:lnTo>
                  <a:cubicBezTo>
                    <a:pt x="1143" y="2358"/>
                    <a:pt x="1143" y="1739"/>
                    <a:pt x="1572" y="1739"/>
                  </a:cubicBezTo>
                  <a:close/>
                  <a:moveTo>
                    <a:pt x="1529" y="2975"/>
                  </a:moveTo>
                  <a:cubicBezTo>
                    <a:pt x="1543" y="2975"/>
                    <a:pt x="1557" y="2976"/>
                    <a:pt x="1572" y="2977"/>
                  </a:cubicBezTo>
                  <a:lnTo>
                    <a:pt x="3025" y="2977"/>
                  </a:lnTo>
                  <a:cubicBezTo>
                    <a:pt x="3406" y="3025"/>
                    <a:pt x="3406" y="3573"/>
                    <a:pt x="3025" y="3620"/>
                  </a:cubicBezTo>
                  <a:lnTo>
                    <a:pt x="1572" y="3620"/>
                  </a:lnTo>
                  <a:cubicBezTo>
                    <a:pt x="1557" y="3622"/>
                    <a:pt x="1543" y="3622"/>
                    <a:pt x="1529" y="3622"/>
                  </a:cubicBezTo>
                  <a:cubicBezTo>
                    <a:pt x="1110" y="3622"/>
                    <a:pt x="1110" y="2975"/>
                    <a:pt x="1529" y="2975"/>
                  </a:cubicBezTo>
                  <a:close/>
                  <a:moveTo>
                    <a:pt x="1527" y="4237"/>
                  </a:moveTo>
                  <a:cubicBezTo>
                    <a:pt x="1542" y="4237"/>
                    <a:pt x="1557" y="4238"/>
                    <a:pt x="1572" y="4239"/>
                  </a:cubicBezTo>
                  <a:lnTo>
                    <a:pt x="3025" y="4239"/>
                  </a:lnTo>
                  <a:cubicBezTo>
                    <a:pt x="3406" y="4287"/>
                    <a:pt x="3406" y="4835"/>
                    <a:pt x="3025" y="4859"/>
                  </a:cubicBezTo>
                  <a:lnTo>
                    <a:pt x="1572" y="4859"/>
                  </a:lnTo>
                  <a:cubicBezTo>
                    <a:pt x="1557" y="4860"/>
                    <a:pt x="1542" y="4861"/>
                    <a:pt x="1527" y="4861"/>
                  </a:cubicBezTo>
                  <a:cubicBezTo>
                    <a:pt x="1111" y="4861"/>
                    <a:pt x="1111" y="4237"/>
                    <a:pt x="1527" y="4237"/>
                  </a:cubicBezTo>
                  <a:close/>
                  <a:moveTo>
                    <a:pt x="4573" y="1775"/>
                  </a:moveTo>
                  <a:cubicBezTo>
                    <a:pt x="4674" y="1775"/>
                    <a:pt x="4775" y="1834"/>
                    <a:pt x="4787" y="1953"/>
                  </a:cubicBezTo>
                  <a:lnTo>
                    <a:pt x="4787" y="2072"/>
                  </a:lnTo>
                  <a:cubicBezTo>
                    <a:pt x="4930" y="2096"/>
                    <a:pt x="5097" y="2168"/>
                    <a:pt x="5192" y="2287"/>
                  </a:cubicBezTo>
                  <a:cubicBezTo>
                    <a:pt x="5263" y="2358"/>
                    <a:pt x="5263" y="2501"/>
                    <a:pt x="5168" y="2572"/>
                  </a:cubicBezTo>
                  <a:cubicBezTo>
                    <a:pt x="5135" y="2606"/>
                    <a:pt x="5086" y="2623"/>
                    <a:pt x="5037" y="2623"/>
                  </a:cubicBezTo>
                  <a:cubicBezTo>
                    <a:pt x="4979" y="2623"/>
                    <a:pt x="4921" y="2600"/>
                    <a:pt x="4882" y="2549"/>
                  </a:cubicBezTo>
                  <a:cubicBezTo>
                    <a:pt x="4858" y="2525"/>
                    <a:pt x="4811" y="2501"/>
                    <a:pt x="4787" y="2501"/>
                  </a:cubicBezTo>
                  <a:lnTo>
                    <a:pt x="4787" y="3168"/>
                  </a:lnTo>
                  <a:lnTo>
                    <a:pt x="4882" y="3215"/>
                  </a:lnTo>
                  <a:cubicBezTo>
                    <a:pt x="5239" y="3311"/>
                    <a:pt x="5454" y="3668"/>
                    <a:pt x="5406" y="4025"/>
                  </a:cubicBezTo>
                  <a:lnTo>
                    <a:pt x="5430" y="4025"/>
                  </a:lnTo>
                  <a:cubicBezTo>
                    <a:pt x="5359" y="4358"/>
                    <a:pt x="5120" y="4620"/>
                    <a:pt x="4787" y="4716"/>
                  </a:cubicBezTo>
                  <a:lnTo>
                    <a:pt x="4787" y="4859"/>
                  </a:lnTo>
                  <a:cubicBezTo>
                    <a:pt x="4811" y="4978"/>
                    <a:pt x="4704" y="5037"/>
                    <a:pt x="4594" y="5037"/>
                  </a:cubicBezTo>
                  <a:cubicBezTo>
                    <a:pt x="4483" y="5037"/>
                    <a:pt x="4370" y="4978"/>
                    <a:pt x="4382" y="4859"/>
                  </a:cubicBezTo>
                  <a:lnTo>
                    <a:pt x="4382" y="4739"/>
                  </a:lnTo>
                  <a:cubicBezTo>
                    <a:pt x="4192" y="4716"/>
                    <a:pt x="4025" y="4644"/>
                    <a:pt x="3882" y="4549"/>
                  </a:cubicBezTo>
                  <a:cubicBezTo>
                    <a:pt x="3684" y="4410"/>
                    <a:pt x="3799" y="4157"/>
                    <a:pt x="3980" y="4157"/>
                  </a:cubicBezTo>
                  <a:cubicBezTo>
                    <a:pt x="4016" y="4157"/>
                    <a:pt x="4056" y="4168"/>
                    <a:pt x="4096" y="4192"/>
                  </a:cubicBezTo>
                  <a:cubicBezTo>
                    <a:pt x="4192" y="4263"/>
                    <a:pt x="4287" y="4287"/>
                    <a:pt x="4382" y="4311"/>
                  </a:cubicBezTo>
                  <a:lnTo>
                    <a:pt x="4382" y="3430"/>
                  </a:lnTo>
                  <a:cubicBezTo>
                    <a:pt x="4263" y="3358"/>
                    <a:pt x="4168" y="3311"/>
                    <a:pt x="4073" y="3239"/>
                  </a:cubicBezTo>
                  <a:cubicBezTo>
                    <a:pt x="3882" y="3072"/>
                    <a:pt x="3811" y="2834"/>
                    <a:pt x="3858" y="2620"/>
                  </a:cubicBezTo>
                  <a:cubicBezTo>
                    <a:pt x="3906" y="2358"/>
                    <a:pt x="4073" y="2168"/>
                    <a:pt x="4335" y="2096"/>
                  </a:cubicBezTo>
                  <a:lnTo>
                    <a:pt x="4358" y="2096"/>
                  </a:lnTo>
                  <a:lnTo>
                    <a:pt x="4358" y="1953"/>
                  </a:lnTo>
                  <a:cubicBezTo>
                    <a:pt x="4370" y="1834"/>
                    <a:pt x="4471" y="1775"/>
                    <a:pt x="4573" y="1775"/>
                  </a:cubicBezTo>
                  <a:close/>
                  <a:moveTo>
                    <a:pt x="1527" y="5499"/>
                  </a:moveTo>
                  <a:cubicBezTo>
                    <a:pt x="1542" y="5499"/>
                    <a:pt x="1557" y="5500"/>
                    <a:pt x="1572" y="5502"/>
                  </a:cubicBezTo>
                  <a:lnTo>
                    <a:pt x="4930" y="5502"/>
                  </a:lnTo>
                  <a:cubicBezTo>
                    <a:pt x="5287" y="5525"/>
                    <a:pt x="5287" y="6073"/>
                    <a:pt x="4930" y="6121"/>
                  </a:cubicBezTo>
                  <a:lnTo>
                    <a:pt x="1572" y="6121"/>
                  </a:lnTo>
                  <a:cubicBezTo>
                    <a:pt x="1557" y="6122"/>
                    <a:pt x="1542" y="6123"/>
                    <a:pt x="1527" y="6123"/>
                  </a:cubicBezTo>
                  <a:cubicBezTo>
                    <a:pt x="1111" y="6123"/>
                    <a:pt x="1111" y="5499"/>
                    <a:pt x="1527" y="5499"/>
                  </a:cubicBezTo>
                  <a:close/>
                  <a:moveTo>
                    <a:pt x="310" y="0"/>
                  </a:moveTo>
                  <a:cubicBezTo>
                    <a:pt x="119" y="0"/>
                    <a:pt x="0" y="143"/>
                    <a:pt x="0" y="310"/>
                  </a:cubicBezTo>
                  <a:lnTo>
                    <a:pt x="0" y="7454"/>
                  </a:lnTo>
                  <a:cubicBezTo>
                    <a:pt x="0" y="7621"/>
                    <a:pt x="143" y="7740"/>
                    <a:pt x="310" y="7740"/>
                  </a:cubicBezTo>
                  <a:lnTo>
                    <a:pt x="6168" y="7740"/>
                  </a:lnTo>
                  <a:cubicBezTo>
                    <a:pt x="6335" y="7740"/>
                    <a:pt x="6478" y="7597"/>
                    <a:pt x="6454" y="7430"/>
                  </a:cubicBezTo>
                  <a:lnTo>
                    <a:pt x="6454" y="310"/>
                  </a:lnTo>
                  <a:cubicBezTo>
                    <a:pt x="6454" y="143"/>
                    <a:pt x="6335" y="0"/>
                    <a:pt x="6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109"/>
            <p:cNvSpPr/>
            <p:nvPr/>
          </p:nvSpPr>
          <p:spPr>
            <a:xfrm>
              <a:off x="5165925" y="2364825"/>
              <a:ext cx="131000" cy="50050"/>
            </a:xfrm>
            <a:custGeom>
              <a:avLst/>
              <a:gdLst/>
              <a:ahLst/>
              <a:cxnLst/>
              <a:rect l="l" t="t" r="r" b="b"/>
              <a:pathLst>
                <a:path w="5240" h="2002" extrusionOk="0">
                  <a:moveTo>
                    <a:pt x="0" y="1"/>
                  </a:moveTo>
                  <a:lnTo>
                    <a:pt x="0" y="2001"/>
                  </a:lnTo>
                  <a:lnTo>
                    <a:pt x="5240" y="2001"/>
                  </a:lnTo>
                  <a:lnTo>
                    <a:pt x="524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109"/>
            <p:cNvSpPr/>
            <p:nvPr/>
          </p:nvSpPr>
          <p:spPr>
            <a:xfrm>
              <a:off x="5312375" y="2366625"/>
              <a:ext cx="64325" cy="46450"/>
            </a:xfrm>
            <a:custGeom>
              <a:avLst/>
              <a:gdLst/>
              <a:ahLst/>
              <a:cxnLst/>
              <a:rect l="l" t="t" r="r" b="b"/>
              <a:pathLst>
                <a:path w="2573" h="1858" extrusionOk="0">
                  <a:moveTo>
                    <a:pt x="1" y="0"/>
                  </a:moveTo>
                  <a:lnTo>
                    <a:pt x="1" y="1858"/>
                  </a:lnTo>
                  <a:lnTo>
                    <a:pt x="2335" y="1238"/>
                  </a:lnTo>
                  <a:cubicBezTo>
                    <a:pt x="2478" y="1191"/>
                    <a:pt x="2573" y="1072"/>
                    <a:pt x="2573" y="929"/>
                  </a:cubicBezTo>
                  <a:cubicBezTo>
                    <a:pt x="2549" y="786"/>
                    <a:pt x="2454" y="667"/>
                    <a:pt x="2335" y="619"/>
                  </a:cubicBez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109"/>
            <p:cNvSpPr/>
            <p:nvPr/>
          </p:nvSpPr>
          <p:spPr>
            <a:xfrm>
              <a:off x="5108775" y="2364825"/>
              <a:ext cx="41700" cy="50050"/>
            </a:xfrm>
            <a:custGeom>
              <a:avLst/>
              <a:gdLst/>
              <a:ahLst/>
              <a:cxnLst/>
              <a:rect l="l" t="t" r="r" b="b"/>
              <a:pathLst>
                <a:path w="1668" h="2002" extrusionOk="0">
                  <a:moveTo>
                    <a:pt x="524" y="1"/>
                  </a:moveTo>
                  <a:cubicBezTo>
                    <a:pt x="215" y="1"/>
                    <a:pt x="0" y="239"/>
                    <a:pt x="0" y="525"/>
                  </a:cubicBezTo>
                  <a:lnTo>
                    <a:pt x="0" y="1477"/>
                  </a:lnTo>
                  <a:cubicBezTo>
                    <a:pt x="0" y="1763"/>
                    <a:pt x="215" y="2001"/>
                    <a:pt x="524" y="2001"/>
                  </a:cubicBezTo>
                  <a:lnTo>
                    <a:pt x="1667" y="2001"/>
                  </a:lnTo>
                  <a:lnTo>
                    <a:pt x="166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109"/>
            <p:cNvSpPr/>
            <p:nvPr/>
          </p:nvSpPr>
          <p:spPr>
            <a:xfrm>
              <a:off x="5287375" y="2429725"/>
              <a:ext cx="99450" cy="202600"/>
            </a:xfrm>
            <a:custGeom>
              <a:avLst/>
              <a:gdLst/>
              <a:ahLst/>
              <a:cxnLst/>
              <a:rect l="l" t="t" r="r" b="b"/>
              <a:pathLst>
                <a:path w="3978" h="8104" extrusionOk="0">
                  <a:moveTo>
                    <a:pt x="1989" y="1223"/>
                  </a:moveTo>
                  <a:cubicBezTo>
                    <a:pt x="2470" y="1223"/>
                    <a:pt x="2930" y="1602"/>
                    <a:pt x="2930" y="2167"/>
                  </a:cubicBezTo>
                  <a:cubicBezTo>
                    <a:pt x="2930" y="2691"/>
                    <a:pt x="2501" y="3096"/>
                    <a:pt x="2001" y="3096"/>
                  </a:cubicBezTo>
                  <a:lnTo>
                    <a:pt x="2001" y="3120"/>
                  </a:lnTo>
                  <a:cubicBezTo>
                    <a:pt x="1144" y="3120"/>
                    <a:pt x="739" y="2096"/>
                    <a:pt x="1334" y="1501"/>
                  </a:cubicBezTo>
                  <a:cubicBezTo>
                    <a:pt x="1526" y="1309"/>
                    <a:pt x="1760" y="1223"/>
                    <a:pt x="1989" y="1223"/>
                  </a:cubicBezTo>
                  <a:close/>
                  <a:moveTo>
                    <a:pt x="2001" y="5001"/>
                  </a:moveTo>
                  <a:cubicBezTo>
                    <a:pt x="2501" y="5001"/>
                    <a:pt x="2930" y="5406"/>
                    <a:pt x="2930" y="5930"/>
                  </a:cubicBezTo>
                  <a:cubicBezTo>
                    <a:pt x="2930" y="6495"/>
                    <a:pt x="2459" y="6874"/>
                    <a:pt x="1978" y="6874"/>
                  </a:cubicBezTo>
                  <a:cubicBezTo>
                    <a:pt x="1749" y="6874"/>
                    <a:pt x="1518" y="6789"/>
                    <a:pt x="1334" y="6597"/>
                  </a:cubicBezTo>
                  <a:cubicBezTo>
                    <a:pt x="739" y="6002"/>
                    <a:pt x="1144" y="5001"/>
                    <a:pt x="2001" y="5001"/>
                  </a:cubicBezTo>
                  <a:close/>
                  <a:moveTo>
                    <a:pt x="1992" y="0"/>
                  </a:moveTo>
                  <a:cubicBezTo>
                    <a:pt x="1846" y="0"/>
                    <a:pt x="1703" y="96"/>
                    <a:pt x="1691" y="286"/>
                  </a:cubicBezTo>
                  <a:lnTo>
                    <a:pt x="1691" y="620"/>
                  </a:lnTo>
                  <a:cubicBezTo>
                    <a:pt x="1" y="977"/>
                    <a:pt x="1" y="3358"/>
                    <a:pt x="1691" y="3715"/>
                  </a:cubicBezTo>
                  <a:lnTo>
                    <a:pt x="1691" y="4406"/>
                  </a:lnTo>
                  <a:cubicBezTo>
                    <a:pt x="1" y="4739"/>
                    <a:pt x="1" y="7121"/>
                    <a:pt x="1691" y="7478"/>
                  </a:cubicBezTo>
                  <a:lnTo>
                    <a:pt x="1691" y="7835"/>
                  </a:lnTo>
                  <a:cubicBezTo>
                    <a:pt x="1703" y="8014"/>
                    <a:pt x="1846" y="8103"/>
                    <a:pt x="1992" y="8103"/>
                  </a:cubicBezTo>
                  <a:cubicBezTo>
                    <a:pt x="2138" y="8103"/>
                    <a:pt x="2287" y="8014"/>
                    <a:pt x="2311" y="7835"/>
                  </a:cubicBezTo>
                  <a:lnTo>
                    <a:pt x="2311" y="7478"/>
                  </a:lnTo>
                  <a:cubicBezTo>
                    <a:pt x="3978" y="7145"/>
                    <a:pt x="3978" y="4739"/>
                    <a:pt x="2311" y="4406"/>
                  </a:cubicBezTo>
                  <a:lnTo>
                    <a:pt x="2311" y="3715"/>
                  </a:lnTo>
                  <a:cubicBezTo>
                    <a:pt x="3049" y="3549"/>
                    <a:pt x="3573" y="2906"/>
                    <a:pt x="3573" y="2167"/>
                  </a:cubicBezTo>
                  <a:cubicBezTo>
                    <a:pt x="3549" y="1429"/>
                    <a:pt x="3049" y="786"/>
                    <a:pt x="2311" y="620"/>
                  </a:cubicBezTo>
                  <a:lnTo>
                    <a:pt x="2311" y="286"/>
                  </a:lnTo>
                  <a:cubicBezTo>
                    <a:pt x="2287" y="96"/>
                    <a:pt x="2138" y="0"/>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7" name="Google Shape;13767;p109"/>
          <p:cNvGrpSpPr/>
          <p:nvPr/>
        </p:nvGrpSpPr>
        <p:grpSpPr>
          <a:xfrm>
            <a:off x="7057356" y="1768782"/>
            <a:ext cx="349675" cy="350425"/>
            <a:chOff x="5687450" y="2364825"/>
            <a:chExt cx="267950" cy="268525"/>
          </a:xfrm>
        </p:grpSpPr>
        <p:sp>
          <p:nvSpPr>
            <p:cNvPr id="13768" name="Google Shape;13768;p109"/>
            <p:cNvSpPr/>
            <p:nvPr/>
          </p:nvSpPr>
          <p:spPr>
            <a:xfrm>
              <a:off x="5905375" y="2444600"/>
              <a:ext cx="50025" cy="130425"/>
            </a:xfrm>
            <a:custGeom>
              <a:avLst/>
              <a:gdLst/>
              <a:ahLst/>
              <a:cxnLst/>
              <a:rect l="l" t="t" r="r" b="b"/>
              <a:pathLst>
                <a:path w="2001" h="5217" extrusionOk="0">
                  <a:moveTo>
                    <a:pt x="0" y="1"/>
                  </a:moveTo>
                  <a:lnTo>
                    <a:pt x="0" y="5216"/>
                  </a:lnTo>
                  <a:lnTo>
                    <a:pt x="2001" y="5216"/>
                  </a:lnTo>
                  <a:lnTo>
                    <a:pt x="20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109"/>
            <p:cNvSpPr/>
            <p:nvPr/>
          </p:nvSpPr>
          <p:spPr>
            <a:xfrm>
              <a:off x="5907750" y="2365425"/>
              <a:ext cx="45875" cy="63125"/>
            </a:xfrm>
            <a:custGeom>
              <a:avLst/>
              <a:gdLst/>
              <a:ahLst/>
              <a:cxnLst/>
              <a:rect l="l" t="t" r="r" b="b"/>
              <a:pathLst>
                <a:path w="1835" h="2525" extrusionOk="0">
                  <a:moveTo>
                    <a:pt x="917" y="0"/>
                  </a:moveTo>
                  <a:cubicBezTo>
                    <a:pt x="792" y="0"/>
                    <a:pt x="667" y="72"/>
                    <a:pt x="620" y="215"/>
                  </a:cubicBezTo>
                  <a:lnTo>
                    <a:pt x="0" y="2525"/>
                  </a:lnTo>
                  <a:lnTo>
                    <a:pt x="1834" y="2525"/>
                  </a:lnTo>
                  <a:lnTo>
                    <a:pt x="1215" y="215"/>
                  </a:lnTo>
                  <a:cubicBezTo>
                    <a:pt x="1167" y="72"/>
                    <a:pt x="1042" y="0"/>
                    <a:pt x="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109"/>
            <p:cNvSpPr/>
            <p:nvPr/>
          </p:nvSpPr>
          <p:spPr>
            <a:xfrm>
              <a:off x="5905375" y="2591075"/>
              <a:ext cx="50025" cy="41700"/>
            </a:xfrm>
            <a:custGeom>
              <a:avLst/>
              <a:gdLst/>
              <a:ahLst/>
              <a:cxnLst/>
              <a:rect l="l" t="t" r="r" b="b"/>
              <a:pathLst>
                <a:path w="2001" h="1668" extrusionOk="0">
                  <a:moveTo>
                    <a:pt x="0" y="0"/>
                  </a:moveTo>
                  <a:lnTo>
                    <a:pt x="0" y="1143"/>
                  </a:lnTo>
                  <a:cubicBezTo>
                    <a:pt x="0" y="1429"/>
                    <a:pt x="238" y="1667"/>
                    <a:pt x="524" y="1667"/>
                  </a:cubicBezTo>
                  <a:lnTo>
                    <a:pt x="1477" y="1667"/>
                  </a:lnTo>
                  <a:cubicBezTo>
                    <a:pt x="1762" y="1667"/>
                    <a:pt x="2001" y="1429"/>
                    <a:pt x="2001" y="1143"/>
                  </a:cubicBezTo>
                  <a:lnTo>
                    <a:pt x="20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109"/>
            <p:cNvSpPr/>
            <p:nvPr/>
          </p:nvSpPr>
          <p:spPr>
            <a:xfrm>
              <a:off x="5687450" y="2387450"/>
              <a:ext cx="193525" cy="245900"/>
            </a:xfrm>
            <a:custGeom>
              <a:avLst/>
              <a:gdLst/>
              <a:ahLst/>
              <a:cxnLst/>
              <a:rect l="l" t="t" r="r" b="b"/>
              <a:pathLst>
                <a:path w="7741" h="9836" extrusionOk="0">
                  <a:moveTo>
                    <a:pt x="1144" y="1"/>
                  </a:moveTo>
                  <a:cubicBezTo>
                    <a:pt x="501" y="1"/>
                    <a:pt x="1" y="501"/>
                    <a:pt x="1" y="1144"/>
                  </a:cubicBezTo>
                  <a:lnTo>
                    <a:pt x="1" y="8669"/>
                  </a:lnTo>
                  <a:cubicBezTo>
                    <a:pt x="1" y="9312"/>
                    <a:pt x="501" y="9836"/>
                    <a:pt x="1144" y="9836"/>
                  </a:cubicBezTo>
                  <a:lnTo>
                    <a:pt x="6598" y="9836"/>
                  </a:lnTo>
                  <a:cubicBezTo>
                    <a:pt x="7217" y="9836"/>
                    <a:pt x="7741" y="9312"/>
                    <a:pt x="7741" y="8669"/>
                  </a:cubicBezTo>
                  <a:lnTo>
                    <a:pt x="7741" y="1120"/>
                  </a:lnTo>
                  <a:cubicBezTo>
                    <a:pt x="7741" y="501"/>
                    <a:pt x="7217" y="1"/>
                    <a:pt x="6598" y="1"/>
                  </a:cubicBezTo>
                  <a:lnTo>
                    <a:pt x="6121" y="1"/>
                  </a:lnTo>
                  <a:cubicBezTo>
                    <a:pt x="6217" y="143"/>
                    <a:pt x="6264" y="334"/>
                    <a:pt x="6288" y="524"/>
                  </a:cubicBezTo>
                  <a:lnTo>
                    <a:pt x="6288" y="786"/>
                  </a:lnTo>
                  <a:cubicBezTo>
                    <a:pt x="6669" y="834"/>
                    <a:pt x="6955" y="1167"/>
                    <a:pt x="6955" y="1572"/>
                  </a:cubicBezTo>
                  <a:lnTo>
                    <a:pt x="6955" y="8264"/>
                  </a:lnTo>
                  <a:cubicBezTo>
                    <a:pt x="6955" y="8693"/>
                    <a:pt x="6598" y="9050"/>
                    <a:pt x="6169" y="9050"/>
                  </a:cubicBezTo>
                  <a:lnTo>
                    <a:pt x="1573" y="9050"/>
                  </a:lnTo>
                  <a:cubicBezTo>
                    <a:pt x="1144" y="9050"/>
                    <a:pt x="787" y="8693"/>
                    <a:pt x="787" y="8264"/>
                  </a:cubicBezTo>
                  <a:lnTo>
                    <a:pt x="787" y="1572"/>
                  </a:lnTo>
                  <a:cubicBezTo>
                    <a:pt x="787" y="1167"/>
                    <a:pt x="1073" y="834"/>
                    <a:pt x="1454" y="786"/>
                  </a:cubicBezTo>
                  <a:lnTo>
                    <a:pt x="1454" y="524"/>
                  </a:lnTo>
                  <a:cubicBezTo>
                    <a:pt x="1454" y="334"/>
                    <a:pt x="1525" y="143"/>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109"/>
            <p:cNvSpPr/>
            <p:nvPr/>
          </p:nvSpPr>
          <p:spPr>
            <a:xfrm>
              <a:off x="5739850" y="2364825"/>
              <a:ext cx="88750" cy="57175"/>
            </a:xfrm>
            <a:custGeom>
              <a:avLst/>
              <a:gdLst/>
              <a:ahLst/>
              <a:cxnLst/>
              <a:rect l="l" t="t" r="r" b="b"/>
              <a:pathLst>
                <a:path w="3550" h="2287" extrusionOk="0">
                  <a:moveTo>
                    <a:pt x="1144" y="1"/>
                  </a:moveTo>
                  <a:cubicBezTo>
                    <a:pt x="1001" y="1"/>
                    <a:pt x="882" y="72"/>
                    <a:pt x="858" y="215"/>
                  </a:cubicBezTo>
                  <a:lnTo>
                    <a:pt x="667" y="691"/>
                  </a:lnTo>
                  <a:lnTo>
                    <a:pt x="96" y="1168"/>
                  </a:lnTo>
                  <a:cubicBezTo>
                    <a:pt x="24" y="1215"/>
                    <a:pt x="1" y="1310"/>
                    <a:pt x="1" y="1406"/>
                  </a:cubicBezTo>
                  <a:lnTo>
                    <a:pt x="1" y="1977"/>
                  </a:lnTo>
                  <a:cubicBezTo>
                    <a:pt x="1" y="2144"/>
                    <a:pt x="144" y="2287"/>
                    <a:pt x="310" y="2287"/>
                  </a:cubicBezTo>
                  <a:lnTo>
                    <a:pt x="3239" y="2287"/>
                  </a:lnTo>
                  <a:cubicBezTo>
                    <a:pt x="3406" y="2287"/>
                    <a:pt x="3549" y="2144"/>
                    <a:pt x="3549" y="1977"/>
                  </a:cubicBezTo>
                  <a:lnTo>
                    <a:pt x="3549" y="1406"/>
                  </a:lnTo>
                  <a:cubicBezTo>
                    <a:pt x="3549" y="1310"/>
                    <a:pt x="3525" y="1215"/>
                    <a:pt x="3454" y="1168"/>
                  </a:cubicBezTo>
                  <a:lnTo>
                    <a:pt x="2882" y="691"/>
                  </a:lnTo>
                  <a:lnTo>
                    <a:pt x="2692" y="215"/>
                  </a:lnTo>
                  <a:cubicBezTo>
                    <a:pt x="2668" y="72"/>
                    <a:pt x="2549" y="1"/>
                    <a:pt x="2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109"/>
            <p:cNvSpPr/>
            <p:nvPr/>
          </p:nvSpPr>
          <p:spPr>
            <a:xfrm>
              <a:off x="5722600" y="2422575"/>
              <a:ext cx="123250" cy="175075"/>
            </a:xfrm>
            <a:custGeom>
              <a:avLst/>
              <a:gdLst/>
              <a:ahLst/>
              <a:cxnLst/>
              <a:rect l="l" t="t" r="r" b="b"/>
              <a:pathLst>
                <a:path w="4930" h="7003" extrusionOk="0">
                  <a:moveTo>
                    <a:pt x="1256" y="1070"/>
                  </a:moveTo>
                  <a:cubicBezTo>
                    <a:pt x="1653" y="1070"/>
                    <a:pt x="1653" y="1717"/>
                    <a:pt x="1256" y="1717"/>
                  </a:cubicBezTo>
                  <a:cubicBezTo>
                    <a:pt x="1242" y="1717"/>
                    <a:pt x="1229" y="1717"/>
                    <a:pt x="1215" y="1715"/>
                  </a:cubicBezTo>
                  <a:cubicBezTo>
                    <a:pt x="834" y="1668"/>
                    <a:pt x="834" y="1120"/>
                    <a:pt x="1215" y="1072"/>
                  </a:cubicBezTo>
                  <a:cubicBezTo>
                    <a:pt x="1229" y="1071"/>
                    <a:pt x="1242" y="1070"/>
                    <a:pt x="1256" y="1070"/>
                  </a:cubicBezTo>
                  <a:close/>
                  <a:moveTo>
                    <a:pt x="2219" y="1070"/>
                  </a:moveTo>
                  <a:cubicBezTo>
                    <a:pt x="2233" y="1070"/>
                    <a:pt x="2248" y="1071"/>
                    <a:pt x="2262" y="1072"/>
                  </a:cubicBezTo>
                  <a:lnTo>
                    <a:pt x="3715" y="1072"/>
                  </a:lnTo>
                  <a:cubicBezTo>
                    <a:pt x="4096" y="1120"/>
                    <a:pt x="4096" y="1668"/>
                    <a:pt x="3715" y="1715"/>
                  </a:cubicBezTo>
                  <a:lnTo>
                    <a:pt x="2262" y="1715"/>
                  </a:lnTo>
                  <a:cubicBezTo>
                    <a:pt x="2248" y="1717"/>
                    <a:pt x="2233" y="1717"/>
                    <a:pt x="2219" y="1717"/>
                  </a:cubicBezTo>
                  <a:cubicBezTo>
                    <a:pt x="1801" y="1717"/>
                    <a:pt x="1801" y="1070"/>
                    <a:pt x="2219" y="1070"/>
                  </a:cubicBezTo>
                  <a:close/>
                  <a:moveTo>
                    <a:pt x="1203" y="2337"/>
                  </a:moveTo>
                  <a:cubicBezTo>
                    <a:pt x="1365" y="2337"/>
                    <a:pt x="1524" y="2453"/>
                    <a:pt x="1524" y="2644"/>
                  </a:cubicBezTo>
                  <a:cubicBezTo>
                    <a:pt x="1524" y="2835"/>
                    <a:pt x="1381" y="2977"/>
                    <a:pt x="1215" y="2977"/>
                  </a:cubicBezTo>
                  <a:cubicBezTo>
                    <a:pt x="929" y="2977"/>
                    <a:pt x="786" y="2620"/>
                    <a:pt x="976" y="2430"/>
                  </a:cubicBezTo>
                  <a:cubicBezTo>
                    <a:pt x="1040" y="2366"/>
                    <a:pt x="1122" y="2337"/>
                    <a:pt x="1203" y="2337"/>
                  </a:cubicBezTo>
                  <a:close/>
                  <a:moveTo>
                    <a:pt x="2218" y="2332"/>
                  </a:moveTo>
                  <a:cubicBezTo>
                    <a:pt x="2232" y="2332"/>
                    <a:pt x="2247" y="2333"/>
                    <a:pt x="2262" y="2334"/>
                  </a:cubicBezTo>
                  <a:lnTo>
                    <a:pt x="3715" y="2334"/>
                  </a:lnTo>
                  <a:cubicBezTo>
                    <a:pt x="4096" y="2382"/>
                    <a:pt x="4096" y="2930"/>
                    <a:pt x="3715" y="2977"/>
                  </a:cubicBezTo>
                  <a:lnTo>
                    <a:pt x="2262" y="2977"/>
                  </a:lnTo>
                  <a:cubicBezTo>
                    <a:pt x="2255" y="2978"/>
                    <a:pt x="2247" y="2978"/>
                    <a:pt x="2239" y="2978"/>
                  </a:cubicBezTo>
                  <a:cubicBezTo>
                    <a:pt x="1801" y="2978"/>
                    <a:pt x="1794" y="2332"/>
                    <a:pt x="2218" y="2332"/>
                  </a:cubicBezTo>
                  <a:close/>
                  <a:moveTo>
                    <a:pt x="1203" y="3589"/>
                  </a:moveTo>
                  <a:cubicBezTo>
                    <a:pt x="1365" y="3589"/>
                    <a:pt x="1524" y="3716"/>
                    <a:pt x="1524" y="3906"/>
                  </a:cubicBezTo>
                  <a:cubicBezTo>
                    <a:pt x="1524" y="4073"/>
                    <a:pt x="1381" y="4216"/>
                    <a:pt x="1215" y="4216"/>
                  </a:cubicBezTo>
                  <a:cubicBezTo>
                    <a:pt x="929" y="4216"/>
                    <a:pt x="786" y="3882"/>
                    <a:pt x="976" y="3692"/>
                  </a:cubicBezTo>
                  <a:cubicBezTo>
                    <a:pt x="1040" y="3620"/>
                    <a:pt x="1122" y="3589"/>
                    <a:pt x="1203" y="3589"/>
                  </a:cubicBezTo>
                  <a:close/>
                  <a:moveTo>
                    <a:pt x="2218" y="3594"/>
                  </a:moveTo>
                  <a:cubicBezTo>
                    <a:pt x="2232" y="3594"/>
                    <a:pt x="2247" y="3595"/>
                    <a:pt x="2262" y="3597"/>
                  </a:cubicBezTo>
                  <a:lnTo>
                    <a:pt x="3715" y="3597"/>
                  </a:lnTo>
                  <a:cubicBezTo>
                    <a:pt x="4096" y="3620"/>
                    <a:pt x="4096" y="4192"/>
                    <a:pt x="3715" y="4216"/>
                  </a:cubicBezTo>
                  <a:lnTo>
                    <a:pt x="2262" y="4216"/>
                  </a:lnTo>
                  <a:cubicBezTo>
                    <a:pt x="2247" y="4217"/>
                    <a:pt x="2232" y="4218"/>
                    <a:pt x="2218" y="4218"/>
                  </a:cubicBezTo>
                  <a:cubicBezTo>
                    <a:pt x="1801" y="4218"/>
                    <a:pt x="1801" y="3594"/>
                    <a:pt x="2218" y="3594"/>
                  </a:cubicBezTo>
                  <a:close/>
                  <a:moveTo>
                    <a:pt x="1189" y="4843"/>
                  </a:moveTo>
                  <a:cubicBezTo>
                    <a:pt x="1356" y="4843"/>
                    <a:pt x="1524" y="4972"/>
                    <a:pt x="1524" y="5168"/>
                  </a:cubicBezTo>
                  <a:cubicBezTo>
                    <a:pt x="1524" y="5335"/>
                    <a:pt x="1381" y="5478"/>
                    <a:pt x="1215" y="5478"/>
                  </a:cubicBezTo>
                  <a:cubicBezTo>
                    <a:pt x="929" y="5478"/>
                    <a:pt x="786" y="5145"/>
                    <a:pt x="976" y="4930"/>
                  </a:cubicBezTo>
                  <a:cubicBezTo>
                    <a:pt x="1036" y="4870"/>
                    <a:pt x="1112" y="4843"/>
                    <a:pt x="1189" y="4843"/>
                  </a:cubicBezTo>
                  <a:close/>
                  <a:moveTo>
                    <a:pt x="2218" y="4856"/>
                  </a:moveTo>
                  <a:cubicBezTo>
                    <a:pt x="2232" y="4856"/>
                    <a:pt x="2247" y="4857"/>
                    <a:pt x="2262" y="4859"/>
                  </a:cubicBezTo>
                  <a:lnTo>
                    <a:pt x="3715" y="4859"/>
                  </a:lnTo>
                  <a:cubicBezTo>
                    <a:pt x="4096" y="4883"/>
                    <a:pt x="4096" y="5430"/>
                    <a:pt x="3715" y="5478"/>
                  </a:cubicBezTo>
                  <a:lnTo>
                    <a:pt x="2262" y="5478"/>
                  </a:lnTo>
                  <a:cubicBezTo>
                    <a:pt x="2247" y="5479"/>
                    <a:pt x="2232" y="5480"/>
                    <a:pt x="2218" y="5480"/>
                  </a:cubicBezTo>
                  <a:cubicBezTo>
                    <a:pt x="1801" y="5480"/>
                    <a:pt x="1801" y="4856"/>
                    <a:pt x="2218" y="4856"/>
                  </a:cubicBezTo>
                  <a:close/>
                  <a:moveTo>
                    <a:pt x="95" y="1"/>
                  </a:moveTo>
                  <a:cubicBezTo>
                    <a:pt x="24" y="1"/>
                    <a:pt x="0" y="72"/>
                    <a:pt x="0" y="144"/>
                  </a:cubicBezTo>
                  <a:lnTo>
                    <a:pt x="0" y="6835"/>
                  </a:lnTo>
                  <a:cubicBezTo>
                    <a:pt x="0" y="6931"/>
                    <a:pt x="71" y="7002"/>
                    <a:pt x="143" y="7002"/>
                  </a:cubicBezTo>
                  <a:lnTo>
                    <a:pt x="4787" y="7002"/>
                  </a:lnTo>
                  <a:cubicBezTo>
                    <a:pt x="4858" y="7002"/>
                    <a:pt x="4930" y="6931"/>
                    <a:pt x="4930" y="6835"/>
                  </a:cubicBezTo>
                  <a:lnTo>
                    <a:pt x="4930" y="144"/>
                  </a:lnTo>
                  <a:cubicBezTo>
                    <a:pt x="4930" y="72"/>
                    <a:pt x="4882" y="1"/>
                    <a:pt x="4811" y="1"/>
                  </a:cubicBezTo>
                  <a:cubicBezTo>
                    <a:pt x="4668" y="358"/>
                    <a:pt x="4310" y="620"/>
                    <a:pt x="3929" y="620"/>
                  </a:cubicBezTo>
                  <a:lnTo>
                    <a:pt x="1000" y="620"/>
                  </a:lnTo>
                  <a:cubicBezTo>
                    <a:pt x="595" y="620"/>
                    <a:pt x="238" y="358"/>
                    <a:pt x="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4" name="Google Shape;13774;p109"/>
          <p:cNvGrpSpPr/>
          <p:nvPr/>
        </p:nvGrpSpPr>
        <p:grpSpPr>
          <a:xfrm>
            <a:off x="7806361" y="1768782"/>
            <a:ext cx="351991" cy="349675"/>
            <a:chOff x="6261400" y="2364825"/>
            <a:chExt cx="269725" cy="267950"/>
          </a:xfrm>
        </p:grpSpPr>
        <p:sp>
          <p:nvSpPr>
            <p:cNvPr id="13775" name="Google Shape;13775;p109"/>
            <p:cNvSpPr/>
            <p:nvPr/>
          </p:nvSpPr>
          <p:spPr>
            <a:xfrm>
              <a:off x="6261400" y="2364825"/>
              <a:ext cx="70875" cy="267950"/>
            </a:xfrm>
            <a:custGeom>
              <a:avLst/>
              <a:gdLst/>
              <a:ahLst/>
              <a:cxnLst/>
              <a:rect l="l" t="t" r="r" b="b"/>
              <a:pathLst>
                <a:path w="2835" h="10718" extrusionOk="0">
                  <a:moveTo>
                    <a:pt x="1219" y="1665"/>
                  </a:moveTo>
                  <a:cubicBezTo>
                    <a:pt x="1233" y="1665"/>
                    <a:pt x="1247" y="1666"/>
                    <a:pt x="1262" y="1668"/>
                  </a:cubicBezTo>
                  <a:lnTo>
                    <a:pt x="1548" y="1668"/>
                  </a:lnTo>
                  <a:lnTo>
                    <a:pt x="1548" y="2311"/>
                  </a:lnTo>
                  <a:lnTo>
                    <a:pt x="1262" y="2311"/>
                  </a:lnTo>
                  <a:cubicBezTo>
                    <a:pt x="1247" y="2312"/>
                    <a:pt x="1233" y="2313"/>
                    <a:pt x="1219" y="2313"/>
                  </a:cubicBezTo>
                  <a:cubicBezTo>
                    <a:pt x="800" y="2313"/>
                    <a:pt x="800" y="1665"/>
                    <a:pt x="1219" y="1665"/>
                  </a:cubicBezTo>
                  <a:close/>
                  <a:moveTo>
                    <a:pt x="1218" y="5023"/>
                  </a:moveTo>
                  <a:cubicBezTo>
                    <a:pt x="1232" y="5023"/>
                    <a:pt x="1247" y="5024"/>
                    <a:pt x="1262" y="5025"/>
                  </a:cubicBezTo>
                  <a:lnTo>
                    <a:pt x="1548" y="5025"/>
                  </a:lnTo>
                  <a:lnTo>
                    <a:pt x="1548" y="5668"/>
                  </a:lnTo>
                  <a:lnTo>
                    <a:pt x="1262" y="5645"/>
                  </a:lnTo>
                  <a:cubicBezTo>
                    <a:pt x="1247" y="5646"/>
                    <a:pt x="1232" y="5647"/>
                    <a:pt x="1218" y="5647"/>
                  </a:cubicBezTo>
                  <a:cubicBezTo>
                    <a:pt x="801" y="5647"/>
                    <a:pt x="801" y="5023"/>
                    <a:pt x="1218" y="5023"/>
                  </a:cubicBezTo>
                  <a:close/>
                  <a:moveTo>
                    <a:pt x="1548" y="8431"/>
                  </a:moveTo>
                  <a:lnTo>
                    <a:pt x="1548" y="9050"/>
                  </a:lnTo>
                  <a:lnTo>
                    <a:pt x="1262" y="9050"/>
                  </a:lnTo>
                  <a:cubicBezTo>
                    <a:pt x="1072" y="9050"/>
                    <a:pt x="929" y="8907"/>
                    <a:pt x="953" y="8740"/>
                  </a:cubicBezTo>
                  <a:cubicBezTo>
                    <a:pt x="953" y="8550"/>
                    <a:pt x="1096" y="8431"/>
                    <a:pt x="1262" y="8431"/>
                  </a:cubicBezTo>
                  <a:close/>
                  <a:moveTo>
                    <a:pt x="2715" y="1"/>
                  </a:moveTo>
                  <a:cubicBezTo>
                    <a:pt x="2120" y="1"/>
                    <a:pt x="1643" y="453"/>
                    <a:pt x="1572" y="1048"/>
                  </a:cubicBezTo>
                  <a:lnTo>
                    <a:pt x="1262" y="1048"/>
                  </a:lnTo>
                  <a:cubicBezTo>
                    <a:pt x="0" y="1048"/>
                    <a:pt x="0" y="2930"/>
                    <a:pt x="1262" y="2930"/>
                  </a:cubicBezTo>
                  <a:lnTo>
                    <a:pt x="1548" y="2930"/>
                  </a:lnTo>
                  <a:lnTo>
                    <a:pt x="1548" y="4406"/>
                  </a:lnTo>
                  <a:lnTo>
                    <a:pt x="1262" y="4406"/>
                  </a:lnTo>
                  <a:cubicBezTo>
                    <a:pt x="0" y="4406"/>
                    <a:pt x="0" y="6288"/>
                    <a:pt x="1262" y="6288"/>
                  </a:cubicBezTo>
                  <a:lnTo>
                    <a:pt x="1548" y="6288"/>
                  </a:lnTo>
                  <a:lnTo>
                    <a:pt x="1548" y="7788"/>
                  </a:lnTo>
                  <a:lnTo>
                    <a:pt x="1262" y="7788"/>
                  </a:lnTo>
                  <a:cubicBezTo>
                    <a:pt x="0" y="7788"/>
                    <a:pt x="0" y="9669"/>
                    <a:pt x="1262" y="9669"/>
                  </a:cubicBezTo>
                  <a:lnTo>
                    <a:pt x="1572" y="9669"/>
                  </a:lnTo>
                  <a:cubicBezTo>
                    <a:pt x="1643" y="10265"/>
                    <a:pt x="2120" y="10717"/>
                    <a:pt x="2715" y="10717"/>
                  </a:cubicBezTo>
                  <a:lnTo>
                    <a:pt x="2834" y="10717"/>
                  </a:lnTo>
                  <a:lnTo>
                    <a:pt x="2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109"/>
            <p:cNvSpPr/>
            <p:nvPr/>
          </p:nvSpPr>
          <p:spPr>
            <a:xfrm>
              <a:off x="6499525" y="2364825"/>
              <a:ext cx="31000" cy="60750"/>
            </a:xfrm>
            <a:custGeom>
              <a:avLst/>
              <a:gdLst/>
              <a:ahLst/>
              <a:cxnLst/>
              <a:rect l="l" t="t" r="r" b="b"/>
              <a:pathLst>
                <a:path w="1240" h="2430" extrusionOk="0">
                  <a:moveTo>
                    <a:pt x="1" y="1"/>
                  </a:moveTo>
                  <a:lnTo>
                    <a:pt x="1" y="2096"/>
                  </a:lnTo>
                  <a:lnTo>
                    <a:pt x="311" y="2096"/>
                  </a:lnTo>
                  <a:cubicBezTo>
                    <a:pt x="644" y="2096"/>
                    <a:pt x="977" y="2215"/>
                    <a:pt x="1239" y="2430"/>
                  </a:cubicBezTo>
                  <a:lnTo>
                    <a:pt x="1239" y="1263"/>
                  </a:lnTo>
                  <a:cubicBezTo>
                    <a:pt x="1239" y="572"/>
                    <a:pt x="692"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109"/>
            <p:cNvSpPr/>
            <p:nvPr/>
          </p:nvSpPr>
          <p:spPr>
            <a:xfrm>
              <a:off x="6500125" y="2433300"/>
              <a:ext cx="31000" cy="60150"/>
            </a:xfrm>
            <a:custGeom>
              <a:avLst/>
              <a:gdLst/>
              <a:ahLst/>
              <a:cxnLst/>
              <a:rect l="l" t="t" r="r" b="b"/>
              <a:pathLst>
                <a:path w="1240" h="2406" extrusionOk="0">
                  <a:moveTo>
                    <a:pt x="1" y="0"/>
                  </a:moveTo>
                  <a:lnTo>
                    <a:pt x="1" y="2096"/>
                  </a:lnTo>
                  <a:lnTo>
                    <a:pt x="287" y="2096"/>
                  </a:lnTo>
                  <a:cubicBezTo>
                    <a:pt x="620" y="2096"/>
                    <a:pt x="953" y="2215"/>
                    <a:pt x="1239" y="2406"/>
                  </a:cubicBezTo>
                  <a:lnTo>
                    <a:pt x="1239" y="929"/>
                  </a:lnTo>
                  <a:cubicBezTo>
                    <a:pt x="1215" y="405"/>
                    <a:pt x="810"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109"/>
            <p:cNvSpPr/>
            <p:nvPr/>
          </p:nvSpPr>
          <p:spPr>
            <a:xfrm>
              <a:off x="6500125" y="2569625"/>
              <a:ext cx="31000" cy="63150"/>
            </a:xfrm>
            <a:custGeom>
              <a:avLst/>
              <a:gdLst/>
              <a:ahLst/>
              <a:cxnLst/>
              <a:rect l="l" t="t" r="r" b="b"/>
              <a:pathLst>
                <a:path w="1240" h="2526" extrusionOk="0">
                  <a:moveTo>
                    <a:pt x="1" y="1"/>
                  </a:moveTo>
                  <a:lnTo>
                    <a:pt x="1" y="2525"/>
                  </a:lnTo>
                  <a:lnTo>
                    <a:pt x="930" y="2525"/>
                  </a:lnTo>
                  <a:cubicBezTo>
                    <a:pt x="1096" y="2525"/>
                    <a:pt x="1239" y="2382"/>
                    <a:pt x="1239" y="2215"/>
                  </a:cubicBezTo>
                  <a:lnTo>
                    <a:pt x="1239" y="953"/>
                  </a:lnTo>
                  <a:cubicBezTo>
                    <a:pt x="1239" y="429"/>
                    <a:pt x="81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109"/>
            <p:cNvSpPr/>
            <p:nvPr/>
          </p:nvSpPr>
          <p:spPr>
            <a:xfrm>
              <a:off x="6500125" y="2501175"/>
              <a:ext cx="31000" cy="60750"/>
            </a:xfrm>
            <a:custGeom>
              <a:avLst/>
              <a:gdLst/>
              <a:ahLst/>
              <a:cxnLst/>
              <a:rect l="l" t="t" r="r" b="b"/>
              <a:pathLst>
                <a:path w="1240" h="2430" extrusionOk="0">
                  <a:moveTo>
                    <a:pt x="1" y="0"/>
                  </a:moveTo>
                  <a:lnTo>
                    <a:pt x="1" y="2120"/>
                  </a:lnTo>
                  <a:lnTo>
                    <a:pt x="287" y="2120"/>
                  </a:lnTo>
                  <a:cubicBezTo>
                    <a:pt x="620" y="2120"/>
                    <a:pt x="953" y="2215"/>
                    <a:pt x="1239" y="2429"/>
                  </a:cubicBezTo>
                  <a:lnTo>
                    <a:pt x="1239" y="953"/>
                  </a:lnTo>
                  <a:cubicBezTo>
                    <a:pt x="1215" y="429"/>
                    <a:pt x="810"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109"/>
            <p:cNvSpPr/>
            <p:nvPr/>
          </p:nvSpPr>
          <p:spPr>
            <a:xfrm>
              <a:off x="6381650" y="2474975"/>
              <a:ext cx="67900" cy="30975"/>
            </a:xfrm>
            <a:custGeom>
              <a:avLst/>
              <a:gdLst/>
              <a:ahLst/>
              <a:cxnLst/>
              <a:rect l="l" t="t" r="r" b="b"/>
              <a:pathLst>
                <a:path w="2716" h="1239" extrusionOk="0">
                  <a:moveTo>
                    <a:pt x="1358" y="0"/>
                  </a:moveTo>
                  <a:cubicBezTo>
                    <a:pt x="667" y="0"/>
                    <a:pt x="72" y="548"/>
                    <a:pt x="1" y="1239"/>
                  </a:cubicBezTo>
                  <a:lnTo>
                    <a:pt x="2716" y="1239"/>
                  </a:lnTo>
                  <a:cubicBezTo>
                    <a:pt x="2668" y="548"/>
                    <a:pt x="2073"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109"/>
            <p:cNvSpPr/>
            <p:nvPr/>
          </p:nvSpPr>
          <p:spPr>
            <a:xfrm>
              <a:off x="6348325" y="2364825"/>
              <a:ext cx="135750" cy="267950"/>
            </a:xfrm>
            <a:custGeom>
              <a:avLst/>
              <a:gdLst/>
              <a:ahLst/>
              <a:cxnLst/>
              <a:rect l="l" t="t" r="r" b="b"/>
              <a:pathLst>
                <a:path w="5430" h="10718" extrusionOk="0">
                  <a:moveTo>
                    <a:pt x="2715" y="1882"/>
                  </a:moveTo>
                  <a:cubicBezTo>
                    <a:pt x="3810" y="1882"/>
                    <a:pt x="4382" y="3192"/>
                    <a:pt x="3620" y="4001"/>
                  </a:cubicBezTo>
                  <a:cubicBezTo>
                    <a:pt x="4287" y="4335"/>
                    <a:pt x="4692" y="5025"/>
                    <a:pt x="4692" y="5764"/>
                  </a:cubicBezTo>
                  <a:lnTo>
                    <a:pt x="4692" y="5978"/>
                  </a:lnTo>
                  <a:cubicBezTo>
                    <a:pt x="4692" y="6145"/>
                    <a:pt x="4549" y="6288"/>
                    <a:pt x="4382" y="6288"/>
                  </a:cubicBezTo>
                  <a:lnTo>
                    <a:pt x="1024" y="6288"/>
                  </a:lnTo>
                  <a:cubicBezTo>
                    <a:pt x="857" y="6288"/>
                    <a:pt x="691" y="6145"/>
                    <a:pt x="714" y="5978"/>
                  </a:cubicBezTo>
                  <a:lnTo>
                    <a:pt x="714" y="5764"/>
                  </a:lnTo>
                  <a:cubicBezTo>
                    <a:pt x="714" y="5025"/>
                    <a:pt x="1143" y="4335"/>
                    <a:pt x="1786" y="4001"/>
                  </a:cubicBezTo>
                  <a:cubicBezTo>
                    <a:pt x="1048" y="3192"/>
                    <a:pt x="1619" y="1882"/>
                    <a:pt x="2715" y="1882"/>
                  </a:cubicBezTo>
                  <a:close/>
                  <a:moveTo>
                    <a:pt x="4424" y="6905"/>
                  </a:moveTo>
                  <a:cubicBezTo>
                    <a:pt x="4820" y="6905"/>
                    <a:pt x="4820" y="7528"/>
                    <a:pt x="4424" y="7528"/>
                  </a:cubicBezTo>
                  <a:cubicBezTo>
                    <a:pt x="4411" y="7528"/>
                    <a:pt x="4397" y="7527"/>
                    <a:pt x="4382" y="7526"/>
                  </a:cubicBezTo>
                  <a:lnTo>
                    <a:pt x="1024" y="7526"/>
                  </a:lnTo>
                  <a:cubicBezTo>
                    <a:pt x="643" y="7502"/>
                    <a:pt x="643" y="6954"/>
                    <a:pt x="1024" y="6907"/>
                  </a:cubicBezTo>
                  <a:lnTo>
                    <a:pt x="4382" y="6907"/>
                  </a:lnTo>
                  <a:cubicBezTo>
                    <a:pt x="4397" y="6905"/>
                    <a:pt x="4411" y="6905"/>
                    <a:pt x="4424" y="6905"/>
                  </a:cubicBezTo>
                  <a:close/>
                  <a:moveTo>
                    <a:pt x="4424" y="8167"/>
                  </a:moveTo>
                  <a:cubicBezTo>
                    <a:pt x="4820" y="8167"/>
                    <a:pt x="4820" y="8790"/>
                    <a:pt x="4424" y="8790"/>
                  </a:cubicBezTo>
                  <a:cubicBezTo>
                    <a:pt x="4411" y="8790"/>
                    <a:pt x="4397" y="8790"/>
                    <a:pt x="4382" y="8788"/>
                  </a:cubicBezTo>
                  <a:lnTo>
                    <a:pt x="1024" y="8788"/>
                  </a:lnTo>
                  <a:cubicBezTo>
                    <a:pt x="643" y="8764"/>
                    <a:pt x="643" y="8193"/>
                    <a:pt x="1024" y="8169"/>
                  </a:cubicBezTo>
                  <a:lnTo>
                    <a:pt x="4382" y="8169"/>
                  </a:lnTo>
                  <a:cubicBezTo>
                    <a:pt x="4397" y="8167"/>
                    <a:pt x="4411" y="8167"/>
                    <a:pt x="4424" y="8167"/>
                  </a:cubicBezTo>
                  <a:close/>
                  <a:moveTo>
                    <a:pt x="0" y="1"/>
                  </a:moveTo>
                  <a:lnTo>
                    <a:pt x="0" y="10717"/>
                  </a:lnTo>
                  <a:lnTo>
                    <a:pt x="5430" y="10717"/>
                  </a:lnTo>
                  <a:lnTo>
                    <a:pt x="54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109"/>
            <p:cNvSpPr/>
            <p:nvPr/>
          </p:nvSpPr>
          <p:spPr>
            <a:xfrm>
              <a:off x="6400100" y="2427925"/>
              <a:ext cx="31600" cy="31000"/>
            </a:xfrm>
            <a:custGeom>
              <a:avLst/>
              <a:gdLst/>
              <a:ahLst/>
              <a:cxnLst/>
              <a:rect l="l" t="t" r="r" b="b"/>
              <a:pathLst>
                <a:path w="1264" h="1240" extrusionOk="0">
                  <a:moveTo>
                    <a:pt x="620" y="1"/>
                  </a:moveTo>
                  <a:cubicBezTo>
                    <a:pt x="287" y="1"/>
                    <a:pt x="1" y="263"/>
                    <a:pt x="1" y="620"/>
                  </a:cubicBezTo>
                  <a:cubicBezTo>
                    <a:pt x="1" y="954"/>
                    <a:pt x="287" y="1239"/>
                    <a:pt x="620" y="1239"/>
                  </a:cubicBezTo>
                  <a:cubicBezTo>
                    <a:pt x="977" y="1239"/>
                    <a:pt x="1263" y="954"/>
                    <a:pt x="1263" y="620"/>
                  </a:cubicBezTo>
                  <a:cubicBezTo>
                    <a:pt x="1263" y="263"/>
                    <a:pt x="977"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3" name="Google Shape;13783;p109"/>
          <p:cNvGrpSpPr/>
          <p:nvPr/>
        </p:nvGrpSpPr>
        <p:grpSpPr>
          <a:xfrm>
            <a:off x="7812560" y="2327420"/>
            <a:ext cx="351208" cy="349642"/>
            <a:chOff x="6266150" y="2792900"/>
            <a:chExt cx="269125" cy="267925"/>
          </a:xfrm>
        </p:grpSpPr>
        <p:sp>
          <p:nvSpPr>
            <p:cNvPr id="13784" name="Google Shape;13784;p109"/>
            <p:cNvSpPr/>
            <p:nvPr/>
          </p:nvSpPr>
          <p:spPr>
            <a:xfrm>
              <a:off x="6306650" y="2867250"/>
              <a:ext cx="39300" cy="150700"/>
            </a:xfrm>
            <a:custGeom>
              <a:avLst/>
              <a:gdLst/>
              <a:ahLst/>
              <a:cxnLst/>
              <a:rect l="l" t="t" r="r" b="b"/>
              <a:pathLst>
                <a:path w="1572" h="6028" extrusionOk="0">
                  <a:moveTo>
                    <a:pt x="1280" y="0"/>
                  </a:moveTo>
                  <a:cubicBezTo>
                    <a:pt x="1266" y="0"/>
                    <a:pt x="1252" y="1"/>
                    <a:pt x="1238" y="3"/>
                  </a:cubicBezTo>
                  <a:lnTo>
                    <a:pt x="953" y="3"/>
                  </a:lnTo>
                  <a:cubicBezTo>
                    <a:pt x="939" y="2"/>
                    <a:pt x="925" y="2"/>
                    <a:pt x="911" y="2"/>
                  </a:cubicBezTo>
                  <a:cubicBezTo>
                    <a:pt x="406" y="2"/>
                    <a:pt x="0" y="422"/>
                    <a:pt x="0" y="932"/>
                  </a:cubicBezTo>
                  <a:lnTo>
                    <a:pt x="0" y="6028"/>
                  </a:lnTo>
                  <a:cubicBezTo>
                    <a:pt x="191" y="5909"/>
                    <a:pt x="405" y="5861"/>
                    <a:pt x="643" y="5861"/>
                  </a:cubicBezTo>
                  <a:lnTo>
                    <a:pt x="1572" y="5861"/>
                  </a:lnTo>
                  <a:lnTo>
                    <a:pt x="1572" y="313"/>
                  </a:lnTo>
                  <a:cubicBezTo>
                    <a:pt x="1572" y="136"/>
                    <a:pt x="1449" y="0"/>
                    <a:pt x="12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109"/>
            <p:cNvSpPr/>
            <p:nvPr/>
          </p:nvSpPr>
          <p:spPr>
            <a:xfrm>
              <a:off x="6266150" y="2888150"/>
              <a:ext cx="28600" cy="172675"/>
            </a:xfrm>
            <a:custGeom>
              <a:avLst/>
              <a:gdLst/>
              <a:ahLst/>
              <a:cxnLst/>
              <a:rect l="l" t="t" r="r" b="b"/>
              <a:pathLst>
                <a:path w="1144" h="6907" extrusionOk="0">
                  <a:moveTo>
                    <a:pt x="310" y="0"/>
                  </a:moveTo>
                  <a:cubicBezTo>
                    <a:pt x="144" y="0"/>
                    <a:pt x="1" y="143"/>
                    <a:pt x="1" y="310"/>
                  </a:cubicBezTo>
                  <a:lnTo>
                    <a:pt x="1" y="6573"/>
                  </a:lnTo>
                  <a:cubicBezTo>
                    <a:pt x="1" y="6764"/>
                    <a:pt x="144" y="6883"/>
                    <a:pt x="310" y="6907"/>
                  </a:cubicBezTo>
                  <a:lnTo>
                    <a:pt x="1144" y="6907"/>
                  </a:lnTo>
                  <a:cubicBezTo>
                    <a:pt x="1025" y="6716"/>
                    <a:pt x="977" y="6502"/>
                    <a:pt x="977" y="6264"/>
                  </a:cubicBezTo>
                  <a:lnTo>
                    <a:pt x="977" y="96"/>
                  </a:lnTo>
                  <a:lnTo>
                    <a:pt x="9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109"/>
            <p:cNvSpPr/>
            <p:nvPr/>
          </p:nvSpPr>
          <p:spPr>
            <a:xfrm>
              <a:off x="6499525" y="2966150"/>
              <a:ext cx="6000" cy="16675"/>
            </a:xfrm>
            <a:custGeom>
              <a:avLst/>
              <a:gdLst/>
              <a:ahLst/>
              <a:cxnLst/>
              <a:rect l="l" t="t" r="r" b="b"/>
              <a:pathLst>
                <a:path w="240" h="667" extrusionOk="0">
                  <a:moveTo>
                    <a:pt x="1" y="0"/>
                  </a:moveTo>
                  <a:lnTo>
                    <a:pt x="1" y="667"/>
                  </a:lnTo>
                  <a:cubicBezTo>
                    <a:pt x="120" y="595"/>
                    <a:pt x="191" y="500"/>
                    <a:pt x="215" y="381"/>
                  </a:cubicBezTo>
                  <a:cubicBezTo>
                    <a:pt x="239" y="214"/>
                    <a:pt x="168" y="48"/>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109"/>
            <p:cNvSpPr/>
            <p:nvPr/>
          </p:nvSpPr>
          <p:spPr>
            <a:xfrm>
              <a:off x="6485850" y="2939350"/>
              <a:ext cx="3600" cy="10750"/>
            </a:xfrm>
            <a:custGeom>
              <a:avLst/>
              <a:gdLst/>
              <a:ahLst/>
              <a:cxnLst/>
              <a:rect l="l" t="t" r="r" b="b"/>
              <a:pathLst>
                <a:path w="144" h="430" extrusionOk="0">
                  <a:moveTo>
                    <a:pt x="143" y="0"/>
                  </a:moveTo>
                  <a:cubicBezTo>
                    <a:pt x="72" y="48"/>
                    <a:pt x="24" y="120"/>
                    <a:pt x="24" y="191"/>
                  </a:cubicBezTo>
                  <a:cubicBezTo>
                    <a:pt x="0" y="262"/>
                    <a:pt x="24" y="334"/>
                    <a:pt x="72" y="382"/>
                  </a:cubicBezTo>
                  <a:lnTo>
                    <a:pt x="143" y="429"/>
                  </a:lnTo>
                  <a:lnTo>
                    <a:pt x="1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109"/>
            <p:cNvSpPr/>
            <p:nvPr/>
          </p:nvSpPr>
          <p:spPr>
            <a:xfrm>
              <a:off x="6306050" y="2888150"/>
              <a:ext cx="228050" cy="172675"/>
            </a:xfrm>
            <a:custGeom>
              <a:avLst/>
              <a:gdLst/>
              <a:ahLst/>
              <a:cxnLst/>
              <a:rect l="l" t="t" r="r" b="b"/>
              <a:pathLst>
                <a:path w="9122" h="6907" extrusionOk="0">
                  <a:moveTo>
                    <a:pt x="6043" y="1237"/>
                  </a:moveTo>
                  <a:cubicBezTo>
                    <a:pt x="6440" y="1237"/>
                    <a:pt x="6440" y="1884"/>
                    <a:pt x="6043" y="1884"/>
                  </a:cubicBezTo>
                  <a:cubicBezTo>
                    <a:pt x="6029" y="1884"/>
                    <a:pt x="6016" y="1883"/>
                    <a:pt x="6001" y="1882"/>
                  </a:cubicBezTo>
                  <a:lnTo>
                    <a:pt x="3287" y="1882"/>
                  </a:lnTo>
                  <a:cubicBezTo>
                    <a:pt x="2906" y="1834"/>
                    <a:pt x="2906" y="1286"/>
                    <a:pt x="3287" y="1239"/>
                  </a:cubicBezTo>
                  <a:lnTo>
                    <a:pt x="6001" y="1239"/>
                  </a:lnTo>
                  <a:cubicBezTo>
                    <a:pt x="6016" y="1237"/>
                    <a:pt x="6029" y="1237"/>
                    <a:pt x="6043" y="1237"/>
                  </a:cubicBezTo>
                  <a:close/>
                  <a:moveTo>
                    <a:pt x="6044" y="2499"/>
                  </a:moveTo>
                  <a:cubicBezTo>
                    <a:pt x="6447" y="2499"/>
                    <a:pt x="6440" y="3145"/>
                    <a:pt x="6023" y="3145"/>
                  </a:cubicBezTo>
                  <a:cubicBezTo>
                    <a:pt x="6016" y="3145"/>
                    <a:pt x="6009" y="3144"/>
                    <a:pt x="6001" y="3144"/>
                  </a:cubicBezTo>
                  <a:lnTo>
                    <a:pt x="3287" y="3144"/>
                  </a:lnTo>
                  <a:cubicBezTo>
                    <a:pt x="2906" y="3096"/>
                    <a:pt x="2906" y="2549"/>
                    <a:pt x="3287" y="2501"/>
                  </a:cubicBezTo>
                  <a:lnTo>
                    <a:pt x="6001" y="2501"/>
                  </a:lnTo>
                  <a:cubicBezTo>
                    <a:pt x="6016" y="2499"/>
                    <a:pt x="6030" y="2499"/>
                    <a:pt x="6044" y="2499"/>
                  </a:cubicBezTo>
                  <a:close/>
                  <a:moveTo>
                    <a:pt x="6044" y="3761"/>
                  </a:moveTo>
                  <a:cubicBezTo>
                    <a:pt x="6440" y="3761"/>
                    <a:pt x="6440" y="4385"/>
                    <a:pt x="6044" y="4385"/>
                  </a:cubicBezTo>
                  <a:cubicBezTo>
                    <a:pt x="6030" y="4385"/>
                    <a:pt x="6016" y="4384"/>
                    <a:pt x="6001" y="4382"/>
                  </a:cubicBezTo>
                  <a:lnTo>
                    <a:pt x="3287" y="4382"/>
                  </a:lnTo>
                  <a:cubicBezTo>
                    <a:pt x="2906" y="4358"/>
                    <a:pt x="2906" y="3787"/>
                    <a:pt x="3287" y="3763"/>
                  </a:cubicBezTo>
                  <a:lnTo>
                    <a:pt x="6001" y="3763"/>
                  </a:lnTo>
                  <a:cubicBezTo>
                    <a:pt x="6016" y="3762"/>
                    <a:pt x="6030" y="3761"/>
                    <a:pt x="6044" y="3761"/>
                  </a:cubicBezTo>
                  <a:close/>
                  <a:moveTo>
                    <a:pt x="7586" y="1259"/>
                  </a:moveTo>
                  <a:cubicBezTo>
                    <a:pt x="7687" y="1259"/>
                    <a:pt x="7764" y="1346"/>
                    <a:pt x="7764" y="1453"/>
                  </a:cubicBezTo>
                  <a:lnTo>
                    <a:pt x="7764" y="1572"/>
                  </a:lnTo>
                  <a:cubicBezTo>
                    <a:pt x="7930" y="1596"/>
                    <a:pt x="8073" y="1667"/>
                    <a:pt x="8169" y="1787"/>
                  </a:cubicBezTo>
                  <a:cubicBezTo>
                    <a:pt x="8264" y="1882"/>
                    <a:pt x="8240" y="2001"/>
                    <a:pt x="8145" y="2072"/>
                  </a:cubicBezTo>
                  <a:cubicBezTo>
                    <a:pt x="8112" y="2117"/>
                    <a:pt x="8063" y="2135"/>
                    <a:pt x="8013" y="2135"/>
                  </a:cubicBezTo>
                  <a:cubicBezTo>
                    <a:pt x="7956" y="2135"/>
                    <a:pt x="7897" y="2111"/>
                    <a:pt x="7859" y="2072"/>
                  </a:cubicBezTo>
                  <a:cubicBezTo>
                    <a:pt x="7835" y="2025"/>
                    <a:pt x="7788" y="2001"/>
                    <a:pt x="7764" y="2001"/>
                  </a:cubicBezTo>
                  <a:lnTo>
                    <a:pt x="7764" y="2691"/>
                  </a:lnTo>
                  <a:lnTo>
                    <a:pt x="7859" y="2715"/>
                  </a:lnTo>
                  <a:cubicBezTo>
                    <a:pt x="8216" y="2834"/>
                    <a:pt x="8454" y="3192"/>
                    <a:pt x="8383" y="3573"/>
                  </a:cubicBezTo>
                  <a:cubicBezTo>
                    <a:pt x="8335" y="3882"/>
                    <a:pt x="8073" y="4144"/>
                    <a:pt x="7764" y="4239"/>
                  </a:cubicBezTo>
                  <a:lnTo>
                    <a:pt x="7764" y="4382"/>
                  </a:lnTo>
                  <a:cubicBezTo>
                    <a:pt x="7764" y="4501"/>
                    <a:pt x="7668" y="4597"/>
                    <a:pt x="7549" y="4597"/>
                  </a:cubicBezTo>
                  <a:cubicBezTo>
                    <a:pt x="7430" y="4597"/>
                    <a:pt x="7335" y="4501"/>
                    <a:pt x="7335" y="4382"/>
                  </a:cubicBezTo>
                  <a:lnTo>
                    <a:pt x="7335" y="4263"/>
                  </a:lnTo>
                  <a:cubicBezTo>
                    <a:pt x="7168" y="4239"/>
                    <a:pt x="6978" y="4168"/>
                    <a:pt x="6835" y="4073"/>
                  </a:cubicBezTo>
                  <a:cubicBezTo>
                    <a:pt x="6637" y="3934"/>
                    <a:pt x="6768" y="3681"/>
                    <a:pt x="6954" y="3681"/>
                  </a:cubicBezTo>
                  <a:cubicBezTo>
                    <a:pt x="6992" y="3681"/>
                    <a:pt x="7033" y="3691"/>
                    <a:pt x="7073" y="3715"/>
                  </a:cubicBezTo>
                  <a:cubicBezTo>
                    <a:pt x="7145" y="3787"/>
                    <a:pt x="7240" y="3811"/>
                    <a:pt x="7335" y="3835"/>
                  </a:cubicBezTo>
                  <a:lnTo>
                    <a:pt x="7335" y="2953"/>
                  </a:lnTo>
                  <a:cubicBezTo>
                    <a:pt x="7240" y="2906"/>
                    <a:pt x="7121" y="2834"/>
                    <a:pt x="7026" y="2763"/>
                  </a:cubicBezTo>
                  <a:cubicBezTo>
                    <a:pt x="6859" y="2620"/>
                    <a:pt x="6764" y="2382"/>
                    <a:pt x="6811" y="2144"/>
                  </a:cubicBezTo>
                  <a:cubicBezTo>
                    <a:pt x="6859" y="1882"/>
                    <a:pt x="7049" y="1667"/>
                    <a:pt x="7311" y="1596"/>
                  </a:cubicBezTo>
                  <a:lnTo>
                    <a:pt x="7335" y="1596"/>
                  </a:lnTo>
                  <a:lnTo>
                    <a:pt x="7335" y="1453"/>
                  </a:lnTo>
                  <a:cubicBezTo>
                    <a:pt x="7335" y="1334"/>
                    <a:pt x="7430" y="1263"/>
                    <a:pt x="7549" y="1263"/>
                  </a:cubicBezTo>
                  <a:cubicBezTo>
                    <a:pt x="7562" y="1260"/>
                    <a:pt x="7574" y="1259"/>
                    <a:pt x="7586" y="1259"/>
                  </a:cubicBezTo>
                  <a:close/>
                  <a:moveTo>
                    <a:pt x="7904" y="5023"/>
                  </a:moveTo>
                  <a:cubicBezTo>
                    <a:pt x="8320" y="5023"/>
                    <a:pt x="8320" y="5647"/>
                    <a:pt x="7904" y="5647"/>
                  </a:cubicBezTo>
                  <a:cubicBezTo>
                    <a:pt x="7889" y="5647"/>
                    <a:pt x="7874" y="5646"/>
                    <a:pt x="7859" y="5644"/>
                  </a:cubicBezTo>
                  <a:lnTo>
                    <a:pt x="3263" y="5644"/>
                  </a:lnTo>
                  <a:cubicBezTo>
                    <a:pt x="2882" y="5597"/>
                    <a:pt x="2882" y="5049"/>
                    <a:pt x="3263" y="5025"/>
                  </a:cubicBezTo>
                  <a:lnTo>
                    <a:pt x="7859" y="5025"/>
                  </a:lnTo>
                  <a:cubicBezTo>
                    <a:pt x="7874" y="5024"/>
                    <a:pt x="7889" y="5023"/>
                    <a:pt x="7904" y="5023"/>
                  </a:cubicBezTo>
                  <a:close/>
                  <a:moveTo>
                    <a:pt x="2215" y="0"/>
                  </a:moveTo>
                  <a:lnTo>
                    <a:pt x="2215" y="5335"/>
                  </a:lnTo>
                  <a:cubicBezTo>
                    <a:pt x="2215" y="5502"/>
                    <a:pt x="2072" y="5644"/>
                    <a:pt x="1905" y="5644"/>
                  </a:cubicBezTo>
                  <a:lnTo>
                    <a:pt x="667" y="5644"/>
                  </a:lnTo>
                  <a:cubicBezTo>
                    <a:pt x="310" y="5644"/>
                    <a:pt x="24" y="5906"/>
                    <a:pt x="24" y="6264"/>
                  </a:cubicBezTo>
                  <a:cubicBezTo>
                    <a:pt x="0" y="6597"/>
                    <a:pt x="286" y="6907"/>
                    <a:pt x="643" y="6907"/>
                  </a:cubicBezTo>
                  <a:lnTo>
                    <a:pt x="8835" y="6907"/>
                  </a:lnTo>
                  <a:cubicBezTo>
                    <a:pt x="9002" y="6883"/>
                    <a:pt x="9121" y="6764"/>
                    <a:pt x="9121" y="6597"/>
                  </a:cubicBezTo>
                  <a:lnTo>
                    <a:pt x="9121" y="310"/>
                  </a:lnTo>
                  <a:cubicBezTo>
                    <a:pt x="9121" y="143"/>
                    <a:pt x="9002" y="0"/>
                    <a:pt x="8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109"/>
            <p:cNvSpPr/>
            <p:nvPr/>
          </p:nvSpPr>
          <p:spPr>
            <a:xfrm>
              <a:off x="6323900" y="2792900"/>
              <a:ext cx="130425" cy="49425"/>
            </a:xfrm>
            <a:custGeom>
              <a:avLst/>
              <a:gdLst/>
              <a:ahLst/>
              <a:cxnLst/>
              <a:rect l="l" t="t" r="r" b="b"/>
              <a:pathLst>
                <a:path w="5217" h="1977" extrusionOk="0">
                  <a:moveTo>
                    <a:pt x="1" y="0"/>
                  </a:moveTo>
                  <a:lnTo>
                    <a:pt x="1" y="1977"/>
                  </a:lnTo>
                  <a:lnTo>
                    <a:pt x="5216" y="1977"/>
                  </a:lnTo>
                  <a:lnTo>
                    <a:pt x="521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109"/>
            <p:cNvSpPr/>
            <p:nvPr/>
          </p:nvSpPr>
          <p:spPr>
            <a:xfrm>
              <a:off x="6470375" y="2794675"/>
              <a:ext cx="64900" cy="45875"/>
            </a:xfrm>
            <a:custGeom>
              <a:avLst/>
              <a:gdLst/>
              <a:ahLst/>
              <a:cxnLst/>
              <a:rect l="l" t="t" r="r" b="b"/>
              <a:pathLst>
                <a:path w="2596" h="1835" extrusionOk="0">
                  <a:moveTo>
                    <a:pt x="0" y="1"/>
                  </a:moveTo>
                  <a:lnTo>
                    <a:pt x="0" y="1834"/>
                  </a:lnTo>
                  <a:lnTo>
                    <a:pt x="2310" y="1215"/>
                  </a:lnTo>
                  <a:cubicBezTo>
                    <a:pt x="2596" y="1120"/>
                    <a:pt x="2596" y="715"/>
                    <a:pt x="2310" y="620"/>
                  </a:cubicBez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109"/>
            <p:cNvSpPr/>
            <p:nvPr/>
          </p:nvSpPr>
          <p:spPr>
            <a:xfrm>
              <a:off x="6266150" y="2792900"/>
              <a:ext cx="41700" cy="49425"/>
            </a:xfrm>
            <a:custGeom>
              <a:avLst/>
              <a:gdLst/>
              <a:ahLst/>
              <a:cxnLst/>
              <a:rect l="l" t="t" r="r" b="b"/>
              <a:pathLst>
                <a:path w="1668" h="1977" extrusionOk="0">
                  <a:moveTo>
                    <a:pt x="525" y="0"/>
                  </a:moveTo>
                  <a:cubicBezTo>
                    <a:pt x="239" y="0"/>
                    <a:pt x="1" y="238"/>
                    <a:pt x="1" y="524"/>
                  </a:cubicBezTo>
                  <a:lnTo>
                    <a:pt x="1" y="1453"/>
                  </a:lnTo>
                  <a:cubicBezTo>
                    <a:pt x="1" y="1739"/>
                    <a:pt x="239" y="1977"/>
                    <a:pt x="525" y="1977"/>
                  </a:cubicBezTo>
                  <a:lnTo>
                    <a:pt x="1668" y="1977"/>
                  </a:lnTo>
                  <a:lnTo>
                    <a:pt x="166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2" name="Google Shape;13792;p109"/>
          <p:cNvGrpSpPr/>
          <p:nvPr/>
        </p:nvGrpSpPr>
        <p:grpSpPr>
          <a:xfrm>
            <a:off x="7058139" y="2327420"/>
            <a:ext cx="347326" cy="349642"/>
            <a:chOff x="5688050" y="2792900"/>
            <a:chExt cx="266150" cy="267925"/>
          </a:xfrm>
        </p:grpSpPr>
        <p:sp>
          <p:nvSpPr>
            <p:cNvPr id="13793" name="Google Shape;13793;p109"/>
            <p:cNvSpPr/>
            <p:nvPr/>
          </p:nvSpPr>
          <p:spPr>
            <a:xfrm>
              <a:off x="5900000" y="2888150"/>
              <a:ext cx="54200" cy="172675"/>
            </a:xfrm>
            <a:custGeom>
              <a:avLst/>
              <a:gdLst/>
              <a:ahLst/>
              <a:cxnLst/>
              <a:rect l="l" t="t" r="r" b="b"/>
              <a:pathLst>
                <a:path w="2168" h="6907" extrusionOk="0">
                  <a:moveTo>
                    <a:pt x="1137" y="1237"/>
                  </a:moveTo>
                  <a:cubicBezTo>
                    <a:pt x="1535" y="1237"/>
                    <a:pt x="1535" y="1884"/>
                    <a:pt x="1137" y="1884"/>
                  </a:cubicBezTo>
                  <a:cubicBezTo>
                    <a:pt x="1124" y="1884"/>
                    <a:pt x="1110" y="1883"/>
                    <a:pt x="1096" y="1882"/>
                  </a:cubicBezTo>
                  <a:cubicBezTo>
                    <a:pt x="715" y="1834"/>
                    <a:pt x="715" y="1286"/>
                    <a:pt x="1096" y="1239"/>
                  </a:cubicBezTo>
                  <a:cubicBezTo>
                    <a:pt x="1110" y="1237"/>
                    <a:pt x="1124" y="1237"/>
                    <a:pt x="1137" y="1237"/>
                  </a:cubicBezTo>
                  <a:close/>
                  <a:moveTo>
                    <a:pt x="1139" y="2499"/>
                  </a:moveTo>
                  <a:cubicBezTo>
                    <a:pt x="1535" y="2499"/>
                    <a:pt x="1535" y="3122"/>
                    <a:pt x="1139" y="3122"/>
                  </a:cubicBezTo>
                  <a:cubicBezTo>
                    <a:pt x="1125" y="3122"/>
                    <a:pt x="1111" y="3122"/>
                    <a:pt x="1096" y="3120"/>
                  </a:cubicBezTo>
                  <a:cubicBezTo>
                    <a:pt x="715" y="3096"/>
                    <a:pt x="715" y="2549"/>
                    <a:pt x="1096" y="2501"/>
                  </a:cubicBezTo>
                  <a:cubicBezTo>
                    <a:pt x="1111" y="2499"/>
                    <a:pt x="1125" y="2499"/>
                    <a:pt x="1139" y="2499"/>
                  </a:cubicBezTo>
                  <a:close/>
                  <a:moveTo>
                    <a:pt x="1139" y="3761"/>
                  </a:moveTo>
                  <a:cubicBezTo>
                    <a:pt x="1535" y="3761"/>
                    <a:pt x="1535" y="4385"/>
                    <a:pt x="1139" y="4385"/>
                  </a:cubicBezTo>
                  <a:cubicBezTo>
                    <a:pt x="1125" y="4385"/>
                    <a:pt x="1111" y="4384"/>
                    <a:pt x="1096" y="4382"/>
                  </a:cubicBezTo>
                  <a:cubicBezTo>
                    <a:pt x="715" y="4358"/>
                    <a:pt x="715" y="3787"/>
                    <a:pt x="1096" y="3763"/>
                  </a:cubicBezTo>
                  <a:cubicBezTo>
                    <a:pt x="1111" y="3762"/>
                    <a:pt x="1125" y="3761"/>
                    <a:pt x="1139" y="3761"/>
                  </a:cubicBezTo>
                  <a:close/>
                  <a:moveTo>
                    <a:pt x="1" y="0"/>
                  </a:moveTo>
                  <a:lnTo>
                    <a:pt x="1" y="6907"/>
                  </a:lnTo>
                  <a:lnTo>
                    <a:pt x="787" y="6907"/>
                  </a:lnTo>
                  <a:lnTo>
                    <a:pt x="787" y="5335"/>
                  </a:lnTo>
                  <a:cubicBezTo>
                    <a:pt x="787" y="5168"/>
                    <a:pt x="906" y="5025"/>
                    <a:pt x="1072" y="5025"/>
                  </a:cubicBezTo>
                  <a:cubicBezTo>
                    <a:pt x="1086" y="5024"/>
                    <a:pt x="1100" y="5023"/>
                    <a:pt x="1114" y="5023"/>
                  </a:cubicBezTo>
                  <a:cubicBezTo>
                    <a:pt x="1283" y="5023"/>
                    <a:pt x="1406" y="5158"/>
                    <a:pt x="1406" y="5335"/>
                  </a:cubicBezTo>
                  <a:lnTo>
                    <a:pt x="1406" y="6907"/>
                  </a:lnTo>
                  <a:lnTo>
                    <a:pt x="1882" y="6907"/>
                  </a:lnTo>
                  <a:cubicBezTo>
                    <a:pt x="2049" y="6883"/>
                    <a:pt x="2168" y="6764"/>
                    <a:pt x="2168" y="6597"/>
                  </a:cubicBezTo>
                  <a:lnTo>
                    <a:pt x="2168" y="310"/>
                  </a:lnTo>
                  <a:cubicBezTo>
                    <a:pt x="2168" y="143"/>
                    <a:pt x="204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109"/>
            <p:cNvSpPr/>
            <p:nvPr/>
          </p:nvSpPr>
          <p:spPr>
            <a:xfrm>
              <a:off x="5688050" y="2888150"/>
              <a:ext cx="54800" cy="172675"/>
            </a:xfrm>
            <a:custGeom>
              <a:avLst/>
              <a:gdLst/>
              <a:ahLst/>
              <a:cxnLst/>
              <a:rect l="l" t="t" r="r" b="b"/>
              <a:pathLst>
                <a:path w="2192" h="6907" extrusionOk="0">
                  <a:moveTo>
                    <a:pt x="1137" y="1237"/>
                  </a:moveTo>
                  <a:cubicBezTo>
                    <a:pt x="1535" y="1237"/>
                    <a:pt x="1535" y="1884"/>
                    <a:pt x="1137" y="1884"/>
                  </a:cubicBezTo>
                  <a:cubicBezTo>
                    <a:pt x="1124" y="1884"/>
                    <a:pt x="1110" y="1883"/>
                    <a:pt x="1096" y="1882"/>
                  </a:cubicBezTo>
                  <a:cubicBezTo>
                    <a:pt x="715" y="1834"/>
                    <a:pt x="715" y="1286"/>
                    <a:pt x="1096" y="1239"/>
                  </a:cubicBezTo>
                  <a:cubicBezTo>
                    <a:pt x="1110" y="1237"/>
                    <a:pt x="1124" y="1237"/>
                    <a:pt x="1137" y="1237"/>
                  </a:cubicBezTo>
                  <a:close/>
                  <a:moveTo>
                    <a:pt x="1105" y="2499"/>
                  </a:moveTo>
                  <a:cubicBezTo>
                    <a:pt x="1271" y="2499"/>
                    <a:pt x="1422" y="2639"/>
                    <a:pt x="1406" y="2834"/>
                  </a:cubicBezTo>
                  <a:cubicBezTo>
                    <a:pt x="1406" y="2989"/>
                    <a:pt x="1283" y="3123"/>
                    <a:pt x="1133" y="3123"/>
                  </a:cubicBezTo>
                  <a:cubicBezTo>
                    <a:pt x="1121" y="3123"/>
                    <a:pt x="1109" y="3122"/>
                    <a:pt x="1096" y="3120"/>
                  </a:cubicBezTo>
                  <a:cubicBezTo>
                    <a:pt x="810" y="3120"/>
                    <a:pt x="668" y="2787"/>
                    <a:pt x="882" y="2596"/>
                  </a:cubicBezTo>
                  <a:cubicBezTo>
                    <a:pt x="950" y="2529"/>
                    <a:pt x="1029" y="2499"/>
                    <a:pt x="1105" y="2499"/>
                  </a:cubicBezTo>
                  <a:close/>
                  <a:moveTo>
                    <a:pt x="1080" y="3755"/>
                  </a:moveTo>
                  <a:cubicBezTo>
                    <a:pt x="1237" y="3755"/>
                    <a:pt x="1390" y="3882"/>
                    <a:pt x="1406" y="4073"/>
                  </a:cubicBezTo>
                  <a:cubicBezTo>
                    <a:pt x="1406" y="4239"/>
                    <a:pt x="1263" y="4382"/>
                    <a:pt x="1096" y="4382"/>
                  </a:cubicBezTo>
                  <a:cubicBezTo>
                    <a:pt x="1087" y="4383"/>
                    <a:pt x="1077" y="4383"/>
                    <a:pt x="1067" y="4383"/>
                  </a:cubicBezTo>
                  <a:cubicBezTo>
                    <a:pt x="800" y="4383"/>
                    <a:pt x="651" y="4065"/>
                    <a:pt x="858" y="3858"/>
                  </a:cubicBezTo>
                  <a:cubicBezTo>
                    <a:pt x="922" y="3787"/>
                    <a:pt x="1001" y="3755"/>
                    <a:pt x="1080" y="3755"/>
                  </a:cubicBezTo>
                  <a:close/>
                  <a:moveTo>
                    <a:pt x="310" y="0"/>
                  </a:moveTo>
                  <a:cubicBezTo>
                    <a:pt x="144" y="0"/>
                    <a:pt x="1" y="143"/>
                    <a:pt x="1" y="310"/>
                  </a:cubicBezTo>
                  <a:lnTo>
                    <a:pt x="1" y="6597"/>
                  </a:lnTo>
                  <a:cubicBezTo>
                    <a:pt x="1" y="6764"/>
                    <a:pt x="144" y="6907"/>
                    <a:pt x="310" y="6907"/>
                  </a:cubicBezTo>
                  <a:lnTo>
                    <a:pt x="787" y="6907"/>
                  </a:lnTo>
                  <a:lnTo>
                    <a:pt x="787" y="5335"/>
                  </a:lnTo>
                  <a:cubicBezTo>
                    <a:pt x="799" y="5144"/>
                    <a:pt x="941" y="5049"/>
                    <a:pt x="1087" y="5049"/>
                  </a:cubicBezTo>
                  <a:cubicBezTo>
                    <a:pt x="1233" y="5049"/>
                    <a:pt x="1382" y="5144"/>
                    <a:pt x="1406" y="5335"/>
                  </a:cubicBezTo>
                  <a:lnTo>
                    <a:pt x="1406" y="6907"/>
                  </a:lnTo>
                  <a:lnTo>
                    <a:pt x="2192" y="6907"/>
                  </a:lnTo>
                  <a:lnTo>
                    <a:pt x="21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109"/>
            <p:cNvSpPr/>
            <p:nvPr/>
          </p:nvSpPr>
          <p:spPr>
            <a:xfrm>
              <a:off x="5758300" y="2833375"/>
              <a:ext cx="125050" cy="227450"/>
            </a:xfrm>
            <a:custGeom>
              <a:avLst/>
              <a:gdLst/>
              <a:ahLst/>
              <a:cxnLst/>
              <a:rect l="l" t="t" r="r" b="b"/>
              <a:pathLst>
                <a:path w="5002" h="9098" extrusionOk="0">
                  <a:moveTo>
                    <a:pt x="1269" y="921"/>
                  </a:moveTo>
                  <a:cubicBezTo>
                    <a:pt x="1424" y="921"/>
                    <a:pt x="1573" y="1048"/>
                    <a:pt x="1573" y="1239"/>
                  </a:cubicBezTo>
                  <a:cubicBezTo>
                    <a:pt x="1573" y="1406"/>
                    <a:pt x="1430" y="1548"/>
                    <a:pt x="1263" y="1548"/>
                  </a:cubicBezTo>
                  <a:cubicBezTo>
                    <a:pt x="977" y="1548"/>
                    <a:pt x="834" y="1215"/>
                    <a:pt x="1049" y="1025"/>
                  </a:cubicBezTo>
                  <a:cubicBezTo>
                    <a:pt x="1112" y="953"/>
                    <a:pt x="1192" y="921"/>
                    <a:pt x="1269" y="921"/>
                  </a:cubicBezTo>
                  <a:close/>
                  <a:moveTo>
                    <a:pt x="2524" y="921"/>
                  </a:moveTo>
                  <a:cubicBezTo>
                    <a:pt x="2687" y="921"/>
                    <a:pt x="2835" y="1048"/>
                    <a:pt x="2835" y="1239"/>
                  </a:cubicBezTo>
                  <a:cubicBezTo>
                    <a:pt x="2835" y="1406"/>
                    <a:pt x="2692" y="1548"/>
                    <a:pt x="2525" y="1548"/>
                  </a:cubicBezTo>
                  <a:cubicBezTo>
                    <a:pt x="2239" y="1548"/>
                    <a:pt x="2097" y="1215"/>
                    <a:pt x="2287" y="1025"/>
                  </a:cubicBezTo>
                  <a:cubicBezTo>
                    <a:pt x="2359" y="953"/>
                    <a:pt x="2443" y="921"/>
                    <a:pt x="2524" y="921"/>
                  </a:cubicBezTo>
                  <a:close/>
                  <a:moveTo>
                    <a:pt x="3776" y="921"/>
                  </a:moveTo>
                  <a:cubicBezTo>
                    <a:pt x="3938" y="921"/>
                    <a:pt x="4097" y="1048"/>
                    <a:pt x="4097" y="1239"/>
                  </a:cubicBezTo>
                  <a:cubicBezTo>
                    <a:pt x="4097" y="1406"/>
                    <a:pt x="3954" y="1548"/>
                    <a:pt x="3787" y="1548"/>
                  </a:cubicBezTo>
                  <a:cubicBezTo>
                    <a:pt x="3502" y="1548"/>
                    <a:pt x="3359" y="1215"/>
                    <a:pt x="3549" y="1025"/>
                  </a:cubicBezTo>
                  <a:cubicBezTo>
                    <a:pt x="3613" y="953"/>
                    <a:pt x="3695" y="921"/>
                    <a:pt x="3776" y="921"/>
                  </a:cubicBezTo>
                  <a:close/>
                  <a:moveTo>
                    <a:pt x="1305" y="2189"/>
                  </a:moveTo>
                  <a:cubicBezTo>
                    <a:pt x="1701" y="2189"/>
                    <a:pt x="1701" y="2813"/>
                    <a:pt x="1305" y="2813"/>
                  </a:cubicBezTo>
                  <a:cubicBezTo>
                    <a:pt x="1292" y="2813"/>
                    <a:pt x="1278" y="2812"/>
                    <a:pt x="1263" y="2811"/>
                  </a:cubicBezTo>
                  <a:cubicBezTo>
                    <a:pt x="882" y="2763"/>
                    <a:pt x="882" y="2215"/>
                    <a:pt x="1263" y="2191"/>
                  </a:cubicBezTo>
                  <a:cubicBezTo>
                    <a:pt x="1278" y="2190"/>
                    <a:pt x="1292" y="2189"/>
                    <a:pt x="1305" y="2189"/>
                  </a:cubicBezTo>
                  <a:close/>
                  <a:moveTo>
                    <a:pt x="2568" y="2189"/>
                  </a:moveTo>
                  <a:cubicBezTo>
                    <a:pt x="2964" y="2189"/>
                    <a:pt x="2964" y="2813"/>
                    <a:pt x="2568" y="2813"/>
                  </a:cubicBezTo>
                  <a:cubicBezTo>
                    <a:pt x="2554" y="2813"/>
                    <a:pt x="2540" y="2812"/>
                    <a:pt x="2525" y="2811"/>
                  </a:cubicBezTo>
                  <a:cubicBezTo>
                    <a:pt x="2144" y="2763"/>
                    <a:pt x="2144" y="2215"/>
                    <a:pt x="2525" y="2191"/>
                  </a:cubicBezTo>
                  <a:cubicBezTo>
                    <a:pt x="2540" y="2190"/>
                    <a:pt x="2554" y="2189"/>
                    <a:pt x="2568" y="2189"/>
                  </a:cubicBezTo>
                  <a:close/>
                  <a:moveTo>
                    <a:pt x="3830" y="2189"/>
                  </a:moveTo>
                  <a:cubicBezTo>
                    <a:pt x="4226" y="2189"/>
                    <a:pt x="4226" y="2813"/>
                    <a:pt x="3830" y="2813"/>
                  </a:cubicBezTo>
                  <a:cubicBezTo>
                    <a:pt x="3816" y="2813"/>
                    <a:pt x="3802" y="2812"/>
                    <a:pt x="3787" y="2811"/>
                  </a:cubicBezTo>
                  <a:cubicBezTo>
                    <a:pt x="3406" y="2763"/>
                    <a:pt x="3406" y="2215"/>
                    <a:pt x="3787" y="2191"/>
                  </a:cubicBezTo>
                  <a:cubicBezTo>
                    <a:pt x="3802" y="2190"/>
                    <a:pt x="3816" y="2189"/>
                    <a:pt x="3830" y="2189"/>
                  </a:cubicBezTo>
                  <a:close/>
                  <a:moveTo>
                    <a:pt x="1304" y="3428"/>
                  </a:moveTo>
                  <a:cubicBezTo>
                    <a:pt x="1702" y="3428"/>
                    <a:pt x="1702" y="4075"/>
                    <a:pt x="1304" y="4075"/>
                  </a:cubicBezTo>
                  <a:cubicBezTo>
                    <a:pt x="1291" y="4075"/>
                    <a:pt x="1277" y="4074"/>
                    <a:pt x="1263" y="4073"/>
                  </a:cubicBezTo>
                  <a:cubicBezTo>
                    <a:pt x="882" y="4025"/>
                    <a:pt x="882" y="3477"/>
                    <a:pt x="1263" y="3430"/>
                  </a:cubicBezTo>
                  <a:cubicBezTo>
                    <a:pt x="1277" y="3428"/>
                    <a:pt x="1291" y="3428"/>
                    <a:pt x="1304" y="3428"/>
                  </a:cubicBezTo>
                  <a:close/>
                  <a:moveTo>
                    <a:pt x="2566" y="3428"/>
                  </a:moveTo>
                  <a:cubicBezTo>
                    <a:pt x="2964" y="3428"/>
                    <a:pt x="2964" y="4075"/>
                    <a:pt x="2566" y="4075"/>
                  </a:cubicBezTo>
                  <a:cubicBezTo>
                    <a:pt x="2553" y="4075"/>
                    <a:pt x="2539" y="4074"/>
                    <a:pt x="2525" y="4073"/>
                  </a:cubicBezTo>
                  <a:cubicBezTo>
                    <a:pt x="2144" y="4025"/>
                    <a:pt x="2144" y="3477"/>
                    <a:pt x="2525" y="3430"/>
                  </a:cubicBezTo>
                  <a:cubicBezTo>
                    <a:pt x="2539" y="3428"/>
                    <a:pt x="2553" y="3428"/>
                    <a:pt x="2566" y="3428"/>
                  </a:cubicBezTo>
                  <a:close/>
                  <a:moveTo>
                    <a:pt x="3829" y="3428"/>
                  </a:moveTo>
                  <a:cubicBezTo>
                    <a:pt x="4226" y="3428"/>
                    <a:pt x="4226" y="4075"/>
                    <a:pt x="3829" y="4075"/>
                  </a:cubicBezTo>
                  <a:cubicBezTo>
                    <a:pt x="3815" y="4075"/>
                    <a:pt x="3802" y="4074"/>
                    <a:pt x="3787" y="4073"/>
                  </a:cubicBezTo>
                  <a:cubicBezTo>
                    <a:pt x="3406" y="4025"/>
                    <a:pt x="3406" y="3477"/>
                    <a:pt x="3787" y="3430"/>
                  </a:cubicBezTo>
                  <a:cubicBezTo>
                    <a:pt x="3802" y="3428"/>
                    <a:pt x="3815" y="3428"/>
                    <a:pt x="3829" y="3428"/>
                  </a:cubicBezTo>
                  <a:close/>
                  <a:moveTo>
                    <a:pt x="2568" y="4690"/>
                  </a:moveTo>
                  <a:cubicBezTo>
                    <a:pt x="2964" y="4690"/>
                    <a:pt x="2964" y="5313"/>
                    <a:pt x="2568" y="5313"/>
                  </a:cubicBezTo>
                  <a:cubicBezTo>
                    <a:pt x="2554" y="5313"/>
                    <a:pt x="2540" y="5313"/>
                    <a:pt x="2525" y="5311"/>
                  </a:cubicBezTo>
                  <a:cubicBezTo>
                    <a:pt x="2144" y="5287"/>
                    <a:pt x="2144" y="4740"/>
                    <a:pt x="2525" y="4692"/>
                  </a:cubicBezTo>
                  <a:cubicBezTo>
                    <a:pt x="2540" y="4690"/>
                    <a:pt x="2554" y="4690"/>
                    <a:pt x="2568" y="4690"/>
                  </a:cubicBezTo>
                  <a:close/>
                  <a:moveTo>
                    <a:pt x="3830" y="4690"/>
                  </a:moveTo>
                  <a:cubicBezTo>
                    <a:pt x="4226" y="4690"/>
                    <a:pt x="4226" y="5313"/>
                    <a:pt x="3830" y="5313"/>
                  </a:cubicBezTo>
                  <a:cubicBezTo>
                    <a:pt x="3816" y="5313"/>
                    <a:pt x="3802" y="5313"/>
                    <a:pt x="3787" y="5311"/>
                  </a:cubicBezTo>
                  <a:cubicBezTo>
                    <a:pt x="3406" y="5287"/>
                    <a:pt x="3406" y="4740"/>
                    <a:pt x="3787" y="4692"/>
                  </a:cubicBezTo>
                  <a:cubicBezTo>
                    <a:pt x="3802" y="4690"/>
                    <a:pt x="3816" y="4690"/>
                    <a:pt x="3830" y="4690"/>
                  </a:cubicBezTo>
                  <a:close/>
                  <a:moveTo>
                    <a:pt x="1272" y="4690"/>
                  </a:moveTo>
                  <a:cubicBezTo>
                    <a:pt x="1438" y="4690"/>
                    <a:pt x="1589" y="4830"/>
                    <a:pt x="1573" y="5025"/>
                  </a:cubicBezTo>
                  <a:cubicBezTo>
                    <a:pt x="1573" y="5180"/>
                    <a:pt x="1450" y="5314"/>
                    <a:pt x="1300" y="5314"/>
                  </a:cubicBezTo>
                  <a:cubicBezTo>
                    <a:pt x="1288" y="5314"/>
                    <a:pt x="1275" y="5313"/>
                    <a:pt x="1263" y="5311"/>
                  </a:cubicBezTo>
                  <a:cubicBezTo>
                    <a:pt x="977" y="5311"/>
                    <a:pt x="834" y="4978"/>
                    <a:pt x="1049" y="4787"/>
                  </a:cubicBezTo>
                  <a:cubicBezTo>
                    <a:pt x="1116" y="4720"/>
                    <a:pt x="1196" y="4690"/>
                    <a:pt x="1272" y="4690"/>
                  </a:cubicBezTo>
                  <a:close/>
                  <a:moveTo>
                    <a:pt x="334" y="1"/>
                  </a:moveTo>
                  <a:cubicBezTo>
                    <a:pt x="144" y="1"/>
                    <a:pt x="1" y="143"/>
                    <a:pt x="1" y="310"/>
                  </a:cubicBezTo>
                  <a:lnTo>
                    <a:pt x="1" y="9098"/>
                  </a:lnTo>
                  <a:lnTo>
                    <a:pt x="1168" y="9098"/>
                  </a:lnTo>
                  <a:lnTo>
                    <a:pt x="1168" y="6264"/>
                  </a:lnTo>
                  <a:cubicBezTo>
                    <a:pt x="1168" y="6097"/>
                    <a:pt x="1311" y="5954"/>
                    <a:pt x="1477" y="5954"/>
                  </a:cubicBezTo>
                  <a:lnTo>
                    <a:pt x="3549" y="5954"/>
                  </a:lnTo>
                  <a:cubicBezTo>
                    <a:pt x="3716" y="5954"/>
                    <a:pt x="3859" y="6097"/>
                    <a:pt x="3859" y="6264"/>
                  </a:cubicBezTo>
                  <a:lnTo>
                    <a:pt x="3859" y="9098"/>
                  </a:lnTo>
                  <a:lnTo>
                    <a:pt x="5002" y="9098"/>
                  </a:lnTo>
                  <a:lnTo>
                    <a:pt x="5002" y="310"/>
                  </a:lnTo>
                  <a:cubicBezTo>
                    <a:pt x="5002" y="143"/>
                    <a:pt x="4859" y="1"/>
                    <a:pt x="4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109"/>
            <p:cNvSpPr/>
            <p:nvPr/>
          </p:nvSpPr>
          <p:spPr>
            <a:xfrm>
              <a:off x="5802950" y="2997700"/>
              <a:ext cx="36950" cy="63125"/>
            </a:xfrm>
            <a:custGeom>
              <a:avLst/>
              <a:gdLst/>
              <a:ahLst/>
              <a:cxnLst/>
              <a:rect l="l" t="t" r="r" b="b"/>
              <a:pathLst>
                <a:path w="1478" h="2525" extrusionOk="0">
                  <a:moveTo>
                    <a:pt x="1" y="0"/>
                  </a:moveTo>
                  <a:lnTo>
                    <a:pt x="1" y="2525"/>
                  </a:lnTo>
                  <a:lnTo>
                    <a:pt x="1477" y="2525"/>
                  </a:lnTo>
                  <a:lnTo>
                    <a:pt x="14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109"/>
            <p:cNvSpPr/>
            <p:nvPr/>
          </p:nvSpPr>
          <p:spPr>
            <a:xfrm>
              <a:off x="5748775" y="2792900"/>
              <a:ext cx="144700" cy="24425"/>
            </a:xfrm>
            <a:custGeom>
              <a:avLst/>
              <a:gdLst/>
              <a:ahLst/>
              <a:cxnLst/>
              <a:rect l="l" t="t" r="r" b="b"/>
              <a:pathLst>
                <a:path w="5788" h="977" extrusionOk="0">
                  <a:moveTo>
                    <a:pt x="382" y="0"/>
                  </a:moveTo>
                  <a:cubicBezTo>
                    <a:pt x="1" y="24"/>
                    <a:pt x="1" y="596"/>
                    <a:pt x="382" y="619"/>
                  </a:cubicBezTo>
                  <a:lnTo>
                    <a:pt x="906" y="619"/>
                  </a:lnTo>
                  <a:lnTo>
                    <a:pt x="906" y="977"/>
                  </a:lnTo>
                  <a:lnTo>
                    <a:pt x="4883" y="977"/>
                  </a:lnTo>
                  <a:lnTo>
                    <a:pt x="4883" y="619"/>
                  </a:lnTo>
                  <a:lnTo>
                    <a:pt x="5407" y="619"/>
                  </a:lnTo>
                  <a:cubicBezTo>
                    <a:pt x="5788" y="596"/>
                    <a:pt x="5788" y="24"/>
                    <a:pt x="5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8" name="Google Shape;13798;p109"/>
          <p:cNvGrpSpPr/>
          <p:nvPr/>
        </p:nvGrpSpPr>
        <p:grpSpPr>
          <a:xfrm>
            <a:off x="6302185" y="2342167"/>
            <a:ext cx="349642" cy="320704"/>
            <a:chOff x="5108775" y="2804200"/>
            <a:chExt cx="267925" cy="245750"/>
          </a:xfrm>
        </p:grpSpPr>
        <p:sp>
          <p:nvSpPr>
            <p:cNvPr id="13799" name="Google Shape;13799;p109"/>
            <p:cNvSpPr/>
            <p:nvPr/>
          </p:nvSpPr>
          <p:spPr>
            <a:xfrm>
              <a:off x="5250475" y="2971500"/>
              <a:ext cx="109575" cy="78450"/>
            </a:xfrm>
            <a:custGeom>
              <a:avLst/>
              <a:gdLst/>
              <a:ahLst/>
              <a:cxnLst/>
              <a:rect l="l" t="t" r="r" b="b"/>
              <a:pathLst>
                <a:path w="4383" h="3138" extrusionOk="0">
                  <a:moveTo>
                    <a:pt x="1742" y="617"/>
                  </a:moveTo>
                  <a:cubicBezTo>
                    <a:pt x="1756" y="617"/>
                    <a:pt x="1771" y="618"/>
                    <a:pt x="1786" y="620"/>
                  </a:cubicBezTo>
                  <a:lnTo>
                    <a:pt x="2620" y="620"/>
                  </a:lnTo>
                  <a:cubicBezTo>
                    <a:pt x="3001" y="667"/>
                    <a:pt x="3001" y="1215"/>
                    <a:pt x="2620" y="1263"/>
                  </a:cubicBezTo>
                  <a:lnTo>
                    <a:pt x="1786" y="1263"/>
                  </a:lnTo>
                  <a:cubicBezTo>
                    <a:pt x="1778" y="1263"/>
                    <a:pt x="1771" y="1263"/>
                    <a:pt x="1763" y="1263"/>
                  </a:cubicBezTo>
                  <a:cubicBezTo>
                    <a:pt x="1325" y="1263"/>
                    <a:pt x="1318" y="617"/>
                    <a:pt x="1742" y="617"/>
                  </a:cubicBezTo>
                  <a:close/>
                  <a:moveTo>
                    <a:pt x="0" y="0"/>
                  </a:moveTo>
                  <a:lnTo>
                    <a:pt x="0" y="2834"/>
                  </a:lnTo>
                  <a:cubicBezTo>
                    <a:pt x="12" y="3013"/>
                    <a:pt x="161" y="3102"/>
                    <a:pt x="310" y="3102"/>
                  </a:cubicBezTo>
                  <a:cubicBezTo>
                    <a:pt x="459" y="3102"/>
                    <a:pt x="607" y="3013"/>
                    <a:pt x="619" y="2834"/>
                  </a:cubicBezTo>
                  <a:lnTo>
                    <a:pt x="619" y="1882"/>
                  </a:lnTo>
                  <a:lnTo>
                    <a:pt x="3763" y="1882"/>
                  </a:lnTo>
                  <a:lnTo>
                    <a:pt x="3763" y="2834"/>
                  </a:lnTo>
                  <a:cubicBezTo>
                    <a:pt x="3763" y="3037"/>
                    <a:pt x="3918" y="3138"/>
                    <a:pt x="4072" y="3138"/>
                  </a:cubicBezTo>
                  <a:cubicBezTo>
                    <a:pt x="4227" y="3138"/>
                    <a:pt x="4382" y="3037"/>
                    <a:pt x="4382" y="2834"/>
                  </a:cubicBezTo>
                  <a:lnTo>
                    <a:pt x="43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109"/>
            <p:cNvSpPr/>
            <p:nvPr/>
          </p:nvSpPr>
          <p:spPr>
            <a:xfrm>
              <a:off x="5250475" y="2923875"/>
              <a:ext cx="126225" cy="31575"/>
            </a:xfrm>
            <a:custGeom>
              <a:avLst/>
              <a:gdLst/>
              <a:ahLst/>
              <a:cxnLst/>
              <a:rect l="l" t="t" r="r" b="b"/>
              <a:pathLst>
                <a:path w="5049" h="1263" extrusionOk="0">
                  <a:moveTo>
                    <a:pt x="0" y="0"/>
                  </a:moveTo>
                  <a:lnTo>
                    <a:pt x="0" y="1262"/>
                  </a:lnTo>
                  <a:lnTo>
                    <a:pt x="4715" y="1262"/>
                  </a:lnTo>
                  <a:cubicBezTo>
                    <a:pt x="4906" y="1262"/>
                    <a:pt x="5049" y="1120"/>
                    <a:pt x="5049" y="953"/>
                  </a:cubicBezTo>
                  <a:lnTo>
                    <a:pt x="5049" y="334"/>
                  </a:lnTo>
                  <a:cubicBezTo>
                    <a:pt x="5049" y="143"/>
                    <a:pt x="4906"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109"/>
            <p:cNvSpPr/>
            <p:nvPr/>
          </p:nvSpPr>
          <p:spPr>
            <a:xfrm>
              <a:off x="5124850" y="2971500"/>
              <a:ext cx="15500" cy="77575"/>
            </a:xfrm>
            <a:custGeom>
              <a:avLst/>
              <a:gdLst/>
              <a:ahLst/>
              <a:cxnLst/>
              <a:rect l="l" t="t" r="r" b="b"/>
              <a:pathLst>
                <a:path w="620" h="3103" extrusionOk="0">
                  <a:moveTo>
                    <a:pt x="0" y="0"/>
                  </a:moveTo>
                  <a:lnTo>
                    <a:pt x="0" y="2834"/>
                  </a:lnTo>
                  <a:cubicBezTo>
                    <a:pt x="12" y="3013"/>
                    <a:pt x="161" y="3102"/>
                    <a:pt x="310" y="3102"/>
                  </a:cubicBezTo>
                  <a:cubicBezTo>
                    <a:pt x="459" y="3102"/>
                    <a:pt x="608" y="3013"/>
                    <a:pt x="619" y="2834"/>
                  </a:cubicBezTo>
                  <a:lnTo>
                    <a:pt x="61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109"/>
            <p:cNvSpPr/>
            <p:nvPr/>
          </p:nvSpPr>
          <p:spPr>
            <a:xfrm>
              <a:off x="5108775" y="2923875"/>
              <a:ext cx="31575" cy="31575"/>
            </a:xfrm>
            <a:custGeom>
              <a:avLst/>
              <a:gdLst/>
              <a:ahLst/>
              <a:cxnLst/>
              <a:rect l="l" t="t" r="r" b="b"/>
              <a:pathLst>
                <a:path w="1263" h="1263" extrusionOk="0">
                  <a:moveTo>
                    <a:pt x="310" y="0"/>
                  </a:moveTo>
                  <a:cubicBezTo>
                    <a:pt x="119" y="0"/>
                    <a:pt x="0" y="143"/>
                    <a:pt x="0" y="334"/>
                  </a:cubicBezTo>
                  <a:lnTo>
                    <a:pt x="0" y="953"/>
                  </a:lnTo>
                  <a:cubicBezTo>
                    <a:pt x="0" y="1120"/>
                    <a:pt x="119" y="1262"/>
                    <a:pt x="310" y="1262"/>
                  </a:cubicBezTo>
                  <a:lnTo>
                    <a:pt x="1262" y="1262"/>
                  </a:lnTo>
                  <a:lnTo>
                    <a:pt x="126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109"/>
            <p:cNvSpPr/>
            <p:nvPr/>
          </p:nvSpPr>
          <p:spPr>
            <a:xfrm>
              <a:off x="5156400" y="2874450"/>
              <a:ext cx="78025" cy="175075"/>
            </a:xfrm>
            <a:custGeom>
              <a:avLst/>
              <a:gdLst/>
              <a:ahLst/>
              <a:cxnLst/>
              <a:rect l="l" t="t" r="r" b="b"/>
              <a:pathLst>
                <a:path w="3121" h="7003" extrusionOk="0">
                  <a:moveTo>
                    <a:pt x="1048" y="1"/>
                  </a:moveTo>
                  <a:cubicBezTo>
                    <a:pt x="453" y="1"/>
                    <a:pt x="0" y="453"/>
                    <a:pt x="0" y="1049"/>
                  </a:cubicBezTo>
                  <a:lnTo>
                    <a:pt x="0" y="3763"/>
                  </a:lnTo>
                  <a:cubicBezTo>
                    <a:pt x="0" y="3930"/>
                    <a:pt x="120" y="4073"/>
                    <a:pt x="310" y="4073"/>
                  </a:cubicBezTo>
                  <a:lnTo>
                    <a:pt x="1239" y="4073"/>
                  </a:lnTo>
                  <a:lnTo>
                    <a:pt x="1239" y="5526"/>
                  </a:lnTo>
                  <a:lnTo>
                    <a:pt x="286" y="6478"/>
                  </a:lnTo>
                  <a:cubicBezTo>
                    <a:pt x="167" y="6597"/>
                    <a:pt x="167" y="6788"/>
                    <a:pt x="286" y="6907"/>
                  </a:cubicBezTo>
                  <a:cubicBezTo>
                    <a:pt x="346" y="6966"/>
                    <a:pt x="429" y="6996"/>
                    <a:pt x="512" y="6996"/>
                  </a:cubicBezTo>
                  <a:cubicBezTo>
                    <a:pt x="596" y="6996"/>
                    <a:pt x="679" y="6966"/>
                    <a:pt x="739" y="6907"/>
                  </a:cubicBezTo>
                  <a:lnTo>
                    <a:pt x="1239" y="6407"/>
                  </a:lnTo>
                  <a:lnTo>
                    <a:pt x="1239" y="6693"/>
                  </a:lnTo>
                  <a:cubicBezTo>
                    <a:pt x="1263" y="6883"/>
                    <a:pt x="1411" y="6978"/>
                    <a:pt x="1560" y="6978"/>
                  </a:cubicBezTo>
                  <a:cubicBezTo>
                    <a:pt x="1709" y="6978"/>
                    <a:pt x="1858" y="6883"/>
                    <a:pt x="1882" y="6693"/>
                  </a:cubicBezTo>
                  <a:lnTo>
                    <a:pt x="1882" y="6407"/>
                  </a:lnTo>
                  <a:lnTo>
                    <a:pt x="2382" y="6907"/>
                  </a:lnTo>
                  <a:cubicBezTo>
                    <a:pt x="2453" y="6978"/>
                    <a:pt x="2525" y="7002"/>
                    <a:pt x="2596" y="7002"/>
                  </a:cubicBezTo>
                  <a:cubicBezTo>
                    <a:pt x="2882" y="7002"/>
                    <a:pt x="3025" y="6669"/>
                    <a:pt x="2834" y="6478"/>
                  </a:cubicBezTo>
                  <a:lnTo>
                    <a:pt x="1882" y="5526"/>
                  </a:lnTo>
                  <a:lnTo>
                    <a:pt x="1882" y="4073"/>
                  </a:lnTo>
                  <a:lnTo>
                    <a:pt x="2811" y="4073"/>
                  </a:lnTo>
                  <a:cubicBezTo>
                    <a:pt x="2977" y="4073"/>
                    <a:pt x="3120" y="3930"/>
                    <a:pt x="3120" y="3763"/>
                  </a:cubicBezTo>
                  <a:lnTo>
                    <a:pt x="3120" y="1049"/>
                  </a:lnTo>
                  <a:cubicBezTo>
                    <a:pt x="3120" y="477"/>
                    <a:pt x="266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109"/>
            <p:cNvSpPr/>
            <p:nvPr/>
          </p:nvSpPr>
          <p:spPr>
            <a:xfrm>
              <a:off x="5245700" y="2804200"/>
              <a:ext cx="131000" cy="104225"/>
            </a:xfrm>
            <a:custGeom>
              <a:avLst/>
              <a:gdLst/>
              <a:ahLst/>
              <a:cxnLst/>
              <a:rect l="l" t="t" r="r" b="b"/>
              <a:pathLst>
                <a:path w="5240" h="4169" extrusionOk="0">
                  <a:moveTo>
                    <a:pt x="310" y="1"/>
                  </a:moveTo>
                  <a:cubicBezTo>
                    <a:pt x="144" y="1"/>
                    <a:pt x="1" y="144"/>
                    <a:pt x="24" y="310"/>
                  </a:cubicBezTo>
                  <a:lnTo>
                    <a:pt x="24" y="3239"/>
                  </a:lnTo>
                  <a:cubicBezTo>
                    <a:pt x="1" y="3406"/>
                    <a:pt x="144" y="3549"/>
                    <a:pt x="310" y="3549"/>
                  </a:cubicBezTo>
                  <a:lnTo>
                    <a:pt x="1763" y="3549"/>
                  </a:lnTo>
                  <a:lnTo>
                    <a:pt x="1668" y="4168"/>
                  </a:lnTo>
                  <a:lnTo>
                    <a:pt x="3549" y="4168"/>
                  </a:lnTo>
                  <a:lnTo>
                    <a:pt x="3454" y="3549"/>
                  </a:lnTo>
                  <a:lnTo>
                    <a:pt x="4906" y="3549"/>
                  </a:lnTo>
                  <a:cubicBezTo>
                    <a:pt x="5097" y="3549"/>
                    <a:pt x="5240" y="3406"/>
                    <a:pt x="5216" y="3239"/>
                  </a:cubicBezTo>
                  <a:lnTo>
                    <a:pt x="5216" y="286"/>
                  </a:lnTo>
                  <a:cubicBezTo>
                    <a:pt x="5216" y="120"/>
                    <a:pt x="5073"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5" name="Google Shape;13805;p109"/>
          <p:cNvGrpSpPr/>
          <p:nvPr/>
        </p:nvGrpSpPr>
        <p:grpSpPr>
          <a:xfrm>
            <a:off x="5546199" y="2327420"/>
            <a:ext cx="350458" cy="349642"/>
            <a:chOff x="4529475" y="2792900"/>
            <a:chExt cx="268550" cy="267925"/>
          </a:xfrm>
        </p:grpSpPr>
        <p:sp>
          <p:nvSpPr>
            <p:cNvPr id="13806" name="Google Shape;13806;p109"/>
            <p:cNvSpPr/>
            <p:nvPr/>
          </p:nvSpPr>
          <p:spPr>
            <a:xfrm>
              <a:off x="4661050" y="2792900"/>
              <a:ext cx="110775" cy="160625"/>
            </a:xfrm>
            <a:custGeom>
              <a:avLst/>
              <a:gdLst/>
              <a:ahLst/>
              <a:cxnLst/>
              <a:rect l="l" t="t" r="r" b="b"/>
              <a:pathLst>
                <a:path w="4431" h="6425" extrusionOk="0">
                  <a:moveTo>
                    <a:pt x="1573" y="0"/>
                  </a:moveTo>
                  <a:cubicBezTo>
                    <a:pt x="1406" y="0"/>
                    <a:pt x="1263" y="143"/>
                    <a:pt x="1263" y="310"/>
                  </a:cubicBezTo>
                  <a:lnTo>
                    <a:pt x="1263" y="3620"/>
                  </a:lnTo>
                  <a:lnTo>
                    <a:pt x="1" y="6001"/>
                  </a:lnTo>
                  <a:lnTo>
                    <a:pt x="215" y="6001"/>
                  </a:lnTo>
                  <a:cubicBezTo>
                    <a:pt x="477" y="6001"/>
                    <a:pt x="763" y="6097"/>
                    <a:pt x="1001" y="6263"/>
                  </a:cubicBezTo>
                  <a:cubicBezTo>
                    <a:pt x="1180" y="6370"/>
                    <a:pt x="1382" y="6424"/>
                    <a:pt x="1584" y="6424"/>
                  </a:cubicBezTo>
                  <a:cubicBezTo>
                    <a:pt x="1787" y="6424"/>
                    <a:pt x="1989" y="6370"/>
                    <a:pt x="2168" y="6263"/>
                  </a:cubicBezTo>
                  <a:cubicBezTo>
                    <a:pt x="2406" y="6097"/>
                    <a:pt x="2668" y="6001"/>
                    <a:pt x="2954" y="6001"/>
                  </a:cubicBezTo>
                  <a:lnTo>
                    <a:pt x="3168" y="6001"/>
                  </a:lnTo>
                  <a:lnTo>
                    <a:pt x="1906" y="3620"/>
                  </a:lnTo>
                  <a:lnTo>
                    <a:pt x="1906" y="2310"/>
                  </a:lnTo>
                  <a:lnTo>
                    <a:pt x="4097" y="2310"/>
                  </a:lnTo>
                  <a:cubicBezTo>
                    <a:pt x="4216" y="2310"/>
                    <a:pt x="4335" y="2239"/>
                    <a:pt x="4383" y="2120"/>
                  </a:cubicBezTo>
                  <a:cubicBezTo>
                    <a:pt x="4430" y="2024"/>
                    <a:pt x="4406" y="1881"/>
                    <a:pt x="4335" y="1786"/>
                  </a:cubicBezTo>
                  <a:lnTo>
                    <a:pt x="3859" y="1143"/>
                  </a:lnTo>
                  <a:lnTo>
                    <a:pt x="4335" y="500"/>
                  </a:lnTo>
                  <a:cubicBezTo>
                    <a:pt x="4406" y="405"/>
                    <a:pt x="4430" y="286"/>
                    <a:pt x="4383" y="167"/>
                  </a:cubicBezTo>
                  <a:cubicBezTo>
                    <a:pt x="4335" y="72"/>
                    <a:pt x="421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109"/>
            <p:cNvSpPr/>
            <p:nvPr/>
          </p:nvSpPr>
          <p:spPr>
            <a:xfrm>
              <a:off x="4575925" y="2919700"/>
              <a:ext cx="57775" cy="57175"/>
            </a:xfrm>
            <a:custGeom>
              <a:avLst/>
              <a:gdLst/>
              <a:ahLst/>
              <a:cxnLst/>
              <a:rect l="l" t="t" r="r" b="b"/>
              <a:pathLst>
                <a:path w="2311" h="2287" extrusionOk="0">
                  <a:moveTo>
                    <a:pt x="1191" y="1"/>
                  </a:moveTo>
                  <a:cubicBezTo>
                    <a:pt x="1072" y="1"/>
                    <a:pt x="953" y="48"/>
                    <a:pt x="905" y="167"/>
                  </a:cubicBezTo>
                  <a:lnTo>
                    <a:pt x="0" y="1858"/>
                  </a:lnTo>
                  <a:lnTo>
                    <a:pt x="215" y="1906"/>
                  </a:lnTo>
                  <a:cubicBezTo>
                    <a:pt x="405" y="1930"/>
                    <a:pt x="596" y="2025"/>
                    <a:pt x="762" y="2144"/>
                  </a:cubicBezTo>
                  <a:cubicBezTo>
                    <a:pt x="881" y="2239"/>
                    <a:pt x="1024" y="2287"/>
                    <a:pt x="1191" y="2287"/>
                  </a:cubicBezTo>
                  <a:cubicBezTo>
                    <a:pt x="1334" y="2287"/>
                    <a:pt x="1501" y="2239"/>
                    <a:pt x="1620" y="2144"/>
                  </a:cubicBezTo>
                  <a:cubicBezTo>
                    <a:pt x="1786" y="2001"/>
                    <a:pt x="1953" y="1930"/>
                    <a:pt x="2167" y="1882"/>
                  </a:cubicBezTo>
                  <a:lnTo>
                    <a:pt x="2191" y="1882"/>
                  </a:lnTo>
                  <a:lnTo>
                    <a:pt x="2310" y="1715"/>
                  </a:lnTo>
                  <a:lnTo>
                    <a:pt x="1453" y="167"/>
                  </a:lnTo>
                  <a:cubicBezTo>
                    <a:pt x="1405" y="48"/>
                    <a:pt x="1310"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109"/>
            <p:cNvSpPr/>
            <p:nvPr/>
          </p:nvSpPr>
          <p:spPr>
            <a:xfrm>
              <a:off x="4529475" y="2980425"/>
              <a:ext cx="88750" cy="79800"/>
            </a:xfrm>
            <a:custGeom>
              <a:avLst/>
              <a:gdLst/>
              <a:ahLst/>
              <a:cxnLst/>
              <a:rect l="l" t="t" r="r" b="b"/>
              <a:pathLst>
                <a:path w="3550" h="3192" extrusionOk="0">
                  <a:moveTo>
                    <a:pt x="1525" y="1"/>
                  </a:moveTo>
                  <a:lnTo>
                    <a:pt x="48" y="2739"/>
                  </a:lnTo>
                  <a:cubicBezTo>
                    <a:pt x="1" y="2835"/>
                    <a:pt x="1" y="2954"/>
                    <a:pt x="48" y="3049"/>
                  </a:cubicBezTo>
                  <a:cubicBezTo>
                    <a:pt x="96" y="3144"/>
                    <a:pt x="191" y="3192"/>
                    <a:pt x="310" y="3192"/>
                  </a:cubicBezTo>
                  <a:lnTo>
                    <a:pt x="2049" y="3192"/>
                  </a:lnTo>
                  <a:lnTo>
                    <a:pt x="3549" y="358"/>
                  </a:lnTo>
                  <a:lnTo>
                    <a:pt x="3549" y="358"/>
                  </a:lnTo>
                  <a:cubicBezTo>
                    <a:pt x="3382" y="453"/>
                    <a:pt x="3216" y="477"/>
                    <a:pt x="3049" y="501"/>
                  </a:cubicBezTo>
                  <a:cubicBezTo>
                    <a:pt x="2763" y="501"/>
                    <a:pt x="2478" y="406"/>
                    <a:pt x="2263" y="215"/>
                  </a:cubicBezTo>
                  <a:cubicBezTo>
                    <a:pt x="2168" y="144"/>
                    <a:pt x="2073" y="96"/>
                    <a:pt x="1954" y="72"/>
                  </a:cubicBezTo>
                  <a:lnTo>
                    <a:pt x="152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109"/>
            <p:cNvSpPr/>
            <p:nvPr/>
          </p:nvSpPr>
          <p:spPr>
            <a:xfrm>
              <a:off x="4599150" y="2958400"/>
              <a:ext cx="198875" cy="102425"/>
            </a:xfrm>
            <a:custGeom>
              <a:avLst/>
              <a:gdLst/>
              <a:ahLst/>
              <a:cxnLst/>
              <a:rect l="l" t="t" r="r" b="b"/>
              <a:pathLst>
                <a:path w="7955" h="4097" extrusionOk="0">
                  <a:moveTo>
                    <a:pt x="2167" y="1"/>
                  </a:moveTo>
                  <a:lnTo>
                    <a:pt x="0" y="4097"/>
                  </a:lnTo>
                  <a:lnTo>
                    <a:pt x="7645" y="4097"/>
                  </a:lnTo>
                  <a:cubicBezTo>
                    <a:pt x="7740" y="4097"/>
                    <a:pt x="7859" y="4025"/>
                    <a:pt x="7907" y="3930"/>
                  </a:cubicBezTo>
                  <a:cubicBezTo>
                    <a:pt x="7954" y="3858"/>
                    <a:pt x="7954" y="3739"/>
                    <a:pt x="7907" y="3644"/>
                  </a:cubicBezTo>
                  <a:lnTo>
                    <a:pt x="5978" y="1"/>
                  </a:lnTo>
                  <a:lnTo>
                    <a:pt x="5477" y="24"/>
                  </a:lnTo>
                  <a:cubicBezTo>
                    <a:pt x="5287" y="24"/>
                    <a:pt x="5096" y="96"/>
                    <a:pt x="4954" y="191"/>
                  </a:cubicBezTo>
                  <a:cubicBezTo>
                    <a:pt x="4718" y="341"/>
                    <a:pt x="4445" y="433"/>
                    <a:pt x="4167" y="433"/>
                  </a:cubicBezTo>
                  <a:cubicBezTo>
                    <a:pt x="4136" y="433"/>
                    <a:pt x="4104" y="432"/>
                    <a:pt x="4072" y="429"/>
                  </a:cubicBezTo>
                  <a:cubicBezTo>
                    <a:pt x="4038" y="432"/>
                    <a:pt x="4005" y="433"/>
                    <a:pt x="3971" y="433"/>
                  </a:cubicBezTo>
                  <a:cubicBezTo>
                    <a:pt x="3676" y="433"/>
                    <a:pt x="3403" y="341"/>
                    <a:pt x="3167" y="191"/>
                  </a:cubicBezTo>
                  <a:cubicBezTo>
                    <a:pt x="3025" y="96"/>
                    <a:pt x="2834" y="24"/>
                    <a:pt x="2644" y="24"/>
                  </a:cubicBezTo>
                  <a:lnTo>
                    <a:pt x="216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0" name="Google Shape;13810;p109"/>
          <p:cNvGrpSpPr/>
          <p:nvPr/>
        </p:nvGrpSpPr>
        <p:grpSpPr>
          <a:xfrm>
            <a:off x="4788679" y="2327322"/>
            <a:ext cx="356200" cy="349740"/>
            <a:chOff x="3949000" y="2792825"/>
            <a:chExt cx="272950" cy="268000"/>
          </a:xfrm>
        </p:grpSpPr>
        <p:sp>
          <p:nvSpPr>
            <p:cNvPr id="13811" name="Google Shape;13811;p109"/>
            <p:cNvSpPr/>
            <p:nvPr/>
          </p:nvSpPr>
          <p:spPr>
            <a:xfrm>
              <a:off x="4168450" y="2792825"/>
              <a:ext cx="53500" cy="15625"/>
            </a:xfrm>
            <a:custGeom>
              <a:avLst/>
              <a:gdLst/>
              <a:ahLst/>
              <a:cxnLst/>
              <a:rect l="l" t="t" r="r" b="b"/>
              <a:pathLst>
                <a:path w="2140" h="625" extrusionOk="0">
                  <a:moveTo>
                    <a:pt x="396" y="1"/>
                  </a:moveTo>
                  <a:cubicBezTo>
                    <a:pt x="1" y="1"/>
                    <a:pt x="1" y="625"/>
                    <a:pt x="396" y="625"/>
                  </a:cubicBezTo>
                  <a:cubicBezTo>
                    <a:pt x="410" y="625"/>
                    <a:pt x="424" y="624"/>
                    <a:pt x="439" y="622"/>
                  </a:cubicBezTo>
                  <a:lnTo>
                    <a:pt x="1701" y="622"/>
                  </a:lnTo>
                  <a:cubicBezTo>
                    <a:pt x="1716" y="624"/>
                    <a:pt x="1730" y="625"/>
                    <a:pt x="1743" y="625"/>
                  </a:cubicBezTo>
                  <a:cubicBezTo>
                    <a:pt x="2139" y="625"/>
                    <a:pt x="2139" y="1"/>
                    <a:pt x="1743" y="1"/>
                  </a:cubicBezTo>
                  <a:cubicBezTo>
                    <a:pt x="1730" y="1"/>
                    <a:pt x="1716" y="2"/>
                    <a:pt x="1701" y="3"/>
                  </a:cubicBezTo>
                  <a:lnTo>
                    <a:pt x="439" y="3"/>
                  </a:lnTo>
                  <a:cubicBezTo>
                    <a:pt x="424" y="2"/>
                    <a:pt x="410" y="1"/>
                    <a:pt x="3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109"/>
            <p:cNvSpPr/>
            <p:nvPr/>
          </p:nvSpPr>
          <p:spPr>
            <a:xfrm>
              <a:off x="3949000" y="3013775"/>
              <a:ext cx="39925" cy="15500"/>
            </a:xfrm>
            <a:custGeom>
              <a:avLst/>
              <a:gdLst/>
              <a:ahLst/>
              <a:cxnLst/>
              <a:rect l="l" t="t" r="r" b="b"/>
              <a:pathLst>
                <a:path w="1597" h="620" extrusionOk="0">
                  <a:moveTo>
                    <a:pt x="382" y="0"/>
                  </a:moveTo>
                  <a:cubicBezTo>
                    <a:pt x="1" y="24"/>
                    <a:pt x="1" y="572"/>
                    <a:pt x="382" y="619"/>
                  </a:cubicBezTo>
                  <a:lnTo>
                    <a:pt x="1239" y="619"/>
                  </a:lnTo>
                  <a:cubicBezTo>
                    <a:pt x="1596" y="572"/>
                    <a:pt x="1596" y="24"/>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109"/>
            <p:cNvSpPr/>
            <p:nvPr/>
          </p:nvSpPr>
          <p:spPr>
            <a:xfrm>
              <a:off x="3951375" y="2876825"/>
              <a:ext cx="110150" cy="26300"/>
            </a:xfrm>
            <a:custGeom>
              <a:avLst/>
              <a:gdLst/>
              <a:ahLst/>
              <a:cxnLst/>
              <a:rect l="l" t="t" r="r" b="b"/>
              <a:pathLst>
                <a:path w="4406" h="1052" extrusionOk="0">
                  <a:moveTo>
                    <a:pt x="72" y="1"/>
                  </a:moveTo>
                  <a:cubicBezTo>
                    <a:pt x="25" y="239"/>
                    <a:pt x="1" y="501"/>
                    <a:pt x="1" y="739"/>
                  </a:cubicBezTo>
                  <a:cubicBezTo>
                    <a:pt x="1" y="906"/>
                    <a:pt x="144" y="1049"/>
                    <a:pt x="311" y="1049"/>
                  </a:cubicBezTo>
                  <a:lnTo>
                    <a:pt x="4073" y="1049"/>
                  </a:lnTo>
                  <a:cubicBezTo>
                    <a:pt x="4086" y="1050"/>
                    <a:pt x="4098" y="1051"/>
                    <a:pt x="4110" y="1051"/>
                  </a:cubicBezTo>
                  <a:cubicBezTo>
                    <a:pt x="4282" y="1051"/>
                    <a:pt x="4405" y="895"/>
                    <a:pt x="4383" y="739"/>
                  </a:cubicBezTo>
                  <a:lnTo>
                    <a:pt x="43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109"/>
            <p:cNvSpPr/>
            <p:nvPr/>
          </p:nvSpPr>
          <p:spPr>
            <a:xfrm>
              <a:off x="3957350" y="2834575"/>
              <a:ext cx="104200" cy="26800"/>
            </a:xfrm>
            <a:custGeom>
              <a:avLst/>
              <a:gdLst/>
              <a:ahLst/>
              <a:cxnLst/>
              <a:rect l="l" t="t" r="r" b="b"/>
              <a:pathLst>
                <a:path w="4168" h="1072" extrusionOk="0">
                  <a:moveTo>
                    <a:pt x="572" y="0"/>
                  </a:moveTo>
                  <a:cubicBezTo>
                    <a:pt x="333" y="334"/>
                    <a:pt x="143" y="691"/>
                    <a:pt x="0" y="1072"/>
                  </a:cubicBezTo>
                  <a:lnTo>
                    <a:pt x="4168" y="1072"/>
                  </a:lnTo>
                  <a:lnTo>
                    <a:pt x="416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109"/>
            <p:cNvSpPr/>
            <p:nvPr/>
          </p:nvSpPr>
          <p:spPr>
            <a:xfrm>
              <a:off x="3985925" y="2793425"/>
              <a:ext cx="75625" cy="25675"/>
            </a:xfrm>
            <a:custGeom>
              <a:avLst/>
              <a:gdLst/>
              <a:ahLst/>
              <a:cxnLst/>
              <a:rect l="l" t="t" r="r" b="b"/>
              <a:pathLst>
                <a:path w="3025" h="1027" extrusionOk="0">
                  <a:moveTo>
                    <a:pt x="2732" y="0"/>
                  </a:moveTo>
                  <a:cubicBezTo>
                    <a:pt x="2719" y="0"/>
                    <a:pt x="2705" y="1"/>
                    <a:pt x="2691" y="3"/>
                  </a:cubicBezTo>
                  <a:cubicBezTo>
                    <a:pt x="1691" y="3"/>
                    <a:pt x="738" y="360"/>
                    <a:pt x="0" y="1027"/>
                  </a:cubicBezTo>
                  <a:lnTo>
                    <a:pt x="3025" y="1027"/>
                  </a:lnTo>
                  <a:lnTo>
                    <a:pt x="3025" y="313"/>
                  </a:lnTo>
                  <a:cubicBezTo>
                    <a:pt x="3025" y="136"/>
                    <a:pt x="2902" y="0"/>
                    <a:pt x="27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109"/>
            <p:cNvSpPr/>
            <p:nvPr/>
          </p:nvSpPr>
          <p:spPr>
            <a:xfrm>
              <a:off x="3949000" y="2824275"/>
              <a:ext cx="272950" cy="236550"/>
            </a:xfrm>
            <a:custGeom>
              <a:avLst/>
              <a:gdLst/>
              <a:ahLst/>
              <a:cxnLst/>
              <a:rect l="l" t="t" r="r" b="b"/>
              <a:pathLst>
                <a:path w="10918" h="9462" extrusionOk="0">
                  <a:moveTo>
                    <a:pt x="9176" y="1"/>
                  </a:moveTo>
                  <a:cubicBezTo>
                    <a:pt x="9112" y="1"/>
                    <a:pt x="9041" y="40"/>
                    <a:pt x="9003" y="79"/>
                  </a:cubicBezTo>
                  <a:lnTo>
                    <a:pt x="8074" y="1008"/>
                  </a:lnTo>
                  <a:cubicBezTo>
                    <a:pt x="7359" y="365"/>
                    <a:pt x="6407" y="7"/>
                    <a:pt x="5430" y="7"/>
                  </a:cubicBezTo>
                  <a:cubicBezTo>
                    <a:pt x="5264" y="7"/>
                    <a:pt x="5121" y="150"/>
                    <a:pt x="5121" y="317"/>
                  </a:cubicBezTo>
                  <a:lnTo>
                    <a:pt x="5121" y="3770"/>
                  </a:lnTo>
                  <a:lnTo>
                    <a:pt x="1668" y="3770"/>
                  </a:lnTo>
                  <a:cubicBezTo>
                    <a:pt x="1501" y="3770"/>
                    <a:pt x="1358" y="3913"/>
                    <a:pt x="1358" y="4080"/>
                  </a:cubicBezTo>
                  <a:cubicBezTo>
                    <a:pt x="1358" y="5366"/>
                    <a:pt x="1953" y="6580"/>
                    <a:pt x="2978" y="7366"/>
                  </a:cubicBezTo>
                  <a:lnTo>
                    <a:pt x="1525" y="8819"/>
                  </a:lnTo>
                  <a:lnTo>
                    <a:pt x="382" y="8819"/>
                  </a:lnTo>
                  <a:cubicBezTo>
                    <a:pt x="1" y="8866"/>
                    <a:pt x="1" y="9414"/>
                    <a:pt x="382" y="9462"/>
                  </a:cubicBezTo>
                  <a:lnTo>
                    <a:pt x="1644" y="9462"/>
                  </a:lnTo>
                  <a:cubicBezTo>
                    <a:pt x="1739" y="9462"/>
                    <a:pt x="1811" y="9414"/>
                    <a:pt x="1858" y="9366"/>
                  </a:cubicBezTo>
                  <a:lnTo>
                    <a:pt x="3525" y="7699"/>
                  </a:lnTo>
                  <a:cubicBezTo>
                    <a:pt x="4127" y="8012"/>
                    <a:pt x="4774" y="8163"/>
                    <a:pt x="5413" y="8163"/>
                  </a:cubicBezTo>
                  <a:cubicBezTo>
                    <a:pt x="6622" y="8163"/>
                    <a:pt x="7803" y="7625"/>
                    <a:pt x="8598" y="6628"/>
                  </a:cubicBezTo>
                  <a:cubicBezTo>
                    <a:pt x="9812" y="5104"/>
                    <a:pt x="9788" y="2936"/>
                    <a:pt x="8526" y="1460"/>
                  </a:cubicBezTo>
                  <a:lnTo>
                    <a:pt x="9360" y="626"/>
                  </a:lnTo>
                  <a:lnTo>
                    <a:pt x="10479" y="626"/>
                  </a:lnTo>
                  <a:cubicBezTo>
                    <a:pt x="10494" y="628"/>
                    <a:pt x="10508" y="629"/>
                    <a:pt x="10521" y="629"/>
                  </a:cubicBezTo>
                  <a:cubicBezTo>
                    <a:pt x="10917" y="629"/>
                    <a:pt x="10917" y="5"/>
                    <a:pt x="10521" y="5"/>
                  </a:cubicBezTo>
                  <a:cubicBezTo>
                    <a:pt x="10508" y="5"/>
                    <a:pt x="10494" y="6"/>
                    <a:pt x="10479" y="7"/>
                  </a:cubicBezTo>
                  <a:lnTo>
                    <a:pt x="9217" y="7"/>
                  </a:lnTo>
                  <a:cubicBezTo>
                    <a:pt x="9204" y="3"/>
                    <a:pt x="9190" y="1"/>
                    <a:pt x="9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7" name="Google Shape;13817;p109"/>
          <p:cNvGrpSpPr/>
          <p:nvPr/>
        </p:nvGrpSpPr>
        <p:grpSpPr>
          <a:xfrm>
            <a:off x="4035041" y="2326637"/>
            <a:ext cx="351991" cy="350490"/>
            <a:chOff x="3371500" y="2792300"/>
            <a:chExt cx="269725" cy="268575"/>
          </a:xfrm>
        </p:grpSpPr>
        <p:sp>
          <p:nvSpPr>
            <p:cNvPr id="13818" name="Google Shape;13818;p109"/>
            <p:cNvSpPr/>
            <p:nvPr/>
          </p:nvSpPr>
          <p:spPr>
            <a:xfrm>
              <a:off x="3372100" y="2792300"/>
              <a:ext cx="69675" cy="68475"/>
            </a:xfrm>
            <a:custGeom>
              <a:avLst/>
              <a:gdLst/>
              <a:ahLst/>
              <a:cxnLst/>
              <a:rect l="l" t="t" r="r" b="b"/>
              <a:pathLst>
                <a:path w="2787" h="2739" extrusionOk="0">
                  <a:moveTo>
                    <a:pt x="334" y="0"/>
                  </a:moveTo>
                  <a:cubicBezTo>
                    <a:pt x="143" y="0"/>
                    <a:pt x="0" y="143"/>
                    <a:pt x="24" y="334"/>
                  </a:cubicBezTo>
                  <a:lnTo>
                    <a:pt x="24" y="2406"/>
                  </a:lnTo>
                  <a:cubicBezTo>
                    <a:pt x="0" y="2572"/>
                    <a:pt x="143" y="2739"/>
                    <a:pt x="310" y="2739"/>
                  </a:cubicBezTo>
                  <a:cubicBezTo>
                    <a:pt x="477" y="2739"/>
                    <a:pt x="620" y="2596"/>
                    <a:pt x="620" y="2429"/>
                  </a:cubicBezTo>
                  <a:lnTo>
                    <a:pt x="620" y="643"/>
                  </a:lnTo>
                  <a:lnTo>
                    <a:pt x="2406" y="643"/>
                  </a:lnTo>
                  <a:cubicBezTo>
                    <a:pt x="2787" y="596"/>
                    <a:pt x="2787" y="48"/>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109"/>
            <p:cNvSpPr/>
            <p:nvPr/>
          </p:nvSpPr>
          <p:spPr>
            <a:xfrm>
              <a:off x="3568925" y="2792825"/>
              <a:ext cx="72300" cy="69150"/>
            </a:xfrm>
            <a:custGeom>
              <a:avLst/>
              <a:gdLst/>
              <a:ahLst/>
              <a:cxnLst/>
              <a:rect l="l" t="t" r="r" b="b"/>
              <a:pathLst>
                <a:path w="2892" h="2766" extrusionOk="0">
                  <a:moveTo>
                    <a:pt x="396" y="1"/>
                  </a:moveTo>
                  <a:cubicBezTo>
                    <a:pt x="0" y="1"/>
                    <a:pt x="0" y="625"/>
                    <a:pt x="396" y="625"/>
                  </a:cubicBezTo>
                  <a:cubicBezTo>
                    <a:pt x="410" y="625"/>
                    <a:pt x="424" y="624"/>
                    <a:pt x="439" y="622"/>
                  </a:cubicBezTo>
                  <a:lnTo>
                    <a:pt x="2225" y="622"/>
                  </a:lnTo>
                  <a:lnTo>
                    <a:pt x="2225" y="2408"/>
                  </a:lnTo>
                  <a:cubicBezTo>
                    <a:pt x="2201" y="2647"/>
                    <a:pt x="2374" y="2766"/>
                    <a:pt x="2546" y="2766"/>
                  </a:cubicBezTo>
                  <a:cubicBezTo>
                    <a:pt x="2719" y="2766"/>
                    <a:pt x="2892" y="2647"/>
                    <a:pt x="2868" y="2408"/>
                  </a:cubicBezTo>
                  <a:lnTo>
                    <a:pt x="2868" y="337"/>
                  </a:lnTo>
                  <a:cubicBezTo>
                    <a:pt x="2890" y="158"/>
                    <a:pt x="2746" y="1"/>
                    <a:pt x="2571" y="1"/>
                  </a:cubicBezTo>
                  <a:cubicBezTo>
                    <a:pt x="2559" y="1"/>
                    <a:pt x="2547" y="2"/>
                    <a:pt x="2534" y="3"/>
                  </a:cubicBezTo>
                  <a:lnTo>
                    <a:pt x="439" y="3"/>
                  </a:lnTo>
                  <a:cubicBezTo>
                    <a:pt x="424" y="2"/>
                    <a:pt x="410" y="1"/>
                    <a:pt x="3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109"/>
            <p:cNvSpPr/>
            <p:nvPr/>
          </p:nvSpPr>
          <p:spPr>
            <a:xfrm>
              <a:off x="3372100" y="2992925"/>
              <a:ext cx="69075" cy="67300"/>
            </a:xfrm>
            <a:custGeom>
              <a:avLst/>
              <a:gdLst/>
              <a:ahLst/>
              <a:cxnLst/>
              <a:rect l="l" t="t" r="r" b="b"/>
              <a:pathLst>
                <a:path w="2763" h="2692" extrusionOk="0">
                  <a:moveTo>
                    <a:pt x="301" y="1"/>
                  </a:moveTo>
                  <a:cubicBezTo>
                    <a:pt x="155" y="1"/>
                    <a:pt x="12" y="96"/>
                    <a:pt x="0" y="287"/>
                  </a:cubicBezTo>
                  <a:lnTo>
                    <a:pt x="0" y="2382"/>
                  </a:lnTo>
                  <a:cubicBezTo>
                    <a:pt x="0" y="2549"/>
                    <a:pt x="143" y="2692"/>
                    <a:pt x="310" y="2692"/>
                  </a:cubicBezTo>
                  <a:lnTo>
                    <a:pt x="2382" y="2692"/>
                  </a:lnTo>
                  <a:cubicBezTo>
                    <a:pt x="2763" y="2668"/>
                    <a:pt x="2763" y="2096"/>
                    <a:pt x="2382" y="2073"/>
                  </a:cubicBezTo>
                  <a:lnTo>
                    <a:pt x="620" y="2073"/>
                  </a:lnTo>
                  <a:lnTo>
                    <a:pt x="620" y="287"/>
                  </a:lnTo>
                  <a:cubicBezTo>
                    <a:pt x="596" y="96"/>
                    <a:pt x="447" y="1"/>
                    <a:pt x="3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109"/>
            <p:cNvSpPr/>
            <p:nvPr/>
          </p:nvSpPr>
          <p:spPr>
            <a:xfrm>
              <a:off x="3568350" y="2992875"/>
              <a:ext cx="71675" cy="68000"/>
            </a:xfrm>
            <a:custGeom>
              <a:avLst/>
              <a:gdLst/>
              <a:ahLst/>
              <a:cxnLst/>
              <a:rect l="l" t="t" r="r" b="b"/>
              <a:pathLst>
                <a:path w="2867" h="2720" extrusionOk="0">
                  <a:moveTo>
                    <a:pt x="2516" y="0"/>
                  </a:moveTo>
                  <a:cubicBezTo>
                    <a:pt x="2347" y="0"/>
                    <a:pt x="2226" y="136"/>
                    <a:pt x="2248" y="312"/>
                  </a:cubicBezTo>
                  <a:lnTo>
                    <a:pt x="2248" y="2098"/>
                  </a:lnTo>
                  <a:lnTo>
                    <a:pt x="462" y="2098"/>
                  </a:lnTo>
                  <a:cubicBezTo>
                    <a:pt x="446" y="2097"/>
                    <a:pt x="431" y="2096"/>
                    <a:pt x="417" y="2096"/>
                  </a:cubicBezTo>
                  <a:cubicBezTo>
                    <a:pt x="0" y="2096"/>
                    <a:pt x="0" y="2720"/>
                    <a:pt x="417" y="2720"/>
                  </a:cubicBezTo>
                  <a:cubicBezTo>
                    <a:pt x="431" y="2720"/>
                    <a:pt x="446" y="2719"/>
                    <a:pt x="462" y="2718"/>
                  </a:cubicBezTo>
                  <a:lnTo>
                    <a:pt x="2534" y="2718"/>
                  </a:lnTo>
                  <a:cubicBezTo>
                    <a:pt x="2700" y="2718"/>
                    <a:pt x="2843" y="2575"/>
                    <a:pt x="2843" y="2408"/>
                  </a:cubicBezTo>
                  <a:lnTo>
                    <a:pt x="2843" y="312"/>
                  </a:lnTo>
                  <a:cubicBezTo>
                    <a:pt x="2867" y="146"/>
                    <a:pt x="2724" y="3"/>
                    <a:pt x="2557" y="3"/>
                  </a:cubicBezTo>
                  <a:cubicBezTo>
                    <a:pt x="2543" y="1"/>
                    <a:pt x="2530" y="0"/>
                    <a:pt x="25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109"/>
            <p:cNvSpPr/>
            <p:nvPr/>
          </p:nvSpPr>
          <p:spPr>
            <a:xfrm>
              <a:off x="3418525" y="2861200"/>
              <a:ext cx="153050" cy="131150"/>
            </a:xfrm>
            <a:custGeom>
              <a:avLst/>
              <a:gdLst/>
              <a:ahLst/>
              <a:cxnLst/>
              <a:rect l="l" t="t" r="r" b="b"/>
              <a:pathLst>
                <a:path w="6122" h="5246" extrusionOk="0">
                  <a:moveTo>
                    <a:pt x="3473" y="1252"/>
                  </a:moveTo>
                  <a:cubicBezTo>
                    <a:pt x="4179" y="1252"/>
                    <a:pt x="4859" y="1802"/>
                    <a:pt x="4859" y="2626"/>
                  </a:cubicBezTo>
                  <a:cubicBezTo>
                    <a:pt x="4859" y="3365"/>
                    <a:pt x="4240" y="3984"/>
                    <a:pt x="3502" y="3984"/>
                  </a:cubicBezTo>
                  <a:cubicBezTo>
                    <a:pt x="2287" y="3984"/>
                    <a:pt x="1668" y="2507"/>
                    <a:pt x="2525" y="1650"/>
                  </a:cubicBezTo>
                  <a:cubicBezTo>
                    <a:pt x="2801" y="1375"/>
                    <a:pt x="3140" y="1252"/>
                    <a:pt x="3473" y="1252"/>
                  </a:cubicBezTo>
                  <a:close/>
                  <a:moveTo>
                    <a:pt x="3473" y="1"/>
                  </a:moveTo>
                  <a:cubicBezTo>
                    <a:pt x="2829" y="1"/>
                    <a:pt x="2175" y="238"/>
                    <a:pt x="1644" y="769"/>
                  </a:cubicBezTo>
                  <a:cubicBezTo>
                    <a:pt x="1" y="2412"/>
                    <a:pt x="1168" y="5246"/>
                    <a:pt x="3502" y="5246"/>
                  </a:cubicBezTo>
                  <a:cubicBezTo>
                    <a:pt x="4954" y="5246"/>
                    <a:pt x="6121" y="4055"/>
                    <a:pt x="6121" y="2626"/>
                  </a:cubicBezTo>
                  <a:cubicBezTo>
                    <a:pt x="6121" y="1046"/>
                    <a:pt x="4822" y="1"/>
                    <a:pt x="34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109"/>
            <p:cNvSpPr/>
            <p:nvPr/>
          </p:nvSpPr>
          <p:spPr>
            <a:xfrm>
              <a:off x="3487600" y="2908400"/>
              <a:ext cx="36925" cy="36925"/>
            </a:xfrm>
            <a:custGeom>
              <a:avLst/>
              <a:gdLst/>
              <a:ahLst/>
              <a:cxnLst/>
              <a:rect l="l" t="t" r="r" b="b"/>
              <a:pathLst>
                <a:path w="1477" h="1477" extrusionOk="0">
                  <a:moveTo>
                    <a:pt x="739" y="0"/>
                  </a:moveTo>
                  <a:cubicBezTo>
                    <a:pt x="334" y="0"/>
                    <a:pt x="0" y="334"/>
                    <a:pt x="0" y="738"/>
                  </a:cubicBezTo>
                  <a:cubicBezTo>
                    <a:pt x="0" y="1143"/>
                    <a:pt x="334" y="1477"/>
                    <a:pt x="739" y="1477"/>
                  </a:cubicBezTo>
                  <a:cubicBezTo>
                    <a:pt x="1144" y="1477"/>
                    <a:pt x="1477" y="1143"/>
                    <a:pt x="1477" y="738"/>
                  </a:cubicBezTo>
                  <a:cubicBezTo>
                    <a:pt x="1477" y="334"/>
                    <a:pt x="114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109"/>
            <p:cNvSpPr/>
            <p:nvPr/>
          </p:nvSpPr>
          <p:spPr>
            <a:xfrm>
              <a:off x="3371500" y="2845875"/>
              <a:ext cx="132200" cy="161975"/>
            </a:xfrm>
            <a:custGeom>
              <a:avLst/>
              <a:gdLst/>
              <a:ahLst/>
              <a:cxnLst/>
              <a:rect l="l" t="t" r="r" b="b"/>
              <a:pathLst>
                <a:path w="5288" h="6479" extrusionOk="0">
                  <a:moveTo>
                    <a:pt x="5287" y="1"/>
                  </a:moveTo>
                  <a:lnTo>
                    <a:pt x="5287" y="1"/>
                  </a:lnTo>
                  <a:cubicBezTo>
                    <a:pt x="5250" y="2"/>
                    <a:pt x="5212" y="3"/>
                    <a:pt x="5175" y="6"/>
                  </a:cubicBezTo>
                  <a:lnTo>
                    <a:pt x="5175" y="6"/>
                  </a:lnTo>
                  <a:cubicBezTo>
                    <a:pt x="5212" y="4"/>
                    <a:pt x="5250" y="2"/>
                    <a:pt x="5287" y="1"/>
                  </a:cubicBezTo>
                  <a:close/>
                  <a:moveTo>
                    <a:pt x="5175" y="6"/>
                  </a:moveTo>
                  <a:cubicBezTo>
                    <a:pt x="4522" y="40"/>
                    <a:pt x="3873" y="184"/>
                    <a:pt x="3287" y="477"/>
                  </a:cubicBezTo>
                  <a:cubicBezTo>
                    <a:pt x="2692" y="763"/>
                    <a:pt x="2120" y="1096"/>
                    <a:pt x="1620" y="1525"/>
                  </a:cubicBezTo>
                  <a:cubicBezTo>
                    <a:pt x="1048" y="1977"/>
                    <a:pt x="548" y="2477"/>
                    <a:pt x="96" y="3049"/>
                  </a:cubicBezTo>
                  <a:cubicBezTo>
                    <a:pt x="1" y="3144"/>
                    <a:pt x="1" y="3311"/>
                    <a:pt x="96" y="3430"/>
                  </a:cubicBezTo>
                  <a:cubicBezTo>
                    <a:pt x="548" y="3978"/>
                    <a:pt x="1048" y="4502"/>
                    <a:pt x="1620" y="4954"/>
                  </a:cubicBezTo>
                  <a:cubicBezTo>
                    <a:pt x="2120" y="5359"/>
                    <a:pt x="2692" y="5716"/>
                    <a:pt x="3287" y="6002"/>
                  </a:cubicBezTo>
                  <a:cubicBezTo>
                    <a:pt x="3864" y="6268"/>
                    <a:pt x="4504" y="6431"/>
                    <a:pt x="5147" y="6471"/>
                  </a:cubicBezTo>
                  <a:lnTo>
                    <a:pt x="5147" y="6471"/>
                  </a:lnTo>
                  <a:cubicBezTo>
                    <a:pt x="3452" y="6353"/>
                    <a:pt x="2144" y="4931"/>
                    <a:pt x="2144" y="3239"/>
                  </a:cubicBezTo>
                  <a:cubicBezTo>
                    <a:pt x="2144" y="1515"/>
                    <a:pt x="3467" y="110"/>
                    <a:pt x="5175" y="6"/>
                  </a:cubicBezTo>
                  <a:close/>
                  <a:moveTo>
                    <a:pt x="5147" y="6471"/>
                  </a:moveTo>
                  <a:cubicBezTo>
                    <a:pt x="5194" y="6475"/>
                    <a:pt x="5240" y="6477"/>
                    <a:pt x="5287" y="6478"/>
                  </a:cubicBezTo>
                  <a:cubicBezTo>
                    <a:pt x="5241" y="6477"/>
                    <a:pt x="5194" y="6474"/>
                    <a:pt x="5147" y="647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109"/>
            <p:cNvSpPr/>
            <p:nvPr/>
          </p:nvSpPr>
          <p:spPr>
            <a:xfrm>
              <a:off x="3508425" y="2845875"/>
              <a:ext cx="132200" cy="161975"/>
            </a:xfrm>
            <a:custGeom>
              <a:avLst/>
              <a:gdLst/>
              <a:ahLst/>
              <a:cxnLst/>
              <a:rect l="l" t="t" r="r" b="b"/>
              <a:pathLst>
                <a:path w="5288" h="6479" extrusionOk="0">
                  <a:moveTo>
                    <a:pt x="1" y="1"/>
                  </a:moveTo>
                  <a:lnTo>
                    <a:pt x="1" y="1"/>
                  </a:lnTo>
                  <a:cubicBezTo>
                    <a:pt x="35" y="2"/>
                    <a:pt x="69" y="3"/>
                    <a:pt x="103" y="5"/>
                  </a:cubicBezTo>
                  <a:lnTo>
                    <a:pt x="103" y="5"/>
                  </a:lnTo>
                  <a:cubicBezTo>
                    <a:pt x="69" y="3"/>
                    <a:pt x="35" y="2"/>
                    <a:pt x="1" y="1"/>
                  </a:cubicBezTo>
                  <a:close/>
                  <a:moveTo>
                    <a:pt x="103" y="5"/>
                  </a:moveTo>
                  <a:cubicBezTo>
                    <a:pt x="1794" y="105"/>
                    <a:pt x="3144" y="1512"/>
                    <a:pt x="3144" y="3239"/>
                  </a:cubicBezTo>
                  <a:cubicBezTo>
                    <a:pt x="3144" y="4935"/>
                    <a:pt x="1807" y="6360"/>
                    <a:pt x="128" y="6472"/>
                  </a:cubicBezTo>
                  <a:lnTo>
                    <a:pt x="127" y="6472"/>
                  </a:lnTo>
                  <a:cubicBezTo>
                    <a:pt x="773" y="6433"/>
                    <a:pt x="1398" y="6270"/>
                    <a:pt x="2001" y="6002"/>
                  </a:cubicBezTo>
                  <a:cubicBezTo>
                    <a:pt x="2597" y="5716"/>
                    <a:pt x="3144" y="5359"/>
                    <a:pt x="3668" y="4954"/>
                  </a:cubicBezTo>
                  <a:cubicBezTo>
                    <a:pt x="4216" y="4502"/>
                    <a:pt x="4740" y="3978"/>
                    <a:pt x="5193" y="3430"/>
                  </a:cubicBezTo>
                  <a:cubicBezTo>
                    <a:pt x="5288" y="3311"/>
                    <a:pt x="5288" y="3144"/>
                    <a:pt x="5193" y="3049"/>
                  </a:cubicBezTo>
                  <a:cubicBezTo>
                    <a:pt x="4740" y="2477"/>
                    <a:pt x="4216" y="1977"/>
                    <a:pt x="3668" y="1525"/>
                  </a:cubicBezTo>
                  <a:cubicBezTo>
                    <a:pt x="3144" y="1096"/>
                    <a:pt x="2597" y="763"/>
                    <a:pt x="2001" y="477"/>
                  </a:cubicBezTo>
                  <a:cubicBezTo>
                    <a:pt x="1390" y="183"/>
                    <a:pt x="758" y="39"/>
                    <a:pt x="103" y="5"/>
                  </a:cubicBezTo>
                  <a:close/>
                  <a:moveTo>
                    <a:pt x="127" y="6472"/>
                  </a:moveTo>
                  <a:cubicBezTo>
                    <a:pt x="85" y="6475"/>
                    <a:pt x="43" y="6477"/>
                    <a:pt x="1" y="6478"/>
                  </a:cubicBezTo>
                  <a:cubicBezTo>
                    <a:pt x="43" y="6477"/>
                    <a:pt x="86" y="6475"/>
                    <a:pt x="128" y="6472"/>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6" name="Google Shape;13826;p109"/>
          <p:cNvGrpSpPr/>
          <p:nvPr/>
        </p:nvGrpSpPr>
        <p:grpSpPr>
          <a:xfrm>
            <a:off x="3307830" y="2327420"/>
            <a:ext cx="295224" cy="349642"/>
            <a:chOff x="2814250" y="2792900"/>
            <a:chExt cx="226225" cy="267925"/>
          </a:xfrm>
        </p:grpSpPr>
        <p:sp>
          <p:nvSpPr>
            <p:cNvPr id="13827" name="Google Shape;13827;p109"/>
            <p:cNvSpPr/>
            <p:nvPr/>
          </p:nvSpPr>
          <p:spPr>
            <a:xfrm>
              <a:off x="2927375" y="2792900"/>
              <a:ext cx="67300" cy="80625"/>
            </a:xfrm>
            <a:custGeom>
              <a:avLst/>
              <a:gdLst/>
              <a:ahLst/>
              <a:cxnLst/>
              <a:rect l="l" t="t" r="r" b="b"/>
              <a:pathLst>
                <a:path w="2692" h="3225" extrusionOk="0">
                  <a:moveTo>
                    <a:pt x="2096" y="0"/>
                  </a:moveTo>
                  <a:lnTo>
                    <a:pt x="0" y="2501"/>
                  </a:lnTo>
                  <a:lnTo>
                    <a:pt x="1191" y="3191"/>
                  </a:lnTo>
                  <a:cubicBezTo>
                    <a:pt x="1242" y="3213"/>
                    <a:pt x="1296" y="3224"/>
                    <a:pt x="1348" y="3224"/>
                  </a:cubicBezTo>
                  <a:cubicBezTo>
                    <a:pt x="1464" y="3224"/>
                    <a:pt x="1570" y="3171"/>
                    <a:pt x="1619" y="3072"/>
                  </a:cubicBezTo>
                  <a:lnTo>
                    <a:pt x="2643" y="1405"/>
                  </a:lnTo>
                  <a:cubicBezTo>
                    <a:pt x="2691" y="1310"/>
                    <a:pt x="2691" y="1191"/>
                    <a:pt x="2643" y="1096"/>
                  </a:cubicBezTo>
                  <a:lnTo>
                    <a:pt x="209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109"/>
            <p:cNvSpPr/>
            <p:nvPr/>
          </p:nvSpPr>
          <p:spPr>
            <a:xfrm>
              <a:off x="2860075" y="2792900"/>
              <a:ext cx="67325" cy="80625"/>
            </a:xfrm>
            <a:custGeom>
              <a:avLst/>
              <a:gdLst/>
              <a:ahLst/>
              <a:cxnLst/>
              <a:rect l="l" t="t" r="r" b="b"/>
              <a:pathLst>
                <a:path w="2693" h="3225" extrusionOk="0">
                  <a:moveTo>
                    <a:pt x="596" y="0"/>
                  </a:moveTo>
                  <a:lnTo>
                    <a:pt x="49" y="1096"/>
                  </a:lnTo>
                  <a:cubicBezTo>
                    <a:pt x="1" y="1191"/>
                    <a:pt x="1" y="1310"/>
                    <a:pt x="49" y="1405"/>
                  </a:cubicBezTo>
                  <a:lnTo>
                    <a:pt x="1073" y="3072"/>
                  </a:lnTo>
                  <a:cubicBezTo>
                    <a:pt x="1122" y="3171"/>
                    <a:pt x="1228" y="3224"/>
                    <a:pt x="1344" y="3224"/>
                  </a:cubicBezTo>
                  <a:cubicBezTo>
                    <a:pt x="1396" y="3224"/>
                    <a:pt x="1450" y="3213"/>
                    <a:pt x="1501" y="3191"/>
                  </a:cubicBezTo>
                  <a:lnTo>
                    <a:pt x="2692" y="2501"/>
                  </a:lnTo>
                  <a:lnTo>
                    <a:pt x="59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109"/>
            <p:cNvSpPr/>
            <p:nvPr/>
          </p:nvSpPr>
          <p:spPr>
            <a:xfrm>
              <a:off x="2895225" y="2792900"/>
              <a:ext cx="64325" cy="38125"/>
            </a:xfrm>
            <a:custGeom>
              <a:avLst/>
              <a:gdLst/>
              <a:ahLst/>
              <a:cxnLst/>
              <a:rect l="l" t="t" r="r" b="b"/>
              <a:pathLst>
                <a:path w="2573" h="1525" extrusionOk="0">
                  <a:moveTo>
                    <a:pt x="0" y="0"/>
                  </a:moveTo>
                  <a:lnTo>
                    <a:pt x="1286" y="1524"/>
                  </a:lnTo>
                  <a:lnTo>
                    <a:pt x="25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109"/>
            <p:cNvSpPr/>
            <p:nvPr/>
          </p:nvSpPr>
          <p:spPr>
            <a:xfrm>
              <a:off x="2916050" y="2873275"/>
              <a:ext cx="22650" cy="13700"/>
            </a:xfrm>
            <a:custGeom>
              <a:avLst/>
              <a:gdLst/>
              <a:ahLst/>
              <a:cxnLst/>
              <a:rect l="l" t="t" r="r" b="b"/>
              <a:pathLst>
                <a:path w="906" h="548" extrusionOk="0">
                  <a:moveTo>
                    <a:pt x="453" y="0"/>
                  </a:moveTo>
                  <a:lnTo>
                    <a:pt x="1" y="262"/>
                  </a:lnTo>
                  <a:lnTo>
                    <a:pt x="120" y="548"/>
                  </a:lnTo>
                  <a:lnTo>
                    <a:pt x="786" y="548"/>
                  </a:lnTo>
                  <a:lnTo>
                    <a:pt x="906" y="262"/>
                  </a:lnTo>
                  <a:lnTo>
                    <a:pt x="45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109"/>
            <p:cNvSpPr/>
            <p:nvPr/>
          </p:nvSpPr>
          <p:spPr>
            <a:xfrm>
              <a:off x="2904150" y="2903025"/>
              <a:ext cx="46450" cy="137550"/>
            </a:xfrm>
            <a:custGeom>
              <a:avLst/>
              <a:gdLst/>
              <a:ahLst/>
              <a:cxnLst/>
              <a:rect l="l" t="t" r="r" b="b"/>
              <a:pathLst>
                <a:path w="1858" h="5502" extrusionOk="0">
                  <a:moveTo>
                    <a:pt x="667" y="1"/>
                  </a:moveTo>
                  <a:lnTo>
                    <a:pt x="0" y="4406"/>
                  </a:lnTo>
                  <a:lnTo>
                    <a:pt x="929" y="5502"/>
                  </a:lnTo>
                  <a:lnTo>
                    <a:pt x="1858" y="4406"/>
                  </a:lnTo>
                  <a:lnTo>
                    <a:pt x="1596" y="2716"/>
                  </a:lnTo>
                  <a:lnTo>
                    <a:pt x="1358" y="2716"/>
                  </a:lnTo>
                  <a:cubicBezTo>
                    <a:pt x="977" y="2668"/>
                    <a:pt x="977" y="2120"/>
                    <a:pt x="1358" y="2096"/>
                  </a:cubicBezTo>
                  <a:lnTo>
                    <a:pt x="1358" y="2073"/>
                  </a:lnTo>
                  <a:lnTo>
                    <a:pt x="1501" y="2073"/>
                  </a:lnTo>
                  <a:lnTo>
                    <a:pt x="1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109"/>
            <p:cNvSpPr/>
            <p:nvPr/>
          </p:nvSpPr>
          <p:spPr>
            <a:xfrm>
              <a:off x="2814250" y="2824375"/>
              <a:ext cx="113150" cy="235850"/>
            </a:xfrm>
            <a:custGeom>
              <a:avLst/>
              <a:gdLst/>
              <a:ahLst/>
              <a:cxnLst/>
              <a:rect l="l" t="t" r="r" b="b"/>
              <a:pathLst>
                <a:path w="4526" h="9434" extrusionOk="0">
                  <a:moveTo>
                    <a:pt x="292" y="1"/>
                  </a:moveTo>
                  <a:cubicBezTo>
                    <a:pt x="123" y="1"/>
                    <a:pt x="2" y="135"/>
                    <a:pt x="24" y="289"/>
                  </a:cubicBezTo>
                  <a:lnTo>
                    <a:pt x="24" y="9124"/>
                  </a:lnTo>
                  <a:cubicBezTo>
                    <a:pt x="0" y="9291"/>
                    <a:pt x="143" y="9434"/>
                    <a:pt x="334" y="9434"/>
                  </a:cubicBezTo>
                  <a:lnTo>
                    <a:pt x="4525" y="9434"/>
                  </a:lnTo>
                  <a:cubicBezTo>
                    <a:pt x="4438" y="9434"/>
                    <a:pt x="4351" y="9394"/>
                    <a:pt x="4282" y="9332"/>
                  </a:cubicBezTo>
                  <a:lnTo>
                    <a:pt x="4282" y="9332"/>
                  </a:lnTo>
                  <a:lnTo>
                    <a:pt x="3025" y="7838"/>
                  </a:lnTo>
                  <a:cubicBezTo>
                    <a:pt x="2977" y="7767"/>
                    <a:pt x="2953" y="7672"/>
                    <a:pt x="2953" y="7576"/>
                  </a:cubicBezTo>
                  <a:lnTo>
                    <a:pt x="3668" y="2861"/>
                  </a:lnTo>
                  <a:lnTo>
                    <a:pt x="3525" y="2528"/>
                  </a:lnTo>
                  <a:cubicBezTo>
                    <a:pt x="3406" y="2575"/>
                    <a:pt x="3287" y="2599"/>
                    <a:pt x="3168" y="2599"/>
                  </a:cubicBezTo>
                  <a:cubicBezTo>
                    <a:pt x="2834" y="2599"/>
                    <a:pt x="2525" y="2432"/>
                    <a:pt x="2358" y="2147"/>
                  </a:cubicBezTo>
                  <a:lnTo>
                    <a:pt x="1358" y="456"/>
                  </a:lnTo>
                  <a:cubicBezTo>
                    <a:pt x="1262" y="313"/>
                    <a:pt x="1215" y="146"/>
                    <a:pt x="1215" y="3"/>
                  </a:cubicBezTo>
                  <a:lnTo>
                    <a:pt x="334" y="3"/>
                  </a:ln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109"/>
            <p:cNvSpPr/>
            <p:nvPr/>
          </p:nvSpPr>
          <p:spPr>
            <a:xfrm>
              <a:off x="2927375" y="2824375"/>
              <a:ext cx="113100" cy="236450"/>
            </a:xfrm>
            <a:custGeom>
              <a:avLst/>
              <a:gdLst/>
              <a:ahLst/>
              <a:cxnLst/>
              <a:rect l="l" t="t" r="r" b="b"/>
              <a:pathLst>
                <a:path w="4524" h="9458" extrusionOk="0">
                  <a:moveTo>
                    <a:pt x="4228" y="1"/>
                  </a:moveTo>
                  <a:cubicBezTo>
                    <a:pt x="4216" y="1"/>
                    <a:pt x="4204" y="2"/>
                    <a:pt x="4191" y="3"/>
                  </a:cubicBezTo>
                  <a:lnTo>
                    <a:pt x="3286" y="3"/>
                  </a:lnTo>
                  <a:cubicBezTo>
                    <a:pt x="3286" y="146"/>
                    <a:pt x="3239" y="313"/>
                    <a:pt x="3167" y="456"/>
                  </a:cubicBezTo>
                  <a:lnTo>
                    <a:pt x="2167" y="2170"/>
                  </a:lnTo>
                  <a:cubicBezTo>
                    <a:pt x="2000" y="2432"/>
                    <a:pt x="1691" y="2623"/>
                    <a:pt x="1357" y="2623"/>
                  </a:cubicBezTo>
                  <a:cubicBezTo>
                    <a:pt x="1238" y="2623"/>
                    <a:pt x="1119" y="2599"/>
                    <a:pt x="1000" y="2551"/>
                  </a:cubicBezTo>
                  <a:lnTo>
                    <a:pt x="857" y="2885"/>
                  </a:lnTo>
                  <a:lnTo>
                    <a:pt x="1215" y="5242"/>
                  </a:lnTo>
                  <a:lnTo>
                    <a:pt x="1691" y="5242"/>
                  </a:lnTo>
                  <a:cubicBezTo>
                    <a:pt x="1705" y="5241"/>
                    <a:pt x="1720" y="5240"/>
                    <a:pt x="1733" y="5240"/>
                  </a:cubicBezTo>
                  <a:cubicBezTo>
                    <a:pt x="2129" y="5240"/>
                    <a:pt x="2129" y="5864"/>
                    <a:pt x="1733" y="5864"/>
                  </a:cubicBezTo>
                  <a:cubicBezTo>
                    <a:pt x="1720" y="5864"/>
                    <a:pt x="1705" y="5863"/>
                    <a:pt x="1691" y="5862"/>
                  </a:cubicBezTo>
                  <a:lnTo>
                    <a:pt x="1310" y="5862"/>
                  </a:lnTo>
                  <a:lnTo>
                    <a:pt x="1572" y="7600"/>
                  </a:lnTo>
                  <a:cubicBezTo>
                    <a:pt x="1596" y="7695"/>
                    <a:pt x="1548" y="7767"/>
                    <a:pt x="1500" y="7838"/>
                  </a:cubicBezTo>
                  <a:lnTo>
                    <a:pt x="238" y="9362"/>
                  </a:lnTo>
                  <a:cubicBezTo>
                    <a:pt x="191" y="9434"/>
                    <a:pt x="95" y="9458"/>
                    <a:pt x="0" y="9458"/>
                  </a:cubicBezTo>
                  <a:lnTo>
                    <a:pt x="4191" y="9458"/>
                  </a:lnTo>
                  <a:cubicBezTo>
                    <a:pt x="4358" y="9458"/>
                    <a:pt x="4501" y="9315"/>
                    <a:pt x="4501" y="9148"/>
                  </a:cubicBezTo>
                  <a:lnTo>
                    <a:pt x="4501" y="313"/>
                  </a:lnTo>
                  <a:cubicBezTo>
                    <a:pt x="4523" y="136"/>
                    <a:pt x="4382" y="1"/>
                    <a:pt x="4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4" name="Google Shape;13834;p109"/>
          <p:cNvGrpSpPr/>
          <p:nvPr/>
        </p:nvGrpSpPr>
        <p:grpSpPr>
          <a:xfrm>
            <a:off x="2524667" y="2327225"/>
            <a:ext cx="349642" cy="349838"/>
            <a:chOff x="2214125" y="2792750"/>
            <a:chExt cx="267925" cy="268075"/>
          </a:xfrm>
        </p:grpSpPr>
        <p:sp>
          <p:nvSpPr>
            <p:cNvPr id="13835" name="Google Shape;13835;p109"/>
            <p:cNvSpPr/>
            <p:nvPr/>
          </p:nvSpPr>
          <p:spPr>
            <a:xfrm>
              <a:off x="2214125" y="2792750"/>
              <a:ext cx="267925" cy="268075"/>
            </a:xfrm>
            <a:custGeom>
              <a:avLst/>
              <a:gdLst/>
              <a:ahLst/>
              <a:cxnLst/>
              <a:rect l="l" t="t" r="r" b="b"/>
              <a:pathLst>
                <a:path w="10717" h="10723" extrusionOk="0">
                  <a:moveTo>
                    <a:pt x="5370" y="0"/>
                  </a:moveTo>
                  <a:cubicBezTo>
                    <a:pt x="5275" y="0"/>
                    <a:pt x="5180" y="42"/>
                    <a:pt x="5120" y="125"/>
                  </a:cubicBezTo>
                  <a:lnTo>
                    <a:pt x="3858" y="1816"/>
                  </a:lnTo>
                  <a:cubicBezTo>
                    <a:pt x="3692" y="2007"/>
                    <a:pt x="3858" y="2316"/>
                    <a:pt x="4120" y="2316"/>
                  </a:cubicBezTo>
                  <a:lnTo>
                    <a:pt x="4430" y="2316"/>
                  </a:lnTo>
                  <a:lnTo>
                    <a:pt x="4430" y="3054"/>
                  </a:lnTo>
                  <a:cubicBezTo>
                    <a:pt x="3811" y="2626"/>
                    <a:pt x="3096" y="2388"/>
                    <a:pt x="2334" y="2316"/>
                  </a:cubicBezTo>
                  <a:lnTo>
                    <a:pt x="2334" y="2007"/>
                  </a:lnTo>
                  <a:cubicBezTo>
                    <a:pt x="2351" y="1817"/>
                    <a:pt x="2194" y="1678"/>
                    <a:pt x="2025" y="1678"/>
                  </a:cubicBezTo>
                  <a:cubicBezTo>
                    <a:pt x="1960" y="1678"/>
                    <a:pt x="1893" y="1698"/>
                    <a:pt x="1834" y="1745"/>
                  </a:cubicBezTo>
                  <a:lnTo>
                    <a:pt x="167" y="3007"/>
                  </a:lnTo>
                  <a:cubicBezTo>
                    <a:pt x="0" y="3126"/>
                    <a:pt x="0" y="3388"/>
                    <a:pt x="167" y="3507"/>
                  </a:cubicBezTo>
                  <a:lnTo>
                    <a:pt x="1834" y="4769"/>
                  </a:lnTo>
                  <a:cubicBezTo>
                    <a:pt x="1886" y="4808"/>
                    <a:pt x="1953" y="4826"/>
                    <a:pt x="2019" y="4826"/>
                  </a:cubicBezTo>
                  <a:cubicBezTo>
                    <a:pt x="2072" y="4826"/>
                    <a:pt x="2125" y="4814"/>
                    <a:pt x="2167" y="4793"/>
                  </a:cubicBezTo>
                  <a:cubicBezTo>
                    <a:pt x="2286" y="4745"/>
                    <a:pt x="2334" y="4626"/>
                    <a:pt x="2334" y="4507"/>
                  </a:cubicBezTo>
                  <a:lnTo>
                    <a:pt x="2334" y="4221"/>
                  </a:lnTo>
                  <a:cubicBezTo>
                    <a:pt x="3525" y="4364"/>
                    <a:pt x="4430" y="5388"/>
                    <a:pt x="4430" y="6603"/>
                  </a:cubicBezTo>
                  <a:lnTo>
                    <a:pt x="4430" y="10413"/>
                  </a:lnTo>
                  <a:cubicBezTo>
                    <a:pt x="4430" y="10580"/>
                    <a:pt x="4573" y="10723"/>
                    <a:pt x="4739" y="10723"/>
                  </a:cubicBezTo>
                  <a:lnTo>
                    <a:pt x="6002" y="10723"/>
                  </a:lnTo>
                  <a:cubicBezTo>
                    <a:pt x="6168" y="10723"/>
                    <a:pt x="6335" y="10580"/>
                    <a:pt x="6335" y="10413"/>
                  </a:cubicBezTo>
                  <a:lnTo>
                    <a:pt x="6335" y="8698"/>
                  </a:lnTo>
                  <a:cubicBezTo>
                    <a:pt x="6335" y="7484"/>
                    <a:pt x="7216" y="6460"/>
                    <a:pt x="8407" y="6317"/>
                  </a:cubicBezTo>
                  <a:lnTo>
                    <a:pt x="8407" y="6603"/>
                  </a:lnTo>
                  <a:cubicBezTo>
                    <a:pt x="8407" y="6794"/>
                    <a:pt x="8571" y="6921"/>
                    <a:pt x="8734" y="6921"/>
                  </a:cubicBezTo>
                  <a:cubicBezTo>
                    <a:pt x="8795" y="6921"/>
                    <a:pt x="8855" y="6903"/>
                    <a:pt x="8907" y="6865"/>
                  </a:cubicBezTo>
                  <a:lnTo>
                    <a:pt x="10598" y="5603"/>
                  </a:lnTo>
                  <a:cubicBezTo>
                    <a:pt x="10669" y="5531"/>
                    <a:pt x="10717" y="5460"/>
                    <a:pt x="10717" y="5341"/>
                  </a:cubicBezTo>
                  <a:cubicBezTo>
                    <a:pt x="10717" y="5245"/>
                    <a:pt x="10669" y="5150"/>
                    <a:pt x="10598" y="5102"/>
                  </a:cubicBezTo>
                  <a:lnTo>
                    <a:pt x="8907" y="3840"/>
                  </a:lnTo>
                  <a:cubicBezTo>
                    <a:pt x="8854" y="3801"/>
                    <a:pt x="8795" y="3783"/>
                    <a:pt x="8732" y="3783"/>
                  </a:cubicBezTo>
                  <a:cubicBezTo>
                    <a:pt x="8681" y="3783"/>
                    <a:pt x="8627" y="3795"/>
                    <a:pt x="8573" y="3816"/>
                  </a:cubicBezTo>
                  <a:cubicBezTo>
                    <a:pt x="8478" y="3864"/>
                    <a:pt x="8407" y="3983"/>
                    <a:pt x="8407" y="4102"/>
                  </a:cubicBezTo>
                  <a:lnTo>
                    <a:pt x="8407" y="4412"/>
                  </a:lnTo>
                  <a:cubicBezTo>
                    <a:pt x="7669" y="4483"/>
                    <a:pt x="6954" y="4721"/>
                    <a:pt x="6335" y="5150"/>
                  </a:cubicBezTo>
                  <a:lnTo>
                    <a:pt x="6335" y="2316"/>
                  </a:lnTo>
                  <a:lnTo>
                    <a:pt x="6621" y="2316"/>
                  </a:lnTo>
                  <a:cubicBezTo>
                    <a:pt x="6883" y="2316"/>
                    <a:pt x="7026" y="2007"/>
                    <a:pt x="6883" y="1816"/>
                  </a:cubicBezTo>
                  <a:lnTo>
                    <a:pt x="5620" y="125"/>
                  </a:lnTo>
                  <a:cubicBezTo>
                    <a:pt x="5561" y="42"/>
                    <a:pt x="5466" y="0"/>
                    <a:pt x="5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109"/>
            <p:cNvSpPr/>
            <p:nvPr/>
          </p:nvSpPr>
          <p:spPr>
            <a:xfrm>
              <a:off x="2249850" y="2974475"/>
              <a:ext cx="60750" cy="15500"/>
            </a:xfrm>
            <a:custGeom>
              <a:avLst/>
              <a:gdLst/>
              <a:ahLst/>
              <a:cxnLst/>
              <a:rect l="l" t="t" r="r" b="b"/>
              <a:pathLst>
                <a:path w="2430" h="620" extrusionOk="0">
                  <a:moveTo>
                    <a:pt x="381" y="1"/>
                  </a:moveTo>
                  <a:cubicBezTo>
                    <a:pt x="0" y="24"/>
                    <a:pt x="0" y="572"/>
                    <a:pt x="381" y="620"/>
                  </a:cubicBezTo>
                  <a:lnTo>
                    <a:pt x="2048" y="620"/>
                  </a:lnTo>
                  <a:cubicBezTo>
                    <a:pt x="2429" y="572"/>
                    <a:pt x="2429" y="24"/>
                    <a:pt x="2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109"/>
            <p:cNvSpPr/>
            <p:nvPr/>
          </p:nvSpPr>
          <p:spPr>
            <a:xfrm>
              <a:off x="2223050" y="2974475"/>
              <a:ext cx="15500" cy="15500"/>
            </a:xfrm>
            <a:custGeom>
              <a:avLst/>
              <a:gdLst/>
              <a:ahLst/>
              <a:cxnLst/>
              <a:rect l="l" t="t" r="r" b="b"/>
              <a:pathLst>
                <a:path w="620" h="620" extrusionOk="0">
                  <a:moveTo>
                    <a:pt x="310" y="1"/>
                  </a:moveTo>
                  <a:cubicBezTo>
                    <a:pt x="143" y="1"/>
                    <a:pt x="0" y="143"/>
                    <a:pt x="0" y="310"/>
                  </a:cubicBezTo>
                  <a:cubicBezTo>
                    <a:pt x="0" y="477"/>
                    <a:pt x="143" y="620"/>
                    <a:pt x="310" y="620"/>
                  </a:cubicBezTo>
                  <a:cubicBezTo>
                    <a:pt x="477" y="620"/>
                    <a:pt x="620" y="477"/>
                    <a:pt x="620" y="310"/>
                  </a:cubicBezTo>
                  <a:cubicBezTo>
                    <a:pt x="620" y="143"/>
                    <a:pt x="477"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109"/>
            <p:cNvSpPr/>
            <p:nvPr/>
          </p:nvSpPr>
          <p:spPr>
            <a:xfrm>
              <a:off x="2249850" y="2974475"/>
              <a:ext cx="60750" cy="15500"/>
            </a:xfrm>
            <a:custGeom>
              <a:avLst/>
              <a:gdLst/>
              <a:ahLst/>
              <a:cxnLst/>
              <a:rect l="l" t="t" r="r" b="b"/>
              <a:pathLst>
                <a:path w="2430" h="620" extrusionOk="0">
                  <a:moveTo>
                    <a:pt x="381" y="1"/>
                  </a:moveTo>
                  <a:cubicBezTo>
                    <a:pt x="0" y="24"/>
                    <a:pt x="0" y="572"/>
                    <a:pt x="381" y="620"/>
                  </a:cubicBezTo>
                  <a:lnTo>
                    <a:pt x="2048" y="620"/>
                  </a:lnTo>
                  <a:cubicBezTo>
                    <a:pt x="2429" y="572"/>
                    <a:pt x="2429" y="24"/>
                    <a:pt x="2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109"/>
            <p:cNvSpPr/>
            <p:nvPr/>
          </p:nvSpPr>
          <p:spPr>
            <a:xfrm>
              <a:off x="2223050" y="2974475"/>
              <a:ext cx="15500" cy="15500"/>
            </a:xfrm>
            <a:custGeom>
              <a:avLst/>
              <a:gdLst/>
              <a:ahLst/>
              <a:cxnLst/>
              <a:rect l="l" t="t" r="r" b="b"/>
              <a:pathLst>
                <a:path w="620" h="620" extrusionOk="0">
                  <a:moveTo>
                    <a:pt x="310" y="1"/>
                  </a:moveTo>
                  <a:cubicBezTo>
                    <a:pt x="143" y="1"/>
                    <a:pt x="0" y="143"/>
                    <a:pt x="0" y="310"/>
                  </a:cubicBezTo>
                  <a:cubicBezTo>
                    <a:pt x="0" y="477"/>
                    <a:pt x="143" y="620"/>
                    <a:pt x="310" y="620"/>
                  </a:cubicBezTo>
                  <a:cubicBezTo>
                    <a:pt x="477" y="620"/>
                    <a:pt x="620" y="477"/>
                    <a:pt x="620" y="310"/>
                  </a:cubicBezTo>
                  <a:cubicBezTo>
                    <a:pt x="620" y="143"/>
                    <a:pt x="477"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109"/>
            <p:cNvSpPr/>
            <p:nvPr/>
          </p:nvSpPr>
          <p:spPr>
            <a:xfrm>
              <a:off x="2249850" y="2942925"/>
              <a:ext cx="60750" cy="15500"/>
            </a:xfrm>
            <a:custGeom>
              <a:avLst/>
              <a:gdLst/>
              <a:ahLst/>
              <a:cxnLst/>
              <a:rect l="l" t="t" r="r" b="b"/>
              <a:pathLst>
                <a:path w="2430" h="620" extrusionOk="0">
                  <a:moveTo>
                    <a:pt x="381" y="0"/>
                  </a:moveTo>
                  <a:cubicBezTo>
                    <a:pt x="0" y="48"/>
                    <a:pt x="0" y="596"/>
                    <a:pt x="381" y="620"/>
                  </a:cubicBezTo>
                  <a:lnTo>
                    <a:pt x="2048" y="620"/>
                  </a:lnTo>
                  <a:cubicBezTo>
                    <a:pt x="2429" y="596"/>
                    <a:pt x="2429" y="48"/>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109"/>
            <p:cNvSpPr/>
            <p:nvPr/>
          </p:nvSpPr>
          <p:spPr>
            <a:xfrm>
              <a:off x="2223050" y="2942925"/>
              <a:ext cx="15500" cy="15500"/>
            </a:xfrm>
            <a:custGeom>
              <a:avLst/>
              <a:gdLst/>
              <a:ahLst/>
              <a:cxnLst/>
              <a:rect l="l" t="t" r="r" b="b"/>
              <a:pathLst>
                <a:path w="620" h="620" extrusionOk="0">
                  <a:moveTo>
                    <a:pt x="310" y="0"/>
                  </a:moveTo>
                  <a:cubicBezTo>
                    <a:pt x="143" y="0"/>
                    <a:pt x="0" y="143"/>
                    <a:pt x="0" y="310"/>
                  </a:cubicBezTo>
                  <a:cubicBezTo>
                    <a:pt x="0" y="477"/>
                    <a:pt x="143" y="620"/>
                    <a:pt x="310" y="620"/>
                  </a:cubicBezTo>
                  <a:cubicBezTo>
                    <a:pt x="477" y="620"/>
                    <a:pt x="620" y="477"/>
                    <a:pt x="620" y="310"/>
                  </a:cubicBezTo>
                  <a:cubicBezTo>
                    <a:pt x="620" y="143"/>
                    <a:pt x="477"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109"/>
            <p:cNvSpPr/>
            <p:nvPr/>
          </p:nvSpPr>
          <p:spPr>
            <a:xfrm>
              <a:off x="2249850" y="3005425"/>
              <a:ext cx="60750" cy="16100"/>
            </a:xfrm>
            <a:custGeom>
              <a:avLst/>
              <a:gdLst/>
              <a:ahLst/>
              <a:cxnLst/>
              <a:rect l="l" t="t" r="r" b="b"/>
              <a:pathLst>
                <a:path w="2430" h="644" extrusionOk="0">
                  <a:moveTo>
                    <a:pt x="381" y="1"/>
                  </a:moveTo>
                  <a:cubicBezTo>
                    <a:pt x="0" y="49"/>
                    <a:pt x="0" y="596"/>
                    <a:pt x="381" y="644"/>
                  </a:cubicBezTo>
                  <a:lnTo>
                    <a:pt x="2048" y="644"/>
                  </a:lnTo>
                  <a:cubicBezTo>
                    <a:pt x="2429" y="596"/>
                    <a:pt x="2429" y="49"/>
                    <a:pt x="2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109"/>
            <p:cNvSpPr/>
            <p:nvPr/>
          </p:nvSpPr>
          <p:spPr>
            <a:xfrm>
              <a:off x="2223050" y="3006025"/>
              <a:ext cx="15500" cy="15500"/>
            </a:xfrm>
            <a:custGeom>
              <a:avLst/>
              <a:gdLst/>
              <a:ahLst/>
              <a:cxnLst/>
              <a:rect l="l" t="t" r="r" b="b"/>
              <a:pathLst>
                <a:path w="620" h="620" extrusionOk="0">
                  <a:moveTo>
                    <a:pt x="310" y="1"/>
                  </a:moveTo>
                  <a:cubicBezTo>
                    <a:pt x="143" y="1"/>
                    <a:pt x="0" y="120"/>
                    <a:pt x="0" y="310"/>
                  </a:cubicBezTo>
                  <a:cubicBezTo>
                    <a:pt x="0" y="477"/>
                    <a:pt x="143" y="620"/>
                    <a:pt x="310" y="620"/>
                  </a:cubicBezTo>
                  <a:cubicBezTo>
                    <a:pt x="477" y="620"/>
                    <a:pt x="620" y="477"/>
                    <a:pt x="620" y="310"/>
                  </a:cubicBezTo>
                  <a:cubicBezTo>
                    <a:pt x="620" y="120"/>
                    <a:pt x="477"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109"/>
            <p:cNvSpPr/>
            <p:nvPr/>
          </p:nvSpPr>
          <p:spPr>
            <a:xfrm>
              <a:off x="2249850" y="3037000"/>
              <a:ext cx="60750" cy="16100"/>
            </a:xfrm>
            <a:custGeom>
              <a:avLst/>
              <a:gdLst/>
              <a:ahLst/>
              <a:cxnLst/>
              <a:rect l="l" t="t" r="r" b="b"/>
              <a:pathLst>
                <a:path w="2430" h="644" extrusionOk="0">
                  <a:moveTo>
                    <a:pt x="381" y="0"/>
                  </a:moveTo>
                  <a:cubicBezTo>
                    <a:pt x="0" y="48"/>
                    <a:pt x="0" y="595"/>
                    <a:pt x="381" y="643"/>
                  </a:cubicBezTo>
                  <a:lnTo>
                    <a:pt x="2048" y="643"/>
                  </a:lnTo>
                  <a:cubicBezTo>
                    <a:pt x="2429" y="595"/>
                    <a:pt x="2429" y="48"/>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109"/>
            <p:cNvSpPr/>
            <p:nvPr/>
          </p:nvSpPr>
          <p:spPr>
            <a:xfrm>
              <a:off x="2223050" y="3037000"/>
              <a:ext cx="15500" cy="16100"/>
            </a:xfrm>
            <a:custGeom>
              <a:avLst/>
              <a:gdLst/>
              <a:ahLst/>
              <a:cxnLst/>
              <a:rect l="l" t="t" r="r" b="b"/>
              <a:pathLst>
                <a:path w="620" h="644" extrusionOk="0">
                  <a:moveTo>
                    <a:pt x="310" y="0"/>
                  </a:moveTo>
                  <a:cubicBezTo>
                    <a:pt x="143" y="0"/>
                    <a:pt x="0" y="143"/>
                    <a:pt x="0" y="310"/>
                  </a:cubicBezTo>
                  <a:cubicBezTo>
                    <a:pt x="0" y="500"/>
                    <a:pt x="143" y="643"/>
                    <a:pt x="310" y="643"/>
                  </a:cubicBezTo>
                  <a:cubicBezTo>
                    <a:pt x="477" y="643"/>
                    <a:pt x="620" y="500"/>
                    <a:pt x="620" y="310"/>
                  </a:cubicBezTo>
                  <a:cubicBezTo>
                    <a:pt x="620" y="143"/>
                    <a:pt x="477"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6" name="Google Shape;13846;p109"/>
          <p:cNvGrpSpPr/>
          <p:nvPr/>
        </p:nvGrpSpPr>
        <p:grpSpPr>
          <a:xfrm>
            <a:off x="1766364" y="2327420"/>
            <a:ext cx="352774" cy="349642"/>
            <a:chOff x="1633050" y="2792900"/>
            <a:chExt cx="270325" cy="267925"/>
          </a:xfrm>
        </p:grpSpPr>
        <p:sp>
          <p:nvSpPr>
            <p:cNvPr id="13847" name="Google Shape;13847;p109"/>
            <p:cNvSpPr/>
            <p:nvPr/>
          </p:nvSpPr>
          <p:spPr>
            <a:xfrm>
              <a:off x="1633050" y="2962425"/>
              <a:ext cx="101825" cy="98400"/>
            </a:xfrm>
            <a:custGeom>
              <a:avLst/>
              <a:gdLst/>
              <a:ahLst/>
              <a:cxnLst/>
              <a:rect l="l" t="t" r="r" b="b"/>
              <a:pathLst>
                <a:path w="4073" h="3936" extrusionOk="0">
                  <a:moveTo>
                    <a:pt x="2504" y="0"/>
                  </a:moveTo>
                  <a:cubicBezTo>
                    <a:pt x="2394" y="0"/>
                    <a:pt x="2287" y="42"/>
                    <a:pt x="2215" y="125"/>
                  </a:cubicBezTo>
                  <a:lnTo>
                    <a:pt x="477" y="1888"/>
                  </a:lnTo>
                  <a:cubicBezTo>
                    <a:pt x="0" y="2340"/>
                    <a:pt x="0" y="3102"/>
                    <a:pt x="477" y="3578"/>
                  </a:cubicBezTo>
                  <a:cubicBezTo>
                    <a:pt x="703" y="3817"/>
                    <a:pt x="1012" y="3936"/>
                    <a:pt x="1322" y="3936"/>
                  </a:cubicBezTo>
                  <a:cubicBezTo>
                    <a:pt x="1632" y="3936"/>
                    <a:pt x="1941" y="3817"/>
                    <a:pt x="2167" y="3578"/>
                  </a:cubicBezTo>
                  <a:lnTo>
                    <a:pt x="3906" y="1840"/>
                  </a:lnTo>
                  <a:cubicBezTo>
                    <a:pt x="4073" y="1673"/>
                    <a:pt x="4073" y="1411"/>
                    <a:pt x="3906" y="1245"/>
                  </a:cubicBezTo>
                  <a:lnTo>
                    <a:pt x="2810" y="125"/>
                  </a:lnTo>
                  <a:cubicBezTo>
                    <a:pt x="2727" y="42"/>
                    <a:pt x="2614" y="0"/>
                    <a:pt x="2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109"/>
            <p:cNvSpPr/>
            <p:nvPr/>
          </p:nvSpPr>
          <p:spPr>
            <a:xfrm>
              <a:off x="1714025" y="2935775"/>
              <a:ext cx="46450" cy="47050"/>
            </a:xfrm>
            <a:custGeom>
              <a:avLst/>
              <a:gdLst/>
              <a:ahLst/>
              <a:cxnLst/>
              <a:rect l="l" t="t" r="r" b="b"/>
              <a:pathLst>
                <a:path w="1858" h="1882" extrusionOk="0">
                  <a:moveTo>
                    <a:pt x="738" y="1"/>
                  </a:moveTo>
                  <a:lnTo>
                    <a:pt x="0" y="763"/>
                  </a:lnTo>
                  <a:lnTo>
                    <a:pt x="1096" y="1882"/>
                  </a:lnTo>
                  <a:lnTo>
                    <a:pt x="1858" y="1120"/>
                  </a:lnTo>
                  <a:cubicBezTo>
                    <a:pt x="1405" y="834"/>
                    <a:pt x="1024" y="453"/>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109"/>
            <p:cNvSpPr/>
            <p:nvPr/>
          </p:nvSpPr>
          <p:spPr>
            <a:xfrm>
              <a:off x="1701525" y="2792900"/>
              <a:ext cx="201850" cy="172750"/>
            </a:xfrm>
            <a:custGeom>
              <a:avLst/>
              <a:gdLst/>
              <a:ahLst/>
              <a:cxnLst/>
              <a:rect l="l" t="t" r="r" b="b"/>
              <a:pathLst>
                <a:path w="8074" h="6910" extrusionOk="0">
                  <a:moveTo>
                    <a:pt x="3906" y="2405"/>
                  </a:moveTo>
                  <a:cubicBezTo>
                    <a:pt x="4168" y="2405"/>
                    <a:pt x="4310" y="2739"/>
                    <a:pt x="4120" y="2929"/>
                  </a:cubicBezTo>
                  <a:cubicBezTo>
                    <a:pt x="4056" y="3001"/>
                    <a:pt x="3974" y="3033"/>
                    <a:pt x="3893" y="3033"/>
                  </a:cubicBezTo>
                  <a:cubicBezTo>
                    <a:pt x="3731" y="3033"/>
                    <a:pt x="3572" y="2905"/>
                    <a:pt x="3572" y="2715"/>
                  </a:cubicBezTo>
                  <a:cubicBezTo>
                    <a:pt x="3572" y="2548"/>
                    <a:pt x="3715" y="2405"/>
                    <a:pt x="3906" y="2405"/>
                  </a:cubicBezTo>
                  <a:close/>
                  <a:moveTo>
                    <a:pt x="5364" y="3861"/>
                  </a:moveTo>
                  <a:cubicBezTo>
                    <a:pt x="5520" y="3861"/>
                    <a:pt x="5668" y="3977"/>
                    <a:pt x="5668" y="4168"/>
                  </a:cubicBezTo>
                  <a:cubicBezTo>
                    <a:pt x="5668" y="4358"/>
                    <a:pt x="5525" y="4501"/>
                    <a:pt x="5358" y="4501"/>
                  </a:cubicBezTo>
                  <a:lnTo>
                    <a:pt x="5358" y="4477"/>
                  </a:lnTo>
                  <a:cubicBezTo>
                    <a:pt x="5072" y="4477"/>
                    <a:pt x="4930" y="4144"/>
                    <a:pt x="5144" y="3953"/>
                  </a:cubicBezTo>
                  <a:cubicBezTo>
                    <a:pt x="5207" y="3890"/>
                    <a:pt x="5287" y="3861"/>
                    <a:pt x="5364" y="3861"/>
                  </a:cubicBezTo>
                  <a:close/>
                  <a:moveTo>
                    <a:pt x="5457" y="2292"/>
                  </a:moveTo>
                  <a:cubicBezTo>
                    <a:pt x="5537" y="2292"/>
                    <a:pt x="5620" y="2322"/>
                    <a:pt x="5692" y="2382"/>
                  </a:cubicBezTo>
                  <a:cubicBezTo>
                    <a:pt x="5811" y="2501"/>
                    <a:pt x="5811" y="2715"/>
                    <a:pt x="5692" y="2834"/>
                  </a:cubicBezTo>
                  <a:lnTo>
                    <a:pt x="4001" y="4501"/>
                  </a:lnTo>
                  <a:cubicBezTo>
                    <a:pt x="3953" y="4549"/>
                    <a:pt x="3882" y="4596"/>
                    <a:pt x="3787" y="4596"/>
                  </a:cubicBezTo>
                  <a:cubicBezTo>
                    <a:pt x="3501" y="4596"/>
                    <a:pt x="3382" y="4263"/>
                    <a:pt x="3572" y="4049"/>
                  </a:cubicBezTo>
                  <a:lnTo>
                    <a:pt x="5239" y="2382"/>
                  </a:lnTo>
                  <a:cubicBezTo>
                    <a:pt x="5299" y="2322"/>
                    <a:pt x="5376" y="2292"/>
                    <a:pt x="5457" y="2292"/>
                  </a:cubicBezTo>
                  <a:close/>
                  <a:moveTo>
                    <a:pt x="4620" y="0"/>
                  </a:moveTo>
                  <a:cubicBezTo>
                    <a:pt x="1548" y="0"/>
                    <a:pt x="0" y="3715"/>
                    <a:pt x="2191" y="5882"/>
                  </a:cubicBezTo>
                  <a:cubicBezTo>
                    <a:pt x="2893" y="6592"/>
                    <a:pt x="3758" y="6910"/>
                    <a:pt x="4607" y="6910"/>
                  </a:cubicBezTo>
                  <a:cubicBezTo>
                    <a:pt x="6376" y="6910"/>
                    <a:pt x="8073" y="5530"/>
                    <a:pt x="8073" y="3453"/>
                  </a:cubicBezTo>
                  <a:cubicBezTo>
                    <a:pt x="8073" y="1548"/>
                    <a:pt x="6525"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0" name="Google Shape;13850;p109"/>
          <p:cNvGrpSpPr/>
          <p:nvPr/>
        </p:nvGrpSpPr>
        <p:grpSpPr>
          <a:xfrm>
            <a:off x="997165" y="2327355"/>
            <a:ext cx="366770" cy="349512"/>
            <a:chOff x="1043625" y="2792850"/>
            <a:chExt cx="281050" cy="267825"/>
          </a:xfrm>
        </p:grpSpPr>
        <p:sp>
          <p:nvSpPr>
            <p:cNvPr id="13851" name="Google Shape;13851;p109"/>
            <p:cNvSpPr/>
            <p:nvPr/>
          </p:nvSpPr>
          <p:spPr>
            <a:xfrm>
              <a:off x="1151700" y="2869575"/>
              <a:ext cx="92600" cy="91225"/>
            </a:xfrm>
            <a:custGeom>
              <a:avLst/>
              <a:gdLst/>
              <a:ahLst/>
              <a:cxnLst/>
              <a:rect l="l" t="t" r="r" b="b"/>
              <a:pathLst>
                <a:path w="3704" h="3649" extrusionOk="0">
                  <a:moveTo>
                    <a:pt x="408" y="0"/>
                  </a:moveTo>
                  <a:cubicBezTo>
                    <a:pt x="196" y="0"/>
                    <a:pt x="0" y="212"/>
                    <a:pt x="131" y="458"/>
                  </a:cubicBezTo>
                  <a:lnTo>
                    <a:pt x="822" y="1672"/>
                  </a:lnTo>
                  <a:cubicBezTo>
                    <a:pt x="679" y="1839"/>
                    <a:pt x="608" y="2077"/>
                    <a:pt x="608" y="2291"/>
                  </a:cubicBezTo>
                  <a:cubicBezTo>
                    <a:pt x="608" y="2856"/>
                    <a:pt x="1060" y="3236"/>
                    <a:pt x="1543" y="3236"/>
                  </a:cubicBezTo>
                  <a:cubicBezTo>
                    <a:pt x="1753" y="3236"/>
                    <a:pt x="1968" y="3164"/>
                    <a:pt x="2156" y="3006"/>
                  </a:cubicBezTo>
                  <a:lnTo>
                    <a:pt x="3203" y="3601"/>
                  </a:lnTo>
                  <a:cubicBezTo>
                    <a:pt x="3251" y="3625"/>
                    <a:pt x="3299" y="3649"/>
                    <a:pt x="3370" y="3649"/>
                  </a:cubicBezTo>
                  <a:cubicBezTo>
                    <a:pt x="3465" y="3649"/>
                    <a:pt x="3584" y="3577"/>
                    <a:pt x="3632" y="3482"/>
                  </a:cubicBezTo>
                  <a:cubicBezTo>
                    <a:pt x="3703" y="3339"/>
                    <a:pt x="3656" y="3149"/>
                    <a:pt x="3513" y="3053"/>
                  </a:cubicBezTo>
                  <a:lnTo>
                    <a:pt x="3537" y="3053"/>
                  </a:lnTo>
                  <a:lnTo>
                    <a:pt x="2489" y="2458"/>
                  </a:lnTo>
                  <a:cubicBezTo>
                    <a:pt x="2489" y="2410"/>
                    <a:pt x="2489" y="2339"/>
                    <a:pt x="2489" y="2291"/>
                  </a:cubicBezTo>
                  <a:cubicBezTo>
                    <a:pt x="2489" y="1767"/>
                    <a:pt x="2060" y="1339"/>
                    <a:pt x="1536" y="1339"/>
                  </a:cubicBezTo>
                  <a:cubicBezTo>
                    <a:pt x="1489" y="1339"/>
                    <a:pt x="1441" y="1363"/>
                    <a:pt x="1370" y="1363"/>
                  </a:cubicBezTo>
                  <a:lnTo>
                    <a:pt x="679" y="148"/>
                  </a:lnTo>
                  <a:cubicBezTo>
                    <a:pt x="605" y="44"/>
                    <a:pt x="505" y="0"/>
                    <a:pt x="4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109"/>
            <p:cNvSpPr/>
            <p:nvPr/>
          </p:nvSpPr>
          <p:spPr>
            <a:xfrm>
              <a:off x="1043625" y="2792850"/>
              <a:ext cx="281050" cy="267825"/>
            </a:xfrm>
            <a:custGeom>
              <a:avLst/>
              <a:gdLst/>
              <a:ahLst/>
              <a:cxnLst/>
              <a:rect l="l" t="t" r="r" b="b"/>
              <a:pathLst>
                <a:path w="11242" h="10713" extrusionOk="0">
                  <a:moveTo>
                    <a:pt x="5883" y="0"/>
                  </a:moveTo>
                  <a:cubicBezTo>
                    <a:pt x="4598" y="0"/>
                    <a:pt x="3318" y="457"/>
                    <a:pt x="2311" y="1360"/>
                  </a:cubicBezTo>
                  <a:cubicBezTo>
                    <a:pt x="477" y="3003"/>
                    <a:pt x="1" y="5694"/>
                    <a:pt x="1144" y="7861"/>
                  </a:cubicBezTo>
                  <a:cubicBezTo>
                    <a:pt x="2079" y="9653"/>
                    <a:pt x="3923" y="10713"/>
                    <a:pt x="5867" y="10713"/>
                  </a:cubicBezTo>
                  <a:cubicBezTo>
                    <a:pt x="6299" y="10713"/>
                    <a:pt x="6736" y="10660"/>
                    <a:pt x="7169" y="10552"/>
                  </a:cubicBezTo>
                  <a:cubicBezTo>
                    <a:pt x="9574" y="9957"/>
                    <a:pt x="11241" y="7813"/>
                    <a:pt x="11241" y="5360"/>
                  </a:cubicBezTo>
                  <a:cubicBezTo>
                    <a:pt x="11241" y="5170"/>
                    <a:pt x="11099" y="5051"/>
                    <a:pt x="10932" y="5051"/>
                  </a:cubicBezTo>
                  <a:lnTo>
                    <a:pt x="9265" y="5051"/>
                  </a:lnTo>
                  <a:cubicBezTo>
                    <a:pt x="8884" y="5075"/>
                    <a:pt x="8884" y="5622"/>
                    <a:pt x="9265" y="5670"/>
                  </a:cubicBezTo>
                  <a:lnTo>
                    <a:pt x="9717" y="5670"/>
                  </a:lnTo>
                  <a:cubicBezTo>
                    <a:pt x="9693" y="6122"/>
                    <a:pt x="9574" y="6575"/>
                    <a:pt x="9360" y="7004"/>
                  </a:cubicBezTo>
                  <a:lnTo>
                    <a:pt x="8979" y="6765"/>
                  </a:lnTo>
                  <a:cubicBezTo>
                    <a:pt x="8922" y="6731"/>
                    <a:pt x="8866" y="6717"/>
                    <a:pt x="8814" y="6717"/>
                  </a:cubicBezTo>
                  <a:cubicBezTo>
                    <a:pt x="8534" y="6717"/>
                    <a:pt x="8349" y="7133"/>
                    <a:pt x="8669" y="7313"/>
                  </a:cubicBezTo>
                  <a:lnTo>
                    <a:pt x="9051" y="7527"/>
                  </a:lnTo>
                  <a:cubicBezTo>
                    <a:pt x="8789" y="7909"/>
                    <a:pt x="8455" y="8242"/>
                    <a:pt x="8074" y="8504"/>
                  </a:cubicBezTo>
                  <a:lnTo>
                    <a:pt x="7860" y="8123"/>
                  </a:lnTo>
                  <a:cubicBezTo>
                    <a:pt x="7792" y="8003"/>
                    <a:pt x="7692" y="7954"/>
                    <a:pt x="7593" y="7954"/>
                  </a:cubicBezTo>
                  <a:cubicBezTo>
                    <a:pt x="7376" y="7954"/>
                    <a:pt x="7165" y="8188"/>
                    <a:pt x="7312" y="8432"/>
                  </a:cubicBezTo>
                  <a:lnTo>
                    <a:pt x="7550" y="8813"/>
                  </a:lnTo>
                  <a:cubicBezTo>
                    <a:pt x="7122" y="9028"/>
                    <a:pt x="6669" y="9147"/>
                    <a:pt x="6217" y="9171"/>
                  </a:cubicBezTo>
                  <a:lnTo>
                    <a:pt x="6217" y="8718"/>
                  </a:lnTo>
                  <a:cubicBezTo>
                    <a:pt x="6217" y="8516"/>
                    <a:pt x="6062" y="8415"/>
                    <a:pt x="5907" y="8415"/>
                  </a:cubicBezTo>
                  <a:cubicBezTo>
                    <a:pt x="5752" y="8415"/>
                    <a:pt x="5597" y="8516"/>
                    <a:pt x="5597" y="8718"/>
                  </a:cubicBezTo>
                  <a:lnTo>
                    <a:pt x="5597" y="9171"/>
                  </a:lnTo>
                  <a:cubicBezTo>
                    <a:pt x="5121" y="9147"/>
                    <a:pt x="4669" y="9028"/>
                    <a:pt x="4264" y="8813"/>
                  </a:cubicBezTo>
                  <a:lnTo>
                    <a:pt x="4478" y="8432"/>
                  </a:lnTo>
                  <a:cubicBezTo>
                    <a:pt x="4625" y="8188"/>
                    <a:pt x="4414" y="7954"/>
                    <a:pt x="4205" y="7954"/>
                  </a:cubicBezTo>
                  <a:cubicBezTo>
                    <a:pt x="4109" y="7954"/>
                    <a:pt x="4014" y="8003"/>
                    <a:pt x="3954" y="8123"/>
                  </a:cubicBezTo>
                  <a:lnTo>
                    <a:pt x="3716" y="8504"/>
                  </a:lnTo>
                  <a:cubicBezTo>
                    <a:pt x="3335" y="8242"/>
                    <a:pt x="3002" y="7909"/>
                    <a:pt x="2740" y="7527"/>
                  </a:cubicBezTo>
                  <a:lnTo>
                    <a:pt x="3145" y="7313"/>
                  </a:lnTo>
                  <a:cubicBezTo>
                    <a:pt x="3394" y="7126"/>
                    <a:pt x="3244" y="6739"/>
                    <a:pt x="2964" y="6739"/>
                  </a:cubicBezTo>
                  <a:cubicBezTo>
                    <a:pt x="2924" y="6739"/>
                    <a:pt x="2880" y="6747"/>
                    <a:pt x="2835" y="6765"/>
                  </a:cubicBezTo>
                  <a:lnTo>
                    <a:pt x="2454" y="7004"/>
                  </a:lnTo>
                  <a:cubicBezTo>
                    <a:pt x="2240" y="6575"/>
                    <a:pt x="2120" y="6122"/>
                    <a:pt x="2097" y="5670"/>
                  </a:cubicBezTo>
                  <a:lnTo>
                    <a:pt x="2549" y="5670"/>
                  </a:lnTo>
                  <a:cubicBezTo>
                    <a:pt x="2930" y="5622"/>
                    <a:pt x="2930" y="5075"/>
                    <a:pt x="2549" y="5051"/>
                  </a:cubicBezTo>
                  <a:lnTo>
                    <a:pt x="2097" y="5051"/>
                  </a:lnTo>
                  <a:cubicBezTo>
                    <a:pt x="2120" y="4575"/>
                    <a:pt x="2240" y="4122"/>
                    <a:pt x="2454" y="3717"/>
                  </a:cubicBezTo>
                  <a:lnTo>
                    <a:pt x="2835" y="3932"/>
                  </a:lnTo>
                  <a:cubicBezTo>
                    <a:pt x="2903" y="3982"/>
                    <a:pt x="2970" y="4004"/>
                    <a:pt x="3032" y="4004"/>
                  </a:cubicBezTo>
                  <a:cubicBezTo>
                    <a:pt x="3318" y="4004"/>
                    <a:pt x="3497" y="3545"/>
                    <a:pt x="3145" y="3408"/>
                  </a:cubicBezTo>
                  <a:lnTo>
                    <a:pt x="2740" y="3169"/>
                  </a:lnTo>
                  <a:cubicBezTo>
                    <a:pt x="3002" y="2788"/>
                    <a:pt x="3335" y="2455"/>
                    <a:pt x="3716" y="2193"/>
                  </a:cubicBezTo>
                  <a:lnTo>
                    <a:pt x="3954" y="2598"/>
                  </a:lnTo>
                  <a:cubicBezTo>
                    <a:pt x="4014" y="2710"/>
                    <a:pt x="4109" y="2756"/>
                    <a:pt x="4204" y="2756"/>
                  </a:cubicBezTo>
                  <a:cubicBezTo>
                    <a:pt x="4413" y="2756"/>
                    <a:pt x="4625" y="2534"/>
                    <a:pt x="4478" y="2288"/>
                  </a:cubicBezTo>
                  <a:lnTo>
                    <a:pt x="4264" y="1883"/>
                  </a:lnTo>
                  <a:cubicBezTo>
                    <a:pt x="4669" y="1693"/>
                    <a:pt x="5121" y="1574"/>
                    <a:pt x="5597" y="1526"/>
                  </a:cubicBezTo>
                  <a:lnTo>
                    <a:pt x="5597" y="1979"/>
                  </a:lnTo>
                  <a:cubicBezTo>
                    <a:pt x="5585" y="2193"/>
                    <a:pt x="5740" y="2300"/>
                    <a:pt x="5898" y="2300"/>
                  </a:cubicBezTo>
                  <a:cubicBezTo>
                    <a:pt x="6056" y="2300"/>
                    <a:pt x="6217" y="2193"/>
                    <a:pt x="6217" y="1979"/>
                  </a:cubicBezTo>
                  <a:lnTo>
                    <a:pt x="6217" y="1526"/>
                  </a:lnTo>
                  <a:cubicBezTo>
                    <a:pt x="6788" y="1574"/>
                    <a:pt x="7336" y="1741"/>
                    <a:pt x="7812" y="2026"/>
                  </a:cubicBezTo>
                  <a:lnTo>
                    <a:pt x="7645" y="2193"/>
                  </a:lnTo>
                  <a:cubicBezTo>
                    <a:pt x="7431" y="2360"/>
                    <a:pt x="7550" y="2741"/>
                    <a:pt x="7836" y="2741"/>
                  </a:cubicBezTo>
                  <a:lnTo>
                    <a:pt x="9574" y="2907"/>
                  </a:lnTo>
                  <a:cubicBezTo>
                    <a:pt x="9592" y="2912"/>
                    <a:pt x="9609" y="2914"/>
                    <a:pt x="9627" y="2914"/>
                  </a:cubicBezTo>
                  <a:cubicBezTo>
                    <a:pt x="9704" y="2914"/>
                    <a:pt x="9778" y="2875"/>
                    <a:pt x="9836" y="2836"/>
                  </a:cubicBezTo>
                  <a:cubicBezTo>
                    <a:pt x="9908" y="2765"/>
                    <a:pt x="9932" y="2669"/>
                    <a:pt x="9932" y="2574"/>
                  </a:cubicBezTo>
                  <a:lnTo>
                    <a:pt x="9741" y="836"/>
                  </a:lnTo>
                  <a:cubicBezTo>
                    <a:pt x="9717" y="717"/>
                    <a:pt x="9646" y="598"/>
                    <a:pt x="9527" y="574"/>
                  </a:cubicBezTo>
                  <a:cubicBezTo>
                    <a:pt x="9487" y="558"/>
                    <a:pt x="9447" y="550"/>
                    <a:pt x="9409" y="550"/>
                  </a:cubicBezTo>
                  <a:cubicBezTo>
                    <a:pt x="9334" y="550"/>
                    <a:pt x="9265" y="582"/>
                    <a:pt x="9217" y="645"/>
                  </a:cubicBezTo>
                  <a:lnTo>
                    <a:pt x="8908" y="931"/>
                  </a:lnTo>
                  <a:cubicBezTo>
                    <a:pt x="7995" y="308"/>
                    <a:pt x="6937" y="0"/>
                    <a:pt x="5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109"/>
            <p:cNvSpPr/>
            <p:nvPr/>
          </p:nvSpPr>
          <p:spPr>
            <a:xfrm>
              <a:off x="1151700" y="2869575"/>
              <a:ext cx="92600" cy="91225"/>
            </a:xfrm>
            <a:custGeom>
              <a:avLst/>
              <a:gdLst/>
              <a:ahLst/>
              <a:cxnLst/>
              <a:rect l="l" t="t" r="r" b="b"/>
              <a:pathLst>
                <a:path w="3704" h="3649" extrusionOk="0">
                  <a:moveTo>
                    <a:pt x="408" y="0"/>
                  </a:moveTo>
                  <a:cubicBezTo>
                    <a:pt x="196" y="0"/>
                    <a:pt x="0" y="212"/>
                    <a:pt x="131" y="458"/>
                  </a:cubicBezTo>
                  <a:lnTo>
                    <a:pt x="822" y="1672"/>
                  </a:lnTo>
                  <a:cubicBezTo>
                    <a:pt x="679" y="1839"/>
                    <a:pt x="608" y="2077"/>
                    <a:pt x="608" y="2291"/>
                  </a:cubicBezTo>
                  <a:cubicBezTo>
                    <a:pt x="608" y="2856"/>
                    <a:pt x="1060" y="3236"/>
                    <a:pt x="1543" y="3236"/>
                  </a:cubicBezTo>
                  <a:cubicBezTo>
                    <a:pt x="1753" y="3236"/>
                    <a:pt x="1968" y="3164"/>
                    <a:pt x="2156" y="3006"/>
                  </a:cubicBezTo>
                  <a:lnTo>
                    <a:pt x="3203" y="3601"/>
                  </a:lnTo>
                  <a:cubicBezTo>
                    <a:pt x="3251" y="3625"/>
                    <a:pt x="3299" y="3649"/>
                    <a:pt x="3370" y="3649"/>
                  </a:cubicBezTo>
                  <a:cubicBezTo>
                    <a:pt x="3465" y="3649"/>
                    <a:pt x="3584" y="3577"/>
                    <a:pt x="3632" y="3482"/>
                  </a:cubicBezTo>
                  <a:cubicBezTo>
                    <a:pt x="3703" y="3339"/>
                    <a:pt x="3656" y="3149"/>
                    <a:pt x="3513" y="3053"/>
                  </a:cubicBezTo>
                  <a:lnTo>
                    <a:pt x="3537" y="3053"/>
                  </a:lnTo>
                  <a:lnTo>
                    <a:pt x="2489" y="2458"/>
                  </a:lnTo>
                  <a:cubicBezTo>
                    <a:pt x="2489" y="2410"/>
                    <a:pt x="2489" y="2339"/>
                    <a:pt x="2489" y="2291"/>
                  </a:cubicBezTo>
                  <a:cubicBezTo>
                    <a:pt x="2489" y="1767"/>
                    <a:pt x="2060" y="1339"/>
                    <a:pt x="1536" y="1339"/>
                  </a:cubicBezTo>
                  <a:cubicBezTo>
                    <a:pt x="1489" y="1339"/>
                    <a:pt x="1441" y="1363"/>
                    <a:pt x="1370" y="1363"/>
                  </a:cubicBezTo>
                  <a:lnTo>
                    <a:pt x="679" y="148"/>
                  </a:lnTo>
                  <a:cubicBezTo>
                    <a:pt x="605" y="44"/>
                    <a:pt x="505" y="0"/>
                    <a:pt x="4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109"/>
            <p:cNvSpPr/>
            <p:nvPr/>
          </p:nvSpPr>
          <p:spPr>
            <a:xfrm>
              <a:off x="1043625" y="2792850"/>
              <a:ext cx="281050" cy="267825"/>
            </a:xfrm>
            <a:custGeom>
              <a:avLst/>
              <a:gdLst/>
              <a:ahLst/>
              <a:cxnLst/>
              <a:rect l="l" t="t" r="r" b="b"/>
              <a:pathLst>
                <a:path w="11242" h="10713" extrusionOk="0">
                  <a:moveTo>
                    <a:pt x="5883" y="0"/>
                  </a:moveTo>
                  <a:cubicBezTo>
                    <a:pt x="4598" y="0"/>
                    <a:pt x="3318" y="457"/>
                    <a:pt x="2311" y="1360"/>
                  </a:cubicBezTo>
                  <a:cubicBezTo>
                    <a:pt x="477" y="3003"/>
                    <a:pt x="1" y="5694"/>
                    <a:pt x="1144" y="7861"/>
                  </a:cubicBezTo>
                  <a:cubicBezTo>
                    <a:pt x="2079" y="9653"/>
                    <a:pt x="3923" y="10713"/>
                    <a:pt x="5867" y="10713"/>
                  </a:cubicBezTo>
                  <a:cubicBezTo>
                    <a:pt x="6299" y="10713"/>
                    <a:pt x="6736" y="10660"/>
                    <a:pt x="7169" y="10552"/>
                  </a:cubicBezTo>
                  <a:cubicBezTo>
                    <a:pt x="9574" y="9957"/>
                    <a:pt x="11241" y="7813"/>
                    <a:pt x="11241" y="5360"/>
                  </a:cubicBezTo>
                  <a:cubicBezTo>
                    <a:pt x="11241" y="5170"/>
                    <a:pt x="11099" y="5051"/>
                    <a:pt x="10932" y="5051"/>
                  </a:cubicBezTo>
                  <a:lnTo>
                    <a:pt x="9265" y="5051"/>
                  </a:lnTo>
                  <a:cubicBezTo>
                    <a:pt x="8884" y="5075"/>
                    <a:pt x="8884" y="5622"/>
                    <a:pt x="9265" y="5670"/>
                  </a:cubicBezTo>
                  <a:lnTo>
                    <a:pt x="9717" y="5670"/>
                  </a:lnTo>
                  <a:cubicBezTo>
                    <a:pt x="9693" y="6122"/>
                    <a:pt x="9574" y="6575"/>
                    <a:pt x="9360" y="7004"/>
                  </a:cubicBezTo>
                  <a:lnTo>
                    <a:pt x="8979" y="6765"/>
                  </a:lnTo>
                  <a:cubicBezTo>
                    <a:pt x="8922" y="6731"/>
                    <a:pt x="8866" y="6717"/>
                    <a:pt x="8814" y="6717"/>
                  </a:cubicBezTo>
                  <a:cubicBezTo>
                    <a:pt x="8534" y="6717"/>
                    <a:pt x="8349" y="7133"/>
                    <a:pt x="8669" y="7313"/>
                  </a:cubicBezTo>
                  <a:lnTo>
                    <a:pt x="9051" y="7527"/>
                  </a:lnTo>
                  <a:cubicBezTo>
                    <a:pt x="8789" y="7909"/>
                    <a:pt x="8455" y="8242"/>
                    <a:pt x="8074" y="8504"/>
                  </a:cubicBezTo>
                  <a:lnTo>
                    <a:pt x="7860" y="8123"/>
                  </a:lnTo>
                  <a:cubicBezTo>
                    <a:pt x="7792" y="8003"/>
                    <a:pt x="7692" y="7954"/>
                    <a:pt x="7593" y="7954"/>
                  </a:cubicBezTo>
                  <a:cubicBezTo>
                    <a:pt x="7376" y="7954"/>
                    <a:pt x="7165" y="8188"/>
                    <a:pt x="7312" y="8432"/>
                  </a:cubicBezTo>
                  <a:lnTo>
                    <a:pt x="7550" y="8813"/>
                  </a:lnTo>
                  <a:cubicBezTo>
                    <a:pt x="7122" y="9028"/>
                    <a:pt x="6669" y="9147"/>
                    <a:pt x="6217" y="9171"/>
                  </a:cubicBezTo>
                  <a:lnTo>
                    <a:pt x="6217" y="8718"/>
                  </a:lnTo>
                  <a:cubicBezTo>
                    <a:pt x="6217" y="8516"/>
                    <a:pt x="6062" y="8415"/>
                    <a:pt x="5907" y="8415"/>
                  </a:cubicBezTo>
                  <a:cubicBezTo>
                    <a:pt x="5752" y="8415"/>
                    <a:pt x="5597" y="8516"/>
                    <a:pt x="5597" y="8718"/>
                  </a:cubicBezTo>
                  <a:lnTo>
                    <a:pt x="5597" y="9171"/>
                  </a:lnTo>
                  <a:cubicBezTo>
                    <a:pt x="5121" y="9147"/>
                    <a:pt x="4669" y="9028"/>
                    <a:pt x="4264" y="8813"/>
                  </a:cubicBezTo>
                  <a:lnTo>
                    <a:pt x="4478" y="8432"/>
                  </a:lnTo>
                  <a:cubicBezTo>
                    <a:pt x="4625" y="8188"/>
                    <a:pt x="4414" y="7954"/>
                    <a:pt x="4205" y="7954"/>
                  </a:cubicBezTo>
                  <a:cubicBezTo>
                    <a:pt x="4109" y="7954"/>
                    <a:pt x="4014" y="8003"/>
                    <a:pt x="3954" y="8123"/>
                  </a:cubicBezTo>
                  <a:lnTo>
                    <a:pt x="3716" y="8504"/>
                  </a:lnTo>
                  <a:cubicBezTo>
                    <a:pt x="3335" y="8242"/>
                    <a:pt x="3002" y="7909"/>
                    <a:pt x="2740" y="7527"/>
                  </a:cubicBezTo>
                  <a:lnTo>
                    <a:pt x="3145" y="7313"/>
                  </a:lnTo>
                  <a:cubicBezTo>
                    <a:pt x="3394" y="7126"/>
                    <a:pt x="3244" y="6739"/>
                    <a:pt x="2964" y="6739"/>
                  </a:cubicBezTo>
                  <a:cubicBezTo>
                    <a:pt x="2924" y="6739"/>
                    <a:pt x="2880" y="6747"/>
                    <a:pt x="2835" y="6765"/>
                  </a:cubicBezTo>
                  <a:lnTo>
                    <a:pt x="2454" y="7004"/>
                  </a:lnTo>
                  <a:cubicBezTo>
                    <a:pt x="2240" y="6575"/>
                    <a:pt x="2120" y="6122"/>
                    <a:pt x="2097" y="5670"/>
                  </a:cubicBezTo>
                  <a:lnTo>
                    <a:pt x="2549" y="5670"/>
                  </a:lnTo>
                  <a:cubicBezTo>
                    <a:pt x="2930" y="5622"/>
                    <a:pt x="2930" y="5075"/>
                    <a:pt x="2549" y="5051"/>
                  </a:cubicBezTo>
                  <a:lnTo>
                    <a:pt x="2097" y="5051"/>
                  </a:lnTo>
                  <a:cubicBezTo>
                    <a:pt x="2120" y="4575"/>
                    <a:pt x="2240" y="4122"/>
                    <a:pt x="2454" y="3717"/>
                  </a:cubicBezTo>
                  <a:lnTo>
                    <a:pt x="2835" y="3932"/>
                  </a:lnTo>
                  <a:cubicBezTo>
                    <a:pt x="2903" y="3982"/>
                    <a:pt x="2970" y="4004"/>
                    <a:pt x="3032" y="4004"/>
                  </a:cubicBezTo>
                  <a:cubicBezTo>
                    <a:pt x="3318" y="4004"/>
                    <a:pt x="3497" y="3545"/>
                    <a:pt x="3145" y="3408"/>
                  </a:cubicBezTo>
                  <a:lnTo>
                    <a:pt x="2740" y="3169"/>
                  </a:lnTo>
                  <a:cubicBezTo>
                    <a:pt x="3002" y="2788"/>
                    <a:pt x="3335" y="2455"/>
                    <a:pt x="3716" y="2193"/>
                  </a:cubicBezTo>
                  <a:lnTo>
                    <a:pt x="3954" y="2598"/>
                  </a:lnTo>
                  <a:cubicBezTo>
                    <a:pt x="4014" y="2710"/>
                    <a:pt x="4109" y="2756"/>
                    <a:pt x="4204" y="2756"/>
                  </a:cubicBezTo>
                  <a:cubicBezTo>
                    <a:pt x="4413" y="2756"/>
                    <a:pt x="4625" y="2534"/>
                    <a:pt x="4478" y="2288"/>
                  </a:cubicBezTo>
                  <a:lnTo>
                    <a:pt x="4264" y="1883"/>
                  </a:lnTo>
                  <a:cubicBezTo>
                    <a:pt x="4669" y="1693"/>
                    <a:pt x="5121" y="1574"/>
                    <a:pt x="5597" y="1526"/>
                  </a:cubicBezTo>
                  <a:lnTo>
                    <a:pt x="5597" y="1979"/>
                  </a:lnTo>
                  <a:cubicBezTo>
                    <a:pt x="5585" y="2193"/>
                    <a:pt x="5740" y="2300"/>
                    <a:pt x="5898" y="2300"/>
                  </a:cubicBezTo>
                  <a:cubicBezTo>
                    <a:pt x="6056" y="2300"/>
                    <a:pt x="6217" y="2193"/>
                    <a:pt x="6217" y="1979"/>
                  </a:cubicBezTo>
                  <a:lnTo>
                    <a:pt x="6217" y="1526"/>
                  </a:lnTo>
                  <a:cubicBezTo>
                    <a:pt x="6788" y="1574"/>
                    <a:pt x="7336" y="1741"/>
                    <a:pt x="7812" y="2026"/>
                  </a:cubicBezTo>
                  <a:lnTo>
                    <a:pt x="7645" y="2193"/>
                  </a:lnTo>
                  <a:cubicBezTo>
                    <a:pt x="7431" y="2360"/>
                    <a:pt x="7550" y="2741"/>
                    <a:pt x="7836" y="2741"/>
                  </a:cubicBezTo>
                  <a:lnTo>
                    <a:pt x="9574" y="2907"/>
                  </a:lnTo>
                  <a:cubicBezTo>
                    <a:pt x="9592" y="2912"/>
                    <a:pt x="9609" y="2914"/>
                    <a:pt x="9627" y="2914"/>
                  </a:cubicBezTo>
                  <a:cubicBezTo>
                    <a:pt x="9704" y="2914"/>
                    <a:pt x="9778" y="2875"/>
                    <a:pt x="9836" y="2836"/>
                  </a:cubicBezTo>
                  <a:cubicBezTo>
                    <a:pt x="9908" y="2765"/>
                    <a:pt x="9932" y="2669"/>
                    <a:pt x="9932" y="2574"/>
                  </a:cubicBezTo>
                  <a:lnTo>
                    <a:pt x="9741" y="836"/>
                  </a:lnTo>
                  <a:cubicBezTo>
                    <a:pt x="9717" y="717"/>
                    <a:pt x="9646" y="598"/>
                    <a:pt x="9527" y="574"/>
                  </a:cubicBezTo>
                  <a:cubicBezTo>
                    <a:pt x="9487" y="558"/>
                    <a:pt x="9447" y="550"/>
                    <a:pt x="9409" y="550"/>
                  </a:cubicBezTo>
                  <a:cubicBezTo>
                    <a:pt x="9334" y="550"/>
                    <a:pt x="9265" y="582"/>
                    <a:pt x="9217" y="645"/>
                  </a:cubicBezTo>
                  <a:lnTo>
                    <a:pt x="8908" y="931"/>
                  </a:lnTo>
                  <a:cubicBezTo>
                    <a:pt x="7995" y="308"/>
                    <a:pt x="6937" y="0"/>
                    <a:pt x="5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5" name="Google Shape;13855;p109"/>
          <p:cNvGrpSpPr/>
          <p:nvPr/>
        </p:nvGrpSpPr>
        <p:grpSpPr>
          <a:xfrm>
            <a:off x="980232" y="2886026"/>
            <a:ext cx="372839" cy="351045"/>
            <a:chOff x="1030650" y="3220950"/>
            <a:chExt cx="285700" cy="269000"/>
          </a:xfrm>
        </p:grpSpPr>
        <p:sp>
          <p:nvSpPr>
            <p:cNvPr id="13856" name="Google Shape;13856;p109"/>
            <p:cNvSpPr/>
            <p:nvPr/>
          </p:nvSpPr>
          <p:spPr>
            <a:xfrm>
              <a:off x="1268100" y="3440050"/>
              <a:ext cx="6575" cy="16100"/>
            </a:xfrm>
            <a:custGeom>
              <a:avLst/>
              <a:gdLst/>
              <a:ahLst/>
              <a:cxnLst/>
              <a:rect l="l" t="t" r="r" b="b"/>
              <a:pathLst>
                <a:path w="263" h="644" extrusionOk="0">
                  <a:moveTo>
                    <a:pt x="0" y="0"/>
                  </a:moveTo>
                  <a:lnTo>
                    <a:pt x="0" y="643"/>
                  </a:lnTo>
                  <a:cubicBezTo>
                    <a:pt x="119" y="596"/>
                    <a:pt x="214" y="477"/>
                    <a:pt x="238" y="358"/>
                  </a:cubicBezTo>
                  <a:cubicBezTo>
                    <a:pt x="262" y="191"/>
                    <a:pt x="167" y="48"/>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109"/>
            <p:cNvSpPr/>
            <p:nvPr/>
          </p:nvSpPr>
          <p:spPr>
            <a:xfrm>
              <a:off x="1194850" y="3384675"/>
              <a:ext cx="121500" cy="104050"/>
            </a:xfrm>
            <a:custGeom>
              <a:avLst/>
              <a:gdLst/>
              <a:ahLst/>
              <a:cxnLst/>
              <a:rect l="l" t="t" r="r" b="b"/>
              <a:pathLst>
                <a:path w="4860" h="4162" extrusionOk="0">
                  <a:moveTo>
                    <a:pt x="2763" y="667"/>
                  </a:moveTo>
                  <a:cubicBezTo>
                    <a:pt x="2859" y="667"/>
                    <a:pt x="2930" y="739"/>
                    <a:pt x="2930" y="834"/>
                  </a:cubicBezTo>
                  <a:lnTo>
                    <a:pt x="2930" y="929"/>
                  </a:lnTo>
                  <a:cubicBezTo>
                    <a:pt x="3073" y="953"/>
                    <a:pt x="3192" y="1025"/>
                    <a:pt x="3287" y="1120"/>
                  </a:cubicBezTo>
                  <a:cubicBezTo>
                    <a:pt x="3359" y="1191"/>
                    <a:pt x="3335" y="1287"/>
                    <a:pt x="3287" y="1334"/>
                  </a:cubicBezTo>
                  <a:cubicBezTo>
                    <a:pt x="3252" y="1370"/>
                    <a:pt x="3210" y="1388"/>
                    <a:pt x="3168" y="1388"/>
                  </a:cubicBezTo>
                  <a:cubicBezTo>
                    <a:pt x="3127" y="1388"/>
                    <a:pt x="3085" y="1370"/>
                    <a:pt x="3049" y="1334"/>
                  </a:cubicBezTo>
                  <a:cubicBezTo>
                    <a:pt x="3025" y="1310"/>
                    <a:pt x="2978" y="1287"/>
                    <a:pt x="2930" y="1263"/>
                  </a:cubicBezTo>
                  <a:lnTo>
                    <a:pt x="2930" y="1906"/>
                  </a:lnTo>
                  <a:lnTo>
                    <a:pt x="3049" y="1930"/>
                  </a:lnTo>
                  <a:cubicBezTo>
                    <a:pt x="3335" y="2025"/>
                    <a:pt x="3502" y="2311"/>
                    <a:pt x="3454" y="2620"/>
                  </a:cubicBezTo>
                  <a:cubicBezTo>
                    <a:pt x="3406" y="2906"/>
                    <a:pt x="3216" y="3120"/>
                    <a:pt x="2930" y="3192"/>
                  </a:cubicBezTo>
                  <a:lnTo>
                    <a:pt x="2930" y="3335"/>
                  </a:lnTo>
                  <a:cubicBezTo>
                    <a:pt x="2930" y="3442"/>
                    <a:pt x="2853" y="3495"/>
                    <a:pt x="2775" y="3495"/>
                  </a:cubicBezTo>
                  <a:cubicBezTo>
                    <a:pt x="2698" y="3495"/>
                    <a:pt x="2620" y="3442"/>
                    <a:pt x="2620" y="3335"/>
                  </a:cubicBezTo>
                  <a:lnTo>
                    <a:pt x="2620" y="3216"/>
                  </a:lnTo>
                  <a:cubicBezTo>
                    <a:pt x="2454" y="3192"/>
                    <a:pt x="2311" y="3144"/>
                    <a:pt x="2168" y="3049"/>
                  </a:cubicBezTo>
                  <a:cubicBezTo>
                    <a:pt x="1997" y="2954"/>
                    <a:pt x="2098" y="2739"/>
                    <a:pt x="2231" y="2739"/>
                  </a:cubicBezTo>
                  <a:cubicBezTo>
                    <a:pt x="2265" y="2739"/>
                    <a:pt x="2301" y="2753"/>
                    <a:pt x="2335" y="2787"/>
                  </a:cubicBezTo>
                  <a:cubicBezTo>
                    <a:pt x="2430" y="2835"/>
                    <a:pt x="2525" y="2882"/>
                    <a:pt x="2620" y="2882"/>
                  </a:cubicBezTo>
                  <a:lnTo>
                    <a:pt x="2620" y="2096"/>
                  </a:lnTo>
                  <a:cubicBezTo>
                    <a:pt x="2525" y="2049"/>
                    <a:pt x="2430" y="2001"/>
                    <a:pt x="2335" y="1930"/>
                  </a:cubicBezTo>
                  <a:cubicBezTo>
                    <a:pt x="2192" y="1811"/>
                    <a:pt x="2120" y="1620"/>
                    <a:pt x="2168" y="1429"/>
                  </a:cubicBezTo>
                  <a:cubicBezTo>
                    <a:pt x="2216" y="1215"/>
                    <a:pt x="2359" y="1025"/>
                    <a:pt x="2573" y="977"/>
                  </a:cubicBezTo>
                  <a:lnTo>
                    <a:pt x="2620" y="953"/>
                  </a:lnTo>
                  <a:lnTo>
                    <a:pt x="2620" y="834"/>
                  </a:lnTo>
                  <a:cubicBezTo>
                    <a:pt x="2620" y="739"/>
                    <a:pt x="2692" y="667"/>
                    <a:pt x="2763" y="667"/>
                  </a:cubicBezTo>
                  <a:close/>
                  <a:moveTo>
                    <a:pt x="2787" y="1"/>
                  </a:moveTo>
                  <a:cubicBezTo>
                    <a:pt x="930" y="1"/>
                    <a:pt x="1" y="2239"/>
                    <a:pt x="1311" y="3549"/>
                  </a:cubicBezTo>
                  <a:cubicBezTo>
                    <a:pt x="1734" y="3972"/>
                    <a:pt x="2254" y="4162"/>
                    <a:pt x="2764" y="4162"/>
                  </a:cubicBezTo>
                  <a:cubicBezTo>
                    <a:pt x="3833" y="4162"/>
                    <a:pt x="4859" y="3330"/>
                    <a:pt x="4859" y="2072"/>
                  </a:cubicBezTo>
                  <a:cubicBezTo>
                    <a:pt x="4859" y="929"/>
                    <a:pt x="393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109"/>
            <p:cNvSpPr/>
            <p:nvPr/>
          </p:nvSpPr>
          <p:spPr>
            <a:xfrm>
              <a:off x="1256175" y="3416825"/>
              <a:ext cx="4200" cy="11350"/>
            </a:xfrm>
            <a:custGeom>
              <a:avLst/>
              <a:gdLst/>
              <a:ahLst/>
              <a:cxnLst/>
              <a:rect l="l" t="t" r="r" b="b"/>
              <a:pathLst>
                <a:path w="168" h="454" extrusionOk="0">
                  <a:moveTo>
                    <a:pt x="167" y="1"/>
                  </a:moveTo>
                  <a:cubicBezTo>
                    <a:pt x="96" y="24"/>
                    <a:pt x="48" y="120"/>
                    <a:pt x="25" y="191"/>
                  </a:cubicBezTo>
                  <a:cubicBezTo>
                    <a:pt x="1" y="263"/>
                    <a:pt x="25" y="334"/>
                    <a:pt x="72" y="382"/>
                  </a:cubicBezTo>
                  <a:cubicBezTo>
                    <a:pt x="96" y="405"/>
                    <a:pt x="144" y="429"/>
                    <a:pt x="167" y="453"/>
                  </a:cubicBezTo>
                  <a:lnTo>
                    <a:pt x="16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109"/>
            <p:cNvSpPr/>
            <p:nvPr/>
          </p:nvSpPr>
          <p:spPr>
            <a:xfrm>
              <a:off x="1030650" y="3220950"/>
              <a:ext cx="243425" cy="269000"/>
            </a:xfrm>
            <a:custGeom>
              <a:avLst/>
              <a:gdLst/>
              <a:ahLst/>
              <a:cxnLst/>
              <a:rect l="l" t="t" r="r" b="b"/>
              <a:pathLst>
                <a:path w="9737" h="10760" extrusionOk="0">
                  <a:moveTo>
                    <a:pt x="5500" y="641"/>
                  </a:moveTo>
                  <a:cubicBezTo>
                    <a:pt x="5515" y="641"/>
                    <a:pt x="5529" y="642"/>
                    <a:pt x="5545" y="644"/>
                  </a:cubicBezTo>
                  <a:cubicBezTo>
                    <a:pt x="5926" y="667"/>
                    <a:pt x="5926" y="1215"/>
                    <a:pt x="5545" y="1263"/>
                  </a:cubicBezTo>
                  <a:cubicBezTo>
                    <a:pt x="5529" y="1264"/>
                    <a:pt x="5515" y="1265"/>
                    <a:pt x="5500" y="1265"/>
                  </a:cubicBezTo>
                  <a:cubicBezTo>
                    <a:pt x="5083" y="1265"/>
                    <a:pt x="5083" y="641"/>
                    <a:pt x="5500" y="641"/>
                  </a:cubicBezTo>
                  <a:close/>
                  <a:moveTo>
                    <a:pt x="5500" y="3190"/>
                  </a:moveTo>
                  <a:cubicBezTo>
                    <a:pt x="5515" y="3190"/>
                    <a:pt x="5529" y="3190"/>
                    <a:pt x="5545" y="3192"/>
                  </a:cubicBezTo>
                  <a:cubicBezTo>
                    <a:pt x="5926" y="3216"/>
                    <a:pt x="5926" y="3787"/>
                    <a:pt x="5545" y="3811"/>
                  </a:cubicBezTo>
                  <a:cubicBezTo>
                    <a:pt x="5529" y="3813"/>
                    <a:pt x="5515" y="3813"/>
                    <a:pt x="5500" y="3813"/>
                  </a:cubicBezTo>
                  <a:cubicBezTo>
                    <a:pt x="5083" y="3813"/>
                    <a:pt x="5083" y="3190"/>
                    <a:pt x="5500" y="3190"/>
                  </a:cubicBezTo>
                  <a:close/>
                  <a:moveTo>
                    <a:pt x="3957" y="3601"/>
                  </a:moveTo>
                  <a:cubicBezTo>
                    <a:pt x="4148" y="3601"/>
                    <a:pt x="4315" y="3794"/>
                    <a:pt x="4259" y="4001"/>
                  </a:cubicBezTo>
                  <a:cubicBezTo>
                    <a:pt x="4219" y="4148"/>
                    <a:pt x="4090" y="4227"/>
                    <a:pt x="3959" y="4227"/>
                  </a:cubicBezTo>
                  <a:cubicBezTo>
                    <a:pt x="3855" y="4227"/>
                    <a:pt x="3750" y="4178"/>
                    <a:pt x="3687" y="4073"/>
                  </a:cubicBezTo>
                  <a:cubicBezTo>
                    <a:pt x="3616" y="3930"/>
                    <a:pt x="3664" y="3740"/>
                    <a:pt x="3806" y="3644"/>
                  </a:cubicBezTo>
                  <a:cubicBezTo>
                    <a:pt x="3856" y="3615"/>
                    <a:pt x="3907" y="3601"/>
                    <a:pt x="3957" y="3601"/>
                  </a:cubicBezTo>
                  <a:close/>
                  <a:moveTo>
                    <a:pt x="7102" y="3609"/>
                  </a:moveTo>
                  <a:cubicBezTo>
                    <a:pt x="7233" y="3609"/>
                    <a:pt x="7362" y="3688"/>
                    <a:pt x="7402" y="3835"/>
                  </a:cubicBezTo>
                  <a:cubicBezTo>
                    <a:pt x="7458" y="4058"/>
                    <a:pt x="7296" y="4237"/>
                    <a:pt x="7109" y="4237"/>
                  </a:cubicBezTo>
                  <a:cubicBezTo>
                    <a:pt x="7057" y="4237"/>
                    <a:pt x="7002" y="4223"/>
                    <a:pt x="6950" y="4192"/>
                  </a:cubicBezTo>
                  <a:cubicBezTo>
                    <a:pt x="6783" y="4121"/>
                    <a:pt x="6736" y="3906"/>
                    <a:pt x="6831" y="3763"/>
                  </a:cubicBezTo>
                  <a:cubicBezTo>
                    <a:pt x="6894" y="3658"/>
                    <a:pt x="6999" y="3609"/>
                    <a:pt x="7102" y="3609"/>
                  </a:cubicBezTo>
                  <a:close/>
                  <a:moveTo>
                    <a:pt x="2812" y="4765"/>
                  </a:moveTo>
                  <a:cubicBezTo>
                    <a:pt x="2865" y="4765"/>
                    <a:pt x="2920" y="4780"/>
                    <a:pt x="2973" y="4811"/>
                  </a:cubicBezTo>
                  <a:cubicBezTo>
                    <a:pt x="3116" y="4883"/>
                    <a:pt x="3187" y="5073"/>
                    <a:pt x="3092" y="5240"/>
                  </a:cubicBezTo>
                  <a:cubicBezTo>
                    <a:pt x="3030" y="5343"/>
                    <a:pt x="2928" y="5392"/>
                    <a:pt x="2827" y="5392"/>
                  </a:cubicBezTo>
                  <a:cubicBezTo>
                    <a:pt x="2694" y="5392"/>
                    <a:pt x="2561" y="5307"/>
                    <a:pt x="2520" y="5145"/>
                  </a:cubicBezTo>
                  <a:cubicBezTo>
                    <a:pt x="2465" y="4941"/>
                    <a:pt x="2626" y="4765"/>
                    <a:pt x="2812" y="4765"/>
                  </a:cubicBezTo>
                  <a:close/>
                  <a:moveTo>
                    <a:pt x="8264" y="4756"/>
                  </a:moveTo>
                  <a:cubicBezTo>
                    <a:pt x="8454" y="4756"/>
                    <a:pt x="8624" y="4943"/>
                    <a:pt x="8569" y="5145"/>
                  </a:cubicBezTo>
                  <a:cubicBezTo>
                    <a:pt x="8529" y="5307"/>
                    <a:pt x="8388" y="5392"/>
                    <a:pt x="8253" y="5392"/>
                  </a:cubicBezTo>
                  <a:cubicBezTo>
                    <a:pt x="8150" y="5392"/>
                    <a:pt x="8049" y="5343"/>
                    <a:pt x="7998" y="5240"/>
                  </a:cubicBezTo>
                  <a:cubicBezTo>
                    <a:pt x="7879" y="5073"/>
                    <a:pt x="7950" y="4883"/>
                    <a:pt x="8093" y="4811"/>
                  </a:cubicBezTo>
                  <a:cubicBezTo>
                    <a:pt x="8148" y="4773"/>
                    <a:pt x="8207" y="4756"/>
                    <a:pt x="8264" y="4756"/>
                  </a:cubicBezTo>
                  <a:close/>
                  <a:moveTo>
                    <a:pt x="2401" y="6288"/>
                  </a:moveTo>
                  <a:cubicBezTo>
                    <a:pt x="2568" y="6288"/>
                    <a:pt x="2735" y="6407"/>
                    <a:pt x="2711" y="6645"/>
                  </a:cubicBezTo>
                  <a:cubicBezTo>
                    <a:pt x="2687" y="6835"/>
                    <a:pt x="2538" y="6931"/>
                    <a:pt x="2392" y="6931"/>
                  </a:cubicBezTo>
                  <a:cubicBezTo>
                    <a:pt x="2247" y="6931"/>
                    <a:pt x="2104" y="6835"/>
                    <a:pt x="2092" y="6645"/>
                  </a:cubicBezTo>
                  <a:cubicBezTo>
                    <a:pt x="2068" y="6407"/>
                    <a:pt x="2235" y="6288"/>
                    <a:pt x="2401" y="6288"/>
                  </a:cubicBezTo>
                  <a:close/>
                  <a:moveTo>
                    <a:pt x="2809" y="7887"/>
                  </a:moveTo>
                  <a:cubicBezTo>
                    <a:pt x="3054" y="7887"/>
                    <a:pt x="3259" y="8376"/>
                    <a:pt x="2973" y="8479"/>
                  </a:cubicBezTo>
                  <a:cubicBezTo>
                    <a:pt x="2931" y="8510"/>
                    <a:pt x="2889" y="8523"/>
                    <a:pt x="2848" y="8523"/>
                  </a:cubicBezTo>
                  <a:cubicBezTo>
                    <a:pt x="2604" y="8523"/>
                    <a:pt x="2402" y="8053"/>
                    <a:pt x="2687" y="7931"/>
                  </a:cubicBezTo>
                  <a:cubicBezTo>
                    <a:pt x="2727" y="7901"/>
                    <a:pt x="2769" y="7887"/>
                    <a:pt x="2809" y="7887"/>
                  </a:cubicBezTo>
                  <a:close/>
                  <a:moveTo>
                    <a:pt x="4505" y="4524"/>
                  </a:moveTo>
                  <a:cubicBezTo>
                    <a:pt x="4614" y="4524"/>
                    <a:pt x="4712" y="4583"/>
                    <a:pt x="4759" y="4692"/>
                  </a:cubicBezTo>
                  <a:lnTo>
                    <a:pt x="5354" y="5740"/>
                  </a:lnTo>
                  <a:cubicBezTo>
                    <a:pt x="5426" y="5716"/>
                    <a:pt x="5473" y="5716"/>
                    <a:pt x="5545" y="5716"/>
                  </a:cubicBezTo>
                  <a:cubicBezTo>
                    <a:pt x="6712" y="5788"/>
                    <a:pt x="6712" y="7526"/>
                    <a:pt x="5545" y="7597"/>
                  </a:cubicBezTo>
                  <a:cubicBezTo>
                    <a:pt x="5473" y="7597"/>
                    <a:pt x="5426" y="7597"/>
                    <a:pt x="5378" y="7574"/>
                  </a:cubicBezTo>
                  <a:lnTo>
                    <a:pt x="4878" y="8455"/>
                  </a:lnTo>
                  <a:cubicBezTo>
                    <a:pt x="4807" y="8550"/>
                    <a:pt x="4711" y="8598"/>
                    <a:pt x="4592" y="8598"/>
                  </a:cubicBezTo>
                  <a:cubicBezTo>
                    <a:pt x="4545" y="8598"/>
                    <a:pt x="4497" y="8598"/>
                    <a:pt x="4449" y="8550"/>
                  </a:cubicBezTo>
                  <a:cubicBezTo>
                    <a:pt x="4283" y="8479"/>
                    <a:pt x="4235" y="8288"/>
                    <a:pt x="4330" y="8121"/>
                  </a:cubicBezTo>
                  <a:lnTo>
                    <a:pt x="4830" y="7264"/>
                  </a:lnTo>
                  <a:cubicBezTo>
                    <a:pt x="4521" y="6907"/>
                    <a:pt x="4521" y="6407"/>
                    <a:pt x="4830" y="6050"/>
                  </a:cubicBezTo>
                  <a:lnTo>
                    <a:pt x="4235" y="5002"/>
                  </a:lnTo>
                  <a:cubicBezTo>
                    <a:pt x="4140" y="4859"/>
                    <a:pt x="4187" y="4668"/>
                    <a:pt x="4330" y="4573"/>
                  </a:cubicBezTo>
                  <a:cubicBezTo>
                    <a:pt x="4388" y="4540"/>
                    <a:pt x="4448" y="4524"/>
                    <a:pt x="4505" y="4524"/>
                  </a:cubicBezTo>
                  <a:close/>
                  <a:moveTo>
                    <a:pt x="3955" y="9052"/>
                  </a:moveTo>
                  <a:cubicBezTo>
                    <a:pt x="4008" y="9052"/>
                    <a:pt x="4063" y="9066"/>
                    <a:pt x="4116" y="9098"/>
                  </a:cubicBezTo>
                  <a:cubicBezTo>
                    <a:pt x="4283" y="9169"/>
                    <a:pt x="4330" y="9360"/>
                    <a:pt x="4235" y="9526"/>
                  </a:cubicBezTo>
                  <a:cubicBezTo>
                    <a:pt x="4173" y="9629"/>
                    <a:pt x="4071" y="9679"/>
                    <a:pt x="3970" y="9679"/>
                  </a:cubicBezTo>
                  <a:cubicBezTo>
                    <a:pt x="3837" y="9679"/>
                    <a:pt x="3704" y="9593"/>
                    <a:pt x="3664" y="9431"/>
                  </a:cubicBezTo>
                  <a:cubicBezTo>
                    <a:pt x="3608" y="9227"/>
                    <a:pt x="3769" y="9052"/>
                    <a:pt x="3955" y="9052"/>
                  </a:cubicBezTo>
                  <a:close/>
                  <a:moveTo>
                    <a:pt x="5544" y="9481"/>
                  </a:moveTo>
                  <a:cubicBezTo>
                    <a:pt x="5706" y="9481"/>
                    <a:pt x="5854" y="9598"/>
                    <a:pt x="5854" y="9788"/>
                  </a:cubicBezTo>
                  <a:cubicBezTo>
                    <a:pt x="5854" y="9979"/>
                    <a:pt x="5712" y="10122"/>
                    <a:pt x="5545" y="10122"/>
                  </a:cubicBezTo>
                  <a:cubicBezTo>
                    <a:pt x="5259" y="10122"/>
                    <a:pt x="5116" y="9765"/>
                    <a:pt x="5307" y="9574"/>
                  </a:cubicBezTo>
                  <a:cubicBezTo>
                    <a:pt x="5378" y="9511"/>
                    <a:pt x="5463" y="9481"/>
                    <a:pt x="5544" y="9481"/>
                  </a:cubicBezTo>
                  <a:close/>
                  <a:moveTo>
                    <a:pt x="5545" y="1"/>
                  </a:moveTo>
                  <a:cubicBezTo>
                    <a:pt x="4473" y="1"/>
                    <a:pt x="4211" y="1477"/>
                    <a:pt x="5211" y="1834"/>
                  </a:cubicBezTo>
                  <a:lnTo>
                    <a:pt x="5211" y="2573"/>
                  </a:lnTo>
                  <a:cubicBezTo>
                    <a:pt x="4354" y="2644"/>
                    <a:pt x="3544" y="2977"/>
                    <a:pt x="2878" y="3549"/>
                  </a:cubicBezTo>
                  <a:lnTo>
                    <a:pt x="2425" y="3097"/>
                  </a:lnTo>
                  <a:lnTo>
                    <a:pt x="2520" y="3001"/>
                  </a:lnTo>
                  <a:cubicBezTo>
                    <a:pt x="2776" y="2783"/>
                    <a:pt x="2556" y="2438"/>
                    <a:pt x="2301" y="2438"/>
                  </a:cubicBezTo>
                  <a:cubicBezTo>
                    <a:pt x="2222" y="2438"/>
                    <a:pt x="2141" y="2471"/>
                    <a:pt x="2068" y="2549"/>
                  </a:cubicBezTo>
                  <a:lnTo>
                    <a:pt x="1449" y="3192"/>
                  </a:lnTo>
                  <a:cubicBezTo>
                    <a:pt x="1330" y="3311"/>
                    <a:pt x="1330" y="3501"/>
                    <a:pt x="1449" y="3620"/>
                  </a:cubicBezTo>
                  <a:cubicBezTo>
                    <a:pt x="1508" y="3680"/>
                    <a:pt x="1586" y="3710"/>
                    <a:pt x="1666" y="3710"/>
                  </a:cubicBezTo>
                  <a:cubicBezTo>
                    <a:pt x="1746" y="3710"/>
                    <a:pt x="1830" y="3680"/>
                    <a:pt x="1901" y="3620"/>
                  </a:cubicBezTo>
                  <a:lnTo>
                    <a:pt x="1973" y="3525"/>
                  </a:lnTo>
                  <a:lnTo>
                    <a:pt x="2449" y="3978"/>
                  </a:lnTo>
                  <a:cubicBezTo>
                    <a:pt x="1" y="6810"/>
                    <a:pt x="2297" y="10760"/>
                    <a:pt x="5481" y="10760"/>
                  </a:cubicBezTo>
                  <a:cubicBezTo>
                    <a:pt x="6045" y="10760"/>
                    <a:pt x="6637" y="10636"/>
                    <a:pt x="7236" y="10360"/>
                  </a:cubicBezTo>
                  <a:cubicBezTo>
                    <a:pt x="5783" y="8574"/>
                    <a:pt x="7045" y="5907"/>
                    <a:pt x="9355" y="5907"/>
                  </a:cubicBezTo>
                  <a:lnTo>
                    <a:pt x="9546" y="5907"/>
                  </a:lnTo>
                  <a:cubicBezTo>
                    <a:pt x="9427" y="5192"/>
                    <a:pt x="9117" y="4525"/>
                    <a:pt x="8641" y="3978"/>
                  </a:cubicBezTo>
                  <a:lnTo>
                    <a:pt x="9093" y="3525"/>
                  </a:lnTo>
                  <a:lnTo>
                    <a:pt x="9188" y="3620"/>
                  </a:lnTo>
                  <a:cubicBezTo>
                    <a:pt x="9236" y="3668"/>
                    <a:pt x="9308" y="3716"/>
                    <a:pt x="9403" y="3716"/>
                  </a:cubicBezTo>
                  <a:cubicBezTo>
                    <a:pt x="9474" y="3716"/>
                    <a:pt x="9570" y="3668"/>
                    <a:pt x="9617" y="3620"/>
                  </a:cubicBezTo>
                  <a:cubicBezTo>
                    <a:pt x="9736" y="3501"/>
                    <a:pt x="9736" y="3287"/>
                    <a:pt x="9617" y="3168"/>
                  </a:cubicBezTo>
                  <a:lnTo>
                    <a:pt x="8998" y="2549"/>
                  </a:lnTo>
                  <a:cubicBezTo>
                    <a:pt x="8938" y="2489"/>
                    <a:pt x="8855" y="2460"/>
                    <a:pt x="8772" y="2460"/>
                  </a:cubicBezTo>
                  <a:cubicBezTo>
                    <a:pt x="8688" y="2460"/>
                    <a:pt x="8605" y="2489"/>
                    <a:pt x="8545" y="2549"/>
                  </a:cubicBezTo>
                  <a:cubicBezTo>
                    <a:pt x="8426" y="2668"/>
                    <a:pt x="8426" y="2858"/>
                    <a:pt x="8545" y="3001"/>
                  </a:cubicBezTo>
                  <a:lnTo>
                    <a:pt x="8641" y="3097"/>
                  </a:lnTo>
                  <a:lnTo>
                    <a:pt x="8188" y="3549"/>
                  </a:lnTo>
                  <a:cubicBezTo>
                    <a:pt x="7521" y="2977"/>
                    <a:pt x="6712" y="2644"/>
                    <a:pt x="5854" y="2573"/>
                  </a:cubicBezTo>
                  <a:lnTo>
                    <a:pt x="5854" y="1834"/>
                  </a:lnTo>
                  <a:cubicBezTo>
                    <a:pt x="6855" y="1477"/>
                    <a:pt x="6593" y="1"/>
                    <a:pt x="55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109"/>
            <p:cNvSpPr/>
            <p:nvPr/>
          </p:nvSpPr>
          <p:spPr>
            <a:xfrm>
              <a:off x="1161525" y="3379325"/>
              <a:ext cx="15500" cy="15500"/>
            </a:xfrm>
            <a:custGeom>
              <a:avLst/>
              <a:gdLst/>
              <a:ahLst/>
              <a:cxnLst/>
              <a:rect l="l" t="t" r="r" b="b"/>
              <a:pathLst>
                <a:path w="620" h="620" extrusionOk="0">
                  <a:moveTo>
                    <a:pt x="310" y="0"/>
                  </a:moveTo>
                  <a:cubicBezTo>
                    <a:pt x="143" y="0"/>
                    <a:pt x="0" y="143"/>
                    <a:pt x="0" y="310"/>
                  </a:cubicBezTo>
                  <a:cubicBezTo>
                    <a:pt x="0" y="477"/>
                    <a:pt x="143" y="619"/>
                    <a:pt x="310" y="619"/>
                  </a:cubicBezTo>
                  <a:cubicBezTo>
                    <a:pt x="477" y="619"/>
                    <a:pt x="619" y="477"/>
                    <a:pt x="619" y="310"/>
                  </a:cubicBezTo>
                  <a:cubicBezTo>
                    <a:pt x="619" y="143"/>
                    <a:pt x="477"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1" name="Google Shape;13861;p109"/>
          <p:cNvGrpSpPr/>
          <p:nvPr/>
        </p:nvGrpSpPr>
        <p:grpSpPr>
          <a:xfrm>
            <a:off x="1769464" y="2886026"/>
            <a:ext cx="349675" cy="349675"/>
            <a:chOff x="1635425" y="3220950"/>
            <a:chExt cx="267950" cy="267950"/>
          </a:xfrm>
        </p:grpSpPr>
        <p:sp>
          <p:nvSpPr>
            <p:cNvPr id="13862" name="Google Shape;13862;p109"/>
            <p:cNvSpPr/>
            <p:nvPr/>
          </p:nvSpPr>
          <p:spPr>
            <a:xfrm>
              <a:off x="1734850" y="3387050"/>
              <a:ext cx="16100" cy="31600"/>
            </a:xfrm>
            <a:custGeom>
              <a:avLst/>
              <a:gdLst/>
              <a:ahLst/>
              <a:cxnLst/>
              <a:rect l="l" t="t" r="r" b="b"/>
              <a:pathLst>
                <a:path w="644" h="1264" extrusionOk="0">
                  <a:moveTo>
                    <a:pt x="1" y="1"/>
                  </a:moveTo>
                  <a:lnTo>
                    <a:pt x="1" y="1263"/>
                  </a:lnTo>
                  <a:lnTo>
                    <a:pt x="310" y="1263"/>
                  </a:lnTo>
                  <a:cubicBezTo>
                    <a:pt x="501" y="1263"/>
                    <a:pt x="644" y="1120"/>
                    <a:pt x="644" y="930"/>
                  </a:cubicBezTo>
                  <a:lnTo>
                    <a:pt x="644" y="310"/>
                  </a:lnTo>
                  <a:cubicBezTo>
                    <a:pt x="644" y="144"/>
                    <a:pt x="501"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109"/>
            <p:cNvSpPr/>
            <p:nvPr/>
          </p:nvSpPr>
          <p:spPr>
            <a:xfrm>
              <a:off x="1680075" y="3379325"/>
              <a:ext cx="39325" cy="109575"/>
            </a:xfrm>
            <a:custGeom>
              <a:avLst/>
              <a:gdLst/>
              <a:ahLst/>
              <a:cxnLst/>
              <a:rect l="l" t="t" r="r" b="b"/>
              <a:pathLst>
                <a:path w="1573" h="4383" extrusionOk="0">
                  <a:moveTo>
                    <a:pt x="1" y="0"/>
                  </a:moveTo>
                  <a:lnTo>
                    <a:pt x="1" y="4073"/>
                  </a:lnTo>
                  <a:cubicBezTo>
                    <a:pt x="1" y="4239"/>
                    <a:pt x="144" y="4382"/>
                    <a:pt x="310" y="4382"/>
                  </a:cubicBezTo>
                  <a:lnTo>
                    <a:pt x="1263" y="4382"/>
                  </a:lnTo>
                  <a:cubicBezTo>
                    <a:pt x="1430" y="4382"/>
                    <a:pt x="1572" y="4239"/>
                    <a:pt x="1572" y="4073"/>
                  </a:cubicBezTo>
                  <a:lnTo>
                    <a:pt x="15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109"/>
            <p:cNvSpPr/>
            <p:nvPr/>
          </p:nvSpPr>
          <p:spPr>
            <a:xfrm>
              <a:off x="1635425" y="3274525"/>
              <a:ext cx="83975" cy="89350"/>
            </a:xfrm>
            <a:custGeom>
              <a:avLst/>
              <a:gdLst/>
              <a:ahLst/>
              <a:cxnLst/>
              <a:rect l="l" t="t" r="r" b="b"/>
              <a:pathLst>
                <a:path w="3359" h="3574" extrusionOk="0">
                  <a:moveTo>
                    <a:pt x="1787" y="1"/>
                  </a:moveTo>
                  <a:cubicBezTo>
                    <a:pt x="786" y="1"/>
                    <a:pt x="1" y="811"/>
                    <a:pt x="1" y="1787"/>
                  </a:cubicBezTo>
                  <a:cubicBezTo>
                    <a:pt x="1" y="2763"/>
                    <a:pt x="810" y="3573"/>
                    <a:pt x="1787" y="3573"/>
                  </a:cubicBezTo>
                  <a:lnTo>
                    <a:pt x="3358" y="3573"/>
                  </a:lnTo>
                  <a:lnTo>
                    <a:pt x="3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109"/>
            <p:cNvSpPr/>
            <p:nvPr/>
          </p:nvSpPr>
          <p:spPr>
            <a:xfrm>
              <a:off x="1886675" y="3285250"/>
              <a:ext cx="16700" cy="67900"/>
            </a:xfrm>
            <a:custGeom>
              <a:avLst/>
              <a:gdLst/>
              <a:ahLst/>
              <a:cxnLst/>
              <a:rect l="l" t="t" r="r" b="b"/>
              <a:pathLst>
                <a:path w="668" h="2716" extrusionOk="0">
                  <a:moveTo>
                    <a:pt x="0" y="1"/>
                  </a:moveTo>
                  <a:lnTo>
                    <a:pt x="0" y="2715"/>
                  </a:lnTo>
                  <a:lnTo>
                    <a:pt x="500" y="2477"/>
                  </a:lnTo>
                  <a:cubicBezTo>
                    <a:pt x="619" y="2406"/>
                    <a:pt x="667" y="2287"/>
                    <a:pt x="667" y="2168"/>
                  </a:cubicBezTo>
                  <a:lnTo>
                    <a:pt x="667" y="501"/>
                  </a:lnTo>
                  <a:cubicBezTo>
                    <a:pt x="667" y="382"/>
                    <a:pt x="596" y="263"/>
                    <a:pt x="500" y="215"/>
                  </a:cubicBezTo>
                  <a:lnTo>
                    <a:pt x="500" y="239"/>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109"/>
            <p:cNvSpPr/>
            <p:nvPr/>
          </p:nvSpPr>
          <p:spPr>
            <a:xfrm>
              <a:off x="1734850" y="3220950"/>
              <a:ext cx="136950" cy="196650"/>
            </a:xfrm>
            <a:custGeom>
              <a:avLst/>
              <a:gdLst/>
              <a:ahLst/>
              <a:cxnLst/>
              <a:rect l="l" t="t" r="r" b="b"/>
              <a:pathLst>
                <a:path w="5478" h="7866" extrusionOk="0">
                  <a:moveTo>
                    <a:pt x="5145" y="1"/>
                  </a:moveTo>
                  <a:cubicBezTo>
                    <a:pt x="4954" y="1"/>
                    <a:pt x="4811" y="144"/>
                    <a:pt x="4811" y="310"/>
                  </a:cubicBezTo>
                  <a:lnTo>
                    <a:pt x="4811" y="620"/>
                  </a:lnTo>
                  <a:cubicBezTo>
                    <a:pt x="3406" y="1596"/>
                    <a:pt x="1739" y="2144"/>
                    <a:pt x="1" y="2144"/>
                  </a:cubicBezTo>
                  <a:lnTo>
                    <a:pt x="1" y="5692"/>
                  </a:lnTo>
                  <a:cubicBezTo>
                    <a:pt x="1739" y="5692"/>
                    <a:pt x="3406" y="6240"/>
                    <a:pt x="4811" y="7216"/>
                  </a:cubicBezTo>
                  <a:lnTo>
                    <a:pt x="4811" y="7526"/>
                  </a:lnTo>
                  <a:cubicBezTo>
                    <a:pt x="4787" y="7752"/>
                    <a:pt x="4960" y="7865"/>
                    <a:pt x="5133" y="7865"/>
                  </a:cubicBezTo>
                  <a:cubicBezTo>
                    <a:pt x="5305" y="7865"/>
                    <a:pt x="5478" y="7752"/>
                    <a:pt x="5454" y="7526"/>
                  </a:cubicBezTo>
                  <a:lnTo>
                    <a:pt x="5454" y="310"/>
                  </a:lnTo>
                  <a:cubicBezTo>
                    <a:pt x="5454" y="144"/>
                    <a:pt x="5311" y="1"/>
                    <a:pt x="51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7" name="Google Shape;13867;p109"/>
          <p:cNvGrpSpPr/>
          <p:nvPr/>
        </p:nvGrpSpPr>
        <p:grpSpPr>
          <a:xfrm>
            <a:off x="2544079" y="2886026"/>
            <a:ext cx="310818" cy="349446"/>
            <a:chOff x="2229000" y="3220950"/>
            <a:chExt cx="238175" cy="267775"/>
          </a:xfrm>
        </p:grpSpPr>
        <p:sp>
          <p:nvSpPr>
            <p:cNvPr id="13868" name="Google Shape;13868;p109"/>
            <p:cNvSpPr/>
            <p:nvPr/>
          </p:nvSpPr>
          <p:spPr>
            <a:xfrm>
              <a:off x="2418925" y="3440050"/>
              <a:ext cx="5975" cy="16100"/>
            </a:xfrm>
            <a:custGeom>
              <a:avLst/>
              <a:gdLst/>
              <a:ahLst/>
              <a:cxnLst/>
              <a:rect l="l" t="t" r="r" b="b"/>
              <a:pathLst>
                <a:path w="239" h="644" extrusionOk="0">
                  <a:moveTo>
                    <a:pt x="0" y="0"/>
                  </a:moveTo>
                  <a:lnTo>
                    <a:pt x="0" y="643"/>
                  </a:lnTo>
                  <a:cubicBezTo>
                    <a:pt x="96" y="596"/>
                    <a:pt x="191" y="477"/>
                    <a:pt x="215" y="358"/>
                  </a:cubicBezTo>
                  <a:cubicBezTo>
                    <a:pt x="239" y="191"/>
                    <a:pt x="143" y="48"/>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109"/>
            <p:cNvSpPr/>
            <p:nvPr/>
          </p:nvSpPr>
          <p:spPr>
            <a:xfrm>
              <a:off x="2407025" y="3416825"/>
              <a:ext cx="3600" cy="11350"/>
            </a:xfrm>
            <a:custGeom>
              <a:avLst/>
              <a:gdLst/>
              <a:ahLst/>
              <a:cxnLst/>
              <a:rect l="l" t="t" r="r" b="b"/>
              <a:pathLst>
                <a:path w="144" h="454" extrusionOk="0">
                  <a:moveTo>
                    <a:pt x="143" y="1"/>
                  </a:moveTo>
                  <a:cubicBezTo>
                    <a:pt x="72" y="24"/>
                    <a:pt x="24" y="96"/>
                    <a:pt x="24" y="191"/>
                  </a:cubicBezTo>
                  <a:cubicBezTo>
                    <a:pt x="0" y="263"/>
                    <a:pt x="24" y="334"/>
                    <a:pt x="72" y="382"/>
                  </a:cubicBezTo>
                  <a:cubicBezTo>
                    <a:pt x="95" y="405"/>
                    <a:pt x="119" y="429"/>
                    <a:pt x="143" y="453"/>
                  </a:cubicBezTo>
                  <a:lnTo>
                    <a:pt x="14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109"/>
            <p:cNvSpPr/>
            <p:nvPr/>
          </p:nvSpPr>
          <p:spPr>
            <a:xfrm>
              <a:off x="2345700" y="3384675"/>
              <a:ext cx="121475" cy="104050"/>
            </a:xfrm>
            <a:custGeom>
              <a:avLst/>
              <a:gdLst/>
              <a:ahLst/>
              <a:cxnLst/>
              <a:rect l="l" t="t" r="r" b="b"/>
              <a:pathLst>
                <a:path w="4859" h="4162" extrusionOk="0">
                  <a:moveTo>
                    <a:pt x="2763" y="673"/>
                  </a:moveTo>
                  <a:cubicBezTo>
                    <a:pt x="2846" y="673"/>
                    <a:pt x="2929" y="727"/>
                    <a:pt x="2929" y="834"/>
                  </a:cubicBezTo>
                  <a:lnTo>
                    <a:pt x="2929" y="929"/>
                  </a:lnTo>
                  <a:cubicBezTo>
                    <a:pt x="3049" y="953"/>
                    <a:pt x="3191" y="1025"/>
                    <a:pt x="3287" y="1120"/>
                  </a:cubicBezTo>
                  <a:cubicBezTo>
                    <a:pt x="3378" y="1230"/>
                    <a:pt x="3273" y="1381"/>
                    <a:pt x="3155" y="1381"/>
                  </a:cubicBezTo>
                  <a:cubicBezTo>
                    <a:pt x="3119" y="1381"/>
                    <a:pt x="3082" y="1367"/>
                    <a:pt x="3049" y="1334"/>
                  </a:cubicBezTo>
                  <a:cubicBezTo>
                    <a:pt x="3001" y="1287"/>
                    <a:pt x="2977" y="1263"/>
                    <a:pt x="2929" y="1263"/>
                  </a:cubicBezTo>
                  <a:lnTo>
                    <a:pt x="2929" y="1882"/>
                  </a:lnTo>
                  <a:lnTo>
                    <a:pt x="3025" y="1930"/>
                  </a:lnTo>
                  <a:cubicBezTo>
                    <a:pt x="3334" y="2025"/>
                    <a:pt x="3501" y="2311"/>
                    <a:pt x="3453" y="2620"/>
                  </a:cubicBezTo>
                  <a:cubicBezTo>
                    <a:pt x="3406" y="2906"/>
                    <a:pt x="3191" y="3120"/>
                    <a:pt x="2929" y="3192"/>
                  </a:cubicBezTo>
                  <a:lnTo>
                    <a:pt x="2929" y="3335"/>
                  </a:lnTo>
                  <a:cubicBezTo>
                    <a:pt x="2929" y="3442"/>
                    <a:pt x="2846" y="3495"/>
                    <a:pt x="2763" y="3495"/>
                  </a:cubicBezTo>
                  <a:cubicBezTo>
                    <a:pt x="2679" y="3495"/>
                    <a:pt x="2596" y="3442"/>
                    <a:pt x="2596" y="3335"/>
                  </a:cubicBezTo>
                  <a:lnTo>
                    <a:pt x="2596" y="3216"/>
                  </a:lnTo>
                  <a:cubicBezTo>
                    <a:pt x="2453" y="3192"/>
                    <a:pt x="2286" y="3144"/>
                    <a:pt x="2167" y="3049"/>
                  </a:cubicBezTo>
                  <a:cubicBezTo>
                    <a:pt x="2096" y="3001"/>
                    <a:pt x="2072" y="2906"/>
                    <a:pt x="2120" y="2835"/>
                  </a:cubicBezTo>
                  <a:cubicBezTo>
                    <a:pt x="2151" y="2788"/>
                    <a:pt x="2201" y="2762"/>
                    <a:pt x="2252" y="2762"/>
                  </a:cubicBezTo>
                  <a:cubicBezTo>
                    <a:pt x="2280" y="2762"/>
                    <a:pt x="2309" y="2770"/>
                    <a:pt x="2334" y="2787"/>
                  </a:cubicBezTo>
                  <a:cubicBezTo>
                    <a:pt x="2406" y="2835"/>
                    <a:pt x="2501" y="2882"/>
                    <a:pt x="2596" y="2882"/>
                  </a:cubicBezTo>
                  <a:lnTo>
                    <a:pt x="2596" y="2096"/>
                  </a:lnTo>
                  <a:cubicBezTo>
                    <a:pt x="2501" y="2049"/>
                    <a:pt x="2406" y="2001"/>
                    <a:pt x="2334" y="1930"/>
                  </a:cubicBezTo>
                  <a:cubicBezTo>
                    <a:pt x="2167" y="1811"/>
                    <a:pt x="2120" y="1620"/>
                    <a:pt x="2167" y="1429"/>
                  </a:cubicBezTo>
                  <a:cubicBezTo>
                    <a:pt x="2191" y="1215"/>
                    <a:pt x="2358" y="1025"/>
                    <a:pt x="2548" y="977"/>
                  </a:cubicBezTo>
                  <a:lnTo>
                    <a:pt x="2596" y="953"/>
                  </a:lnTo>
                  <a:lnTo>
                    <a:pt x="2596" y="834"/>
                  </a:lnTo>
                  <a:cubicBezTo>
                    <a:pt x="2596" y="727"/>
                    <a:pt x="2679" y="673"/>
                    <a:pt x="2763" y="673"/>
                  </a:cubicBezTo>
                  <a:close/>
                  <a:moveTo>
                    <a:pt x="2787" y="1"/>
                  </a:moveTo>
                  <a:cubicBezTo>
                    <a:pt x="929" y="1"/>
                    <a:pt x="0" y="2239"/>
                    <a:pt x="1310" y="3549"/>
                  </a:cubicBezTo>
                  <a:cubicBezTo>
                    <a:pt x="1733" y="3972"/>
                    <a:pt x="2253" y="4162"/>
                    <a:pt x="2764" y="4162"/>
                  </a:cubicBezTo>
                  <a:cubicBezTo>
                    <a:pt x="3833" y="4162"/>
                    <a:pt x="4858" y="3330"/>
                    <a:pt x="4858" y="2072"/>
                  </a:cubicBezTo>
                  <a:cubicBezTo>
                    <a:pt x="4858" y="929"/>
                    <a:pt x="393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109"/>
            <p:cNvSpPr/>
            <p:nvPr/>
          </p:nvSpPr>
          <p:spPr>
            <a:xfrm>
              <a:off x="2302825" y="3367425"/>
              <a:ext cx="15500" cy="16075"/>
            </a:xfrm>
            <a:custGeom>
              <a:avLst/>
              <a:gdLst/>
              <a:ahLst/>
              <a:cxnLst/>
              <a:rect l="l" t="t" r="r" b="b"/>
              <a:pathLst>
                <a:path w="620" h="643" extrusionOk="0">
                  <a:moveTo>
                    <a:pt x="310" y="0"/>
                  </a:moveTo>
                  <a:cubicBezTo>
                    <a:pt x="144" y="0"/>
                    <a:pt x="1" y="143"/>
                    <a:pt x="1" y="310"/>
                  </a:cubicBezTo>
                  <a:cubicBezTo>
                    <a:pt x="1" y="500"/>
                    <a:pt x="144" y="643"/>
                    <a:pt x="310" y="643"/>
                  </a:cubicBezTo>
                  <a:cubicBezTo>
                    <a:pt x="477" y="643"/>
                    <a:pt x="620" y="500"/>
                    <a:pt x="620" y="310"/>
                  </a:cubicBezTo>
                  <a:cubicBezTo>
                    <a:pt x="620" y="143"/>
                    <a:pt x="477"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109"/>
            <p:cNvSpPr/>
            <p:nvPr/>
          </p:nvSpPr>
          <p:spPr>
            <a:xfrm>
              <a:off x="2229000" y="3220950"/>
              <a:ext cx="162550" cy="235800"/>
            </a:xfrm>
            <a:custGeom>
              <a:avLst/>
              <a:gdLst/>
              <a:ahLst/>
              <a:cxnLst/>
              <a:rect l="l" t="t" r="r" b="b"/>
              <a:pathLst>
                <a:path w="6502" h="9432" extrusionOk="0">
                  <a:moveTo>
                    <a:pt x="3263" y="644"/>
                  </a:moveTo>
                  <a:cubicBezTo>
                    <a:pt x="4359" y="644"/>
                    <a:pt x="5240" y="1525"/>
                    <a:pt x="5240" y="2620"/>
                  </a:cubicBezTo>
                  <a:lnTo>
                    <a:pt x="5240" y="3763"/>
                  </a:lnTo>
                  <a:lnTo>
                    <a:pt x="1263" y="3763"/>
                  </a:lnTo>
                  <a:lnTo>
                    <a:pt x="1263" y="2620"/>
                  </a:lnTo>
                  <a:cubicBezTo>
                    <a:pt x="1263" y="1525"/>
                    <a:pt x="2168" y="644"/>
                    <a:pt x="3263" y="644"/>
                  </a:cubicBezTo>
                  <a:close/>
                  <a:moveTo>
                    <a:pt x="3263" y="5240"/>
                  </a:moveTo>
                  <a:cubicBezTo>
                    <a:pt x="4311" y="5240"/>
                    <a:pt x="4573" y="6716"/>
                    <a:pt x="3573" y="7074"/>
                  </a:cubicBezTo>
                  <a:lnTo>
                    <a:pt x="3573" y="7859"/>
                  </a:lnTo>
                  <a:cubicBezTo>
                    <a:pt x="3549" y="8050"/>
                    <a:pt x="3400" y="8145"/>
                    <a:pt x="3254" y="8145"/>
                  </a:cubicBezTo>
                  <a:cubicBezTo>
                    <a:pt x="3108" y="8145"/>
                    <a:pt x="2966" y="8050"/>
                    <a:pt x="2954" y="7859"/>
                  </a:cubicBezTo>
                  <a:lnTo>
                    <a:pt x="2954" y="7074"/>
                  </a:lnTo>
                  <a:cubicBezTo>
                    <a:pt x="1930" y="6716"/>
                    <a:pt x="2192" y="5240"/>
                    <a:pt x="3263" y="5240"/>
                  </a:cubicBezTo>
                  <a:close/>
                  <a:moveTo>
                    <a:pt x="3263" y="1"/>
                  </a:moveTo>
                  <a:cubicBezTo>
                    <a:pt x="1811" y="1"/>
                    <a:pt x="644" y="1168"/>
                    <a:pt x="644" y="2620"/>
                  </a:cubicBezTo>
                  <a:lnTo>
                    <a:pt x="644" y="3763"/>
                  </a:lnTo>
                  <a:lnTo>
                    <a:pt x="334" y="3763"/>
                  </a:lnTo>
                  <a:cubicBezTo>
                    <a:pt x="144" y="3763"/>
                    <a:pt x="1" y="3906"/>
                    <a:pt x="24" y="4097"/>
                  </a:cubicBezTo>
                  <a:lnTo>
                    <a:pt x="24" y="9122"/>
                  </a:lnTo>
                  <a:cubicBezTo>
                    <a:pt x="1" y="9288"/>
                    <a:pt x="144" y="9431"/>
                    <a:pt x="334" y="9431"/>
                  </a:cubicBezTo>
                  <a:lnTo>
                    <a:pt x="4835" y="9431"/>
                  </a:lnTo>
                  <a:cubicBezTo>
                    <a:pt x="4430" y="8050"/>
                    <a:pt x="5145" y="6573"/>
                    <a:pt x="6502" y="6073"/>
                  </a:cubicBezTo>
                  <a:lnTo>
                    <a:pt x="6502" y="4097"/>
                  </a:lnTo>
                  <a:cubicBezTo>
                    <a:pt x="6502" y="3906"/>
                    <a:pt x="6359" y="3763"/>
                    <a:pt x="6192" y="3763"/>
                  </a:cubicBezTo>
                  <a:lnTo>
                    <a:pt x="5883" y="3763"/>
                  </a:lnTo>
                  <a:lnTo>
                    <a:pt x="5883" y="2620"/>
                  </a:lnTo>
                  <a:cubicBezTo>
                    <a:pt x="5883" y="1168"/>
                    <a:pt x="4692"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3" name="Google Shape;13873;p109"/>
          <p:cNvGrpSpPr/>
          <p:nvPr/>
        </p:nvGrpSpPr>
        <p:grpSpPr>
          <a:xfrm>
            <a:off x="4035824" y="2886026"/>
            <a:ext cx="349642" cy="351795"/>
            <a:chOff x="3372100" y="3220950"/>
            <a:chExt cx="267925" cy="269575"/>
          </a:xfrm>
        </p:grpSpPr>
        <p:sp>
          <p:nvSpPr>
            <p:cNvPr id="13874" name="Google Shape;13874;p109"/>
            <p:cNvSpPr/>
            <p:nvPr/>
          </p:nvSpPr>
          <p:spPr>
            <a:xfrm>
              <a:off x="3529275" y="3329300"/>
              <a:ext cx="110750" cy="161225"/>
            </a:xfrm>
            <a:custGeom>
              <a:avLst/>
              <a:gdLst/>
              <a:ahLst/>
              <a:cxnLst/>
              <a:rect l="l" t="t" r="r" b="b"/>
              <a:pathLst>
                <a:path w="4430" h="6449" extrusionOk="0">
                  <a:moveTo>
                    <a:pt x="2310" y="1"/>
                  </a:moveTo>
                  <a:cubicBezTo>
                    <a:pt x="2191" y="191"/>
                    <a:pt x="2120" y="406"/>
                    <a:pt x="2120" y="644"/>
                  </a:cubicBezTo>
                  <a:lnTo>
                    <a:pt x="2120" y="2430"/>
                  </a:lnTo>
                  <a:lnTo>
                    <a:pt x="1191" y="2430"/>
                  </a:lnTo>
                  <a:cubicBezTo>
                    <a:pt x="1177" y="2429"/>
                    <a:pt x="1163" y="2429"/>
                    <a:pt x="1149" y="2429"/>
                  </a:cubicBezTo>
                  <a:cubicBezTo>
                    <a:pt x="525" y="2429"/>
                    <a:pt x="24" y="2944"/>
                    <a:pt x="24" y="3573"/>
                  </a:cubicBezTo>
                  <a:lnTo>
                    <a:pt x="24" y="5788"/>
                  </a:lnTo>
                  <a:cubicBezTo>
                    <a:pt x="0" y="6228"/>
                    <a:pt x="334" y="6449"/>
                    <a:pt x="664" y="6449"/>
                  </a:cubicBezTo>
                  <a:cubicBezTo>
                    <a:pt x="995" y="6449"/>
                    <a:pt x="1322" y="6228"/>
                    <a:pt x="1286" y="5788"/>
                  </a:cubicBezTo>
                  <a:lnTo>
                    <a:pt x="1286" y="3692"/>
                  </a:lnTo>
                  <a:lnTo>
                    <a:pt x="3287" y="3692"/>
                  </a:lnTo>
                  <a:cubicBezTo>
                    <a:pt x="3906" y="3692"/>
                    <a:pt x="4430" y="3168"/>
                    <a:pt x="4430" y="2549"/>
                  </a:cubicBezTo>
                  <a:lnTo>
                    <a:pt x="4430" y="668"/>
                  </a:lnTo>
                  <a:cubicBezTo>
                    <a:pt x="4430" y="430"/>
                    <a:pt x="4359" y="215"/>
                    <a:pt x="4239" y="25"/>
                  </a:cubicBezTo>
                  <a:cubicBezTo>
                    <a:pt x="3978" y="199"/>
                    <a:pt x="3677" y="313"/>
                    <a:pt x="3372" y="313"/>
                  </a:cubicBezTo>
                  <a:cubicBezTo>
                    <a:pt x="3344" y="313"/>
                    <a:pt x="3315" y="313"/>
                    <a:pt x="3287" y="310"/>
                  </a:cubicBezTo>
                  <a:cubicBezTo>
                    <a:pt x="2930" y="310"/>
                    <a:pt x="2596" y="215"/>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109"/>
            <p:cNvSpPr/>
            <p:nvPr/>
          </p:nvSpPr>
          <p:spPr>
            <a:xfrm>
              <a:off x="3579875" y="3274150"/>
              <a:ext cx="54800" cy="47450"/>
            </a:xfrm>
            <a:custGeom>
              <a:avLst/>
              <a:gdLst/>
              <a:ahLst/>
              <a:cxnLst/>
              <a:rect l="l" t="t" r="r" b="b"/>
              <a:pathLst>
                <a:path w="2192" h="1898" extrusionOk="0">
                  <a:moveTo>
                    <a:pt x="1232" y="1"/>
                  </a:moveTo>
                  <a:cubicBezTo>
                    <a:pt x="1000" y="1"/>
                    <a:pt x="764" y="86"/>
                    <a:pt x="572" y="278"/>
                  </a:cubicBezTo>
                  <a:cubicBezTo>
                    <a:pt x="1" y="873"/>
                    <a:pt x="406" y="1897"/>
                    <a:pt x="1263" y="1897"/>
                  </a:cubicBezTo>
                  <a:cubicBezTo>
                    <a:pt x="1763" y="1897"/>
                    <a:pt x="2192" y="1469"/>
                    <a:pt x="2192" y="945"/>
                  </a:cubicBezTo>
                  <a:cubicBezTo>
                    <a:pt x="2192" y="380"/>
                    <a:pt x="1721" y="1"/>
                    <a:pt x="1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109"/>
            <p:cNvSpPr/>
            <p:nvPr/>
          </p:nvSpPr>
          <p:spPr>
            <a:xfrm>
              <a:off x="3444150" y="3357875"/>
              <a:ext cx="126025" cy="131600"/>
            </a:xfrm>
            <a:custGeom>
              <a:avLst/>
              <a:gdLst/>
              <a:ahLst/>
              <a:cxnLst/>
              <a:rect l="l" t="t" r="r" b="b"/>
              <a:pathLst>
                <a:path w="5041" h="5264" extrusionOk="0">
                  <a:moveTo>
                    <a:pt x="4595" y="0"/>
                  </a:moveTo>
                  <a:cubicBezTo>
                    <a:pt x="4588" y="0"/>
                    <a:pt x="4580" y="1"/>
                    <a:pt x="4572" y="1"/>
                  </a:cubicBezTo>
                  <a:lnTo>
                    <a:pt x="4572" y="25"/>
                  </a:lnTo>
                  <a:lnTo>
                    <a:pt x="381" y="25"/>
                  </a:lnTo>
                  <a:cubicBezTo>
                    <a:pt x="0" y="49"/>
                    <a:pt x="0" y="596"/>
                    <a:pt x="381" y="644"/>
                  </a:cubicBezTo>
                  <a:lnTo>
                    <a:pt x="2167" y="644"/>
                  </a:lnTo>
                  <a:lnTo>
                    <a:pt x="2167" y="4645"/>
                  </a:lnTo>
                  <a:lnTo>
                    <a:pt x="2072" y="4645"/>
                  </a:lnTo>
                  <a:cubicBezTo>
                    <a:pt x="1691" y="4669"/>
                    <a:pt x="1691" y="5216"/>
                    <a:pt x="2072" y="5264"/>
                  </a:cubicBezTo>
                  <a:lnTo>
                    <a:pt x="2905" y="5264"/>
                  </a:lnTo>
                  <a:cubicBezTo>
                    <a:pt x="3286" y="5216"/>
                    <a:pt x="3286" y="4669"/>
                    <a:pt x="2905" y="4645"/>
                  </a:cubicBezTo>
                  <a:lnTo>
                    <a:pt x="2786" y="4645"/>
                  </a:lnTo>
                  <a:lnTo>
                    <a:pt x="2786" y="644"/>
                  </a:lnTo>
                  <a:lnTo>
                    <a:pt x="4572" y="644"/>
                  </a:lnTo>
                  <a:cubicBezTo>
                    <a:pt x="4588" y="646"/>
                    <a:pt x="4603" y="646"/>
                    <a:pt x="4617" y="646"/>
                  </a:cubicBezTo>
                  <a:cubicBezTo>
                    <a:pt x="5041" y="646"/>
                    <a:pt x="5034" y="0"/>
                    <a:pt x="4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109"/>
            <p:cNvSpPr/>
            <p:nvPr/>
          </p:nvSpPr>
          <p:spPr>
            <a:xfrm>
              <a:off x="3576900" y="3437000"/>
              <a:ext cx="63125" cy="51900"/>
            </a:xfrm>
            <a:custGeom>
              <a:avLst/>
              <a:gdLst/>
              <a:ahLst/>
              <a:cxnLst/>
              <a:rect l="l" t="t" r="r" b="b"/>
              <a:pathLst>
                <a:path w="2525" h="2076" extrusionOk="0">
                  <a:moveTo>
                    <a:pt x="2252" y="1"/>
                  </a:moveTo>
                  <a:cubicBezTo>
                    <a:pt x="2240" y="1"/>
                    <a:pt x="2228" y="2"/>
                    <a:pt x="2215" y="3"/>
                  </a:cubicBezTo>
                  <a:lnTo>
                    <a:pt x="1" y="3"/>
                  </a:lnTo>
                  <a:lnTo>
                    <a:pt x="1" y="2075"/>
                  </a:lnTo>
                  <a:lnTo>
                    <a:pt x="2215" y="2075"/>
                  </a:lnTo>
                  <a:cubicBezTo>
                    <a:pt x="2382" y="2075"/>
                    <a:pt x="2525" y="1932"/>
                    <a:pt x="2525" y="1766"/>
                  </a:cubicBezTo>
                  <a:lnTo>
                    <a:pt x="2525" y="313"/>
                  </a:lnTo>
                  <a:cubicBezTo>
                    <a:pt x="2525" y="136"/>
                    <a:pt x="2402" y="1"/>
                    <a:pt x="22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109"/>
            <p:cNvSpPr/>
            <p:nvPr/>
          </p:nvSpPr>
          <p:spPr>
            <a:xfrm>
              <a:off x="3372100" y="3329300"/>
              <a:ext cx="109575" cy="160325"/>
            </a:xfrm>
            <a:custGeom>
              <a:avLst/>
              <a:gdLst/>
              <a:ahLst/>
              <a:cxnLst/>
              <a:rect l="l" t="t" r="r" b="b"/>
              <a:pathLst>
                <a:path w="4383" h="6413" extrusionOk="0">
                  <a:moveTo>
                    <a:pt x="2120" y="1"/>
                  </a:moveTo>
                  <a:cubicBezTo>
                    <a:pt x="1834" y="215"/>
                    <a:pt x="1501" y="310"/>
                    <a:pt x="1167" y="310"/>
                  </a:cubicBezTo>
                  <a:cubicBezTo>
                    <a:pt x="1137" y="313"/>
                    <a:pt x="1107" y="313"/>
                    <a:pt x="1077" y="313"/>
                  </a:cubicBezTo>
                  <a:cubicBezTo>
                    <a:pt x="754" y="313"/>
                    <a:pt x="452" y="199"/>
                    <a:pt x="191" y="25"/>
                  </a:cubicBezTo>
                  <a:cubicBezTo>
                    <a:pt x="72" y="215"/>
                    <a:pt x="0" y="430"/>
                    <a:pt x="0" y="668"/>
                  </a:cubicBezTo>
                  <a:lnTo>
                    <a:pt x="0" y="2549"/>
                  </a:lnTo>
                  <a:cubicBezTo>
                    <a:pt x="0" y="3168"/>
                    <a:pt x="524" y="3692"/>
                    <a:pt x="1167" y="3692"/>
                  </a:cubicBezTo>
                  <a:lnTo>
                    <a:pt x="3144" y="3692"/>
                  </a:lnTo>
                  <a:lnTo>
                    <a:pt x="3144" y="5788"/>
                  </a:lnTo>
                  <a:cubicBezTo>
                    <a:pt x="3144" y="6205"/>
                    <a:pt x="3454" y="6413"/>
                    <a:pt x="3763" y="6413"/>
                  </a:cubicBezTo>
                  <a:cubicBezTo>
                    <a:pt x="4073" y="6413"/>
                    <a:pt x="4382" y="6205"/>
                    <a:pt x="4382" y="5788"/>
                  </a:cubicBezTo>
                  <a:lnTo>
                    <a:pt x="4382" y="3573"/>
                  </a:lnTo>
                  <a:cubicBezTo>
                    <a:pt x="4382" y="2930"/>
                    <a:pt x="3882" y="2430"/>
                    <a:pt x="3239" y="2430"/>
                  </a:cubicBezTo>
                  <a:lnTo>
                    <a:pt x="2310" y="2430"/>
                  </a:lnTo>
                  <a:lnTo>
                    <a:pt x="2310" y="644"/>
                  </a:lnTo>
                  <a:cubicBezTo>
                    <a:pt x="2310" y="406"/>
                    <a:pt x="2239" y="19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109"/>
            <p:cNvSpPr/>
            <p:nvPr/>
          </p:nvSpPr>
          <p:spPr>
            <a:xfrm>
              <a:off x="3377450" y="3274150"/>
              <a:ext cx="54800" cy="47450"/>
            </a:xfrm>
            <a:custGeom>
              <a:avLst/>
              <a:gdLst/>
              <a:ahLst/>
              <a:cxnLst/>
              <a:rect l="l" t="t" r="r" b="b"/>
              <a:pathLst>
                <a:path w="2192" h="1898" extrusionOk="0">
                  <a:moveTo>
                    <a:pt x="942" y="1"/>
                  </a:moveTo>
                  <a:cubicBezTo>
                    <a:pt x="460" y="1"/>
                    <a:pt x="1" y="380"/>
                    <a:pt x="1" y="945"/>
                  </a:cubicBezTo>
                  <a:cubicBezTo>
                    <a:pt x="1" y="1469"/>
                    <a:pt x="406" y="1897"/>
                    <a:pt x="930" y="1897"/>
                  </a:cubicBezTo>
                  <a:cubicBezTo>
                    <a:pt x="1787" y="1897"/>
                    <a:pt x="2192" y="873"/>
                    <a:pt x="1596" y="278"/>
                  </a:cubicBezTo>
                  <a:cubicBezTo>
                    <a:pt x="1405" y="86"/>
                    <a:pt x="1171" y="1"/>
                    <a:pt x="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109"/>
            <p:cNvSpPr/>
            <p:nvPr/>
          </p:nvSpPr>
          <p:spPr>
            <a:xfrm>
              <a:off x="3372100" y="3436475"/>
              <a:ext cx="62525" cy="52425"/>
            </a:xfrm>
            <a:custGeom>
              <a:avLst/>
              <a:gdLst/>
              <a:ahLst/>
              <a:cxnLst/>
              <a:rect l="l" t="t" r="r" b="b"/>
              <a:pathLst>
                <a:path w="2501" h="2097" extrusionOk="0">
                  <a:moveTo>
                    <a:pt x="310" y="0"/>
                  </a:moveTo>
                  <a:cubicBezTo>
                    <a:pt x="143" y="0"/>
                    <a:pt x="0" y="143"/>
                    <a:pt x="0" y="334"/>
                  </a:cubicBezTo>
                  <a:lnTo>
                    <a:pt x="0" y="1787"/>
                  </a:lnTo>
                  <a:cubicBezTo>
                    <a:pt x="0" y="1953"/>
                    <a:pt x="143" y="2096"/>
                    <a:pt x="310" y="2096"/>
                  </a:cubicBezTo>
                  <a:lnTo>
                    <a:pt x="2501" y="2096"/>
                  </a:lnTo>
                  <a:lnTo>
                    <a:pt x="25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109"/>
            <p:cNvSpPr/>
            <p:nvPr/>
          </p:nvSpPr>
          <p:spPr>
            <a:xfrm>
              <a:off x="3509625" y="3276925"/>
              <a:ext cx="6575" cy="16100"/>
            </a:xfrm>
            <a:custGeom>
              <a:avLst/>
              <a:gdLst/>
              <a:ahLst/>
              <a:cxnLst/>
              <a:rect l="l" t="t" r="r" b="b"/>
              <a:pathLst>
                <a:path w="263" h="644" extrusionOk="0">
                  <a:moveTo>
                    <a:pt x="1" y="0"/>
                  </a:moveTo>
                  <a:lnTo>
                    <a:pt x="1" y="643"/>
                  </a:lnTo>
                  <a:cubicBezTo>
                    <a:pt x="120" y="596"/>
                    <a:pt x="215" y="477"/>
                    <a:pt x="215" y="357"/>
                  </a:cubicBezTo>
                  <a:cubicBezTo>
                    <a:pt x="263" y="191"/>
                    <a:pt x="167" y="24"/>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109"/>
            <p:cNvSpPr/>
            <p:nvPr/>
          </p:nvSpPr>
          <p:spPr>
            <a:xfrm>
              <a:off x="3497725" y="3253700"/>
              <a:ext cx="4175" cy="11325"/>
            </a:xfrm>
            <a:custGeom>
              <a:avLst/>
              <a:gdLst/>
              <a:ahLst/>
              <a:cxnLst/>
              <a:rect l="l" t="t" r="r" b="b"/>
              <a:pathLst>
                <a:path w="167" h="453" extrusionOk="0">
                  <a:moveTo>
                    <a:pt x="167" y="0"/>
                  </a:moveTo>
                  <a:cubicBezTo>
                    <a:pt x="96" y="24"/>
                    <a:pt x="24" y="120"/>
                    <a:pt x="24" y="191"/>
                  </a:cubicBezTo>
                  <a:cubicBezTo>
                    <a:pt x="0" y="262"/>
                    <a:pt x="24" y="334"/>
                    <a:pt x="72" y="405"/>
                  </a:cubicBezTo>
                  <a:lnTo>
                    <a:pt x="167" y="453"/>
                  </a:lnTo>
                  <a:lnTo>
                    <a:pt x="1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109"/>
            <p:cNvSpPr/>
            <p:nvPr/>
          </p:nvSpPr>
          <p:spPr>
            <a:xfrm>
              <a:off x="3436400" y="3220950"/>
              <a:ext cx="121475" cy="104650"/>
            </a:xfrm>
            <a:custGeom>
              <a:avLst/>
              <a:gdLst/>
              <a:ahLst/>
              <a:cxnLst/>
              <a:rect l="l" t="t" r="r" b="b"/>
              <a:pathLst>
                <a:path w="4859" h="4186" extrusionOk="0">
                  <a:moveTo>
                    <a:pt x="2775" y="697"/>
                  </a:moveTo>
                  <a:cubicBezTo>
                    <a:pt x="2852" y="697"/>
                    <a:pt x="2930" y="751"/>
                    <a:pt x="2930" y="858"/>
                  </a:cubicBezTo>
                  <a:lnTo>
                    <a:pt x="2930" y="977"/>
                  </a:lnTo>
                  <a:cubicBezTo>
                    <a:pt x="3072" y="977"/>
                    <a:pt x="3192" y="1049"/>
                    <a:pt x="3287" y="1144"/>
                  </a:cubicBezTo>
                  <a:cubicBezTo>
                    <a:pt x="3358" y="1215"/>
                    <a:pt x="3334" y="1310"/>
                    <a:pt x="3287" y="1358"/>
                  </a:cubicBezTo>
                  <a:cubicBezTo>
                    <a:pt x="3251" y="1394"/>
                    <a:pt x="3209" y="1412"/>
                    <a:pt x="3168" y="1412"/>
                  </a:cubicBezTo>
                  <a:cubicBezTo>
                    <a:pt x="3126" y="1412"/>
                    <a:pt x="3084" y="1394"/>
                    <a:pt x="3049" y="1358"/>
                  </a:cubicBezTo>
                  <a:cubicBezTo>
                    <a:pt x="3025" y="1334"/>
                    <a:pt x="2977" y="1310"/>
                    <a:pt x="2930" y="1310"/>
                  </a:cubicBezTo>
                  <a:lnTo>
                    <a:pt x="2930" y="1930"/>
                  </a:lnTo>
                  <a:lnTo>
                    <a:pt x="3049" y="1977"/>
                  </a:lnTo>
                  <a:cubicBezTo>
                    <a:pt x="3334" y="2049"/>
                    <a:pt x="3501" y="2334"/>
                    <a:pt x="3454" y="2644"/>
                  </a:cubicBezTo>
                  <a:cubicBezTo>
                    <a:pt x="3406" y="2930"/>
                    <a:pt x="3215" y="3144"/>
                    <a:pt x="2930" y="3216"/>
                  </a:cubicBezTo>
                  <a:lnTo>
                    <a:pt x="2930" y="3358"/>
                  </a:lnTo>
                  <a:cubicBezTo>
                    <a:pt x="2930" y="3466"/>
                    <a:pt x="2852" y="3519"/>
                    <a:pt x="2775" y="3519"/>
                  </a:cubicBezTo>
                  <a:cubicBezTo>
                    <a:pt x="2697" y="3519"/>
                    <a:pt x="2620" y="3466"/>
                    <a:pt x="2620" y="3358"/>
                  </a:cubicBezTo>
                  <a:lnTo>
                    <a:pt x="2620" y="3216"/>
                  </a:lnTo>
                  <a:cubicBezTo>
                    <a:pt x="2453" y="3216"/>
                    <a:pt x="2310" y="3168"/>
                    <a:pt x="2168" y="3073"/>
                  </a:cubicBezTo>
                  <a:cubicBezTo>
                    <a:pt x="2096" y="3025"/>
                    <a:pt x="2072" y="2906"/>
                    <a:pt x="2120" y="2835"/>
                  </a:cubicBezTo>
                  <a:cubicBezTo>
                    <a:pt x="2146" y="2795"/>
                    <a:pt x="2187" y="2778"/>
                    <a:pt x="2230" y="2778"/>
                  </a:cubicBezTo>
                  <a:cubicBezTo>
                    <a:pt x="2265" y="2778"/>
                    <a:pt x="2302" y="2789"/>
                    <a:pt x="2334" y="2811"/>
                  </a:cubicBezTo>
                  <a:cubicBezTo>
                    <a:pt x="2429" y="2858"/>
                    <a:pt x="2525" y="2906"/>
                    <a:pt x="2620" y="2906"/>
                  </a:cubicBezTo>
                  <a:lnTo>
                    <a:pt x="2620" y="2120"/>
                  </a:lnTo>
                  <a:cubicBezTo>
                    <a:pt x="2525" y="2073"/>
                    <a:pt x="2429" y="2025"/>
                    <a:pt x="2334" y="1953"/>
                  </a:cubicBezTo>
                  <a:cubicBezTo>
                    <a:pt x="2191" y="1834"/>
                    <a:pt x="2120" y="1620"/>
                    <a:pt x="2168" y="1453"/>
                  </a:cubicBezTo>
                  <a:cubicBezTo>
                    <a:pt x="2215" y="1239"/>
                    <a:pt x="2358" y="1049"/>
                    <a:pt x="2572" y="977"/>
                  </a:cubicBezTo>
                  <a:lnTo>
                    <a:pt x="2620" y="977"/>
                  </a:lnTo>
                  <a:lnTo>
                    <a:pt x="2620" y="858"/>
                  </a:lnTo>
                  <a:cubicBezTo>
                    <a:pt x="2620" y="751"/>
                    <a:pt x="2697" y="697"/>
                    <a:pt x="2775" y="697"/>
                  </a:cubicBezTo>
                  <a:close/>
                  <a:moveTo>
                    <a:pt x="2787" y="1"/>
                  </a:moveTo>
                  <a:cubicBezTo>
                    <a:pt x="929" y="1"/>
                    <a:pt x="0" y="2239"/>
                    <a:pt x="1310" y="3573"/>
                  </a:cubicBezTo>
                  <a:cubicBezTo>
                    <a:pt x="1733" y="3996"/>
                    <a:pt x="2254" y="4186"/>
                    <a:pt x="2764" y="4186"/>
                  </a:cubicBezTo>
                  <a:cubicBezTo>
                    <a:pt x="3833" y="4186"/>
                    <a:pt x="4859" y="3354"/>
                    <a:pt x="4859" y="2096"/>
                  </a:cubicBezTo>
                  <a:cubicBezTo>
                    <a:pt x="4859" y="929"/>
                    <a:pt x="393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4" name="Google Shape;13884;p109"/>
          <p:cNvGrpSpPr/>
          <p:nvPr/>
        </p:nvGrpSpPr>
        <p:grpSpPr>
          <a:xfrm>
            <a:off x="4791778" y="2886026"/>
            <a:ext cx="348892" cy="349675"/>
            <a:chOff x="3951375" y="3220950"/>
            <a:chExt cx="267350" cy="267950"/>
          </a:xfrm>
        </p:grpSpPr>
        <p:sp>
          <p:nvSpPr>
            <p:cNvPr id="13885" name="Google Shape;13885;p109"/>
            <p:cNvSpPr/>
            <p:nvPr/>
          </p:nvSpPr>
          <p:spPr>
            <a:xfrm>
              <a:off x="4131775" y="3363250"/>
              <a:ext cx="63150" cy="63125"/>
            </a:xfrm>
            <a:custGeom>
              <a:avLst/>
              <a:gdLst/>
              <a:ahLst/>
              <a:cxnLst/>
              <a:rect l="l" t="t" r="r" b="b"/>
              <a:pathLst>
                <a:path w="2526" h="2525" extrusionOk="0">
                  <a:moveTo>
                    <a:pt x="1263" y="0"/>
                  </a:moveTo>
                  <a:cubicBezTo>
                    <a:pt x="572" y="0"/>
                    <a:pt x="1" y="572"/>
                    <a:pt x="1" y="1262"/>
                  </a:cubicBezTo>
                  <a:cubicBezTo>
                    <a:pt x="1" y="1953"/>
                    <a:pt x="572" y="2525"/>
                    <a:pt x="1263" y="2525"/>
                  </a:cubicBezTo>
                  <a:cubicBezTo>
                    <a:pt x="1954" y="2525"/>
                    <a:pt x="2525" y="1953"/>
                    <a:pt x="2525" y="1262"/>
                  </a:cubicBezTo>
                  <a:cubicBezTo>
                    <a:pt x="2525" y="572"/>
                    <a:pt x="195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109"/>
            <p:cNvSpPr/>
            <p:nvPr/>
          </p:nvSpPr>
          <p:spPr>
            <a:xfrm>
              <a:off x="3974600" y="3363250"/>
              <a:ext cx="63150" cy="63125"/>
            </a:xfrm>
            <a:custGeom>
              <a:avLst/>
              <a:gdLst/>
              <a:ahLst/>
              <a:cxnLst/>
              <a:rect l="l" t="t" r="r" b="b"/>
              <a:pathLst>
                <a:path w="2526" h="2525" extrusionOk="0">
                  <a:moveTo>
                    <a:pt x="1263" y="0"/>
                  </a:moveTo>
                  <a:cubicBezTo>
                    <a:pt x="572" y="0"/>
                    <a:pt x="1" y="572"/>
                    <a:pt x="1" y="1262"/>
                  </a:cubicBezTo>
                  <a:cubicBezTo>
                    <a:pt x="1" y="1953"/>
                    <a:pt x="572" y="2525"/>
                    <a:pt x="1263" y="2525"/>
                  </a:cubicBezTo>
                  <a:cubicBezTo>
                    <a:pt x="1954" y="2525"/>
                    <a:pt x="2525" y="1953"/>
                    <a:pt x="2525" y="1262"/>
                  </a:cubicBezTo>
                  <a:cubicBezTo>
                    <a:pt x="2525" y="572"/>
                    <a:pt x="195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109"/>
            <p:cNvSpPr/>
            <p:nvPr/>
          </p:nvSpPr>
          <p:spPr>
            <a:xfrm>
              <a:off x="3951375" y="3421000"/>
              <a:ext cx="267350" cy="67900"/>
            </a:xfrm>
            <a:custGeom>
              <a:avLst/>
              <a:gdLst/>
              <a:ahLst/>
              <a:cxnLst/>
              <a:rect l="l" t="t" r="r" b="b"/>
              <a:pathLst>
                <a:path w="10694" h="2716" extrusionOk="0">
                  <a:moveTo>
                    <a:pt x="3764" y="0"/>
                  </a:moveTo>
                  <a:cubicBezTo>
                    <a:pt x="3404" y="553"/>
                    <a:pt x="2804" y="841"/>
                    <a:pt x="2201" y="841"/>
                  </a:cubicBezTo>
                  <a:cubicBezTo>
                    <a:pt x="1765" y="841"/>
                    <a:pt x="1327" y="691"/>
                    <a:pt x="977" y="381"/>
                  </a:cubicBezTo>
                  <a:cubicBezTo>
                    <a:pt x="358" y="786"/>
                    <a:pt x="1" y="1477"/>
                    <a:pt x="25" y="2191"/>
                  </a:cubicBezTo>
                  <a:lnTo>
                    <a:pt x="25" y="2406"/>
                  </a:lnTo>
                  <a:cubicBezTo>
                    <a:pt x="1" y="2572"/>
                    <a:pt x="144" y="2715"/>
                    <a:pt x="334" y="2715"/>
                  </a:cubicBezTo>
                  <a:lnTo>
                    <a:pt x="4097" y="2715"/>
                  </a:lnTo>
                  <a:cubicBezTo>
                    <a:pt x="4264" y="2715"/>
                    <a:pt x="4407" y="2572"/>
                    <a:pt x="4407" y="2406"/>
                  </a:cubicBezTo>
                  <a:lnTo>
                    <a:pt x="4407" y="2191"/>
                  </a:lnTo>
                  <a:cubicBezTo>
                    <a:pt x="4407" y="1882"/>
                    <a:pt x="4335" y="1548"/>
                    <a:pt x="4192" y="1262"/>
                  </a:cubicBezTo>
                  <a:lnTo>
                    <a:pt x="6502" y="1262"/>
                  </a:lnTo>
                  <a:cubicBezTo>
                    <a:pt x="6359" y="1548"/>
                    <a:pt x="6288" y="1882"/>
                    <a:pt x="6288" y="2191"/>
                  </a:cubicBezTo>
                  <a:lnTo>
                    <a:pt x="6288" y="2406"/>
                  </a:lnTo>
                  <a:cubicBezTo>
                    <a:pt x="6288" y="2572"/>
                    <a:pt x="6431" y="2715"/>
                    <a:pt x="6598" y="2715"/>
                  </a:cubicBezTo>
                  <a:lnTo>
                    <a:pt x="10360" y="2715"/>
                  </a:lnTo>
                  <a:cubicBezTo>
                    <a:pt x="10551" y="2715"/>
                    <a:pt x="10694" y="2572"/>
                    <a:pt x="10694" y="2406"/>
                  </a:cubicBezTo>
                  <a:lnTo>
                    <a:pt x="10694" y="2191"/>
                  </a:lnTo>
                  <a:cubicBezTo>
                    <a:pt x="10694" y="1477"/>
                    <a:pt x="10313" y="786"/>
                    <a:pt x="9717" y="381"/>
                  </a:cubicBezTo>
                  <a:cubicBezTo>
                    <a:pt x="9358" y="691"/>
                    <a:pt x="8918" y="841"/>
                    <a:pt x="8482" y="841"/>
                  </a:cubicBezTo>
                  <a:cubicBezTo>
                    <a:pt x="7878" y="841"/>
                    <a:pt x="7280" y="553"/>
                    <a:pt x="6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109"/>
            <p:cNvSpPr/>
            <p:nvPr/>
          </p:nvSpPr>
          <p:spPr>
            <a:xfrm>
              <a:off x="3972225" y="3220950"/>
              <a:ext cx="225075" cy="131000"/>
            </a:xfrm>
            <a:custGeom>
              <a:avLst/>
              <a:gdLst/>
              <a:ahLst/>
              <a:cxnLst/>
              <a:rect l="l" t="t" r="r" b="b"/>
              <a:pathLst>
                <a:path w="9003" h="5240" extrusionOk="0">
                  <a:moveTo>
                    <a:pt x="3647" y="1261"/>
                  </a:moveTo>
                  <a:cubicBezTo>
                    <a:pt x="3661" y="1261"/>
                    <a:pt x="3676" y="1261"/>
                    <a:pt x="3692" y="1263"/>
                  </a:cubicBezTo>
                  <a:cubicBezTo>
                    <a:pt x="4049" y="1310"/>
                    <a:pt x="4049" y="1858"/>
                    <a:pt x="3692" y="1882"/>
                  </a:cubicBezTo>
                  <a:cubicBezTo>
                    <a:pt x="3676" y="1884"/>
                    <a:pt x="3661" y="1884"/>
                    <a:pt x="3647" y="1884"/>
                  </a:cubicBezTo>
                  <a:cubicBezTo>
                    <a:pt x="3230" y="1884"/>
                    <a:pt x="3230" y="1261"/>
                    <a:pt x="3647" y="1261"/>
                  </a:cubicBezTo>
                  <a:close/>
                  <a:moveTo>
                    <a:pt x="5335" y="1263"/>
                  </a:moveTo>
                  <a:cubicBezTo>
                    <a:pt x="5621" y="1263"/>
                    <a:pt x="5764" y="1596"/>
                    <a:pt x="5573" y="1811"/>
                  </a:cubicBezTo>
                  <a:cubicBezTo>
                    <a:pt x="5506" y="1870"/>
                    <a:pt x="5427" y="1897"/>
                    <a:pt x="5350" y="1897"/>
                  </a:cubicBezTo>
                  <a:cubicBezTo>
                    <a:pt x="5182" y="1897"/>
                    <a:pt x="5025" y="1768"/>
                    <a:pt x="5025" y="1572"/>
                  </a:cubicBezTo>
                  <a:cubicBezTo>
                    <a:pt x="5025" y="1406"/>
                    <a:pt x="5168" y="1263"/>
                    <a:pt x="5335" y="1263"/>
                  </a:cubicBezTo>
                  <a:close/>
                  <a:moveTo>
                    <a:pt x="5364" y="2302"/>
                  </a:moveTo>
                  <a:cubicBezTo>
                    <a:pt x="5602" y="2302"/>
                    <a:pt x="5809" y="2617"/>
                    <a:pt x="5573" y="2835"/>
                  </a:cubicBezTo>
                  <a:cubicBezTo>
                    <a:pt x="5287" y="3132"/>
                    <a:pt x="4906" y="3281"/>
                    <a:pt x="4522" y="3281"/>
                  </a:cubicBezTo>
                  <a:cubicBezTo>
                    <a:pt x="4138" y="3281"/>
                    <a:pt x="3751" y="3132"/>
                    <a:pt x="3454" y="2835"/>
                  </a:cubicBezTo>
                  <a:cubicBezTo>
                    <a:pt x="3236" y="2617"/>
                    <a:pt x="3433" y="2302"/>
                    <a:pt x="3676" y="2302"/>
                  </a:cubicBezTo>
                  <a:cubicBezTo>
                    <a:pt x="3752" y="2302"/>
                    <a:pt x="3833" y="2332"/>
                    <a:pt x="3906" y="2406"/>
                  </a:cubicBezTo>
                  <a:cubicBezTo>
                    <a:pt x="4073" y="2573"/>
                    <a:pt x="4293" y="2656"/>
                    <a:pt x="4516" y="2656"/>
                  </a:cubicBezTo>
                  <a:cubicBezTo>
                    <a:pt x="4740" y="2656"/>
                    <a:pt x="4966" y="2573"/>
                    <a:pt x="5144" y="2406"/>
                  </a:cubicBezTo>
                  <a:cubicBezTo>
                    <a:pt x="5212" y="2332"/>
                    <a:pt x="5290" y="2302"/>
                    <a:pt x="5364" y="2302"/>
                  </a:cubicBezTo>
                  <a:close/>
                  <a:moveTo>
                    <a:pt x="929" y="1"/>
                  </a:moveTo>
                  <a:cubicBezTo>
                    <a:pt x="405" y="1"/>
                    <a:pt x="0" y="429"/>
                    <a:pt x="0" y="953"/>
                  </a:cubicBezTo>
                  <a:lnTo>
                    <a:pt x="0" y="3454"/>
                  </a:lnTo>
                  <a:cubicBezTo>
                    <a:pt x="0" y="3978"/>
                    <a:pt x="429" y="4406"/>
                    <a:pt x="953" y="4406"/>
                  </a:cubicBezTo>
                  <a:lnTo>
                    <a:pt x="1048" y="4406"/>
                  </a:lnTo>
                  <a:lnTo>
                    <a:pt x="1048" y="4930"/>
                  </a:lnTo>
                  <a:cubicBezTo>
                    <a:pt x="1048" y="5115"/>
                    <a:pt x="1202" y="5240"/>
                    <a:pt x="1367" y="5240"/>
                  </a:cubicBezTo>
                  <a:cubicBezTo>
                    <a:pt x="1437" y="5240"/>
                    <a:pt x="1509" y="5218"/>
                    <a:pt x="1572" y="5168"/>
                  </a:cubicBezTo>
                  <a:lnTo>
                    <a:pt x="2525" y="4406"/>
                  </a:lnTo>
                  <a:lnTo>
                    <a:pt x="6478" y="4406"/>
                  </a:lnTo>
                  <a:lnTo>
                    <a:pt x="7454" y="5168"/>
                  </a:lnTo>
                  <a:cubicBezTo>
                    <a:pt x="7502" y="5216"/>
                    <a:pt x="7573" y="5240"/>
                    <a:pt x="7645" y="5240"/>
                  </a:cubicBezTo>
                  <a:cubicBezTo>
                    <a:pt x="7812" y="5240"/>
                    <a:pt x="7931" y="5097"/>
                    <a:pt x="7954" y="4930"/>
                  </a:cubicBezTo>
                  <a:lnTo>
                    <a:pt x="7954" y="4406"/>
                  </a:lnTo>
                  <a:lnTo>
                    <a:pt x="8050" y="4406"/>
                  </a:lnTo>
                  <a:cubicBezTo>
                    <a:pt x="8574" y="4406"/>
                    <a:pt x="8979" y="3978"/>
                    <a:pt x="9002" y="3454"/>
                  </a:cubicBezTo>
                  <a:lnTo>
                    <a:pt x="9002" y="953"/>
                  </a:lnTo>
                  <a:cubicBezTo>
                    <a:pt x="8979" y="429"/>
                    <a:pt x="8574" y="1"/>
                    <a:pt x="8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9" name="Google Shape;13889;p109"/>
          <p:cNvGrpSpPr/>
          <p:nvPr/>
        </p:nvGrpSpPr>
        <p:grpSpPr>
          <a:xfrm>
            <a:off x="5546199" y="2886026"/>
            <a:ext cx="356656" cy="349675"/>
            <a:chOff x="4529475" y="3220950"/>
            <a:chExt cx="273300" cy="267950"/>
          </a:xfrm>
        </p:grpSpPr>
        <p:sp>
          <p:nvSpPr>
            <p:cNvPr id="13890" name="Google Shape;13890;p109"/>
            <p:cNvSpPr/>
            <p:nvPr/>
          </p:nvSpPr>
          <p:spPr>
            <a:xfrm>
              <a:off x="4693200" y="3220950"/>
              <a:ext cx="73250" cy="120300"/>
            </a:xfrm>
            <a:custGeom>
              <a:avLst/>
              <a:gdLst/>
              <a:ahLst/>
              <a:cxnLst/>
              <a:rect l="l" t="t" r="r" b="b"/>
              <a:pathLst>
                <a:path w="2930" h="4812" extrusionOk="0">
                  <a:moveTo>
                    <a:pt x="2608" y="1"/>
                  </a:moveTo>
                  <a:cubicBezTo>
                    <a:pt x="2530" y="1"/>
                    <a:pt x="2446" y="32"/>
                    <a:pt x="2382" y="96"/>
                  </a:cubicBezTo>
                  <a:lnTo>
                    <a:pt x="2311" y="167"/>
                  </a:lnTo>
                  <a:cubicBezTo>
                    <a:pt x="1692" y="787"/>
                    <a:pt x="858" y="1168"/>
                    <a:pt x="1" y="1239"/>
                  </a:cubicBezTo>
                  <a:lnTo>
                    <a:pt x="1" y="3573"/>
                  </a:lnTo>
                  <a:cubicBezTo>
                    <a:pt x="858" y="3644"/>
                    <a:pt x="1692" y="4025"/>
                    <a:pt x="2311" y="4668"/>
                  </a:cubicBezTo>
                  <a:lnTo>
                    <a:pt x="2382" y="4740"/>
                  </a:lnTo>
                  <a:cubicBezTo>
                    <a:pt x="2454" y="4787"/>
                    <a:pt x="2525" y="4811"/>
                    <a:pt x="2597" y="4811"/>
                  </a:cubicBezTo>
                  <a:cubicBezTo>
                    <a:pt x="2644" y="4811"/>
                    <a:pt x="2692" y="4811"/>
                    <a:pt x="2716" y="4787"/>
                  </a:cubicBezTo>
                  <a:cubicBezTo>
                    <a:pt x="2859" y="4740"/>
                    <a:pt x="2930" y="4621"/>
                    <a:pt x="2930" y="4502"/>
                  </a:cubicBezTo>
                  <a:lnTo>
                    <a:pt x="2930" y="310"/>
                  </a:lnTo>
                  <a:cubicBezTo>
                    <a:pt x="2930" y="191"/>
                    <a:pt x="2859" y="72"/>
                    <a:pt x="2716" y="24"/>
                  </a:cubicBezTo>
                  <a:cubicBezTo>
                    <a:pt x="2684" y="9"/>
                    <a:pt x="2647" y="1"/>
                    <a:pt x="2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109"/>
            <p:cNvSpPr/>
            <p:nvPr/>
          </p:nvSpPr>
          <p:spPr>
            <a:xfrm>
              <a:off x="4555675" y="3326925"/>
              <a:ext cx="68500" cy="67900"/>
            </a:xfrm>
            <a:custGeom>
              <a:avLst/>
              <a:gdLst/>
              <a:ahLst/>
              <a:cxnLst/>
              <a:rect l="l" t="t" r="r" b="b"/>
              <a:pathLst>
                <a:path w="2740" h="2716" extrusionOk="0">
                  <a:moveTo>
                    <a:pt x="1358" y="1"/>
                  </a:moveTo>
                  <a:cubicBezTo>
                    <a:pt x="620" y="1"/>
                    <a:pt x="1" y="596"/>
                    <a:pt x="1" y="1358"/>
                  </a:cubicBezTo>
                  <a:cubicBezTo>
                    <a:pt x="1" y="2096"/>
                    <a:pt x="620" y="2715"/>
                    <a:pt x="1358" y="2715"/>
                  </a:cubicBezTo>
                  <a:cubicBezTo>
                    <a:pt x="2120" y="2715"/>
                    <a:pt x="2739" y="2096"/>
                    <a:pt x="2739" y="1358"/>
                  </a:cubicBezTo>
                  <a:cubicBezTo>
                    <a:pt x="2739" y="596"/>
                    <a:pt x="2120" y="1"/>
                    <a:pt x="1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109"/>
            <p:cNvSpPr/>
            <p:nvPr/>
          </p:nvSpPr>
          <p:spPr>
            <a:xfrm>
              <a:off x="4781925" y="3256675"/>
              <a:ext cx="20850" cy="49450"/>
            </a:xfrm>
            <a:custGeom>
              <a:avLst/>
              <a:gdLst/>
              <a:ahLst/>
              <a:cxnLst/>
              <a:rect l="l" t="t" r="r" b="b"/>
              <a:pathLst>
                <a:path w="834" h="1978" extrusionOk="0">
                  <a:moveTo>
                    <a:pt x="0" y="1"/>
                  </a:moveTo>
                  <a:lnTo>
                    <a:pt x="0" y="1977"/>
                  </a:lnTo>
                  <a:cubicBezTo>
                    <a:pt x="834" y="1572"/>
                    <a:pt x="834" y="382"/>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109"/>
            <p:cNvSpPr/>
            <p:nvPr/>
          </p:nvSpPr>
          <p:spPr>
            <a:xfrm>
              <a:off x="4529475" y="3252500"/>
              <a:ext cx="155425" cy="236400"/>
            </a:xfrm>
            <a:custGeom>
              <a:avLst/>
              <a:gdLst/>
              <a:ahLst/>
              <a:cxnLst/>
              <a:rect l="l" t="t" r="r" b="b"/>
              <a:pathLst>
                <a:path w="6217" h="9456" extrusionOk="0">
                  <a:moveTo>
                    <a:pt x="5359" y="1"/>
                  </a:moveTo>
                  <a:cubicBezTo>
                    <a:pt x="3883" y="25"/>
                    <a:pt x="3811" y="2192"/>
                    <a:pt x="5288" y="2311"/>
                  </a:cubicBezTo>
                  <a:lnTo>
                    <a:pt x="5288" y="3049"/>
                  </a:lnTo>
                  <a:cubicBezTo>
                    <a:pt x="5097" y="3168"/>
                    <a:pt x="4978" y="3382"/>
                    <a:pt x="4978" y="3597"/>
                  </a:cubicBezTo>
                  <a:lnTo>
                    <a:pt x="4978" y="5478"/>
                  </a:lnTo>
                  <a:lnTo>
                    <a:pt x="4049" y="5478"/>
                  </a:lnTo>
                  <a:cubicBezTo>
                    <a:pt x="3648" y="6031"/>
                    <a:pt x="3031" y="6319"/>
                    <a:pt x="2411" y="6319"/>
                  </a:cubicBezTo>
                  <a:cubicBezTo>
                    <a:pt x="1963" y="6319"/>
                    <a:pt x="1514" y="6169"/>
                    <a:pt x="1144" y="5859"/>
                  </a:cubicBezTo>
                  <a:cubicBezTo>
                    <a:pt x="429" y="6288"/>
                    <a:pt x="1" y="7074"/>
                    <a:pt x="1" y="7883"/>
                  </a:cubicBezTo>
                  <a:lnTo>
                    <a:pt x="1" y="9146"/>
                  </a:lnTo>
                  <a:cubicBezTo>
                    <a:pt x="1" y="9312"/>
                    <a:pt x="144" y="9455"/>
                    <a:pt x="334" y="9455"/>
                  </a:cubicBezTo>
                  <a:lnTo>
                    <a:pt x="4502" y="9455"/>
                  </a:lnTo>
                  <a:cubicBezTo>
                    <a:pt x="4692" y="9455"/>
                    <a:pt x="4835" y="9312"/>
                    <a:pt x="4811" y="9146"/>
                  </a:cubicBezTo>
                  <a:lnTo>
                    <a:pt x="4811" y="7883"/>
                  </a:lnTo>
                  <a:cubicBezTo>
                    <a:pt x="4811" y="7479"/>
                    <a:pt x="4716" y="7098"/>
                    <a:pt x="4526" y="6740"/>
                  </a:cubicBezTo>
                  <a:lnTo>
                    <a:pt x="5288" y="6740"/>
                  </a:lnTo>
                  <a:cubicBezTo>
                    <a:pt x="5812" y="6740"/>
                    <a:pt x="6216" y="6312"/>
                    <a:pt x="6216" y="5788"/>
                  </a:cubicBezTo>
                  <a:lnTo>
                    <a:pt x="6216" y="3597"/>
                  </a:lnTo>
                  <a:cubicBezTo>
                    <a:pt x="6216" y="3382"/>
                    <a:pt x="6097" y="3168"/>
                    <a:pt x="5907" y="3049"/>
                  </a:cubicBezTo>
                  <a:lnTo>
                    <a:pt x="59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4" name="Google Shape;13894;p109"/>
          <p:cNvGrpSpPr/>
          <p:nvPr/>
        </p:nvGrpSpPr>
        <p:grpSpPr>
          <a:xfrm>
            <a:off x="6302185" y="2886026"/>
            <a:ext cx="348109" cy="349675"/>
            <a:chOff x="5108775" y="3220950"/>
            <a:chExt cx="266750" cy="267950"/>
          </a:xfrm>
        </p:grpSpPr>
        <p:sp>
          <p:nvSpPr>
            <p:cNvPr id="13895" name="Google Shape;13895;p109"/>
            <p:cNvSpPr/>
            <p:nvPr/>
          </p:nvSpPr>
          <p:spPr>
            <a:xfrm>
              <a:off x="5200450" y="3347600"/>
              <a:ext cx="73250" cy="62700"/>
            </a:xfrm>
            <a:custGeom>
              <a:avLst/>
              <a:gdLst/>
              <a:ahLst/>
              <a:cxnLst/>
              <a:rect l="l" t="t" r="r" b="b"/>
              <a:pathLst>
                <a:path w="2930" h="2508" extrusionOk="0">
                  <a:moveTo>
                    <a:pt x="1653" y="0"/>
                  </a:moveTo>
                  <a:cubicBezTo>
                    <a:pt x="1348" y="0"/>
                    <a:pt x="1038" y="113"/>
                    <a:pt x="787" y="364"/>
                  </a:cubicBezTo>
                  <a:cubicBezTo>
                    <a:pt x="1" y="1174"/>
                    <a:pt x="572" y="2508"/>
                    <a:pt x="1692" y="2508"/>
                  </a:cubicBezTo>
                  <a:cubicBezTo>
                    <a:pt x="2382" y="2508"/>
                    <a:pt x="2930" y="1960"/>
                    <a:pt x="2930" y="1269"/>
                  </a:cubicBezTo>
                  <a:cubicBezTo>
                    <a:pt x="2930" y="508"/>
                    <a:pt x="2302" y="0"/>
                    <a:pt x="1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109"/>
            <p:cNvSpPr/>
            <p:nvPr/>
          </p:nvSpPr>
          <p:spPr>
            <a:xfrm>
              <a:off x="5182000" y="3417425"/>
              <a:ext cx="120275" cy="71475"/>
            </a:xfrm>
            <a:custGeom>
              <a:avLst/>
              <a:gdLst/>
              <a:ahLst/>
              <a:cxnLst/>
              <a:rect l="l" t="t" r="r" b="b"/>
              <a:pathLst>
                <a:path w="4811" h="2859" extrusionOk="0">
                  <a:moveTo>
                    <a:pt x="1310" y="0"/>
                  </a:moveTo>
                  <a:cubicBezTo>
                    <a:pt x="524" y="405"/>
                    <a:pt x="24" y="1239"/>
                    <a:pt x="24" y="2144"/>
                  </a:cubicBezTo>
                  <a:lnTo>
                    <a:pt x="24" y="2549"/>
                  </a:lnTo>
                  <a:cubicBezTo>
                    <a:pt x="0" y="2715"/>
                    <a:pt x="143" y="2858"/>
                    <a:pt x="310" y="2858"/>
                  </a:cubicBezTo>
                  <a:lnTo>
                    <a:pt x="4501" y="2858"/>
                  </a:lnTo>
                  <a:cubicBezTo>
                    <a:pt x="4668" y="2858"/>
                    <a:pt x="4787" y="2715"/>
                    <a:pt x="4787" y="2549"/>
                  </a:cubicBezTo>
                  <a:lnTo>
                    <a:pt x="4787" y="2144"/>
                  </a:lnTo>
                  <a:cubicBezTo>
                    <a:pt x="4811" y="1239"/>
                    <a:pt x="4311" y="405"/>
                    <a:pt x="3525" y="0"/>
                  </a:cubicBezTo>
                  <a:cubicBezTo>
                    <a:pt x="3192" y="239"/>
                    <a:pt x="2805" y="358"/>
                    <a:pt x="2418" y="358"/>
                  </a:cubicBezTo>
                  <a:cubicBezTo>
                    <a:pt x="2031" y="358"/>
                    <a:pt x="1644" y="239"/>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109"/>
            <p:cNvSpPr/>
            <p:nvPr/>
          </p:nvSpPr>
          <p:spPr>
            <a:xfrm>
              <a:off x="5121875" y="3220950"/>
              <a:ext cx="52400" cy="52425"/>
            </a:xfrm>
            <a:custGeom>
              <a:avLst/>
              <a:gdLst/>
              <a:ahLst/>
              <a:cxnLst/>
              <a:rect l="l" t="t" r="r" b="b"/>
              <a:pathLst>
                <a:path w="2096" h="2097" extrusionOk="0">
                  <a:moveTo>
                    <a:pt x="1048" y="1"/>
                  </a:moveTo>
                  <a:cubicBezTo>
                    <a:pt x="477" y="1"/>
                    <a:pt x="0" y="477"/>
                    <a:pt x="0" y="1049"/>
                  </a:cubicBezTo>
                  <a:cubicBezTo>
                    <a:pt x="0" y="1620"/>
                    <a:pt x="477" y="2096"/>
                    <a:pt x="1048" y="2096"/>
                  </a:cubicBezTo>
                  <a:cubicBezTo>
                    <a:pt x="1643" y="2096"/>
                    <a:pt x="2096" y="1620"/>
                    <a:pt x="2096" y="1049"/>
                  </a:cubicBezTo>
                  <a:cubicBezTo>
                    <a:pt x="2096" y="477"/>
                    <a:pt x="16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109"/>
            <p:cNvSpPr/>
            <p:nvPr/>
          </p:nvSpPr>
          <p:spPr>
            <a:xfrm>
              <a:off x="5108775" y="3279300"/>
              <a:ext cx="78600" cy="51825"/>
            </a:xfrm>
            <a:custGeom>
              <a:avLst/>
              <a:gdLst/>
              <a:ahLst/>
              <a:cxnLst/>
              <a:rect l="l" t="t" r="r" b="b"/>
              <a:pathLst>
                <a:path w="3144" h="2073" extrusionOk="0">
                  <a:moveTo>
                    <a:pt x="500" y="0"/>
                  </a:moveTo>
                  <a:cubicBezTo>
                    <a:pt x="191" y="286"/>
                    <a:pt x="0" y="691"/>
                    <a:pt x="0" y="1120"/>
                  </a:cubicBezTo>
                  <a:lnTo>
                    <a:pt x="0" y="1763"/>
                  </a:lnTo>
                  <a:cubicBezTo>
                    <a:pt x="0" y="1929"/>
                    <a:pt x="143" y="2072"/>
                    <a:pt x="334" y="2072"/>
                  </a:cubicBezTo>
                  <a:lnTo>
                    <a:pt x="2834" y="2072"/>
                  </a:lnTo>
                  <a:cubicBezTo>
                    <a:pt x="3001" y="2072"/>
                    <a:pt x="3144" y="1929"/>
                    <a:pt x="3144" y="1763"/>
                  </a:cubicBezTo>
                  <a:lnTo>
                    <a:pt x="3144" y="1120"/>
                  </a:lnTo>
                  <a:cubicBezTo>
                    <a:pt x="3144" y="691"/>
                    <a:pt x="2953" y="286"/>
                    <a:pt x="2644" y="0"/>
                  </a:cubicBezTo>
                  <a:cubicBezTo>
                    <a:pt x="2358" y="239"/>
                    <a:pt x="1977" y="382"/>
                    <a:pt x="1572" y="405"/>
                  </a:cubicBezTo>
                  <a:cubicBezTo>
                    <a:pt x="1191" y="405"/>
                    <a:pt x="786" y="262"/>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109"/>
            <p:cNvSpPr/>
            <p:nvPr/>
          </p:nvSpPr>
          <p:spPr>
            <a:xfrm>
              <a:off x="5310600" y="3220950"/>
              <a:ext cx="52425" cy="52425"/>
            </a:xfrm>
            <a:custGeom>
              <a:avLst/>
              <a:gdLst/>
              <a:ahLst/>
              <a:cxnLst/>
              <a:rect l="l" t="t" r="r" b="b"/>
              <a:pathLst>
                <a:path w="2097" h="2097" extrusionOk="0">
                  <a:moveTo>
                    <a:pt x="1048" y="1"/>
                  </a:moveTo>
                  <a:cubicBezTo>
                    <a:pt x="453" y="1"/>
                    <a:pt x="0" y="477"/>
                    <a:pt x="0" y="1049"/>
                  </a:cubicBezTo>
                  <a:cubicBezTo>
                    <a:pt x="0" y="1620"/>
                    <a:pt x="453" y="2096"/>
                    <a:pt x="1048" y="2096"/>
                  </a:cubicBezTo>
                  <a:cubicBezTo>
                    <a:pt x="1620" y="2096"/>
                    <a:pt x="2096" y="1620"/>
                    <a:pt x="2096" y="1049"/>
                  </a:cubicBezTo>
                  <a:cubicBezTo>
                    <a:pt x="2096" y="477"/>
                    <a:pt x="1620"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109"/>
            <p:cNvSpPr/>
            <p:nvPr/>
          </p:nvSpPr>
          <p:spPr>
            <a:xfrm>
              <a:off x="5297500" y="3279300"/>
              <a:ext cx="78025" cy="51825"/>
            </a:xfrm>
            <a:custGeom>
              <a:avLst/>
              <a:gdLst/>
              <a:ahLst/>
              <a:cxnLst/>
              <a:rect l="l" t="t" r="r" b="b"/>
              <a:pathLst>
                <a:path w="3121" h="2073" extrusionOk="0">
                  <a:moveTo>
                    <a:pt x="477" y="0"/>
                  </a:moveTo>
                  <a:cubicBezTo>
                    <a:pt x="167" y="286"/>
                    <a:pt x="0" y="691"/>
                    <a:pt x="0" y="1120"/>
                  </a:cubicBezTo>
                  <a:lnTo>
                    <a:pt x="0" y="1763"/>
                  </a:lnTo>
                  <a:cubicBezTo>
                    <a:pt x="0" y="1929"/>
                    <a:pt x="120" y="2072"/>
                    <a:pt x="286" y="2072"/>
                  </a:cubicBezTo>
                  <a:lnTo>
                    <a:pt x="2811" y="2072"/>
                  </a:lnTo>
                  <a:cubicBezTo>
                    <a:pt x="2977" y="2072"/>
                    <a:pt x="3120" y="1929"/>
                    <a:pt x="3096" y="1763"/>
                  </a:cubicBezTo>
                  <a:lnTo>
                    <a:pt x="3096" y="1120"/>
                  </a:lnTo>
                  <a:cubicBezTo>
                    <a:pt x="3120" y="691"/>
                    <a:pt x="2953" y="286"/>
                    <a:pt x="2644" y="0"/>
                  </a:cubicBezTo>
                  <a:cubicBezTo>
                    <a:pt x="2334" y="262"/>
                    <a:pt x="1947" y="393"/>
                    <a:pt x="1560" y="393"/>
                  </a:cubicBezTo>
                  <a:cubicBezTo>
                    <a:pt x="1173" y="393"/>
                    <a:pt x="786" y="262"/>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109"/>
            <p:cNvSpPr/>
            <p:nvPr/>
          </p:nvSpPr>
          <p:spPr>
            <a:xfrm>
              <a:off x="5216525" y="3220950"/>
              <a:ext cx="52425" cy="52425"/>
            </a:xfrm>
            <a:custGeom>
              <a:avLst/>
              <a:gdLst/>
              <a:ahLst/>
              <a:cxnLst/>
              <a:rect l="l" t="t" r="r" b="b"/>
              <a:pathLst>
                <a:path w="2097" h="2097" extrusionOk="0">
                  <a:moveTo>
                    <a:pt x="1049" y="1"/>
                  </a:moveTo>
                  <a:cubicBezTo>
                    <a:pt x="453" y="1"/>
                    <a:pt x="1" y="477"/>
                    <a:pt x="1" y="1049"/>
                  </a:cubicBezTo>
                  <a:cubicBezTo>
                    <a:pt x="1" y="1620"/>
                    <a:pt x="453" y="2096"/>
                    <a:pt x="1049" y="2096"/>
                  </a:cubicBezTo>
                  <a:cubicBezTo>
                    <a:pt x="1620" y="2096"/>
                    <a:pt x="2096" y="1620"/>
                    <a:pt x="2096" y="1049"/>
                  </a:cubicBezTo>
                  <a:cubicBezTo>
                    <a:pt x="2096" y="477"/>
                    <a:pt x="1620" y="1"/>
                    <a:pt x="1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109"/>
            <p:cNvSpPr/>
            <p:nvPr/>
          </p:nvSpPr>
          <p:spPr>
            <a:xfrm>
              <a:off x="5203425" y="3279300"/>
              <a:ext cx="78625" cy="51825"/>
            </a:xfrm>
            <a:custGeom>
              <a:avLst/>
              <a:gdLst/>
              <a:ahLst/>
              <a:cxnLst/>
              <a:rect l="l" t="t" r="r" b="b"/>
              <a:pathLst>
                <a:path w="3145" h="2073" extrusionOk="0">
                  <a:moveTo>
                    <a:pt x="477" y="0"/>
                  </a:moveTo>
                  <a:cubicBezTo>
                    <a:pt x="168" y="286"/>
                    <a:pt x="1" y="691"/>
                    <a:pt x="1" y="1120"/>
                  </a:cubicBezTo>
                  <a:lnTo>
                    <a:pt x="1" y="1763"/>
                  </a:lnTo>
                  <a:cubicBezTo>
                    <a:pt x="1" y="1929"/>
                    <a:pt x="144" y="2072"/>
                    <a:pt x="310" y="2072"/>
                  </a:cubicBezTo>
                  <a:lnTo>
                    <a:pt x="2811" y="2072"/>
                  </a:lnTo>
                  <a:cubicBezTo>
                    <a:pt x="3001" y="2072"/>
                    <a:pt x="3144" y="1929"/>
                    <a:pt x="3121" y="1763"/>
                  </a:cubicBezTo>
                  <a:lnTo>
                    <a:pt x="3121" y="1120"/>
                  </a:lnTo>
                  <a:cubicBezTo>
                    <a:pt x="3121" y="691"/>
                    <a:pt x="2954" y="286"/>
                    <a:pt x="2644" y="0"/>
                  </a:cubicBezTo>
                  <a:cubicBezTo>
                    <a:pt x="2335" y="262"/>
                    <a:pt x="1954" y="405"/>
                    <a:pt x="1573" y="405"/>
                  </a:cubicBezTo>
                  <a:cubicBezTo>
                    <a:pt x="1168" y="405"/>
                    <a:pt x="787" y="262"/>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3" name="Google Shape;13903;p109"/>
          <p:cNvGrpSpPr/>
          <p:nvPr/>
        </p:nvGrpSpPr>
        <p:grpSpPr>
          <a:xfrm>
            <a:off x="7058139" y="2886026"/>
            <a:ext cx="348109" cy="349675"/>
            <a:chOff x="5688050" y="3220950"/>
            <a:chExt cx="266750" cy="267950"/>
          </a:xfrm>
        </p:grpSpPr>
        <p:sp>
          <p:nvSpPr>
            <p:cNvPr id="13904" name="Google Shape;13904;p109"/>
            <p:cNvSpPr/>
            <p:nvPr/>
          </p:nvSpPr>
          <p:spPr>
            <a:xfrm>
              <a:off x="5688050" y="3338825"/>
              <a:ext cx="266750" cy="150075"/>
            </a:xfrm>
            <a:custGeom>
              <a:avLst/>
              <a:gdLst/>
              <a:ahLst/>
              <a:cxnLst/>
              <a:rect l="l" t="t" r="r" b="b"/>
              <a:pathLst>
                <a:path w="10670" h="6003" extrusionOk="0">
                  <a:moveTo>
                    <a:pt x="7431" y="1"/>
                  </a:moveTo>
                  <a:cubicBezTo>
                    <a:pt x="7240" y="1"/>
                    <a:pt x="7121" y="144"/>
                    <a:pt x="7121" y="311"/>
                  </a:cubicBezTo>
                  <a:lnTo>
                    <a:pt x="7121" y="1668"/>
                  </a:lnTo>
                  <a:lnTo>
                    <a:pt x="3859" y="1668"/>
                  </a:lnTo>
                  <a:cubicBezTo>
                    <a:pt x="3692" y="1692"/>
                    <a:pt x="3573" y="1811"/>
                    <a:pt x="3573" y="2001"/>
                  </a:cubicBezTo>
                  <a:lnTo>
                    <a:pt x="3573" y="3359"/>
                  </a:lnTo>
                  <a:lnTo>
                    <a:pt x="334" y="3359"/>
                  </a:lnTo>
                  <a:cubicBezTo>
                    <a:pt x="144" y="3359"/>
                    <a:pt x="1" y="3478"/>
                    <a:pt x="1" y="3668"/>
                  </a:cubicBezTo>
                  <a:lnTo>
                    <a:pt x="1" y="5693"/>
                  </a:lnTo>
                  <a:cubicBezTo>
                    <a:pt x="1" y="5859"/>
                    <a:pt x="144" y="6002"/>
                    <a:pt x="334" y="6002"/>
                  </a:cubicBezTo>
                  <a:lnTo>
                    <a:pt x="10360" y="6002"/>
                  </a:lnTo>
                  <a:cubicBezTo>
                    <a:pt x="10527" y="6002"/>
                    <a:pt x="10646" y="5859"/>
                    <a:pt x="10646" y="5693"/>
                  </a:cubicBezTo>
                  <a:lnTo>
                    <a:pt x="10646" y="311"/>
                  </a:lnTo>
                  <a:cubicBezTo>
                    <a:pt x="10670" y="144"/>
                    <a:pt x="10527" y="1"/>
                    <a:pt x="103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109"/>
            <p:cNvSpPr/>
            <p:nvPr/>
          </p:nvSpPr>
          <p:spPr>
            <a:xfrm>
              <a:off x="5701150" y="3304900"/>
              <a:ext cx="47075" cy="47050"/>
            </a:xfrm>
            <a:custGeom>
              <a:avLst/>
              <a:gdLst/>
              <a:ahLst/>
              <a:cxnLst/>
              <a:rect l="l" t="t" r="r" b="b"/>
              <a:pathLst>
                <a:path w="1883" h="1882" extrusionOk="0">
                  <a:moveTo>
                    <a:pt x="929" y="0"/>
                  </a:moveTo>
                  <a:cubicBezTo>
                    <a:pt x="406" y="0"/>
                    <a:pt x="1" y="429"/>
                    <a:pt x="1" y="929"/>
                  </a:cubicBezTo>
                  <a:cubicBezTo>
                    <a:pt x="1" y="1453"/>
                    <a:pt x="406" y="1882"/>
                    <a:pt x="929" y="1882"/>
                  </a:cubicBezTo>
                  <a:cubicBezTo>
                    <a:pt x="1453" y="1882"/>
                    <a:pt x="1882" y="1453"/>
                    <a:pt x="1882" y="929"/>
                  </a:cubicBezTo>
                  <a:cubicBezTo>
                    <a:pt x="1882" y="429"/>
                    <a:pt x="1453"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109"/>
            <p:cNvSpPr/>
            <p:nvPr/>
          </p:nvSpPr>
          <p:spPr>
            <a:xfrm>
              <a:off x="5789875" y="3263225"/>
              <a:ext cx="47050" cy="47050"/>
            </a:xfrm>
            <a:custGeom>
              <a:avLst/>
              <a:gdLst/>
              <a:ahLst/>
              <a:cxnLst/>
              <a:rect l="l" t="t" r="r" b="b"/>
              <a:pathLst>
                <a:path w="1882" h="1882" extrusionOk="0">
                  <a:moveTo>
                    <a:pt x="953" y="0"/>
                  </a:moveTo>
                  <a:cubicBezTo>
                    <a:pt x="429" y="0"/>
                    <a:pt x="0" y="405"/>
                    <a:pt x="0" y="929"/>
                  </a:cubicBezTo>
                  <a:cubicBezTo>
                    <a:pt x="0" y="1453"/>
                    <a:pt x="429" y="1882"/>
                    <a:pt x="953" y="1882"/>
                  </a:cubicBezTo>
                  <a:cubicBezTo>
                    <a:pt x="1453" y="1882"/>
                    <a:pt x="1881" y="1453"/>
                    <a:pt x="1881" y="929"/>
                  </a:cubicBezTo>
                  <a:cubicBezTo>
                    <a:pt x="1881" y="405"/>
                    <a:pt x="145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109"/>
            <p:cNvSpPr/>
            <p:nvPr/>
          </p:nvSpPr>
          <p:spPr>
            <a:xfrm>
              <a:off x="5865475" y="3276325"/>
              <a:ext cx="73850" cy="47050"/>
            </a:xfrm>
            <a:custGeom>
              <a:avLst/>
              <a:gdLst/>
              <a:ahLst/>
              <a:cxnLst/>
              <a:rect l="l" t="t" r="r" b="b"/>
              <a:pathLst>
                <a:path w="2954" h="1882" extrusionOk="0">
                  <a:moveTo>
                    <a:pt x="548" y="0"/>
                  </a:moveTo>
                  <a:cubicBezTo>
                    <a:pt x="215" y="286"/>
                    <a:pt x="1" y="691"/>
                    <a:pt x="1" y="1143"/>
                  </a:cubicBezTo>
                  <a:lnTo>
                    <a:pt x="1" y="1596"/>
                  </a:lnTo>
                  <a:cubicBezTo>
                    <a:pt x="1" y="1739"/>
                    <a:pt x="143" y="1882"/>
                    <a:pt x="286" y="1882"/>
                  </a:cubicBezTo>
                  <a:lnTo>
                    <a:pt x="2668" y="1882"/>
                  </a:lnTo>
                  <a:cubicBezTo>
                    <a:pt x="2811" y="1882"/>
                    <a:pt x="2954" y="1739"/>
                    <a:pt x="2954" y="1596"/>
                  </a:cubicBezTo>
                  <a:lnTo>
                    <a:pt x="2954" y="1143"/>
                  </a:lnTo>
                  <a:cubicBezTo>
                    <a:pt x="2954" y="691"/>
                    <a:pt x="2739" y="286"/>
                    <a:pt x="2406" y="0"/>
                  </a:cubicBezTo>
                  <a:cubicBezTo>
                    <a:pt x="2132" y="203"/>
                    <a:pt x="1804" y="304"/>
                    <a:pt x="1477" y="304"/>
                  </a:cubicBezTo>
                  <a:cubicBezTo>
                    <a:pt x="1150" y="304"/>
                    <a:pt x="822" y="203"/>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109"/>
            <p:cNvSpPr/>
            <p:nvPr/>
          </p:nvSpPr>
          <p:spPr>
            <a:xfrm>
              <a:off x="5688050" y="3360275"/>
              <a:ext cx="73250" cy="46450"/>
            </a:xfrm>
            <a:custGeom>
              <a:avLst/>
              <a:gdLst/>
              <a:ahLst/>
              <a:cxnLst/>
              <a:rect l="l" t="t" r="r" b="b"/>
              <a:pathLst>
                <a:path w="2930" h="1858" extrusionOk="0">
                  <a:moveTo>
                    <a:pt x="549" y="0"/>
                  </a:moveTo>
                  <a:cubicBezTo>
                    <a:pt x="191" y="262"/>
                    <a:pt x="1" y="691"/>
                    <a:pt x="1" y="1120"/>
                  </a:cubicBezTo>
                  <a:lnTo>
                    <a:pt x="1" y="1596"/>
                  </a:lnTo>
                  <a:cubicBezTo>
                    <a:pt x="1" y="1739"/>
                    <a:pt x="120" y="1858"/>
                    <a:pt x="263" y="1858"/>
                  </a:cubicBezTo>
                  <a:lnTo>
                    <a:pt x="2644" y="1858"/>
                  </a:lnTo>
                  <a:cubicBezTo>
                    <a:pt x="2811" y="1858"/>
                    <a:pt x="2930" y="1739"/>
                    <a:pt x="2930" y="1596"/>
                  </a:cubicBezTo>
                  <a:lnTo>
                    <a:pt x="2930" y="1120"/>
                  </a:lnTo>
                  <a:cubicBezTo>
                    <a:pt x="2930" y="691"/>
                    <a:pt x="2716" y="262"/>
                    <a:pt x="2382" y="0"/>
                  </a:cubicBezTo>
                  <a:cubicBezTo>
                    <a:pt x="2108" y="191"/>
                    <a:pt x="1787" y="286"/>
                    <a:pt x="1465" y="286"/>
                  </a:cubicBezTo>
                  <a:cubicBezTo>
                    <a:pt x="1144" y="286"/>
                    <a:pt x="822" y="191"/>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109"/>
            <p:cNvSpPr/>
            <p:nvPr/>
          </p:nvSpPr>
          <p:spPr>
            <a:xfrm>
              <a:off x="5776775" y="3318000"/>
              <a:ext cx="73250" cy="47050"/>
            </a:xfrm>
            <a:custGeom>
              <a:avLst/>
              <a:gdLst/>
              <a:ahLst/>
              <a:cxnLst/>
              <a:rect l="l" t="t" r="r" b="b"/>
              <a:pathLst>
                <a:path w="2930" h="1882" extrusionOk="0">
                  <a:moveTo>
                    <a:pt x="548" y="0"/>
                  </a:moveTo>
                  <a:cubicBezTo>
                    <a:pt x="191" y="286"/>
                    <a:pt x="0" y="715"/>
                    <a:pt x="0" y="1144"/>
                  </a:cubicBezTo>
                  <a:lnTo>
                    <a:pt x="0" y="1596"/>
                  </a:lnTo>
                  <a:cubicBezTo>
                    <a:pt x="0" y="1763"/>
                    <a:pt x="119" y="1882"/>
                    <a:pt x="286" y="1882"/>
                  </a:cubicBezTo>
                  <a:lnTo>
                    <a:pt x="2667" y="1882"/>
                  </a:lnTo>
                  <a:cubicBezTo>
                    <a:pt x="2810" y="1882"/>
                    <a:pt x="2929" y="1763"/>
                    <a:pt x="2929" y="1596"/>
                  </a:cubicBezTo>
                  <a:lnTo>
                    <a:pt x="2929" y="1144"/>
                  </a:lnTo>
                  <a:cubicBezTo>
                    <a:pt x="2929" y="715"/>
                    <a:pt x="2739" y="286"/>
                    <a:pt x="2382" y="0"/>
                  </a:cubicBezTo>
                  <a:cubicBezTo>
                    <a:pt x="2108" y="203"/>
                    <a:pt x="1786" y="304"/>
                    <a:pt x="1465" y="304"/>
                  </a:cubicBezTo>
                  <a:cubicBezTo>
                    <a:pt x="1143" y="304"/>
                    <a:pt x="822" y="203"/>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109"/>
            <p:cNvSpPr/>
            <p:nvPr/>
          </p:nvSpPr>
          <p:spPr>
            <a:xfrm>
              <a:off x="5878575" y="3220950"/>
              <a:ext cx="47050" cy="47050"/>
            </a:xfrm>
            <a:custGeom>
              <a:avLst/>
              <a:gdLst/>
              <a:ahLst/>
              <a:cxnLst/>
              <a:rect l="l" t="t" r="r" b="b"/>
              <a:pathLst>
                <a:path w="1882" h="1882" extrusionOk="0">
                  <a:moveTo>
                    <a:pt x="953" y="1"/>
                  </a:moveTo>
                  <a:cubicBezTo>
                    <a:pt x="429" y="1"/>
                    <a:pt x="0" y="429"/>
                    <a:pt x="0" y="953"/>
                  </a:cubicBezTo>
                  <a:cubicBezTo>
                    <a:pt x="0" y="1477"/>
                    <a:pt x="429" y="1882"/>
                    <a:pt x="953" y="1882"/>
                  </a:cubicBezTo>
                  <a:cubicBezTo>
                    <a:pt x="1477" y="1882"/>
                    <a:pt x="1882" y="1477"/>
                    <a:pt x="1882" y="953"/>
                  </a:cubicBezTo>
                  <a:cubicBezTo>
                    <a:pt x="1882" y="429"/>
                    <a:pt x="147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1" name="Google Shape;13911;p109"/>
          <p:cNvGrpSpPr/>
          <p:nvPr/>
        </p:nvGrpSpPr>
        <p:grpSpPr>
          <a:xfrm>
            <a:off x="7811026" y="2886026"/>
            <a:ext cx="350425" cy="349675"/>
            <a:chOff x="6264975" y="3220950"/>
            <a:chExt cx="268525" cy="267950"/>
          </a:xfrm>
        </p:grpSpPr>
        <p:sp>
          <p:nvSpPr>
            <p:cNvPr id="13912" name="Google Shape;13912;p109"/>
            <p:cNvSpPr/>
            <p:nvPr/>
          </p:nvSpPr>
          <p:spPr>
            <a:xfrm>
              <a:off x="6322725" y="3276925"/>
              <a:ext cx="6550" cy="16100"/>
            </a:xfrm>
            <a:custGeom>
              <a:avLst/>
              <a:gdLst/>
              <a:ahLst/>
              <a:cxnLst/>
              <a:rect l="l" t="t" r="r" b="b"/>
              <a:pathLst>
                <a:path w="262" h="644" extrusionOk="0">
                  <a:moveTo>
                    <a:pt x="0" y="0"/>
                  </a:moveTo>
                  <a:lnTo>
                    <a:pt x="0" y="643"/>
                  </a:lnTo>
                  <a:cubicBezTo>
                    <a:pt x="119" y="596"/>
                    <a:pt x="191" y="477"/>
                    <a:pt x="214" y="357"/>
                  </a:cubicBezTo>
                  <a:cubicBezTo>
                    <a:pt x="262" y="191"/>
                    <a:pt x="167" y="48"/>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109"/>
            <p:cNvSpPr/>
            <p:nvPr/>
          </p:nvSpPr>
          <p:spPr>
            <a:xfrm>
              <a:off x="6266750" y="3221700"/>
              <a:ext cx="122075" cy="104050"/>
            </a:xfrm>
            <a:custGeom>
              <a:avLst/>
              <a:gdLst/>
              <a:ahLst/>
              <a:cxnLst/>
              <a:rect l="l" t="t" r="r" b="b"/>
              <a:pathLst>
                <a:path w="4883" h="4162" extrusionOk="0">
                  <a:moveTo>
                    <a:pt x="2084" y="661"/>
                  </a:moveTo>
                  <a:cubicBezTo>
                    <a:pt x="2162" y="661"/>
                    <a:pt x="2239" y="709"/>
                    <a:pt x="2239" y="804"/>
                  </a:cubicBezTo>
                  <a:lnTo>
                    <a:pt x="2239" y="923"/>
                  </a:lnTo>
                  <a:cubicBezTo>
                    <a:pt x="2382" y="947"/>
                    <a:pt x="2501" y="995"/>
                    <a:pt x="2596" y="1114"/>
                  </a:cubicBezTo>
                  <a:cubicBezTo>
                    <a:pt x="2668" y="1161"/>
                    <a:pt x="2668" y="1257"/>
                    <a:pt x="2596" y="1328"/>
                  </a:cubicBezTo>
                  <a:cubicBezTo>
                    <a:pt x="2561" y="1352"/>
                    <a:pt x="2519" y="1364"/>
                    <a:pt x="2480" y="1364"/>
                  </a:cubicBezTo>
                  <a:cubicBezTo>
                    <a:pt x="2441" y="1364"/>
                    <a:pt x="2406" y="1352"/>
                    <a:pt x="2382" y="1328"/>
                  </a:cubicBezTo>
                  <a:cubicBezTo>
                    <a:pt x="2334" y="1304"/>
                    <a:pt x="2287" y="1280"/>
                    <a:pt x="2263" y="1257"/>
                  </a:cubicBezTo>
                  <a:lnTo>
                    <a:pt x="2263" y="1876"/>
                  </a:lnTo>
                  <a:lnTo>
                    <a:pt x="2358" y="1923"/>
                  </a:lnTo>
                  <a:cubicBezTo>
                    <a:pt x="2668" y="2019"/>
                    <a:pt x="2834" y="2328"/>
                    <a:pt x="2787" y="2638"/>
                  </a:cubicBezTo>
                  <a:cubicBezTo>
                    <a:pt x="2739" y="2900"/>
                    <a:pt x="2525" y="3138"/>
                    <a:pt x="2263" y="3186"/>
                  </a:cubicBezTo>
                  <a:lnTo>
                    <a:pt x="2263" y="3352"/>
                  </a:lnTo>
                  <a:cubicBezTo>
                    <a:pt x="2263" y="3448"/>
                    <a:pt x="2180" y="3495"/>
                    <a:pt x="2096" y="3495"/>
                  </a:cubicBezTo>
                  <a:cubicBezTo>
                    <a:pt x="2013" y="3495"/>
                    <a:pt x="1929" y="3448"/>
                    <a:pt x="1929" y="3352"/>
                  </a:cubicBezTo>
                  <a:lnTo>
                    <a:pt x="1929" y="3209"/>
                  </a:lnTo>
                  <a:cubicBezTo>
                    <a:pt x="1787" y="3209"/>
                    <a:pt x="1620" y="3138"/>
                    <a:pt x="1501" y="3043"/>
                  </a:cubicBezTo>
                  <a:cubicBezTo>
                    <a:pt x="1406" y="2995"/>
                    <a:pt x="1406" y="2900"/>
                    <a:pt x="1453" y="2828"/>
                  </a:cubicBezTo>
                  <a:lnTo>
                    <a:pt x="1429" y="2805"/>
                  </a:lnTo>
                  <a:cubicBezTo>
                    <a:pt x="1456" y="2765"/>
                    <a:pt x="1496" y="2748"/>
                    <a:pt x="1539" y="2748"/>
                  </a:cubicBezTo>
                  <a:cubicBezTo>
                    <a:pt x="1575" y="2748"/>
                    <a:pt x="1612" y="2759"/>
                    <a:pt x="1644" y="2781"/>
                  </a:cubicBezTo>
                  <a:cubicBezTo>
                    <a:pt x="1739" y="2828"/>
                    <a:pt x="1810" y="2876"/>
                    <a:pt x="1929" y="2876"/>
                  </a:cubicBezTo>
                  <a:lnTo>
                    <a:pt x="1929" y="2090"/>
                  </a:lnTo>
                  <a:cubicBezTo>
                    <a:pt x="1834" y="2043"/>
                    <a:pt x="1739" y="1995"/>
                    <a:pt x="1644" y="1923"/>
                  </a:cubicBezTo>
                  <a:cubicBezTo>
                    <a:pt x="1501" y="1804"/>
                    <a:pt x="1429" y="1590"/>
                    <a:pt x="1477" y="1423"/>
                  </a:cubicBezTo>
                  <a:cubicBezTo>
                    <a:pt x="1525" y="1209"/>
                    <a:pt x="1667" y="1019"/>
                    <a:pt x="1882" y="947"/>
                  </a:cubicBezTo>
                  <a:lnTo>
                    <a:pt x="1929" y="947"/>
                  </a:lnTo>
                  <a:lnTo>
                    <a:pt x="1929" y="804"/>
                  </a:lnTo>
                  <a:cubicBezTo>
                    <a:pt x="1929" y="709"/>
                    <a:pt x="2007" y="661"/>
                    <a:pt x="2084" y="661"/>
                  </a:cubicBezTo>
                  <a:close/>
                  <a:moveTo>
                    <a:pt x="2103" y="1"/>
                  </a:moveTo>
                  <a:cubicBezTo>
                    <a:pt x="1026" y="1"/>
                    <a:pt x="0" y="833"/>
                    <a:pt x="0" y="2090"/>
                  </a:cubicBezTo>
                  <a:cubicBezTo>
                    <a:pt x="0" y="3233"/>
                    <a:pt x="929" y="4162"/>
                    <a:pt x="2096" y="4162"/>
                  </a:cubicBezTo>
                  <a:cubicBezTo>
                    <a:pt x="3954" y="4162"/>
                    <a:pt x="4882" y="1923"/>
                    <a:pt x="3573" y="614"/>
                  </a:cubicBezTo>
                  <a:cubicBezTo>
                    <a:pt x="3142" y="190"/>
                    <a:pt x="2616" y="1"/>
                    <a:pt x="2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109"/>
            <p:cNvSpPr/>
            <p:nvPr/>
          </p:nvSpPr>
          <p:spPr>
            <a:xfrm>
              <a:off x="6310800" y="3253700"/>
              <a:ext cx="4200" cy="11325"/>
            </a:xfrm>
            <a:custGeom>
              <a:avLst/>
              <a:gdLst/>
              <a:ahLst/>
              <a:cxnLst/>
              <a:rect l="l" t="t" r="r" b="b"/>
              <a:pathLst>
                <a:path w="168" h="453" extrusionOk="0">
                  <a:moveTo>
                    <a:pt x="167" y="0"/>
                  </a:moveTo>
                  <a:cubicBezTo>
                    <a:pt x="96" y="24"/>
                    <a:pt x="25" y="120"/>
                    <a:pt x="25" y="191"/>
                  </a:cubicBezTo>
                  <a:cubicBezTo>
                    <a:pt x="1" y="262"/>
                    <a:pt x="25" y="334"/>
                    <a:pt x="72" y="405"/>
                  </a:cubicBezTo>
                  <a:lnTo>
                    <a:pt x="167" y="453"/>
                  </a:lnTo>
                  <a:lnTo>
                    <a:pt x="1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109"/>
            <p:cNvSpPr/>
            <p:nvPr/>
          </p:nvSpPr>
          <p:spPr>
            <a:xfrm>
              <a:off x="6366175" y="3379325"/>
              <a:ext cx="67900" cy="109575"/>
            </a:xfrm>
            <a:custGeom>
              <a:avLst/>
              <a:gdLst/>
              <a:ahLst/>
              <a:cxnLst/>
              <a:rect l="l" t="t" r="r" b="b"/>
              <a:pathLst>
                <a:path w="2716" h="4383" extrusionOk="0">
                  <a:moveTo>
                    <a:pt x="334" y="0"/>
                  </a:moveTo>
                  <a:cubicBezTo>
                    <a:pt x="143" y="0"/>
                    <a:pt x="0" y="143"/>
                    <a:pt x="0" y="310"/>
                  </a:cubicBezTo>
                  <a:lnTo>
                    <a:pt x="0" y="4073"/>
                  </a:lnTo>
                  <a:cubicBezTo>
                    <a:pt x="0" y="4239"/>
                    <a:pt x="143" y="4382"/>
                    <a:pt x="334" y="4382"/>
                  </a:cubicBezTo>
                  <a:lnTo>
                    <a:pt x="2406" y="4382"/>
                  </a:lnTo>
                  <a:cubicBezTo>
                    <a:pt x="2572" y="4382"/>
                    <a:pt x="2715" y="4239"/>
                    <a:pt x="2715" y="4073"/>
                  </a:cubicBezTo>
                  <a:lnTo>
                    <a:pt x="2715" y="310"/>
                  </a:lnTo>
                  <a:cubicBezTo>
                    <a:pt x="2715" y="143"/>
                    <a:pt x="2572"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109"/>
            <p:cNvSpPr/>
            <p:nvPr/>
          </p:nvSpPr>
          <p:spPr>
            <a:xfrm>
              <a:off x="6465600" y="3347775"/>
              <a:ext cx="67900" cy="141125"/>
            </a:xfrm>
            <a:custGeom>
              <a:avLst/>
              <a:gdLst/>
              <a:ahLst/>
              <a:cxnLst/>
              <a:rect l="l" t="t" r="r" b="b"/>
              <a:pathLst>
                <a:path w="2716" h="5645" extrusionOk="0">
                  <a:moveTo>
                    <a:pt x="310" y="0"/>
                  </a:moveTo>
                  <a:cubicBezTo>
                    <a:pt x="143" y="0"/>
                    <a:pt x="1" y="143"/>
                    <a:pt x="1" y="310"/>
                  </a:cubicBezTo>
                  <a:lnTo>
                    <a:pt x="1" y="5335"/>
                  </a:lnTo>
                  <a:cubicBezTo>
                    <a:pt x="1" y="5501"/>
                    <a:pt x="143" y="5644"/>
                    <a:pt x="310" y="5644"/>
                  </a:cubicBezTo>
                  <a:lnTo>
                    <a:pt x="2406" y="5644"/>
                  </a:lnTo>
                  <a:cubicBezTo>
                    <a:pt x="2572" y="5644"/>
                    <a:pt x="2715" y="5501"/>
                    <a:pt x="2715" y="5335"/>
                  </a:cubicBezTo>
                  <a:lnTo>
                    <a:pt x="2715" y="310"/>
                  </a:lnTo>
                  <a:cubicBezTo>
                    <a:pt x="2715" y="143"/>
                    <a:pt x="2572"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109"/>
            <p:cNvSpPr/>
            <p:nvPr/>
          </p:nvSpPr>
          <p:spPr>
            <a:xfrm>
              <a:off x="6266750" y="3410275"/>
              <a:ext cx="67900" cy="78625"/>
            </a:xfrm>
            <a:custGeom>
              <a:avLst/>
              <a:gdLst/>
              <a:ahLst/>
              <a:cxnLst/>
              <a:rect l="l" t="t" r="r" b="b"/>
              <a:pathLst>
                <a:path w="2716" h="3145" extrusionOk="0">
                  <a:moveTo>
                    <a:pt x="334" y="1"/>
                  </a:moveTo>
                  <a:cubicBezTo>
                    <a:pt x="143" y="1"/>
                    <a:pt x="0" y="144"/>
                    <a:pt x="0" y="334"/>
                  </a:cubicBezTo>
                  <a:lnTo>
                    <a:pt x="0" y="2835"/>
                  </a:lnTo>
                  <a:cubicBezTo>
                    <a:pt x="0" y="3001"/>
                    <a:pt x="143" y="3144"/>
                    <a:pt x="334" y="3144"/>
                  </a:cubicBezTo>
                  <a:lnTo>
                    <a:pt x="2406" y="3144"/>
                  </a:lnTo>
                  <a:cubicBezTo>
                    <a:pt x="2572" y="3144"/>
                    <a:pt x="2715" y="3001"/>
                    <a:pt x="2715" y="2835"/>
                  </a:cubicBezTo>
                  <a:lnTo>
                    <a:pt x="2715" y="334"/>
                  </a:lnTo>
                  <a:cubicBezTo>
                    <a:pt x="2715" y="144"/>
                    <a:pt x="2572" y="1"/>
                    <a:pt x="2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109"/>
            <p:cNvSpPr/>
            <p:nvPr/>
          </p:nvSpPr>
          <p:spPr>
            <a:xfrm>
              <a:off x="6264975" y="3220950"/>
              <a:ext cx="268525" cy="162550"/>
            </a:xfrm>
            <a:custGeom>
              <a:avLst/>
              <a:gdLst/>
              <a:ahLst/>
              <a:cxnLst/>
              <a:rect l="l" t="t" r="r" b="b"/>
              <a:pathLst>
                <a:path w="10741" h="6502" extrusionOk="0">
                  <a:moveTo>
                    <a:pt x="8764" y="1"/>
                  </a:moveTo>
                  <a:cubicBezTo>
                    <a:pt x="8383" y="48"/>
                    <a:pt x="8383" y="596"/>
                    <a:pt x="8764" y="644"/>
                  </a:cubicBezTo>
                  <a:lnTo>
                    <a:pt x="9645" y="644"/>
                  </a:lnTo>
                  <a:cubicBezTo>
                    <a:pt x="9502" y="763"/>
                    <a:pt x="9359" y="906"/>
                    <a:pt x="9216" y="1049"/>
                  </a:cubicBezTo>
                  <a:cubicBezTo>
                    <a:pt x="7335" y="2906"/>
                    <a:pt x="4477" y="5692"/>
                    <a:pt x="381" y="5859"/>
                  </a:cubicBezTo>
                  <a:cubicBezTo>
                    <a:pt x="0" y="5907"/>
                    <a:pt x="0" y="6454"/>
                    <a:pt x="381" y="6502"/>
                  </a:cubicBezTo>
                  <a:cubicBezTo>
                    <a:pt x="4715" y="6311"/>
                    <a:pt x="7668" y="3430"/>
                    <a:pt x="9645" y="1501"/>
                  </a:cubicBezTo>
                  <a:lnTo>
                    <a:pt x="10097" y="1049"/>
                  </a:lnTo>
                  <a:lnTo>
                    <a:pt x="10097" y="2001"/>
                  </a:lnTo>
                  <a:cubicBezTo>
                    <a:pt x="10121" y="2192"/>
                    <a:pt x="10270" y="2287"/>
                    <a:pt x="10419" y="2287"/>
                  </a:cubicBezTo>
                  <a:cubicBezTo>
                    <a:pt x="10568" y="2287"/>
                    <a:pt x="10717" y="2192"/>
                    <a:pt x="10740" y="2001"/>
                  </a:cubicBezTo>
                  <a:lnTo>
                    <a:pt x="10740" y="334"/>
                  </a:lnTo>
                  <a:cubicBezTo>
                    <a:pt x="10740" y="144"/>
                    <a:pt x="10597" y="1"/>
                    <a:pt x="10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9" name="Google Shape;13919;p109"/>
          <p:cNvGrpSpPr/>
          <p:nvPr/>
        </p:nvGrpSpPr>
        <p:grpSpPr>
          <a:xfrm>
            <a:off x="7812560" y="3443880"/>
            <a:ext cx="350425" cy="350425"/>
            <a:chOff x="6266150" y="3648425"/>
            <a:chExt cx="268525" cy="268525"/>
          </a:xfrm>
        </p:grpSpPr>
        <p:sp>
          <p:nvSpPr>
            <p:cNvPr id="13920" name="Google Shape;13920;p109"/>
            <p:cNvSpPr/>
            <p:nvPr/>
          </p:nvSpPr>
          <p:spPr>
            <a:xfrm>
              <a:off x="6362000" y="3648425"/>
              <a:ext cx="172675" cy="151850"/>
            </a:xfrm>
            <a:custGeom>
              <a:avLst/>
              <a:gdLst/>
              <a:ahLst/>
              <a:cxnLst/>
              <a:rect l="l" t="t" r="r" b="b"/>
              <a:pathLst>
                <a:path w="6907" h="6074" extrusionOk="0">
                  <a:moveTo>
                    <a:pt x="2811" y="1263"/>
                  </a:moveTo>
                  <a:cubicBezTo>
                    <a:pt x="3192" y="1310"/>
                    <a:pt x="3192" y="1858"/>
                    <a:pt x="2811" y="1882"/>
                  </a:cubicBezTo>
                  <a:lnTo>
                    <a:pt x="1549" y="1882"/>
                  </a:lnTo>
                  <a:cubicBezTo>
                    <a:pt x="1168" y="1858"/>
                    <a:pt x="1168" y="1310"/>
                    <a:pt x="1549" y="1263"/>
                  </a:cubicBezTo>
                  <a:close/>
                  <a:moveTo>
                    <a:pt x="2799" y="2549"/>
                  </a:moveTo>
                  <a:cubicBezTo>
                    <a:pt x="2948" y="2549"/>
                    <a:pt x="3097" y="2644"/>
                    <a:pt x="3120" y="2834"/>
                  </a:cubicBezTo>
                  <a:lnTo>
                    <a:pt x="3120" y="4501"/>
                  </a:lnTo>
                  <a:cubicBezTo>
                    <a:pt x="3097" y="4692"/>
                    <a:pt x="2948" y="4787"/>
                    <a:pt x="2799" y="4787"/>
                  </a:cubicBezTo>
                  <a:cubicBezTo>
                    <a:pt x="2650" y="4787"/>
                    <a:pt x="2501" y="4692"/>
                    <a:pt x="2478" y="4501"/>
                  </a:cubicBezTo>
                  <a:lnTo>
                    <a:pt x="2478" y="2834"/>
                  </a:lnTo>
                  <a:cubicBezTo>
                    <a:pt x="2501" y="2644"/>
                    <a:pt x="2650" y="2549"/>
                    <a:pt x="2799" y="2549"/>
                  </a:cubicBezTo>
                  <a:close/>
                  <a:moveTo>
                    <a:pt x="4061" y="1929"/>
                  </a:moveTo>
                  <a:cubicBezTo>
                    <a:pt x="4210" y="1929"/>
                    <a:pt x="4359" y="2025"/>
                    <a:pt x="4383" y="2215"/>
                  </a:cubicBezTo>
                  <a:lnTo>
                    <a:pt x="4383" y="4501"/>
                  </a:lnTo>
                  <a:cubicBezTo>
                    <a:pt x="4359" y="4692"/>
                    <a:pt x="4210" y="4787"/>
                    <a:pt x="4061" y="4787"/>
                  </a:cubicBezTo>
                  <a:cubicBezTo>
                    <a:pt x="3912" y="4787"/>
                    <a:pt x="3763" y="4692"/>
                    <a:pt x="3740" y="4501"/>
                  </a:cubicBezTo>
                  <a:lnTo>
                    <a:pt x="3740" y="2215"/>
                  </a:lnTo>
                  <a:cubicBezTo>
                    <a:pt x="3763" y="2025"/>
                    <a:pt x="3912" y="1929"/>
                    <a:pt x="4061" y="1929"/>
                  </a:cubicBezTo>
                  <a:close/>
                  <a:moveTo>
                    <a:pt x="5311" y="1286"/>
                  </a:moveTo>
                  <a:cubicBezTo>
                    <a:pt x="5460" y="1286"/>
                    <a:pt x="5609" y="1382"/>
                    <a:pt x="5621" y="1572"/>
                  </a:cubicBezTo>
                  <a:lnTo>
                    <a:pt x="5621" y="4501"/>
                  </a:lnTo>
                  <a:cubicBezTo>
                    <a:pt x="5609" y="4692"/>
                    <a:pt x="5460" y="4787"/>
                    <a:pt x="5311" y="4787"/>
                  </a:cubicBezTo>
                  <a:cubicBezTo>
                    <a:pt x="5163" y="4787"/>
                    <a:pt x="5014" y="4692"/>
                    <a:pt x="5002" y="4501"/>
                  </a:cubicBezTo>
                  <a:lnTo>
                    <a:pt x="5002" y="1572"/>
                  </a:lnTo>
                  <a:cubicBezTo>
                    <a:pt x="5014" y="1382"/>
                    <a:pt x="5163" y="1286"/>
                    <a:pt x="5311" y="1286"/>
                  </a:cubicBezTo>
                  <a:close/>
                  <a:moveTo>
                    <a:pt x="1549" y="3150"/>
                  </a:moveTo>
                  <a:cubicBezTo>
                    <a:pt x="1704" y="3150"/>
                    <a:pt x="1858" y="3251"/>
                    <a:pt x="1858" y="3453"/>
                  </a:cubicBezTo>
                  <a:lnTo>
                    <a:pt x="1858" y="4501"/>
                  </a:lnTo>
                  <a:cubicBezTo>
                    <a:pt x="1858" y="4716"/>
                    <a:pt x="1704" y="4823"/>
                    <a:pt x="1549" y="4823"/>
                  </a:cubicBezTo>
                  <a:cubicBezTo>
                    <a:pt x="1394" y="4823"/>
                    <a:pt x="1239" y="4716"/>
                    <a:pt x="1239" y="4501"/>
                  </a:cubicBezTo>
                  <a:lnTo>
                    <a:pt x="1239" y="3453"/>
                  </a:lnTo>
                  <a:cubicBezTo>
                    <a:pt x="1239" y="3251"/>
                    <a:pt x="1394" y="3150"/>
                    <a:pt x="1549" y="3150"/>
                  </a:cubicBezTo>
                  <a:close/>
                  <a:moveTo>
                    <a:pt x="930" y="0"/>
                  </a:moveTo>
                  <a:cubicBezTo>
                    <a:pt x="406" y="0"/>
                    <a:pt x="1" y="429"/>
                    <a:pt x="1" y="953"/>
                  </a:cubicBezTo>
                  <a:lnTo>
                    <a:pt x="1" y="5144"/>
                  </a:lnTo>
                  <a:cubicBezTo>
                    <a:pt x="1" y="5644"/>
                    <a:pt x="406" y="6073"/>
                    <a:pt x="930" y="6073"/>
                  </a:cubicBezTo>
                  <a:lnTo>
                    <a:pt x="2620" y="6073"/>
                  </a:lnTo>
                  <a:lnTo>
                    <a:pt x="3120" y="5216"/>
                  </a:lnTo>
                  <a:cubicBezTo>
                    <a:pt x="3182" y="5123"/>
                    <a:pt x="3283" y="5071"/>
                    <a:pt x="3392" y="5071"/>
                  </a:cubicBezTo>
                  <a:cubicBezTo>
                    <a:pt x="3452" y="5071"/>
                    <a:pt x="3514" y="5087"/>
                    <a:pt x="3573" y="5120"/>
                  </a:cubicBezTo>
                  <a:cubicBezTo>
                    <a:pt x="3716" y="5192"/>
                    <a:pt x="3763" y="5406"/>
                    <a:pt x="3668" y="5549"/>
                  </a:cubicBezTo>
                  <a:lnTo>
                    <a:pt x="3359" y="6073"/>
                  </a:lnTo>
                  <a:lnTo>
                    <a:pt x="5954" y="6073"/>
                  </a:lnTo>
                  <a:cubicBezTo>
                    <a:pt x="6478" y="6073"/>
                    <a:pt x="6883" y="5644"/>
                    <a:pt x="6907" y="5144"/>
                  </a:cubicBezTo>
                  <a:lnTo>
                    <a:pt x="6907" y="953"/>
                  </a:lnTo>
                  <a:cubicBezTo>
                    <a:pt x="6883" y="429"/>
                    <a:pt x="6478" y="0"/>
                    <a:pt x="5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109"/>
            <p:cNvSpPr/>
            <p:nvPr/>
          </p:nvSpPr>
          <p:spPr>
            <a:xfrm>
              <a:off x="6289975" y="3780600"/>
              <a:ext cx="62525" cy="62525"/>
            </a:xfrm>
            <a:custGeom>
              <a:avLst/>
              <a:gdLst/>
              <a:ahLst/>
              <a:cxnLst/>
              <a:rect l="l" t="t" r="r" b="b"/>
              <a:pathLst>
                <a:path w="2501" h="2501" extrusionOk="0">
                  <a:moveTo>
                    <a:pt x="1239" y="0"/>
                  </a:moveTo>
                  <a:cubicBezTo>
                    <a:pt x="548" y="0"/>
                    <a:pt x="0" y="548"/>
                    <a:pt x="0" y="1262"/>
                  </a:cubicBezTo>
                  <a:cubicBezTo>
                    <a:pt x="0" y="1953"/>
                    <a:pt x="548" y="2501"/>
                    <a:pt x="1239" y="2501"/>
                  </a:cubicBezTo>
                  <a:cubicBezTo>
                    <a:pt x="1929" y="2501"/>
                    <a:pt x="2501" y="1953"/>
                    <a:pt x="2501" y="1262"/>
                  </a:cubicBezTo>
                  <a:cubicBezTo>
                    <a:pt x="2501" y="548"/>
                    <a:pt x="1929"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109"/>
            <p:cNvSpPr/>
            <p:nvPr/>
          </p:nvSpPr>
          <p:spPr>
            <a:xfrm>
              <a:off x="6266150" y="3800825"/>
              <a:ext cx="179225" cy="116125"/>
            </a:xfrm>
            <a:custGeom>
              <a:avLst/>
              <a:gdLst/>
              <a:ahLst/>
              <a:cxnLst/>
              <a:rect l="l" t="t" r="r" b="b"/>
              <a:pathLst>
                <a:path w="7169" h="4645" extrusionOk="0">
                  <a:moveTo>
                    <a:pt x="6431" y="1"/>
                  </a:moveTo>
                  <a:lnTo>
                    <a:pt x="5526" y="1501"/>
                  </a:lnTo>
                  <a:lnTo>
                    <a:pt x="3763" y="1501"/>
                  </a:lnTo>
                  <a:cubicBezTo>
                    <a:pt x="3404" y="2054"/>
                    <a:pt x="2812" y="2342"/>
                    <a:pt x="2210" y="2342"/>
                  </a:cubicBezTo>
                  <a:cubicBezTo>
                    <a:pt x="1776" y="2342"/>
                    <a:pt x="1337" y="2192"/>
                    <a:pt x="977" y="1882"/>
                  </a:cubicBezTo>
                  <a:cubicBezTo>
                    <a:pt x="358" y="2287"/>
                    <a:pt x="1" y="2978"/>
                    <a:pt x="1" y="3692"/>
                  </a:cubicBezTo>
                  <a:lnTo>
                    <a:pt x="1" y="4335"/>
                  </a:lnTo>
                  <a:cubicBezTo>
                    <a:pt x="1" y="4502"/>
                    <a:pt x="120" y="4645"/>
                    <a:pt x="310" y="4645"/>
                  </a:cubicBezTo>
                  <a:lnTo>
                    <a:pt x="4073" y="4645"/>
                  </a:lnTo>
                  <a:cubicBezTo>
                    <a:pt x="4240" y="4645"/>
                    <a:pt x="4383" y="4502"/>
                    <a:pt x="4383" y="4335"/>
                  </a:cubicBezTo>
                  <a:lnTo>
                    <a:pt x="4383" y="3692"/>
                  </a:lnTo>
                  <a:cubicBezTo>
                    <a:pt x="4383" y="3382"/>
                    <a:pt x="4311" y="3049"/>
                    <a:pt x="4168" y="2763"/>
                  </a:cubicBezTo>
                  <a:lnTo>
                    <a:pt x="5430" y="2763"/>
                  </a:lnTo>
                  <a:cubicBezTo>
                    <a:pt x="5764" y="2763"/>
                    <a:pt x="6050" y="2478"/>
                    <a:pt x="6050" y="2120"/>
                  </a:cubicBezTo>
                  <a:cubicBezTo>
                    <a:pt x="6050" y="2049"/>
                    <a:pt x="6050" y="1977"/>
                    <a:pt x="6026" y="1906"/>
                  </a:cubicBezTo>
                  <a:lnTo>
                    <a:pt x="716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3" name="Google Shape;13923;p109"/>
          <p:cNvGrpSpPr/>
          <p:nvPr/>
        </p:nvGrpSpPr>
        <p:grpSpPr>
          <a:xfrm>
            <a:off x="7069819" y="3443880"/>
            <a:ext cx="323999" cy="349740"/>
            <a:chOff x="5697000" y="3648425"/>
            <a:chExt cx="248275" cy="268000"/>
          </a:xfrm>
        </p:grpSpPr>
        <p:sp>
          <p:nvSpPr>
            <p:cNvPr id="13924" name="Google Shape;13924;p109"/>
            <p:cNvSpPr/>
            <p:nvPr/>
          </p:nvSpPr>
          <p:spPr>
            <a:xfrm>
              <a:off x="5723175" y="3754400"/>
              <a:ext cx="67900" cy="67900"/>
            </a:xfrm>
            <a:custGeom>
              <a:avLst/>
              <a:gdLst/>
              <a:ahLst/>
              <a:cxnLst/>
              <a:rect l="l" t="t" r="r" b="b"/>
              <a:pathLst>
                <a:path w="2716" h="2716" extrusionOk="0">
                  <a:moveTo>
                    <a:pt x="1358" y="0"/>
                  </a:moveTo>
                  <a:cubicBezTo>
                    <a:pt x="620" y="0"/>
                    <a:pt x="1" y="596"/>
                    <a:pt x="1" y="1358"/>
                  </a:cubicBezTo>
                  <a:cubicBezTo>
                    <a:pt x="1" y="2096"/>
                    <a:pt x="620" y="2715"/>
                    <a:pt x="1358" y="2715"/>
                  </a:cubicBezTo>
                  <a:cubicBezTo>
                    <a:pt x="2120" y="2715"/>
                    <a:pt x="2716" y="2096"/>
                    <a:pt x="2716" y="1358"/>
                  </a:cubicBezTo>
                  <a:cubicBezTo>
                    <a:pt x="2716" y="596"/>
                    <a:pt x="2120"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109"/>
            <p:cNvSpPr/>
            <p:nvPr/>
          </p:nvSpPr>
          <p:spPr>
            <a:xfrm>
              <a:off x="5697000" y="3754400"/>
              <a:ext cx="164925" cy="162025"/>
            </a:xfrm>
            <a:custGeom>
              <a:avLst/>
              <a:gdLst/>
              <a:ahLst/>
              <a:cxnLst/>
              <a:rect l="l" t="t" r="r" b="b"/>
              <a:pathLst>
                <a:path w="6597" h="6481" extrusionOk="0">
                  <a:moveTo>
                    <a:pt x="5977" y="0"/>
                  </a:moveTo>
                  <a:cubicBezTo>
                    <a:pt x="5620" y="0"/>
                    <a:pt x="5334" y="286"/>
                    <a:pt x="5334" y="620"/>
                  </a:cubicBezTo>
                  <a:lnTo>
                    <a:pt x="5334" y="2501"/>
                  </a:lnTo>
                  <a:lnTo>
                    <a:pt x="4025" y="2501"/>
                  </a:lnTo>
                  <a:cubicBezTo>
                    <a:pt x="3638" y="3054"/>
                    <a:pt x="3026" y="3342"/>
                    <a:pt x="2404" y="3342"/>
                  </a:cubicBezTo>
                  <a:cubicBezTo>
                    <a:pt x="1954" y="3342"/>
                    <a:pt x="1499" y="3192"/>
                    <a:pt x="1119" y="2882"/>
                  </a:cubicBezTo>
                  <a:cubicBezTo>
                    <a:pt x="429" y="3311"/>
                    <a:pt x="0" y="4096"/>
                    <a:pt x="0" y="4906"/>
                  </a:cubicBezTo>
                  <a:lnTo>
                    <a:pt x="0" y="6168"/>
                  </a:lnTo>
                  <a:cubicBezTo>
                    <a:pt x="0" y="6335"/>
                    <a:pt x="143" y="6478"/>
                    <a:pt x="310" y="6478"/>
                  </a:cubicBezTo>
                  <a:lnTo>
                    <a:pt x="4501" y="6478"/>
                  </a:lnTo>
                  <a:cubicBezTo>
                    <a:pt x="4513" y="6480"/>
                    <a:pt x="4525" y="6480"/>
                    <a:pt x="4538" y="6480"/>
                  </a:cubicBezTo>
                  <a:cubicBezTo>
                    <a:pt x="4691" y="6480"/>
                    <a:pt x="4833" y="6345"/>
                    <a:pt x="4811" y="6168"/>
                  </a:cubicBezTo>
                  <a:lnTo>
                    <a:pt x="4811" y="4906"/>
                  </a:lnTo>
                  <a:cubicBezTo>
                    <a:pt x="4811" y="4501"/>
                    <a:pt x="4715" y="4120"/>
                    <a:pt x="4525" y="3763"/>
                  </a:cubicBezTo>
                  <a:lnTo>
                    <a:pt x="5644" y="3763"/>
                  </a:lnTo>
                  <a:cubicBezTo>
                    <a:pt x="6168" y="3763"/>
                    <a:pt x="6597" y="3334"/>
                    <a:pt x="6597" y="2834"/>
                  </a:cubicBezTo>
                  <a:lnTo>
                    <a:pt x="6597" y="620"/>
                  </a:lnTo>
                  <a:cubicBezTo>
                    <a:pt x="6597" y="286"/>
                    <a:pt x="6311" y="0"/>
                    <a:pt x="5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109"/>
            <p:cNvSpPr/>
            <p:nvPr/>
          </p:nvSpPr>
          <p:spPr>
            <a:xfrm>
              <a:off x="5897025" y="3704375"/>
              <a:ext cx="6575" cy="16100"/>
            </a:xfrm>
            <a:custGeom>
              <a:avLst/>
              <a:gdLst/>
              <a:ahLst/>
              <a:cxnLst/>
              <a:rect l="l" t="t" r="r" b="b"/>
              <a:pathLst>
                <a:path w="263" h="644" extrusionOk="0">
                  <a:moveTo>
                    <a:pt x="1" y="1"/>
                  </a:moveTo>
                  <a:lnTo>
                    <a:pt x="1" y="644"/>
                  </a:lnTo>
                  <a:cubicBezTo>
                    <a:pt x="120" y="596"/>
                    <a:pt x="191" y="477"/>
                    <a:pt x="215" y="358"/>
                  </a:cubicBezTo>
                  <a:cubicBezTo>
                    <a:pt x="263" y="191"/>
                    <a:pt x="167" y="25"/>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109"/>
            <p:cNvSpPr/>
            <p:nvPr/>
          </p:nvSpPr>
          <p:spPr>
            <a:xfrm>
              <a:off x="5885125" y="3681175"/>
              <a:ext cx="4200" cy="11325"/>
            </a:xfrm>
            <a:custGeom>
              <a:avLst/>
              <a:gdLst/>
              <a:ahLst/>
              <a:cxnLst/>
              <a:rect l="l" t="t" r="r" b="b"/>
              <a:pathLst>
                <a:path w="168" h="453" extrusionOk="0">
                  <a:moveTo>
                    <a:pt x="167" y="0"/>
                  </a:moveTo>
                  <a:cubicBezTo>
                    <a:pt x="72" y="24"/>
                    <a:pt x="24" y="119"/>
                    <a:pt x="24" y="191"/>
                  </a:cubicBezTo>
                  <a:cubicBezTo>
                    <a:pt x="0" y="262"/>
                    <a:pt x="24" y="334"/>
                    <a:pt x="72" y="405"/>
                  </a:cubicBezTo>
                  <a:lnTo>
                    <a:pt x="167" y="453"/>
                  </a:lnTo>
                  <a:lnTo>
                    <a:pt x="1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109"/>
            <p:cNvSpPr/>
            <p:nvPr/>
          </p:nvSpPr>
          <p:spPr>
            <a:xfrm>
              <a:off x="5823800" y="3648425"/>
              <a:ext cx="121475" cy="104650"/>
            </a:xfrm>
            <a:custGeom>
              <a:avLst/>
              <a:gdLst/>
              <a:ahLst/>
              <a:cxnLst/>
              <a:rect l="l" t="t" r="r" b="b"/>
              <a:pathLst>
                <a:path w="4859" h="4186" extrusionOk="0">
                  <a:moveTo>
                    <a:pt x="2775" y="697"/>
                  </a:moveTo>
                  <a:cubicBezTo>
                    <a:pt x="2852" y="697"/>
                    <a:pt x="2930" y="751"/>
                    <a:pt x="2930" y="858"/>
                  </a:cubicBezTo>
                  <a:lnTo>
                    <a:pt x="2930" y="977"/>
                  </a:lnTo>
                  <a:cubicBezTo>
                    <a:pt x="3073" y="977"/>
                    <a:pt x="3192" y="1048"/>
                    <a:pt x="3287" y="1143"/>
                  </a:cubicBezTo>
                  <a:cubicBezTo>
                    <a:pt x="3378" y="1271"/>
                    <a:pt x="3274" y="1398"/>
                    <a:pt x="3157" y="1398"/>
                  </a:cubicBezTo>
                  <a:cubicBezTo>
                    <a:pt x="3120" y="1398"/>
                    <a:pt x="3083" y="1386"/>
                    <a:pt x="3049" y="1358"/>
                  </a:cubicBezTo>
                  <a:cubicBezTo>
                    <a:pt x="3025" y="1334"/>
                    <a:pt x="2977" y="1310"/>
                    <a:pt x="2930" y="1286"/>
                  </a:cubicBezTo>
                  <a:lnTo>
                    <a:pt x="2930" y="1906"/>
                  </a:lnTo>
                  <a:lnTo>
                    <a:pt x="3025" y="1953"/>
                  </a:lnTo>
                  <a:cubicBezTo>
                    <a:pt x="3335" y="2048"/>
                    <a:pt x="3501" y="2334"/>
                    <a:pt x="3454" y="2644"/>
                  </a:cubicBezTo>
                  <a:cubicBezTo>
                    <a:pt x="3406" y="2930"/>
                    <a:pt x="3192" y="3144"/>
                    <a:pt x="2930" y="3215"/>
                  </a:cubicBezTo>
                  <a:lnTo>
                    <a:pt x="2930" y="3358"/>
                  </a:lnTo>
                  <a:cubicBezTo>
                    <a:pt x="2930" y="3465"/>
                    <a:pt x="2846" y="3519"/>
                    <a:pt x="2766" y="3519"/>
                  </a:cubicBezTo>
                  <a:cubicBezTo>
                    <a:pt x="2686" y="3519"/>
                    <a:pt x="2608" y="3465"/>
                    <a:pt x="2620" y="3358"/>
                  </a:cubicBezTo>
                  <a:lnTo>
                    <a:pt x="2620" y="3215"/>
                  </a:lnTo>
                  <a:cubicBezTo>
                    <a:pt x="2453" y="3215"/>
                    <a:pt x="2287" y="3168"/>
                    <a:pt x="2168" y="3072"/>
                  </a:cubicBezTo>
                  <a:cubicBezTo>
                    <a:pt x="1995" y="2976"/>
                    <a:pt x="2085" y="2771"/>
                    <a:pt x="2227" y="2771"/>
                  </a:cubicBezTo>
                  <a:cubicBezTo>
                    <a:pt x="2261" y="2771"/>
                    <a:pt x="2298" y="2783"/>
                    <a:pt x="2334" y="2810"/>
                  </a:cubicBezTo>
                  <a:cubicBezTo>
                    <a:pt x="2406" y="2858"/>
                    <a:pt x="2501" y="2906"/>
                    <a:pt x="2620" y="2906"/>
                  </a:cubicBezTo>
                  <a:lnTo>
                    <a:pt x="2620" y="2120"/>
                  </a:lnTo>
                  <a:cubicBezTo>
                    <a:pt x="2501" y="2072"/>
                    <a:pt x="2406" y="2025"/>
                    <a:pt x="2334" y="1953"/>
                  </a:cubicBezTo>
                  <a:cubicBezTo>
                    <a:pt x="2191" y="1834"/>
                    <a:pt x="2120" y="1620"/>
                    <a:pt x="2168" y="1453"/>
                  </a:cubicBezTo>
                  <a:cubicBezTo>
                    <a:pt x="2191" y="1239"/>
                    <a:pt x="2358" y="1048"/>
                    <a:pt x="2572" y="977"/>
                  </a:cubicBezTo>
                  <a:lnTo>
                    <a:pt x="2620" y="977"/>
                  </a:lnTo>
                  <a:lnTo>
                    <a:pt x="2620" y="858"/>
                  </a:lnTo>
                  <a:cubicBezTo>
                    <a:pt x="2620" y="751"/>
                    <a:pt x="2697" y="697"/>
                    <a:pt x="2775" y="697"/>
                  </a:cubicBezTo>
                  <a:close/>
                  <a:moveTo>
                    <a:pt x="2787" y="0"/>
                  </a:moveTo>
                  <a:cubicBezTo>
                    <a:pt x="929" y="0"/>
                    <a:pt x="1" y="2239"/>
                    <a:pt x="1310" y="3573"/>
                  </a:cubicBezTo>
                  <a:cubicBezTo>
                    <a:pt x="1733" y="3996"/>
                    <a:pt x="2254" y="4185"/>
                    <a:pt x="2764" y="4185"/>
                  </a:cubicBezTo>
                  <a:cubicBezTo>
                    <a:pt x="3833" y="4185"/>
                    <a:pt x="4859" y="3353"/>
                    <a:pt x="4859" y="2096"/>
                  </a:cubicBezTo>
                  <a:cubicBezTo>
                    <a:pt x="4859" y="929"/>
                    <a:pt x="3930" y="0"/>
                    <a:pt x="2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9" name="Google Shape;13929;p109"/>
          <p:cNvGrpSpPr/>
          <p:nvPr/>
        </p:nvGrpSpPr>
        <p:grpSpPr>
          <a:xfrm>
            <a:off x="6312266" y="3443880"/>
            <a:ext cx="329480" cy="349642"/>
            <a:chOff x="5116500" y="3648425"/>
            <a:chExt cx="252475" cy="267925"/>
          </a:xfrm>
        </p:grpSpPr>
        <p:sp>
          <p:nvSpPr>
            <p:cNvPr id="13930" name="Google Shape;13930;p109"/>
            <p:cNvSpPr/>
            <p:nvPr/>
          </p:nvSpPr>
          <p:spPr>
            <a:xfrm>
              <a:off x="5139725" y="3754400"/>
              <a:ext cx="63125" cy="62525"/>
            </a:xfrm>
            <a:custGeom>
              <a:avLst/>
              <a:gdLst/>
              <a:ahLst/>
              <a:cxnLst/>
              <a:rect l="l" t="t" r="r" b="b"/>
              <a:pathLst>
                <a:path w="2525" h="2501" extrusionOk="0">
                  <a:moveTo>
                    <a:pt x="1263" y="0"/>
                  </a:moveTo>
                  <a:cubicBezTo>
                    <a:pt x="572" y="0"/>
                    <a:pt x="1" y="548"/>
                    <a:pt x="1" y="1263"/>
                  </a:cubicBezTo>
                  <a:cubicBezTo>
                    <a:pt x="1" y="1953"/>
                    <a:pt x="572" y="2501"/>
                    <a:pt x="1263" y="2501"/>
                  </a:cubicBezTo>
                  <a:cubicBezTo>
                    <a:pt x="1953" y="2501"/>
                    <a:pt x="2525" y="1953"/>
                    <a:pt x="2525" y="1263"/>
                  </a:cubicBezTo>
                  <a:cubicBezTo>
                    <a:pt x="2525" y="548"/>
                    <a:pt x="1953"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109"/>
            <p:cNvSpPr/>
            <p:nvPr/>
          </p:nvSpPr>
          <p:spPr>
            <a:xfrm>
              <a:off x="5116500" y="3648425"/>
              <a:ext cx="252475" cy="267925"/>
            </a:xfrm>
            <a:custGeom>
              <a:avLst/>
              <a:gdLst/>
              <a:ahLst/>
              <a:cxnLst/>
              <a:rect l="l" t="t" r="r" b="b"/>
              <a:pathLst>
                <a:path w="10099" h="10717" extrusionOk="0">
                  <a:moveTo>
                    <a:pt x="5812" y="0"/>
                  </a:moveTo>
                  <a:cubicBezTo>
                    <a:pt x="5621" y="0"/>
                    <a:pt x="5478" y="143"/>
                    <a:pt x="5478" y="310"/>
                  </a:cubicBezTo>
                  <a:lnTo>
                    <a:pt x="5478" y="6549"/>
                  </a:lnTo>
                  <a:lnTo>
                    <a:pt x="3764" y="6549"/>
                  </a:lnTo>
                  <a:cubicBezTo>
                    <a:pt x="3406" y="7086"/>
                    <a:pt x="2817" y="7368"/>
                    <a:pt x="2218" y="7368"/>
                  </a:cubicBezTo>
                  <a:cubicBezTo>
                    <a:pt x="1781" y="7368"/>
                    <a:pt x="1339" y="7218"/>
                    <a:pt x="977" y="6907"/>
                  </a:cubicBezTo>
                  <a:cubicBezTo>
                    <a:pt x="358" y="7311"/>
                    <a:pt x="1" y="8002"/>
                    <a:pt x="1" y="8740"/>
                  </a:cubicBezTo>
                  <a:lnTo>
                    <a:pt x="1" y="10407"/>
                  </a:lnTo>
                  <a:cubicBezTo>
                    <a:pt x="1" y="10574"/>
                    <a:pt x="120" y="10717"/>
                    <a:pt x="310" y="10717"/>
                  </a:cubicBezTo>
                  <a:lnTo>
                    <a:pt x="4073" y="10717"/>
                  </a:lnTo>
                  <a:cubicBezTo>
                    <a:pt x="4240" y="10717"/>
                    <a:pt x="4383" y="10574"/>
                    <a:pt x="4359" y="10407"/>
                  </a:cubicBezTo>
                  <a:lnTo>
                    <a:pt x="4359" y="8740"/>
                  </a:lnTo>
                  <a:cubicBezTo>
                    <a:pt x="4359" y="8407"/>
                    <a:pt x="4288" y="8097"/>
                    <a:pt x="4145" y="7788"/>
                  </a:cubicBezTo>
                  <a:lnTo>
                    <a:pt x="6097" y="7788"/>
                  </a:lnTo>
                  <a:cubicBezTo>
                    <a:pt x="6931" y="7788"/>
                    <a:pt x="6931" y="6526"/>
                    <a:pt x="6097" y="6526"/>
                  </a:cubicBezTo>
                  <a:lnTo>
                    <a:pt x="6097" y="3144"/>
                  </a:lnTo>
                  <a:lnTo>
                    <a:pt x="9765" y="3144"/>
                  </a:lnTo>
                  <a:cubicBezTo>
                    <a:pt x="9884" y="3144"/>
                    <a:pt x="9979" y="3072"/>
                    <a:pt x="10027" y="2977"/>
                  </a:cubicBezTo>
                  <a:cubicBezTo>
                    <a:pt x="10098" y="2882"/>
                    <a:pt x="10098" y="2763"/>
                    <a:pt x="10027" y="2668"/>
                  </a:cubicBezTo>
                  <a:lnTo>
                    <a:pt x="9312" y="1572"/>
                  </a:lnTo>
                  <a:lnTo>
                    <a:pt x="10027" y="500"/>
                  </a:lnTo>
                  <a:cubicBezTo>
                    <a:pt x="10098" y="405"/>
                    <a:pt x="10098" y="262"/>
                    <a:pt x="10027" y="167"/>
                  </a:cubicBezTo>
                  <a:cubicBezTo>
                    <a:pt x="9979" y="72"/>
                    <a:pt x="9860" y="0"/>
                    <a:pt x="9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2" name="Google Shape;13932;p109"/>
          <p:cNvGrpSpPr/>
          <p:nvPr/>
        </p:nvGrpSpPr>
        <p:grpSpPr>
          <a:xfrm>
            <a:off x="5544665" y="3444272"/>
            <a:ext cx="352742" cy="349642"/>
            <a:chOff x="4528300" y="3648725"/>
            <a:chExt cx="270300" cy="267925"/>
          </a:xfrm>
        </p:grpSpPr>
        <p:sp>
          <p:nvSpPr>
            <p:cNvPr id="13933" name="Google Shape;13933;p109"/>
            <p:cNvSpPr/>
            <p:nvPr/>
          </p:nvSpPr>
          <p:spPr>
            <a:xfrm>
              <a:off x="4574725" y="3655575"/>
              <a:ext cx="60750" cy="64325"/>
            </a:xfrm>
            <a:custGeom>
              <a:avLst/>
              <a:gdLst/>
              <a:ahLst/>
              <a:cxnLst/>
              <a:rect l="l" t="t" r="r" b="b"/>
              <a:pathLst>
                <a:path w="2430" h="2573" extrusionOk="0">
                  <a:moveTo>
                    <a:pt x="1882" y="0"/>
                  </a:moveTo>
                  <a:cubicBezTo>
                    <a:pt x="1168" y="214"/>
                    <a:pt x="548" y="596"/>
                    <a:pt x="1" y="1072"/>
                  </a:cubicBezTo>
                  <a:lnTo>
                    <a:pt x="1501" y="2572"/>
                  </a:lnTo>
                  <a:cubicBezTo>
                    <a:pt x="1763" y="2358"/>
                    <a:pt x="2073" y="2167"/>
                    <a:pt x="2430" y="2048"/>
                  </a:cubicBez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109"/>
            <p:cNvSpPr/>
            <p:nvPr/>
          </p:nvSpPr>
          <p:spPr>
            <a:xfrm>
              <a:off x="4583650" y="3716900"/>
              <a:ext cx="147675" cy="105400"/>
            </a:xfrm>
            <a:custGeom>
              <a:avLst/>
              <a:gdLst/>
              <a:ahLst/>
              <a:cxnLst/>
              <a:rect l="l" t="t" r="r" b="b"/>
              <a:pathLst>
                <a:path w="5907" h="4216" extrusionOk="0">
                  <a:moveTo>
                    <a:pt x="3192" y="0"/>
                  </a:moveTo>
                  <a:cubicBezTo>
                    <a:pt x="2978" y="0"/>
                    <a:pt x="2740" y="48"/>
                    <a:pt x="2525" y="95"/>
                  </a:cubicBezTo>
                  <a:cubicBezTo>
                    <a:pt x="715" y="572"/>
                    <a:pt x="1" y="2739"/>
                    <a:pt x="1120" y="4215"/>
                  </a:cubicBezTo>
                  <a:cubicBezTo>
                    <a:pt x="1311" y="3667"/>
                    <a:pt x="1716" y="3215"/>
                    <a:pt x="2239" y="2953"/>
                  </a:cubicBezTo>
                  <a:cubicBezTo>
                    <a:pt x="1978" y="2691"/>
                    <a:pt x="1835" y="2358"/>
                    <a:pt x="1835" y="2000"/>
                  </a:cubicBezTo>
                  <a:cubicBezTo>
                    <a:pt x="1835" y="1215"/>
                    <a:pt x="2467" y="629"/>
                    <a:pt x="3186" y="629"/>
                  </a:cubicBezTo>
                  <a:cubicBezTo>
                    <a:pt x="3360" y="629"/>
                    <a:pt x="3539" y="664"/>
                    <a:pt x="3716" y="738"/>
                  </a:cubicBezTo>
                  <a:cubicBezTo>
                    <a:pt x="4621" y="1095"/>
                    <a:pt x="4859" y="2262"/>
                    <a:pt x="4168" y="2953"/>
                  </a:cubicBezTo>
                  <a:cubicBezTo>
                    <a:pt x="4383" y="3048"/>
                    <a:pt x="4573" y="3191"/>
                    <a:pt x="4740" y="3358"/>
                  </a:cubicBezTo>
                  <a:cubicBezTo>
                    <a:pt x="4978" y="3596"/>
                    <a:pt x="5169" y="3882"/>
                    <a:pt x="5264" y="4215"/>
                  </a:cubicBezTo>
                  <a:cubicBezTo>
                    <a:pt x="5335" y="4120"/>
                    <a:pt x="5407" y="4025"/>
                    <a:pt x="5454" y="3929"/>
                  </a:cubicBezTo>
                  <a:cubicBezTo>
                    <a:pt x="5812" y="3334"/>
                    <a:pt x="5907" y="2620"/>
                    <a:pt x="5716" y="1953"/>
                  </a:cubicBezTo>
                  <a:cubicBezTo>
                    <a:pt x="5431" y="810"/>
                    <a:pt x="4383"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109"/>
            <p:cNvSpPr/>
            <p:nvPr/>
          </p:nvSpPr>
          <p:spPr>
            <a:xfrm>
              <a:off x="4726550" y="3693675"/>
              <a:ext cx="64325" cy="60150"/>
            </a:xfrm>
            <a:custGeom>
              <a:avLst/>
              <a:gdLst/>
              <a:ahLst/>
              <a:cxnLst/>
              <a:rect l="l" t="t" r="r" b="b"/>
              <a:pathLst>
                <a:path w="2573" h="2406" extrusionOk="0">
                  <a:moveTo>
                    <a:pt x="1501" y="0"/>
                  </a:moveTo>
                  <a:lnTo>
                    <a:pt x="0" y="1477"/>
                  </a:lnTo>
                  <a:cubicBezTo>
                    <a:pt x="239" y="1763"/>
                    <a:pt x="405" y="2072"/>
                    <a:pt x="524" y="2406"/>
                  </a:cubicBezTo>
                  <a:lnTo>
                    <a:pt x="2572" y="1858"/>
                  </a:lnTo>
                  <a:cubicBezTo>
                    <a:pt x="2334" y="1167"/>
                    <a:pt x="1977" y="548"/>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109"/>
            <p:cNvSpPr/>
            <p:nvPr/>
          </p:nvSpPr>
          <p:spPr>
            <a:xfrm>
              <a:off x="4743825" y="3755575"/>
              <a:ext cx="54775" cy="54225"/>
            </a:xfrm>
            <a:custGeom>
              <a:avLst/>
              <a:gdLst/>
              <a:ahLst/>
              <a:cxnLst/>
              <a:rect l="l" t="t" r="r" b="b"/>
              <a:pathLst>
                <a:path w="2191" h="2169" extrusionOk="0">
                  <a:moveTo>
                    <a:pt x="2048" y="1"/>
                  </a:moveTo>
                  <a:lnTo>
                    <a:pt x="0" y="549"/>
                  </a:lnTo>
                  <a:cubicBezTo>
                    <a:pt x="48" y="906"/>
                    <a:pt x="48" y="1263"/>
                    <a:pt x="0" y="1620"/>
                  </a:cubicBezTo>
                  <a:lnTo>
                    <a:pt x="2048" y="2168"/>
                  </a:lnTo>
                  <a:cubicBezTo>
                    <a:pt x="2191" y="1454"/>
                    <a:pt x="2191" y="715"/>
                    <a:pt x="2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109"/>
            <p:cNvSpPr/>
            <p:nvPr/>
          </p:nvSpPr>
          <p:spPr>
            <a:xfrm>
              <a:off x="4645575" y="3748450"/>
              <a:ext cx="36350" cy="36925"/>
            </a:xfrm>
            <a:custGeom>
              <a:avLst/>
              <a:gdLst/>
              <a:ahLst/>
              <a:cxnLst/>
              <a:rect l="l" t="t" r="r" b="b"/>
              <a:pathLst>
                <a:path w="1454" h="1477" extrusionOk="0">
                  <a:moveTo>
                    <a:pt x="715" y="0"/>
                  </a:moveTo>
                  <a:cubicBezTo>
                    <a:pt x="310" y="0"/>
                    <a:pt x="1" y="334"/>
                    <a:pt x="1" y="738"/>
                  </a:cubicBezTo>
                  <a:cubicBezTo>
                    <a:pt x="1" y="1143"/>
                    <a:pt x="310" y="1477"/>
                    <a:pt x="715" y="1477"/>
                  </a:cubicBezTo>
                  <a:cubicBezTo>
                    <a:pt x="1120" y="1477"/>
                    <a:pt x="1453" y="1143"/>
                    <a:pt x="1453" y="738"/>
                  </a:cubicBezTo>
                  <a:cubicBezTo>
                    <a:pt x="1453" y="334"/>
                    <a:pt x="112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109"/>
            <p:cNvSpPr/>
            <p:nvPr/>
          </p:nvSpPr>
          <p:spPr>
            <a:xfrm>
              <a:off x="4692025" y="3845475"/>
              <a:ext cx="60750" cy="64325"/>
            </a:xfrm>
            <a:custGeom>
              <a:avLst/>
              <a:gdLst/>
              <a:ahLst/>
              <a:cxnLst/>
              <a:rect l="l" t="t" r="r" b="b"/>
              <a:pathLst>
                <a:path w="2430" h="2573" extrusionOk="0">
                  <a:moveTo>
                    <a:pt x="929" y="1"/>
                  </a:moveTo>
                  <a:cubicBezTo>
                    <a:pt x="643" y="215"/>
                    <a:pt x="334" y="406"/>
                    <a:pt x="0" y="525"/>
                  </a:cubicBezTo>
                  <a:lnTo>
                    <a:pt x="548" y="2573"/>
                  </a:lnTo>
                  <a:cubicBezTo>
                    <a:pt x="1239" y="2335"/>
                    <a:pt x="1882" y="1978"/>
                    <a:pt x="2429" y="1477"/>
                  </a:cubicBezTo>
                  <a:lnTo>
                    <a:pt x="92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109"/>
            <p:cNvSpPr/>
            <p:nvPr/>
          </p:nvSpPr>
          <p:spPr>
            <a:xfrm>
              <a:off x="4624750" y="3800975"/>
              <a:ext cx="78000" cy="47150"/>
            </a:xfrm>
            <a:custGeom>
              <a:avLst/>
              <a:gdLst/>
              <a:ahLst/>
              <a:cxnLst/>
              <a:rect l="l" t="t" r="r" b="b"/>
              <a:pathLst>
                <a:path w="3120" h="1886" extrusionOk="0">
                  <a:moveTo>
                    <a:pt x="1560" y="1"/>
                  </a:moveTo>
                  <a:cubicBezTo>
                    <a:pt x="840" y="1"/>
                    <a:pt x="119" y="459"/>
                    <a:pt x="0" y="1376"/>
                  </a:cubicBezTo>
                  <a:cubicBezTo>
                    <a:pt x="72" y="1424"/>
                    <a:pt x="167" y="1471"/>
                    <a:pt x="238" y="1543"/>
                  </a:cubicBezTo>
                  <a:cubicBezTo>
                    <a:pt x="658" y="1769"/>
                    <a:pt x="1120" y="1885"/>
                    <a:pt x="1583" y="1885"/>
                  </a:cubicBezTo>
                  <a:cubicBezTo>
                    <a:pt x="1803" y="1885"/>
                    <a:pt x="2023" y="1859"/>
                    <a:pt x="2239" y="1805"/>
                  </a:cubicBezTo>
                  <a:cubicBezTo>
                    <a:pt x="2548" y="1709"/>
                    <a:pt x="2858" y="1567"/>
                    <a:pt x="3120" y="1376"/>
                  </a:cubicBezTo>
                  <a:cubicBezTo>
                    <a:pt x="3001" y="459"/>
                    <a:pt x="228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109"/>
            <p:cNvSpPr/>
            <p:nvPr/>
          </p:nvSpPr>
          <p:spPr>
            <a:xfrm>
              <a:off x="4536625" y="3810950"/>
              <a:ext cx="64325" cy="60750"/>
            </a:xfrm>
            <a:custGeom>
              <a:avLst/>
              <a:gdLst/>
              <a:ahLst/>
              <a:cxnLst/>
              <a:rect l="l" t="t" r="r" b="b"/>
              <a:pathLst>
                <a:path w="2573" h="2430" extrusionOk="0">
                  <a:moveTo>
                    <a:pt x="2025" y="1"/>
                  </a:moveTo>
                  <a:cubicBezTo>
                    <a:pt x="2026" y="3"/>
                    <a:pt x="2026" y="5"/>
                    <a:pt x="2027" y="6"/>
                  </a:cubicBezTo>
                  <a:lnTo>
                    <a:pt x="2027" y="6"/>
                  </a:lnTo>
                  <a:lnTo>
                    <a:pt x="2049" y="1"/>
                  </a:lnTo>
                  <a:close/>
                  <a:moveTo>
                    <a:pt x="2027" y="6"/>
                  </a:moveTo>
                  <a:lnTo>
                    <a:pt x="1" y="548"/>
                  </a:lnTo>
                  <a:cubicBezTo>
                    <a:pt x="215" y="1239"/>
                    <a:pt x="596" y="1882"/>
                    <a:pt x="1072" y="2430"/>
                  </a:cubicBezTo>
                  <a:lnTo>
                    <a:pt x="2573" y="929"/>
                  </a:lnTo>
                  <a:cubicBezTo>
                    <a:pt x="2336" y="669"/>
                    <a:pt x="2170" y="338"/>
                    <a:pt x="2027" y="6"/>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109"/>
            <p:cNvSpPr/>
            <p:nvPr/>
          </p:nvSpPr>
          <p:spPr>
            <a:xfrm>
              <a:off x="4636650" y="3862750"/>
              <a:ext cx="53600" cy="53900"/>
            </a:xfrm>
            <a:custGeom>
              <a:avLst/>
              <a:gdLst/>
              <a:ahLst/>
              <a:cxnLst/>
              <a:rect l="l" t="t" r="r" b="b"/>
              <a:pathLst>
                <a:path w="2144" h="2156" extrusionOk="0">
                  <a:moveTo>
                    <a:pt x="548" y="1"/>
                  </a:moveTo>
                  <a:lnTo>
                    <a:pt x="0" y="2049"/>
                  </a:lnTo>
                  <a:cubicBezTo>
                    <a:pt x="346" y="2120"/>
                    <a:pt x="703" y="2156"/>
                    <a:pt x="1063" y="2156"/>
                  </a:cubicBezTo>
                  <a:cubicBezTo>
                    <a:pt x="1423" y="2156"/>
                    <a:pt x="1787" y="2120"/>
                    <a:pt x="2144" y="2049"/>
                  </a:cubicBezTo>
                  <a:lnTo>
                    <a:pt x="1620" y="1"/>
                  </a:lnTo>
                  <a:cubicBezTo>
                    <a:pt x="1429" y="24"/>
                    <a:pt x="1263" y="24"/>
                    <a:pt x="1072" y="48"/>
                  </a:cubicBezTo>
                  <a:cubicBezTo>
                    <a:pt x="905" y="48"/>
                    <a:pt x="715" y="24"/>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109"/>
            <p:cNvSpPr/>
            <p:nvPr/>
          </p:nvSpPr>
          <p:spPr>
            <a:xfrm>
              <a:off x="4692025" y="3655575"/>
              <a:ext cx="60150" cy="64325"/>
            </a:xfrm>
            <a:custGeom>
              <a:avLst/>
              <a:gdLst/>
              <a:ahLst/>
              <a:cxnLst/>
              <a:rect l="l" t="t" r="r" b="b"/>
              <a:pathLst>
                <a:path w="2406" h="2573" extrusionOk="0">
                  <a:moveTo>
                    <a:pt x="548" y="0"/>
                  </a:moveTo>
                  <a:lnTo>
                    <a:pt x="0" y="2048"/>
                  </a:lnTo>
                  <a:cubicBezTo>
                    <a:pt x="167" y="2096"/>
                    <a:pt x="334" y="2191"/>
                    <a:pt x="476" y="2263"/>
                  </a:cubicBezTo>
                  <a:cubicBezTo>
                    <a:pt x="643" y="2358"/>
                    <a:pt x="786" y="2453"/>
                    <a:pt x="929" y="2572"/>
                  </a:cubicBezTo>
                  <a:lnTo>
                    <a:pt x="2405" y="1072"/>
                  </a:lnTo>
                  <a:cubicBezTo>
                    <a:pt x="1858" y="596"/>
                    <a:pt x="1239" y="238"/>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109"/>
            <p:cNvSpPr/>
            <p:nvPr/>
          </p:nvSpPr>
          <p:spPr>
            <a:xfrm>
              <a:off x="4726550" y="3810950"/>
              <a:ext cx="64325" cy="60150"/>
            </a:xfrm>
            <a:custGeom>
              <a:avLst/>
              <a:gdLst/>
              <a:ahLst/>
              <a:cxnLst/>
              <a:rect l="l" t="t" r="r" b="b"/>
              <a:pathLst>
                <a:path w="2573" h="2406" extrusionOk="0">
                  <a:moveTo>
                    <a:pt x="524" y="1"/>
                  </a:moveTo>
                  <a:cubicBezTo>
                    <a:pt x="453" y="167"/>
                    <a:pt x="381" y="334"/>
                    <a:pt x="286" y="477"/>
                  </a:cubicBezTo>
                  <a:cubicBezTo>
                    <a:pt x="215" y="644"/>
                    <a:pt x="96" y="787"/>
                    <a:pt x="0" y="929"/>
                  </a:cubicBezTo>
                  <a:lnTo>
                    <a:pt x="1477" y="2406"/>
                  </a:lnTo>
                  <a:cubicBezTo>
                    <a:pt x="1953" y="1858"/>
                    <a:pt x="2334" y="1239"/>
                    <a:pt x="2572" y="548"/>
                  </a:cubicBezTo>
                  <a:lnTo>
                    <a:pt x="52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109"/>
            <p:cNvSpPr/>
            <p:nvPr/>
          </p:nvSpPr>
          <p:spPr>
            <a:xfrm>
              <a:off x="4574725" y="3845475"/>
              <a:ext cx="60750" cy="64325"/>
            </a:xfrm>
            <a:custGeom>
              <a:avLst/>
              <a:gdLst/>
              <a:ahLst/>
              <a:cxnLst/>
              <a:rect l="l" t="t" r="r" b="b"/>
              <a:pathLst>
                <a:path w="2430" h="2573" extrusionOk="0">
                  <a:moveTo>
                    <a:pt x="1501" y="1"/>
                  </a:moveTo>
                  <a:lnTo>
                    <a:pt x="1" y="1477"/>
                  </a:lnTo>
                  <a:cubicBezTo>
                    <a:pt x="286" y="1716"/>
                    <a:pt x="572" y="1930"/>
                    <a:pt x="906" y="2120"/>
                  </a:cubicBezTo>
                  <a:cubicBezTo>
                    <a:pt x="1215" y="2287"/>
                    <a:pt x="1549" y="2454"/>
                    <a:pt x="1882" y="2573"/>
                  </a:cubicBezTo>
                  <a:lnTo>
                    <a:pt x="2430" y="525"/>
                  </a:lnTo>
                  <a:cubicBezTo>
                    <a:pt x="2239" y="453"/>
                    <a:pt x="2096" y="382"/>
                    <a:pt x="1930" y="287"/>
                  </a:cubicBezTo>
                  <a:cubicBezTo>
                    <a:pt x="1787" y="191"/>
                    <a:pt x="1644" y="96"/>
                    <a:pt x="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109"/>
            <p:cNvSpPr/>
            <p:nvPr/>
          </p:nvSpPr>
          <p:spPr>
            <a:xfrm>
              <a:off x="4636650" y="3648725"/>
              <a:ext cx="54200" cy="53900"/>
            </a:xfrm>
            <a:custGeom>
              <a:avLst/>
              <a:gdLst/>
              <a:ahLst/>
              <a:cxnLst/>
              <a:rect l="l" t="t" r="r" b="b"/>
              <a:pathLst>
                <a:path w="2168" h="2156" extrusionOk="0">
                  <a:moveTo>
                    <a:pt x="1084" y="0"/>
                  </a:moveTo>
                  <a:cubicBezTo>
                    <a:pt x="721" y="0"/>
                    <a:pt x="358" y="36"/>
                    <a:pt x="0" y="107"/>
                  </a:cubicBezTo>
                  <a:lnTo>
                    <a:pt x="548" y="2155"/>
                  </a:lnTo>
                  <a:cubicBezTo>
                    <a:pt x="727" y="2120"/>
                    <a:pt x="905" y="2102"/>
                    <a:pt x="1084" y="2102"/>
                  </a:cubicBezTo>
                  <a:cubicBezTo>
                    <a:pt x="1263" y="2102"/>
                    <a:pt x="1441" y="2120"/>
                    <a:pt x="1620" y="2155"/>
                  </a:cubicBezTo>
                  <a:lnTo>
                    <a:pt x="2168" y="107"/>
                  </a:lnTo>
                  <a:cubicBezTo>
                    <a:pt x="1810" y="36"/>
                    <a:pt x="1447"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109"/>
            <p:cNvSpPr/>
            <p:nvPr/>
          </p:nvSpPr>
          <p:spPr>
            <a:xfrm>
              <a:off x="4536625" y="3693675"/>
              <a:ext cx="64325" cy="60150"/>
            </a:xfrm>
            <a:custGeom>
              <a:avLst/>
              <a:gdLst/>
              <a:ahLst/>
              <a:cxnLst/>
              <a:rect l="l" t="t" r="r" b="b"/>
              <a:pathLst>
                <a:path w="2573" h="2406" extrusionOk="0">
                  <a:moveTo>
                    <a:pt x="1072" y="0"/>
                  </a:moveTo>
                  <a:cubicBezTo>
                    <a:pt x="834" y="286"/>
                    <a:pt x="620" y="572"/>
                    <a:pt x="453" y="905"/>
                  </a:cubicBezTo>
                  <a:cubicBezTo>
                    <a:pt x="263" y="1215"/>
                    <a:pt x="120" y="1548"/>
                    <a:pt x="1" y="1882"/>
                  </a:cubicBezTo>
                  <a:lnTo>
                    <a:pt x="2049" y="2406"/>
                  </a:lnTo>
                  <a:cubicBezTo>
                    <a:pt x="2096" y="2239"/>
                    <a:pt x="2192" y="2096"/>
                    <a:pt x="2263" y="1929"/>
                  </a:cubicBezTo>
                  <a:cubicBezTo>
                    <a:pt x="2358" y="1786"/>
                    <a:pt x="2453" y="1643"/>
                    <a:pt x="2573" y="1501"/>
                  </a:cubicBezTo>
                  <a:lnTo>
                    <a:pt x="10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109"/>
            <p:cNvSpPr/>
            <p:nvPr/>
          </p:nvSpPr>
          <p:spPr>
            <a:xfrm>
              <a:off x="4528300" y="3755575"/>
              <a:ext cx="55375" cy="54225"/>
            </a:xfrm>
            <a:custGeom>
              <a:avLst/>
              <a:gdLst/>
              <a:ahLst/>
              <a:cxnLst/>
              <a:rect l="l" t="t" r="r" b="b"/>
              <a:pathLst>
                <a:path w="2215" h="2169" extrusionOk="0">
                  <a:moveTo>
                    <a:pt x="167" y="1"/>
                  </a:moveTo>
                  <a:cubicBezTo>
                    <a:pt x="0" y="715"/>
                    <a:pt x="0" y="1454"/>
                    <a:pt x="167" y="2168"/>
                  </a:cubicBezTo>
                  <a:lnTo>
                    <a:pt x="2215" y="1620"/>
                  </a:lnTo>
                  <a:cubicBezTo>
                    <a:pt x="2167" y="1263"/>
                    <a:pt x="2167" y="906"/>
                    <a:pt x="2215" y="549"/>
                  </a:cubicBezTo>
                  <a:lnTo>
                    <a:pt x="16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8" name="Google Shape;13948;p109"/>
          <p:cNvGrpSpPr/>
          <p:nvPr/>
        </p:nvGrpSpPr>
        <p:grpSpPr>
          <a:xfrm>
            <a:off x="4836866" y="3443880"/>
            <a:ext cx="255649" cy="350490"/>
            <a:chOff x="3985925" y="3648425"/>
            <a:chExt cx="195900" cy="268575"/>
          </a:xfrm>
        </p:grpSpPr>
        <p:sp>
          <p:nvSpPr>
            <p:cNvPr id="13949" name="Google Shape;13949;p109"/>
            <p:cNvSpPr/>
            <p:nvPr/>
          </p:nvSpPr>
          <p:spPr>
            <a:xfrm>
              <a:off x="4056175" y="3648425"/>
              <a:ext cx="57775" cy="57775"/>
            </a:xfrm>
            <a:custGeom>
              <a:avLst/>
              <a:gdLst/>
              <a:ahLst/>
              <a:cxnLst/>
              <a:rect l="l" t="t" r="r" b="b"/>
              <a:pathLst>
                <a:path w="2311" h="2311" extrusionOk="0">
                  <a:moveTo>
                    <a:pt x="1143" y="0"/>
                  </a:moveTo>
                  <a:cubicBezTo>
                    <a:pt x="500" y="0"/>
                    <a:pt x="0" y="524"/>
                    <a:pt x="0" y="1167"/>
                  </a:cubicBezTo>
                  <a:cubicBezTo>
                    <a:pt x="0" y="1786"/>
                    <a:pt x="500" y="2310"/>
                    <a:pt x="1143" y="2310"/>
                  </a:cubicBezTo>
                  <a:cubicBezTo>
                    <a:pt x="1786" y="2310"/>
                    <a:pt x="2310" y="1786"/>
                    <a:pt x="2310" y="1167"/>
                  </a:cubicBezTo>
                  <a:cubicBezTo>
                    <a:pt x="2310" y="524"/>
                    <a:pt x="1786"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109"/>
            <p:cNvSpPr/>
            <p:nvPr/>
          </p:nvSpPr>
          <p:spPr>
            <a:xfrm>
              <a:off x="3985925" y="3703575"/>
              <a:ext cx="195900" cy="88950"/>
            </a:xfrm>
            <a:custGeom>
              <a:avLst/>
              <a:gdLst/>
              <a:ahLst/>
              <a:cxnLst/>
              <a:rect l="l" t="t" r="r" b="b"/>
              <a:pathLst>
                <a:path w="7836" h="3558" extrusionOk="0">
                  <a:moveTo>
                    <a:pt x="1637" y="1"/>
                  </a:moveTo>
                  <a:cubicBezTo>
                    <a:pt x="1594" y="1"/>
                    <a:pt x="1548" y="11"/>
                    <a:pt x="1501" y="33"/>
                  </a:cubicBezTo>
                  <a:lnTo>
                    <a:pt x="667" y="462"/>
                  </a:lnTo>
                  <a:cubicBezTo>
                    <a:pt x="572" y="509"/>
                    <a:pt x="500" y="604"/>
                    <a:pt x="500" y="724"/>
                  </a:cubicBezTo>
                  <a:lnTo>
                    <a:pt x="500" y="2295"/>
                  </a:lnTo>
                  <a:lnTo>
                    <a:pt x="405" y="2295"/>
                  </a:lnTo>
                  <a:cubicBezTo>
                    <a:pt x="143" y="2295"/>
                    <a:pt x="0" y="2581"/>
                    <a:pt x="143" y="2795"/>
                  </a:cubicBezTo>
                  <a:lnTo>
                    <a:pt x="548" y="3415"/>
                  </a:lnTo>
                  <a:cubicBezTo>
                    <a:pt x="596" y="3510"/>
                    <a:pt x="715" y="3557"/>
                    <a:pt x="810" y="3557"/>
                  </a:cubicBezTo>
                  <a:lnTo>
                    <a:pt x="7097" y="3557"/>
                  </a:lnTo>
                  <a:cubicBezTo>
                    <a:pt x="7192" y="3557"/>
                    <a:pt x="7287" y="3510"/>
                    <a:pt x="7359" y="3415"/>
                  </a:cubicBezTo>
                  <a:lnTo>
                    <a:pt x="7764" y="2795"/>
                  </a:lnTo>
                  <a:cubicBezTo>
                    <a:pt x="7835" y="2700"/>
                    <a:pt x="7835" y="2557"/>
                    <a:pt x="7764" y="2462"/>
                  </a:cubicBezTo>
                  <a:lnTo>
                    <a:pt x="7788" y="2462"/>
                  </a:lnTo>
                  <a:cubicBezTo>
                    <a:pt x="7740" y="2367"/>
                    <a:pt x="7621" y="2295"/>
                    <a:pt x="7526" y="2295"/>
                  </a:cubicBezTo>
                  <a:lnTo>
                    <a:pt x="7406" y="2295"/>
                  </a:lnTo>
                  <a:lnTo>
                    <a:pt x="7406" y="724"/>
                  </a:lnTo>
                  <a:cubicBezTo>
                    <a:pt x="7406" y="604"/>
                    <a:pt x="7335" y="509"/>
                    <a:pt x="7240" y="462"/>
                  </a:cubicBezTo>
                  <a:lnTo>
                    <a:pt x="6406" y="33"/>
                  </a:lnTo>
                  <a:cubicBezTo>
                    <a:pt x="6363" y="16"/>
                    <a:pt x="6321" y="8"/>
                    <a:pt x="6281" y="8"/>
                  </a:cubicBezTo>
                  <a:cubicBezTo>
                    <a:pt x="5994" y="8"/>
                    <a:pt x="5828" y="416"/>
                    <a:pt x="6121" y="604"/>
                  </a:cubicBezTo>
                  <a:lnTo>
                    <a:pt x="6787" y="938"/>
                  </a:lnTo>
                  <a:lnTo>
                    <a:pt x="6787" y="2295"/>
                  </a:lnTo>
                  <a:lnTo>
                    <a:pt x="1119" y="2295"/>
                  </a:lnTo>
                  <a:lnTo>
                    <a:pt x="1119" y="938"/>
                  </a:lnTo>
                  <a:lnTo>
                    <a:pt x="1786" y="604"/>
                  </a:lnTo>
                  <a:cubicBezTo>
                    <a:pt x="2075" y="419"/>
                    <a:pt x="1917"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109"/>
            <p:cNvSpPr/>
            <p:nvPr/>
          </p:nvSpPr>
          <p:spPr>
            <a:xfrm>
              <a:off x="4066875" y="3839525"/>
              <a:ext cx="35750" cy="37550"/>
            </a:xfrm>
            <a:custGeom>
              <a:avLst/>
              <a:gdLst/>
              <a:ahLst/>
              <a:cxnLst/>
              <a:rect l="l" t="t" r="r" b="b"/>
              <a:pathLst>
                <a:path w="1430" h="1502" extrusionOk="0">
                  <a:moveTo>
                    <a:pt x="1" y="1"/>
                  </a:moveTo>
                  <a:lnTo>
                    <a:pt x="215" y="1501"/>
                  </a:lnTo>
                  <a:lnTo>
                    <a:pt x="1239" y="1501"/>
                  </a:lnTo>
                  <a:lnTo>
                    <a:pt x="14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109"/>
            <p:cNvSpPr/>
            <p:nvPr/>
          </p:nvSpPr>
          <p:spPr>
            <a:xfrm>
              <a:off x="3989850" y="3808575"/>
              <a:ext cx="188400" cy="108425"/>
            </a:xfrm>
            <a:custGeom>
              <a:avLst/>
              <a:gdLst/>
              <a:ahLst/>
              <a:cxnLst/>
              <a:rect l="l" t="t" r="r" b="b"/>
              <a:pathLst>
                <a:path w="7536" h="4337" extrusionOk="0">
                  <a:moveTo>
                    <a:pt x="4868" y="620"/>
                  </a:moveTo>
                  <a:cubicBezTo>
                    <a:pt x="4939" y="620"/>
                    <a:pt x="5035" y="643"/>
                    <a:pt x="5106" y="715"/>
                  </a:cubicBezTo>
                  <a:cubicBezTo>
                    <a:pt x="5154" y="786"/>
                    <a:pt x="5178" y="882"/>
                    <a:pt x="5178" y="977"/>
                  </a:cubicBezTo>
                  <a:lnTo>
                    <a:pt x="4892" y="3096"/>
                  </a:lnTo>
                  <a:cubicBezTo>
                    <a:pt x="4868" y="3263"/>
                    <a:pt x="4725" y="3382"/>
                    <a:pt x="4582" y="3382"/>
                  </a:cubicBezTo>
                  <a:lnTo>
                    <a:pt x="3011" y="3382"/>
                  </a:lnTo>
                  <a:cubicBezTo>
                    <a:pt x="2844" y="3358"/>
                    <a:pt x="2725" y="3263"/>
                    <a:pt x="2701" y="3096"/>
                  </a:cubicBezTo>
                  <a:lnTo>
                    <a:pt x="2415" y="977"/>
                  </a:lnTo>
                  <a:cubicBezTo>
                    <a:pt x="2391" y="882"/>
                    <a:pt x="2415" y="786"/>
                    <a:pt x="2487" y="715"/>
                  </a:cubicBezTo>
                  <a:cubicBezTo>
                    <a:pt x="2534" y="643"/>
                    <a:pt x="2629" y="620"/>
                    <a:pt x="2725" y="620"/>
                  </a:cubicBezTo>
                  <a:close/>
                  <a:moveTo>
                    <a:pt x="1058" y="0"/>
                  </a:moveTo>
                  <a:lnTo>
                    <a:pt x="1558" y="3715"/>
                  </a:lnTo>
                  <a:lnTo>
                    <a:pt x="462" y="3715"/>
                  </a:lnTo>
                  <a:cubicBezTo>
                    <a:pt x="447" y="3714"/>
                    <a:pt x="432" y="3713"/>
                    <a:pt x="418" y="3713"/>
                  </a:cubicBezTo>
                  <a:cubicBezTo>
                    <a:pt x="1" y="3713"/>
                    <a:pt x="1" y="4337"/>
                    <a:pt x="418" y="4337"/>
                  </a:cubicBezTo>
                  <a:cubicBezTo>
                    <a:pt x="432" y="4337"/>
                    <a:pt x="447" y="4336"/>
                    <a:pt x="462" y="4335"/>
                  </a:cubicBezTo>
                  <a:lnTo>
                    <a:pt x="7154" y="4335"/>
                  </a:lnTo>
                  <a:cubicBezTo>
                    <a:pt x="7535" y="4287"/>
                    <a:pt x="7535" y="3739"/>
                    <a:pt x="7154" y="3715"/>
                  </a:cubicBezTo>
                  <a:lnTo>
                    <a:pt x="7154" y="3692"/>
                  </a:lnTo>
                  <a:lnTo>
                    <a:pt x="6035" y="3692"/>
                  </a:lnTo>
                  <a:lnTo>
                    <a:pt x="653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109"/>
            <p:cNvSpPr/>
            <p:nvPr/>
          </p:nvSpPr>
          <p:spPr>
            <a:xfrm>
              <a:off x="4030575" y="3709750"/>
              <a:ext cx="108375" cy="35750"/>
            </a:xfrm>
            <a:custGeom>
              <a:avLst/>
              <a:gdLst/>
              <a:ahLst/>
              <a:cxnLst/>
              <a:rect l="l" t="t" r="r" b="b"/>
              <a:pathLst>
                <a:path w="4335" h="1430" extrusionOk="0">
                  <a:moveTo>
                    <a:pt x="953" y="0"/>
                  </a:moveTo>
                  <a:cubicBezTo>
                    <a:pt x="477" y="334"/>
                    <a:pt x="119" y="834"/>
                    <a:pt x="0" y="1429"/>
                  </a:cubicBezTo>
                  <a:lnTo>
                    <a:pt x="4335" y="1429"/>
                  </a:lnTo>
                  <a:cubicBezTo>
                    <a:pt x="4215" y="858"/>
                    <a:pt x="3882" y="334"/>
                    <a:pt x="3382" y="0"/>
                  </a:cubicBezTo>
                  <a:cubicBezTo>
                    <a:pt x="3037" y="322"/>
                    <a:pt x="2602" y="483"/>
                    <a:pt x="2167" y="483"/>
                  </a:cubicBezTo>
                  <a:cubicBezTo>
                    <a:pt x="1733" y="483"/>
                    <a:pt x="1298" y="322"/>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4" name="Google Shape;13954;p109"/>
          <p:cNvGrpSpPr/>
          <p:nvPr/>
        </p:nvGrpSpPr>
        <p:grpSpPr>
          <a:xfrm>
            <a:off x="4036607" y="3443880"/>
            <a:ext cx="348826" cy="349740"/>
            <a:chOff x="3372700" y="3648425"/>
            <a:chExt cx="267300" cy="268000"/>
          </a:xfrm>
        </p:grpSpPr>
        <p:sp>
          <p:nvSpPr>
            <p:cNvPr id="13955" name="Google Shape;13955;p109"/>
            <p:cNvSpPr/>
            <p:nvPr/>
          </p:nvSpPr>
          <p:spPr>
            <a:xfrm>
              <a:off x="3479850" y="3648425"/>
              <a:ext cx="52425" cy="52425"/>
            </a:xfrm>
            <a:custGeom>
              <a:avLst/>
              <a:gdLst/>
              <a:ahLst/>
              <a:cxnLst/>
              <a:rect l="l" t="t" r="r" b="b"/>
              <a:pathLst>
                <a:path w="2097" h="2097" extrusionOk="0">
                  <a:moveTo>
                    <a:pt x="1049" y="0"/>
                  </a:moveTo>
                  <a:cubicBezTo>
                    <a:pt x="477" y="0"/>
                    <a:pt x="1" y="477"/>
                    <a:pt x="1" y="1048"/>
                  </a:cubicBezTo>
                  <a:cubicBezTo>
                    <a:pt x="1" y="1644"/>
                    <a:pt x="477" y="2096"/>
                    <a:pt x="1049" y="2096"/>
                  </a:cubicBezTo>
                  <a:cubicBezTo>
                    <a:pt x="1620" y="2096"/>
                    <a:pt x="2097" y="1644"/>
                    <a:pt x="2097" y="1048"/>
                  </a:cubicBezTo>
                  <a:cubicBezTo>
                    <a:pt x="2097" y="477"/>
                    <a:pt x="1620" y="0"/>
                    <a:pt x="1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109"/>
            <p:cNvSpPr/>
            <p:nvPr/>
          </p:nvSpPr>
          <p:spPr>
            <a:xfrm>
              <a:off x="3456650" y="3704975"/>
              <a:ext cx="98250" cy="32775"/>
            </a:xfrm>
            <a:custGeom>
              <a:avLst/>
              <a:gdLst/>
              <a:ahLst/>
              <a:cxnLst/>
              <a:rect l="l" t="t" r="r" b="b"/>
              <a:pathLst>
                <a:path w="3930" h="1311" extrusionOk="0">
                  <a:moveTo>
                    <a:pt x="810" y="1"/>
                  </a:moveTo>
                  <a:cubicBezTo>
                    <a:pt x="381" y="310"/>
                    <a:pt x="95" y="787"/>
                    <a:pt x="0" y="1311"/>
                  </a:cubicBezTo>
                  <a:lnTo>
                    <a:pt x="3930" y="1311"/>
                  </a:lnTo>
                  <a:cubicBezTo>
                    <a:pt x="3858" y="787"/>
                    <a:pt x="3572" y="310"/>
                    <a:pt x="3144" y="1"/>
                  </a:cubicBezTo>
                  <a:cubicBezTo>
                    <a:pt x="2810" y="310"/>
                    <a:pt x="2393" y="465"/>
                    <a:pt x="1977" y="465"/>
                  </a:cubicBezTo>
                  <a:cubicBezTo>
                    <a:pt x="1560" y="465"/>
                    <a:pt x="1143" y="310"/>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109"/>
            <p:cNvSpPr/>
            <p:nvPr/>
          </p:nvSpPr>
          <p:spPr>
            <a:xfrm>
              <a:off x="3428650" y="3753150"/>
              <a:ext cx="156825" cy="41825"/>
            </a:xfrm>
            <a:custGeom>
              <a:avLst/>
              <a:gdLst/>
              <a:ahLst/>
              <a:cxnLst/>
              <a:rect l="l" t="t" r="r" b="b"/>
              <a:pathLst>
                <a:path w="6273" h="1673" extrusionOk="0">
                  <a:moveTo>
                    <a:pt x="5856" y="0"/>
                  </a:moveTo>
                  <a:cubicBezTo>
                    <a:pt x="5842" y="0"/>
                    <a:pt x="5827" y="1"/>
                    <a:pt x="5812" y="3"/>
                  </a:cubicBezTo>
                  <a:lnTo>
                    <a:pt x="382" y="3"/>
                  </a:lnTo>
                  <a:cubicBezTo>
                    <a:pt x="1" y="50"/>
                    <a:pt x="1" y="598"/>
                    <a:pt x="382" y="622"/>
                  </a:cubicBezTo>
                  <a:lnTo>
                    <a:pt x="691" y="622"/>
                  </a:lnTo>
                  <a:lnTo>
                    <a:pt x="691" y="1360"/>
                  </a:lnTo>
                  <a:cubicBezTo>
                    <a:pt x="668" y="1527"/>
                    <a:pt x="811" y="1670"/>
                    <a:pt x="1001" y="1670"/>
                  </a:cubicBezTo>
                  <a:lnTo>
                    <a:pt x="5169" y="1670"/>
                  </a:lnTo>
                  <a:cubicBezTo>
                    <a:pt x="5183" y="1671"/>
                    <a:pt x="5196" y="1672"/>
                    <a:pt x="5210" y="1672"/>
                  </a:cubicBezTo>
                  <a:cubicBezTo>
                    <a:pt x="5379" y="1672"/>
                    <a:pt x="5502" y="1537"/>
                    <a:pt x="5502" y="1360"/>
                  </a:cubicBezTo>
                  <a:lnTo>
                    <a:pt x="5502" y="622"/>
                  </a:lnTo>
                  <a:lnTo>
                    <a:pt x="5812" y="622"/>
                  </a:lnTo>
                  <a:cubicBezTo>
                    <a:pt x="5827" y="623"/>
                    <a:pt x="5842" y="624"/>
                    <a:pt x="5856" y="624"/>
                  </a:cubicBezTo>
                  <a:cubicBezTo>
                    <a:pt x="6273" y="624"/>
                    <a:pt x="6273" y="0"/>
                    <a:pt x="5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109"/>
            <p:cNvSpPr/>
            <p:nvPr/>
          </p:nvSpPr>
          <p:spPr>
            <a:xfrm>
              <a:off x="3385800" y="3811550"/>
              <a:ext cx="52400" cy="52425"/>
            </a:xfrm>
            <a:custGeom>
              <a:avLst/>
              <a:gdLst/>
              <a:ahLst/>
              <a:cxnLst/>
              <a:rect l="l" t="t" r="r" b="b"/>
              <a:pathLst>
                <a:path w="2096" h="2097" extrusionOk="0">
                  <a:moveTo>
                    <a:pt x="1048" y="1"/>
                  </a:moveTo>
                  <a:cubicBezTo>
                    <a:pt x="453" y="1"/>
                    <a:pt x="0" y="477"/>
                    <a:pt x="0" y="1048"/>
                  </a:cubicBezTo>
                  <a:cubicBezTo>
                    <a:pt x="0" y="1644"/>
                    <a:pt x="453" y="2096"/>
                    <a:pt x="1048" y="2096"/>
                  </a:cubicBezTo>
                  <a:cubicBezTo>
                    <a:pt x="1620" y="2096"/>
                    <a:pt x="2096" y="1644"/>
                    <a:pt x="2096" y="1048"/>
                  </a:cubicBezTo>
                  <a:cubicBezTo>
                    <a:pt x="2096" y="477"/>
                    <a:pt x="1620"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109"/>
            <p:cNvSpPr/>
            <p:nvPr/>
          </p:nvSpPr>
          <p:spPr>
            <a:xfrm>
              <a:off x="3372700" y="3869300"/>
              <a:ext cx="78600" cy="47050"/>
            </a:xfrm>
            <a:custGeom>
              <a:avLst/>
              <a:gdLst/>
              <a:ahLst/>
              <a:cxnLst/>
              <a:rect l="l" t="t" r="r" b="b"/>
              <a:pathLst>
                <a:path w="3144" h="1882" extrusionOk="0">
                  <a:moveTo>
                    <a:pt x="2644" y="1"/>
                  </a:moveTo>
                  <a:cubicBezTo>
                    <a:pt x="2358" y="262"/>
                    <a:pt x="1953" y="429"/>
                    <a:pt x="1572" y="429"/>
                  </a:cubicBezTo>
                  <a:cubicBezTo>
                    <a:pt x="1167" y="429"/>
                    <a:pt x="786" y="286"/>
                    <a:pt x="477" y="24"/>
                  </a:cubicBezTo>
                  <a:cubicBezTo>
                    <a:pt x="167" y="310"/>
                    <a:pt x="0" y="739"/>
                    <a:pt x="0" y="1167"/>
                  </a:cubicBezTo>
                  <a:lnTo>
                    <a:pt x="0" y="1572"/>
                  </a:lnTo>
                  <a:cubicBezTo>
                    <a:pt x="0" y="1739"/>
                    <a:pt x="143" y="1882"/>
                    <a:pt x="310" y="1882"/>
                  </a:cubicBezTo>
                  <a:lnTo>
                    <a:pt x="2810" y="1882"/>
                  </a:lnTo>
                  <a:cubicBezTo>
                    <a:pt x="3001" y="1882"/>
                    <a:pt x="3144" y="1739"/>
                    <a:pt x="3144" y="1572"/>
                  </a:cubicBezTo>
                  <a:lnTo>
                    <a:pt x="3144" y="1144"/>
                  </a:lnTo>
                  <a:cubicBezTo>
                    <a:pt x="3144" y="715"/>
                    <a:pt x="2953" y="310"/>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109"/>
            <p:cNvSpPr/>
            <p:nvPr/>
          </p:nvSpPr>
          <p:spPr>
            <a:xfrm>
              <a:off x="3573925" y="3811550"/>
              <a:ext cx="52425" cy="52425"/>
            </a:xfrm>
            <a:custGeom>
              <a:avLst/>
              <a:gdLst/>
              <a:ahLst/>
              <a:cxnLst/>
              <a:rect l="l" t="t" r="r" b="b"/>
              <a:pathLst>
                <a:path w="2097" h="2097" extrusionOk="0">
                  <a:moveTo>
                    <a:pt x="1048" y="1"/>
                  </a:moveTo>
                  <a:cubicBezTo>
                    <a:pt x="477" y="1"/>
                    <a:pt x="1" y="477"/>
                    <a:pt x="1" y="1048"/>
                  </a:cubicBezTo>
                  <a:cubicBezTo>
                    <a:pt x="1" y="1644"/>
                    <a:pt x="477" y="2096"/>
                    <a:pt x="1048" y="2096"/>
                  </a:cubicBezTo>
                  <a:cubicBezTo>
                    <a:pt x="1620" y="2096"/>
                    <a:pt x="2096" y="1644"/>
                    <a:pt x="2096" y="1048"/>
                  </a:cubicBezTo>
                  <a:cubicBezTo>
                    <a:pt x="2096" y="477"/>
                    <a:pt x="1620"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109"/>
            <p:cNvSpPr/>
            <p:nvPr/>
          </p:nvSpPr>
          <p:spPr>
            <a:xfrm>
              <a:off x="3560825" y="3869900"/>
              <a:ext cx="79175" cy="46525"/>
            </a:xfrm>
            <a:custGeom>
              <a:avLst/>
              <a:gdLst/>
              <a:ahLst/>
              <a:cxnLst/>
              <a:rect l="l" t="t" r="r" b="b"/>
              <a:pathLst>
                <a:path w="3167" h="1861" extrusionOk="0">
                  <a:moveTo>
                    <a:pt x="501" y="0"/>
                  </a:moveTo>
                  <a:cubicBezTo>
                    <a:pt x="167" y="286"/>
                    <a:pt x="1" y="715"/>
                    <a:pt x="1" y="1143"/>
                  </a:cubicBezTo>
                  <a:lnTo>
                    <a:pt x="1" y="1548"/>
                  </a:lnTo>
                  <a:cubicBezTo>
                    <a:pt x="1" y="1715"/>
                    <a:pt x="144" y="1858"/>
                    <a:pt x="310" y="1858"/>
                  </a:cubicBezTo>
                  <a:lnTo>
                    <a:pt x="2835" y="1858"/>
                  </a:lnTo>
                  <a:cubicBezTo>
                    <a:pt x="2847" y="1860"/>
                    <a:pt x="2859" y="1860"/>
                    <a:pt x="2871" y="1860"/>
                  </a:cubicBezTo>
                  <a:cubicBezTo>
                    <a:pt x="3025" y="1860"/>
                    <a:pt x="3166" y="1725"/>
                    <a:pt x="3144" y="1548"/>
                  </a:cubicBezTo>
                  <a:lnTo>
                    <a:pt x="3144" y="1120"/>
                  </a:lnTo>
                  <a:cubicBezTo>
                    <a:pt x="3144" y="691"/>
                    <a:pt x="2977" y="286"/>
                    <a:pt x="2668" y="0"/>
                  </a:cubicBezTo>
                  <a:cubicBezTo>
                    <a:pt x="2346" y="262"/>
                    <a:pt x="1959" y="393"/>
                    <a:pt x="1575" y="393"/>
                  </a:cubicBezTo>
                  <a:cubicBezTo>
                    <a:pt x="1191" y="393"/>
                    <a:pt x="810" y="262"/>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109"/>
            <p:cNvSpPr/>
            <p:nvPr/>
          </p:nvSpPr>
          <p:spPr>
            <a:xfrm>
              <a:off x="3479850" y="3811550"/>
              <a:ext cx="52425" cy="52425"/>
            </a:xfrm>
            <a:custGeom>
              <a:avLst/>
              <a:gdLst/>
              <a:ahLst/>
              <a:cxnLst/>
              <a:rect l="l" t="t" r="r" b="b"/>
              <a:pathLst>
                <a:path w="2097" h="2097" extrusionOk="0">
                  <a:moveTo>
                    <a:pt x="1049" y="1"/>
                  </a:moveTo>
                  <a:cubicBezTo>
                    <a:pt x="477" y="1"/>
                    <a:pt x="1" y="477"/>
                    <a:pt x="1" y="1048"/>
                  </a:cubicBezTo>
                  <a:cubicBezTo>
                    <a:pt x="1" y="1644"/>
                    <a:pt x="477" y="2096"/>
                    <a:pt x="1049" y="2096"/>
                  </a:cubicBezTo>
                  <a:cubicBezTo>
                    <a:pt x="1620" y="2096"/>
                    <a:pt x="2097" y="1644"/>
                    <a:pt x="2097" y="1048"/>
                  </a:cubicBezTo>
                  <a:cubicBezTo>
                    <a:pt x="2097" y="477"/>
                    <a:pt x="1620" y="1"/>
                    <a:pt x="1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109"/>
            <p:cNvSpPr/>
            <p:nvPr/>
          </p:nvSpPr>
          <p:spPr>
            <a:xfrm>
              <a:off x="3466750" y="3869300"/>
              <a:ext cx="78625" cy="47125"/>
            </a:xfrm>
            <a:custGeom>
              <a:avLst/>
              <a:gdLst/>
              <a:ahLst/>
              <a:cxnLst/>
              <a:rect l="l" t="t" r="r" b="b"/>
              <a:pathLst>
                <a:path w="3145" h="1885" extrusionOk="0">
                  <a:moveTo>
                    <a:pt x="2668" y="1"/>
                  </a:moveTo>
                  <a:cubicBezTo>
                    <a:pt x="2359" y="262"/>
                    <a:pt x="1978" y="405"/>
                    <a:pt x="1573" y="405"/>
                  </a:cubicBezTo>
                  <a:lnTo>
                    <a:pt x="1573" y="429"/>
                  </a:lnTo>
                  <a:cubicBezTo>
                    <a:pt x="1168" y="429"/>
                    <a:pt x="787" y="286"/>
                    <a:pt x="477" y="24"/>
                  </a:cubicBezTo>
                  <a:cubicBezTo>
                    <a:pt x="168" y="310"/>
                    <a:pt x="1" y="739"/>
                    <a:pt x="1" y="1167"/>
                  </a:cubicBezTo>
                  <a:lnTo>
                    <a:pt x="1" y="1572"/>
                  </a:lnTo>
                  <a:cubicBezTo>
                    <a:pt x="1" y="1749"/>
                    <a:pt x="124" y="1884"/>
                    <a:pt x="274" y="1884"/>
                  </a:cubicBezTo>
                  <a:cubicBezTo>
                    <a:pt x="286" y="1884"/>
                    <a:pt x="298" y="1884"/>
                    <a:pt x="311" y="1882"/>
                  </a:cubicBezTo>
                  <a:lnTo>
                    <a:pt x="2835" y="1882"/>
                  </a:lnTo>
                  <a:cubicBezTo>
                    <a:pt x="2847" y="1884"/>
                    <a:pt x="2859" y="1884"/>
                    <a:pt x="2871" y="1884"/>
                  </a:cubicBezTo>
                  <a:cubicBezTo>
                    <a:pt x="3022" y="1884"/>
                    <a:pt x="3144" y="1749"/>
                    <a:pt x="3144" y="1572"/>
                  </a:cubicBezTo>
                  <a:lnTo>
                    <a:pt x="3144" y="1144"/>
                  </a:lnTo>
                  <a:cubicBezTo>
                    <a:pt x="3144" y="715"/>
                    <a:pt x="2954" y="310"/>
                    <a:pt x="2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4" name="Google Shape;13964;p109"/>
          <p:cNvGrpSpPr/>
          <p:nvPr/>
        </p:nvGrpSpPr>
        <p:grpSpPr>
          <a:xfrm>
            <a:off x="3270931" y="3443880"/>
            <a:ext cx="359364" cy="349609"/>
            <a:chOff x="2785975" y="3648425"/>
            <a:chExt cx="275375" cy="267900"/>
          </a:xfrm>
        </p:grpSpPr>
        <p:sp>
          <p:nvSpPr>
            <p:cNvPr id="13965" name="Google Shape;13965;p109"/>
            <p:cNvSpPr/>
            <p:nvPr/>
          </p:nvSpPr>
          <p:spPr>
            <a:xfrm>
              <a:off x="2967250" y="3648425"/>
              <a:ext cx="67900" cy="68500"/>
            </a:xfrm>
            <a:custGeom>
              <a:avLst/>
              <a:gdLst/>
              <a:ahLst/>
              <a:cxnLst/>
              <a:rect l="l" t="t" r="r" b="b"/>
              <a:pathLst>
                <a:path w="2716" h="2740" extrusionOk="0">
                  <a:moveTo>
                    <a:pt x="1358" y="0"/>
                  </a:moveTo>
                  <a:cubicBezTo>
                    <a:pt x="596" y="0"/>
                    <a:pt x="1" y="620"/>
                    <a:pt x="1" y="1358"/>
                  </a:cubicBezTo>
                  <a:cubicBezTo>
                    <a:pt x="1" y="2120"/>
                    <a:pt x="596" y="2739"/>
                    <a:pt x="1358" y="2739"/>
                  </a:cubicBezTo>
                  <a:cubicBezTo>
                    <a:pt x="2096" y="2739"/>
                    <a:pt x="2715" y="2120"/>
                    <a:pt x="2715" y="1358"/>
                  </a:cubicBezTo>
                  <a:cubicBezTo>
                    <a:pt x="2715" y="620"/>
                    <a:pt x="2096" y="0"/>
                    <a:pt x="1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109"/>
            <p:cNvSpPr/>
            <p:nvPr/>
          </p:nvSpPr>
          <p:spPr>
            <a:xfrm>
              <a:off x="2785975" y="3830000"/>
              <a:ext cx="93775" cy="86325"/>
            </a:xfrm>
            <a:custGeom>
              <a:avLst/>
              <a:gdLst/>
              <a:ahLst/>
              <a:cxnLst/>
              <a:rect l="l" t="t" r="r" b="b"/>
              <a:pathLst>
                <a:path w="3751" h="3453" extrusionOk="0">
                  <a:moveTo>
                    <a:pt x="2655" y="1"/>
                  </a:moveTo>
                  <a:lnTo>
                    <a:pt x="536" y="2120"/>
                  </a:lnTo>
                  <a:cubicBezTo>
                    <a:pt x="0" y="2693"/>
                    <a:pt x="511" y="3452"/>
                    <a:pt x="1112" y="3452"/>
                  </a:cubicBezTo>
                  <a:cubicBezTo>
                    <a:pt x="1285" y="3452"/>
                    <a:pt x="1466" y="3389"/>
                    <a:pt x="1631" y="3240"/>
                  </a:cubicBezTo>
                  <a:lnTo>
                    <a:pt x="3751" y="1120"/>
                  </a:lnTo>
                  <a:cubicBezTo>
                    <a:pt x="3298" y="834"/>
                    <a:pt x="2917" y="453"/>
                    <a:pt x="2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109"/>
            <p:cNvSpPr/>
            <p:nvPr/>
          </p:nvSpPr>
          <p:spPr>
            <a:xfrm>
              <a:off x="2961300" y="3720450"/>
              <a:ext cx="100050" cy="69700"/>
            </a:xfrm>
            <a:custGeom>
              <a:avLst/>
              <a:gdLst/>
              <a:ahLst/>
              <a:cxnLst/>
              <a:rect l="l" t="t" r="r" b="b"/>
              <a:pathLst>
                <a:path w="4002" h="2788" extrusionOk="0">
                  <a:moveTo>
                    <a:pt x="310" y="1"/>
                  </a:moveTo>
                  <a:cubicBezTo>
                    <a:pt x="191" y="72"/>
                    <a:pt x="96" y="168"/>
                    <a:pt x="0" y="239"/>
                  </a:cubicBezTo>
                  <a:cubicBezTo>
                    <a:pt x="858" y="811"/>
                    <a:pt x="1358" y="1763"/>
                    <a:pt x="1382" y="2787"/>
                  </a:cubicBezTo>
                  <a:lnTo>
                    <a:pt x="3692" y="2787"/>
                  </a:lnTo>
                  <a:cubicBezTo>
                    <a:pt x="3858" y="2787"/>
                    <a:pt x="4001" y="2644"/>
                    <a:pt x="4001" y="2454"/>
                  </a:cubicBezTo>
                  <a:lnTo>
                    <a:pt x="4001" y="2049"/>
                  </a:lnTo>
                  <a:cubicBezTo>
                    <a:pt x="4001" y="1215"/>
                    <a:pt x="3573" y="453"/>
                    <a:pt x="2882" y="1"/>
                  </a:cubicBezTo>
                  <a:cubicBezTo>
                    <a:pt x="2513" y="311"/>
                    <a:pt x="2054" y="465"/>
                    <a:pt x="1596" y="465"/>
                  </a:cubicBezTo>
                  <a:cubicBezTo>
                    <a:pt x="1138" y="465"/>
                    <a:pt x="679" y="31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109"/>
            <p:cNvSpPr/>
            <p:nvPr/>
          </p:nvSpPr>
          <p:spPr>
            <a:xfrm>
              <a:off x="2857100" y="3729400"/>
              <a:ext cx="123275" cy="123250"/>
            </a:xfrm>
            <a:custGeom>
              <a:avLst/>
              <a:gdLst/>
              <a:ahLst/>
              <a:cxnLst/>
              <a:rect l="l" t="t" r="r" b="b"/>
              <a:pathLst>
                <a:path w="4931" h="4930" extrusionOk="0">
                  <a:moveTo>
                    <a:pt x="2478" y="0"/>
                  </a:moveTo>
                  <a:cubicBezTo>
                    <a:pt x="1120" y="0"/>
                    <a:pt x="1" y="1119"/>
                    <a:pt x="1" y="2477"/>
                  </a:cubicBezTo>
                  <a:cubicBezTo>
                    <a:pt x="1" y="3834"/>
                    <a:pt x="1120" y="4930"/>
                    <a:pt x="2478" y="4930"/>
                  </a:cubicBezTo>
                  <a:cubicBezTo>
                    <a:pt x="3835" y="4930"/>
                    <a:pt x="4931" y="3834"/>
                    <a:pt x="4931" y="2477"/>
                  </a:cubicBezTo>
                  <a:cubicBezTo>
                    <a:pt x="4931" y="1119"/>
                    <a:pt x="3835" y="0"/>
                    <a:pt x="2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9" name="Google Shape;13969;p109"/>
          <p:cNvGrpSpPr/>
          <p:nvPr/>
        </p:nvGrpSpPr>
        <p:grpSpPr>
          <a:xfrm>
            <a:off x="2524667" y="3444207"/>
            <a:ext cx="351991" cy="350099"/>
            <a:chOff x="2214125" y="3648675"/>
            <a:chExt cx="269725" cy="268275"/>
          </a:xfrm>
        </p:grpSpPr>
        <p:sp>
          <p:nvSpPr>
            <p:cNvPr id="13970" name="Google Shape;13970;p109"/>
            <p:cNvSpPr/>
            <p:nvPr/>
          </p:nvSpPr>
          <p:spPr>
            <a:xfrm>
              <a:off x="2361175" y="3732975"/>
              <a:ext cx="36350" cy="36925"/>
            </a:xfrm>
            <a:custGeom>
              <a:avLst/>
              <a:gdLst/>
              <a:ahLst/>
              <a:cxnLst/>
              <a:rect l="l" t="t" r="r" b="b"/>
              <a:pathLst>
                <a:path w="1454" h="1477" extrusionOk="0">
                  <a:moveTo>
                    <a:pt x="739" y="0"/>
                  </a:moveTo>
                  <a:cubicBezTo>
                    <a:pt x="334" y="0"/>
                    <a:pt x="0" y="333"/>
                    <a:pt x="0" y="738"/>
                  </a:cubicBezTo>
                  <a:cubicBezTo>
                    <a:pt x="0" y="1143"/>
                    <a:pt x="334" y="1477"/>
                    <a:pt x="739" y="1477"/>
                  </a:cubicBezTo>
                  <a:cubicBezTo>
                    <a:pt x="1144" y="1477"/>
                    <a:pt x="1453" y="1143"/>
                    <a:pt x="1453" y="738"/>
                  </a:cubicBezTo>
                  <a:cubicBezTo>
                    <a:pt x="1453" y="333"/>
                    <a:pt x="114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109"/>
            <p:cNvSpPr/>
            <p:nvPr/>
          </p:nvSpPr>
          <p:spPr>
            <a:xfrm>
              <a:off x="2406425" y="3648675"/>
              <a:ext cx="77425" cy="75975"/>
            </a:xfrm>
            <a:custGeom>
              <a:avLst/>
              <a:gdLst/>
              <a:ahLst/>
              <a:cxnLst/>
              <a:rect l="l" t="t" r="r" b="b"/>
              <a:pathLst>
                <a:path w="3097" h="3039" extrusionOk="0">
                  <a:moveTo>
                    <a:pt x="1501" y="0"/>
                  </a:moveTo>
                  <a:cubicBezTo>
                    <a:pt x="999" y="0"/>
                    <a:pt x="496" y="60"/>
                    <a:pt x="0" y="181"/>
                  </a:cubicBezTo>
                  <a:lnTo>
                    <a:pt x="0" y="562"/>
                  </a:lnTo>
                  <a:cubicBezTo>
                    <a:pt x="72" y="1896"/>
                    <a:pt x="1143" y="2943"/>
                    <a:pt x="2477" y="3015"/>
                  </a:cubicBezTo>
                  <a:lnTo>
                    <a:pt x="2858" y="3039"/>
                  </a:lnTo>
                  <a:cubicBezTo>
                    <a:pt x="3072" y="2157"/>
                    <a:pt x="3096" y="1253"/>
                    <a:pt x="2930" y="371"/>
                  </a:cubicBezTo>
                  <a:cubicBezTo>
                    <a:pt x="2906" y="229"/>
                    <a:pt x="2810" y="133"/>
                    <a:pt x="2668" y="109"/>
                  </a:cubicBezTo>
                  <a:cubicBezTo>
                    <a:pt x="2282" y="37"/>
                    <a:pt x="1892" y="0"/>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109"/>
            <p:cNvSpPr/>
            <p:nvPr/>
          </p:nvSpPr>
          <p:spPr>
            <a:xfrm>
              <a:off x="2363550" y="3824650"/>
              <a:ext cx="71475" cy="78825"/>
            </a:xfrm>
            <a:custGeom>
              <a:avLst/>
              <a:gdLst/>
              <a:ahLst/>
              <a:cxnLst/>
              <a:rect l="l" t="t" r="r" b="b"/>
              <a:pathLst>
                <a:path w="2859" h="3153" extrusionOk="0">
                  <a:moveTo>
                    <a:pt x="2858" y="0"/>
                  </a:moveTo>
                  <a:cubicBezTo>
                    <a:pt x="2857" y="10"/>
                    <a:pt x="2856" y="19"/>
                    <a:pt x="2854" y="28"/>
                  </a:cubicBezTo>
                  <a:lnTo>
                    <a:pt x="2854" y="28"/>
                  </a:lnTo>
                  <a:cubicBezTo>
                    <a:pt x="2856" y="27"/>
                    <a:pt x="2857" y="26"/>
                    <a:pt x="2858" y="24"/>
                  </a:cubicBezTo>
                  <a:lnTo>
                    <a:pt x="2858" y="0"/>
                  </a:lnTo>
                  <a:close/>
                  <a:moveTo>
                    <a:pt x="2854" y="28"/>
                  </a:moveTo>
                  <a:lnTo>
                    <a:pt x="2854" y="28"/>
                  </a:lnTo>
                  <a:cubicBezTo>
                    <a:pt x="1998" y="812"/>
                    <a:pt x="1047" y="1478"/>
                    <a:pt x="1" y="2001"/>
                  </a:cubicBezTo>
                  <a:lnTo>
                    <a:pt x="501" y="2977"/>
                  </a:lnTo>
                  <a:cubicBezTo>
                    <a:pt x="548" y="3072"/>
                    <a:pt x="644" y="3144"/>
                    <a:pt x="739" y="3144"/>
                  </a:cubicBezTo>
                  <a:cubicBezTo>
                    <a:pt x="763" y="3150"/>
                    <a:pt x="787" y="3153"/>
                    <a:pt x="810" y="3153"/>
                  </a:cubicBezTo>
                  <a:cubicBezTo>
                    <a:pt x="880" y="3153"/>
                    <a:pt x="947" y="3126"/>
                    <a:pt x="1001" y="3072"/>
                  </a:cubicBezTo>
                  <a:lnTo>
                    <a:pt x="1596" y="2477"/>
                  </a:lnTo>
                  <a:cubicBezTo>
                    <a:pt x="2257" y="1817"/>
                    <a:pt x="2707" y="970"/>
                    <a:pt x="2854" y="2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109"/>
            <p:cNvSpPr/>
            <p:nvPr/>
          </p:nvSpPr>
          <p:spPr>
            <a:xfrm>
              <a:off x="2226625" y="3696050"/>
              <a:ext cx="79200" cy="71475"/>
            </a:xfrm>
            <a:custGeom>
              <a:avLst/>
              <a:gdLst/>
              <a:ahLst/>
              <a:cxnLst/>
              <a:rect l="l" t="t" r="r" b="b"/>
              <a:pathLst>
                <a:path w="3168" h="2859" extrusionOk="0">
                  <a:moveTo>
                    <a:pt x="3168" y="1"/>
                  </a:moveTo>
                  <a:lnTo>
                    <a:pt x="3168" y="1"/>
                  </a:lnTo>
                  <a:cubicBezTo>
                    <a:pt x="2239" y="143"/>
                    <a:pt x="1382" y="596"/>
                    <a:pt x="715" y="1263"/>
                  </a:cubicBezTo>
                  <a:lnTo>
                    <a:pt x="119" y="1858"/>
                  </a:lnTo>
                  <a:cubicBezTo>
                    <a:pt x="48" y="1929"/>
                    <a:pt x="0" y="2025"/>
                    <a:pt x="24" y="2120"/>
                  </a:cubicBezTo>
                  <a:cubicBezTo>
                    <a:pt x="48" y="2191"/>
                    <a:pt x="72" y="2239"/>
                    <a:pt x="119" y="2287"/>
                  </a:cubicBezTo>
                  <a:cubicBezTo>
                    <a:pt x="143" y="2311"/>
                    <a:pt x="167" y="2334"/>
                    <a:pt x="191" y="2358"/>
                  </a:cubicBezTo>
                  <a:lnTo>
                    <a:pt x="1191" y="2858"/>
                  </a:lnTo>
                  <a:cubicBezTo>
                    <a:pt x="1715" y="1810"/>
                    <a:pt x="2382" y="858"/>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109"/>
            <p:cNvSpPr/>
            <p:nvPr/>
          </p:nvSpPr>
          <p:spPr>
            <a:xfrm>
              <a:off x="2214125" y="3822275"/>
              <a:ext cx="94075" cy="94675"/>
            </a:xfrm>
            <a:custGeom>
              <a:avLst/>
              <a:gdLst/>
              <a:ahLst/>
              <a:cxnLst/>
              <a:rect l="l" t="t" r="r" b="b"/>
              <a:pathLst>
                <a:path w="3763" h="3787" extrusionOk="0">
                  <a:moveTo>
                    <a:pt x="1310" y="0"/>
                  </a:moveTo>
                  <a:cubicBezTo>
                    <a:pt x="477" y="857"/>
                    <a:pt x="0" y="1977"/>
                    <a:pt x="24" y="3167"/>
                  </a:cubicBezTo>
                  <a:lnTo>
                    <a:pt x="24" y="3477"/>
                  </a:lnTo>
                  <a:cubicBezTo>
                    <a:pt x="0" y="3549"/>
                    <a:pt x="48" y="3620"/>
                    <a:pt x="96" y="3691"/>
                  </a:cubicBezTo>
                  <a:cubicBezTo>
                    <a:pt x="167" y="3739"/>
                    <a:pt x="238" y="3787"/>
                    <a:pt x="334" y="3787"/>
                  </a:cubicBezTo>
                  <a:lnTo>
                    <a:pt x="619" y="3787"/>
                  </a:lnTo>
                  <a:cubicBezTo>
                    <a:pt x="1786" y="3787"/>
                    <a:pt x="2929" y="3310"/>
                    <a:pt x="3763" y="2477"/>
                  </a:cubicBezTo>
                  <a:lnTo>
                    <a:pt x="2763" y="1477"/>
                  </a:lnTo>
                  <a:lnTo>
                    <a:pt x="2548" y="1691"/>
                  </a:lnTo>
                  <a:cubicBezTo>
                    <a:pt x="2489" y="1751"/>
                    <a:pt x="2406" y="1780"/>
                    <a:pt x="2322" y="1780"/>
                  </a:cubicBezTo>
                  <a:cubicBezTo>
                    <a:pt x="2239" y="1780"/>
                    <a:pt x="2155" y="1751"/>
                    <a:pt x="2096" y="1691"/>
                  </a:cubicBezTo>
                  <a:cubicBezTo>
                    <a:pt x="1977" y="1548"/>
                    <a:pt x="1977" y="1358"/>
                    <a:pt x="2096" y="1239"/>
                  </a:cubicBezTo>
                  <a:lnTo>
                    <a:pt x="2310" y="1024"/>
                  </a:lnTo>
                  <a:lnTo>
                    <a:pt x="13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109"/>
            <p:cNvSpPr/>
            <p:nvPr/>
          </p:nvSpPr>
          <p:spPr>
            <a:xfrm>
              <a:off x="2256400" y="3657350"/>
              <a:ext cx="217325" cy="216950"/>
            </a:xfrm>
            <a:custGeom>
              <a:avLst/>
              <a:gdLst/>
              <a:ahLst/>
              <a:cxnLst/>
              <a:rect l="l" t="t" r="r" b="b"/>
              <a:pathLst>
                <a:path w="8693" h="8678" extrusionOk="0">
                  <a:moveTo>
                    <a:pt x="4930" y="2406"/>
                  </a:moveTo>
                  <a:cubicBezTo>
                    <a:pt x="6144" y="2406"/>
                    <a:pt x="6740" y="3882"/>
                    <a:pt x="5882" y="4740"/>
                  </a:cubicBezTo>
                  <a:cubicBezTo>
                    <a:pt x="5620" y="5002"/>
                    <a:pt x="5275" y="5133"/>
                    <a:pt x="4927" y="5133"/>
                  </a:cubicBezTo>
                  <a:cubicBezTo>
                    <a:pt x="4578" y="5133"/>
                    <a:pt x="4227" y="5002"/>
                    <a:pt x="3953" y="4740"/>
                  </a:cubicBezTo>
                  <a:cubicBezTo>
                    <a:pt x="3096" y="3882"/>
                    <a:pt x="3715" y="2406"/>
                    <a:pt x="4930" y="2406"/>
                  </a:cubicBezTo>
                  <a:close/>
                  <a:moveTo>
                    <a:pt x="5382" y="1"/>
                  </a:moveTo>
                  <a:cubicBezTo>
                    <a:pt x="4406" y="334"/>
                    <a:pt x="3525" y="882"/>
                    <a:pt x="2810" y="1596"/>
                  </a:cubicBezTo>
                  <a:lnTo>
                    <a:pt x="2786" y="1620"/>
                  </a:lnTo>
                  <a:cubicBezTo>
                    <a:pt x="1572" y="2835"/>
                    <a:pt x="643" y="4287"/>
                    <a:pt x="48" y="5883"/>
                  </a:cubicBezTo>
                  <a:cubicBezTo>
                    <a:pt x="0" y="6002"/>
                    <a:pt x="24" y="6121"/>
                    <a:pt x="119" y="6216"/>
                  </a:cubicBezTo>
                  <a:lnTo>
                    <a:pt x="1072" y="7193"/>
                  </a:lnTo>
                  <a:lnTo>
                    <a:pt x="3072" y="5192"/>
                  </a:lnTo>
                  <a:cubicBezTo>
                    <a:pt x="3132" y="5133"/>
                    <a:pt x="3209" y="5103"/>
                    <a:pt x="3289" y="5103"/>
                  </a:cubicBezTo>
                  <a:cubicBezTo>
                    <a:pt x="3370" y="5103"/>
                    <a:pt x="3453" y="5133"/>
                    <a:pt x="3525" y="5192"/>
                  </a:cubicBezTo>
                  <a:cubicBezTo>
                    <a:pt x="3644" y="5311"/>
                    <a:pt x="3644" y="5502"/>
                    <a:pt x="3525" y="5621"/>
                  </a:cubicBezTo>
                  <a:lnTo>
                    <a:pt x="1524" y="7621"/>
                  </a:lnTo>
                  <a:lnTo>
                    <a:pt x="2477" y="8598"/>
                  </a:lnTo>
                  <a:cubicBezTo>
                    <a:pt x="2548" y="8651"/>
                    <a:pt x="2633" y="8678"/>
                    <a:pt x="2721" y="8678"/>
                  </a:cubicBezTo>
                  <a:cubicBezTo>
                    <a:pt x="2751" y="8678"/>
                    <a:pt x="2780" y="8675"/>
                    <a:pt x="2810" y="8669"/>
                  </a:cubicBezTo>
                  <a:cubicBezTo>
                    <a:pt x="4406" y="8050"/>
                    <a:pt x="5882" y="7121"/>
                    <a:pt x="7097" y="5907"/>
                  </a:cubicBezTo>
                  <a:lnTo>
                    <a:pt x="7097" y="5883"/>
                  </a:lnTo>
                  <a:cubicBezTo>
                    <a:pt x="7811" y="5168"/>
                    <a:pt x="8359" y="4287"/>
                    <a:pt x="8692" y="3311"/>
                  </a:cubicBezTo>
                  <a:lnTo>
                    <a:pt x="8454" y="3311"/>
                  </a:lnTo>
                  <a:cubicBezTo>
                    <a:pt x="6787" y="3216"/>
                    <a:pt x="5477" y="1906"/>
                    <a:pt x="5382" y="263"/>
                  </a:cubicBezTo>
                  <a:lnTo>
                    <a:pt x="53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6" name="Google Shape;13976;p109"/>
          <p:cNvGrpSpPr/>
          <p:nvPr/>
        </p:nvGrpSpPr>
        <p:grpSpPr>
          <a:xfrm>
            <a:off x="1769464" y="3443880"/>
            <a:ext cx="349675" cy="349642"/>
            <a:chOff x="1635425" y="3648425"/>
            <a:chExt cx="267950" cy="267925"/>
          </a:xfrm>
        </p:grpSpPr>
        <p:sp>
          <p:nvSpPr>
            <p:cNvPr id="13977" name="Google Shape;13977;p109"/>
            <p:cNvSpPr/>
            <p:nvPr/>
          </p:nvSpPr>
          <p:spPr>
            <a:xfrm>
              <a:off x="1683050" y="3863950"/>
              <a:ext cx="172675" cy="52400"/>
            </a:xfrm>
            <a:custGeom>
              <a:avLst/>
              <a:gdLst/>
              <a:ahLst/>
              <a:cxnLst/>
              <a:rect l="l" t="t" r="r" b="b"/>
              <a:pathLst>
                <a:path w="6907" h="2096" extrusionOk="0">
                  <a:moveTo>
                    <a:pt x="5550" y="738"/>
                  </a:moveTo>
                  <a:cubicBezTo>
                    <a:pt x="5931" y="786"/>
                    <a:pt x="5931" y="1334"/>
                    <a:pt x="5550" y="1381"/>
                  </a:cubicBezTo>
                  <a:lnTo>
                    <a:pt x="5145" y="1381"/>
                  </a:lnTo>
                  <a:cubicBezTo>
                    <a:pt x="4764" y="1334"/>
                    <a:pt x="4764" y="786"/>
                    <a:pt x="5145" y="738"/>
                  </a:cubicBezTo>
                  <a:close/>
                  <a:moveTo>
                    <a:pt x="1831" y="736"/>
                  </a:moveTo>
                  <a:cubicBezTo>
                    <a:pt x="2255" y="736"/>
                    <a:pt x="2248" y="1382"/>
                    <a:pt x="1810" y="1382"/>
                  </a:cubicBezTo>
                  <a:cubicBezTo>
                    <a:pt x="1802" y="1382"/>
                    <a:pt x="1795" y="1382"/>
                    <a:pt x="1787" y="1381"/>
                  </a:cubicBezTo>
                  <a:lnTo>
                    <a:pt x="1382" y="1381"/>
                  </a:lnTo>
                  <a:cubicBezTo>
                    <a:pt x="1374" y="1382"/>
                    <a:pt x="1367" y="1382"/>
                    <a:pt x="1359" y="1382"/>
                  </a:cubicBezTo>
                  <a:cubicBezTo>
                    <a:pt x="921" y="1382"/>
                    <a:pt x="914" y="736"/>
                    <a:pt x="1337" y="736"/>
                  </a:cubicBezTo>
                  <a:cubicBezTo>
                    <a:pt x="1352" y="736"/>
                    <a:pt x="1367" y="737"/>
                    <a:pt x="1382" y="738"/>
                  </a:cubicBezTo>
                  <a:lnTo>
                    <a:pt x="1787" y="738"/>
                  </a:lnTo>
                  <a:cubicBezTo>
                    <a:pt x="1802" y="737"/>
                    <a:pt x="1817" y="736"/>
                    <a:pt x="1831" y="736"/>
                  </a:cubicBezTo>
                  <a:close/>
                  <a:moveTo>
                    <a:pt x="3927" y="736"/>
                  </a:moveTo>
                  <a:cubicBezTo>
                    <a:pt x="4351" y="736"/>
                    <a:pt x="4344" y="1382"/>
                    <a:pt x="3906" y="1382"/>
                  </a:cubicBezTo>
                  <a:cubicBezTo>
                    <a:pt x="3898" y="1382"/>
                    <a:pt x="3890" y="1382"/>
                    <a:pt x="3883" y="1381"/>
                  </a:cubicBezTo>
                  <a:lnTo>
                    <a:pt x="3049" y="1381"/>
                  </a:lnTo>
                  <a:cubicBezTo>
                    <a:pt x="2668" y="1334"/>
                    <a:pt x="2668" y="786"/>
                    <a:pt x="3049" y="738"/>
                  </a:cubicBezTo>
                  <a:lnTo>
                    <a:pt x="3883" y="738"/>
                  </a:lnTo>
                  <a:cubicBezTo>
                    <a:pt x="3898" y="737"/>
                    <a:pt x="3913" y="736"/>
                    <a:pt x="3927" y="736"/>
                  </a:cubicBezTo>
                  <a:close/>
                  <a:moveTo>
                    <a:pt x="1" y="0"/>
                  </a:moveTo>
                  <a:lnTo>
                    <a:pt x="1" y="953"/>
                  </a:lnTo>
                  <a:cubicBezTo>
                    <a:pt x="1" y="1572"/>
                    <a:pt x="501" y="2096"/>
                    <a:pt x="1144" y="2096"/>
                  </a:cubicBezTo>
                  <a:lnTo>
                    <a:pt x="5740" y="2096"/>
                  </a:lnTo>
                  <a:cubicBezTo>
                    <a:pt x="6383" y="2096"/>
                    <a:pt x="6907" y="1596"/>
                    <a:pt x="6907" y="953"/>
                  </a:cubicBezTo>
                  <a:lnTo>
                    <a:pt x="690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109"/>
            <p:cNvSpPr/>
            <p:nvPr/>
          </p:nvSpPr>
          <p:spPr>
            <a:xfrm>
              <a:off x="1635425" y="3741825"/>
              <a:ext cx="108375" cy="75700"/>
            </a:xfrm>
            <a:custGeom>
              <a:avLst/>
              <a:gdLst/>
              <a:ahLst/>
              <a:cxnLst/>
              <a:rect l="l" t="t" r="r" b="b"/>
              <a:pathLst>
                <a:path w="4335" h="3028" extrusionOk="0">
                  <a:moveTo>
                    <a:pt x="2906" y="884"/>
                  </a:moveTo>
                  <a:cubicBezTo>
                    <a:pt x="3287" y="932"/>
                    <a:pt x="3287" y="1480"/>
                    <a:pt x="2906" y="1504"/>
                  </a:cubicBezTo>
                  <a:lnTo>
                    <a:pt x="1429" y="1504"/>
                  </a:lnTo>
                  <a:cubicBezTo>
                    <a:pt x="1415" y="1505"/>
                    <a:pt x="1402" y="1506"/>
                    <a:pt x="1388" y="1506"/>
                  </a:cubicBezTo>
                  <a:cubicBezTo>
                    <a:pt x="1219" y="1506"/>
                    <a:pt x="1096" y="1370"/>
                    <a:pt x="1096" y="1194"/>
                  </a:cubicBezTo>
                  <a:cubicBezTo>
                    <a:pt x="1096" y="1027"/>
                    <a:pt x="1239" y="884"/>
                    <a:pt x="1429" y="884"/>
                  </a:cubicBezTo>
                  <a:close/>
                  <a:moveTo>
                    <a:pt x="274" y="1"/>
                  </a:moveTo>
                  <a:cubicBezTo>
                    <a:pt x="123" y="1"/>
                    <a:pt x="1" y="136"/>
                    <a:pt x="1" y="313"/>
                  </a:cubicBezTo>
                  <a:lnTo>
                    <a:pt x="1" y="2099"/>
                  </a:lnTo>
                  <a:cubicBezTo>
                    <a:pt x="1" y="2266"/>
                    <a:pt x="143" y="2408"/>
                    <a:pt x="310" y="2408"/>
                  </a:cubicBezTo>
                  <a:lnTo>
                    <a:pt x="2882" y="2408"/>
                  </a:lnTo>
                  <a:lnTo>
                    <a:pt x="3835" y="2980"/>
                  </a:lnTo>
                  <a:cubicBezTo>
                    <a:pt x="3882" y="3004"/>
                    <a:pt x="3954" y="3028"/>
                    <a:pt x="4001" y="3028"/>
                  </a:cubicBezTo>
                  <a:cubicBezTo>
                    <a:pt x="4097" y="3028"/>
                    <a:pt x="4168" y="3004"/>
                    <a:pt x="4216" y="2932"/>
                  </a:cubicBezTo>
                  <a:cubicBezTo>
                    <a:pt x="4287" y="2885"/>
                    <a:pt x="4311" y="2790"/>
                    <a:pt x="4311" y="2694"/>
                  </a:cubicBezTo>
                  <a:lnTo>
                    <a:pt x="4311" y="313"/>
                  </a:lnTo>
                  <a:cubicBezTo>
                    <a:pt x="4335" y="146"/>
                    <a:pt x="4192" y="3"/>
                    <a:pt x="4025" y="3"/>
                  </a:cubicBezTo>
                  <a:lnTo>
                    <a:pt x="310" y="3"/>
                  </a:lnTo>
                  <a:cubicBezTo>
                    <a:pt x="298" y="1"/>
                    <a:pt x="286"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109"/>
            <p:cNvSpPr/>
            <p:nvPr/>
          </p:nvSpPr>
          <p:spPr>
            <a:xfrm>
              <a:off x="1683050" y="3648425"/>
              <a:ext cx="172675" cy="200050"/>
            </a:xfrm>
            <a:custGeom>
              <a:avLst/>
              <a:gdLst/>
              <a:ahLst/>
              <a:cxnLst/>
              <a:rect l="l" t="t" r="r" b="b"/>
              <a:pathLst>
                <a:path w="6907" h="8002" extrusionOk="0">
                  <a:moveTo>
                    <a:pt x="1144" y="0"/>
                  </a:moveTo>
                  <a:cubicBezTo>
                    <a:pt x="501" y="0"/>
                    <a:pt x="1" y="524"/>
                    <a:pt x="1" y="1167"/>
                  </a:cubicBezTo>
                  <a:lnTo>
                    <a:pt x="1" y="3096"/>
                  </a:lnTo>
                  <a:lnTo>
                    <a:pt x="2073" y="3096"/>
                  </a:lnTo>
                  <a:cubicBezTo>
                    <a:pt x="2597" y="3096"/>
                    <a:pt x="3025" y="3525"/>
                    <a:pt x="3025" y="4049"/>
                  </a:cubicBezTo>
                  <a:lnTo>
                    <a:pt x="3025" y="6454"/>
                  </a:lnTo>
                  <a:cubicBezTo>
                    <a:pt x="3025" y="6692"/>
                    <a:pt x="2906" y="6954"/>
                    <a:pt x="2716" y="7121"/>
                  </a:cubicBezTo>
                  <a:cubicBezTo>
                    <a:pt x="2549" y="7288"/>
                    <a:pt x="2311" y="7407"/>
                    <a:pt x="2073" y="7407"/>
                  </a:cubicBezTo>
                  <a:cubicBezTo>
                    <a:pt x="1882" y="7383"/>
                    <a:pt x="1715" y="7359"/>
                    <a:pt x="1573" y="7264"/>
                  </a:cubicBezTo>
                  <a:lnTo>
                    <a:pt x="858" y="6764"/>
                  </a:lnTo>
                  <a:lnTo>
                    <a:pt x="1" y="6764"/>
                  </a:lnTo>
                  <a:lnTo>
                    <a:pt x="1" y="8002"/>
                  </a:lnTo>
                  <a:lnTo>
                    <a:pt x="6907" y="8002"/>
                  </a:lnTo>
                  <a:lnTo>
                    <a:pt x="6907" y="4287"/>
                  </a:lnTo>
                  <a:lnTo>
                    <a:pt x="6121" y="4287"/>
                  </a:lnTo>
                  <a:lnTo>
                    <a:pt x="5311" y="4787"/>
                  </a:lnTo>
                  <a:cubicBezTo>
                    <a:pt x="5162" y="4876"/>
                    <a:pt x="4993" y="4920"/>
                    <a:pt x="4823" y="4920"/>
                  </a:cubicBezTo>
                  <a:cubicBezTo>
                    <a:pt x="4586" y="4920"/>
                    <a:pt x="4349" y="4835"/>
                    <a:pt x="4168" y="4668"/>
                  </a:cubicBezTo>
                  <a:cubicBezTo>
                    <a:pt x="3978" y="4477"/>
                    <a:pt x="3883" y="4239"/>
                    <a:pt x="3883" y="3977"/>
                  </a:cubicBezTo>
                  <a:lnTo>
                    <a:pt x="3883" y="1572"/>
                  </a:lnTo>
                  <a:cubicBezTo>
                    <a:pt x="3883" y="1048"/>
                    <a:pt x="4311" y="643"/>
                    <a:pt x="4835" y="643"/>
                  </a:cubicBezTo>
                  <a:lnTo>
                    <a:pt x="6812" y="643"/>
                  </a:lnTo>
                  <a:cubicBezTo>
                    <a:pt x="6597" y="239"/>
                    <a:pt x="6216" y="0"/>
                    <a:pt x="57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109"/>
            <p:cNvSpPr/>
            <p:nvPr/>
          </p:nvSpPr>
          <p:spPr>
            <a:xfrm>
              <a:off x="1795575" y="3679375"/>
              <a:ext cx="107800" cy="76225"/>
            </a:xfrm>
            <a:custGeom>
              <a:avLst/>
              <a:gdLst/>
              <a:ahLst/>
              <a:cxnLst/>
              <a:rect l="l" t="t" r="r" b="b"/>
              <a:pathLst>
                <a:path w="4312" h="3049" extrusionOk="0">
                  <a:moveTo>
                    <a:pt x="2947" y="903"/>
                  </a:moveTo>
                  <a:cubicBezTo>
                    <a:pt x="3345" y="903"/>
                    <a:pt x="3345" y="1551"/>
                    <a:pt x="2947" y="1551"/>
                  </a:cubicBezTo>
                  <a:cubicBezTo>
                    <a:pt x="2934" y="1551"/>
                    <a:pt x="2920" y="1550"/>
                    <a:pt x="2906" y="1549"/>
                  </a:cubicBezTo>
                  <a:lnTo>
                    <a:pt x="1406" y="1549"/>
                  </a:lnTo>
                  <a:cubicBezTo>
                    <a:pt x="1392" y="1550"/>
                    <a:pt x="1378" y="1551"/>
                    <a:pt x="1365" y="1551"/>
                  </a:cubicBezTo>
                  <a:cubicBezTo>
                    <a:pt x="967" y="1551"/>
                    <a:pt x="967" y="903"/>
                    <a:pt x="1365" y="903"/>
                  </a:cubicBezTo>
                  <a:cubicBezTo>
                    <a:pt x="1378" y="903"/>
                    <a:pt x="1392" y="904"/>
                    <a:pt x="1406" y="906"/>
                  </a:cubicBezTo>
                  <a:lnTo>
                    <a:pt x="2906" y="906"/>
                  </a:lnTo>
                  <a:cubicBezTo>
                    <a:pt x="2920" y="904"/>
                    <a:pt x="2934" y="903"/>
                    <a:pt x="2947" y="903"/>
                  </a:cubicBezTo>
                  <a:close/>
                  <a:moveTo>
                    <a:pt x="4002" y="1"/>
                  </a:moveTo>
                  <a:lnTo>
                    <a:pt x="4002" y="25"/>
                  </a:lnTo>
                  <a:lnTo>
                    <a:pt x="310" y="25"/>
                  </a:lnTo>
                  <a:cubicBezTo>
                    <a:pt x="144" y="25"/>
                    <a:pt x="25" y="144"/>
                    <a:pt x="1" y="334"/>
                  </a:cubicBezTo>
                  <a:lnTo>
                    <a:pt x="1" y="2716"/>
                  </a:lnTo>
                  <a:cubicBezTo>
                    <a:pt x="1" y="2811"/>
                    <a:pt x="48" y="2882"/>
                    <a:pt x="96" y="2954"/>
                  </a:cubicBezTo>
                  <a:cubicBezTo>
                    <a:pt x="167" y="3001"/>
                    <a:pt x="239" y="3049"/>
                    <a:pt x="310" y="3049"/>
                  </a:cubicBezTo>
                  <a:cubicBezTo>
                    <a:pt x="382" y="3049"/>
                    <a:pt x="429" y="3025"/>
                    <a:pt x="477" y="3001"/>
                  </a:cubicBezTo>
                  <a:lnTo>
                    <a:pt x="1453" y="2406"/>
                  </a:lnTo>
                  <a:lnTo>
                    <a:pt x="4002" y="2406"/>
                  </a:lnTo>
                  <a:cubicBezTo>
                    <a:pt x="4168" y="2406"/>
                    <a:pt x="4311" y="2263"/>
                    <a:pt x="4311" y="2096"/>
                  </a:cubicBezTo>
                  <a:lnTo>
                    <a:pt x="4311" y="310"/>
                  </a:lnTo>
                  <a:cubicBezTo>
                    <a:pt x="4311" y="144"/>
                    <a:pt x="4168" y="1"/>
                    <a:pt x="40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1" name="Google Shape;13981;p109"/>
          <p:cNvGrpSpPr/>
          <p:nvPr/>
        </p:nvGrpSpPr>
        <p:grpSpPr>
          <a:xfrm>
            <a:off x="1009334" y="3444663"/>
            <a:ext cx="356918" cy="348859"/>
            <a:chOff x="1052950" y="3649025"/>
            <a:chExt cx="273500" cy="267325"/>
          </a:xfrm>
        </p:grpSpPr>
        <p:sp>
          <p:nvSpPr>
            <p:cNvPr id="13982" name="Google Shape;13982;p109"/>
            <p:cNvSpPr/>
            <p:nvPr/>
          </p:nvSpPr>
          <p:spPr>
            <a:xfrm>
              <a:off x="1160325" y="3720450"/>
              <a:ext cx="145300" cy="125425"/>
            </a:xfrm>
            <a:custGeom>
              <a:avLst/>
              <a:gdLst/>
              <a:ahLst/>
              <a:cxnLst/>
              <a:rect l="l" t="t" r="r" b="b"/>
              <a:pathLst>
                <a:path w="5812" h="5017" extrusionOk="0">
                  <a:moveTo>
                    <a:pt x="2501" y="1"/>
                  </a:moveTo>
                  <a:cubicBezTo>
                    <a:pt x="1215" y="1"/>
                    <a:pt x="167" y="930"/>
                    <a:pt x="1" y="2192"/>
                  </a:cubicBezTo>
                  <a:lnTo>
                    <a:pt x="953" y="2192"/>
                  </a:lnTo>
                  <a:cubicBezTo>
                    <a:pt x="1129" y="1337"/>
                    <a:pt x="1799" y="936"/>
                    <a:pt x="2471" y="936"/>
                  </a:cubicBezTo>
                  <a:cubicBezTo>
                    <a:pt x="3259" y="936"/>
                    <a:pt x="4049" y="1486"/>
                    <a:pt x="4049" y="2501"/>
                  </a:cubicBezTo>
                  <a:cubicBezTo>
                    <a:pt x="4049" y="3517"/>
                    <a:pt x="3259" y="4067"/>
                    <a:pt x="2471" y="4067"/>
                  </a:cubicBezTo>
                  <a:cubicBezTo>
                    <a:pt x="1799" y="4067"/>
                    <a:pt x="1129" y="3666"/>
                    <a:pt x="953" y="2811"/>
                  </a:cubicBezTo>
                  <a:lnTo>
                    <a:pt x="1" y="2811"/>
                  </a:lnTo>
                  <a:cubicBezTo>
                    <a:pt x="168" y="4182"/>
                    <a:pt x="1330" y="5017"/>
                    <a:pt x="2519" y="5017"/>
                  </a:cubicBezTo>
                  <a:cubicBezTo>
                    <a:pt x="3189" y="5017"/>
                    <a:pt x="3868" y="4752"/>
                    <a:pt x="4383" y="4168"/>
                  </a:cubicBezTo>
                  <a:cubicBezTo>
                    <a:pt x="5811" y="2549"/>
                    <a:pt x="4644"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109"/>
            <p:cNvSpPr/>
            <p:nvPr/>
          </p:nvSpPr>
          <p:spPr>
            <a:xfrm>
              <a:off x="1200225" y="3759525"/>
              <a:ext cx="45850" cy="47100"/>
            </a:xfrm>
            <a:custGeom>
              <a:avLst/>
              <a:gdLst/>
              <a:ahLst/>
              <a:cxnLst/>
              <a:rect l="l" t="t" r="r" b="b"/>
              <a:pathLst>
                <a:path w="1834" h="1884" extrusionOk="0">
                  <a:moveTo>
                    <a:pt x="879" y="1"/>
                  </a:moveTo>
                  <a:cubicBezTo>
                    <a:pt x="517" y="1"/>
                    <a:pt x="154" y="197"/>
                    <a:pt x="0" y="629"/>
                  </a:cubicBezTo>
                  <a:lnTo>
                    <a:pt x="905" y="629"/>
                  </a:lnTo>
                  <a:cubicBezTo>
                    <a:pt x="1310" y="629"/>
                    <a:pt x="1310" y="1248"/>
                    <a:pt x="905" y="1248"/>
                  </a:cubicBezTo>
                  <a:lnTo>
                    <a:pt x="0" y="1248"/>
                  </a:lnTo>
                  <a:cubicBezTo>
                    <a:pt x="156" y="1683"/>
                    <a:pt x="522" y="1884"/>
                    <a:pt x="887" y="1884"/>
                  </a:cubicBezTo>
                  <a:cubicBezTo>
                    <a:pt x="1362" y="1884"/>
                    <a:pt x="1834" y="1544"/>
                    <a:pt x="1834" y="938"/>
                  </a:cubicBezTo>
                  <a:cubicBezTo>
                    <a:pt x="1834" y="343"/>
                    <a:pt x="1356" y="1"/>
                    <a:pt x="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109"/>
            <p:cNvSpPr/>
            <p:nvPr/>
          </p:nvSpPr>
          <p:spPr>
            <a:xfrm>
              <a:off x="1269875" y="3862150"/>
              <a:ext cx="55400" cy="54200"/>
            </a:xfrm>
            <a:custGeom>
              <a:avLst/>
              <a:gdLst/>
              <a:ahLst/>
              <a:cxnLst/>
              <a:rect l="l" t="t" r="r" b="b"/>
              <a:pathLst>
                <a:path w="2216" h="2168" extrusionOk="0">
                  <a:moveTo>
                    <a:pt x="1596" y="1"/>
                  </a:moveTo>
                  <a:cubicBezTo>
                    <a:pt x="1144" y="501"/>
                    <a:pt x="596" y="882"/>
                    <a:pt x="1" y="1168"/>
                  </a:cubicBezTo>
                  <a:lnTo>
                    <a:pt x="596" y="2025"/>
                  </a:lnTo>
                  <a:cubicBezTo>
                    <a:pt x="643" y="2120"/>
                    <a:pt x="739" y="2168"/>
                    <a:pt x="858" y="2168"/>
                  </a:cubicBezTo>
                  <a:lnTo>
                    <a:pt x="1906" y="2168"/>
                  </a:lnTo>
                  <a:cubicBezTo>
                    <a:pt x="2001" y="2168"/>
                    <a:pt x="2096" y="2120"/>
                    <a:pt x="2144" y="2049"/>
                  </a:cubicBezTo>
                  <a:cubicBezTo>
                    <a:pt x="2215" y="1954"/>
                    <a:pt x="2215" y="1858"/>
                    <a:pt x="2191" y="1763"/>
                  </a:cubicBezTo>
                  <a:lnTo>
                    <a:pt x="15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109"/>
            <p:cNvSpPr/>
            <p:nvPr/>
          </p:nvSpPr>
          <p:spPr>
            <a:xfrm>
              <a:off x="1119850" y="3862150"/>
              <a:ext cx="55975" cy="54200"/>
            </a:xfrm>
            <a:custGeom>
              <a:avLst/>
              <a:gdLst/>
              <a:ahLst/>
              <a:cxnLst/>
              <a:rect l="l" t="t" r="r" b="b"/>
              <a:pathLst>
                <a:path w="2239" h="2168" extrusionOk="0">
                  <a:moveTo>
                    <a:pt x="643" y="1"/>
                  </a:moveTo>
                  <a:lnTo>
                    <a:pt x="48" y="1763"/>
                  </a:lnTo>
                  <a:cubicBezTo>
                    <a:pt x="0" y="1858"/>
                    <a:pt x="24" y="1954"/>
                    <a:pt x="72" y="2049"/>
                  </a:cubicBezTo>
                  <a:cubicBezTo>
                    <a:pt x="143" y="2120"/>
                    <a:pt x="238" y="2168"/>
                    <a:pt x="334" y="2168"/>
                  </a:cubicBezTo>
                  <a:lnTo>
                    <a:pt x="1381" y="2168"/>
                  </a:lnTo>
                  <a:cubicBezTo>
                    <a:pt x="1477" y="2168"/>
                    <a:pt x="1596" y="2120"/>
                    <a:pt x="1643" y="2025"/>
                  </a:cubicBezTo>
                  <a:lnTo>
                    <a:pt x="2239" y="1144"/>
                  </a:lnTo>
                  <a:cubicBezTo>
                    <a:pt x="1739" y="929"/>
                    <a:pt x="1310" y="644"/>
                    <a:pt x="905" y="287"/>
                  </a:cubicBezTo>
                  <a:cubicBezTo>
                    <a:pt x="810" y="191"/>
                    <a:pt x="715" y="96"/>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109"/>
            <p:cNvSpPr/>
            <p:nvPr/>
          </p:nvSpPr>
          <p:spPr>
            <a:xfrm>
              <a:off x="1052950" y="3681075"/>
              <a:ext cx="273500" cy="203825"/>
            </a:xfrm>
            <a:custGeom>
              <a:avLst/>
              <a:gdLst/>
              <a:ahLst/>
              <a:cxnLst/>
              <a:rect l="l" t="t" r="r" b="b"/>
              <a:pathLst>
                <a:path w="10940" h="8153" extrusionOk="0">
                  <a:moveTo>
                    <a:pt x="463" y="2903"/>
                  </a:moveTo>
                  <a:cubicBezTo>
                    <a:pt x="223" y="2903"/>
                    <a:pt x="0" y="3193"/>
                    <a:pt x="223" y="3433"/>
                  </a:cubicBezTo>
                  <a:lnTo>
                    <a:pt x="462" y="3767"/>
                  </a:lnTo>
                  <a:cubicBezTo>
                    <a:pt x="57" y="3767"/>
                    <a:pt x="57" y="4386"/>
                    <a:pt x="462" y="4386"/>
                  </a:cubicBezTo>
                  <a:lnTo>
                    <a:pt x="223" y="4719"/>
                  </a:lnTo>
                  <a:cubicBezTo>
                    <a:pt x="57" y="4934"/>
                    <a:pt x="200" y="5243"/>
                    <a:pt x="462" y="5243"/>
                  </a:cubicBezTo>
                  <a:cubicBezTo>
                    <a:pt x="557" y="5220"/>
                    <a:pt x="652" y="5196"/>
                    <a:pt x="723" y="5100"/>
                  </a:cubicBezTo>
                  <a:lnTo>
                    <a:pt x="1247" y="4386"/>
                  </a:lnTo>
                  <a:lnTo>
                    <a:pt x="1724" y="4386"/>
                  </a:lnTo>
                  <a:lnTo>
                    <a:pt x="1462" y="4719"/>
                  </a:lnTo>
                  <a:cubicBezTo>
                    <a:pt x="1319" y="4934"/>
                    <a:pt x="1462" y="5243"/>
                    <a:pt x="1724" y="5243"/>
                  </a:cubicBezTo>
                  <a:cubicBezTo>
                    <a:pt x="1819" y="5220"/>
                    <a:pt x="1914" y="5196"/>
                    <a:pt x="1986" y="5100"/>
                  </a:cubicBezTo>
                  <a:lnTo>
                    <a:pt x="2510" y="4386"/>
                  </a:lnTo>
                  <a:lnTo>
                    <a:pt x="2724" y="4386"/>
                  </a:lnTo>
                  <a:lnTo>
                    <a:pt x="2724" y="4076"/>
                  </a:lnTo>
                  <a:lnTo>
                    <a:pt x="2724" y="3767"/>
                  </a:lnTo>
                  <a:lnTo>
                    <a:pt x="2510" y="3767"/>
                  </a:lnTo>
                  <a:lnTo>
                    <a:pt x="1986" y="3052"/>
                  </a:lnTo>
                  <a:cubicBezTo>
                    <a:pt x="1913" y="2946"/>
                    <a:pt x="1817" y="2903"/>
                    <a:pt x="1724" y="2903"/>
                  </a:cubicBezTo>
                  <a:cubicBezTo>
                    <a:pt x="1483" y="2903"/>
                    <a:pt x="1256" y="3193"/>
                    <a:pt x="1462" y="3433"/>
                  </a:cubicBezTo>
                  <a:lnTo>
                    <a:pt x="1724" y="3767"/>
                  </a:lnTo>
                  <a:lnTo>
                    <a:pt x="1247" y="3767"/>
                  </a:lnTo>
                  <a:lnTo>
                    <a:pt x="723" y="3052"/>
                  </a:lnTo>
                  <a:cubicBezTo>
                    <a:pt x="650" y="2946"/>
                    <a:pt x="555" y="2903"/>
                    <a:pt x="463" y="2903"/>
                  </a:cubicBezTo>
                  <a:close/>
                  <a:moveTo>
                    <a:pt x="6760" y="0"/>
                  </a:moveTo>
                  <a:cubicBezTo>
                    <a:pt x="4648" y="0"/>
                    <a:pt x="2886" y="1636"/>
                    <a:pt x="2724" y="3767"/>
                  </a:cubicBezTo>
                  <a:lnTo>
                    <a:pt x="3653" y="3767"/>
                  </a:lnTo>
                  <a:cubicBezTo>
                    <a:pt x="3837" y="2015"/>
                    <a:pt x="5301" y="937"/>
                    <a:pt x="6802" y="937"/>
                  </a:cubicBezTo>
                  <a:cubicBezTo>
                    <a:pt x="7628" y="937"/>
                    <a:pt x="8464" y="1263"/>
                    <a:pt x="9106" y="1981"/>
                  </a:cubicBezTo>
                  <a:cubicBezTo>
                    <a:pt x="10940" y="3981"/>
                    <a:pt x="9511" y="7220"/>
                    <a:pt x="6796" y="7220"/>
                  </a:cubicBezTo>
                  <a:cubicBezTo>
                    <a:pt x="5177" y="7220"/>
                    <a:pt x="3819" y="6005"/>
                    <a:pt x="3653" y="4386"/>
                  </a:cubicBezTo>
                  <a:lnTo>
                    <a:pt x="2724" y="4386"/>
                  </a:lnTo>
                  <a:cubicBezTo>
                    <a:pt x="2886" y="6517"/>
                    <a:pt x="4648" y="8153"/>
                    <a:pt x="6760" y="8153"/>
                  </a:cubicBezTo>
                  <a:cubicBezTo>
                    <a:pt x="6820" y="8153"/>
                    <a:pt x="6879" y="8151"/>
                    <a:pt x="6939" y="8149"/>
                  </a:cubicBezTo>
                  <a:cubicBezTo>
                    <a:pt x="9130" y="8077"/>
                    <a:pt x="10868" y="6267"/>
                    <a:pt x="10868" y="4076"/>
                  </a:cubicBezTo>
                  <a:cubicBezTo>
                    <a:pt x="10868" y="1886"/>
                    <a:pt x="9130" y="76"/>
                    <a:pt x="6939" y="4"/>
                  </a:cubicBezTo>
                  <a:cubicBezTo>
                    <a:pt x="6879" y="2"/>
                    <a:pt x="6820" y="0"/>
                    <a:pt x="6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109"/>
            <p:cNvSpPr/>
            <p:nvPr/>
          </p:nvSpPr>
          <p:spPr>
            <a:xfrm>
              <a:off x="1203200" y="3649025"/>
              <a:ext cx="39325" cy="18475"/>
            </a:xfrm>
            <a:custGeom>
              <a:avLst/>
              <a:gdLst/>
              <a:ahLst/>
              <a:cxnLst/>
              <a:rect l="l" t="t" r="r" b="b"/>
              <a:pathLst>
                <a:path w="1573" h="739" extrusionOk="0">
                  <a:moveTo>
                    <a:pt x="310" y="0"/>
                  </a:moveTo>
                  <a:cubicBezTo>
                    <a:pt x="143" y="0"/>
                    <a:pt x="0" y="119"/>
                    <a:pt x="0" y="310"/>
                  </a:cubicBezTo>
                  <a:lnTo>
                    <a:pt x="0" y="738"/>
                  </a:lnTo>
                  <a:cubicBezTo>
                    <a:pt x="262" y="691"/>
                    <a:pt x="524" y="667"/>
                    <a:pt x="786" y="667"/>
                  </a:cubicBezTo>
                  <a:cubicBezTo>
                    <a:pt x="1048" y="667"/>
                    <a:pt x="1310" y="691"/>
                    <a:pt x="1572" y="738"/>
                  </a:cubicBezTo>
                  <a:lnTo>
                    <a:pt x="1572" y="310"/>
                  </a:lnTo>
                  <a:cubicBezTo>
                    <a:pt x="1572" y="119"/>
                    <a:pt x="1429"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8" name="Google Shape;13988;p109"/>
          <p:cNvGrpSpPr/>
          <p:nvPr/>
        </p:nvGrpSpPr>
        <p:grpSpPr>
          <a:xfrm>
            <a:off x="1068960" y="4001136"/>
            <a:ext cx="282826" cy="349675"/>
            <a:chOff x="1081150" y="4076475"/>
            <a:chExt cx="216725" cy="267950"/>
          </a:xfrm>
        </p:grpSpPr>
        <p:sp>
          <p:nvSpPr>
            <p:cNvPr id="13989" name="Google Shape;13989;p109"/>
            <p:cNvSpPr/>
            <p:nvPr/>
          </p:nvSpPr>
          <p:spPr>
            <a:xfrm>
              <a:off x="1205575" y="4077075"/>
              <a:ext cx="92300" cy="164350"/>
            </a:xfrm>
            <a:custGeom>
              <a:avLst/>
              <a:gdLst/>
              <a:ahLst/>
              <a:cxnLst/>
              <a:rect l="l" t="t" r="r" b="b"/>
              <a:pathLst>
                <a:path w="3692" h="6574" extrusionOk="0">
                  <a:moveTo>
                    <a:pt x="1" y="1"/>
                  </a:moveTo>
                  <a:cubicBezTo>
                    <a:pt x="167" y="215"/>
                    <a:pt x="286" y="453"/>
                    <a:pt x="358" y="691"/>
                  </a:cubicBezTo>
                  <a:cubicBezTo>
                    <a:pt x="1930" y="1072"/>
                    <a:pt x="3049" y="2477"/>
                    <a:pt x="3049" y="4121"/>
                  </a:cubicBezTo>
                  <a:lnTo>
                    <a:pt x="3049" y="6573"/>
                  </a:lnTo>
                  <a:cubicBezTo>
                    <a:pt x="3454" y="6264"/>
                    <a:pt x="3692" y="5811"/>
                    <a:pt x="3692" y="5311"/>
                  </a:cubicBezTo>
                  <a:lnTo>
                    <a:pt x="3692" y="4121"/>
                  </a:lnTo>
                  <a:cubicBezTo>
                    <a:pt x="3692" y="2001"/>
                    <a:pt x="2096" y="239"/>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109"/>
            <p:cNvSpPr/>
            <p:nvPr/>
          </p:nvSpPr>
          <p:spPr>
            <a:xfrm>
              <a:off x="1083525" y="4312250"/>
              <a:ext cx="213750" cy="32175"/>
            </a:xfrm>
            <a:custGeom>
              <a:avLst/>
              <a:gdLst/>
              <a:ahLst/>
              <a:cxnLst/>
              <a:rect l="l" t="t" r="r" b="b"/>
              <a:pathLst>
                <a:path w="8550" h="1287" extrusionOk="0">
                  <a:moveTo>
                    <a:pt x="977" y="0"/>
                  </a:moveTo>
                  <a:cubicBezTo>
                    <a:pt x="429" y="0"/>
                    <a:pt x="1" y="429"/>
                    <a:pt x="1" y="977"/>
                  </a:cubicBezTo>
                  <a:cubicBezTo>
                    <a:pt x="1" y="1143"/>
                    <a:pt x="120" y="1286"/>
                    <a:pt x="286" y="1286"/>
                  </a:cubicBezTo>
                  <a:lnTo>
                    <a:pt x="8240" y="1286"/>
                  </a:lnTo>
                  <a:cubicBezTo>
                    <a:pt x="8431" y="1286"/>
                    <a:pt x="8550" y="1143"/>
                    <a:pt x="8550" y="977"/>
                  </a:cubicBezTo>
                  <a:cubicBezTo>
                    <a:pt x="8550" y="453"/>
                    <a:pt x="8121" y="0"/>
                    <a:pt x="7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109"/>
            <p:cNvSpPr/>
            <p:nvPr/>
          </p:nvSpPr>
          <p:spPr>
            <a:xfrm>
              <a:off x="1081150" y="4076475"/>
              <a:ext cx="185175" cy="219725"/>
            </a:xfrm>
            <a:custGeom>
              <a:avLst/>
              <a:gdLst/>
              <a:ahLst/>
              <a:cxnLst/>
              <a:rect l="l" t="t" r="r" b="b"/>
              <a:pathLst>
                <a:path w="7407" h="8789" extrusionOk="0">
                  <a:moveTo>
                    <a:pt x="3412" y="3047"/>
                  </a:moveTo>
                  <a:cubicBezTo>
                    <a:pt x="3426" y="3047"/>
                    <a:pt x="3439" y="3047"/>
                    <a:pt x="3453" y="3049"/>
                  </a:cubicBezTo>
                  <a:cubicBezTo>
                    <a:pt x="3739" y="3049"/>
                    <a:pt x="3858" y="3383"/>
                    <a:pt x="3668" y="3573"/>
                  </a:cubicBezTo>
                  <a:cubicBezTo>
                    <a:pt x="3607" y="3634"/>
                    <a:pt x="3532" y="3661"/>
                    <a:pt x="3458" y="3661"/>
                  </a:cubicBezTo>
                  <a:cubicBezTo>
                    <a:pt x="3299" y="3661"/>
                    <a:pt x="3144" y="3537"/>
                    <a:pt x="3144" y="3359"/>
                  </a:cubicBezTo>
                  <a:cubicBezTo>
                    <a:pt x="3122" y="3182"/>
                    <a:pt x="3243" y="3047"/>
                    <a:pt x="3412" y="3047"/>
                  </a:cubicBezTo>
                  <a:close/>
                  <a:moveTo>
                    <a:pt x="5847" y="6240"/>
                  </a:moveTo>
                  <a:cubicBezTo>
                    <a:pt x="6019" y="6240"/>
                    <a:pt x="6192" y="6359"/>
                    <a:pt x="6168" y="6597"/>
                  </a:cubicBezTo>
                  <a:lnTo>
                    <a:pt x="6168" y="7860"/>
                  </a:lnTo>
                  <a:cubicBezTo>
                    <a:pt x="6144" y="8050"/>
                    <a:pt x="5996" y="8145"/>
                    <a:pt x="5847" y="8145"/>
                  </a:cubicBezTo>
                  <a:cubicBezTo>
                    <a:pt x="5698" y="8145"/>
                    <a:pt x="5549" y="8050"/>
                    <a:pt x="5525" y="7860"/>
                  </a:cubicBezTo>
                  <a:lnTo>
                    <a:pt x="5525" y="6597"/>
                  </a:lnTo>
                  <a:cubicBezTo>
                    <a:pt x="5501" y="6359"/>
                    <a:pt x="5674" y="6240"/>
                    <a:pt x="5847" y="6240"/>
                  </a:cubicBezTo>
                  <a:close/>
                  <a:moveTo>
                    <a:pt x="3191" y="1"/>
                  </a:moveTo>
                  <a:cubicBezTo>
                    <a:pt x="3025" y="1"/>
                    <a:pt x="2882" y="144"/>
                    <a:pt x="2882" y="310"/>
                  </a:cubicBezTo>
                  <a:lnTo>
                    <a:pt x="2882" y="1787"/>
                  </a:lnTo>
                  <a:cubicBezTo>
                    <a:pt x="2668" y="1930"/>
                    <a:pt x="2477" y="2097"/>
                    <a:pt x="2310" y="2311"/>
                  </a:cubicBezTo>
                  <a:lnTo>
                    <a:pt x="310" y="4692"/>
                  </a:lnTo>
                  <a:cubicBezTo>
                    <a:pt x="0" y="5073"/>
                    <a:pt x="24" y="5621"/>
                    <a:pt x="381" y="5978"/>
                  </a:cubicBezTo>
                  <a:lnTo>
                    <a:pt x="691" y="6264"/>
                  </a:lnTo>
                  <a:cubicBezTo>
                    <a:pt x="865" y="6452"/>
                    <a:pt x="1109" y="6544"/>
                    <a:pt x="1354" y="6544"/>
                  </a:cubicBezTo>
                  <a:cubicBezTo>
                    <a:pt x="1512" y="6544"/>
                    <a:pt x="1670" y="6506"/>
                    <a:pt x="1810" y="6431"/>
                  </a:cubicBezTo>
                  <a:lnTo>
                    <a:pt x="2787" y="5859"/>
                  </a:lnTo>
                  <a:lnTo>
                    <a:pt x="3763" y="5859"/>
                  </a:lnTo>
                  <a:cubicBezTo>
                    <a:pt x="4168" y="5859"/>
                    <a:pt x="4477" y="5526"/>
                    <a:pt x="4477" y="5121"/>
                  </a:cubicBezTo>
                  <a:cubicBezTo>
                    <a:pt x="4454" y="4895"/>
                    <a:pt x="4626" y="4782"/>
                    <a:pt x="4799" y="4782"/>
                  </a:cubicBezTo>
                  <a:cubicBezTo>
                    <a:pt x="4972" y="4782"/>
                    <a:pt x="5144" y="4895"/>
                    <a:pt x="5120" y="5121"/>
                  </a:cubicBezTo>
                  <a:cubicBezTo>
                    <a:pt x="5120" y="5883"/>
                    <a:pt x="4501" y="6478"/>
                    <a:pt x="3763" y="6502"/>
                  </a:cubicBezTo>
                  <a:lnTo>
                    <a:pt x="2501" y="6502"/>
                  </a:lnTo>
                  <a:cubicBezTo>
                    <a:pt x="1858" y="7098"/>
                    <a:pt x="1429" y="7907"/>
                    <a:pt x="1358" y="8788"/>
                  </a:cubicBezTo>
                  <a:lnTo>
                    <a:pt x="7407" y="8788"/>
                  </a:lnTo>
                  <a:lnTo>
                    <a:pt x="7407" y="4145"/>
                  </a:lnTo>
                  <a:cubicBezTo>
                    <a:pt x="7407" y="2644"/>
                    <a:pt x="6264" y="1382"/>
                    <a:pt x="4763" y="1263"/>
                  </a:cubicBezTo>
                  <a:lnTo>
                    <a:pt x="4763" y="1144"/>
                  </a:lnTo>
                  <a:cubicBezTo>
                    <a:pt x="4763" y="525"/>
                    <a:pt x="4239" y="1"/>
                    <a:pt x="3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2" name="Google Shape;13992;p109"/>
          <p:cNvGrpSpPr/>
          <p:nvPr/>
        </p:nvGrpSpPr>
        <p:grpSpPr>
          <a:xfrm>
            <a:off x="1768681" y="4002486"/>
            <a:ext cx="353851" cy="349675"/>
            <a:chOff x="1634825" y="4076475"/>
            <a:chExt cx="271150" cy="267950"/>
          </a:xfrm>
        </p:grpSpPr>
        <p:sp>
          <p:nvSpPr>
            <p:cNvPr id="13993" name="Google Shape;13993;p109"/>
            <p:cNvSpPr/>
            <p:nvPr/>
          </p:nvSpPr>
          <p:spPr>
            <a:xfrm>
              <a:off x="1655075" y="4297300"/>
              <a:ext cx="250900" cy="47125"/>
            </a:xfrm>
            <a:custGeom>
              <a:avLst/>
              <a:gdLst/>
              <a:ahLst/>
              <a:cxnLst/>
              <a:rect l="l" t="t" r="r" b="b"/>
              <a:pathLst>
                <a:path w="10036" h="1885" extrusionOk="0">
                  <a:moveTo>
                    <a:pt x="9619" y="1"/>
                  </a:moveTo>
                  <a:cubicBezTo>
                    <a:pt x="9604" y="1"/>
                    <a:pt x="9589" y="1"/>
                    <a:pt x="9574" y="3"/>
                  </a:cubicBezTo>
                  <a:lnTo>
                    <a:pt x="382" y="3"/>
                  </a:lnTo>
                  <a:cubicBezTo>
                    <a:pt x="0" y="27"/>
                    <a:pt x="0" y="598"/>
                    <a:pt x="382" y="622"/>
                  </a:cubicBezTo>
                  <a:lnTo>
                    <a:pt x="1024" y="622"/>
                  </a:lnTo>
                  <a:cubicBezTo>
                    <a:pt x="620" y="1146"/>
                    <a:pt x="1001" y="1884"/>
                    <a:pt x="1644" y="1884"/>
                  </a:cubicBezTo>
                  <a:cubicBezTo>
                    <a:pt x="2287" y="1884"/>
                    <a:pt x="2668" y="1146"/>
                    <a:pt x="2287" y="622"/>
                  </a:cubicBezTo>
                  <a:lnTo>
                    <a:pt x="4359" y="622"/>
                  </a:lnTo>
                  <a:cubicBezTo>
                    <a:pt x="3977" y="1146"/>
                    <a:pt x="4335" y="1884"/>
                    <a:pt x="4978" y="1884"/>
                  </a:cubicBezTo>
                  <a:cubicBezTo>
                    <a:pt x="5645" y="1884"/>
                    <a:pt x="6002" y="1146"/>
                    <a:pt x="5621" y="622"/>
                  </a:cubicBezTo>
                  <a:lnTo>
                    <a:pt x="7693" y="622"/>
                  </a:lnTo>
                  <a:cubicBezTo>
                    <a:pt x="7312" y="1146"/>
                    <a:pt x="7669" y="1884"/>
                    <a:pt x="8336" y="1884"/>
                  </a:cubicBezTo>
                  <a:cubicBezTo>
                    <a:pt x="8979" y="1884"/>
                    <a:pt x="9336" y="1146"/>
                    <a:pt x="8955" y="622"/>
                  </a:cubicBezTo>
                  <a:lnTo>
                    <a:pt x="9574" y="622"/>
                  </a:lnTo>
                  <a:cubicBezTo>
                    <a:pt x="9589" y="624"/>
                    <a:pt x="9604" y="624"/>
                    <a:pt x="9619" y="624"/>
                  </a:cubicBezTo>
                  <a:cubicBezTo>
                    <a:pt x="10035" y="624"/>
                    <a:pt x="10035" y="1"/>
                    <a:pt x="9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109"/>
            <p:cNvSpPr/>
            <p:nvPr/>
          </p:nvSpPr>
          <p:spPr>
            <a:xfrm>
              <a:off x="1634825" y="4076475"/>
              <a:ext cx="269125" cy="204850"/>
            </a:xfrm>
            <a:custGeom>
              <a:avLst/>
              <a:gdLst/>
              <a:ahLst/>
              <a:cxnLst/>
              <a:rect l="l" t="t" r="r" b="b"/>
              <a:pathLst>
                <a:path w="10765" h="8194" extrusionOk="0">
                  <a:moveTo>
                    <a:pt x="2641" y="2237"/>
                  </a:moveTo>
                  <a:cubicBezTo>
                    <a:pt x="3058" y="2237"/>
                    <a:pt x="3058" y="2861"/>
                    <a:pt x="2641" y="2861"/>
                  </a:cubicBezTo>
                  <a:cubicBezTo>
                    <a:pt x="2627" y="2861"/>
                    <a:pt x="2612" y="2860"/>
                    <a:pt x="2597" y="2859"/>
                  </a:cubicBezTo>
                  <a:cubicBezTo>
                    <a:pt x="2216" y="2835"/>
                    <a:pt x="2216" y="2287"/>
                    <a:pt x="2597" y="2239"/>
                  </a:cubicBezTo>
                  <a:cubicBezTo>
                    <a:pt x="2612" y="2238"/>
                    <a:pt x="2627" y="2237"/>
                    <a:pt x="2641" y="2237"/>
                  </a:cubicBezTo>
                  <a:close/>
                  <a:moveTo>
                    <a:pt x="2073" y="1"/>
                  </a:moveTo>
                  <a:cubicBezTo>
                    <a:pt x="1882" y="1"/>
                    <a:pt x="1739" y="144"/>
                    <a:pt x="1739" y="310"/>
                  </a:cubicBezTo>
                  <a:lnTo>
                    <a:pt x="1739" y="1430"/>
                  </a:lnTo>
                  <a:cubicBezTo>
                    <a:pt x="1692" y="1477"/>
                    <a:pt x="1620" y="1549"/>
                    <a:pt x="1573" y="1596"/>
                  </a:cubicBezTo>
                  <a:lnTo>
                    <a:pt x="215" y="3287"/>
                  </a:lnTo>
                  <a:cubicBezTo>
                    <a:pt x="25" y="3525"/>
                    <a:pt x="1" y="3883"/>
                    <a:pt x="167" y="4145"/>
                  </a:cubicBezTo>
                  <a:lnTo>
                    <a:pt x="477" y="4597"/>
                  </a:lnTo>
                  <a:cubicBezTo>
                    <a:pt x="614" y="4810"/>
                    <a:pt x="848" y="4926"/>
                    <a:pt x="1086" y="4926"/>
                  </a:cubicBezTo>
                  <a:cubicBezTo>
                    <a:pt x="1221" y="4926"/>
                    <a:pt x="1357" y="4889"/>
                    <a:pt x="1477" y="4811"/>
                  </a:cubicBezTo>
                  <a:lnTo>
                    <a:pt x="1477" y="4788"/>
                  </a:lnTo>
                  <a:lnTo>
                    <a:pt x="1930" y="4502"/>
                  </a:lnTo>
                  <a:lnTo>
                    <a:pt x="1930" y="8193"/>
                  </a:lnTo>
                  <a:lnTo>
                    <a:pt x="3216" y="8193"/>
                  </a:lnTo>
                  <a:lnTo>
                    <a:pt x="3502" y="6859"/>
                  </a:lnTo>
                  <a:cubicBezTo>
                    <a:pt x="4164" y="7102"/>
                    <a:pt x="4868" y="7243"/>
                    <a:pt x="5575" y="7243"/>
                  </a:cubicBezTo>
                  <a:cubicBezTo>
                    <a:pt x="5630" y="7243"/>
                    <a:pt x="5685" y="7242"/>
                    <a:pt x="5740" y="7240"/>
                  </a:cubicBezTo>
                  <a:cubicBezTo>
                    <a:pt x="6526" y="7240"/>
                    <a:pt x="7336" y="7098"/>
                    <a:pt x="8074" y="6836"/>
                  </a:cubicBezTo>
                  <a:lnTo>
                    <a:pt x="8407" y="8193"/>
                  </a:lnTo>
                  <a:lnTo>
                    <a:pt x="9669" y="8193"/>
                  </a:lnTo>
                  <a:lnTo>
                    <a:pt x="9669" y="5383"/>
                  </a:lnTo>
                  <a:cubicBezTo>
                    <a:pt x="9669" y="5026"/>
                    <a:pt x="9574" y="4692"/>
                    <a:pt x="9408" y="4407"/>
                  </a:cubicBezTo>
                  <a:lnTo>
                    <a:pt x="9408" y="4407"/>
                  </a:lnTo>
                  <a:cubicBezTo>
                    <a:pt x="9884" y="4716"/>
                    <a:pt x="10146" y="5240"/>
                    <a:pt x="10098" y="5788"/>
                  </a:cubicBezTo>
                  <a:cubicBezTo>
                    <a:pt x="10110" y="5978"/>
                    <a:pt x="10253" y="6074"/>
                    <a:pt x="10399" y="6074"/>
                  </a:cubicBezTo>
                  <a:cubicBezTo>
                    <a:pt x="10545" y="6074"/>
                    <a:pt x="10693" y="5978"/>
                    <a:pt x="10717" y="5788"/>
                  </a:cubicBezTo>
                  <a:cubicBezTo>
                    <a:pt x="10765" y="5073"/>
                    <a:pt x="10432" y="4383"/>
                    <a:pt x="9860" y="3954"/>
                  </a:cubicBezTo>
                  <a:cubicBezTo>
                    <a:pt x="9255" y="3587"/>
                    <a:pt x="8590" y="3376"/>
                    <a:pt x="7903" y="3376"/>
                  </a:cubicBezTo>
                  <a:cubicBezTo>
                    <a:pt x="7833" y="3376"/>
                    <a:pt x="7763" y="3378"/>
                    <a:pt x="7693" y="3383"/>
                  </a:cubicBezTo>
                  <a:lnTo>
                    <a:pt x="5026" y="3383"/>
                  </a:lnTo>
                  <a:lnTo>
                    <a:pt x="5026" y="3121"/>
                  </a:lnTo>
                  <a:cubicBezTo>
                    <a:pt x="5026" y="2620"/>
                    <a:pt x="4859" y="2120"/>
                    <a:pt x="4549" y="1716"/>
                  </a:cubicBezTo>
                  <a:cubicBezTo>
                    <a:pt x="4287" y="1382"/>
                    <a:pt x="3930" y="1120"/>
                    <a:pt x="3525" y="953"/>
                  </a:cubicBezTo>
                  <a:cubicBezTo>
                    <a:pt x="3430" y="406"/>
                    <a:pt x="2930"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5" name="Google Shape;13995;p109"/>
          <p:cNvGrpSpPr/>
          <p:nvPr/>
        </p:nvGrpSpPr>
        <p:grpSpPr>
          <a:xfrm>
            <a:off x="2539414" y="4002486"/>
            <a:ext cx="320932" cy="350458"/>
            <a:chOff x="2225425" y="4076475"/>
            <a:chExt cx="245925" cy="268550"/>
          </a:xfrm>
        </p:grpSpPr>
        <p:sp>
          <p:nvSpPr>
            <p:cNvPr id="13996" name="Google Shape;13996;p109"/>
            <p:cNvSpPr/>
            <p:nvPr/>
          </p:nvSpPr>
          <p:spPr>
            <a:xfrm>
              <a:off x="2323675" y="4134225"/>
              <a:ext cx="49425" cy="47675"/>
            </a:xfrm>
            <a:custGeom>
              <a:avLst/>
              <a:gdLst/>
              <a:ahLst/>
              <a:cxnLst/>
              <a:rect l="l" t="t" r="r" b="b"/>
              <a:pathLst>
                <a:path w="1977" h="1907" extrusionOk="0">
                  <a:moveTo>
                    <a:pt x="1000" y="1"/>
                  </a:moveTo>
                  <a:lnTo>
                    <a:pt x="762" y="501"/>
                  </a:lnTo>
                  <a:cubicBezTo>
                    <a:pt x="715" y="572"/>
                    <a:pt x="619" y="644"/>
                    <a:pt x="524" y="668"/>
                  </a:cubicBezTo>
                  <a:lnTo>
                    <a:pt x="0" y="739"/>
                  </a:lnTo>
                  <a:lnTo>
                    <a:pt x="357" y="1120"/>
                  </a:lnTo>
                  <a:cubicBezTo>
                    <a:pt x="453" y="1192"/>
                    <a:pt x="476" y="1287"/>
                    <a:pt x="453" y="1382"/>
                  </a:cubicBezTo>
                  <a:lnTo>
                    <a:pt x="357" y="1906"/>
                  </a:lnTo>
                  <a:lnTo>
                    <a:pt x="834" y="1668"/>
                  </a:lnTo>
                  <a:cubicBezTo>
                    <a:pt x="881" y="1644"/>
                    <a:pt x="935" y="1632"/>
                    <a:pt x="988" y="1632"/>
                  </a:cubicBezTo>
                  <a:cubicBezTo>
                    <a:pt x="1042" y="1632"/>
                    <a:pt x="1096" y="1644"/>
                    <a:pt x="1143" y="1668"/>
                  </a:cubicBezTo>
                  <a:lnTo>
                    <a:pt x="1596" y="1906"/>
                  </a:lnTo>
                  <a:lnTo>
                    <a:pt x="1524" y="1382"/>
                  </a:lnTo>
                  <a:cubicBezTo>
                    <a:pt x="1500" y="1287"/>
                    <a:pt x="1524" y="1192"/>
                    <a:pt x="1596" y="1120"/>
                  </a:cubicBezTo>
                  <a:lnTo>
                    <a:pt x="1977" y="739"/>
                  </a:lnTo>
                  <a:lnTo>
                    <a:pt x="1453" y="668"/>
                  </a:lnTo>
                  <a:cubicBezTo>
                    <a:pt x="1358" y="644"/>
                    <a:pt x="1262" y="572"/>
                    <a:pt x="1215" y="501"/>
                  </a:cubicBezTo>
                  <a:lnTo>
                    <a:pt x="100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109"/>
            <p:cNvSpPr/>
            <p:nvPr/>
          </p:nvSpPr>
          <p:spPr>
            <a:xfrm>
              <a:off x="2225425" y="4076475"/>
              <a:ext cx="245925" cy="268550"/>
            </a:xfrm>
            <a:custGeom>
              <a:avLst/>
              <a:gdLst/>
              <a:ahLst/>
              <a:cxnLst/>
              <a:rect l="l" t="t" r="r" b="b"/>
              <a:pathLst>
                <a:path w="9837" h="10742" extrusionOk="0">
                  <a:moveTo>
                    <a:pt x="1668" y="1525"/>
                  </a:moveTo>
                  <a:lnTo>
                    <a:pt x="1668" y="3716"/>
                  </a:lnTo>
                  <a:cubicBezTo>
                    <a:pt x="1668" y="4145"/>
                    <a:pt x="1763" y="4549"/>
                    <a:pt x="1906" y="4954"/>
                  </a:cubicBezTo>
                  <a:cubicBezTo>
                    <a:pt x="1144" y="4669"/>
                    <a:pt x="620" y="3906"/>
                    <a:pt x="620" y="3073"/>
                  </a:cubicBezTo>
                  <a:lnTo>
                    <a:pt x="620" y="2049"/>
                  </a:lnTo>
                  <a:cubicBezTo>
                    <a:pt x="620" y="1763"/>
                    <a:pt x="858" y="1525"/>
                    <a:pt x="1144" y="1525"/>
                  </a:cubicBezTo>
                  <a:close/>
                  <a:moveTo>
                    <a:pt x="8693" y="1525"/>
                  </a:moveTo>
                  <a:cubicBezTo>
                    <a:pt x="8979" y="1525"/>
                    <a:pt x="9217" y="1763"/>
                    <a:pt x="9217" y="2049"/>
                  </a:cubicBezTo>
                  <a:lnTo>
                    <a:pt x="9217" y="3097"/>
                  </a:lnTo>
                  <a:cubicBezTo>
                    <a:pt x="9217" y="3930"/>
                    <a:pt x="8693" y="4669"/>
                    <a:pt x="7931" y="4954"/>
                  </a:cubicBezTo>
                  <a:cubicBezTo>
                    <a:pt x="8074" y="4549"/>
                    <a:pt x="8169" y="4145"/>
                    <a:pt x="8169" y="3716"/>
                  </a:cubicBezTo>
                  <a:lnTo>
                    <a:pt x="8169" y="1525"/>
                  </a:lnTo>
                  <a:close/>
                  <a:moveTo>
                    <a:pt x="4907" y="1323"/>
                  </a:moveTo>
                  <a:cubicBezTo>
                    <a:pt x="5020" y="1323"/>
                    <a:pt x="5133" y="1382"/>
                    <a:pt x="5192" y="1501"/>
                  </a:cubicBezTo>
                  <a:lnTo>
                    <a:pt x="5621" y="2382"/>
                  </a:lnTo>
                  <a:lnTo>
                    <a:pt x="6621" y="2525"/>
                  </a:lnTo>
                  <a:cubicBezTo>
                    <a:pt x="6740" y="2549"/>
                    <a:pt x="6836" y="2620"/>
                    <a:pt x="6883" y="2740"/>
                  </a:cubicBezTo>
                  <a:cubicBezTo>
                    <a:pt x="6907" y="2859"/>
                    <a:pt x="6883" y="2978"/>
                    <a:pt x="6812" y="3073"/>
                  </a:cubicBezTo>
                  <a:lnTo>
                    <a:pt x="6097" y="3764"/>
                  </a:lnTo>
                  <a:lnTo>
                    <a:pt x="6264" y="4764"/>
                  </a:lnTo>
                  <a:cubicBezTo>
                    <a:pt x="6288" y="4883"/>
                    <a:pt x="6240" y="5002"/>
                    <a:pt x="6145" y="5050"/>
                  </a:cubicBezTo>
                  <a:cubicBezTo>
                    <a:pt x="6090" y="5091"/>
                    <a:pt x="6018" y="5117"/>
                    <a:pt x="5949" y="5117"/>
                  </a:cubicBezTo>
                  <a:cubicBezTo>
                    <a:pt x="5900" y="5117"/>
                    <a:pt x="5851" y="5103"/>
                    <a:pt x="5811" y="5073"/>
                  </a:cubicBezTo>
                  <a:lnTo>
                    <a:pt x="4907" y="4621"/>
                  </a:lnTo>
                  <a:lnTo>
                    <a:pt x="4025" y="5073"/>
                  </a:lnTo>
                  <a:cubicBezTo>
                    <a:pt x="3978" y="5097"/>
                    <a:pt x="3930" y="5121"/>
                    <a:pt x="3883" y="5121"/>
                  </a:cubicBezTo>
                  <a:cubicBezTo>
                    <a:pt x="3811" y="5121"/>
                    <a:pt x="3740" y="5097"/>
                    <a:pt x="3692" y="5050"/>
                  </a:cubicBezTo>
                  <a:cubicBezTo>
                    <a:pt x="3597" y="5002"/>
                    <a:pt x="3549" y="4883"/>
                    <a:pt x="3573" y="4764"/>
                  </a:cubicBezTo>
                  <a:lnTo>
                    <a:pt x="3740" y="3764"/>
                  </a:lnTo>
                  <a:lnTo>
                    <a:pt x="3001" y="3073"/>
                  </a:lnTo>
                  <a:cubicBezTo>
                    <a:pt x="2930" y="2978"/>
                    <a:pt x="2906" y="2859"/>
                    <a:pt x="2930" y="2740"/>
                  </a:cubicBezTo>
                  <a:cubicBezTo>
                    <a:pt x="2978" y="2620"/>
                    <a:pt x="3073" y="2549"/>
                    <a:pt x="3192" y="2525"/>
                  </a:cubicBezTo>
                  <a:lnTo>
                    <a:pt x="4192" y="2382"/>
                  </a:lnTo>
                  <a:lnTo>
                    <a:pt x="4621" y="1501"/>
                  </a:lnTo>
                  <a:cubicBezTo>
                    <a:pt x="4680" y="1382"/>
                    <a:pt x="4793" y="1323"/>
                    <a:pt x="4907" y="1323"/>
                  </a:cubicBezTo>
                  <a:close/>
                  <a:moveTo>
                    <a:pt x="1977" y="1"/>
                  </a:moveTo>
                  <a:cubicBezTo>
                    <a:pt x="1811" y="1"/>
                    <a:pt x="1692" y="144"/>
                    <a:pt x="1692" y="310"/>
                  </a:cubicBezTo>
                  <a:lnTo>
                    <a:pt x="1692" y="906"/>
                  </a:lnTo>
                  <a:lnTo>
                    <a:pt x="1144" y="906"/>
                  </a:lnTo>
                  <a:cubicBezTo>
                    <a:pt x="525" y="906"/>
                    <a:pt x="1" y="1406"/>
                    <a:pt x="1" y="2049"/>
                  </a:cubicBezTo>
                  <a:lnTo>
                    <a:pt x="1" y="3097"/>
                  </a:lnTo>
                  <a:cubicBezTo>
                    <a:pt x="1" y="4430"/>
                    <a:pt x="1001" y="5550"/>
                    <a:pt x="2335" y="5693"/>
                  </a:cubicBezTo>
                  <a:cubicBezTo>
                    <a:pt x="2787" y="6264"/>
                    <a:pt x="3382" y="6669"/>
                    <a:pt x="4073" y="6859"/>
                  </a:cubicBezTo>
                  <a:lnTo>
                    <a:pt x="4073" y="8860"/>
                  </a:lnTo>
                  <a:lnTo>
                    <a:pt x="3430" y="8860"/>
                  </a:lnTo>
                  <a:cubicBezTo>
                    <a:pt x="3413" y="8859"/>
                    <a:pt x="3396" y="8859"/>
                    <a:pt x="3380" y="8859"/>
                  </a:cubicBezTo>
                  <a:cubicBezTo>
                    <a:pt x="2901" y="8859"/>
                    <a:pt x="2496" y="9185"/>
                    <a:pt x="2335" y="9646"/>
                  </a:cubicBezTo>
                  <a:lnTo>
                    <a:pt x="2096" y="10313"/>
                  </a:lnTo>
                  <a:cubicBezTo>
                    <a:pt x="2073" y="10408"/>
                    <a:pt x="2096" y="10527"/>
                    <a:pt x="2144" y="10598"/>
                  </a:cubicBezTo>
                  <a:cubicBezTo>
                    <a:pt x="2216" y="10694"/>
                    <a:pt x="2311" y="10741"/>
                    <a:pt x="2406" y="10741"/>
                  </a:cubicBezTo>
                  <a:lnTo>
                    <a:pt x="7431" y="10741"/>
                  </a:lnTo>
                  <a:cubicBezTo>
                    <a:pt x="7526" y="10741"/>
                    <a:pt x="7621" y="10694"/>
                    <a:pt x="7693" y="10598"/>
                  </a:cubicBezTo>
                  <a:cubicBezTo>
                    <a:pt x="7740" y="10527"/>
                    <a:pt x="7764" y="10408"/>
                    <a:pt x="7740" y="10313"/>
                  </a:cubicBezTo>
                  <a:lnTo>
                    <a:pt x="7502" y="9646"/>
                  </a:lnTo>
                  <a:cubicBezTo>
                    <a:pt x="7341" y="9185"/>
                    <a:pt x="6936" y="8859"/>
                    <a:pt x="6457" y="8859"/>
                  </a:cubicBezTo>
                  <a:cubicBezTo>
                    <a:pt x="6440" y="8859"/>
                    <a:pt x="6424" y="8859"/>
                    <a:pt x="6407" y="8860"/>
                  </a:cubicBezTo>
                  <a:lnTo>
                    <a:pt x="5764" y="8860"/>
                  </a:lnTo>
                  <a:lnTo>
                    <a:pt x="5764" y="6859"/>
                  </a:lnTo>
                  <a:cubicBezTo>
                    <a:pt x="6454" y="6669"/>
                    <a:pt x="7050" y="6264"/>
                    <a:pt x="7502" y="5693"/>
                  </a:cubicBezTo>
                  <a:cubicBezTo>
                    <a:pt x="8836" y="5550"/>
                    <a:pt x="9836" y="4430"/>
                    <a:pt x="9836" y="3073"/>
                  </a:cubicBezTo>
                  <a:lnTo>
                    <a:pt x="9836" y="2049"/>
                  </a:lnTo>
                  <a:cubicBezTo>
                    <a:pt x="9836" y="1420"/>
                    <a:pt x="9335" y="905"/>
                    <a:pt x="8734" y="905"/>
                  </a:cubicBezTo>
                  <a:cubicBezTo>
                    <a:pt x="8720" y="905"/>
                    <a:pt x="8707" y="905"/>
                    <a:pt x="8693" y="906"/>
                  </a:cubicBezTo>
                  <a:lnTo>
                    <a:pt x="8169" y="906"/>
                  </a:lnTo>
                  <a:lnTo>
                    <a:pt x="8169" y="334"/>
                  </a:lnTo>
                  <a:cubicBezTo>
                    <a:pt x="8169" y="144"/>
                    <a:pt x="8026" y="1"/>
                    <a:pt x="7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8" name="Google Shape;13998;p109"/>
          <p:cNvGrpSpPr/>
          <p:nvPr/>
        </p:nvGrpSpPr>
        <p:grpSpPr>
          <a:xfrm>
            <a:off x="3300816" y="4001637"/>
            <a:ext cx="308502" cy="350523"/>
            <a:chOff x="2808875" y="4075825"/>
            <a:chExt cx="236400" cy="268600"/>
          </a:xfrm>
        </p:grpSpPr>
        <p:sp>
          <p:nvSpPr>
            <p:cNvPr id="13999" name="Google Shape;13999;p109"/>
            <p:cNvSpPr/>
            <p:nvPr/>
          </p:nvSpPr>
          <p:spPr>
            <a:xfrm>
              <a:off x="2904150" y="4152100"/>
              <a:ext cx="63125" cy="63125"/>
            </a:xfrm>
            <a:custGeom>
              <a:avLst/>
              <a:gdLst/>
              <a:ahLst/>
              <a:cxnLst/>
              <a:rect l="l" t="t" r="r" b="b"/>
              <a:pathLst>
                <a:path w="2525" h="2525" extrusionOk="0">
                  <a:moveTo>
                    <a:pt x="1262" y="0"/>
                  </a:moveTo>
                  <a:cubicBezTo>
                    <a:pt x="572" y="0"/>
                    <a:pt x="0" y="572"/>
                    <a:pt x="0" y="1262"/>
                  </a:cubicBezTo>
                  <a:cubicBezTo>
                    <a:pt x="0" y="1953"/>
                    <a:pt x="572" y="2525"/>
                    <a:pt x="1262" y="2525"/>
                  </a:cubicBezTo>
                  <a:cubicBezTo>
                    <a:pt x="1953" y="2525"/>
                    <a:pt x="2525" y="1953"/>
                    <a:pt x="2525" y="1262"/>
                  </a:cubicBezTo>
                  <a:cubicBezTo>
                    <a:pt x="2525" y="572"/>
                    <a:pt x="1953"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109"/>
            <p:cNvSpPr/>
            <p:nvPr/>
          </p:nvSpPr>
          <p:spPr>
            <a:xfrm>
              <a:off x="2808875" y="4075825"/>
              <a:ext cx="236400" cy="268600"/>
            </a:xfrm>
            <a:custGeom>
              <a:avLst/>
              <a:gdLst/>
              <a:ahLst/>
              <a:cxnLst/>
              <a:rect l="l" t="t" r="r" b="b"/>
              <a:pathLst>
                <a:path w="9456" h="10744" extrusionOk="0">
                  <a:moveTo>
                    <a:pt x="5085" y="1605"/>
                  </a:moveTo>
                  <a:cubicBezTo>
                    <a:pt x="5246" y="1605"/>
                    <a:pt x="5407" y="1706"/>
                    <a:pt x="5407" y="1908"/>
                  </a:cubicBezTo>
                  <a:lnTo>
                    <a:pt x="5407" y="2456"/>
                  </a:lnTo>
                  <a:cubicBezTo>
                    <a:pt x="5835" y="2527"/>
                    <a:pt x="6240" y="2766"/>
                    <a:pt x="6526" y="3123"/>
                  </a:cubicBezTo>
                  <a:lnTo>
                    <a:pt x="7026" y="2837"/>
                  </a:lnTo>
                  <a:cubicBezTo>
                    <a:pt x="7063" y="2807"/>
                    <a:pt x="7102" y="2794"/>
                    <a:pt x="7141" y="2794"/>
                  </a:cubicBezTo>
                  <a:cubicBezTo>
                    <a:pt x="7375" y="2794"/>
                    <a:pt x="7598" y="3282"/>
                    <a:pt x="7312" y="3385"/>
                  </a:cubicBezTo>
                  <a:lnTo>
                    <a:pt x="6836" y="3671"/>
                  </a:lnTo>
                  <a:cubicBezTo>
                    <a:pt x="6907" y="3861"/>
                    <a:pt x="6955" y="4099"/>
                    <a:pt x="6955" y="4313"/>
                  </a:cubicBezTo>
                  <a:lnTo>
                    <a:pt x="6979" y="4313"/>
                  </a:lnTo>
                  <a:cubicBezTo>
                    <a:pt x="6979" y="4552"/>
                    <a:pt x="6931" y="4766"/>
                    <a:pt x="6860" y="4980"/>
                  </a:cubicBezTo>
                  <a:lnTo>
                    <a:pt x="7336" y="5242"/>
                  </a:lnTo>
                  <a:cubicBezTo>
                    <a:pt x="7631" y="5379"/>
                    <a:pt x="7536" y="5841"/>
                    <a:pt x="7216" y="5841"/>
                  </a:cubicBezTo>
                  <a:cubicBezTo>
                    <a:pt x="7201" y="5841"/>
                    <a:pt x="7185" y="5840"/>
                    <a:pt x="7169" y="5838"/>
                  </a:cubicBezTo>
                  <a:cubicBezTo>
                    <a:pt x="7121" y="5838"/>
                    <a:pt x="7050" y="5838"/>
                    <a:pt x="7026" y="5814"/>
                  </a:cubicBezTo>
                  <a:lnTo>
                    <a:pt x="6526" y="5528"/>
                  </a:lnTo>
                  <a:cubicBezTo>
                    <a:pt x="6240" y="5885"/>
                    <a:pt x="5835" y="6100"/>
                    <a:pt x="5407" y="6171"/>
                  </a:cubicBezTo>
                  <a:lnTo>
                    <a:pt x="5407" y="6743"/>
                  </a:lnTo>
                  <a:cubicBezTo>
                    <a:pt x="5407" y="6945"/>
                    <a:pt x="5246" y="7046"/>
                    <a:pt x="5085" y="7046"/>
                  </a:cubicBezTo>
                  <a:cubicBezTo>
                    <a:pt x="4925" y="7046"/>
                    <a:pt x="4764" y="6945"/>
                    <a:pt x="4764" y="6743"/>
                  </a:cubicBezTo>
                  <a:lnTo>
                    <a:pt x="4764" y="6171"/>
                  </a:lnTo>
                  <a:cubicBezTo>
                    <a:pt x="4335" y="6100"/>
                    <a:pt x="3930" y="5885"/>
                    <a:pt x="3645" y="5528"/>
                  </a:cubicBezTo>
                  <a:lnTo>
                    <a:pt x="3168" y="5814"/>
                  </a:lnTo>
                  <a:cubicBezTo>
                    <a:pt x="3121" y="5838"/>
                    <a:pt x="3049" y="5838"/>
                    <a:pt x="3002" y="5838"/>
                  </a:cubicBezTo>
                  <a:cubicBezTo>
                    <a:pt x="2985" y="5840"/>
                    <a:pt x="2970" y="5841"/>
                    <a:pt x="2955" y="5841"/>
                  </a:cubicBezTo>
                  <a:cubicBezTo>
                    <a:pt x="2634" y="5841"/>
                    <a:pt x="2539" y="5379"/>
                    <a:pt x="2835" y="5242"/>
                  </a:cubicBezTo>
                  <a:lnTo>
                    <a:pt x="3311" y="4980"/>
                  </a:lnTo>
                  <a:cubicBezTo>
                    <a:pt x="3168" y="4552"/>
                    <a:pt x="3168" y="4075"/>
                    <a:pt x="3311" y="3671"/>
                  </a:cubicBezTo>
                  <a:lnTo>
                    <a:pt x="2835" y="3385"/>
                  </a:lnTo>
                  <a:cubicBezTo>
                    <a:pt x="2531" y="3202"/>
                    <a:pt x="2710" y="2796"/>
                    <a:pt x="3004" y="2796"/>
                  </a:cubicBezTo>
                  <a:cubicBezTo>
                    <a:pt x="3056" y="2796"/>
                    <a:pt x="3111" y="2809"/>
                    <a:pt x="3168" y="2837"/>
                  </a:cubicBezTo>
                  <a:lnTo>
                    <a:pt x="3645" y="3123"/>
                  </a:lnTo>
                  <a:cubicBezTo>
                    <a:pt x="3930" y="2766"/>
                    <a:pt x="4335" y="2527"/>
                    <a:pt x="4764" y="2456"/>
                  </a:cubicBezTo>
                  <a:lnTo>
                    <a:pt x="4764" y="1908"/>
                  </a:lnTo>
                  <a:cubicBezTo>
                    <a:pt x="4764" y="1706"/>
                    <a:pt x="4925" y="1605"/>
                    <a:pt x="5085" y="1605"/>
                  </a:cubicBezTo>
                  <a:close/>
                  <a:moveTo>
                    <a:pt x="5046" y="1"/>
                  </a:moveTo>
                  <a:cubicBezTo>
                    <a:pt x="5000" y="1"/>
                    <a:pt x="4953" y="2"/>
                    <a:pt x="4907" y="3"/>
                  </a:cubicBezTo>
                  <a:cubicBezTo>
                    <a:pt x="2621" y="98"/>
                    <a:pt x="811" y="1980"/>
                    <a:pt x="787" y="4266"/>
                  </a:cubicBezTo>
                  <a:lnTo>
                    <a:pt x="144" y="6171"/>
                  </a:lnTo>
                  <a:cubicBezTo>
                    <a:pt x="1" y="6647"/>
                    <a:pt x="334" y="7147"/>
                    <a:pt x="834" y="7147"/>
                  </a:cubicBezTo>
                  <a:lnTo>
                    <a:pt x="1406" y="7147"/>
                  </a:lnTo>
                  <a:lnTo>
                    <a:pt x="1406" y="8076"/>
                  </a:lnTo>
                  <a:cubicBezTo>
                    <a:pt x="1406" y="8719"/>
                    <a:pt x="1930" y="9243"/>
                    <a:pt x="2573" y="9243"/>
                  </a:cubicBezTo>
                  <a:lnTo>
                    <a:pt x="3287" y="9243"/>
                  </a:lnTo>
                  <a:lnTo>
                    <a:pt x="3287" y="10434"/>
                  </a:lnTo>
                  <a:cubicBezTo>
                    <a:pt x="3287" y="10600"/>
                    <a:pt x="3430" y="10743"/>
                    <a:pt x="3621" y="10743"/>
                  </a:cubicBezTo>
                  <a:lnTo>
                    <a:pt x="7788" y="10743"/>
                  </a:lnTo>
                  <a:cubicBezTo>
                    <a:pt x="7979" y="10743"/>
                    <a:pt x="8122" y="10600"/>
                    <a:pt x="8122" y="10434"/>
                  </a:cubicBezTo>
                  <a:lnTo>
                    <a:pt x="8122" y="7338"/>
                  </a:lnTo>
                  <a:cubicBezTo>
                    <a:pt x="9003" y="6457"/>
                    <a:pt x="9455" y="5195"/>
                    <a:pt x="9360" y="3932"/>
                  </a:cubicBezTo>
                  <a:cubicBezTo>
                    <a:pt x="9173" y="1692"/>
                    <a:pt x="7295" y="1"/>
                    <a:pt x="50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1" name="Google Shape;14001;p109"/>
          <p:cNvGrpSpPr/>
          <p:nvPr/>
        </p:nvGrpSpPr>
        <p:grpSpPr>
          <a:xfrm>
            <a:off x="4056019" y="4001637"/>
            <a:ext cx="308469" cy="350523"/>
            <a:chOff x="3387575" y="4075825"/>
            <a:chExt cx="236375" cy="268600"/>
          </a:xfrm>
        </p:grpSpPr>
        <p:sp>
          <p:nvSpPr>
            <p:cNvPr id="14002" name="Google Shape;14002;p109"/>
            <p:cNvSpPr/>
            <p:nvPr/>
          </p:nvSpPr>
          <p:spPr>
            <a:xfrm>
              <a:off x="3491175" y="4249150"/>
              <a:ext cx="47050" cy="16100"/>
            </a:xfrm>
            <a:custGeom>
              <a:avLst/>
              <a:gdLst/>
              <a:ahLst/>
              <a:cxnLst/>
              <a:rect l="l" t="t" r="r" b="b"/>
              <a:pathLst>
                <a:path w="1882" h="644" extrusionOk="0">
                  <a:moveTo>
                    <a:pt x="0" y="0"/>
                  </a:moveTo>
                  <a:lnTo>
                    <a:pt x="0" y="548"/>
                  </a:lnTo>
                  <a:cubicBezTo>
                    <a:pt x="0" y="595"/>
                    <a:pt x="24" y="643"/>
                    <a:pt x="96" y="643"/>
                  </a:cubicBezTo>
                  <a:lnTo>
                    <a:pt x="1763" y="643"/>
                  </a:lnTo>
                  <a:cubicBezTo>
                    <a:pt x="1834" y="643"/>
                    <a:pt x="1882" y="595"/>
                    <a:pt x="1882" y="548"/>
                  </a:cubicBez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109"/>
            <p:cNvSpPr/>
            <p:nvPr/>
          </p:nvSpPr>
          <p:spPr>
            <a:xfrm>
              <a:off x="3447975" y="4123750"/>
              <a:ext cx="130150" cy="109925"/>
            </a:xfrm>
            <a:custGeom>
              <a:avLst/>
              <a:gdLst/>
              <a:ahLst/>
              <a:cxnLst/>
              <a:rect l="l" t="t" r="r" b="b"/>
              <a:pathLst>
                <a:path w="5206" h="4397" extrusionOk="0">
                  <a:moveTo>
                    <a:pt x="2642" y="0"/>
                  </a:moveTo>
                  <a:cubicBezTo>
                    <a:pt x="962" y="0"/>
                    <a:pt x="0" y="2008"/>
                    <a:pt x="1181" y="3301"/>
                  </a:cubicBezTo>
                  <a:cubicBezTo>
                    <a:pt x="1443" y="3611"/>
                    <a:pt x="1633" y="3992"/>
                    <a:pt x="1681" y="4397"/>
                  </a:cubicBezTo>
                  <a:lnTo>
                    <a:pt x="2348" y="4397"/>
                  </a:lnTo>
                  <a:lnTo>
                    <a:pt x="2348" y="2730"/>
                  </a:lnTo>
                  <a:lnTo>
                    <a:pt x="1800" y="2206"/>
                  </a:lnTo>
                  <a:cubicBezTo>
                    <a:pt x="1580" y="1968"/>
                    <a:pt x="1783" y="1660"/>
                    <a:pt x="2029" y="1660"/>
                  </a:cubicBezTo>
                  <a:cubicBezTo>
                    <a:pt x="2103" y="1660"/>
                    <a:pt x="2181" y="1687"/>
                    <a:pt x="2252" y="1754"/>
                  </a:cubicBezTo>
                  <a:lnTo>
                    <a:pt x="2657" y="2158"/>
                  </a:lnTo>
                  <a:lnTo>
                    <a:pt x="3062" y="1754"/>
                  </a:lnTo>
                  <a:cubicBezTo>
                    <a:pt x="3128" y="1687"/>
                    <a:pt x="3203" y="1660"/>
                    <a:pt x="3276" y="1660"/>
                  </a:cubicBezTo>
                  <a:cubicBezTo>
                    <a:pt x="3517" y="1660"/>
                    <a:pt x="3734" y="1968"/>
                    <a:pt x="3514" y="2206"/>
                  </a:cubicBezTo>
                  <a:lnTo>
                    <a:pt x="2967" y="2730"/>
                  </a:lnTo>
                  <a:lnTo>
                    <a:pt x="2967" y="4397"/>
                  </a:lnTo>
                  <a:lnTo>
                    <a:pt x="3634" y="4397"/>
                  </a:lnTo>
                  <a:cubicBezTo>
                    <a:pt x="3681" y="3992"/>
                    <a:pt x="3872" y="3611"/>
                    <a:pt x="4157" y="3301"/>
                  </a:cubicBezTo>
                  <a:cubicBezTo>
                    <a:pt x="5205" y="2087"/>
                    <a:pt x="4467" y="182"/>
                    <a:pt x="2895" y="15"/>
                  </a:cubicBezTo>
                  <a:cubicBezTo>
                    <a:pt x="2809" y="5"/>
                    <a:pt x="2725" y="0"/>
                    <a:pt x="2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109"/>
            <p:cNvSpPr/>
            <p:nvPr/>
          </p:nvSpPr>
          <p:spPr>
            <a:xfrm>
              <a:off x="3387575" y="4075825"/>
              <a:ext cx="236375" cy="268600"/>
            </a:xfrm>
            <a:custGeom>
              <a:avLst/>
              <a:gdLst/>
              <a:ahLst/>
              <a:cxnLst/>
              <a:rect l="l" t="t" r="r" b="b"/>
              <a:pathLst>
                <a:path w="9455" h="10744" extrusionOk="0">
                  <a:moveTo>
                    <a:pt x="5097" y="1313"/>
                  </a:moveTo>
                  <a:cubicBezTo>
                    <a:pt x="7335" y="1313"/>
                    <a:pt x="8526" y="3956"/>
                    <a:pt x="7050" y="5647"/>
                  </a:cubicBezTo>
                  <a:lnTo>
                    <a:pt x="7050" y="5623"/>
                  </a:lnTo>
                  <a:cubicBezTo>
                    <a:pt x="6788" y="5885"/>
                    <a:pt x="6645" y="6242"/>
                    <a:pt x="6645" y="6600"/>
                  </a:cubicBezTo>
                  <a:lnTo>
                    <a:pt x="6645" y="7481"/>
                  </a:lnTo>
                  <a:cubicBezTo>
                    <a:pt x="6645" y="7862"/>
                    <a:pt x="6311" y="8195"/>
                    <a:pt x="5907" y="8195"/>
                  </a:cubicBezTo>
                  <a:lnTo>
                    <a:pt x="4240" y="8195"/>
                  </a:lnTo>
                  <a:cubicBezTo>
                    <a:pt x="3835" y="8195"/>
                    <a:pt x="3501" y="7862"/>
                    <a:pt x="3525" y="7481"/>
                  </a:cubicBezTo>
                  <a:lnTo>
                    <a:pt x="3525" y="6623"/>
                  </a:lnTo>
                  <a:cubicBezTo>
                    <a:pt x="3501" y="6266"/>
                    <a:pt x="3382" y="5909"/>
                    <a:pt x="3120" y="5647"/>
                  </a:cubicBezTo>
                  <a:cubicBezTo>
                    <a:pt x="1644" y="3956"/>
                    <a:pt x="2835" y="1313"/>
                    <a:pt x="5097" y="1313"/>
                  </a:cubicBezTo>
                  <a:close/>
                  <a:moveTo>
                    <a:pt x="5044" y="1"/>
                  </a:moveTo>
                  <a:cubicBezTo>
                    <a:pt x="4998" y="1"/>
                    <a:pt x="4952" y="2"/>
                    <a:pt x="4906" y="3"/>
                  </a:cubicBezTo>
                  <a:cubicBezTo>
                    <a:pt x="2620" y="98"/>
                    <a:pt x="810" y="1980"/>
                    <a:pt x="787" y="4266"/>
                  </a:cubicBezTo>
                  <a:lnTo>
                    <a:pt x="144" y="6171"/>
                  </a:lnTo>
                  <a:cubicBezTo>
                    <a:pt x="1" y="6647"/>
                    <a:pt x="334" y="7147"/>
                    <a:pt x="834" y="7147"/>
                  </a:cubicBezTo>
                  <a:lnTo>
                    <a:pt x="1406" y="7147"/>
                  </a:lnTo>
                  <a:lnTo>
                    <a:pt x="1406" y="8076"/>
                  </a:lnTo>
                  <a:cubicBezTo>
                    <a:pt x="1406" y="8719"/>
                    <a:pt x="1930" y="9243"/>
                    <a:pt x="2573" y="9243"/>
                  </a:cubicBezTo>
                  <a:lnTo>
                    <a:pt x="3287" y="9243"/>
                  </a:lnTo>
                  <a:lnTo>
                    <a:pt x="3287" y="10434"/>
                  </a:lnTo>
                  <a:cubicBezTo>
                    <a:pt x="3287" y="10600"/>
                    <a:pt x="3430" y="10743"/>
                    <a:pt x="3620" y="10743"/>
                  </a:cubicBezTo>
                  <a:lnTo>
                    <a:pt x="7788" y="10743"/>
                  </a:lnTo>
                  <a:cubicBezTo>
                    <a:pt x="7978" y="10743"/>
                    <a:pt x="8121" y="10600"/>
                    <a:pt x="8121" y="10434"/>
                  </a:cubicBezTo>
                  <a:lnTo>
                    <a:pt x="8121" y="7338"/>
                  </a:lnTo>
                  <a:cubicBezTo>
                    <a:pt x="9003" y="6457"/>
                    <a:pt x="9455" y="5195"/>
                    <a:pt x="9360" y="3932"/>
                  </a:cubicBezTo>
                  <a:cubicBezTo>
                    <a:pt x="9173" y="1692"/>
                    <a:pt x="7271"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5" name="Google Shape;14005;p109"/>
          <p:cNvGrpSpPr/>
          <p:nvPr/>
        </p:nvGrpSpPr>
        <p:grpSpPr>
          <a:xfrm>
            <a:off x="4813539" y="4001637"/>
            <a:ext cx="306153" cy="350523"/>
            <a:chOff x="3968050" y="4075825"/>
            <a:chExt cx="234600" cy="268600"/>
          </a:xfrm>
        </p:grpSpPr>
        <p:sp>
          <p:nvSpPr>
            <p:cNvPr id="14006" name="Google Shape;14006;p109"/>
            <p:cNvSpPr/>
            <p:nvPr/>
          </p:nvSpPr>
          <p:spPr>
            <a:xfrm>
              <a:off x="4085350" y="4212825"/>
              <a:ext cx="15500" cy="15500"/>
            </a:xfrm>
            <a:custGeom>
              <a:avLst/>
              <a:gdLst/>
              <a:ahLst/>
              <a:cxnLst/>
              <a:rect l="l" t="t" r="r" b="b"/>
              <a:pathLst>
                <a:path w="620" h="620" extrusionOk="0">
                  <a:moveTo>
                    <a:pt x="310" y="0"/>
                  </a:moveTo>
                  <a:cubicBezTo>
                    <a:pt x="143" y="0"/>
                    <a:pt x="0" y="143"/>
                    <a:pt x="0" y="310"/>
                  </a:cubicBezTo>
                  <a:cubicBezTo>
                    <a:pt x="0" y="477"/>
                    <a:pt x="143" y="620"/>
                    <a:pt x="310" y="620"/>
                  </a:cubicBezTo>
                  <a:cubicBezTo>
                    <a:pt x="476" y="620"/>
                    <a:pt x="619" y="477"/>
                    <a:pt x="619" y="310"/>
                  </a:cubicBezTo>
                  <a:cubicBezTo>
                    <a:pt x="619" y="143"/>
                    <a:pt x="47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109"/>
            <p:cNvSpPr/>
            <p:nvPr/>
          </p:nvSpPr>
          <p:spPr>
            <a:xfrm>
              <a:off x="3968050" y="4075825"/>
              <a:ext cx="234600" cy="268600"/>
            </a:xfrm>
            <a:custGeom>
              <a:avLst/>
              <a:gdLst/>
              <a:ahLst/>
              <a:cxnLst/>
              <a:rect l="l" t="t" r="r" b="b"/>
              <a:pathLst>
                <a:path w="9384" h="10744" extrusionOk="0">
                  <a:moveTo>
                    <a:pt x="5002" y="1384"/>
                  </a:moveTo>
                  <a:cubicBezTo>
                    <a:pt x="6645" y="1384"/>
                    <a:pt x="8002" y="2694"/>
                    <a:pt x="8050" y="4337"/>
                  </a:cubicBezTo>
                  <a:cubicBezTo>
                    <a:pt x="8050" y="4504"/>
                    <a:pt x="7907" y="4647"/>
                    <a:pt x="7740" y="4647"/>
                  </a:cubicBezTo>
                  <a:lnTo>
                    <a:pt x="7097" y="4647"/>
                  </a:lnTo>
                  <a:cubicBezTo>
                    <a:pt x="6716" y="4599"/>
                    <a:pt x="6716" y="4052"/>
                    <a:pt x="7097" y="4004"/>
                  </a:cubicBezTo>
                  <a:lnTo>
                    <a:pt x="7383" y="4004"/>
                  </a:lnTo>
                  <a:cubicBezTo>
                    <a:pt x="7336" y="3599"/>
                    <a:pt x="7169" y="3194"/>
                    <a:pt x="6907" y="2861"/>
                  </a:cubicBezTo>
                  <a:lnTo>
                    <a:pt x="6716" y="3075"/>
                  </a:lnTo>
                  <a:cubicBezTo>
                    <a:pt x="6645" y="3123"/>
                    <a:pt x="6574" y="3170"/>
                    <a:pt x="6478" y="3170"/>
                  </a:cubicBezTo>
                  <a:cubicBezTo>
                    <a:pt x="6216" y="3147"/>
                    <a:pt x="6073" y="2813"/>
                    <a:pt x="6264" y="2623"/>
                  </a:cubicBezTo>
                  <a:lnTo>
                    <a:pt x="6478" y="2408"/>
                  </a:lnTo>
                  <a:cubicBezTo>
                    <a:pt x="6145" y="2170"/>
                    <a:pt x="5740" y="2004"/>
                    <a:pt x="5311" y="1932"/>
                  </a:cubicBezTo>
                  <a:lnTo>
                    <a:pt x="5311" y="2242"/>
                  </a:lnTo>
                  <a:cubicBezTo>
                    <a:pt x="5335" y="2468"/>
                    <a:pt x="5168" y="2581"/>
                    <a:pt x="5002" y="2581"/>
                  </a:cubicBezTo>
                  <a:cubicBezTo>
                    <a:pt x="4835" y="2581"/>
                    <a:pt x="4668" y="2468"/>
                    <a:pt x="4692" y="2242"/>
                  </a:cubicBezTo>
                  <a:lnTo>
                    <a:pt x="4692" y="1932"/>
                  </a:lnTo>
                  <a:cubicBezTo>
                    <a:pt x="4264" y="2004"/>
                    <a:pt x="3883" y="2170"/>
                    <a:pt x="3549" y="2408"/>
                  </a:cubicBezTo>
                  <a:lnTo>
                    <a:pt x="3740" y="2623"/>
                  </a:lnTo>
                  <a:cubicBezTo>
                    <a:pt x="3859" y="2742"/>
                    <a:pt x="3859" y="2956"/>
                    <a:pt x="3740" y="3075"/>
                  </a:cubicBezTo>
                  <a:cubicBezTo>
                    <a:pt x="3692" y="3123"/>
                    <a:pt x="3621" y="3170"/>
                    <a:pt x="3525" y="3170"/>
                  </a:cubicBezTo>
                  <a:cubicBezTo>
                    <a:pt x="3454" y="3170"/>
                    <a:pt x="3359" y="3123"/>
                    <a:pt x="3311" y="3075"/>
                  </a:cubicBezTo>
                  <a:lnTo>
                    <a:pt x="3097" y="2861"/>
                  </a:lnTo>
                  <a:cubicBezTo>
                    <a:pt x="2835" y="3194"/>
                    <a:pt x="2668" y="3599"/>
                    <a:pt x="2620" y="4004"/>
                  </a:cubicBezTo>
                  <a:lnTo>
                    <a:pt x="2906" y="4004"/>
                  </a:lnTo>
                  <a:cubicBezTo>
                    <a:pt x="2921" y="4002"/>
                    <a:pt x="2935" y="4002"/>
                    <a:pt x="2949" y="4002"/>
                  </a:cubicBezTo>
                  <a:cubicBezTo>
                    <a:pt x="3368" y="4002"/>
                    <a:pt x="3368" y="4649"/>
                    <a:pt x="2949" y="4649"/>
                  </a:cubicBezTo>
                  <a:cubicBezTo>
                    <a:pt x="2935" y="4649"/>
                    <a:pt x="2921" y="4648"/>
                    <a:pt x="2906" y="4647"/>
                  </a:cubicBezTo>
                  <a:lnTo>
                    <a:pt x="2287" y="4647"/>
                  </a:lnTo>
                  <a:cubicBezTo>
                    <a:pt x="2120" y="4647"/>
                    <a:pt x="1977" y="4504"/>
                    <a:pt x="1977" y="4337"/>
                  </a:cubicBezTo>
                  <a:cubicBezTo>
                    <a:pt x="2025" y="2694"/>
                    <a:pt x="3382" y="1384"/>
                    <a:pt x="5002" y="1384"/>
                  </a:cubicBezTo>
                  <a:close/>
                  <a:moveTo>
                    <a:pt x="5017" y="3194"/>
                  </a:moveTo>
                  <a:cubicBezTo>
                    <a:pt x="5163" y="3194"/>
                    <a:pt x="5311" y="3289"/>
                    <a:pt x="5335" y="3480"/>
                  </a:cubicBezTo>
                  <a:lnTo>
                    <a:pt x="5335" y="4885"/>
                  </a:lnTo>
                  <a:cubicBezTo>
                    <a:pt x="6327" y="5263"/>
                    <a:pt x="6078" y="6719"/>
                    <a:pt x="5027" y="6719"/>
                  </a:cubicBezTo>
                  <a:cubicBezTo>
                    <a:pt x="5019" y="6719"/>
                    <a:pt x="5010" y="6719"/>
                    <a:pt x="5002" y="6719"/>
                  </a:cubicBezTo>
                  <a:cubicBezTo>
                    <a:pt x="3954" y="6695"/>
                    <a:pt x="3716" y="5242"/>
                    <a:pt x="4716" y="4885"/>
                  </a:cubicBezTo>
                  <a:lnTo>
                    <a:pt x="4716" y="3480"/>
                  </a:lnTo>
                  <a:cubicBezTo>
                    <a:pt x="4728" y="3289"/>
                    <a:pt x="4871" y="3194"/>
                    <a:pt x="5017" y="3194"/>
                  </a:cubicBezTo>
                  <a:close/>
                  <a:moveTo>
                    <a:pt x="4974" y="1"/>
                  </a:moveTo>
                  <a:cubicBezTo>
                    <a:pt x="4928" y="1"/>
                    <a:pt x="4882" y="2"/>
                    <a:pt x="4835" y="3"/>
                  </a:cubicBezTo>
                  <a:cubicBezTo>
                    <a:pt x="2549" y="98"/>
                    <a:pt x="739" y="1980"/>
                    <a:pt x="715" y="4266"/>
                  </a:cubicBezTo>
                  <a:lnTo>
                    <a:pt x="72" y="6171"/>
                  </a:lnTo>
                  <a:cubicBezTo>
                    <a:pt x="1" y="6409"/>
                    <a:pt x="48" y="6647"/>
                    <a:pt x="191" y="6838"/>
                  </a:cubicBezTo>
                  <a:cubicBezTo>
                    <a:pt x="300" y="7012"/>
                    <a:pt x="509" y="7127"/>
                    <a:pt x="726" y="7127"/>
                  </a:cubicBezTo>
                  <a:cubicBezTo>
                    <a:pt x="746" y="7127"/>
                    <a:pt x="766" y="7126"/>
                    <a:pt x="787" y="7124"/>
                  </a:cubicBezTo>
                  <a:lnTo>
                    <a:pt x="1358" y="7124"/>
                  </a:lnTo>
                  <a:lnTo>
                    <a:pt x="1358" y="8076"/>
                  </a:lnTo>
                  <a:cubicBezTo>
                    <a:pt x="1358" y="8719"/>
                    <a:pt x="1858" y="9219"/>
                    <a:pt x="2501" y="9219"/>
                  </a:cubicBezTo>
                  <a:lnTo>
                    <a:pt x="3240" y="9219"/>
                  </a:lnTo>
                  <a:lnTo>
                    <a:pt x="3240" y="10410"/>
                  </a:lnTo>
                  <a:cubicBezTo>
                    <a:pt x="3216" y="10600"/>
                    <a:pt x="3359" y="10743"/>
                    <a:pt x="3549" y="10743"/>
                  </a:cubicBezTo>
                  <a:lnTo>
                    <a:pt x="7740" y="10743"/>
                  </a:lnTo>
                  <a:cubicBezTo>
                    <a:pt x="7907" y="10743"/>
                    <a:pt x="8050" y="10600"/>
                    <a:pt x="8050" y="10434"/>
                  </a:cubicBezTo>
                  <a:lnTo>
                    <a:pt x="8050" y="7338"/>
                  </a:lnTo>
                  <a:cubicBezTo>
                    <a:pt x="8931" y="6457"/>
                    <a:pt x="9384" y="5195"/>
                    <a:pt x="9288" y="3932"/>
                  </a:cubicBezTo>
                  <a:cubicBezTo>
                    <a:pt x="9102" y="1692"/>
                    <a:pt x="7223" y="1"/>
                    <a:pt x="4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8" name="Google Shape;14008;p109"/>
          <p:cNvGrpSpPr/>
          <p:nvPr/>
        </p:nvGrpSpPr>
        <p:grpSpPr>
          <a:xfrm>
            <a:off x="5546982" y="4002942"/>
            <a:ext cx="369870" cy="350001"/>
            <a:chOff x="4530075" y="4076825"/>
            <a:chExt cx="283425" cy="268200"/>
          </a:xfrm>
        </p:grpSpPr>
        <p:sp>
          <p:nvSpPr>
            <p:cNvPr id="14009" name="Google Shape;14009;p109"/>
            <p:cNvSpPr/>
            <p:nvPr/>
          </p:nvSpPr>
          <p:spPr>
            <a:xfrm>
              <a:off x="4534250" y="4234475"/>
              <a:ext cx="61350" cy="52200"/>
            </a:xfrm>
            <a:custGeom>
              <a:avLst/>
              <a:gdLst/>
              <a:ahLst/>
              <a:cxnLst/>
              <a:rect l="l" t="t" r="r" b="b"/>
              <a:pathLst>
                <a:path w="2454" h="2088" extrusionOk="0">
                  <a:moveTo>
                    <a:pt x="1402" y="0"/>
                  </a:moveTo>
                  <a:cubicBezTo>
                    <a:pt x="1145" y="0"/>
                    <a:pt x="882" y="94"/>
                    <a:pt x="667" y="301"/>
                  </a:cubicBezTo>
                  <a:cubicBezTo>
                    <a:pt x="0" y="968"/>
                    <a:pt x="477" y="2087"/>
                    <a:pt x="1405" y="2087"/>
                  </a:cubicBezTo>
                  <a:cubicBezTo>
                    <a:pt x="1977" y="2087"/>
                    <a:pt x="2453" y="1635"/>
                    <a:pt x="2453" y="1040"/>
                  </a:cubicBezTo>
                  <a:cubicBezTo>
                    <a:pt x="2453" y="411"/>
                    <a:pt x="1940" y="0"/>
                    <a:pt x="1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109"/>
            <p:cNvSpPr/>
            <p:nvPr/>
          </p:nvSpPr>
          <p:spPr>
            <a:xfrm>
              <a:off x="4530075" y="4292600"/>
              <a:ext cx="78025" cy="52425"/>
            </a:xfrm>
            <a:custGeom>
              <a:avLst/>
              <a:gdLst/>
              <a:ahLst/>
              <a:cxnLst/>
              <a:rect l="l" t="t" r="r" b="b"/>
              <a:pathLst>
                <a:path w="3121" h="2097" extrusionOk="0">
                  <a:moveTo>
                    <a:pt x="501" y="1"/>
                  </a:moveTo>
                  <a:cubicBezTo>
                    <a:pt x="191" y="286"/>
                    <a:pt x="1" y="691"/>
                    <a:pt x="1" y="1120"/>
                  </a:cubicBezTo>
                  <a:lnTo>
                    <a:pt x="1" y="1787"/>
                  </a:lnTo>
                  <a:cubicBezTo>
                    <a:pt x="1" y="1953"/>
                    <a:pt x="144" y="2096"/>
                    <a:pt x="310" y="2096"/>
                  </a:cubicBezTo>
                  <a:lnTo>
                    <a:pt x="2811" y="2096"/>
                  </a:lnTo>
                  <a:cubicBezTo>
                    <a:pt x="2977" y="2096"/>
                    <a:pt x="3120" y="1953"/>
                    <a:pt x="3120" y="1787"/>
                  </a:cubicBezTo>
                  <a:lnTo>
                    <a:pt x="3120" y="1144"/>
                  </a:lnTo>
                  <a:cubicBezTo>
                    <a:pt x="3120" y="715"/>
                    <a:pt x="2977" y="286"/>
                    <a:pt x="2668" y="1"/>
                  </a:cubicBezTo>
                  <a:cubicBezTo>
                    <a:pt x="2346" y="262"/>
                    <a:pt x="1959" y="393"/>
                    <a:pt x="1575" y="393"/>
                  </a:cubicBezTo>
                  <a:cubicBezTo>
                    <a:pt x="1191" y="393"/>
                    <a:pt x="810" y="262"/>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109"/>
            <p:cNvSpPr/>
            <p:nvPr/>
          </p:nvSpPr>
          <p:spPr>
            <a:xfrm>
              <a:off x="4722975" y="4234475"/>
              <a:ext cx="61350" cy="52200"/>
            </a:xfrm>
            <a:custGeom>
              <a:avLst/>
              <a:gdLst/>
              <a:ahLst/>
              <a:cxnLst/>
              <a:rect l="l" t="t" r="r" b="b"/>
              <a:pathLst>
                <a:path w="2454" h="2088" extrusionOk="0">
                  <a:moveTo>
                    <a:pt x="1384" y="0"/>
                  </a:moveTo>
                  <a:cubicBezTo>
                    <a:pt x="1124" y="0"/>
                    <a:pt x="859" y="94"/>
                    <a:pt x="644" y="301"/>
                  </a:cubicBezTo>
                  <a:cubicBezTo>
                    <a:pt x="1" y="968"/>
                    <a:pt x="453" y="2087"/>
                    <a:pt x="1406" y="2087"/>
                  </a:cubicBezTo>
                  <a:cubicBezTo>
                    <a:pt x="1977" y="2087"/>
                    <a:pt x="2453" y="1635"/>
                    <a:pt x="2453" y="1040"/>
                  </a:cubicBezTo>
                  <a:cubicBezTo>
                    <a:pt x="2453" y="411"/>
                    <a:pt x="1929"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109"/>
            <p:cNvSpPr/>
            <p:nvPr/>
          </p:nvSpPr>
          <p:spPr>
            <a:xfrm>
              <a:off x="4718800" y="4292600"/>
              <a:ext cx="78625" cy="51825"/>
            </a:xfrm>
            <a:custGeom>
              <a:avLst/>
              <a:gdLst/>
              <a:ahLst/>
              <a:cxnLst/>
              <a:rect l="l" t="t" r="r" b="b"/>
              <a:pathLst>
                <a:path w="3145" h="2073" extrusionOk="0">
                  <a:moveTo>
                    <a:pt x="477" y="1"/>
                  </a:moveTo>
                  <a:cubicBezTo>
                    <a:pt x="168" y="286"/>
                    <a:pt x="1" y="691"/>
                    <a:pt x="1" y="1120"/>
                  </a:cubicBezTo>
                  <a:lnTo>
                    <a:pt x="1" y="1787"/>
                  </a:lnTo>
                  <a:cubicBezTo>
                    <a:pt x="1" y="1953"/>
                    <a:pt x="144" y="2072"/>
                    <a:pt x="310" y="2072"/>
                  </a:cubicBezTo>
                  <a:lnTo>
                    <a:pt x="2811" y="2072"/>
                  </a:lnTo>
                  <a:cubicBezTo>
                    <a:pt x="2978" y="2072"/>
                    <a:pt x="3121" y="1953"/>
                    <a:pt x="3144" y="1787"/>
                  </a:cubicBezTo>
                  <a:lnTo>
                    <a:pt x="3144" y="1144"/>
                  </a:lnTo>
                  <a:cubicBezTo>
                    <a:pt x="3144" y="715"/>
                    <a:pt x="2978" y="286"/>
                    <a:pt x="2668" y="1"/>
                  </a:cubicBezTo>
                  <a:cubicBezTo>
                    <a:pt x="2347" y="262"/>
                    <a:pt x="1960" y="393"/>
                    <a:pt x="1573" y="393"/>
                  </a:cubicBezTo>
                  <a:cubicBezTo>
                    <a:pt x="1186" y="393"/>
                    <a:pt x="799" y="262"/>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109"/>
            <p:cNvSpPr/>
            <p:nvPr/>
          </p:nvSpPr>
          <p:spPr>
            <a:xfrm>
              <a:off x="4628325" y="4234475"/>
              <a:ext cx="61325" cy="52200"/>
            </a:xfrm>
            <a:custGeom>
              <a:avLst/>
              <a:gdLst/>
              <a:ahLst/>
              <a:cxnLst/>
              <a:rect l="l" t="t" r="r" b="b"/>
              <a:pathLst>
                <a:path w="2453" h="2088" extrusionOk="0">
                  <a:moveTo>
                    <a:pt x="1402" y="0"/>
                  </a:moveTo>
                  <a:cubicBezTo>
                    <a:pt x="1145" y="0"/>
                    <a:pt x="882" y="94"/>
                    <a:pt x="667" y="301"/>
                  </a:cubicBezTo>
                  <a:cubicBezTo>
                    <a:pt x="0" y="968"/>
                    <a:pt x="476" y="2087"/>
                    <a:pt x="1405" y="2087"/>
                  </a:cubicBezTo>
                  <a:cubicBezTo>
                    <a:pt x="2000" y="2087"/>
                    <a:pt x="2453" y="1635"/>
                    <a:pt x="2453" y="1040"/>
                  </a:cubicBezTo>
                  <a:cubicBezTo>
                    <a:pt x="2453" y="411"/>
                    <a:pt x="1940" y="0"/>
                    <a:pt x="1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109"/>
            <p:cNvSpPr/>
            <p:nvPr/>
          </p:nvSpPr>
          <p:spPr>
            <a:xfrm>
              <a:off x="4624150" y="4292600"/>
              <a:ext cx="79200" cy="52425"/>
            </a:xfrm>
            <a:custGeom>
              <a:avLst/>
              <a:gdLst/>
              <a:ahLst/>
              <a:cxnLst/>
              <a:rect l="l" t="t" r="r" b="b"/>
              <a:pathLst>
                <a:path w="3168" h="2097" extrusionOk="0">
                  <a:moveTo>
                    <a:pt x="500" y="1"/>
                  </a:moveTo>
                  <a:cubicBezTo>
                    <a:pt x="191" y="286"/>
                    <a:pt x="0" y="691"/>
                    <a:pt x="0" y="1120"/>
                  </a:cubicBezTo>
                  <a:lnTo>
                    <a:pt x="0" y="1787"/>
                  </a:lnTo>
                  <a:cubicBezTo>
                    <a:pt x="0" y="1953"/>
                    <a:pt x="143" y="2096"/>
                    <a:pt x="334" y="2096"/>
                  </a:cubicBezTo>
                  <a:lnTo>
                    <a:pt x="2834" y="2096"/>
                  </a:lnTo>
                  <a:cubicBezTo>
                    <a:pt x="3025" y="2096"/>
                    <a:pt x="3168" y="1953"/>
                    <a:pt x="3144" y="1787"/>
                  </a:cubicBezTo>
                  <a:lnTo>
                    <a:pt x="3144" y="1144"/>
                  </a:lnTo>
                  <a:cubicBezTo>
                    <a:pt x="3168" y="715"/>
                    <a:pt x="2977" y="286"/>
                    <a:pt x="2668" y="1"/>
                  </a:cubicBezTo>
                  <a:cubicBezTo>
                    <a:pt x="2358" y="262"/>
                    <a:pt x="1971" y="393"/>
                    <a:pt x="1584" y="393"/>
                  </a:cubicBezTo>
                  <a:cubicBezTo>
                    <a:pt x="1197" y="393"/>
                    <a:pt x="810" y="262"/>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109"/>
            <p:cNvSpPr/>
            <p:nvPr/>
          </p:nvSpPr>
          <p:spPr>
            <a:xfrm>
              <a:off x="4530075" y="4076825"/>
              <a:ext cx="283425" cy="141375"/>
            </a:xfrm>
            <a:custGeom>
              <a:avLst/>
              <a:gdLst/>
              <a:ahLst/>
              <a:cxnLst/>
              <a:rect l="l" t="t" r="r" b="b"/>
              <a:pathLst>
                <a:path w="11337" h="5655" extrusionOk="0">
                  <a:moveTo>
                    <a:pt x="5364" y="1"/>
                  </a:moveTo>
                  <a:cubicBezTo>
                    <a:pt x="4697" y="1"/>
                    <a:pt x="4037" y="368"/>
                    <a:pt x="3740" y="1059"/>
                  </a:cubicBezTo>
                  <a:cubicBezTo>
                    <a:pt x="3644" y="1035"/>
                    <a:pt x="3549" y="1035"/>
                    <a:pt x="3478" y="1035"/>
                  </a:cubicBezTo>
                  <a:cubicBezTo>
                    <a:pt x="2763" y="1035"/>
                    <a:pt x="2144" y="1440"/>
                    <a:pt x="1834" y="2083"/>
                  </a:cubicBezTo>
                  <a:lnTo>
                    <a:pt x="1787" y="2083"/>
                  </a:lnTo>
                  <a:cubicBezTo>
                    <a:pt x="787" y="2083"/>
                    <a:pt x="1" y="2892"/>
                    <a:pt x="1" y="3869"/>
                  </a:cubicBezTo>
                  <a:cubicBezTo>
                    <a:pt x="24" y="4845"/>
                    <a:pt x="810" y="5655"/>
                    <a:pt x="1811" y="5655"/>
                  </a:cubicBezTo>
                  <a:lnTo>
                    <a:pt x="4859" y="5655"/>
                  </a:lnTo>
                  <a:lnTo>
                    <a:pt x="5478" y="4393"/>
                  </a:lnTo>
                  <a:lnTo>
                    <a:pt x="4740" y="4393"/>
                  </a:lnTo>
                  <a:cubicBezTo>
                    <a:pt x="4502" y="4393"/>
                    <a:pt x="4335" y="4154"/>
                    <a:pt x="4430" y="3940"/>
                  </a:cubicBezTo>
                  <a:lnTo>
                    <a:pt x="5073" y="2678"/>
                  </a:lnTo>
                  <a:cubicBezTo>
                    <a:pt x="5123" y="2561"/>
                    <a:pt x="5231" y="2503"/>
                    <a:pt x="5341" y="2503"/>
                  </a:cubicBezTo>
                  <a:cubicBezTo>
                    <a:pt x="5388" y="2503"/>
                    <a:pt x="5435" y="2514"/>
                    <a:pt x="5478" y="2535"/>
                  </a:cubicBezTo>
                  <a:cubicBezTo>
                    <a:pt x="5645" y="2606"/>
                    <a:pt x="5716" y="2797"/>
                    <a:pt x="5621" y="2964"/>
                  </a:cubicBezTo>
                  <a:lnTo>
                    <a:pt x="5216" y="3773"/>
                  </a:lnTo>
                  <a:lnTo>
                    <a:pt x="5978" y="3773"/>
                  </a:lnTo>
                  <a:cubicBezTo>
                    <a:pt x="5991" y="3769"/>
                    <a:pt x="6004" y="3767"/>
                    <a:pt x="6017" y="3767"/>
                  </a:cubicBezTo>
                  <a:cubicBezTo>
                    <a:pt x="6076" y="3767"/>
                    <a:pt x="6134" y="3806"/>
                    <a:pt x="6192" y="3845"/>
                  </a:cubicBezTo>
                  <a:cubicBezTo>
                    <a:pt x="6288" y="3940"/>
                    <a:pt x="6311" y="4083"/>
                    <a:pt x="6264" y="4226"/>
                  </a:cubicBezTo>
                  <a:lnTo>
                    <a:pt x="5549" y="5655"/>
                  </a:lnTo>
                  <a:lnTo>
                    <a:pt x="8883" y="5655"/>
                  </a:lnTo>
                  <a:cubicBezTo>
                    <a:pt x="10884" y="5607"/>
                    <a:pt x="11336" y="2821"/>
                    <a:pt x="9431" y="2178"/>
                  </a:cubicBezTo>
                  <a:lnTo>
                    <a:pt x="9431" y="2154"/>
                  </a:lnTo>
                  <a:cubicBezTo>
                    <a:pt x="9395" y="1129"/>
                    <a:pt x="8558" y="416"/>
                    <a:pt x="7637" y="416"/>
                  </a:cubicBezTo>
                  <a:cubicBezTo>
                    <a:pt x="7338" y="416"/>
                    <a:pt x="7031" y="491"/>
                    <a:pt x="6740" y="654"/>
                  </a:cubicBezTo>
                  <a:cubicBezTo>
                    <a:pt x="6381" y="212"/>
                    <a:pt x="5870" y="1"/>
                    <a:pt x="5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6" name="Google Shape;14016;p109"/>
          <p:cNvGrpSpPr/>
          <p:nvPr/>
        </p:nvGrpSpPr>
        <p:grpSpPr>
          <a:xfrm>
            <a:off x="6302185" y="4003269"/>
            <a:ext cx="348109" cy="349675"/>
            <a:chOff x="5108775" y="4077075"/>
            <a:chExt cx="266750" cy="267950"/>
          </a:xfrm>
        </p:grpSpPr>
        <p:sp>
          <p:nvSpPr>
            <p:cNvPr id="14017" name="Google Shape;14017;p109"/>
            <p:cNvSpPr/>
            <p:nvPr/>
          </p:nvSpPr>
          <p:spPr>
            <a:xfrm>
              <a:off x="5130200" y="4077075"/>
              <a:ext cx="225075" cy="88750"/>
            </a:xfrm>
            <a:custGeom>
              <a:avLst/>
              <a:gdLst/>
              <a:ahLst/>
              <a:cxnLst/>
              <a:rect l="l" t="t" r="r" b="b"/>
              <a:pathLst>
                <a:path w="9003" h="3550" extrusionOk="0">
                  <a:moveTo>
                    <a:pt x="7431" y="1477"/>
                  </a:moveTo>
                  <a:cubicBezTo>
                    <a:pt x="7812" y="1501"/>
                    <a:pt x="7812" y="2049"/>
                    <a:pt x="7431" y="2096"/>
                  </a:cubicBezTo>
                  <a:lnTo>
                    <a:pt x="1572" y="2096"/>
                  </a:lnTo>
                  <a:cubicBezTo>
                    <a:pt x="1191" y="2049"/>
                    <a:pt x="1191" y="1501"/>
                    <a:pt x="1572" y="1477"/>
                  </a:cubicBezTo>
                  <a:close/>
                  <a:moveTo>
                    <a:pt x="1144" y="1"/>
                  </a:moveTo>
                  <a:cubicBezTo>
                    <a:pt x="501" y="1"/>
                    <a:pt x="1" y="501"/>
                    <a:pt x="1" y="1144"/>
                  </a:cubicBezTo>
                  <a:lnTo>
                    <a:pt x="1" y="2406"/>
                  </a:lnTo>
                  <a:cubicBezTo>
                    <a:pt x="1" y="3025"/>
                    <a:pt x="501" y="3549"/>
                    <a:pt x="1144" y="3549"/>
                  </a:cubicBezTo>
                  <a:lnTo>
                    <a:pt x="7836" y="3549"/>
                  </a:lnTo>
                  <a:cubicBezTo>
                    <a:pt x="8479" y="3549"/>
                    <a:pt x="9003" y="3025"/>
                    <a:pt x="9003" y="2406"/>
                  </a:cubicBezTo>
                  <a:lnTo>
                    <a:pt x="9003" y="1144"/>
                  </a:lnTo>
                  <a:cubicBezTo>
                    <a:pt x="9003" y="501"/>
                    <a:pt x="8479" y="1"/>
                    <a:pt x="7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109"/>
            <p:cNvSpPr/>
            <p:nvPr/>
          </p:nvSpPr>
          <p:spPr>
            <a:xfrm>
              <a:off x="5303525" y="4183150"/>
              <a:ext cx="23775" cy="35650"/>
            </a:xfrm>
            <a:custGeom>
              <a:avLst/>
              <a:gdLst/>
              <a:ahLst/>
              <a:cxnLst/>
              <a:rect l="l" t="t" r="r" b="b"/>
              <a:pathLst>
                <a:path w="951" h="1426" extrusionOk="0">
                  <a:moveTo>
                    <a:pt x="447" y="1"/>
                  </a:moveTo>
                  <a:cubicBezTo>
                    <a:pt x="238" y="1"/>
                    <a:pt x="1" y="151"/>
                    <a:pt x="117" y="354"/>
                  </a:cubicBezTo>
                  <a:lnTo>
                    <a:pt x="307" y="1187"/>
                  </a:lnTo>
                  <a:cubicBezTo>
                    <a:pt x="355" y="1330"/>
                    <a:pt x="474" y="1426"/>
                    <a:pt x="617" y="1426"/>
                  </a:cubicBezTo>
                  <a:lnTo>
                    <a:pt x="688" y="1426"/>
                  </a:lnTo>
                  <a:cubicBezTo>
                    <a:pt x="855" y="1378"/>
                    <a:pt x="950" y="1211"/>
                    <a:pt x="926" y="1045"/>
                  </a:cubicBezTo>
                  <a:lnTo>
                    <a:pt x="712" y="211"/>
                  </a:lnTo>
                  <a:cubicBezTo>
                    <a:pt x="703" y="62"/>
                    <a:pt x="581" y="1"/>
                    <a:pt x="4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109"/>
            <p:cNvSpPr/>
            <p:nvPr/>
          </p:nvSpPr>
          <p:spPr>
            <a:xfrm>
              <a:off x="5157000" y="4183575"/>
              <a:ext cx="22050" cy="35225"/>
            </a:xfrm>
            <a:custGeom>
              <a:avLst/>
              <a:gdLst/>
              <a:ahLst/>
              <a:cxnLst/>
              <a:rect l="l" t="t" r="r" b="b"/>
              <a:pathLst>
                <a:path w="882" h="1409" extrusionOk="0">
                  <a:moveTo>
                    <a:pt x="562" y="1"/>
                  </a:moveTo>
                  <a:cubicBezTo>
                    <a:pt x="453" y="1"/>
                    <a:pt x="344" y="54"/>
                    <a:pt x="286" y="170"/>
                  </a:cubicBezTo>
                  <a:lnTo>
                    <a:pt x="262" y="194"/>
                  </a:lnTo>
                  <a:lnTo>
                    <a:pt x="72" y="1028"/>
                  </a:lnTo>
                  <a:cubicBezTo>
                    <a:pt x="0" y="1194"/>
                    <a:pt x="119" y="1361"/>
                    <a:pt x="286" y="1409"/>
                  </a:cubicBezTo>
                  <a:lnTo>
                    <a:pt x="357" y="1409"/>
                  </a:lnTo>
                  <a:cubicBezTo>
                    <a:pt x="500" y="1409"/>
                    <a:pt x="619" y="1289"/>
                    <a:pt x="667" y="1170"/>
                  </a:cubicBezTo>
                  <a:lnTo>
                    <a:pt x="881" y="313"/>
                  </a:lnTo>
                  <a:cubicBezTo>
                    <a:pt x="881" y="115"/>
                    <a:pt x="722" y="1"/>
                    <a:pt x="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109"/>
            <p:cNvSpPr/>
            <p:nvPr/>
          </p:nvSpPr>
          <p:spPr>
            <a:xfrm>
              <a:off x="5233800" y="4181275"/>
              <a:ext cx="17275" cy="36925"/>
            </a:xfrm>
            <a:custGeom>
              <a:avLst/>
              <a:gdLst/>
              <a:ahLst/>
              <a:cxnLst/>
              <a:rect l="l" t="t" r="r" b="b"/>
              <a:pathLst>
                <a:path w="691" h="1477" extrusionOk="0">
                  <a:moveTo>
                    <a:pt x="346" y="0"/>
                  </a:moveTo>
                  <a:cubicBezTo>
                    <a:pt x="173" y="0"/>
                    <a:pt x="0" y="119"/>
                    <a:pt x="24" y="357"/>
                  </a:cubicBezTo>
                  <a:lnTo>
                    <a:pt x="24" y="1191"/>
                  </a:lnTo>
                  <a:cubicBezTo>
                    <a:pt x="48" y="1381"/>
                    <a:pt x="197" y="1477"/>
                    <a:pt x="346" y="1477"/>
                  </a:cubicBezTo>
                  <a:cubicBezTo>
                    <a:pt x="494" y="1477"/>
                    <a:pt x="643" y="1381"/>
                    <a:pt x="667" y="1191"/>
                  </a:cubicBezTo>
                  <a:lnTo>
                    <a:pt x="667" y="357"/>
                  </a:lnTo>
                  <a:cubicBezTo>
                    <a:pt x="691" y="119"/>
                    <a:pt x="518"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109"/>
            <p:cNvSpPr/>
            <p:nvPr/>
          </p:nvSpPr>
          <p:spPr>
            <a:xfrm>
              <a:off x="5121875" y="4234250"/>
              <a:ext cx="52400" cy="52425"/>
            </a:xfrm>
            <a:custGeom>
              <a:avLst/>
              <a:gdLst/>
              <a:ahLst/>
              <a:cxnLst/>
              <a:rect l="l" t="t" r="r" b="b"/>
              <a:pathLst>
                <a:path w="2096" h="2097" extrusionOk="0">
                  <a:moveTo>
                    <a:pt x="1048" y="1"/>
                  </a:moveTo>
                  <a:cubicBezTo>
                    <a:pt x="477" y="1"/>
                    <a:pt x="0" y="477"/>
                    <a:pt x="0" y="1049"/>
                  </a:cubicBezTo>
                  <a:cubicBezTo>
                    <a:pt x="0" y="1644"/>
                    <a:pt x="477" y="2096"/>
                    <a:pt x="1048" y="2096"/>
                  </a:cubicBezTo>
                  <a:cubicBezTo>
                    <a:pt x="1643" y="2096"/>
                    <a:pt x="2096" y="1644"/>
                    <a:pt x="2096" y="1049"/>
                  </a:cubicBezTo>
                  <a:cubicBezTo>
                    <a:pt x="2096" y="477"/>
                    <a:pt x="16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109"/>
            <p:cNvSpPr/>
            <p:nvPr/>
          </p:nvSpPr>
          <p:spPr>
            <a:xfrm>
              <a:off x="5108775" y="4292600"/>
              <a:ext cx="78600" cy="52425"/>
            </a:xfrm>
            <a:custGeom>
              <a:avLst/>
              <a:gdLst/>
              <a:ahLst/>
              <a:cxnLst/>
              <a:rect l="l" t="t" r="r" b="b"/>
              <a:pathLst>
                <a:path w="3144" h="2097" extrusionOk="0">
                  <a:moveTo>
                    <a:pt x="500" y="1"/>
                  </a:moveTo>
                  <a:cubicBezTo>
                    <a:pt x="191" y="286"/>
                    <a:pt x="0" y="715"/>
                    <a:pt x="0" y="1144"/>
                  </a:cubicBezTo>
                  <a:lnTo>
                    <a:pt x="0" y="1787"/>
                  </a:lnTo>
                  <a:cubicBezTo>
                    <a:pt x="0" y="1953"/>
                    <a:pt x="143" y="2096"/>
                    <a:pt x="334" y="2096"/>
                  </a:cubicBezTo>
                  <a:lnTo>
                    <a:pt x="2834" y="2096"/>
                  </a:lnTo>
                  <a:cubicBezTo>
                    <a:pt x="3001" y="2096"/>
                    <a:pt x="3144" y="1953"/>
                    <a:pt x="3144" y="1787"/>
                  </a:cubicBezTo>
                  <a:lnTo>
                    <a:pt x="3144" y="1144"/>
                  </a:lnTo>
                  <a:cubicBezTo>
                    <a:pt x="3144" y="715"/>
                    <a:pt x="2953" y="310"/>
                    <a:pt x="2644" y="24"/>
                  </a:cubicBezTo>
                  <a:cubicBezTo>
                    <a:pt x="2358" y="262"/>
                    <a:pt x="1977" y="405"/>
                    <a:pt x="1572" y="405"/>
                  </a:cubicBezTo>
                  <a:cubicBezTo>
                    <a:pt x="1191" y="405"/>
                    <a:pt x="786" y="262"/>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109"/>
            <p:cNvSpPr/>
            <p:nvPr/>
          </p:nvSpPr>
          <p:spPr>
            <a:xfrm>
              <a:off x="5310600" y="4234250"/>
              <a:ext cx="52425" cy="52425"/>
            </a:xfrm>
            <a:custGeom>
              <a:avLst/>
              <a:gdLst/>
              <a:ahLst/>
              <a:cxnLst/>
              <a:rect l="l" t="t" r="r" b="b"/>
              <a:pathLst>
                <a:path w="2097" h="2097" extrusionOk="0">
                  <a:moveTo>
                    <a:pt x="1048" y="1"/>
                  </a:moveTo>
                  <a:cubicBezTo>
                    <a:pt x="453" y="1"/>
                    <a:pt x="0" y="477"/>
                    <a:pt x="0" y="1049"/>
                  </a:cubicBezTo>
                  <a:cubicBezTo>
                    <a:pt x="0" y="1644"/>
                    <a:pt x="453" y="2096"/>
                    <a:pt x="1048" y="2096"/>
                  </a:cubicBezTo>
                  <a:cubicBezTo>
                    <a:pt x="1620" y="2096"/>
                    <a:pt x="2096" y="1644"/>
                    <a:pt x="2096" y="1049"/>
                  </a:cubicBezTo>
                  <a:cubicBezTo>
                    <a:pt x="2096" y="477"/>
                    <a:pt x="1620"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109"/>
            <p:cNvSpPr/>
            <p:nvPr/>
          </p:nvSpPr>
          <p:spPr>
            <a:xfrm>
              <a:off x="5297500" y="4292600"/>
              <a:ext cx="78025" cy="52425"/>
            </a:xfrm>
            <a:custGeom>
              <a:avLst/>
              <a:gdLst/>
              <a:ahLst/>
              <a:cxnLst/>
              <a:rect l="l" t="t" r="r" b="b"/>
              <a:pathLst>
                <a:path w="3121" h="2097" extrusionOk="0">
                  <a:moveTo>
                    <a:pt x="477" y="1"/>
                  </a:moveTo>
                  <a:cubicBezTo>
                    <a:pt x="167" y="286"/>
                    <a:pt x="0" y="691"/>
                    <a:pt x="0" y="1120"/>
                  </a:cubicBezTo>
                  <a:lnTo>
                    <a:pt x="0" y="1787"/>
                  </a:lnTo>
                  <a:cubicBezTo>
                    <a:pt x="0" y="1953"/>
                    <a:pt x="120" y="2096"/>
                    <a:pt x="286" y="2096"/>
                  </a:cubicBezTo>
                  <a:lnTo>
                    <a:pt x="2811" y="2096"/>
                  </a:lnTo>
                  <a:cubicBezTo>
                    <a:pt x="2977" y="2096"/>
                    <a:pt x="3120" y="1953"/>
                    <a:pt x="3096" y="1787"/>
                  </a:cubicBezTo>
                  <a:lnTo>
                    <a:pt x="3096" y="1144"/>
                  </a:lnTo>
                  <a:cubicBezTo>
                    <a:pt x="3120" y="715"/>
                    <a:pt x="2953" y="286"/>
                    <a:pt x="2644" y="1"/>
                  </a:cubicBezTo>
                  <a:cubicBezTo>
                    <a:pt x="2334" y="262"/>
                    <a:pt x="1947" y="393"/>
                    <a:pt x="1560" y="393"/>
                  </a:cubicBezTo>
                  <a:cubicBezTo>
                    <a:pt x="1173" y="393"/>
                    <a:pt x="786" y="262"/>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109"/>
            <p:cNvSpPr/>
            <p:nvPr/>
          </p:nvSpPr>
          <p:spPr>
            <a:xfrm>
              <a:off x="5216525" y="4234250"/>
              <a:ext cx="52425" cy="52425"/>
            </a:xfrm>
            <a:custGeom>
              <a:avLst/>
              <a:gdLst/>
              <a:ahLst/>
              <a:cxnLst/>
              <a:rect l="l" t="t" r="r" b="b"/>
              <a:pathLst>
                <a:path w="2097" h="2097" extrusionOk="0">
                  <a:moveTo>
                    <a:pt x="1049" y="1"/>
                  </a:moveTo>
                  <a:cubicBezTo>
                    <a:pt x="453" y="1"/>
                    <a:pt x="1" y="477"/>
                    <a:pt x="1" y="1049"/>
                  </a:cubicBezTo>
                  <a:cubicBezTo>
                    <a:pt x="1" y="1644"/>
                    <a:pt x="453" y="2096"/>
                    <a:pt x="1049" y="2096"/>
                  </a:cubicBezTo>
                  <a:cubicBezTo>
                    <a:pt x="1620" y="2096"/>
                    <a:pt x="2096" y="1644"/>
                    <a:pt x="2096" y="1049"/>
                  </a:cubicBezTo>
                  <a:cubicBezTo>
                    <a:pt x="2096" y="477"/>
                    <a:pt x="1620" y="1"/>
                    <a:pt x="1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109"/>
            <p:cNvSpPr/>
            <p:nvPr/>
          </p:nvSpPr>
          <p:spPr>
            <a:xfrm>
              <a:off x="5203425" y="4292600"/>
              <a:ext cx="78625" cy="52425"/>
            </a:xfrm>
            <a:custGeom>
              <a:avLst/>
              <a:gdLst/>
              <a:ahLst/>
              <a:cxnLst/>
              <a:rect l="l" t="t" r="r" b="b"/>
              <a:pathLst>
                <a:path w="3145" h="2097" extrusionOk="0">
                  <a:moveTo>
                    <a:pt x="477" y="1"/>
                  </a:moveTo>
                  <a:cubicBezTo>
                    <a:pt x="168" y="286"/>
                    <a:pt x="1" y="691"/>
                    <a:pt x="1" y="1120"/>
                  </a:cubicBezTo>
                  <a:lnTo>
                    <a:pt x="1" y="1787"/>
                  </a:lnTo>
                  <a:cubicBezTo>
                    <a:pt x="1" y="1953"/>
                    <a:pt x="144" y="2096"/>
                    <a:pt x="310" y="2096"/>
                  </a:cubicBezTo>
                  <a:lnTo>
                    <a:pt x="2811" y="2096"/>
                  </a:lnTo>
                  <a:cubicBezTo>
                    <a:pt x="3001" y="2096"/>
                    <a:pt x="3144" y="1953"/>
                    <a:pt x="3121" y="1787"/>
                  </a:cubicBezTo>
                  <a:lnTo>
                    <a:pt x="3121" y="1144"/>
                  </a:lnTo>
                  <a:cubicBezTo>
                    <a:pt x="3121" y="715"/>
                    <a:pt x="2954" y="310"/>
                    <a:pt x="2644" y="24"/>
                  </a:cubicBezTo>
                  <a:cubicBezTo>
                    <a:pt x="2338" y="260"/>
                    <a:pt x="1961" y="402"/>
                    <a:pt x="1561" y="405"/>
                  </a:cubicBezTo>
                  <a:lnTo>
                    <a:pt x="1561" y="405"/>
                  </a:lnTo>
                  <a:cubicBezTo>
                    <a:pt x="1161" y="402"/>
                    <a:pt x="784" y="236"/>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7" name="Google Shape;14027;p109"/>
          <p:cNvGrpSpPr/>
          <p:nvPr/>
        </p:nvGrpSpPr>
        <p:grpSpPr>
          <a:xfrm>
            <a:off x="7057356" y="4002486"/>
            <a:ext cx="349675" cy="349675"/>
            <a:chOff x="5687450" y="4076475"/>
            <a:chExt cx="267950" cy="267950"/>
          </a:xfrm>
        </p:grpSpPr>
        <p:sp>
          <p:nvSpPr>
            <p:cNvPr id="14028" name="Google Shape;14028;p109"/>
            <p:cNvSpPr/>
            <p:nvPr/>
          </p:nvSpPr>
          <p:spPr>
            <a:xfrm>
              <a:off x="5795225" y="4234250"/>
              <a:ext cx="52425" cy="52425"/>
            </a:xfrm>
            <a:custGeom>
              <a:avLst/>
              <a:gdLst/>
              <a:ahLst/>
              <a:cxnLst/>
              <a:rect l="l" t="t" r="r" b="b"/>
              <a:pathLst>
                <a:path w="2097" h="2097" extrusionOk="0">
                  <a:moveTo>
                    <a:pt x="1048" y="1"/>
                  </a:moveTo>
                  <a:cubicBezTo>
                    <a:pt x="453" y="1"/>
                    <a:pt x="0" y="477"/>
                    <a:pt x="0" y="1049"/>
                  </a:cubicBezTo>
                  <a:cubicBezTo>
                    <a:pt x="0" y="1644"/>
                    <a:pt x="453" y="2096"/>
                    <a:pt x="1048" y="2096"/>
                  </a:cubicBezTo>
                  <a:cubicBezTo>
                    <a:pt x="1620" y="2096"/>
                    <a:pt x="2096" y="1644"/>
                    <a:pt x="2096" y="1049"/>
                  </a:cubicBezTo>
                  <a:cubicBezTo>
                    <a:pt x="2096" y="477"/>
                    <a:pt x="1620"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109"/>
            <p:cNvSpPr/>
            <p:nvPr/>
          </p:nvSpPr>
          <p:spPr>
            <a:xfrm>
              <a:off x="5771400" y="4290825"/>
              <a:ext cx="99450" cy="53600"/>
            </a:xfrm>
            <a:custGeom>
              <a:avLst/>
              <a:gdLst/>
              <a:ahLst/>
              <a:cxnLst/>
              <a:rect l="l" t="t" r="r" b="b"/>
              <a:pathLst>
                <a:path w="3978" h="2144" extrusionOk="0">
                  <a:moveTo>
                    <a:pt x="834" y="0"/>
                  </a:moveTo>
                  <a:cubicBezTo>
                    <a:pt x="310" y="381"/>
                    <a:pt x="1" y="976"/>
                    <a:pt x="1" y="1619"/>
                  </a:cubicBezTo>
                  <a:lnTo>
                    <a:pt x="1" y="1858"/>
                  </a:lnTo>
                  <a:cubicBezTo>
                    <a:pt x="25" y="2024"/>
                    <a:pt x="144" y="2143"/>
                    <a:pt x="334" y="2143"/>
                  </a:cubicBezTo>
                  <a:lnTo>
                    <a:pt x="3668" y="2143"/>
                  </a:lnTo>
                  <a:cubicBezTo>
                    <a:pt x="3835" y="2143"/>
                    <a:pt x="3978" y="2000"/>
                    <a:pt x="3978" y="1834"/>
                  </a:cubicBezTo>
                  <a:lnTo>
                    <a:pt x="3978" y="1619"/>
                  </a:lnTo>
                  <a:cubicBezTo>
                    <a:pt x="3978" y="976"/>
                    <a:pt x="3668" y="381"/>
                    <a:pt x="3144" y="0"/>
                  </a:cubicBezTo>
                  <a:cubicBezTo>
                    <a:pt x="2823" y="310"/>
                    <a:pt x="2406" y="464"/>
                    <a:pt x="1989" y="464"/>
                  </a:cubicBezTo>
                  <a:cubicBezTo>
                    <a:pt x="1573" y="464"/>
                    <a:pt x="1156" y="31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109"/>
            <p:cNvSpPr/>
            <p:nvPr/>
          </p:nvSpPr>
          <p:spPr>
            <a:xfrm>
              <a:off x="5879175" y="4076475"/>
              <a:ext cx="52400" cy="52425"/>
            </a:xfrm>
            <a:custGeom>
              <a:avLst/>
              <a:gdLst/>
              <a:ahLst/>
              <a:cxnLst/>
              <a:rect l="l" t="t" r="r" b="b"/>
              <a:pathLst>
                <a:path w="2096" h="2097" extrusionOk="0">
                  <a:moveTo>
                    <a:pt x="1048" y="1"/>
                  </a:moveTo>
                  <a:cubicBezTo>
                    <a:pt x="477" y="1"/>
                    <a:pt x="0" y="477"/>
                    <a:pt x="0" y="1049"/>
                  </a:cubicBezTo>
                  <a:cubicBezTo>
                    <a:pt x="0" y="1620"/>
                    <a:pt x="477" y="2097"/>
                    <a:pt x="1048" y="2097"/>
                  </a:cubicBezTo>
                  <a:cubicBezTo>
                    <a:pt x="1643" y="2097"/>
                    <a:pt x="2096" y="1620"/>
                    <a:pt x="2096" y="1049"/>
                  </a:cubicBezTo>
                  <a:cubicBezTo>
                    <a:pt x="2096" y="477"/>
                    <a:pt x="16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109"/>
            <p:cNvSpPr/>
            <p:nvPr/>
          </p:nvSpPr>
          <p:spPr>
            <a:xfrm>
              <a:off x="5855950" y="4133050"/>
              <a:ext cx="99450" cy="53600"/>
            </a:xfrm>
            <a:custGeom>
              <a:avLst/>
              <a:gdLst/>
              <a:ahLst/>
              <a:cxnLst/>
              <a:rect l="l" t="t" r="r" b="b"/>
              <a:pathLst>
                <a:path w="3978" h="2144" extrusionOk="0">
                  <a:moveTo>
                    <a:pt x="834" y="0"/>
                  </a:moveTo>
                  <a:cubicBezTo>
                    <a:pt x="310" y="357"/>
                    <a:pt x="0" y="977"/>
                    <a:pt x="0" y="1620"/>
                  </a:cubicBezTo>
                  <a:lnTo>
                    <a:pt x="0" y="1810"/>
                  </a:lnTo>
                  <a:cubicBezTo>
                    <a:pt x="0" y="2001"/>
                    <a:pt x="143" y="2144"/>
                    <a:pt x="310" y="2144"/>
                  </a:cubicBezTo>
                  <a:lnTo>
                    <a:pt x="3668" y="2144"/>
                  </a:lnTo>
                  <a:cubicBezTo>
                    <a:pt x="3835" y="2144"/>
                    <a:pt x="3978" y="2001"/>
                    <a:pt x="3978" y="1810"/>
                  </a:cubicBezTo>
                  <a:lnTo>
                    <a:pt x="3978" y="1620"/>
                  </a:lnTo>
                  <a:cubicBezTo>
                    <a:pt x="3978" y="977"/>
                    <a:pt x="3668" y="357"/>
                    <a:pt x="3144" y="0"/>
                  </a:cubicBezTo>
                  <a:cubicBezTo>
                    <a:pt x="2823" y="310"/>
                    <a:pt x="2406" y="465"/>
                    <a:pt x="1989" y="465"/>
                  </a:cubicBezTo>
                  <a:cubicBezTo>
                    <a:pt x="1572" y="465"/>
                    <a:pt x="1155" y="31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109"/>
            <p:cNvSpPr/>
            <p:nvPr/>
          </p:nvSpPr>
          <p:spPr>
            <a:xfrm>
              <a:off x="5710675" y="4076475"/>
              <a:ext cx="52425" cy="52425"/>
            </a:xfrm>
            <a:custGeom>
              <a:avLst/>
              <a:gdLst/>
              <a:ahLst/>
              <a:cxnLst/>
              <a:rect l="l" t="t" r="r" b="b"/>
              <a:pathLst>
                <a:path w="2097" h="2097" extrusionOk="0">
                  <a:moveTo>
                    <a:pt x="1049" y="1"/>
                  </a:moveTo>
                  <a:cubicBezTo>
                    <a:pt x="477" y="1"/>
                    <a:pt x="1" y="477"/>
                    <a:pt x="1" y="1049"/>
                  </a:cubicBezTo>
                  <a:cubicBezTo>
                    <a:pt x="1" y="1620"/>
                    <a:pt x="477" y="2097"/>
                    <a:pt x="1049" y="2097"/>
                  </a:cubicBezTo>
                  <a:cubicBezTo>
                    <a:pt x="1644" y="2097"/>
                    <a:pt x="2096" y="1620"/>
                    <a:pt x="2096" y="1049"/>
                  </a:cubicBezTo>
                  <a:cubicBezTo>
                    <a:pt x="2096" y="477"/>
                    <a:pt x="1644" y="1"/>
                    <a:pt x="1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109"/>
            <p:cNvSpPr/>
            <p:nvPr/>
          </p:nvSpPr>
          <p:spPr>
            <a:xfrm>
              <a:off x="5687450" y="4133050"/>
              <a:ext cx="99450" cy="53600"/>
            </a:xfrm>
            <a:custGeom>
              <a:avLst/>
              <a:gdLst/>
              <a:ahLst/>
              <a:cxnLst/>
              <a:rect l="l" t="t" r="r" b="b"/>
              <a:pathLst>
                <a:path w="3978" h="2144" extrusionOk="0">
                  <a:moveTo>
                    <a:pt x="834" y="0"/>
                  </a:moveTo>
                  <a:cubicBezTo>
                    <a:pt x="311" y="357"/>
                    <a:pt x="1" y="977"/>
                    <a:pt x="1" y="1620"/>
                  </a:cubicBezTo>
                  <a:lnTo>
                    <a:pt x="1" y="1810"/>
                  </a:lnTo>
                  <a:cubicBezTo>
                    <a:pt x="1" y="2001"/>
                    <a:pt x="144" y="2144"/>
                    <a:pt x="311" y="2144"/>
                  </a:cubicBezTo>
                  <a:lnTo>
                    <a:pt x="3668" y="2144"/>
                  </a:lnTo>
                  <a:cubicBezTo>
                    <a:pt x="3835" y="2120"/>
                    <a:pt x="3978" y="2001"/>
                    <a:pt x="3978" y="1810"/>
                  </a:cubicBezTo>
                  <a:lnTo>
                    <a:pt x="3978" y="1620"/>
                  </a:lnTo>
                  <a:cubicBezTo>
                    <a:pt x="3978" y="977"/>
                    <a:pt x="3668" y="357"/>
                    <a:pt x="3144" y="0"/>
                  </a:cubicBezTo>
                  <a:cubicBezTo>
                    <a:pt x="2823" y="310"/>
                    <a:pt x="2406" y="465"/>
                    <a:pt x="1989" y="465"/>
                  </a:cubicBezTo>
                  <a:cubicBezTo>
                    <a:pt x="1573" y="465"/>
                    <a:pt x="1156" y="31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109"/>
            <p:cNvSpPr/>
            <p:nvPr/>
          </p:nvSpPr>
          <p:spPr>
            <a:xfrm>
              <a:off x="5782725" y="4078900"/>
              <a:ext cx="76225" cy="57750"/>
            </a:xfrm>
            <a:custGeom>
              <a:avLst/>
              <a:gdLst/>
              <a:ahLst/>
              <a:cxnLst/>
              <a:rect l="l" t="t" r="r" b="b"/>
              <a:pathLst>
                <a:path w="3049" h="2310" extrusionOk="0">
                  <a:moveTo>
                    <a:pt x="1858" y="0"/>
                  </a:moveTo>
                  <a:cubicBezTo>
                    <a:pt x="1617" y="0"/>
                    <a:pt x="1400" y="309"/>
                    <a:pt x="1620" y="547"/>
                  </a:cubicBezTo>
                  <a:lnTo>
                    <a:pt x="1929" y="833"/>
                  </a:lnTo>
                  <a:lnTo>
                    <a:pt x="381" y="833"/>
                  </a:lnTo>
                  <a:cubicBezTo>
                    <a:pt x="0" y="880"/>
                    <a:pt x="0" y="1428"/>
                    <a:pt x="381" y="1476"/>
                  </a:cubicBezTo>
                  <a:lnTo>
                    <a:pt x="1929" y="1476"/>
                  </a:lnTo>
                  <a:lnTo>
                    <a:pt x="1644" y="1761"/>
                  </a:lnTo>
                  <a:cubicBezTo>
                    <a:pt x="1524" y="1904"/>
                    <a:pt x="1524" y="2095"/>
                    <a:pt x="1644" y="2214"/>
                  </a:cubicBezTo>
                  <a:cubicBezTo>
                    <a:pt x="1691" y="2262"/>
                    <a:pt x="1786" y="2309"/>
                    <a:pt x="1858" y="2309"/>
                  </a:cubicBezTo>
                  <a:cubicBezTo>
                    <a:pt x="1953" y="2309"/>
                    <a:pt x="2025" y="2262"/>
                    <a:pt x="2072" y="2214"/>
                  </a:cubicBezTo>
                  <a:lnTo>
                    <a:pt x="2929" y="1380"/>
                  </a:lnTo>
                  <a:cubicBezTo>
                    <a:pt x="3049" y="1261"/>
                    <a:pt x="3049" y="1047"/>
                    <a:pt x="2929" y="928"/>
                  </a:cubicBezTo>
                  <a:lnTo>
                    <a:pt x="2072" y="94"/>
                  </a:lnTo>
                  <a:cubicBezTo>
                    <a:pt x="2006" y="28"/>
                    <a:pt x="193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109"/>
            <p:cNvSpPr/>
            <p:nvPr/>
          </p:nvSpPr>
          <p:spPr>
            <a:xfrm>
              <a:off x="5713650" y="4205675"/>
              <a:ext cx="59875" cy="56325"/>
            </a:xfrm>
            <a:custGeom>
              <a:avLst/>
              <a:gdLst/>
              <a:ahLst/>
              <a:cxnLst/>
              <a:rect l="l" t="t" r="r" b="b"/>
              <a:pathLst>
                <a:path w="2395" h="2253" extrusionOk="0">
                  <a:moveTo>
                    <a:pt x="358" y="1"/>
                  </a:moveTo>
                  <a:cubicBezTo>
                    <a:pt x="168" y="1"/>
                    <a:pt x="25" y="144"/>
                    <a:pt x="25" y="334"/>
                  </a:cubicBezTo>
                  <a:lnTo>
                    <a:pt x="25" y="1525"/>
                  </a:lnTo>
                  <a:cubicBezTo>
                    <a:pt x="1" y="1751"/>
                    <a:pt x="173" y="1864"/>
                    <a:pt x="346" y="1864"/>
                  </a:cubicBezTo>
                  <a:cubicBezTo>
                    <a:pt x="519" y="1864"/>
                    <a:pt x="691" y="1751"/>
                    <a:pt x="668" y="1525"/>
                  </a:cubicBezTo>
                  <a:lnTo>
                    <a:pt x="668" y="1096"/>
                  </a:lnTo>
                  <a:lnTo>
                    <a:pt x="1763" y="2168"/>
                  </a:lnTo>
                  <a:cubicBezTo>
                    <a:pt x="1828" y="2227"/>
                    <a:pt x="1899" y="2252"/>
                    <a:pt x="1967" y="2252"/>
                  </a:cubicBezTo>
                  <a:cubicBezTo>
                    <a:pt x="2198" y="2252"/>
                    <a:pt x="2394" y="1960"/>
                    <a:pt x="2192" y="1739"/>
                  </a:cubicBezTo>
                  <a:lnTo>
                    <a:pt x="1120" y="644"/>
                  </a:lnTo>
                  <a:lnTo>
                    <a:pt x="1549" y="644"/>
                  </a:lnTo>
                  <a:cubicBezTo>
                    <a:pt x="1906" y="596"/>
                    <a:pt x="1906" y="48"/>
                    <a:pt x="1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109"/>
            <p:cNvSpPr/>
            <p:nvPr/>
          </p:nvSpPr>
          <p:spPr>
            <a:xfrm>
              <a:off x="5870825" y="4205450"/>
              <a:ext cx="60250" cy="56875"/>
            </a:xfrm>
            <a:custGeom>
              <a:avLst/>
              <a:gdLst/>
              <a:ahLst/>
              <a:cxnLst/>
              <a:rect l="l" t="t" r="r" b="b"/>
              <a:pathLst>
                <a:path w="2410" h="2275" extrusionOk="0">
                  <a:moveTo>
                    <a:pt x="1969" y="1"/>
                  </a:moveTo>
                  <a:cubicBezTo>
                    <a:pt x="1893" y="1"/>
                    <a:pt x="1813" y="31"/>
                    <a:pt x="1739" y="105"/>
                  </a:cubicBezTo>
                  <a:lnTo>
                    <a:pt x="1763" y="105"/>
                  </a:lnTo>
                  <a:lnTo>
                    <a:pt x="668" y="1200"/>
                  </a:lnTo>
                  <a:lnTo>
                    <a:pt x="668" y="772"/>
                  </a:lnTo>
                  <a:cubicBezTo>
                    <a:pt x="691" y="545"/>
                    <a:pt x="519" y="432"/>
                    <a:pt x="346" y="432"/>
                  </a:cubicBezTo>
                  <a:cubicBezTo>
                    <a:pt x="174" y="432"/>
                    <a:pt x="1" y="545"/>
                    <a:pt x="25" y="772"/>
                  </a:cubicBezTo>
                  <a:lnTo>
                    <a:pt x="25" y="1962"/>
                  </a:lnTo>
                  <a:cubicBezTo>
                    <a:pt x="25" y="2129"/>
                    <a:pt x="168" y="2272"/>
                    <a:pt x="334" y="2272"/>
                  </a:cubicBezTo>
                  <a:lnTo>
                    <a:pt x="1525" y="2272"/>
                  </a:lnTo>
                  <a:cubicBezTo>
                    <a:pt x="1539" y="2273"/>
                    <a:pt x="1553" y="2274"/>
                    <a:pt x="1566" y="2274"/>
                  </a:cubicBezTo>
                  <a:cubicBezTo>
                    <a:pt x="1964" y="2274"/>
                    <a:pt x="1964" y="1627"/>
                    <a:pt x="1566" y="1627"/>
                  </a:cubicBezTo>
                  <a:cubicBezTo>
                    <a:pt x="1553" y="1627"/>
                    <a:pt x="1539" y="1628"/>
                    <a:pt x="1525" y="1629"/>
                  </a:cubicBezTo>
                  <a:lnTo>
                    <a:pt x="1096" y="1629"/>
                  </a:lnTo>
                  <a:lnTo>
                    <a:pt x="2192" y="534"/>
                  </a:lnTo>
                  <a:cubicBezTo>
                    <a:pt x="2410" y="316"/>
                    <a:pt x="2212" y="1"/>
                    <a:pt x="19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7" name="Google Shape;14037;p109"/>
          <p:cNvGrpSpPr/>
          <p:nvPr/>
        </p:nvGrpSpPr>
        <p:grpSpPr>
          <a:xfrm>
            <a:off x="7812560" y="4002486"/>
            <a:ext cx="349675" cy="350458"/>
            <a:chOff x="6266150" y="4076475"/>
            <a:chExt cx="267950" cy="268550"/>
          </a:xfrm>
        </p:grpSpPr>
        <p:sp>
          <p:nvSpPr>
            <p:cNvPr id="14038" name="Google Shape;14038;p109"/>
            <p:cNvSpPr/>
            <p:nvPr/>
          </p:nvSpPr>
          <p:spPr>
            <a:xfrm>
              <a:off x="6373925" y="4076475"/>
              <a:ext cx="52400" cy="52425"/>
            </a:xfrm>
            <a:custGeom>
              <a:avLst/>
              <a:gdLst/>
              <a:ahLst/>
              <a:cxnLst/>
              <a:rect l="l" t="t" r="r" b="b"/>
              <a:pathLst>
                <a:path w="2096" h="2097" extrusionOk="0">
                  <a:moveTo>
                    <a:pt x="1048" y="1"/>
                  </a:moveTo>
                  <a:cubicBezTo>
                    <a:pt x="476" y="1"/>
                    <a:pt x="0" y="477"/>
                    <a:pt x="0" y="1049"/>
                  </a:cubicBezTo>
                  <a:cubicBezTo>
                    <a:pt x="0" y="1620"/>
                    <a:pt x="476" y="2097"/>
                    <a:pt x="1048" y="2097"/>
                  </a:cubicBezTo>
                  <a:cubicBezTo>
                    <a:pt x="1619" y="2097"/>
                    <a:pt x="2096" y="1620"/>
                    <a:pt x="2096" y="1049"/>
                  </a:cubicBezTo>
                  <a:cubicBezTo>
                    <a:pt x="2096" y="477"/>
                    <a:pt x="1619"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109"/>
            <p:cNvSpPr/>
            <p:nvPr/>
          </p:nvSpPr>
          <p:spPr>
            <a:xfrm>
              <a:off x="6266150" y="4290825"/>
              <a:ext cx="99450" cy="54200"/>
            </a:xfrm>
            <a:custGeom>
              <a:avLst/>
              <a:gdLst/>
              <a:ahLst/>
              <a:cxnLst/>
              <a:rect l="l" t="t" r="r" b="b"/>
              <a:pathLst>
                <a:path w="3978" h="2168" extrusionOk="0">
                  <a:moveTo>
                    <a:pt x="834" y="0"/>
                  </a:moveTo>
                  <a:cubicBezTo>
                    <a:pt x="310" y="381"/>
                    <a:pt x="1" y="976"/>
                    <a:pt x="1" y="1619"/>
                  </a:cubicBezTo>
                  <a:lnTo>
                    <a:pt x="1" y="1858"/>
                  </a:lnTo>
                  <a:cubicBezTo>
                    <a:pt x="1" y="2024"/>
                    <a:pt x="120" y="2167"/>
                    <a:pt x="310" y="2167"/>
                  </a:cubicBezTo>
                  <a:lnTo>
                    <a:pt x="3668" y="2167"/>
                  </a:lnTo>
                  <a:cubicBezTo>
                    <a:pt x="3835" y="2167"/>
                    <a:pt x="3978" y="2024"/>
                    <a:pt x="3978" y="1858"/>
                  </a:cubicBezTo>
                  <a:lnTo>
                    <a:pt x="3978" y="1643"/>
                  </a:lnTo>
                  <a:cubicBezTo>
                    <a:pt x="3978" y="976"/>
                    <a:pt x="3668" y="381"/>
                    <a:pt x="3144" y="0"/>
                  </a:cubicBezTo>
                  <a:cubicBezTo>
                    <a:pt x="2823" y="310"/>
                    <a:pt x="2406" y="464"/>
                    <a:pt x="1989" y="464"/>
                  </a:cubicBezTo>
                  <a:cubicBezTo>
                    <a:pt x="1572" y="464"/>
                    <a:pt x="1156" y="31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109"/>
            <p:cNvSpPr/>
            <p:nvPr/>
          </p:nvSpPr>
          <p:spPr>
            <a:xfrm>
              <a:off x="6434650" y="4290825"/>
              <a:ext cx="99450" cy="53600"/>
            </a:xfrm>
            <a:custGeom>
              <a:avLst/>
              <a:gdLst/>
              <a:ahLst/>
              <a:cxnLst/>
              <a:rect l="l" t="t" r="r" b="b"/>
              <a:pathLst>
                <a:path w="3978" h="2144" extrusionOk="0">
                  <a:moveTo>
                    <a:pt x="834" y="0"/>
                  </a:moveTo>
                  <a:cubicBezTo>
                    <a:pt x="310" y="381"/>
                    <a:pt x="0" y="976"/>
                    <a:pt x="0" y="1619"/>
                  </a:cubicBezTo>
                  <a:lnTo>
                    <a:pt x="0" y="1858"/>
                  </a:lnTo>
                  <a:cubicBezTo>
                    <a:pt x="0" y="2024"/>
                    <a:pt x="143" y="2143"/>
                    <a:pt x="310" y="2143"/>
                  </a:cubicBezTo>
                  <a:lnTo>
                    <a:pt x="3691" y="2143"/>
                  </a:lnTo>
                  <a:cubicBezTo>
                    <a:pt x="3858" y="2143"/>
                    <a:pt x="3977" y="2000"/>
                    <a:pt x="3977" y="1834"/>
                  </a:cubicBezTo>
                  <a:lnTo>
                    <a:pt x="3977" y="1619"/>
                  </a:lnTo>
                  <a:cubicBezTo>
                    <a:pt x="3977" y="976"/>
                    <a:pt x="3668" y="381"/>
                    <a:pt x="3144" y="0"/>
                  </a:cubicBezTo>
                  <a:cubicBezTo>
                    <a:pt x="2822" y="310"/>
                    <a:pt x="2405" y="464"/>
                    <a:pt x="1989" y="464"/>
                  </a:cubicBezTo>
                  <a:cubicBezTo>
                    <a:pt x="1572" y="464"/>
                    <a:pt x="1155" y="31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109"/>
            <p:cNvSpPr/>
            <p:nvPr/>
          </p:nvSpPr>
          <p:spPr>
            <a:xfrm>
              <a:off x="6279250" y="4133050"/>
              <a:ext cx="241750" cy="153625"/>
            </a:xfrm>
            <a:custGeom>
              <a:avLst/>
              <a:gdLst/>
              <a:ahLst/>
              <a:cxnLst/>
              <a:rect l="l" t="t" r="r" b="b"/>
              <a:pathLst>
                <a:path w="9670" h="6145" extrusionOk="0">
                  <a:moveTo>
                    <a:pt x="3668" y="0"/>
                  </a:moveTo>
                  <a:cubicBezTo>
                    <a:pt x="3144" y="357"/>
                    <a:pt x="2835" y="977"/>
                    <a:pt x="2858" y="1620"/>
                  </a:cubicBezTo>
                  <a:lnTo>
                    <a:pt x="2858" y="1810"/>
                  </a:lnTo>
                  <a:cubicBezTo>
                    <a:pt x="2835" y="1977"/>
                    <a:pt x="2977" y="2120"/>
                    <a:pt x="3144" y="2144"/>
                  </a:cubicBezTo>
                  <a:lnTo>
                    <a:pt x="4549" y="2144"/>
                  </a:lnTo>
                  <a:lnTo>
                    <a:pt x="4549" y="2810"/>
                  </a:lnTo>
                  <a:lnTo>
                    <a:pt x="1477" y="2810"/>
                  </a:lnTo>
                  <a:cubicBezTo>
                    <a:pt x="1463" y="2809"/>
                    <a:pt x="1449" y="2808"/>
                    <a:pt x="1436" y="2808"/>
                  </a:cubicBezTo>
                  <a:cubicBezTo>
                    <a:pt x="1266" y="2808"/>
                    <a:pt x="1144" y="2943"/>
                    <a:pt x="1144" y="3120"/>
                  </a:cubicBezTo>
                  <a:lnTo>
                    <a:pt x="1144" y="4096"/>
                  </a:lnTo>
                  <a:cubicBezTo>
                    <a:pt x="1" y="4454"/>
                    <a:pt x="263" y="6144"/>
                    <a:pt x="1453" y="6144"/>
                  </a:cubicBezTo>
                  <a:cubicBezTo>
                    <a:pt x="2668" y="6144"/>
                    <a:pt x="2930" y="4454"/>
                    <a:pt x="1787" y="4096"/>
                  </a:cubicBezTo>
                  <a:lnTo>
                    <a:pt x="1787" y="3430"/>
                  </a:lnTo>
                  <a:lnTo>
                    <a:pt x="7883" y="3430"/>
                  </a:lnTo>
                  <a:lnTo>
                    <a:pt x="7883" y="4120"/>
                  </a:lnTo>
                  <a:cubicBezTo>
                    <a:pt x="6740" y="4477"/>
                    <a:pt x="7002" y="6144"/>
                    <a:pt x="8193" y="6144"/>
                  </a:cubicBezTo>
                  <a:cubicBezTo>
                    <a:pt x="9407" y="6144"/>
                    <a:pt x="9669" y="4477"/>
                    <a:pt x="8526" y="4120"/>
                  </a:cubicBezTo>
                  <a:lnTo>
                    <a:pt x="8526" y="3120"/>
                  </a:lnTo>
                  <a:cubicBezTo>
                    <a:pt x="8526" y="2953"/>
                    <a:pt x="8383" y="2810"/>
                    <a:pt x="8217" y="2810"/>
                  </a:cubicBezTo>
                  <a:lnTo>
                    <a:pt x="5145" y="2810"/>
                  </a:lnTo>
                  <a:lnTo>
                    <a:pt x="5145" y="2144"/>
                  </a:lnTo>
                  <a:lnTo>
                    <a:pt x="6502" y="2144"/>
                  </a:lnTo>
                  <a:cubicBezTo>
                    <a:pt x="6692" y="2144"/>
                    <a:pt x="6835" y="2001"/>
                    <a:pt x="6835" y="1810"/>
                  </a:cubicBezTo>
                  <a:lnTo>
                    <a:pt x="6835" y="1620"/>
                  </a:lnTo>
                  <a:cubicBezTo>
                    <a:pt x="6835" y="977"/>
                    <a:pt x="6526" y="357"/>
                    <a:pt x="6002" y="0"/>
                  </a:cubicBezTo>
                  <a:cubicBezTo>
                    <a:pt x="5668" y="310"/>
                    <a:pt x="5252" y="465"/>
                    <a:pt x="4835" y="465"/>
                  </a:cubicBezTo>
                  <a:cubicBezTo>
                    <a:pt x="4418" y="465"/>
                    <a:pt x="4001" y="310"/>
                    <a:pt x="3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2" name="Google Shape;14042;p109"/>
          <p:cNvGrpSpPr/>
          <p:nvPr/>
        </p:nvGrpSpPr>
        <p:grpSpPr>
          <a:xfrm>
            <a:off x="3279088" y="2899239"/>
            <a:ext cx="351991" cy="324206"/>
            <a:chOff x="2792225" y="3231075"/>
            <a:chExt cx="269725" cy="248434"/>
          </a:xfrm>
        </p:grpSpPr>
        <p:sp>
          <p:nvSpPr>
            <p:cNvPr id="14043" name="Google Shape;14043;p109"/>
            <p:cNvSpPr/>
            <p:nvPr/>
          </p:nvSpPr>
          <p:spPr>
            <a:xfrm>
              <a:off x="2939726" y="3448400"/>
              <a:ext cx="26205" cy="30813"/>
            </a:xfrm>
            <a:custGeom>
              <a:avLst/>
              <a:gdLst/>
              <a:ahLst/>
              <a:cxnLst/>
              <a:rect l="l" t="t" r="r" b="b"/>
              <a:pathLst>
                <a:path w="21747" h="25571" extrusionOk="0">
                  <a:moveTo>
                    <a:pt x="16310" y="0"/>
                  </a:moveTo>
                  <a:lnTo>
                    <a:pt x="16310" y="0"/>
                  </a:lnTo>
                  <a:cubicBezTo>
                    <a:pt x="15321" y="5931"/>
                    <a:pt x="12850" y="11861"/>
                    <a:pt x="8402" y="15815"/>
                  </a:cubicBezTo>
                  <a:lnTo>
                    <a:pt x="0" y="24711"/>
                  </a:lnTo>
                  <a:cubicBezTo>
                    <a:pt x="1587" y="25288"/>
                    <a:pt x="3215" y="25570"/>
                    <a:pt x="4836" y="25570"/>
                  </a:cubicBezTo>
                  <a:cubicBezTo>
                    <a:pt x="8772" y="25570"/>
                    <a:pt x="12665" y="23908"/>
                    <a:pt x="15815" y="20757"/>
                  </a:cubicBezTo>
                  <a:cubicBezTo>
                    <a:pt x="21252" y="15321"/>
                    <a:pt x="21746" y="5931"/>
                    <a:pt x="16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109"/>
            <p:cNvSpPr/>
            <p:nvPr/>
          </p:nvSpPr>
          <p:spPr>
            <a:xfrm>
              <a:off x="2809253" y="3338031"/>
              <a:ext cx="136429" cy="141478"/>
            </a:xfrm>
            <a:custGeom>
              <a:avLst/>
              <a:gdLst/>
              <a:ahLst/>
              <a:cxnLst/>
              <a:rect l="l" t="t" r="r" b="b"/>
              <a:pathLst>
                <a:path w="113219" h="117409" extrusionOk="0">
                  <a:moveTo>
                    <a:pt x="46109" y="0"/>
                  </a:moveTo>
                  <a:cubicBezTo>
                    <a:pt x="42989" y="0"/>
                    <a:pt x="39703" y="1085"/>
                    <a:pt x="36614" y="3622"/>
                  </a:cubicBezTo>
                  <a:lnTo>
                    <a:pt x="9926" y="29815"/>
                  </a:lnTo>
                  <a:cubicBezTo>
                    <a:pt x="1" y="40504"/>
                    <a:pt x="9537" y="54732"/>
                    <a:pt x="20769" y="54732"/>
                  </a:cubicBezTo>
                  <a:cubicBezTo>
                    <a:pt x="24078" y="54732"/>
                    <a:pt x="27534" y="53497"/>
                    <a:pt x="30684" y="50573"/>
                  </a:cubicBezTo>
                  <a:lnTo>
                    <a:pt x="30684" y="50573"/>
                  </a:lnTo>
                  <a:cubicBezTo>
                    <a:pt x="21810" y="61376"/>
                    <a:pt x="31008" y="74890"/>
                    <a:pt x="42054" y="74890"/>
                  </a:cubicBezTo>
                  <a:cubicBezTo>
                    <a:pt x="45157" y="74890"/>
                    <a:pt x="48406" y="73823"/>
                    <a:pt x="51441" y="71330"/>
                  </a:cubicBezTo>
                  <a:lnTo>
                    <a:pt x="51441" y="71330"/>
                  </a:lnTo>
                  <a:cubicBezTo>
                    <a:pt x="40819" y="81952"/>
                    <a:pt x="50580" y="96651"/>
                    <a:pt x="61950" y="96651"/>
                  </a:cubicBezTo>
                  <a:cubicBezTo>
                    <a:pt x="65392" y="96651"/>
                    <a:pt x="68982" y="95304"/>
                    <a:pt x="72198" y="92088"/>
                  </a:cubicBezTo>
                  <a:lnTo>
                    <a:pt x="72198" y="92088"/>
                  </a:lnTo>
                  <a:cubicBezTo>
                    <a:pt x="61576" y="102710"/>
                    <a:pt x="71338" y="117408"/>
                    <a:pt x="82707" y="117408"/>
                  </a:cubicBezTo>
                  <a:cubicBezTo>
                    <a:pt x="86150" y="117408"/>
                    <a:pt x="89739" y="116061"/>
                    <a:pt x="92955" y="112845"/>
                  </a:cubicBezTo>
                  <a:lnTo>
                    <a:pt x="107288" y="98018"/>
                  </a:lnTo>
                  <a:cubicBezTo>
                    <a:pt x="113219" y="92582"/>
                    <a:pt x="113219" y="83191"/>
                    <a:pt x="107288" y="77261"/>
                  </a:cubicBezTo>
                  <a:lnTo>
                    <a:pt x="107288" y="77755"/>
                  </a:lnTo>
                  <a:cubicBezTo>
                    <a:pt x="104570" y="74790"/>
                    <a:pt x="100863" y="73307"/>
                    <a:pt x="97156" y="73307"/>
                  </a:cubicBezTo>
                  <a:cubicBezTo>
                    <a:pt x="93591" y="73307"/>
                    <a:pt x="90027" y="74678"/>
                    <a:pt x="87341" y="77421"/>
                  </a:cubicBezTo>
                  <a:lnTo>
                    <a:pt x="87341" y="77421"/>
                  </a:lnTo>
                  <a:lnTo>
                    <a:pt x="95921" y="68365"/>
                  </a:lnTo>
                  <a:cubicBezTo>
                    <a:pt x="107927" y="57859"/>
                    <a:pt x="97716" y="42226"/>
                    <a:pt x="86046" y="42226"/>
                  </a:cubicBezTo>
                  <a:cubicBezTo>
                    <a:pt x="83004" y="42226"/>
                    <a:pt x="79862" y="43288"/>
                    <a:pt x="76990" y="45781"/>
                  </a:cubicBezTo>
                  <a:lnTo>
                    <a:pt x="76990" y="45781"/>
                  </a:lnTo>
                  <a:lnTo>
                    <a:pt x="84554" y="38217"/>
                  </a:lnTo>
                  <a:cubicBezTo>
                    <a:pt x="94479" y="27528"/>
                    <a:pt x="84943" y="13301"/>
                    <a:pt x="73711" y="13301"/>
                  </a:cubicBezTo>
                  <a:cubicBezTo>
                    <a:pt x="70402" y="13301"/>
                    <a:pt x="66946" y="14536"/>
                    <a:pt x="63796" y="17460"/>
                  </a:cubicBezTo>
                  <a:lnTo>
                    <a:pt x="57372" y="23885"/>
                  </a:lnTo>
                  <a:cubicBezTo>
                    <a:pt x="65818" y="13135"/>
                    <a:pt x="56967" y="0"/>
                    <a:pt x="46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109"/>
            <p:cNvSpPr/>
            <p:nvPr/>
          </p:nvSpPr>
          <p:spPr>
            <a:xfrm>
              <a:off x="2958925" y="3448375"/>
              <a:ext cx="625" cy="625"/>
            </a:xfrm>
            <a:custGeom>
              <a:avLst/>
              <a:gdLst/>
              <a:ahLst/>
              <a:cxnLst/>
              <a:rect l="l" t="t" r="r" b="b"/>
              <a:pathLst>
                <a:path w="25" h="25" extrusionOk="0">
                  <a:moveTo>
                    <a:pt x="24" y="25"/>
                  </a:moveTo>
                  <a:lnTo>
                    <a:pt x="24" y="25"/>
                  </a:lnTo>
                  <a:lnTo>
                    <a:pt x="0" y="1"/>
                  </a:lnTo>
                  <a:lnTo>
                    <a:pt x="24" y="25"/>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109"/>
            <p:cNvSpPr/>
            <p:nvPr/>
          </p:nvSpPr>
          <p:spPr>
            <a:xfrm>
              <a:off x="2792225" y="3231075"/>
              <a:ext cx="257400" cy="222775"/>
            </a:xfrm>
            <a:custGeom>
              <a:avLst/>
              <a:gdLst/>
              <a:ahLst/>
              <a:cxnLst/>
              <a:rect l="l" t="t" r="r" b="b"/>
              <a:pathLst>
                <a:path w="10296" h="8911" extrusionOk="0">
                  <a:moveTo>
                    <a:pt x="2882" y="1"/>
                  </a:moveTo>
                  <a:cubicBezTo>
                    <a:pt x="2786" y="1"/>
                    <a:pt x="2715" y="24"/>
                    <a:pt x="2667" y="96"/>
                  </a:cubicBezTo>
                  <a:lnTo>
                    <a:pt x="143" y="2620"/>
                  </a:lnTo>
                  <a:cubicBezTo>
                    <a:pt x="0" y="2739"/>
                    <a:pt x="0" y="2930"/>
                    <a:pt x="143" y="3049"/>
                  </a:cubicBezTo>
                  <a:lnTo>
                    <a:pt x="238" y="3144"/>
                  </a:lnTo>
                  <a:cubicBezTo>
                    <a:pt x="381" y="3311"/>
                    <a:pt x="476" y="3525"/>
                    <a:pt x="429" y="3763"/>
                  </a:cubicBezTo>
                  <a:cubicBezTo>
                    <a:pt x="381" y="4192"/>
                    <a:pt x="524" y="4621"/>
                    <a:pt x="810" y="4906"/>
                  </a:cubicBezTo>
                  <a:lnTo>
                    <a:pt x="977" y="5073"/>
                  </a:lnTo>
                  <a:lnTo>
                    <a:pt x="2024" y="4001"/>
                  </a:lnTo>
                  <a:cubicBezTo>
                    <a:pt x="2286" y="3751"/>
                    <a:pt x="2626" y="3626"/>
                    <a:pt x="2965" y="3626"/>
                  </a:cubicBezTo>
                  <a:cubicBezTo>
                    <a:pt x="3304" y="3626"/>
                    <a:pt x="3644" y="3751"/>
                    <a:pt x="3906" y="4001"/>
                  </a:cubicBezTo>
                  <a:cubicBezTo>
                    <a:pt x="4001" y="4097"/>
                    <a:pt x="4072" y="4216"/>
                    <a:pt x="4144" y="4335"/>
                  </a:cubicBezTo>
                  <a:cubicBezTo>
                    <a:pt x="4191" y="4330"/>
                    <a:pt x="4239" y="4327"/>
                    <a:pt x="4285" y="4327"/>
                  </a:cubicBezTo>
                  <a:cubicBezTo>
                    <a:pt x="5143" y="4327"/>
                    <a:pt x="5775" y="5142"/>
                    <a:pt x="5549" y="5978"/>
                  </a:cubicBezTo>
                  <a:cubicBezTo>
                    <a:pt x="5620" y="6049"/>
                    <a:pt x="5692" y="6097"/>
                    <a:pt x="5763" y="6145"/>
                  </a:cubicBezTo>
                  <a:cubicBezTo>
                    <a:pt x="6097" y="6478"/>
                    <a:pt x="6216" y="6978"/>
                    <a:pt x="6120" y="7431"/>
                  </a:cubicBezTo>
                  <a:cubicBezTo>
                    <a:pt x="6192" y="7478"/>
                    <a:pt x="6240" y="7526"/>
                    <a:pt x="6311" y="7597"/>
                  </a:cubicBezTo>
                  <a:cubicBezTo>
                    <a:pt x="6597" y="7883"/>
                    <a:pt x="6740" y="8312"/>
                    <a:pt x="6692" y="8717"/>
                  </a:cubicBezTo>
                  <a:cubicBezTo>
                    <a:pt x="6849" y="8853"/>
                    <a:pt x="7018" y="8911"/>
                    <a:pt x="7178" y="8911"/>
                  </a:cubicBezTo>
                  <a:cubicBezTo>
                    <a:pt x="7747" y="8911"/>
                    <a:pt x="8212" y="8184"/>
                    <a:pt x="7692" y="7645"/>
                  </a:cubicBezTo>
                  <a:lnTo>
                    <a:pt x="7692" y="7645"/>
                  </a:lnTo>
                  <a:cubicBezTo>
                    <a:pt x="7854" y="7807"/>
                    <a:pt x="8035" y="7874"/>
                    <a:pt x="8209" y="7874"/>
                  </a:cubicBezTo>
                  <a:cubicBezTo>
                    <a:pt x="8778" y="7874"/>
                    <a:pt x="9269" y="7150"/>
                    <a:pt x="8740" y="6621"/>
                  </a:cubicBezTo>
                  <a:lnTo>
                    <a:pt x="8740" y="6621"/>
                  </a:lnTo>
                  <a:cubicBezTo>
                    <a:pt x="8899" y="6780"/>
                    <a:pt x="9076" y="6847"/>
                    <a:pt x="9246" y="6847"/>
                  </a:cubicBezTo>
                  <a:cubicBezTo>
                    <a:pt x="9812" y="6847"/>
                    <a:pt x="10295" y="6104"/>
                    <a:pt x="9764" y="5573"/>
                  </a:cubicBezTo>
                  <a:lnTo>
                    <a:pt x="8288" y="4097"/>
                  </a:lnTo>
                  <a:lnTo>
                    <a:pt x="7502" y="3311"/>
                  </a:lnTo>
                  <a:cubicBezTo>
                    <a:pt x="7462" y="3314"/>
                    <a:pt x="7422" y="3315"/>
                    <a:pt x="7382" y="3315"/>
                  </a:cubicBezTo>
                  <a:cubicBezTo>
                    <a:pt x="7113" y="3315"/>
                    <a:pt x="6846" y="3248"/>
                    <a:pt x="6597" y="3144"/>
                  </a:cubicBezTo>
                  <a:lnTo>
                    <a:pt x="5978" y="3763"/>
                  </a:lnTo>
                  <a:cubicBezTo>
                    <a:pt x="5692" y="4049"/>
                    <a:pt x="5329" y="4192"/>
                    <a:pt x="4968" y="4192"/>
                  </a:cubicBezTo>
                  <a:cubicBezTo>
                    <a:pt x="4608" y="4192"/>
                    <a:pt x="4251" y="4049"/>
                    <a:pt x="3977" y="3763"/>
                  </a:cubicBezTo>
                  <a:lnTo>
                    <a:pt x="3953" y="3763"/>
                  </a:lnTo>
                  <a:cubicBezTo>
                    <a:pt x="3406" y="3192"/>
                    <a:pt x="3429" y="2311"/>
                    <a:pt x="3977" y="1763"/>
                  </a:cubicBezTo>
                  <a:lnTo>
                    <a:pt x="4954" y="786"/>
                  </a:lnTo>
                  <a:cubicBezTo>
                    <a:pt x="4704" y="516"/>
                    <a:pt x="4345" y="373"/>
                    <a:pt x="3972" y="373"/>
                  </a:cubicBezTo>
                  <a:cubicBezTo>
                    <a:pt x="3918" y="373"/>
                    <a:pt x="3864" y="376"/>
                    <a:pt x="3810" y="382"/>
                  </a:cubicBezTo>
                  <a:cubicBezTo>
                    <a:pt x="3768" y="390"/>
                    <a:pt x="3727" y="394"/>
                    <a:pt x="3686" y="394"/>
                  </a:cubicBezTo>
                  <a:cubicBezTo>
                    <a:pt x="3498" y="394"/>
                    <a:pt x="3328" y="309"/>
                    <a:pt x="3191" y="191"/>
                  </a:cubicBezTo>
                  <a:lnTo>
                    <a:pt x="3096" y="96"/>
                  </a:lnTo>
                  <a:cubicBezTo>
                    <a:pt x="3048" y="48"/>
                    <a:pt x="2953" y="1"/>
                    <a:pt x="2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109"/>
            <p:cNvSpPr/>
            <p:nvPr/>
          </p:nvSpPr>
          <p:spPr>
            <a:xfrm>
              <a:off x="2894625" y="3231225"/>
              <a:ext cx="167325" cy="122525"/>
            </a:xfrm>
            <a:custGeom>
              <a:avLst/>
              <a:gdLst/>
              <a:ahLst/>
              <a:cxnLst/>
              <a:rect l="l" t="t" r="r" b="b"/>
              <a:pathLst>
                <a:path w="6693" h="4901" extrusionOk="0">
                  <a:moveTo>
                    <a:pt x="3837" y="0"/>
                  </a:moveTo>
                  <a:cubicBezTo>
                    <a:pt x="3757" y="0"/>
                    <a:pt x="3680" y="30"/>
                    <a:pt x="3620" y="90"/>
                  </a:cubicBezTo>
                  <a:lnTo>
                    <a:pt x="3525" y="185"/>
                  </a:lnTo>
                  <a:cubicBezTo>
                    <a:pt x="3388" y="303"/>
                    <a:pt x="3218" y="388"/>
                    <a:pt x="3030" y="388"/>
                  </a:cubicBezTo>
                  <a:cubicBezTo>
                    <a:pt x="2989" y="388"/>
                    <a:pt x="2948" y="384"/>
                    <a:pt x="2906" y="376"/>
                  </a:cubicBezTo>
                  <a:cubicBezTo>
                    <a:pt x="2851" y="369"/>
                    <a:pt x="2797" y="367"/>
                    <a:pt x="2743" y="367"/>
                  </a:cubicBezTo>
                  <a:cubicBezTo>
                    <a:pt x="2370" y="367"/>
                    <a:pt x="2012" y="507"/>
                    <a:pt x="1763" y="757"/>
                  </a:cubicBezTo>
                  <a:lnTo>
                    <a:pt x="310" y="2209"/>
                  </a:lnTo>
                  <a:cubicBezTo>
                    <a:pt x="0" y="2495"/>
                    <a:pt x="0" y="2995"/>
                    <a:pt x="286" y="3305"/>
                  </a:cubicBezTo>
                  <a:cubicBezTo>
                    <a:pt x="441" y="3460"/>
                    <a:pt x="643" y="3537"/>
                    <a:pt x="846" y="3537"/>
                  </a:cubicBezTo>
                  <a:cubicBezTo>
                    <a:pt x="1048" y="3537"/>
                    <a:pt x="1250" y="3460"/>
                    <a:pt x="1405" y="3305"/>
                  </a:cubicBezTo>
                  <a:lnTo>
                    <a:pt x="2405" y="2305"/>
                  </a:lnTo>
                  <a:cubicBezTo>
                    <a:pt x="2642" y="2541"/>
                    <a:pt x="2975" y="2680"/>
                    <a:pt x="3309" y="2680"/>
                  </a:cubicBezTo>
                  <a:cubicBezTo>
                    <a:pt x="3414" y="2680"/>
                    <a:pt x="3518" y="2666"/>
                    <a:pt x="3620" y="2638"/>
                  </a:cubicBezTo>
                  <a:lnTo>
                    <a:pt x="5882" y="4900"/>
                  </a:lnTo>
                  <a:cubicBezTo>
                    <a:pt x="6192" y="4591"/>
                    <a:pt x="6335" y="4162"/>
                    <a:pt x="6263" y="3733"/>
                  </a:cubicBezTo>
                  <a:cubicBezTo>
                    <a:pt x="6240" y="3519"/>
                    <a:pt x="6311" y="3281"/>
                    <a:pt x="6478" y="3138"/>
                  </a:cubicBezTo>
                  <a:lnTo>
                    <a:pt x="6573" y="3043"/>
                  </a:lnTo>
                  <a:cubicBezTo>
                    <a:pt x="6692" y="2924"/>
                    <a:pt x="6692" y="2709"/>
                    <a:pt x="6573" y="2590"/>
                  </a:cubicBezTo>
                  <a:lnTo>
                    <a:pt x="6573" y="2614"/>
                  </a:lnTo>
                  <a:lnTo>
                    <a:pt x="4073" y="90"/>
                  </a:lnTo>
                  <a:cubicBezTo>
                    <a:pt x="4001" y="30"/>
                    <a:pt x="3918" y="0"/>
                    <a:pt x="38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109"/>
            <p:cNvSpPr/>
            <p:nvPr/>
          </p:nvSpPr>
          <p:spPr>
            <a:xfrm>
              <a:off x="2958783" y="3447804"/>
              <a:ext cx="596" cy="598"/>
            </a:xfrm>
            <a:custGeom>
              <a:avLst/>
              <a:gdLst/>
              <a:ahLst/>
              <a:cxnLst/>
              <a:rect l="l" t="t" r="r" b="b"/>
              <a:pathLst>
                <a:path w="495" h="496" extrusionOk="0">
                  <a:moveTo>
                    <a:pt x="495" y="495"/>
                  </a:moveTo>
                  <a:lnTo>
                    <a:pt x="495" y="495"/>
                  </a:lnTo>
                  <a:lnTo>
                    <a:pt x="0" y="1"/>
                  </a:lnTo>
                  <a:lnTo>
                    <a:pt x="495" y="495"/>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49" name="Google Shape;14049;p109"/>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Goals &amp; Results</a:t>
            </a:r>
            <a:endParaRPr sz="1600">
              <a:solidFill>
                <a:srgbClr val="FFFFFF"/>
              </a:solidFill>
            </a:endParaRPr>
          </a:p>
        </p:txBody>
      </p:sp>
      <p:sp>
        <p:nvSpPr>
          <p:cNvPr id="14050" name="Google Shape;14050;p10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4054"/>
        <p:cNvGrpSpPr/>
        <p:nvPr/>
      </p:nvGrpSpPr>
      <p:grpSpPr>
        <a:xfrm>
          <a:off x="0" y="0"/>
          <a:ext cx="0" cy="0"/>
          <a:chOff x="0" y="0"/>
          <a:chExt cx="0" cy="0"/>
        </a:xfrm>
      </p:grpSpPr>
      <p:grpSp>
        <p:nvGrpSpPr>
          <p:cNvPr id="14055" name="Google Shape;14055;p110"/>
          <p:cNvGrpSpPr/>
          <p:nvPr/>
        </p:nvGrpSpPr>
        <p:grpSpPr>
          <a:xfrm>
            <a:off x="1090526" y="1805904"/>
            <a:ext cx="341804" cy="341957"/>
            <a:chOff x="1757188" y="1943950"/>
            <a:chExt cx="341804" cy="341957"/>
          </a:xfrm>
        </p:grpSpPr>
        <p:sp>
          <p:nvSpPr>
            <p:cNvPr id="14056" name="Google Shape;14056;p110"/>
            <p:cNvSpPr/>
            <p:nvPr/>
          </p:nvSpPr>
          <p:spPr>
            <a:xfrm>
              <a:off x="1757188" y="2060545"/>
              <a:ext cx="341804" cy="107372"/>
            </a:xfrm>
            <a:custGeom>
              <a:avLst/>
              <a:gdLst/>
              <a:ahLst/>
              <a:cxnLst/>
              <a:rect l="l" t="t" r="r" b="b"/>
              <a:pathLst>
                <a:path w="11527" h="3621" extrusionOk="0">
                  <a:moveTo>
                    <a:pt x="2501" y="0"/>
                  </a:moveTo>
                  <a:lnTo>
                    <a:pt x="2501" y="858"/>
                  </a:lnTo>
                  <a:cubicBezTo>
                    <a:pt x="2215" y="953"/>
                    <a:pt x="2001" y="1191"/>
                    <a:pt x="1882" y="1501"/>
                  </a:cubicBezTo>
                  <a:lnTo>
                    <a:pt x="0" y="1501"/>
                  </a:lnTo>
                  <a:lnTo>
                    <a:pt x="0" y="2167"/>
                  </a:lnTo>
                  <a:lnTo>
                    <a:pt x="1882" y="2167"/>
                  </a:lnTo>
                  <a:cubicBezTo>
                    <a:pt x="2025" y="2548"/>
                    <a:pt x="2382" y="2858"/>
                    <a:pt x="2834" y="2858"/>
                  </a:cubicBezTo>
                  <a:cubicBezTo>
                    <a:pt x="3287" y="2858"/>
                    <a:pt x="3644" y="2596"/>
                    <a:pt x="3787" y="2167"/>
                  </a:cubicBezTo>
                  <a:lnTo>
                    <a:pt x="4811" y="2167"/>
                  </a:lnTo>
                  <a:cubicBezTo>
                    <a:pt x="4882" y="2477"/>
                    <a:pt x="5121" y="2691"/>
                    <a:pt x="5430" y="2787"/>
                  </a:cubicBezTo>
                  <a:lnTo>
                    <a:pt x="5430" y="3620"/>
                  </a:lnTo>
                  <a:lnTo>
                    <a:pt x="6121" y="3620"/>
                  </a:lnTo>
                  <a:lnTo>
                    <a:pt x="6121" y="2787"/>
                  </a:lnTo>
                  <a:cubicBezTo>
                    <a:pt x="6407" y="2715"/>
                    <a:pt x="6621" y="2477"/>
                    <a:pt x="6740" y="2167"/>
                  </a:cubicBezTo>
                  <a:lnTo>
                    <a:pt x="7740" y="2167"/>
                  </a:lnTo>
                  <a:cubicBezTo>
                    <a:pt x="7907" y="2548"/>
                    <a:pt x="8264" y="2858"/>
                    <a:pt x="8693" y="2858"/>
                  </a:cubicBezTo>
                  <a:cubicBezTo>
                    <a:pt x="9145" y="2858"/>
                    <a:pt x="9502" y="2596"/>
                    <a:pt x="9645" y="2167"/>
                  </a:cubicBezTo>
                  <a:lnTo>
                    <a:pt x="11527" y="2167"/>
                  </a:lnTo>
                  <a:lnTo>
                    <a:pt x="11527" y="1501"/>
                  </a:lnTo>
                  <a:lnTo>
                    <a:pt x="9693" y="1501"/>
                  </a:lnTo>
                  <a:cubicBezTo>
                    <a:pt x="9598" y="1191"/>
                    <a:pt x="9360" y="977"/>
                    <a:pt x="9050" y="858"/>
                  </a:cubicBezTo>
                  <a:lnTo>
                    <a:pt x="9050" y="0"/>
                  </a:lnTo>
                  <a:lnTo>
                    <a:pt x="8383" y="0"/>
                  </a:lnTo>
                  <a:lnTo>
                    <a:pt x="8383" y="858"/>
                  </a:lnTo>
                  <a:cubicBezTo>
                    <a:pt x="8074" y="953"/>
                    <a:pt x="7859" y="1191"/>
                    <a:pt x="7740" y="1501"/>
                  </a:cubicBezTo>
                  <a:lnTo>
                    <a:pt x="6740" y="1501"/>
                  </a:lnTo>
                  <a:cubicBezTo>
                    <a:pt x="6597" y="1096"/>
                    <a:pt x="6240" y="810"/>
                    <a:pt x="5787" y="810"/>
                  </a:cubicBezTo>
                  <a:cubicBezTo>
                    <a:pt x="5335" y="810"/>
                    <a:pt x="4978" y="1096"/>
                    <a:pt x="4835" y="1501"/>
                  </a:cubicBezTo>
                  <a:lnTo>
                    <a:pt x="3811" y="1501"/>
                  </a:lnTo>
                  <a:cubicBezTo>
                    <a:pt x="3739" y="1191"/>
                    <a:pt x="3501" y="977"/>
                    <a:pt x="3192" y="858"/>
                  </a:cubicBezTo>
                  <a:lnTo>
                    <a:pt x="31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110"/>
            <p:cNvSpPr/>
            <p:nvPr/>
          </p:nvSpPr>
          <p:spPr>
            <a:xfrm>
              <a:off x="1793898" y="1943950"/>
              <a:ext cx="98891" cy="97557"/>
            </a:xfrm>
            <a:custGeom>
              <a:avLst/>
              <a:gdLst/>
              <a:ahLst/>
              <a:cxnLst/>
              <a:rect l="l" t="t" r="r" b="b"/>
              <a:pathLst>
                <a:path w="3335" h="3290" extrusionOk="0">
                  <a:moveTo>
                    <a:pt x="1655" y="1"/>
                  </a:moveTo>
                  <a:cubicBezTo>
                    <a:pt x="742" y="1"/>
                    <a:pt x="25" y="745"/>
                    <a:pt x="25" y="1646"/>
                  </a:cubicBezTo>
                  <a:cubicBezTo>
                    <a:pt x="1" y="2456"/>
                    <a:pt x="549" y="3099"/>
                    <a:pt x="1311" y="3289"/>
                  </a:cubicBezTo>
                  <a:lnTo>
                    <a:pt x="1977" y="3289"/>
                  </a:lnTo>
                  <a:cubicBezTo>
                    <a:pt x="2763" y="3123"/>
                    <a:pt x="3335" y="2408"/>
                    <a:pt x="3287" y="1575"/>
                  </a:cubicBezTo>
                  <a:cubicBezTo>
                    <a:pt x="3263" y="741"/>
                    <a:pt x="2573" y="74"/>
                    <a:pt x="1739" y="3"/>
                  </a:cubicBezTo>
                  <a:cubicBezTo>
                    <a:pt x="1711" y="2"/>
                    <a:pt x="1683"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110"/>
            <p:cNvSpPr/>
            <p:nvPr/>
          </p:nvSpPr>
          <p:spPr>
            <a:xfrm>
              <a:off x="1966923" y="1943950"/>
              <a:ext cx="98891" cy="97557"/>
            </a:xfrm>
            <a:custGeom>
              <a:avLst/>
              <a:gdLst/>
              <a:ahLst/>
              <a:cxnLst/>
              <a:rect l="l" t="t" r="r" b="b"/>
              <a:pathLst>
                <a:path w="3335" h="3290" extrusionOk="0">
                  <a:moveTo>
                    <a:pt x="1654" y="1"/>
                  </a:moveTo>
                  <a:cubicBezTo>
                    <a:pt x="742" y="1"/>
                    <a:pt x="24" y="745"/>
                    <a:pt x="24" y="1646"/>
                  </a:cubicBezTo>
                  <a:cubicBezTo>
                    <a:pt x="0" y="2456"/>
                    <a:pt x="548" y="3099"/>
                    <a:pt x="1310" y="3289"/>
                  </a:cubicBezTo>
                  <a:lnTo>
                    <a:pt x="1977" y="3289"/>
                  </a:lnTo>
                  <a:cubicBezTo>
                    <a:pt x="2763" y="3123"/>
                    <a:pt x="3334" y="2408"/>
                    <a:pt x="3287" y="1575"/>
                  </a:cubicBezTo>
                  <a:cubicBezTo>
                    <a:pt x="3263" y="741"/>
                    <a:pt x="2572" y="74"/>
                    <a:pt x="1739" y="3"/>
                  </a:cubicBezTo>
                  <a:cubicBezTo>
                    <a:pt x="1711" y="2"/>
                    <a:pt x="1682" y="1"/>
                    <a:pt x="1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110"/>
            <p:cNvSpPr/>
            <p:nvPr/>
          </p:nvSpPr>
          <p:spPr>
            <a:xfrm>
              <a:off x="1879358" y="2188350"/>
              <a:ext cx="98891" cy="97557"/>
            </a:xfrm>
            <a:custGeom>
              <a:avLst/>
              <a:gdLst/>
              <a:ahLst/>
              <a:cxnLst/>
              <a:rect l="l" t="t" r="r" b="b"/>
              <a:pathLst>
                <a:path w="3335" h="3290" extrusionOk="0">
                  <a:moveTo>
                    <a:pt x="1334" y="1"/>
                  </a:moveTo>
                  <a:cubicBezTo>
                    <a:pt x="572" y="167"/>
                    <a:pt x="0" y="858"/>
                    <a:pt x="24" y="1715"/>
                  </a:cubicBezTo>
                  <a:cubicBezTo>
                    <a:pt x="48" y="2549"/>
                    <a:pt x="739" y="3216"/>
                    <a:pt x="1572" y="3287"/>
                  </a:cubicBezTo>
                  <a:cubicBezTo>
                    <a:pt x="1601" y="3289"/>
                    <a:pt x="1629" y="3289"/>
                    <a:pt x="1657" y="3289"/>
                  </a:cubicBezTo>
                  <a:cubicBezTo>
                    <a:pt x="2569" y="3289"/>
                    <a:pt x="3287" y="2545"/>
                    <a:pt x="3287" y="1644"/>
                  </a:cubicBezTo>
                  <a:cubicBezTo>
                    <a:pt x="3334" y="834"/>
                    <a:pt x="2763" y="167"/>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0" name="Google Shape;14060;p110"/>
          <p:cNvGrpSpPr/>
          <p:nvPr/>
        </p:nvGrpSpPr>
        <p:grpSpPr>
          <a:xfrm>
            <a:off x="1830609" y="1780311"/>
            <a:ext cx="341836" cy="310762"/>
            <a:chOff x="2349655" y="1932711"/>
            <a:chExt cx="341836" cy="310762"/>
          </a:xfrm>
        </p:grpSpPr>
        <p:sp>
          <p:nvSpPr>
            <p:cNvPr id="14061" name="Google Shape;14061;p110"/>
            <p:cNvSpPr/>
            <p:nvPr/>
          </p:nvSpPr>
          <p:spPr>
            <a:xfrm>
              <a:off x="2349655" y="1949673"/>
              <a:ext cx="90440" cy="63634"/>
            </a:xfrm>
            <a:custGeom>
              <a:avLst/>
              <a:gdLst/>
              <a:ahLst/>
              <a:cxnLst/>
              <a:rect l="l" t="t" r="r" b="b"/>
              <a:pathLst>
                <a:path w="3050" h="2146" extrusionOk="0">
                  <a:moveTo>
                    <a:pt x="1096" y="0"/>
                  </a:moveTo>
                  <a:cubicBezTo>
                    <a:pt x="477" y="0"/>
                    <a:pt x="1" y="524"/>
                    <a:pt x="25" y="1144"/>
                  </a:cubicBezTo>
                  <a:cubicBezTo>
                    <a:pt x="72" y="1667"/>
                    <a:pt x="477" y="2072"/>
                    <a:pt x="1025" y="2144"/>
                  </a:cubicBezTo>
                  <a:cubicBezTo>
                    <a:pt x="1043" y="2145"/>
                    <a:pt x="1061" y="2145"/>
                    <a:pt x="1079" y="2145"/>
                  </a:cubicBezTo>
                  <a:cubicBezTo>
                    <a:pt x="1557" y="2145"/>
                    <a:pt x="1983" y="1843"/>
                    <a:pt x="2120" y="1429"/>
                  </a:cubicBezTo>
                  <a:lnTo>
                    <a:pt x="3049" y="1429"/>
                  </a:lnTo>
                  <a:lnTo>
                    <a:pt x="3049" y="739"/>
                  </a:lnTo>
                  <a:lnTo>
                    <a:pt x="2120" y="739"/>
                  </a:lnTo>
                  <a:cubicBezTo>
                    <a:pt x="1977" y="286"/>
                    <a:pt x="1573"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110"/>
            <p:cNvSpPr/>
            <p:nvPr/>
          </p:nvSpPr>
          <p:spPr>
            <a:xfrm>
              <a:off x="2459134" y="1932711"/>
              <a:ext cx="129255" cy="95362"/>
            </a:xfrm>
            <a:custGeom>
              <a:avLst/>
              <a:gdLst/>
              <a:ahLst/>
              <a:cxnLst/>
              <a:rect l="l" t="t" r="r" b="b"/>
              <a:pathLst>
                <a:path w="4359" h="3216" extrusionOk="0">
                  <a:moveTo>
                    <a:pt x="2048" y="1"/>
                  </a:moveTo>
                  <a:lnTo>
                    <a:pt x="2048" y="811"/>
                  </a:lnTo>
                  <a:lnTo>
                    <a:pt x="0" y="811"/>
                  </a:lnTo>
                  <a:lnTo>
                    <a:pt x="0" y="2406"/>
                  </a:lnTo>
                  <a:lnTo>
                    <a:pt x="2048" y="2406"/>
                  </a:lnTo>
                  <a:lnTo>
                    <a:pt x="2048" y="3216"/>
                  </a:lnTo>
                  <a:lnTo>
                    <a:pt x="4358" y="1597"/>
                  </a:lnTo>
                  <a:lnTo>
                    <a:pt x="20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110"/>
            <p:cNvSpPr/>
            <p:nvPr/>
          </p:nvSpPr>
          <p:spPr>
            <a:xfrm>
              <a:off x="2349655" y="2057728"/>
              <a:ext cx="90440" cy="63723"/>
            </a:xfrm>
            <a:custGeom>
              <a:avLst/>
              <a:gdLst/>
              <a:ahLst/>
              <a:cxnLst/>
              <a:rect l="l" t="t" r="r" b="b"/>
              <a:pathLst>
                <a:path w="3050" h="2149" extrusionOk="0">
                  <a:moveTo>
                    <a:pt x="1096" y="0"/>
                  </a:moveTo>
                  <a:cubicBezTo>
                    <a:pt x="477" y="0"/>
                    <a:pt x="1" y="548"/>
                    <a:pt x="25" y="1167"/>
                  </a:cubicBezTo>
                  <a:cubicBezTo>
                    <a:pt x="72" y="1667"/>
                    <a:pt x="477" y="2096"/>
                    <a:pt x="1025" y="2143"/>
                  </a:cubicBezTo>
                  <a:cubicBezTo>
                    <a:pt x="1059" y="2147"/>
                    <a:pt x="1093" y="2148"/>
                    <a:pt x="1126" y="2148"/>
                  </a:cubicBezTo>
                  <a:cubicBezTo>
                    <a:pt x="1585" y="2148"/>
                    <a:pt x="1987" y="1851"/>
                    <a:pt x="2120" y="1429"/>
                  </a:cubicBezTo>
                  <a:lnTo>
                    <a:pt x="3049" y="1429"/>
                  </a:lnTo>
                  <a:lnTo>
                    <a:pt x="3049" y="762"/>
                  </a:lnTo>
                  <a:lnTo>
                    <a:pt x="2120" y="762"/>
                  </a:lnTo>
                  <a:cubicBezTo>
                    <a:pt x="1977" y="310"/>
                    <a:pt x="1573"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110"/>
            <p:cNvSpPr/>
            <p:nvPr/>
          </p:nvSpPr>
          <p:spPr>
            <a:xfrm>
              <a:off x="2459134" y="2043584"/>
              <a:ext cx="180080" cy="91834"/>
            </a:xfrm>
            <a:custGeom>
              <a:avLst/>
              <a:gdLst/>
              <a:ahLst/>
              <a:cxnLst/>
              <a:rect l="l" t="t" r="r" b="b"/>
              <a:pathLst>
                <a:path w="6073" h="3097" extrusionOk="0">
                  <a:moveTo>
                    <a:pt x="3858" y="1"/>
                  </a:moveTo>
                  <a:lnTo>
                    <a:pt x="3858" y="787"/>
                  </a:lnTo>
                  <a:lnTo>
                    <a:pt x="0" y="787"/>
                  </a:lnTo>
                  <a:lnTo>
                    <a:pt x="0" y="2358"/>
                  </a:lnTo>
                  <a:lnTo>
                    <a:pt x="3858" y="2358"/>
                  </a:lnTo>
                  <a:lnTo>
                    <a:pt x="3858" y="3097"/>
                  </a:lnTo>
                  <a:lnTo>
                    <a:pt x="3882" y="3097"/>
                  </a:lnTo>
                  <a:lnTo>
                    <a:pt x="6073" y="1549"/>
                  </a:lnTo>
                  <a:lnTo>
                    <a:pt x="38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110"/>
            <p:cNvSpPr/>
            <p:nvPr/>
          </p:nvSpPr>
          <p:spPr>
            <a:xfrm>
              <a:off x="2349655" y="2165754"/>
              <a:ext cx="90440" cy="63634"/>
            </a:xfrm>
            <a:custGeom>
              <a:avLst/>
              <a:gdLst/>
              <a:ahLst/>
              <a:cxnLst/>
              <a:rect l="l" t="t" r="r" b="b"/>
              <a:pathLst>
                <a:path w="3050" h="2146" extrusionOk="0">
                  <a:moveTo>
                    <a:pt x="1096" y="1"/>
                  </a:moveTo>
                  <a:cubicBezTo>
                    <a:pt x="477" y="1"/>
                    <a:pt x="1" y="525"/>
                    <a:pt x="25" y="1144"/>
                  </a:cubicBezTo>
                  <a:cubicBezTo>
                    <a:pt x="72" y="1668"/>
                    <a:pt x="477" y="2073"/>
                    <a:pt x="1025" y="2144"/>
                  </a:cubicBezTo>
                  <a:cubicBezTo>
                    <a:pt x="1043" y="2145"/>
                    <a:pt x="1061" y="2145"/>
                    <a:pt x="1079" y="2145"/>
                  </a:cubicBezTo>
                  <a:cubicBezTo>
                    <a:pt x="1557" y="2145"/>
                    <a:pt x="1983" y="1843"/>
                    <a:pt x="2120" y="1430"/>
                  </a:cubicBezTo>
                  <a:lnTo>
                    <a:pt x="3049" y="1430"/>
                  </a:lnTo>
                  <a:lnTo>
                    <a:pt x="3049" y="739"/>
                  </a:lnTo>
                  <a:lnTo>
                    <a:pt x="2120" y="739"/>
                  </a:lnTo>
                  <a:cubicBezTo>
                    <a:pt x="1977" y="286"/>
                    <a:pt x="1573"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110"/>
            <p:cNvSpPr/>
            <p:nvPr/>
          </p:nvSpPr>
          <p:spPr>
            <a:xfrm>
              <a:off x="2459134" y="2151639"/>
              <a:ext cx="232357" cy="91834"/>
            </a:xfrm>
            <a:custGeom>
              <a:avLst/>
              <a:gdLst/>
              <a:ahLst/>
              <a:cxnLst/>
              <a:rect l="l" t="t" r="r" b="b"/>
              <a:pathLst>
                <a:path w="7836" h="3097" extrusionOk="0">
                  <a:moveTo>
                    <a:pt x="5668" y="0"/>
                  </a:moveTo>
                  <a:lnTo>
                    <a:pt x="5668" y="762"/>
                  </a:lnTo>
                  <a:lnTo>
                    <a:pt x="0" y="762"/>
                  </a:lnTo>
                  <a:lnTo>
                    <a:pt x="0" y="2310"/>
                  </a:lnTo>
                  <a:lnTo>
                    <a:pt x="5668" y="2310"/>
                  </a:lnTo>
                  <a:lnTo>
                    <a:pt x="5668" y="3096"/>
                  </a:lnTo>
                  <a:lnTo>
                    <a:pt x="7835" y="1548"/>
                  </a:lnTo>
                  <a:lnTo>
                    <a:pt x="566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7" name="Google Shape;14067;p110"/>
          <p:cNvGrpSpPr/>
          <p:nvPr/>
        </p:nvGrpSpPr>
        <p:grpSpPr>
          <a:xfrm>
            <a:off x="2596134" y="1790927"/>
            <a:ext cx="307200" cy="340386"/>
            <a:chOff x="2967565" y="1943327"/>
            <a:chExt cx="307200" cy="340386"/>
          </a:xfrm>
        </p:grpSpPr>
        <p:sp>
          <p:nvSpPr>
            <p:cNvPr id="14068" name="Google Shape;14068;p110"/>
            <p:cNvSpPr/>
            <p:nvPr/>
          </p:nvSpPr>
          <p:spPr>
            <a:xfrm>
              <a:off x="3030429" y="2095862"/>
              <a:ext cx="182215" cy="49460"/>
            </a:xfrm>
            <a:custGeom>
              <a:avLst/>
              <a:gdLst/>
              <a:ahLst/>
              <a:cxnLst/>
              <a:rect l="l" t="t" r="r" b="b"/>
              <a:pathLst>
                <a:path w="6145" h="1668" extrusionOk="0">
                  <a:moveTo>
                    <a:pt x="738" y="0"/>
                  </a:moveTo>
                  <a:lnTo>
                    <a:pt x="0" y="1667"/>
                  </a:lnTo>
                  <a:lnTo>
                    <a:pt x="6144" y="1667"/>
                  </a:lnTo>
                  <a:lnTo>
                    <a:pt x="5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110"/>
            <p:cNvSpPr/>
            <p:nvPr/>
          </p:nvSpPr>
          <p:spPr>
            <a:xfrm>
              <a:off x="3061476" y="2027364"/>
              <a:ext cx="120804" cy="49460"/>
            </a:xfrm>
            <a:custGeom>
              <a:avLst/>
              <a:gdLst/>
              <a:ahLst/>
              <a:cxnLst/>
              <a:rect l="l" t="t" r="r" b="b"/>
              <a:pathLst>
                <a:path w="4074" h="1668" extrusionOk="0">
                  <a:moveTo>
                    <a:pt x="763" y="0"/>
                  </a:moveTo>
                  <a:lnTo>
                    <a:pt x="1" y="1667"/>
                  </a:lnTo>
                  <a:lnTo>
                    <a:pt x="4073" y="1667"/>
                  </a:lnTo>
                  <a:lnTo>
                    <a:pt x="33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110"/>
            <p:cNvSpPr/>
            <p:nvPr/>
          </p:nvSpPr>
          <p:spPr>
            <a:xfrm>
              <a:off x="2998641" y="2165754"/>
              <a:ext cx="245048" cy="49460"/>
            </a:xfrm>
            <a:custGeom>
              <a:avLst/>
              <a:gdLst/>
              <a:ahLst/>
              <a:cxnLst/>
              <a:rect l="l" t="t" r="r" b="b"/>
              <a:pathLst>
                <a:path w="8264" h="1668" extrusionOk="0">
                  <a:moveTo>
                    <a:pt x="739" y="1"/>
                  </a:moveTo>
                  <a:lnTo>
                    <a:pt x="0" y="1668"/>
                  </a:lnTo>
                  <a:lnTo>
                    <a:pt x="8264" y="1668"/>
                  </a:lnTo>
                  <a:lnTo>
                    <a:pt x="75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110"/>
            <p:cNvSpPr/>
            <p:nvPr/>
          </p:nvSpPr>
          <p:spPr>
            <a:xfrm>
              <a:off x="3091841" y="1943327"/>
              <a:ext cx="58653" cy="64287"/>
            </a:xfrm>
            <a:custGeom>
              <a:avLst/>
              <a:gdLst/>
              <a:ahLst/>
              <a:cxnLst/>
              <a:rect l="l" t="t" r="r" b="b"/>
              <a:pathLst>
                <a:path w="1978" h="2168" extrusionOk="0">
                  <a:moveTo>
                    <a:pt x="1001" y="0"/>
                  </a:moveTo>
                  <a:lnTo>
                    <a:pt x="1" y="2167"/>
                  </a:lnTo>
                  <a:lnTo>
                    <a:pt x="1977" y="2167"/>
                  </a:lnTo>
                  <a:lnTo>
                    <a:pt x="100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110"/>
            <p:cNvSpPr/>
            <p:nvPr/>
          </p:nvSpPr>
          <p:spPr>
            <a:xfrm>
              <a:off x="2967565" y="2234253"/>
              <a:ext cx="307200" cy="49460"/>
            </a:xfrm>
            <a:custGeom>
              <a:avLst/>
              <a:gdLst/>
              <a:ahLst/>
              <a:cxnLst/>
              <a:rect l="l" t="t" r="r" b="b"/>
              <a:pathLst>
                <a:path w="10360" h="1668" extrusionOk="0">
                  <a:moveTo>
                    <a:pt x="739" y="1"/>
                  </a:moveTo>
                  <a:lnTo>
                    <a:pt x="1" y="1668"/>
                  </a:lnTo>
                  <a:lnTo>
                    <a:pt x="10360" y="1668"/>
                  </a:lnTo>
                  <a:lnTo>
                    <a:pt x="962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110"/>
          <p:cNvGrpSpPr/>
          <p:nvPr/>
        </p:nvGrpSpPr>
        <p:grpSpPr>
          <a:xfrm>
            <a:off x="3274231" y="1796256"/>
            <a:ext cx="340411" cy="339675"/>
            <a:chOff x="3502831" y="1939087"/>
            <a:chExt cx="340411" cy="339675"/>
          </a:xfrm>
        </p:grpSpPr>
        <p:sp>
          <p:nvSpPr>
            <p:cNvPr id="14074" name="Google Shape;14074;p110"/>
            <p:cNvSpPr/>
            <p:nvPr/>
          </p:nvSpPr>
          <p:spPr>
            <a:xfrm>
              <a:off x="3578417" y="2091622"/>
              <a:ext cx="187137" cy="31787"/>
            </a:xfrm>
            <a:custGeom>
              <a:avLst/>
              <a:gdLst/>
              <a:ahLst/>
              <a:cxnLst/>
              <a:rect l="l" t="t" r="r" b="b"/>
              <a:pathLst>
                <a:path w="6311" h="1072" extrusionOk="0">
                  <a:moveTo>
                    <a:pt x="0" y="0"/>
                  </a:moveTo>
                  <a:lnTo>
                    <a:pt x="0" y="1072"/>
                  </a:lnTo>
                  <a:lnTo>
                    <a:pt x="6311" y="1072"/>
                  </a:lnTo>
                  <a:lnTo>
                    <a:pt x="63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110"/>
            <p:cNvSpPr/>
            <p:nvPr/>
          </p:nvSpPr>
          <p:spPr>
            <a:xfrm>
              <a:off x="3552975" y="2142447"/>
              <a:ext cx="239414" cy="31817"/>
            </a:xfrm>
            <a:custGeom>
              <a:avLst/>
              <a:gdLst/>
              <a:ahLst/>
              <a:cxnLst/>
              <a:rect l="l" t="t" r="r" b="b"/>
              <a:pathLst>
                <a:path w="8074" h="1073" extrusionOk="0">
                  <a:moveTo>
                    <a:pt x="1" y="1"/>
                  </a:moveTo>
                  <a:lnTo>
                    <a:pt x="1" y="1072"/>
                  </a:lnTo>
                  <a:lnTo>
                    <a:pt x="8074" y="1072"/>
                  </a:lnTo>
                  <a:lnTo>
                    <a:pt x="80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110"/>
            <p:cNvSpPr/>
            <p:nvPr/>
          </p:nvSpPr>
          <p:spPr>
            <a:xfrm>
              <a:off x="3528985" y="2194725"/>
              <a:ext cx="286710" cy="31787"/>
            </a:xfrm>
            <a:custGeom>
              <a:avLst/>
              <a:gdLst/>
              <a:ahLst/>
              <a:cxnLst/>
              <a:rect l="l" t="t" r="r" b="b"/>
              <a:pathLst>
                <a:path w="9669" h="1072" extrusionOk="0">
                  <a:moveTo>
                    <a:pt x="0" y="0"/>
                  </a:moveTo>
                  <a:lnTo>
                    <a:pt x="0" y="1072"/>
                  </a:lnTo>
                  <a:lnTo>
                    <a:pt x="9669" y="1072"/>
                  </a:lnTo>
                  <a:lnTo>
                    <a:pt x="966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110"/>
            <p:cNvSpPr/>
            <p:nvPr/>
          </p:nvSpPr>
          <p:spPr>
            <a:xfrm>
              <a:off x="3606647" y="1939087"/>
              <a:ext cx="161043" cy="132072"/>
            </a:xfrm>
            <a:custGeom>
              <a:avLst/>
              <a:gdLst/>
              <a:ahLst/>
              <a:cxnLst/>
              <a:rect l="l" t="t" r="r" b="b"/>
              <a:pathLst>
                <a:path w="5431" h="4454" extrusionOk="0">
                  <a:moveTo>
                    <a:pt x="1906" y="0"/>
                  </a:moveTo>
                  <a:lnTo>
                    <a:pt x="1906" y="3382"/>
                  </a:lnTo>
                  <a:lnTo>
                    <a:pt x="1" y="3382"/>
                  </a:lnTo>
                  <a:lnTo>
                    <a:pt x="1" y="4454"/>
                  </a:lnTo>
                  <a:lnTo>
                    <a:pt x="4478" y="4454"/>
                  </a:lnTo>
                  <a:lnTo>
                    <a:pt x="4478" y="3382"/>
                  </a:lnTo>
                  <a:lnTo>
                    <a:pt x="2573" y="3382"/>
                  </a:lnTo>
                  <a:lnTo>
                    <a:pt x="2573" y="2072"/>
                  </a:lnTo>
                  <a:lnTo>
                    <a:pt x="5430" y="2072"/>
                  </a:lnTo>
                  <a:lnTo>
                    <a:pt x="54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110"/>
            <p:cNvSpPr/>
            <p:nvPr/>
          </p:nvSpPr>
          <p:spPr>
            <a:xfrm>
              <a:off x="3502831" y="2246974"/>
              <a:ext cx="340411" cy="31787"/>
            </a:xfrm>
            <a:custGeom>
              <a:avLst/>
              <a:gdLst/>
              <a:ahLst/>
              <a:cxnLst/>
              <a:rect l="l" t="t" r="r" b="b"/>
              <a:pathLst>
                <a:path w="11480" h="1072" extrusionOk="0">
                  <a:moveTo>
                    <a:pt x="1" y="0"/>
                  </a:moveTo>
                  <a:lnTo>
                    <a:pt x="1" y="1072"/>
                  </a:lnTo>
                  <a:lnTo>
                    <a:pt x="11479" y="1072"/>
                  </a:lnTo>
                  <a:lnTo>
                    <a:pt x="11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9" name="Google Shape;14079;p110"/>
          <p:cNvGrpSpPr/>
          <p:nvPr/>
        </p:nvGrpSpPr>
        <p:grpSpPr>
          <a:xfrm>
            <a:off x="4042436" y="1799240"/>
            <a:ext cx="341808" cy="341808"/>
            <a:chOff x="4118636" y="1946856"/>
            <a:chExt cx="341808" cy="341808"/>
          </a:xfrm>
        </p:grpSpPr>
        <p:sp>
          <p:nvSpPr>
            <p:cNvPr id="14080" name="Google Shape;14080;p110"/>
            <p:cNvSpPr/>
            <p:nvPr/>
          </p:nvSpPr>
          <p:spPr>
            <a:xfrm>
              <a:off x="4159587" y="2127620"/>
              <a:ext cx="120063" cy="120093"/>
            </a:xfrm>
            <a:custGeom>
              <a:avLst/>
              <a:gdLst/>
              <a:ahLst/>
              <a:cxnLst/>
              <a:rect l="l" t="t" r="r" b="b"/>
              <a:pathLst>
                <a:path w="4049" h="4050" extrusionOk="0">
                  <a:moveTo>
                    <a:pt x="2739" y="1"/>
                  </a:moveTo>
                  <a:cubicBezTo>
                    <a:pt x="1215" y="1"/>
                    <a:pt x="0" y="1215"/>
                    <a:pt x="0" y="2739"/>
                  </a:cubicBezTo>
                  <a:lnTo>
                    <a:pt x="0" y="4049"/>
                  </a:lnTo>
                  <a:lnTo>
                    <a:pt x="1310" y="4049"/>
                  </a:lnTo>
                  <a:cubicBezTo>
                    <a:pt x="2810" y="4049"/>
                    <a:pt x="4049" y="2835"/>
                    <a:pt x="4049" y="1310"/>
                  </a:cubicBezTo>
                  <a:lnTo>
                    <a:pt x="40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110"/>
            <p:cNvSpPr/>
            <p:nvPr/>
          </p:nvSpPr>
          <p:spPr>
            <a:xfrm>
              <a:off x="4299401" y="2127620"/>
              <a:ext cx="161043" cy="161043"/>
            </a:xfrm>
            <a:custGeom>
              <a:avLst/>
              <a:gdLst/>
              <a:ahLst/>
              <a:cxnLst/>
              <a:rect l="l" t="t" r="r" b="b"/>
              <a:pathLst>
                <a:path w="5431" h="5431" extrusionOk="0">
                  <a:moveTo>
                    <a:pt x="3525" y="1525"/>
                  </a:moveTo>
                  <a:lnTo>
                    <a:pt x="3525" y="2215"/>
                  </a:lnTo>
                  <a:lnTo>
                    <a:pt x="1644" y="2215"/>
                  </a:lnTo>
                  <a:lnTo>
                    <a:pt x="1644" y="1525"/>
                  </a:lnTo>
                  <a:close/>
                  <a:moveTo>
                    <a:pt x="3525" y="3073"/>
                  </a:moveTo>
                  <a:lnTo>
                    <a:pt x="3525" y="3740"/>
                  </a:lnTo>
                  <a:lnTo>
                    <a:pt x="1644" y="3740"/>
                  </a:lnTo>
                  <a:lnTo>
                    <a:pt x="1644" y="3073"/>
                  </a:lnTo>
                  <a:close/>
                  <a:moveTo>
                    <a:pt x="1" y="1"/>
                  </a:moveTo>
                  <a:lnTo>
                    <a:pt x="1" y="1882"/>
                  </a:lnTo>
                  <a:cubicBezTo>
                    <a:pt x="1" y="3811"/>
                    <a:pt x="1596" y="5430"/>
                    <a:pt x="3549" y="5430"/>
                  </a:cubicBezTo>
                  <a:lnTo>
                    <a:pt x="5430" y="5430"/>
                  </a:lnTo>
                  <a:lnTo>
                    <a:pt x="5430" y="3549"/>
                  </a:lnTo>
                  <a:cubicBezTo>
                    <a:pt x="5430" y="1572"/>
                    <a:pt x="3859"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110"/>
            <p:cNvSpPr/>
            <p:nvPr/>
          </p:nvSpPr>
          <p:spPr>
            <a:xfrm>
              <a:off x="4118636" y="1946856"/>
              <a:ext cx="161725" cy="160331"/>
            </a:xfrm>
            <a:custGeom>
              <a:avLst/>
              <a:gdLst/>
              <a:ahLst/>
              <a:cxnLst/>
              <a:rect l="l" t="t" r="r" b="b"/>
              <a:pathLst>
                <a:path w="5454" h="5407" extrusionOk="0">
                  <a:moveTo>
                    <a:pt x="3810" y="1667"/>
                  </a:moveTo>
                  <a:lnTo>
                    <a:pt x="3810" y="2358"/>
                  </a:lnTo>
                  <a:lnTo>
                    <a:pt x="1929" y="2358"/>
                  </a:lnTo>
                  <a:lnTo>
                    <a:pt x="1929" y="1667"/>
                  </a:lnTo>
                  <a:close/>
                  <a:moveTo>
                    <a:pt x="3810" y="3191"/>
                  </a:moveTo>
                  <a:lnTo>
                    <a:pt x="3810" y="3858"/>
                  </a:lnTo>
                  <a:lnTo>
                    <a:pt x="1929" y="3858"/>
                  </a:lnTo>
                  <a:lnTo>
                    <a:pt x="1929" y="3191"/>
                  </a:lnTo>
                  <a:close/>
                  <a:moveTo>
                    <a:pt x="0" y="0"/>
                  </a:moveTo>
                  <a:lnTo>
                    <a:pt x="0" y="1882"/>
                  </a:lnTo>
                  <a:cubicBezTo>
                    <a:pt x="0" y="3834"/>
                    <a:pt x="1620" y="5406"/>
                    <a:pt x="3572" y="5406"/>
                  </a:cubicBezTo>
                  <a:lnTo>
                    <a:pt x="5454" y="5406"/>
                  </a:lnTo>
                  <a:lnTo>
                    <a:pt x="5454" y="3549"/>
                  </a:lnTo>
                  <a:cubicBezTo>
                    <a:pt x="5454" y="1572"/>
                    <a:pt x="3882"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110"/>
            <p:cNvSpPr/>
            <p:nvPr/>
          </p:nvSpPr>
          <p:spPr>
            <a:xfrm>
              <a:off x="4300824" y="1987095"/>
              <a:ext cx="120063" cy="120093"/>
            </a:xfrm>
            <a:custGeom>
              <a:avLst/>
              <a:gdLst/>
              <a:ahLst/>
              <a:cxnLst/>
              <a:rect l="l" t="t" r="r" b="b"/>
              <a:pathLst>
                <a:path w="4049" h="4050" extrusionOk="0">
                  <a:moveTo>
                    <a:pt x="2739" y="1"/>
                  </a:moveTo>
                  <a:cubicBezTo>
                    <a:pt x="1215" y="1"/>
                    <a:pt x="0" y="1239"/>
                    <a:pt x="0" y="2739"/>
                  </a:cubicBezTo>
                  <a:lnTo>
                    <a:pt x="0" y="4049"/>
                  </a:lnTo>
                  <a:lnTo>
                    <a:pt x="1310" y="4049"/>
                  </a:lnTo>
                  <a:cubicBezTo>
                    <a:pt x="2787" y="4049"/>
                    <a:pt x="4049" y="2835"/>
                    <a:pt x="4049" y="1310"/>
                  </a:cubicBezTo>
                  <a:lnTo>
                    <a:pt x="40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4" name="Google Shape;14084;p110"/>
          <p:cNvGrpSpPr/>
          <p:nvPr/>
        </p:nvGrpSpPr>
        <p:grpSpPr>
          <a:xfrm>
            <a:off x="4781640" y="1783158"/>
            <a:ext cx="341839" cy="343910"/>
            <a:chOff x="4705440" y="1935558"/>
            <a:chExt cx="341839" cy="343910"/>
          </a:xfrm>
        </p:grpSpPr>
        <p:sp>
          <p:nvSpPr>
            <p:cNvPr id="14085" name="Google Shape;14085;p110"/>
            <p:cNvSpPr/>
            <p:nvPr/>
          </p:nvSpPr>
          <p:spPr>
            <a:xfrm>
              <a:off x="4788083" y="1996287"/>
              <a:ext cx="177974" cy="221741"/>
            </a:xfrm>
            <a:custGeom>
              <a:avLst/>
              <a:gdLst/>
              <a:ahLst/>
              <a:cxnLst/>
              <a:rect l="l" t="t" r="r" b="b"/>
              <a:pathLst>
                <a:path w="6002" h="7478" extrusionOk="0">
                  <a:moveTo>
                    <a:pt x="0" y="0"/>
                  </a:moveTo>
                  <a:lnTo>
                    <a:pt x="0" y="691"/>
                  </a:lnTo>
                  <a:lnTo>
                    <a:pt x="500" y="691"/>
                  </a:lnTo>
                  <a:cubicBezTo>
                    <a:pt x="858" y="691"/>
                    <a:pt x="1215" y="834"/>
                    <a:pt x="1477" y="1072"/>
                  </a:cubicBezTo>
                  <a:lnTo>
                    <a:pt x="3168" y="2667"/>
                  </a:lnTo>
                  <a:lnTo>
                    <a:pt x="2334" y="4263"/>
                  </a:lnTo>
                  <a:lnTo>
                    <a:pt x="1929" y="3858"/>
                  </a:lnTo>
                  <a:cubicBezTo>
                    <a:pt x="1548" y="3501"/>
                    <a:pt x="1024" y="3310"/>
                    <a:pt x="500" y="3310"/>
                  </a:cubicBezTo>
                  <a:lnTo>
                    <a:pt x="0" y="3310"/>
                  </a:lnTo>
                  <a:lnTo>
                    <a:pt x="0" y="3977"/>
                  </a:lnTo>
                  <a:lnTo>
                    <a:pt x="500" y="3977"/>
                  </a:lnTo>
                  <a:cubicBezTo>
                    <a:pt x="858" y="3977"/>
                    <a:pt x="1215" y="4144"/>
                    <a:pt x="1453" y="4382"/>
                  </a:cubicBezTo>
                  <a:lnTo>
                    <a:pt x="1977" y="4882"/>
                  </a:lnTo>
                  <a:lnTo>
                    <a:pt x="1310" y="6168"/>
                  </a:lnTo>
                  <a:cubicBezTo>
                    <a:pt x="1096" y="6549"/>
                    <a:pt x="715" y="6787"/>
                    <a:pt x="262" y="6787"/>
                  </a:cubicBezTo>
                  <a:lnTo>
                    <a:pt x="0" y="6787"/>
                  </a:lnTo>
                  <a:lnTo>
                    <a:pt x="0" y="7478"/>
                  </a:lnTo>
                  <a:lnTo>
                    <a:pt x="286" y="7478"/>
                  </a:lnTo>
                  <a:cubicBezTo>
                    <a:pt x="977" y="7478"/>
                    <a:pt x="1596" y="7073"/>
                    <a:pt x="1929" y="6478"/>
                  </a:cubicBezTo>
                  <a:lnTo>
                    <a:pt x="2525" y="5382"/>
                  </a:lnTo>
                  <a:lnTo>
                    <a:pt x="4073" y="6811"/>
                  </a:lnTo>
                  <a:cubicBezTo>
                    <a:pt x="4454" y="7168"/>
                    <a:pt x="4954" y="7383"/>
                    <a:pt x="5501" y="7383"/>
                  </a:cubicBezTo>
                  <a:lnTo>
                    <a:pt x="6002" y="7383"/>
                  </a:lnTo>
                  <a:lnTo>
                    <a:pt x="6002" y="6692"/>
                  </a:lnTo>
                  <a:lnTo>
                    <a:pt x="5454" y="6692"/>
                  </a:lnTo>
                  <a:cubicBezTo>
                    <a:pt x="5097" y="6692"/>
                    <a:pt x="4739" y="6549"/>
                    <a:pt x="4477" y="6311"/>
                  </a:cubicBezTo>
                  <a:lnTo>
                    <a:pt x="2810" y="4739"/>
                  </a:lnTo>
                  <a:lnTo>
                    <a:pt x="3644" y="3144"/>
                  </a:lnTo>
                  <a:lnTo>
                    <a:pt x="4025" y="3501"/>
                  </a:lnTo>
                  <a:cubicBezTo>
                    <a:pt x="4430" y="3858"/>
                    <a:pt x="4930" y="4072"/>
                    <a:pt x="5454" y="4072"/>
                  </a:cubicBezTo>
                  <a:lnTo>
                    <a:pt x="5978" y="4072"/>
                  </a:lnTo>
                  <a:lnTo>
                    <a:pt x="5978" y="3382"/>
                  </a:lnTo>
                  <a:lnTo>
                    <a:pt x="5454" y="3382"/>
                  </a:lnTo>
                  <a:cubicBezTo>
                    <a:pt x="5097" y="3382"/>
                    <a:pt x="4739" y="3239"/>
                    <a:pt x="4501" y="3001"/>
                  </a:cubicBezTo>
                  <a:lnTo>
                    <a:pt x="4001" y="2525"/>
                  </a:lnTo>
                  <a:lnTo>
                    <a:pt x="4668" y="1310"/>
                  </a:lnTo>
                  <a:cubicBezTo>
                    <a:pt x="4858" y="929"/>
                    <a:pt x="5287" y="691"/>
                    <a:pt x="5692" y="691"/>
                  </a:cubicBezTo>
                  <a:lnTo>
                    <a:pt x="5978" y="691"/>
                  </a:lnTo>
                  <a:lnTo>
                    <a:pt x="5978" y="0"/>
                  </a:lnTo>
                  <a:lnTo>
                    <a:pt x="5716" y="0"/>
                  </a:lnTo>
                  <a:cubicBezTo>
                    <a:pt x="5025" y="0"/>
                    <a:pt x="4406" y="381"/>
                    <a:pt x="4073" y="977"/>
                  </a:cubicBezTo>
                  <a:lnTo>
                    <a:pt x="3501" y="2024"/>
                  </a:lnTo>
                  <a:lnTo>
                    <a:pt x="1929" y="572"/>
                  </a:lnTo>
                  <a:cubicBezTo>
                    <a:pt x="1548" y="215"/>
                    <a:pt x="102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110"/>
            <p:cNvSpPr/>
            <p:nvPr/>
          </p:nvSpPr>
          <p:spPr>
            <a:xfrm>
              <a:off x="4705440" y="1935558"/>
              <a:ext cx="62893" cy="340381"/>
            </a:xfrm>
            <a:custGeom>
              <a:avLst/>
              <a:gdLst/>
              <a:ahLst/>
              <a:cxnLst/>
              <a:rect l="l" t="t" r="r" b="b"/>
              <a:pathLst>
                <a:path w="2121" h="11479" extrusionOk="0">
                  <a:moveTo>
                    <a:pt x="763" y="0"/>
                  </a:moveTo>
                  <a:lnTo>
                    <a:pt x="763" y="1358"/>
                  </a:lnTo>
                  <a:cubicBezTo>
                    <a:pt x="334" y="1501"/>
                    <a:pt x="1" y="1905"/>
                    <a:pt x="1" y="2382"/>
                  </a:cubicBezTo>
                  <a:cubicBezTo>
                    <a:pt x="1" y="2858"/>
                    <a:pt x="311" y="3239"/>
                    <a:pt x="763" y="3382"/>
                  </a:cubicBezTo>
                  <a:lnTo>
                    <a:pt x="763" y="4715"/>
                  </a:lnTo>
                  <a:cubicBezTo>
                    <a:pt x="334" y="4882"/>
                    <a:pt x="1" y="5263"/>
                    <a:pt x="1" y="5739"/>
                  </a:cubicBezTo>
                  <a:cubicBezTo>
                    <a:pt x="1" y="6216"/>
                    <a:pt x="311" y="6597"/>
                    <a:pt x="763" y="6740"/>
                  </a:cubicBezTo>
                  <a:lnTo>
                    <a:pt x="763" y="8097"/>
                  </a:lnTo>
                  <a:cubicBezTo>
                    <a:pt x="334" y="8240"/>
                    <a:pt x="1" y="8621"/>
                    <a:pt x="1" y="9097"/>
                  </a:cubicBezTo>
                  <a:cubicBezTo>
                    <a:pt x="1" y="9574"/>
                    <a:pt x="311" y="9955"/>
                    <a:pt x="763" y="10121"/>
                  </a:cubicBezTo>
                  <a:lnTo>
                    <a:pt x="763" y="11479"/>
                  </a:lnTo>
                  <a:lnTo>
                    <a:pt x="1430" y="11479"/>
                  </a:lnTo>
                  <a:lnTo>
                    <a:pt x="1430" y="10121"/>
                  </a:lnTo>
                  <a:cubicBezTo>
                    <a:pt x="1763" y="10002"/>
                    <a:pt x="2001" y="9764"/>
                    <a:pt x="2120" y="9431"/>
                  </a:cubicBezTo>
                  <a:lnTo>
                    <a:pt x="2120" y="8835"/>
                  </a:lnTo>
                  <a:lnTo>
                    <a:pt x="2097" y="8835"/>
                  </a:lnTo>
                  <a:cubicBezTo>
                    <a:pt x="1978" y="8502"/>
                    <a:pt x="1739" y="8264"/>
                    <a:pt x="1406" y="8145"/>
                  </a:cubicBezTo>
                  <a:lnTo>
                    <a:pt x="1406" y="6811"/>
                  </a:lnTo>
                  <a:cubicBezTo>
                    <a:pt x="1739" y="6692"/>
                    <a:pt x="1978" y="6454"/>
                    <a:pt x="2097" y="6120"/>
                  </a:cubicBezTo>
                  <a:lnTo>
                    <a:pt x="2097" y="5430"/>
                  </a:lnTo>
                  <a:cubicBezTo>
                    <a:pt x="1978" y="5120"/>
                    <a:pt x="1739" y="4882"/>
                    <a:pt x="1406" y="4763"/>
                  </a:cubicBezTo>
                  <a:lnTo>
                    <a:pt x="1406" y="3406"/>
                  </a:lnTo>
                  <a:cubicBezTo>
                    <a:pt x="1739" y="3287"/>
                    <a:pt x="1978" y="3048"/>
                    <a:pt x="2097" y="2739"/>
                  </a:cubicBezTo>
                  <a:lnTo>
                    <a:pt x="2097" y="2048"/>
                  </a:lnTo>
                  <a:cubicBezTo>
                    <a:pt x="1978" y="1715"/>
                    <a:pt x="1739" y="1477"/>
                    <a:pt x="1406" y="1358"/>
                  </a:cubicBezTo>
                  <a:lnTo>
                    <a:pt x="1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110"/>
            <p:cNvSpPr/>
            <p:nvPr/>
          </p:nvSpPr>
          <p:spPr>
            <a:xfrm>
              <a:off x="4984386" y="1936952"/>
              <a:ext cx="62893" cy="342516"/>
            </a:xfrm>
            <a:custGeom>
              <a:avLst/>
              <a:gdLst/>
              <a:ahLst/>
              <a:cxnLst/>
              <a:rect l="l" t="t" r="r" b="b"/>
              <a:pathLst>
                <a:path w="2121" h="11551" extrusionOk="0">
                  <a:moveTo>
                    <a:pt x="691" y="1"/>
                  </a:moveTo>
                  <a:lnTo>
                    <a:pt x="691" y="1382"/>
                  </a:lnTo>
                  <a:cubicBezTo>
                    <a:pt x="358" y="1501"/>
                    <a:pt x="120" y="1739"/>
                    <a:pt x="1" y="2049"/>
                  </a:cubicBezTo>
                  <a:lnTo>
                    <a:pt x="1" y="2739"/>
                  </a:lnTo>
                  <a:cubicBezTo>
                    <a:pt x="120" y="3073"/>
                    <a:pt x="358" y="3311"/>
                    <a:pt x="691" y="3430"/>
                  </a:cubicBezTo>
                  <a:lnTo>
                    <a:pt x="691" y="4764"/>
                  </a:lnTo>
                  <a:cubicBezTo>
                    <a:pt x="358" y="4883"/>
                    <a:pt x="120" y="5121"/>
                    <a:pt x="1" y="5454"/>
                  </a:cubicBezTo>
                  <a:lnTo>
                    <a:pt x="1" y="6145"/>
                  </a:lnTo>
                  <a:cubicBezTo>
                    <a:pt x="120" y="6455"/>
                    <a:pt x="358" y="6693"/>
                    <a:pt x="691" y="6812"/>
                  </a:cubicBezTo>
                  <a:lnTo>
                    <a:pt x="691" y="8145"/>
                  </a:lnTo>
                  <a:cubicBezTo>
                    <a:pt x="358" y="8264"/>
                    <a:pt x="120" y="8526"/>
                    <a:pt x="1" y="8836"/>
                  </a:cubicBezTo>
                  <a:lnTo>
                    <a:pt x="1" y="9503"/>
                  </a:lnTo>
                  <a:cubicBezTo>
                    <a:pt x="96" y="9836"/>
                    <a:pt x="358" y="10050"/>
                    <a:pt x="691" y="10170"/>
                  </a:cubicBezTo>
                  <a:lnTo>
                    <a:pt x="691" y="11551"/>
                  </a:lnTo>
                  <a:lnTo>
                    <a:pt x="1382" y="11551"/>
                  </a:lnTo>
                  <a:lnTo>
                    <a:pt x="1382" y="10170"/>
                  </a:lnTo>
                  <a:cubicBezTo>
                    <a:pt x="1787" y="10027"/>
                    <a:pt x="2120" y="9646"/>
                    <a:pt x="2120" y="9169"/>
                  </a:cubicBezTo>
                  <a:cubicBezTo>
                    <a:pt x="2120" y="8693"/>
                    <a:pt x="1834" y="8312"/>
                    <a:pt x="1382" y="8145"/>
                  </a:cubicBezTo>
                  <a:lnTo>
                    <a:pt x="1382" y="6812"/>
                  </a:lnTo>
                  <a:cubicBezTo>
                    <a:pt x="1787" y="6621"/>
                    <a:pt x="2120" y="6216"/>
                    <a:pt x="2120" y="5740"/>
                  </a:cubicBezTo>
                  <a:cubicBezTo>
                    <a:pt x="2120" y="5264"/>
                    <a:pt x="1834" y="4883"/>
                    <a:pt x="1382" y="4740"/>
                  </a:cubicBezTo>
                  <a:lnTo>
                    <a:pt x="1382" y="3406"/>
                  </a:lnTo>
                  <a:cubicBezTo>
                    <a:pt x="1787" y="3240"/>
                    <a:pt x="2120" y="2859"/>
                    <a:pt x="2120" y="2382"/>
                  </a:cubicBezTo>
                  <a:cubicBezTo>
                    <a:pt x="2120" y="1906"/>
                    <a:pt x="1834" y="1525"/>
                    <a:pt x="1382" y="1382"/>
                  </a:cubicBezTo>
                  <a:lnTo>
                    <a:pt x="13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88" name="Google Shape;14088;p110"/>
          <p:cNvSpPr/>
          <p:nvPr/>
        </p:nvSpPr>
        <p:spPr>
          <a:xfrm>
            <a:off x="5513983" y="1778206"/>
            <a:ext cx="340381" cy="341804"/>
          </a:xfrm>
          <a:custGeom>
            <a:avLst/>
            <a:gdLst/>
            <a:ahLst/>
            <a:cxnLst/>
            <a:rect l="l" t="t" r="r" b="b"/>
            <a:pathLst>
              <a:path w="11479" h="11527" extrusionOk="0">
                <a:moveTo>
                  <a:pt x="7049" y="0"/>
                </a:moveTo>
                <a:lnTo>
                  <a:pt x="7049" y="10836"/>
                </a:lnTo>
                <a:lnTo>
                  <a:pt x="6359" y="10836"/>
                </a:lnTo>
                <a:lnTo>
                  <a:pt x="6359" y="3430"/>
                </a:lnTo>
                <a:lnTo>
                  <a:pt x="5120" y="3430"/>
                </a:lnTo>
                <a:lnTo>
                  <a:pt x="5120" y="10836"/>
                </a:lnTo>
                <a:lnTo>
                  <a:pt x="4454" y="10836"/>
                </a:lnTo>
                <a:lnTo>
                  <a:pt x="4454" y="1882"/>
                </a:lnTo>
                <a:lnTo>
                  <a:pt x="3215" y="1882"/>
                </a:lnTo>
                <a:lnTo>
                  <a:pt x="3215" y="10836"/>
                </a:lnTo>
                <a:lnTo>
                  <a:pt x="2525" y="10836"/>
                </a:lnTo>
                <a:lnTo>
                  <a:pt x="2525" y="5002"/>
                </a:lnTo>
                <a:lnTo>
                  <a:pt x="1286" y="5002"/>
                </a:lnTo>
                <a:lnTo>
                  <a:pt x="1286" y="10836"/>
                </a:lnTo>
                <a:lnTo>
                  <a:pt x="0" y="10836"/>
                </a:lnTo>
                <a:lnTo>
                  <a:pt x="0" y="11527"/>
                </a:lnTo>
                <a:lnTo>
                  <a:pt x="11479" y="11527"/>
                </a:lnTo>
                <a:lnTo>
                  <a:pt x="11479" y="10836"/>
                </a:lnTo>
                <a:lnTo>
                  <a:pt x="10241" y="10836"/>
                </a:lnTo>
                <a:lnTo>
                  <a:pt x="10241" y="1882"/>
                </a:lnTo>
                <a:lnTo>
                  <a:pt x="8978" y="1882"/>
                </a:lnTo>
                <a:lnTo>
                  <a:pt x="8978" y="10836"/>
                </a:lnTo>
                <a:lnTo>
                  <a:pt x="8312" y="10836"/>
                </a:lnTo>
                <a:lnTo>
                  <a:pt x="8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89" name="Google Shape;14089;p110"/>
          <p:cNvGrpSpPr/>
          <p:nvPr/>
        </p:nvGrpSpPr>
        <p:grpSpPr>
          <a:xfrm>
            <a:off x="6262241" y="1849928"/>
            <a:ext cx="341809" cy="276840"/>
            <a:chOff x="5881241" y="1992759"/>
            <a:chExt cx="341809" cy="276840"/>
          </a:xfrm>
        </p:grpSpPr>
        <p:sp>
          <p:nvSpPr>
            <p:cNvPr id="14090" name="Google Shape;14090;p110"/>
            <p:cNvSpPr/>
            <p:nvPr/>
          </p:nvSpPr>
          <p:spPr>
            <a:xfrm>
              <a:off x="5881241" y="2032998"/>
              <a:ext cx="240126" cy="63575"/>
            </a:xfrm>
            <a:custGeom>
              <a:avLst/>
              <a:gdLst/>
              <a:ahLst/>
              <a:cxnLst/>
              <a:rect l="l" t="t" r="r" b="b"/>
              <a:pathLst>
                <a:path w="8098" h="2144" extrusionOk="0">
                  <a:moveTo>
                    <a:pt x="0" y="1"/>
                  </a:moveTo>
                  <a:lnTo>
                    <a:pt x="0" y="2144"/>
                  </a:lnTo>
                  <a:lnTo>
                    <a:pt x="7025" y="2144"/>
                  </a:lnTo>
                  <a:lnTo>
                    <a:pt x="8097" y="1072"/>
                  </a:lnTo>
                  <a:lnTo>
                    <a:pt x="702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110"/>
            <p:cNvSpPr/>
            <p:nvPr/>
          </p:nvSpPr>
          <p:spPr>
            <a:xfrm>
              <a:off x="6117784" y="2032998"/>
              <a:ext cx="105266" cy="63575"/>
            </a:xfrm>
            <a:custGeom>
              <a:avLst/>
              <a:gdLst/>
              <a:ahLst/>
              <a:cxnLst/>
              <a:rect l="l" t="t" r="r" b="b"/>
              <a:pathLst>
                <a:path w="3550" h="2144" extrusionOk="0">
                  <a:moveTo>
                    <a:pt x="1" y="1"/>
                  </a:moveTo>
                  <a:lnTo>
                    <a:pt x="1073" y="1072"/>
                  </a:lnTo>
                  <a:lnTo>
                    <a:pt x="1" y="2144"/>
                  </a:lnTo>
                  <a:lnTo>
                    <a:pt x="3549" y="2144"/>
                  </a:lnTo>
                  <a:lnTo>
                    <a:pt x="35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110"/>
            <p:cNvSpPr/>
            <p:nvPr/>
          </p:nvSpPr>
          <p:spPr>
            <a:xfrm>
              <a:off x="5882635" y="2119851"/>
              <a:ext cx="188590" cy="63605"/>
            </a:xfrm>
            <a:custGeom>
              <a:avLst/>
              <a:gdLst/>
              <a:ahLst/>
              <a:cxnLst/>
              <a:rect l="l" t="t" r="r" b="b"/>
              <a:pathLst>
                <a:path w="6360" h="2145" extrusionOk="0">
                  <a:moveTo>
                    <a:pt x="1" y="1"/>
                  </a:moveTo>
                  <a:lnTo>
                    <a:pt x="1" y="2144"/>
                  </a:lnTo>
                  <a:lnTo>
                    <a:pt x="5288" y="2144"/>
                  </a:lnTo>
                  <a:lnTo>
                    <a:pt x="6359" y="1072"/>
                  </a:lnTo>
                  <a:lnTo>
                    <a:pt x="528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110"/>
            <p:cNvSpPr/>
            <p:nvPr/>
          </p:nvSpPr>
          <p:spPr>
            <a:xfrm>
              <a:off x="6067670" y="2119851"/>
              <a:ext cx="155379" cy="63605"/>
            </a:xfrm>
            <a:custGeom>
              <a:avLst/>
              <a:gdLst/>
              <a:ahLst/>
              <a:cxnLst/>
              <a:rect l="l" t="t" r="r" b="b"/>
              <a:pathLst>
                <a:path w="5240" h="2145" extrusionOk="0">
                  <a:moveTo>
                    <a:pt x="0" y="1"/>
                  </a:moveTo>
                  <a:lnTo>
                    <a:pt x="1072" y="1072"/>
                  </a:lnTo>
                  <a:lnTo>
                    <a:pt x="0" y="2144"/>
                  </a:lnTo>
                  <a:lnTo>
                    <a:pt x="5239" y="2144"/>
                  </a:lnTo>
                  <a:lnTo>
                    <a:pt x="52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110"/>
            <p:cNvSpPr/>
            <p:nvPr/>
          </p:nvSpPr>
          <p:spPr>
            <a:xfrm>
              <a:off x="5881923" y="2206023"/>
              <a:ext cx="131390" cy="63575"/>
            </a:xfrm>
            <a:custGeom>
              <a:avLst/>
              <a:gdLst/>
              <a:ahLst/>
              <a:cxnLst/>
              <a:rect l="l" t="t" r="r" b="b"/>
              <a:pathLst>
                <a:path w="4431" h="2144" extrusionOk="0">
                  <a:moveTo>
                    <a:pt x="1" y="0"/>
                  </a:moveTo>
                  <a:lnTo>
                    <a:pt x="1" y="2143"/>
                  </a:lnTo>
                  <a:lnTo>
                    <a:pt x="3359" y="2143"/>
                  </a:lnTo>
                  <a:lnTo>
                    <a:pt x="4430" y="1072"/>
                  </a:lnTo>
                  <a:lnTo>
                    <a:pt x="33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110"/>
            <p:cNvSpPr/>
            <p:nvPr/>
          </p:nvSpPr>
          <p:spPr>
            <a:xfrm>
              <a:off x="6009046" y="2206023"/>
              <a:ext cx="214002" cy="63575"/>
            </a:xfrm>
            <a:custGeom>
              <a:avLst/>
              <a:gdLst/>
              <a:ahLst/>
              <a:cxnLst/>
              <a:rect l="l" t="t" r="r" b="b"/>
              <a:pathLst>
                <a:path w="7217" h="2144" extrusionOk="0">
                  <a:moveTo>
                    <a:pt x="1" y="0"/>
                  </a:moveTo>
                  <a:lnTo>
                    <a:pt x="1072" y="1072"/>
                  </a:lnTo>
                  <a:lnTo>
                    <a:pt x="1" y="2143"/>
                  </a:lnTo>
                  <a:lnTo>
                    <a:pt x="7216" y="2143"/>
                  </a:lnTo>
                  <a:lnTo>
                    <a:pt x="721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110"/>
            <p:cNvSpPr/>
            <p:nvPr/>
          </p:nvSpPr>
          <p:spPr>
            <a:xfrm>
              <a:off x="6162293" y="1992759"/>
              <a:ext cx="60758" cy="20490"/>
            </a:xfrm>
            <a:custGeom>
              <a:avLst/>
              <a:gdLst/>
              <a:ahLst/>
              <a:cxnLst/>
              <a:rect l="l" t="t" r="r" b="b"/>
              <a:pathLst>
                <a:path w="2049" h="691" extrusionOk="0">
                  <a:moveTo>
                    <a:pt x="0" y="0"/>
                  </a:moveTo>
                  <a:lnTo>
                    <a:pt x="0" y="691"/>
                  </a:lnTo>
                  <a:lnTo>
                    <a:pt x="2048" y="691"/>
                  </a:lnTo>
                  <a:lnTo>
                    <a:pt x="204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110"/>
            <p:cNvSpPr/>
            <p:nvPr/>
          </p:nvSpPr>
          <p:spPr>
            <a:xfrm>
              <a:off x="6121342" y="1992759"/>
              <a:ext cx="20490" cy="20490"/>
            </a:xfrm>
            <a:custGeom>
              <a:avLst/>
              <a:gdLst/>
              <a:ahLst/>
              <a:cxnLst/>
              <a:rect l="l" t="t" r="r" b="b"/>
              <a:pathLst>
                <a:path w="691" h="691" extrusionOk="0">
                  <a:moveTo>
                    <a:pt x="0" y="0"/>
                  </a:moveTo>
                  <a:lnTo>
                    <a:pt x="0" y="691"/>
                  </a:lnTo>
                  <a:lnTo>
                    <a:pt x="691" y="691"/>
                  </a:lnTo>
                  <a:lnTo>
                    <a:pt x="6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8" name="Google Shape;14098;p110"/>
          <p:cNvGrpSpPr/>
          <p:nvPr/>
        </p:nvGrpSpPr>
        <p:grpSpPr>
          <a:xfrm>
            <a:off x="6983425" y="1760156"/>
            <a:ext cx="342521" cy="340416"/>
            <a:chOff x="6459594" y="1922125"/>
            <a:chExt cx="342521" cy="340416"/>
          </a:xfrm>
        </p:grpSpPr>
        <p:sp>
          <p:nvSpPr>
            <p:cNvPr id="14099" name="Google Shape;14099;p110"/>
            <p:cNvSpPr/>
            <p:nvPr/>
          </p:nvSpPr>
          <p:spPr>
            <a:xfrm>
              <a:off x="6730059" y="2207417"/>
              <a:ext cx="71344" cy="55124"/>
            </a:xfrm>
            <a:custGeom>
              <a:avLst/>
              <a:gdLst/>
              <a:ahLst/>
              <a:cxnLst/>
              <a:rect l="l" t="t" r="r" b="b"/>
              <a:pathLst>
                <a:path w="2406" h="1859" extrusionOk="0">
                  <a:moveTo>
                    <a:pt x="0" y="1"/>
                  </a:moveTo>
                  <a:lnTo>
                    <a:pt x="0" y="1858"/>
                  </a:lnTo>
                  <a:lnTo>
                    <a:pt x="2405" y="1858"/>
                  </a:lnTo>
                  <a:lnTo>
                    <a:pt x="240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110"/>
            <p:cNvSpPr/>
            <p:nvPr/>
          </p:nvSpPr>
          <p:spPr>
            <a:xfrm>
              <a:off x="6640359" y="2207417"/>
              <a:ext cx="69239" cy="55124"/>
            </a:xfrm>
            <a:custGeom>
              <a:avLst/>
              <a:gdLst/>
              <a:ahLst/>
              <a:cxnLst/>
              <a:rect l="l" t="t" r="r" b="b"/>
              <a:pathLst>
                <a:path w="2335" h="1859" extrusionOk="0">
                  <a:moveTo>
                    <a:pt x="1" y="1"/>
                  </a:moveTo>
                  <a:lnTo>
                    <a:pt x="1" y="1858"/>
                  </a:lnTo>
                  <a:lnTo>
                    <a:pt x="2334" y="1858"/>
                  </a:lnTo>
                  <a:lnTo>
                    <a:pt x="2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110"/>
            <p:cNvSpPr/>
            <p:nvPr/>
          </p:nvSpPr>
          <p:spPr>
            <a:xfrm>
              <a:off x="6551400" y="2207417"/>
              <a:ext cx="69209" cy="55124"/>
            </a:xfrm>
            <a:custGeom>
              <a:avLst/>
              <a:gdLst/>
              <a:ahLst/>
              <a:cxnLst/>
              <a:rect l="l" t="t" r="r" b="b"/>
              <a:pathLst>
                <a:path w="2334" h="1859" extrusionOk="0">
                  <a:moveTo>
                    <a:pt x="0" y="1"/>
                  </a:moveTo>
                  <a:lnTo>
                    <a:pt x="0" y="1858"/>
                  </a:lnTo>
                  <a:lnTo>
                    <a:pt x="2334" y="1858"/>
                  </a:lnTo>
                  <a:lnTo>
                    <a:pt x="2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110"/>
            <p:cNvSpPr/>
            <p:nvPr/>
          </p:nvSpPr>
          <p:spPr>
            <a:xfrm>
              <a:off x="6460276" y="2207417"/>
              <a:ext cx="72085" cy="55124"/>
            </a:xfrm>
            <a:custGeom>
              <a:avLst/>
              <a:gdLst/>
              <a:ahLst/>
              <a:cxnLst/>
              <a:rect l="l" t="t" r="r" b="b"/>
              <a:pathLst>
                <a:path w="2431" h="1859" extrusionOk="0">
                  <a:moveTo>
                    <a:pt x="1" y="1"/>
                  </a:moveTo>
                  <a:lnTo>
                    <a:pt x="1" y="1858"/>
                  </a:lnTo>
                  <a:lnTo>
                    <a:pt x="2430" y="1858"/>
                  </a:lnTo>
                  <a:lnTo>
                    <a:pt x="24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110"/>
            <p:cNvSpPr/>
            <p:nvPr/>
          </p:nvSpPr>
          <p:spPr>
            <a:xfrm>
              <a:off x="6635407" y="2032286"/>
              <a:ext cx="78431" cy="155379"/>
            </a:xfrm>
            <a:custGeom>
              <a:avLst/>
              <a:gdLst/>
              <a:ahLst/>
              <a:cxnLst/>
              <a:rect l="l" t="t" r="r" b="b"/>
              <a:pathLst>
                <a:path w="2645" h="5240" extrusionOk="0">
                  <a:moveTo>
                    <a:pt x="1316" y="0"/>
                  </a:moveTo>
                  <a:cubicBezTo>
                    <a:pt x="596" y="0"/>
                    <a:pt x="1" y="587"/>
                    <a:pt x="1" y="1311"/>
                  </a:cubicBezTo>
                  <a:cubicBezTo>
                    <a:pt x="25" y="1906"/>
                    <a:pt x="453" y="2406"/>
                    <a:pt x="977" y="2549"/>
                  </a:cubicBezTo>
                  <a:lnTo>
                    <a:pt x="977" y="5240"/>
                  </a:lnTo>
                  <a:lnTo>
                    <a:pt x="1668" y="5240"/>
                  </a:lnTo>
                  <a:lnTo>
                    <a:pt x="1668" y="2549"/>
                  </a:lnTo>
                  <a:cubicBezTo>
                    <a:pt x="2216" y="2406"/>
                    <a:pt x="2644" y="1882"/>
                    <a:pt x="2621" y="1263"/>
                  </a:cubicBezTo>
                  <a:cubicBezTo>
                    <a:pt x="2597" y="596"/>
                    <a:pt x="2049" y="25"/>
                    <a:pt x="1358" y="1"/>
                  </a:cubicBezTo>
                  <a:cubicBezTo>
                    <a:pt x="1344" y="0"/>
                    <a:pt x="1330" y="0"/>
                    <a:pt x="1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110"/>
            <p:cNvSpPr/>
            <p:nvPr/>
          </p:nvSpPr>
          <p:spPr>
            <a:xfrm>
              <a:off x="6547841" y="1922125"/>
              <a:ext cx="78431" cy="265538"/>
            </a:xfrm>
            <a:custGeom>
              <a:avLst/>
              <a:gdLst/>
              <a:ahLst/>
              <a:cxnLst/>
              <a:rect l="l" t="t" r="r" b="b"/>
              <a:pathLst>
                <a:path w="2645" h="8955" extrusionOk="0">
                  <a:moveTo>
                    <a:pt x="1338" y="0"/>
                  </a:moveTo>
                  <a:cubicBezTo>
                    <a:pt x="596" y="0"/>
                    <a:pt x="1" y="587"/>
                    <a:pt x="1" y="1311"/>
                  </a:cubicBezTo>
                  <a:cubicBezTo>
                    <a:pt x="1" y="1906"/>
                    <a:pt x="430" y="2406"/>
                    <a:pt x="977" y="2549"/>
                  </a:cubicBezTo>
                  <a:lnTo>
                    <a:pt x="977" y="8955"/>
                  </a:lnTo>
                  <a:lnTo>
                    <a:pt x="1668" y="8955"/>
                  </a:lnTo>
                  <a:lnTo>
                    <a:pt x="1668" y="2549"/>
                  </a:lnTo>
                  <a:cubicBezTo>
                    <a:pt x="2240" y="2406"/>
                    <a:pt x="2644" y="1858"/>
                    <a:pt x="2621" y="1239"/>
                  </a:cubicBezTo>
                  <a:cubicBezTo>
                    <a:pt x="2597" y="596"/>
                    <a:pt x="2049" y="25"/>
                    <a:pt x="1382" y="1"/>
                  </a:cubicBezTo>
                  <a:cubicBezTo>
                    <a:pt x="1367" y="0"/>
                    <a:pt x="1353" y="0"/>
                    <a:pt x="1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110"/>
            <p:cNvSpPr/>
            <p:nvPr/>
          </p:nvSpPr>
          <p:spPr>
            <a:xfrm>
              <a:off x="6459594" y="2009631"/>
              <a:ext cx="78401" cy="178034"/>
            </a:xfrm>
            <a:custGeom>
              <a:avLst/>
              <a:gdLst/>
              <a:ahLst/>
              <a:cxnLst/>
              <a:rect l="l" t="t" r="r" b="b"/>
              <a:pathLst>
                <a:path w="2644" h="6004" extrusionOk="0">
                  <a:moveTo>
                    <a:pt x="1296" y="0"/>
                  </a:moveTo>
                  <a:cubicBezTo>
                    <a:pt x="574" y="0"/>
                    <a:pt x="0" y="579"/>
                    <a:pt x="0" y="1312"/>
                  </a:cubicBezTo>
                  <a:cubicBezTo>
                    <a:pt x="24" y="1908"/>
                    <a:pt x="429" y="2408"/>
                    <a:pt x="977" y="2551"/>
                  </a:cubicBezTo>
                  <a:lnTo>
                    <a:pt x="977" y="6004"/>
                  </a:lnTo>
                  <a:lnTo>
                    <a:pt x="1667" y="6004"/>
                  </a:lnTo>
                  <a:lnTo>
                    <a:pt x="1667" y="2551"/>
                  </a:lnTo>
                  <a:cubicBezTo>
                    <a:pt x="2239" y="2408"/>
                    <a:pt x="2644" y="1860"/>
                    <a:pt x="2620" y="1241"/>
                  </a:cubicBezTo>
                  <a:cubicBezTo>
                    <a:pt x="2596" y="598"/>
                    <a:pt x="2048" y="27"/>
                    <a:pt x="1381" y="3"/>
                  </a:cubicBezTo>
                  <a:cubicBezTo>
                    <a:pt x="1353" y="1"/>
                    <a:pt x="1324" y="0"/>
                    <a:pt x="1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110"/>
            <p:cNvSpPr/>
            <p:nvPr/>
          </p:nvSpPr>
          <p:spPr>
            <a:xfrm>
              <a:off x="6723684" y="1951066"/>
              <a:ext cx="78431" cy="236597"/>
            </a:xfrm>
            <a:custGeom>
              <a:avLst/>
              <a:gdLst/>
              <a:ahLst/>
              <a:cxnLst/>
              <a:rect l="l" t="t" r="r" b="b"/>
              <a:pathLst>
                <a:path w="2645" h="7979" extrusionOk="0">
                  <a:moveTo>
                    <a:pt x="1315" y="0"/>
                  </a:moveTo>
                  <a:cubicBezTo>
                    <a:pt x="596" y="0"/>
                    <a:pt x="1" y="587"/>
                    <a:pt x="1" y="1311"/>
                  </a:cubicBezTo>
                  <a:cubicBezTo>
                    <a:pt x="25" y="1882"/>
                    <a:pt x="406" y="2406"/>
                    <a:pt x="977" y="2573"/>
                  </a:cubicBezTo>
                  <a:lnTo>
                    <a:pt x="977" y="7979"/>
                  </a:lnTo>
                  <a:lnTo>
                    <a:pt x="1668" y="7979"/>
                  </a:lnTo>
                  <a:lnTo>
                    <a:pt x="1668" y="2573"/>
                  </a:lnTo>
                  <a:cubicBezTo>
                    <a:pt x="2216" y="2406"/>
                    <a:pt x="2644" y="1882"/>
                    <a:pt x="2620" y="1263"/>
                  </a:cubicBezTo>
                  <a:cubicBezTo>
                    <a:pt x="2597" y="596"/>
                    <a:pt x="2049" y="25"/>
                    <a:pt x="1358" y="1"/>
                  </a:cubicBezTo>
                  <a:cubicBezTo>
                    <a:pt x="1344" y="1"/>
                    <a:pt x="1330" y="0"/>
                    <a:pt x="1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7" name="Google Shape;14107;p110"/>
          <p:cNvGrpSpPr/>
          <p:nvPr/>
        </p:nvGrpSpPr>
        <p:grpSpPr>
          <a:xfrm>
            <a:off x="7712377" y="1770060"/>
            <a:ext cx="341093" cy="340384"/>
            <a:chOff x="7045716" y="1932029"/>
            <a:chExt cx="341093" cy="340384"/>
          </a:xfrm>
        </p:grpSpPr>
        <p:sp>
          <p:nvSpPr>
            <p:cNvPr id="14108" name="Google Shape;14108;p110"/>
            <p:cNvSpPr/>
            <p:nvPr/>
          </p:nvSpPr>
          <p:spPr>
            <a:xfrm>
              <a:off x="7157982" y="2043584"/>
              <a:ext cx="116564" cy="116564"/>
            </a:xfrm>
            <a:custGeom>
              <a:avLst/>
              <a:gdLst/>
              <a:ahLst/>
              <a:cxnLst/>
              <a:rect l="l" t="t" r="r" b="b"/>
              <a:pathLst>
                <a:path w="3931" h="3931" extrusionOk="0">
                  <a:moveTo>
                    <a:pt x="2787" y="882"/>
                  </a:moveTo>
                  <a:lnTo>
                    <a:pt x="2787" y="1549"/>
                  </a:lnTo>
                  <a:lnTo>
                    <a:pt x="1096" y="1549"/>
                  </a:lnTo>
                  <a:lnTo>
                    <a:pt x="1096" y="882"/>
                  </a:lnTo>
                  <a:close/>
                  <a:moveTo>
                    <a:pt x="2787" y="2358"/>
                  </a:moveTo>
                  <a:lnTo>
                    <a:pt x="2787" y="3049"/>
                  </a:lnTo>
                  <a:lnTo>
                    <a:pt x="1096" y="3049"/>
                  </a:lnTo>
                  <a:lnTo>
                    <a:pt x="1096" y="2358"/>
                  </a:lnTo>
                  <a:close/>
                  <a:moveTo>
                    <a:pt x="1953" y="1"/>
                  </a:moveTo>
                  <a:cubicBezTo>
                    <a:pt x="882" y="1"/>
                    <a:pt x="1" y="906"/>
                    <a:pt x="1" y="1977"/>
                  </a:cubicBezTo>
                  <a:cubicBezTo>
                    <a:pt x="1" y="3049"/>
                    <a:pt x="882" y="3930"/>
                    <a:pt x="1953" y="3930"/>
                  </a:cubicBezTo>
                  <a:cubicBezTo>
                    <a:pt x="3025" y="3930"/>
                    <a:pt x="3930" y="3049"/>
                    <a:pt x="3930" y="1977"/>
                  </a:cubicBezTo>
                  <a:cubicBezTo>
                    <a:pt x="3930" y="906"/>
                    <a:pt x="3025"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110"/>
            <p:cNvSpPr/>
            <p:nvPr/>
          </p:nvSpPr>
          <p:spPr>
            <a:xfrm>
              <a:off x="7045716" y="1932029"/>
              <a:ext cx="341093" cy="160301"/>
            </a:xfrm>
            <a:custGeom>
              <a:avLst/>
              <a:gdLst/>
              <a:ahLst/>
              <a:cxnLst/>
              <a:rect l="l" t="t" r="r" b="b"/>
              <a:pathLst>
                <a:path w="11503" h="5406" extrusionOk="0">
                  <a:moveTo>
                    <a:pt x="5739" y="0"/>
                  </a:moveTo>
                  <a:cubicBezTo>
                    <a:pt x="4192" y="0"/>
                    <a:pt x="2763" y="595"/>
                    <a:pt x="1667" y="1691"/>
                  </a:cubicBezTo>
                  <a:cubicBezTo>
                    <a:pt x="643" y="2691"/>
                    <a:pt x="48" y="4001"/>
                    <a:pt x="0" y="5406"/>
                  </a:cubicBezTo>
                  <a:lnTo>
                    <a:pt x="1572" y="5406"/>
                  </a:lnTo>
                  <a:cubicBezTo>
                    <a:pt x="1762" y="3263"/>
                    <a:pt x="3549" y="1572"/>
                    <a:pt x="5739" y="1572"/>
                  </a:cubicBezTo>
                  <a:cubicBezTo>
                    <a:pt x="7954" y="1572"/>
                    <a:pt x="9740" y="3263"/>
                    <a:pt x="9907" y="5406"/>
                  </a:cubicBezTo>
                  <a:lnTo>
                    <a:pt x="11503" y="5406"/>
                  </a:lnTo>
                  <a:cubicBezTo>
                    <a:pt x="11407" y="4001"/>
                    <a:pt x="10836" y="2691"/>
                    <a:pt x="9812" y="1691"/>
                  </a:cubicBezTo>
                  <a:cubicBezTo>
                    <a:pt x="8740" y="619"/>
                    <a:pt x="7287"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110"/>
            <p:cNvSpPr/>
            <p:nvPr/>
          </p:nvSpPr>
          <p:spPr>
            <a:xfrm>
              <a:off x="7045716" y="2112082"/>
              <a:ext cx="341093" cy="160331"/>
            </a:xfrm>
            <a:custGeom>
              <a:avLst/>
              <a:gdLst/>
              <a:ahLst/>
              <a:cxnLst/>
              <a:rect l="l" t="t" r="r" b="b"/>
              <a:pathLst>
                <a:path w="11503" h="5407" extrusionOk="0">
                  <a:moveTo>
                    <a:pt x="0" y="1"/>
                  </a:moveTo>
                  <a:cubicBezTo>
                    <a:pt x="95" y="1382"/>
                    <a:pt x="667" y="2692"/>
                    <a:pt x="1667" y="3716"/>
                  </a:cubicBezTo>
                  <a:cubicBezTo>
                    <a:pt x="2739" y="4787"/>
                    <a:pt x="4192" y="5407"/>
                    <a:pt x="5739" y="5407"/>
                  </a:cubicBezTo>
                  <a:cubicBezTo>
                    <a:pt x="7287" y="5407"/>
                    <a:pt x="8716" y="4811"/>
                    <a:pt x="9836" y="3716"/>
                  </a:cubicBezTo>
                  <a:cubicBezTo>
                    <a:pt x="10836" y="2692"/>
                    <a:pt x="11431" y="1382"/>
                    <a:pt x="11503" y="1"/>
                  </a:cubicBezTo>
                  <a:lnTo>
                    <a:pt x="9907" y="1"/>
                  </a:lnTo>
                  <a:cubicBezTo>
                    <a:pt x="9740" y="2144"/>
                    <a:pt x="7954" y="3835"/>
                    <a:pt x="5739" y="3835"/>
                  </a:cubicBezTo>
                  <a:cubicBezTo>
                    <a:pt x="3549" y="3835"/>
                    <a:pt x="1762" y="2144"/>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110"/>
            <p:cNvSpPr/>
            <p:nvPr/>
          </p:nvSpPr>
          <p:spPr>
            <a:xfrm>
              <a:off x="7226481" y="1999104"/>
              <a:ext cx="93939" cy="206233"/>
            </a:xfrm>
            <a:custGeom>
              <a:avLst/>
              <a:gdLst/>
              <a:ahLst/>
              <a:cxnLst/>
              <a:rect l="l" t="t" r="r" b="b"/>
              <a:pathLst>
                <a:path w="3168" h="6955" extrusionOk="0">
                  <a:moveTo>
                    <a:pt x="1" y="0"/>
                  </a:moveTo>
                  <a:lnTo>
                    <a:pt x="1" y="858"/>
                  </a:lnTo>
                  <a:cubicBezTo>
                    <a:pt x="1310" y="1025"/>
                    <a:pt x="2311" y="2144"/>
                    <a:pt x="2311" y="3477"/>
                  </a:cubicBezTo>
                  <a:cubicBezTo>
                    <a:pt x="2311" y="4811"/>
                    <a:pt x="1287" y="5906"/>
                    <a:pt x="1" y="6097"/>
                  </a:cubicBezTo>
                  <a:lnTo>
                    <a:pt x="1" y="6954"/>
                  </a:lnTo>
                  <a:cubicBezTo>
                    <a:pt x="1763" y="6788"/>
                    <a:pt x="3168" y="5287"/>
                    <a:pt x="3168" y="3477"/>
                  </a:cubicBezTo>
                  <a:cubicBezTo>
                    <a:pt x="3168" y="1667"/>
                    <a:pt x="1763" y="167"/>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110"/>
            <p:cNvSpPr/>
            <p:nvPr/>
          </p:nvSpPr>
          <p:spPr>
            <a:xfrm>
              <a:off x="7112079" y="1999104"/>
              <a:ext cx="93257" cy="206233"/>
            </a:xfrm>
            <a:custGeom>
              <a:avLst/>
              <a:gdLst/>
              <a:ahLst/>
              <a:cxnLst/>
              <a:rect l="l" t="t" r="r" b="b"/>
              <a:pathLst>
                <a:path w="3145" h="6955" extrusionOk="0">
                  <a:moveTo>
                    <a:pt x="3144" y="0"/>
                  </a:moveTo>
                  <a:cubicBezTo>
                    <a:pt x="1406" y="167"/>
                    <a:pt x="1" y="1667"/>
                    <a:pt x="1" y="3477"/>
                  </a:cubicBezTo>
                  <a:cubicBezTo>
                    <a:pt x="1" y="5287"/>
                    <a:pt x="1406" y="6788"/>
                    <a:pt x="3144" y="6954"/>
                  </a:cubicBezTo>
                  <a:lnTo>
                    <a:pt x="3144" y="6097"/>
                  </a:lnTo>
                  <a:cubicBezTo>
                    <a:pt x="1834" y="5906"/>
                    <a:pt x="858" y="4811"/>
                    <a:pt x="858" y="3477"/>
                  </a:cubicBezTo>
                  <a:cubicBezTo>
                    <a:pt x="858" y="2144"/>
                    <a:pt x="1882" y="1025"/>
                    <a:pt x="3144" y="858"/>
                  </a:cubicBezTo>
                  <a:lnTo>
                    <a:pt x="314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3" name="Google Shape;14113;p110"/>
          <p:cNvGrpSpPr/>
          <p:nvPr/>
        </p:nvGrpSpPr>
        <p:grpSpPr>
          <a:xfrm>
            <a:off x="7711665" y="2296134"/>
            <a:ext cx="340381" cy="341128"/>
            <a:chOff x="7045004" y="2458103"/>
            <a:chExt cx="340381" cy="341128"/>
          </a:xfrm>
        </p:grpSpPr>
        <p:sp>
          <p:nvSpPr>
            <p:cNvPr id="14114" name="Google Shape;14114;p110"/>
            <p:cNvSpPr/>
            <p:nvPr/>
          </p:nvSpPr>
          <p:spPr>
            <a:xfrm>
              <a:off x="7184106" y="2501901"/>
              <a:ext cx="63605" cy="129967"/>
            </a:xfrm>
            <a:custGeom>
              <a:avLst/>
              <a:gdLst/>
              <a:ahLst/>
              <a:cxnLst/>
              <a:rect l="l" t="t" r="r" b="b"/>
              <a:pathLst>
                <a:path w="2145" h="4383" extrusionOk="0">
                  <a:moveTo>
                    <a:pt x="1" y="0"/>
                  </a:moveTo>
                  <a:lnTo>
                    <a:pt x="1" y="4382"/>
                  </a:lnTo>
                  <a:lnTo>
                    <a:pt x="2144" y="4382"/>
                  </a:lnTo>
                  <a:lnTo>
                    <a:pt x="214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110"/>
            <p:cNvSpPr/>
            <p:nvPr/>
          </p:nvSpPr>
          <p:spPr>
            <a:xfrm>
              <a:off x="7270960" y="2458103"/>
              <a:ext cx="63605" cy="129255"/>
            </a:xfrm>
            <a:custGeom>
              <a:avLst/>
              <a:gdLst/>
              <a:ahLst/>
              <a:cxnLst/>
              <a:rect l="l" t="t" r="r" b="b"/>
              <a:pathLst>
                <a:path w="2145" h="4359" extrusionOk="0">
                  <a:moveTo>
                    <a:pt x="1" y="1"/>
                  </a:moveTo>
                  <a:lnTo>
                    <a:pt x="1" y="4359"/>
                  </a:lnTo>
                  <a:lnTo>
                    <a:pt x="2144" y="4359"/>
                  </a:lnTo>
                  <a:lnTo>
                    <a:pt x="2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110"/>
            <p:cNvSpPr/>
            <p:nvPr/>
          </p:nvSpPr>
          <p:spPr>
            <a:xfrm>
              <a:off x="7097964" y="2544957"/>
              <a:ext cx="63575" cy="129967"/>
            </a:xfrm>
            <a:custGeom>
              <a:avLst/>
              <a:gdLst/>
              <a:ahLst/>
              <a:cxnLst/>
              <a:rect l="l" t="t" r="r" b="b"/>
              <a:pathLst>
                <a:path w="2144" h="4383" extrusionOk="0">
                  <a:moveTo>
                    <a:pt x="0" y="1"/>
                  </a:moveTo>
                  <a:lnTo>
                    <a:pt x="0" y="4383"/>
                  </a:lnTo>
                  <a:lnTo>
                    <a:pt x="2144" y="4383"/>
                  </a:lnTo>
                  <a:lnTo>
                    <a:pt x="2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110"/>
            <p:cNvSpPr/>
            <p:nvPr/>
          </p:nvSpPr>
          <p:spPr>
            <a:xfrm>
              <a:off x="7045004" y="2607822"/>
              <a:ext cx="340381" cy="139130"/>
            </a:xfrm>
            <a:custGeom>
              <a:avLst/>
              <a:gdLst/>
              <a:ahLst/>
              <a:cxnLst/>
              <a:rect l="l" t="t" r="r" b="b"/>
              <a:pathLst>
                <a:path w="11479" h="4692" extrusionOk="0">
                  <a:moveTo>
                    <a:pt x="7621" y="0"/>
                  </a:moveTo>
                  <a:lnTo>
                    <a:pt x="7621" y="4025"/>
                  </a:lnTo>
                  <a:lnTo>
                    <a:pt x="6835" y="4025"/>
                  </a:lnTo>
                  <a:lnTo>
                    <a:pt x="6835" y="1453"/>
                  </a:lnTo>
                  <a:lnTo>
                    <a:pt x="4692" y="1453"/>
                  </a:lnTo>
                  <a:lnTo>
                    <a:pt x="4692" y="4025"/>
                  </a:lnTo>
                  <a:lnTo>
                    <a:pt x="3930" y="4025"/>
                  </a:lnTo>
                  <a:lnTo>
                    <a:pt x="3930" y="2906"/>
                  </a:lnTo>
                  <a:lnTo>
                    <a:pt x="1786" y="2906"/>
                  </a:lnTo>
                  <a:lnTo>
                    <a:pt x="1786" y="4025"/>
                  </a:lnTo>
                  <a:lnTo>
                    <a:pt x="0" y="4025"/>
                  </a:lnTo>
                  <a:lnTo>
                    <a:pt x="0" y="4692"/>
                  </a:lnTo>
                  <a:lnTo>
                    <a:pt x="11479" y="4692"/>
                  </a:lnTo>
                  <a:lnTo>
                    <a:pt x="11479" y="4025"/>
                  </a:lnTo>
                  <a:lnTo>
                    <a:pt x="9764" y="4025"/>
                  </a:lnTo>
                  <a:lnTo>
                    <a:pt x="976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110"/>
            <p:cNvSpPr/>
            <p:nvPr/>
          </p:nvSpPr>
          <p:spPr>
            <a:xfrm>
              <a:off x="7107839" y="2778712"/>
              <a:ext cx="43115" cy="20520"/>
            </a:xfrm>
            <a:custGeom>
              <a:avLst/>
              <a:gdLst/>
              <a:ahLst/>
              <a:cxnLst/>
              <a:rect l="l" t="t" r="r" b="b"/>
              <a:pathLst>
                <a:path w="1454" h="692" extrusionOk="0">
                  <a:moveTo>
                    <a:pt x="1" y="1"/>
                  </a:moveTo>
                  <a:lnTo>
                    <a:pt x="1" y="691"/>
                  </a:lnTo>
                  <a:lnTo>
                    <a:pt x="1454" y="691"/>
                  </a:lnTo>
                  <a:lnTo>
                    <a:pt x="14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110"/>
            <p:cNvSpPr/>
            <p:nvPr/>
          </p:nvSpPr>
          <p:spPr>
            <a:xfrm>
              <a:off x="7194010" y="2778712"/>
              <a:ext cx="43085" cy="20520"/>
            </a:xfrm>
            <a:custGeom>
              <a:avLst/>
              <a:gdLst/>
              <a:ahLst/>
              <a:cxnLst/>
              <a:rect l="l" t="t" r="r" b="b"/>
              <a:pathLst>
                <a:path w="1453" h="692" extrusionOk="0">
                  <a:moveTo>
                    <a:pt x="0" y="1"/>
                  </a:moveTo>
                  <a:lnTo>
                    <a:pt x="0" y="691"/>
                  </a:lnTo>
                  <a:lnTo>
                    <a:pt x="1453" y="691"/>
                  </a:lnTo>
                  <a:lnTo>
                    <a:pt x="14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110"/>
            <p:cNvSpPr/>
            <p:nvPr/>
          </p:nvSpPr>
          <p:spPr>
            <a:xfrm>
              <a:off x="7281576" y="2778712"/>
              <a:ext cx="43085" cy="20520"/>
            </a:xfrm>
            <a:custGeom>
              <a:avLst/>
              <a:gdLst/>
              <a:ahLst/>
              <a:cxnLst/>
              <a:rect l="l" t="t" r="r" b="b"/>
              <a:pathLst>
                <a:path w="1453" h="692" extrusionOk="0">
                  <a:moveTo>
                    <a:pt x="0" y="1"/>
                  </a:moveTo>
                  <a:lnTo>
                    <a:pt x="0" y="691"/>
                  </a:lnTo>
                  <a:lnTo>
                    <a:pt x="1453" y="691"/>
                  </a:lnTo>
                  <a:lnTo>
                    <a:pt x="14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1" name="Google Shape;14121;p110"/>
          <p:cNvGrpSpPr/>
          <p:nvPr/>
        </p:nvGrpSpPr>
        <p:grpSpPr>
          <a:xfrm>
            <a:off x="6983425" y="2277067"/>
            <a:ext cx="342519" cy="341126"/>
            <a:chOff x="6459594" y="2439037"/>
            <a:chExt cx="342519" cy="341126"/>
          </a:xfrm>
        </p:grpSpPr>
        <p:sp>
          <p:nvSpPr>
            <p:cNvPr id="14122" name="Google Shape;14122;p110"/>
            <p:cNvSpPr/>
            <p:nvPr/>
          </p:nvSpPr>
          <p:spPr>
            <a:xfrm>
              <a:off x="6473709" y="2452469"/>
              <a:ext cx="146898" cy="146898"/>
            </a:xfrm>
            <a:custGeom>
              <a:avLst/>
              <a:gdLst/>
              <a:ahLst/>
              <a:cxnLst/>
              <a:rect l="l" t="t" r="r" b="b"/>
              <a:pathLst>
                <a:path w="4954" h="4954" extrusionOk="0">
                  <a:moveTo>
                    <a:pt x="4954" y="0"/>
                  </a:moveTo>
                  <a:cubicBezTo>
                    <a:pt x="2287" y="191"/>
                    <a:pt x="191" y="2286"/>
                    <a:pt x="0" y="4954"/>
                  </a:cubicBezTo>
                  <a:lnTo>
                    <a:pt x="4954" y="4954"/>
                  </a:lnTo>
                  <a:lnTo>
                    <a:pt x="49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110"/>
            <p:cNvSpPr/>
            <p:nvPr/>
          </p:nvSpPr>
          <p:spPr>
            <a:xfrm>
              <a:off x="6641782" y="2439037"/>
              <a:ext cx="160331" cy="161043"/>
            </a:xfrm>
            <a:custGeom>
              <a:avLst/>
              <a:gdLst/>
              <a:ahLst/>
              <a:cxnLst/>
              <a:rect l="l" t="t" r="r" b="b"/>
              <a:pathLst>
                <a:path w="5407" h="5431" extrusionOk="0">
                  <a:moveTo>
                    <a:pt x="2810" y="2120"/>
                  </a:moveTo>
                  <a:lnTo>
                    <a:pt x="2810" y="2811"/>
                  </a:lnTo>
                  <a:lnTo>
                    <a:pt x="977" y="2811"/>
                  </a:lnTo>
                  <a:lnTo>
                    <a:pt x="977" y="2120"/>
                  </a:lnTo>
                  <a:close/>
                  <a:moveTo>
                    <a:pt x="2810" y="3740"/>
                  </a:moveTo>
                  <a:lnTo>
                    <a:pt x="2810" y="4406"/>
                  </a:lnTo>
                  <a:lnTo>
                    <a:pt x="977" y="4406"/>
                  </a:lnTo>
                  <a:lnTo>
                    <a:pt x="977" y="3740"/>
                  </a:lnTo>
                  <a:close/>
                  <a:moveTo>
                    <a:pt x="0" y="1"/>
                  </a:moveTo>
                  <a:lnTo>
                    <a:pt x="0" y="5431"/>
                  </a:lnTo>
                  <a:lnTo>
                    <a:pt x="5406" y="5431"/>
                  </a:lnTo>
                  <a:cubicBezTo>
                    <a:pt x="5239" y="2501"/>
                    <a:pt x="2882" y="144"/>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110"/>
            <p:cNvSpPr/>
            <p:nvPr/>
          </p:nvSpPr>
          <p:spPr>
            <a:xfrm>
              <a:off x="6641782" y="2619119"/>
              <a:ext cx="146187" cy="146898"/>
            </a:xfrm>
            <a:custGeom>
              <a:avLst/>
              <a:gdLst/>
              <a:ahLst/>
              <a:cxnLst/>
              <a:rect l="l" t="t" r="r" b="b"/>
              <a:pathLst>
                <a:path w="4930" h="4954" extrusionOk="0">
                  <a:moveTo>
                    <a:pt x="0" y="0"/>
                  </a:moveTo>
                  <a:lnTo>
                    <a:pt x="0" y="4954"/>
                  </a:lnTo>
                  <a:cubicBezTo>
                    <a:pt x="2644" y="4763"/>
                    <a:pt x="4763" y="2668"/>
                    <a:pt x="4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110"/>
            <p:cNvSpPr/>
            <p:nvPr/>
          </p:nvSpPr>
          <p:spPr>
            <a:xfrm>
              <a:off x="6459594" y="2619119"/>
              <a:ext cx="161013" cy="161043"/>
            </a:xfrm>
            <a:custGeom>
              <a:avLst/>
              <a:gdLst/>
              <a:ahLst/>
              <a:cxnLst/>
              <a:rect l="l" t="t" r="r" b="b"/>
              <a:pathLst>
                <a:path w="5430" h="5431" extrusionOk="0">
                  <a:moveTo>
                    <a:pt x="4430" y="1001"/>
                  </a:moveTo>
                  <a:lnTo>
                    <a:pt x="4430" y="1668"/>
                  </a:lnTo>
                  <a:lnTo>
                    <a:pt x="2596" y="1668"/>
                  </a:lnTo>
                  <a:lnTo>
                    <a:pt x="2596" y="1001"/>
                  </a:lnTo>
                  <a:close/>
                  <a:moveTo>
                    <a:pt x="4430" y="2620"/>
                  </a:moveTo>
                  <a:lnTo>
                    <a:pt x="4430" y="3311"/>
                  </a:lnTo>
                  <a:lnTo>
                    <a:pt x="2596" y="3311"/>
                  </a:lnTo>
                  <a:lnTo>
                    <a:pt x="2596" y="2620"/>
                  </a:lnTo>
                  <a:close/>
                  <a:moveTo>
                    <a:pt x="0" y="0"/>
                  </a:moveTo>
                  <a:cubicBezTo>
                    <a:pt x="191" y="2930"/>
                    <a:pt x="2501" y="5240"/>
                    <a:pt x="5430" y="5430"/>
                  </a:cubicBezTo>
                  <a:lnTo>
                    <a:pt x="54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26" name="Google Shape;14126;p110"/>
          <p:cNvSpPr/>
          <p:nvPr/>
        </p:nvSpPr>
        <p:spPr>
          <a:xfrm>
            <a:off x="6263635" y="2335386"/>
            <a:ext cx="339699" cy="297296"/>
          </a:xfrm>
          <a:custGeom>
            <a:avLst/>
            <a:gdLst/>
            <a:ahLst/>
            <a:cxnLst/>
            <a:rect l="l" t="t" r="r" b="b"/>
            <a:pathLst>
              <a:path w="11456" h="10026" extrusionOk="0">
                <a:moveTo>
                  <a:pt x="5716" y="0"/>
                </a:moveTo>
                <a:cubicBezTo>
                  <a:pt x="5073" y="0"/>
                  <a:pt x="4573" y="500"/>
                  <a:pt x="4573" y="1143"/>
                </a:cubicBezTo>
                <a:lnTo>
                  <a:pt x="4573" y="1286"/>
                </a:lnTo>
                <a:lnTo>
                  <a:pt x="2668" y="3215"/>
                </a:lnTo>
                <a:cubicBezTo>
                  <a:pt x="2567" y="3181"/>
                  <a:pt x="2466" y="3148"/>
                  <a:pt x="2348" y="3148"/>
                </a:cubicBezTo>
                <a:cubicBezTo>
                  <a:pt x="2299" y="3148"/>
                  <a:pt x="2247" y="3153"/>
                  <a:pt x="2192" y="3167"/>
                </a:cubicBezTo>
                <a:cubicBezTo>
                  <a:pt x="1620" y="3191"/>
                  <a:pt x="1191" y="3667"/>
                  <a:pt x="1144" y="4239"/>
                </a:cubicBezTo>
                <a:cubicBezTo>
                  <a:pt x="1120" y="4787"/>
                  <a:pt x="1501" y="5311"/>
                  <a:pt x="2049" y="5430"/>
                </a:cubicBezTo>
                <a:lnTo>
                  <a:pt x="1" y="9978"/>
                </a:lnTo>
                <a:lnTo>
                  <a:pt x="2739" y="9978"/>
                </a:lnTo>
                <a:lnTo>
                  <a:pt x="3454" y="7382"/>
                </a:lnTo>
                <a:lnTo>
                  <a:pt x="2549" y="5406"/>
                </a:lnTo>
                <a:cubicBezTo>
                  <a:pt x="3049" y="5287"/>
                  <a:pt x="3454" y="4858"/>
                  <a:pt x="3454" y="4310"/>
                </a:cubicBezTo>
                <a:cubicBezTo>
                  <a:pt x="3454" y="4072"/>
                  <a:pt x="3359" y="3834"/>
                  <a:pt x="3239" y="3667"/>
                </a:cubicBezTo>
                <a:lnTo>
                  <a:pt x="4907" y="1953"/>
                </a:lnTo>
                <a:cubicBezTo>
                  <a:pt x="5073" y="2143"/>
                  <a:pt x="5311" y="2262"/>
                  <a:pt x="5549" y="2310"/>
                </a:cubicBezTo>
                <a:lnTo>
                  <a:pt x="3406" y="10002"/>
                </a:lnTo>
                <a:lnTo>
                  <a:pt x="8026" y="10002"/>
                </a:lnTo>
                <a:lnTo>
                  <a:pt x="5883" y="2310"/>
                </a:lnTo>
                <a:cubicBezTo>
                  <a:pt x="6192" y="2262"/>
                  <a:pt x="6454" y="2120"/>
                  <a:pt x="6597" y="1881"/>
                </a:cubicBezTo>
                <a:lnTo>
                  <a:pt x="8050" y="2882"/>
                </a:lnTo>
                <a:cubicBezTo>
                  <a:pt x="8026" y="3001"/>
                  <a:pt x="8002" y="3120"/>
                  <a:pt x="8002" y="3239"/>
                </a:cubicBezTo>
                <a:cubicBezTo>
                  <a:pt x="8002" y="3787"/>
                  <a:pt x="8383" y="4263"/>
                  <a:pt x="8931" y="4382"/>
                </a:cubicBezTo>
                <a:lnTo>
                  <a:pt x="7907" y="7121"/>
                </a:lnTo>
                <a:lnTo>
                  <a:pt x="8717" y="10026"/>
                </a:lnTo>
                <a:lnTo>
                  <a:pt x="11455" y="10026"/>
                </a:lnTo>
                <a:lnTo>
                  <a:pt x="9407" y="4287"/>
                </a:lnTo>
                <a:cubicBezTo>
                  <a:pt x="9931" y="4168"/>
                  <a:pt x="10360" y="3691"/>
                  <a:pt x="10289" y="3096"/>
                </a:cubicBezTo>
                <a:cubicBezTo>
                  <a:pt x="10265" y="2524"/>
                  <a:pt x="9788" y="2048"/>
                  <a:pt x="9217" y="2024"/>
                </a:cubicBezTo>
                <a:cubicBezTo>
                  <a:pt x="8955" y="2024"/>
                  <a:pt x="8693" y="2096"/>
                  <a:pt x="8479" y="2262"/>
                </a:cubicBezTo>
                <a:lnTo>
                  <a:pt x="6835" y="1143"/>
                </a:lnTo>
                <a:cubicBezTo>
                  <a:pt x="6835" y="500"/>
                  <a:pt x="6335" y="0"/>
                  <a:pt x="5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27" name="Google Shape;14127;p110"/>
          <p:cNvGrpSpPr/>
          <p:nvPr/>
        </p:nvGrpSpPr>
        <p:grpSpPr>
          <a:xfrm>
            <a:off x="5513983" y="2305703"/>
            <a:ext cx="341809" cy="342550"/>
            <a:chOff x="5290168" y="2458103"/>
            <a:chExt cx="341809" cy="342550"/>
          </a:xfrm>
        </p:grpSpPr>
        <p:sp>
          <p:nvSpPr>
            <p:cNvPr id="14128" name="Google Shape;14128;p110"/>
            <p:cNvSpPr/>
            <p:nvPr/>
          </p:nvSpPr>
          <p:spPr>
            <a:xfrm>
              <a:off x="5290168" y="2625465"/>
              <a:ext cx="89699" cy="64287"/>
            </a:xfrm>
            <a:custGeom>
              <a:avLst/>
              <a:gdLst/>
              <a:ahLst/>
              <a:cxnLst/>
              <a:rect l="l" t="t" r="r" b="b"/>
              <a:pathLst>
                <a:path w="3025" h="2168" extrusionOk="0">
                  <a:moveTo>
                    <a:pt x="1191" y="1"/>
                  </a:moveTo>
                  <a:lnTo>
                    <a:pt x="1191" y="501"/>
                  </a:lnTo>
                  <a:lnTo>
                    <a:pt x="0" y="501"/>
                  </a:lnTo>
                  <a:lnTo>
                    <a:pt x="0" y="2168"/>
                  </a:lnTo>
                  <a:lnTo>
                    <a:pt x="3025" y="2168"/>
                  </a:lnTo>
                  <a:lnTo>
                    <a:pt x="3025" y="501"/>
                  </a:lnTo>
                  <a:lnTo>
                    <a:pt x="1882" y="501"/>
                  </a:lnTo>
                  <a:lnTo>
                    <a:pt x="1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110"/>
            <p:cNvSpPr/>
            <p:nvPr/>
          </p:nvSpPr>
          <p:spPr>
            <a:xfrm>
              <a:off x="5407386" y="2458103"/>
              <a:ext cx="105948" cy="57941"/>
            </a:xfrm>
            <a:custGeom>
              <a:avLst/>
              <a:gdLst/>
              <a:ahLst/>
              <a:cxnLst/>
              <a:rect l="l" t="t" r="r" b="b"/>
              <a:pathLst>
                <a:path w="3573" h="1954" extrusionOk="0">
                  <a:moveTo>
                    <a:pt x="1" y="1"/>
                  </a:moveTo>
                  <a:lnTo>
                    <a:pt x="1" y="1954"/>
                  </a:lnTo>
                  <a:lnTo>
                    <a:pt x="3573" y="1954"/>
                  </a:lnTo>
                  <a:lnTo>
                    <a:pt x="357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110"/>
            <p:cNvSpPr/>
            <p:nvPr/>
          </p:nvSpPr>
          <p:spPr>
            <a:xfrm>
              <a:off x="5290168" y="2535794"/>
              <a:ext cx="341804" cy="68527"/>
            </a:xfrm>
            <a:custGeom>
              <a:avLst/>
              <a:gdLst/>
              <a:ahLst/>
              <a:cxnLst/>
              <a:rect l="l" t="t" r="r" b="b"/>
              <a:pathLst>
                <a:path w="11527" h="2311" extrusionOk="0">
                  <a:moveTo>
                    <a:pt x="5406" y="0"/>
                  </a:moveTo>
                  <a:lnTo>
                    <a:pt x="5406" y="596"/>
                  </a:lnTo>
                  <a:lnTo>
                    <a:pt x="4216" y="596"/>
                  </a:lnTo>
                  <a:lnTo>
                    <a:pt x="4216" y="1120"/>
                  </a:lnTo>
                  <a:lnTo>
                    <a:pt x="3025" y="1120"/>
                  </a:lnTo>
                  <a:lnTo>
                    <a:pt x="3025" y="596"/>
                  </a:lnTo>
                  <a:lnTo>
                    <a:pt x="0" y="596"/>
                  </a:lnTo>
                  <a:lnTo>
                    <a:pt x="0" y="2310"/>
                  </a:lnTo>
                  <a:lnTo>
                    <a:pt x="3025" y="2310"/>
                  </a:lnTo>
                  <a:lnTo>
                    <a:pt x="3025" y="1810"/>
                  </a:lnTo>
                  <a:lnTo>
                    <a:pt x="4216" y="1810"/>
                  </a:lnTo>
                  <a:lnTo>
                    <a:pt x="4216" y="2310"/>
                  </a:lnTo>
                  <a:lnTo>
                    <a:pt x="7264" y="2310"/>
                  </a:lnTo>
                  <a:lnTo>
                    <a:pt x="7264" y="1810"/>
                  </a:lnTo>
                  <a:lnTo>
                    <a:pt x="8478" y="1810"/>
                  </a:lnTo>
                  <a:lnTo>
                    <a:pt x="8478" y="2310"/>
                  </a:lnTo>
                  <a:lnTo>
                    <a:pt x="11527" y="2310"/>
                  </a:lnTo>
                  <a:lnTo>
                    <a:pt x="11527" y="596"/>
                  </a:lnTo>
                  <a:lnTo>
                    <a:pt x="8455" y="596"/>
                  </a:lnTo>
                  <a:lnTo>
                    <a:pt x="8455" y="1120"/>
                  </a:lnTo>
                  <a:lnTo>
                    <a:pt x="7264" y="1120"/>
                  </a:lnTo>
                  <a:lnTo>
                    <a:pt x="7264" y="596"/>
                  </a:lnTo>
                  <a:lnTo>
                    <a:pt x="6097" y="596"/>
                  </a:lnTo>
                  <a:lnTo>
                    <a:pt x="609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110"/>
            <p:cNvSpPr/>
            <p:nvPr/>
          </p:nvSpPr>
          <p:spPr>
            <a:xfrm>
              <a:off x="5541566" y="2625465"/>
              <a:ext cx="90410" cy="64287"/>
            </a:xfrm>
            <a:custGeom>
              <a:avLst/>
              <a:gdLst/>
              <a:ahLst/>
              <a:cxnLst/>
              <a:rect l="l" t="t" r="r" b="b"/>
              <a:pathLst>
                <a:path w="3049" h="2168" extrusionOk="0">
                  <a:moveTo>
                    <a:pt x="1167" y="1"/>
                  </a:moveTo>
                  <a:lnTo>
                    <a:pt x="1167" y="501"/>
                  </a:lnTo>
                  <a:lnTo>
                    <a:pt x="0" y="501"/>
                  </a:lnTo>
                  <a:lnTo>
                    <a:pt x="0" y="2168"/>
                  </a:lnTo>
                  <a:lnTo>
                    <a:pt x="3049" y="2168"/>
                  </a:lnTo>
                  <a:lnTo>
                    <a:pt x="3049" y="501"/>
                  </a:lnTo>
                  <a:lnTo>
                    <a:pt x="1858" y="501"/>
                  </a:lnTo>
                  <a:lnTo>
                    <a:pt x="18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110"/>
            <p:cNvSpPr/>
            <p:nvPr/>
          </p:nvSpPr>
          <p:spPr>
            <a:xfrm>
              <a:off x="5422213" y="2710213"/>
              <a:ext cx="74191" cy="90440"/>
            </a:xfrm>
            <a:custGeom>
              <a:avLst/>
              <a:gdLst/>
              <a:ahLst/>
              <a:cxnLst/>
              <a:rect l="l" t="t" r="r" b="b"/>
              <a:pathLst>
                <a:path w="2502" h="3050" extrusionOk="0">
                  <a:moveTo>
                    <a:pt x="929" y="1"/>
                  </a:moveTo>
                  <a:lnTo>
                    <a:pt x="929" y="620"/>
                  </a:lnTo>
                  <a:cubicBezTo>
                    <a:pt x="406" y="786"/>
                    <a:pt x="1" y="1287"/>
                    <a:pt x="48" y="1882"/>
                  </a:cubicBezTo>
                  <a:cubicBezTo>
                    <a:pt x="72" y="2501"/>
                    <a:pt x="572" y="3001"/>
                    <a:pt x="1191" y="3049"/>
                  </a:cubicBezTo>
                  <a:cubicBezTo>
                    <a:pt x="1205" y="3049"/>
                    <a:pt x="1219" y="3050"/>
                    <a:pt x="1233" y="3050"/>
                  </a:cubicBezTo>
                  <a:cubicBezTo>
                    <a:pt x="1906" y="3050"/>
                    <a:pt x="2477" y="2487"/>
                    <a:pt x="2477" y="1810"/>
                  </a:cubicBezTo>
                  <a:cubicBezTo>
                    <a:pt x="2501" y="1215"/>
                    <a:pt x="2120" y="786"/>
                    <a:pt x="1620" y="620"/>
                  </a:cubicBezTo>
                  <a:lnTo>
                    <a:pt x="162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110"/>
            <p:cNvSpPr/>
            <p:nvPr/>
          </p:nvSpPr>
          <p:spPr>
            <a:xfrm>
              <a:off x="5547912" y="2710213"/>
              <a:ext cx="74191" cy="90440"/>
            </a:xfrm>
            <a:custGeom>
              <a:avLst/>
              <a:gdLst/>
              <a:ahLst/>
              <a:cxnLst/>
              <a:rect l="l" t="t" r="r" b="b"/>
              <a:pathLst>
                <a:path w="2502" h="3050" extrusionOk="0">
                  <a:moveTo>
                    <a:pt x="929" y="1"/>
                  </a:moveTo>
                  <a:lnTo>
                    <a:pt x="929" y="620"/>
                  </a:lnTo>
                  <a:cubicBezTo>
                    <a:pt x="382" y="786"/>
                    <a:pt x="1" y="1287"/>
                    <a:pt x="24" y="1882"/>
                  </a:cubicBezTo>
                  <a:cubicBezTo>
                    <a:pt x="48" y="2501"/>
                    <a:pt x="548" y="3001"/>
                    <a:pt x="1191" y="3049"/>
                  </a:cubicBezTo>
                  <a:cubicBezTo>
                    <a:pt x="1205" y="3049"/>
                    <a:pt x="1218" y="3050"/>
                    <a:pt x="1232" y="3050"/>
                  </a:cubicBezTo>
                  <a:cubicBezTo>
                    <a:pt x="1882" y="3050"/>
                    <a:pt x="2454" y="2487"/>
                    <a:pt x="2454" y="1810"/>
                  </a:cubicBezTo>
                  <a:cubicBezTo>
                    <a:pt x="2501" y="1215"/>
                    <a:pt x="2120" y="786"/>
                    <a:pt x="1596" y="620"/>
                  </a:cubicBezTo>
                  <a:lnTo>
                    <a:pt x="15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110"/>
            <p:cNvSpPr/>
            <p:nvPr/>
          </p:nvSpPr>
          <p:spPr>
            <a:xfrm>
              <a:off x="5415155" y="2625465"/>
              <a:ext cx="90410" cy="64287"/>
            </a:xfrm>
            <a:custGeom>
              <a:avLst/>
              <a:gdLst/>
              <a:ahLst/>
              <a:cxnLst/>
              <a:rect l="l" t="t" r="r" b="b"/>
              <a:pathLst>
                <a:path w="3049" h="2168" extrusionOk="0">
                  <a:moveTo>
                    <a:pt x="1191" y="1"/>
                  </a:moveTo>
                  <a:lnTo>
                    <a:pt x="1191" y="501"/>
                  </a:lnTo>
                  <a:lnTo>
                    <a:pt x="1" y="501"/>
                  </a:lnTo>
                  <a:lnTo>
                    <a:pt x="1" y="2168"/>
                  </a:lnTo>
                  <a:lnTo>
                    <a:pt x="3049" y="2168"/>
                  </a:lnTo>
                  <a:lnTo>
                    <a:pt x="3049" y="501"/>
                  </a:lnTo>
                  <a:lnTo>
                    <a:pt x="1882" y="501"/>
                  </a:lnTo>
                  <a:lnTo>
                    <a:pt x="1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110"/>
            <p:cNvSpPr/>
            <p:nvPr/>
          </p:nvSpPr>
          <p:spPr>
            <a:xfrm>
              <a:off x="5297225" y="2710213"/>
              <a:ext cx="74191" cy="90440"/>
            </a:xfrm>
            <a:custGeom>
              <a:avLst/>
              <a:gdLst/>
              <a:ahLst/>
              <a:cxnLst/>
              <a:rect l="l" t="t" r="r" b="b"/>
              <a:pathLst>
                <a:path w="2502" h="3050" extrusionOk="0">
                  <a:moveTo>
                    <a:pt x="929" y="1"/>
                  </a:moveTo>
                  <a:lnTo>
                    <a:pt x="929" y="620"/>
                  </a:lnTo>
                  <a:cubicBezTo>
                    <a:pt x="382" y="786"/>
                    <a:pt x="1" y="1287"/>
                    <a:pt x="24" y="1882"/>
                  </a:cubicBezTo>
                  <a:cubicBezTo>
                    <a:pt x="48" y="2501"/>
                    <a:pt x="572" y="3001"/>
                    <a:pt x="1191" y="3049"/>
                  </a:cubicBezTo>
                  <a:cubicBezTo>
                    <a:pt x="1205" y="3049"/>
                    <a:pt x="1218" y="3050"/>
                    <a:pt x="1231" y="3050"/>
                  </a:cubicBezTo>
                  <a:cubicBezTo>
                    <a:pt x="1882" y="3050"/>
                    <a:pt x="2453" y="2487"/>
                    <a:pt x="2453" y="1810"/>
                  </a:cubicBezTo>
                  <a:cubicBezTo>
                    <a:pt x="2501" y="1215"/>
                    <a:pt x="2144" y="786"/>
                    <a:pt x="1596" y="620"/>
                  </a:cubicBezTo>
                  <a:lnTo>
                    <a:pt x="15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6" name="Google Shape;14136;p110"/>
          <p:cNvGrpSpPr/>
          <p:nvPr/>
        </p:nvGrpSpPr>
        <p:grpSpPr>
          <a:xfrm>
            <a:off x="4781640" y="2314896"/>
            <a:ext cx="341839" cy="337569"/>
            <a:chOff x="4705440" y="2467296"/>
            <a:chExt cx="341839" cy="337569"/>
          </a:xfrm>
        </p:grpSpPr>
        <p:sp>
          <p:nvSpPr>
            <p:cNvPr id="14137" name="Google Shape;14137;p110"/>
            <p:cNvSpPr/>
            <p:nvPr/>
          </p:nvSpPr>
          <p:spPr>
            <a:xfrm>
              <a:off x="4838226" y="2467296"/>
              <a:ext cx="75584" cy="76296"/>
            </a:xfrm>
            <a:custGeom>
              <a:avLst/>
              <a:gdLst/>
              <a:ahLst/>
              <a:cxnLst/>
              <a:rect l="l" t="t" r="r" b="b"/>
              <a:pathLst>
                <a:path w="2549" h="2573" extrusionOk="0">
                  <a:moveTo>
                    <a:pt x="1262" y="0"/>
                  </a:moveTo>
                  <a:cubicBezTo>
                    <a:pt x="572" y="0"/>
                    <a:pt x="0" y="572"/>
                    <a:pt x="0" y="1286"/>
                  </a:cubicBezTo>
                  <a:cubicBezTo>
                    <a:pt x="0" y="2001"/>
                    <a:pt x="572" y="2572"/>
                    <a:pt x="1262" y="2572"/>
                  </a:cubicBezTo>
                  <a:cubicBezTo>
                    <a:pt x="1977" y="2572"/>
                    <a:pt x="2548" y="2001"/>
                    <a:pt x="2548" y="1286"/>
                  </a:cubicBezTo>
                  <a:cubicBezTo>
                    <a:pt x="2548" y="572"/>
                    <a:pt x="1977"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110"/>
            <p:cNvSpPr/>
            <p:nvPr/>
          </p:nvSpPr>
          <p:spPr>
            <a:xfrm>
              <a:off x="4925791" y="2499084"/>
              <a:ext cx="75584" cy="76266"/>
            </a:xfrm>
            <a:custGeom>
              <a:avLst/>
              <a:gdLst/>
              <a:ahLst/>
              <a:cxnLst/>
              <a:rect l="l" t="t" r="r" b="b"/>
              <a:pathLst>
                <a:path w="2549" h="2572" extrusionOk="0">
                  <a:moveTo>
                    <a:pt x="1262" y="0"/>
                  </a:moveTo>
                  <a:cubicBezTo>
                    <a:pt x="572" y="0"/>
                    <a:pt x="0" y="572"/>
                    <a:pt x="0" y="1286"/>
                  </a:cubicBezTo>
                  <a:cubicBezTo>
                    <a:pt x="0" y="2000"/>
                    <a:pt x="572" y="2572"/>
                    <a:pt x="1262" y="2572"/>
                  </a:cubicBezTo>
                  <a:cubicBezTo>
                    <a:pt x="1977" y="2572"/>
                    <a:pt x="2548" y="2000"/>
                    <a:pt x="2548" y="1286"/>
                  </a:cubicBezTo>
                  <a:cubicBezTo>
                    <a:pt x="2548" y="572"/>
                    <a:pt x="1977"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110"/>
            <p:cNvSpPr/>
            <p:nvPr/>
          </p:nvSpPr>
          <p:spPr>
            <a:xfrm>
              <a:off x="4971694" y="2578880"/>
              <a:ext cx="75584" cy="75584"/>
            </a:xfrm>
            <a:custGeom>
              <a:avLst/>
              <a:gdLst/>
              <a:ahLst/>
              <a:cxnLst/>
              <a:rect l="l" t="t" r="r" b="b"/>
              <a:pathLst>
                <a:path w="2549" h="2549" extrusionOk="0">
                  <a:moveTo>
                    <a:pt x="1262" y="0"/>
                  </a:moveTo>
                  <a:cubicBezTo>
                    <a:pt x="572" y="0"/>
                    <a:pt x="0" y="572"/>
                    <a:pt x="0" y="1286"/>
                  </a:cubicBezTo>
                  <a:cubicBezTo>
                    <a:pt x="0" y="1977"/>
                    <a:pt x="572" y="2548"/>
                    <a:pt x="1262" y="2548"/>
                  </a:cubicBezTo>
                  <a:cubicBezTo>
                    <a:pt x="1977" y="2548"/>
                    <a:pt x="2548" y="1977"/>
                    <a:pt x="2548" y="1286"/>
                  </a:cubicBezTo>
                  <a:cubicBezTo>
                    <a:pt x="2548" y="572"/>
                    <a:pt x="1977"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110"/>
            <p:cNvSpPr/>
            <p:nvPr/>
          </p:nvSpPr>
          <p:spPr>
            <a:xfrm>
              <a:off x="4955444" y="2669974"/>
              <a:ext cx="75584" cy="75584"/>
            </a:xfrm>
            <a:custGeom>
              <a:avLst/>
              <a:gdLst/>
              <a:ahLst/>
              <a:cxnLst/>
              <a:rect l="l" t="t" r="r" b="b"/>
              <a:pathLst>
                <a:path w="2549" h="2549" extrusionOk="0">
                  <a:moveTo>
                    <a:pt x="1286" y="0"/>
                  </a:moveTo>
                  <a:cubicBezTo>
                    <a:pt x="572" y="0"/>
                    <a:pt x="0" y="572"/>
                    <a:pt x="0" y="1262"/>
                  </a:cubicBezTo>
                  <a:cubicBezTo>
                    <a:pt x="0" y="1977"/>
                    <a:pt x="572" y="2548"/>
                    <a:pt x="1286" y="2548"/>
                  </a:cubicBezTo>
                  <a:cubicBezTo>
                    <a:pt x="1977" y="2548"/>
                    <a:pt x="2548" y="1977"/>
                    <a:pt x="2548" y="1262"/>
                  </a:cubicBezTo>
                  <a:cubicBezTo>
                    <a:pt x="2548" y="572"/>
                    <a:pt x="1977"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110"/>
            <p:cNvSpPr/>
            <p:nvPr/>
          </p:nvSpPr>
          <p:spPr>
            <a:xfrm>
              <a:off x="4884811" y="2728569"/>
              <a:ext cx="75584" cy="76296"/>
            </a:xfrm>
            <a:custGeom>
              <a:avLst/>
              <a:gdLst/>
              <a:ahLst/>
              <a:cxnLst/>
              <a:rect l="l" t="t" r="r" b="b"/>
              <a:pathLst>
                <a:path w="2549" h="2573" extrusionOk="0">
                  <a:moveTo>
                    <a:pt x="1287" y="1"/>
                  </a:moveTo>
                  <a:cubicBezTo>
                    <a:pt x="572" y="1"/>
                    <a:pt x="1" y="572"/>
                    <a:pt x="1" y="1287"/>
                  </a:cubicBezTo>
                  <a:cubicBezTo>
                    <a:pt x="1" y="2001"/>
                    <a:pt x="572" y="2573"/>
                    <a:pt x="1287" y="2573"/>
                  </a:cubicBezTo>
                  <a:cubicBezTo>
                    <a:pt x="1977" y="2573"/>
                    <a:pt x="2549" y="2001"/>
                    <a:pt x="2549" y="1287"/>
                  </a:cubicBezTo>
                  <a:cubicBezTo>
                    <a:pt x="2549" y="572"/>
                    <a:pt x="1977"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110"/>
            <p:cNvSpPr/>
            <p:nvPr/>
          </p:nvSpPr>
          <p:spPr>
            <a:xfrm>
              <a:off x="4792323" y="2728569"/>
              <a:ext cx="75584" cy="76296"/>
            </a:xfrm>
            <a:custGeom>
              <a:avLst/>
              <a:gdLst/>
              <a:ahLst/>
              <a:cxnLst/>
              <a:rect l="l" t="t" r="r" b="b"/>
              <a:pathLst>
                <a:path w="2549" h="2573" extrusionOk="0">
                  <a:moveTo>
                    <a:pt x="1286" y="1"/>
                  </a:moveTo>
                  <a:cubicBezTo>
                    <a:pt x="572" y="1"/>
                    <a:pt x="0" y="572"/>
                    <a:pt x="0" y="1287"/>
                  </a:cubicBezTo>
                  <a:cubicBezTo>
                    <a:pt x="0" y="2001"/>
                    <a:pt x="572" y="2573"/>
                    <a:pt x="1286" y="2573"/>
                  </a:cubicBezTo>
                  <a:cubicBezTo>
                    <a:pt x="1977" y="2573"/>
                    <a:pt x="2548" y="2001"/>
                    <a:pt x="2548" y="1287"/>
                  </a:cubicBezTo>
                  <a:cubicBezTo>
                    <a:pt x="2548" y="572"/>
                    <a:pt x="1977"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3" name="Google Shape;14143;p110"/>
            <p:cNvSpPr/>
            <p:nvPr/>
          </p:nvSpPr>
          <p:spPr>
            <a:xfrm>
              <a:off x="4721689" y="2669974"/>
              <a:ext cx="75584" cy="75584"/>
            </a:xfrm>
            <a:custGeom>
              <a:avLst/>
              <a:gdLst/>
              <a:ahLst/>
              <a:cxnLst/>
              <a:rect l="l" t="t" r="r" b="b"/>
              <a:pathLst>
                <a:path w="2549" h="2549" extrusionOk="0">
                  <a:moveTo>
                    <a:pt x="1287" y="0"/>
                  </a:moveTo>
                  <a:cubicBezTo>
                    <a:pt x="572" y="0"/>
                    <a:pt x="1" y="572"/>
                    <a:pt x="1" y="1262"/>
                  </a:cubicBezTo>
                  <a:cubicBezTo>
                    <a:pt x="1" y="1977"/>
                    <a:pt x="572" y="2548"/>
                    <a:pt x="1287" y="2548"/>
                  </a:cubicBezTo>
                  <a:cubicBezTo>
                    <a:pt x="1977" y="2548"/>
                    <a:pt x="2549" y="1977"/>
                    <a:pt x="2549" y="1262"/>
                  </a:cubicBezTo>
                  <a:cubicBezTo>
                    <a:pt x="2549" y="572"/>
                    <a:pt x="1977"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110"/>
            <p:cNvSpPr/>
            <p:nvPr/>
          </p:nvSpPr>
          <p:spPr>
            <a:xfrm>
              <a:off x="4705440" y="2579562"/>
              <a:ext cx="76296" cy="76296"/>
            </a:xfrm>
            <a:custGeom>
              <a:avLst/>
              <a:gdLst/>
              <a:ahLst/>
              <a:cxnLst/>
              <a:rect l="l" t="t" r="r" b="b"/>
              <a:pathLst>
                <a:path w="2573" h="2573" extrusionOk="0">
                  <a:moveTo>
                    <a:pt x="1287" y="1"/>
                  </a:moveTo>
                  <a:cubicBezTo>
                    <a:pt x="573" y="1"/>
                    <a:pt x="1" y="572"/>
                    <a:pt x="1" y="1287"/>
                  </a:cubicBezTo>
                  <a:cubicBezTo>
                    <a:pt x="1" y="1977"/>
                    <a:pt x="573" y="2573"/>
                    <a:pt x="1287" y="2573"/>
                  </a:cubicBezTo>
                  <a:cubicBezTo>
                    <a:pt x="2001" y="2573"/>
                    <a:pt x="2573" y="1977"/>
                    <a:pt x="2573" y="1287"/>
                  </a:cubicBezTo>
                  <a:cubicBezTo>
                    <a:pt x="2573" y="572"/>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110"/>
            <p:cNvSpPr/>
            <p:nvPr/>
          </p:nvSpPr>
          <p:spPr>
            <a:xfrm>
              <a:off x="4751342" y="2499084"/>
              <a:ext cx="76296" cy="76266"/>
            </a:xfrm>
            <a:custGeom>
              <a:avLst/>
              <a:gdLst/>
              <a:ahLst/>
              <a:cxnLst/>
              <a:rect l="l" t="t" r="r" b="b"/>
              <a:pathLst>
                <a:path w="2573" h="2572" extrusionOk="0">
                  <a:moveTo>
                    <a:pt x="1287" y="0"/>
                  </a:moveTo>
                  <a:cubicBezTo>
                    <a:pt x="572" y="0"/>
                    <a:pt x="1" y="572"/>
                    <a:pt x="1" y="1286"/>
                  </a:cubicBezTo>
                  <a:cubicBezTo>
                    <a:pt x="1" y="2000"/>
                    <a:pt x="572" y="2572"/>
                    <a:pt x="1287" y="2572"/>
                  </a:cubicBezTo>
                  <a:cubicBezTo>
                    <a:pt x="2001" y="2572"/>
                    <a:pt x="2573" y="2000"/>
                    <a:pt x="2573" y="1286"/>
                  </a:cubicBezTo>
                  <a:cubicBezTo>
                    <a:pt x="2573" y="572"/>
                    <a:pt x="2001"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110"/>
            <p:cNvSpPr/>
            <p:nvPr/>
          </p:nvSpPr>
          <p:spPr>
            <a:xfrm>
              <a:off x="4866456" y="2645955"/>
              <a:ext cx="62181" cy="20520"/>
            </a:xfrm>
            <a:custGeom>
              <a:avLst/>
              <a:gdLst/>
              <a:ahLst/>
              <a:cxnLst/>
              <a:rect l="l" t="t" r="r" b="b"/>
              <a:pathLst>
                <a:path w="2097" h="692" extrusionOk="0">
                  <a:moveTo>
                    <a:pt x="1" y="0"/>
                  </a:moveTo>
                  <a:lnTo>
                    <a:pt x="1" y="691"/>
                  </a:lnTo>
                  <a:lnTo>
                    <a:pt x="2096" y="691"/>
                  </a:lnTo>
                  <a:lnTo>
                    <a:pt x="209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110"/>
            <p:cNvSpPr/>
            <p:nvPr/>
          </p:nvSpPr>
          <p:spPr>
            <a:xfrm>
              <a:off x="4866456" y="2605005"/>
              <a:ext cx="62181" cy="20490"/>
            </a:xfrm>
            <a:custGeom>
              <a:avLst/>
              <a:gdLst/>
              <a:ahLst/>
              <a:cxnLst/>
              <a:rect l="l" t="t" r="r" b="b"/>
              <a:pathLst>
                <a:path w="2097" h="691" extrusionOk="0">
                  <a:moveTo>
                    <a:pt x="1" y="0"/>
                  </a:moveTo>
                  <a:lnTo>
                    <a:pt x="1" y="691"/>
                  </a:lnTo>
                  <a:lnTo>
                    <a:pt x="2096" y="691"/>
                  </a:lnTo>
                  <a:lnTo>
                    <a:pt x="209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110"/>
            <p:cNvSpPr/>
            <p:nvPr/>
          </p:nvSpPr>
          <p:spPr>
            <a:xfrm>
              <a:off x="4824081" y="2645955"/>
              <a:ext cx="20520" cy="20520"/>
            </a:xfrm>
            <a:custGeom>
              <a:avLst/>
              <a:gdLst/>
              <a:ahLst/>
              <a:cxnLst/>
              <a:rect l="l" t="t" r="r" b="b"/>
              <a:pathLst>
                <a:path w="692" h="692" extrusionOk="0">
                  <a:moveTo>
                    <a:pt x="1" y="0"/>
                  </a:moveTo>
                  <a:lnTo>
                    <a:pt x="1" y="691"/>
                  </a:lnTo>
                  <a:lnTo>
                    <a:pt x="691" y="691"/>
                  </a:lnTo>
                  <a:lnTo>
                    <a:pt x="6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110"/>
            <p:cNvSpPr/>
            <p:nvPr/>
          </p:nvSpPr>
          <p:spPr>
            <a:xfrm>
              <a:off x="4824081" y="2605005"/>
              <a:ext cx="20520" cy="20490"/>
            </a:xfrm>
            <a:custGeom>
              <a:avLst/>
              <a:gdLst/>
              <a:ahLst/>
              <a:cxnLst/>
              <a:rect l="l" t="t" r="r" b="b"/>
              <a:pathLst>
                <a:path w="692" h="691" extrusionOk="0">
                  <a:moveTo>
                    <a:pt x="1" y="0"/>
                  </a:moveTo>
                  <a:lnTo>
                    <a:pt x="1" y="691"/>
                  </a:lnTo>
                  <a:lnTo>
                    <a:pt x="691" y="691"/>
                  </a:lnTo>
                  <a:lnTo>
                    <a:pt x="6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0" name="Google Shape;14150;p110"/>
          <p:cNvGrpSpPr/>
          <p:nvPr/>
        </p:nvGrpSpPr>
        <p:grpSpPr>
          <a:xfrm>
            <a:off x="4039589" y="2334674"/>
            <a:ext cx="347473" cy="320607"/>
            <a:chOff x="4115789" y="2487074"/>
            <a:chExt cx="347473" cy="320607"/>
          </a:xfrm>
        </p:grpSpPr>
        <p:sp>
          <p:nvSpPr>
            <p:cNvPr id="14151" name="Google Shape;14151;p110"/>
            <p:cNvSpPr/>
            <p:nvPr/>
          </p:nvSpPr>
          <p:spPr>
            <a:xfrm>
              <a:off x="4119318" y="2487074"/>
              <a:ext cx="97497" cy="96756"/>
            </a:xfrm>
            <a:custGeom>
              <a:avLst/>
              <a:gdLst/>
              <a:ahLst/>
              <a:cxnLst/>
              <a:rect l="l" t="t" r="r" b="b"/>
              <a:pathLst>
                <a:path w="3288" h="3263" extrusionOk="0">
                  <a:moveTo>
                    <a:pt x="1644" y="0"/>
                  </a:moveTo>
                  <a:cubicBezTo>
                    <a:pt x="739" y="0"/>
                    <a:pt x="1" y="738"/>
                    <a:pt x="1" y="1643"/>
                  </a:cubicBezTo>
                  <a:cubicBezTo>
                    <a:pt x="1" y="2525"/>
                    <a:pt x="739" y="3263"/>
                    <a:pt x="1644" y="3263"/>
                  </a:cubicBezTo>
                  <a:cubicBezTo>
                    <a:pt x="2549" y="3263"/>
                    <a:pt x="3287" y="2525"/>
                    <a:pt x="3287" y="1643"/>
                  </a:cubicBezTo>
                  <a:cubicBezTo>
                    <a:pt x="3287" y="738"/>
                    <a:pt x="2549" y="0"/>
                    <a:pt x="1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110"/>
            <p:cNvSpPr/>
            <p:nvPr/>
          </p:nvSpPr>
          <p:spPr>
            <a:xfrm>
              <a:off x="4230902" y="2508958"/>
              <a:ext cx="156802" cy="52989"/>
            </a:xfrm>
            <a:custGeom>
              <a:avLst/>
              <a:gdLst/>
              <a:ahLst/>
              <a:cxnLst/>
              <a:rect l="l" t="t" r="r" b="b"/>
              <a:pathLst>
                <a:path w="5288" h="1787" extrusionOk="0">
                  <a:moveTo>
                    <a:pt x="1" y="0"/>
                  </a:moveTo>
                  <a:cubicBezTo>
                    <a:pt x="120" y="262"/>
                    <a:pt x="167" y="572"/>
                    <a:pt x="167" y="905"/>
                  </a:cubicBezTo>
                  <a:cubicBezTo>
                    <a:pt x="167" y="1215"/>
                    <a:pt x="120" y="1525"/>
                    <a:pt x="1" y="1787"/>
                  </a:cubicBezTo>
                  <a:lnTo>
                    <a:pt x="5287" y="1787"/>
                  </a:lnTo>
                  <a:lnTo>
                    <a:pt x="52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110"/>
            <p:cNvSpPr/>
            <p:nvPr/>
          </p:nvSpPr>
          <p:spPr>
            <a:xfrm>
              <a:off x="4408168" y="2508958"/>
              <a:ext cx="55094" cy="52989"/>
            </a:xfrm>
            <a:custGeom>
              <a:avLst/>
              <a:gdLst/>
              <a:ahLst/>
              <a:cxnLst/>
              <a:rect l="l" t="t" r="r" b="b"/>
              <a:pathLst>
                <a:path w="1858" h="1787" extrusionOk="0">
                  <a:moveTo>
                    <a:pt x="0" y="0"/>
                  </a:moveTo>
                  <a:lnTo>
                    <a:pt x="0" y="1787"/>
                  </a:lnTo>
                  <a:lnTo>
                    <a:pt x="857" y="1787"/>
                  </a:lnTo>
                  <a:cubicBezTo>
                    <a:pt x="1405" y="1787"/>
                    <a:pt x="1858" y="1310"/>
                    <a:pt x="1739" y="739"/>
                  </a:cubicBezTo>
                  <a:cubicBezTo>
                    <a:pt x="1667" y="334"/>
                    <a:pt x="1262"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110"/>
            <p:cNvSpPr/>
            <p:nvPr/>
          </p:nvSpPr>
          <p:spPr>
            <a:xfrm>
              <a:off x="4191375" y="2621225"/>
              <a:ext cx="157484" cy="53019"/>
            </a:xfrm>
            <a:custGeom>
              <a:avLst/>
              <a:gdLst/>
              <a:ahLst/>
              <a:cxnLst/>
              <a:rect l="l" t="t" r="r" b="b"/>
              <a:pathLst>
                <a:path w="5311" h="1788" extrusionOk="0">
                  <a:moveTo>
                    <a:pt x="0" y="1"/>
                  </a:moveTo>
                  <a:lnTo>
                    <a:pt x="0" y="1787"/>
                  </a:lnTo>
                  <a:lnTo>
                    <a:pt x="5311" y="1787"/>
                  </a:lnTo>
                  <a:cubicBezTo>
                    <a:pt x="5192" y="1525"/>
                    <a:pt x="5144" y="1215"/>
                    <a:pt x="5144" y="882"/>
                  </a:cubicBezTo>
                  <a:cubicBezTo>
                    <a:pt x="5144" y="549"/>
                    <a:pt x="5192" y="263"/>
                    <a:pt x="5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110"/>
            <p:cNvSpPr/>
            <p:nvPr/>
          </p:nvSpPr>
          <p:spPr>
            <a:xfrm>
              <a:off x="4362265" y="2597947"/>
              <a:ext cx="97468" cy="97468"/>
            </a:xfrm>
            <a:custGeom>
              <a:avLst/>
              <a:gdLst/>
              <a:ahLst/>
              <a:cxnLst/>
              <a:rect l="l" t="t" r="r" b="b"/>
              <a:pathLst>
                <a:path w="3287" h="3287" extrusionOk="0">
                  <a:moveTo>
                    <a:pt x="1643" y="0"/>
                  </a:moveTo>
                  <a:cubicBezTo>
                    <a:pt x="738" y="0"/>
                    <a:pt x="0" y="738"/>
                    <a:pt x="0" y="1643"/>
                  </a:cubicBezTo>
                  <a:cubicBezTo>
                    <a:pt x="0" y="2548"/>
                    <a:pt x="738" y="3286"/>
                    <a:pt x="1643" y="3286"/>
                  </a:cubicBezTo>
                  <a:cubicBezTo>
                    <a:pt x="2548" y="3286"/>
                    <a:pt x="3287" y="2548"/>
                    <a:pt x="3287" y="1643"/>
                  </a:cubicBezTo>
                  <a:cubicBezTo>
                    <a:pt x="3287" y="738"/>
                    <a:pt x="2548" y="0"/>
                    <a:pt x="1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110"/>
            <p:cNvSpPr/>
            <p:nvPr/>
          </p:nvSpPr>
          <p:spPr>
            <a:xfrm>
              <a:off x="4115789" y="2619831"/>
              <a:ext cx="55836" cy="52989"/>
            </a:xfrm>
            <a:custGeom>
              <a:avLst/>
              <a:gdLst/>
              <a:ahLst/>
              <a:cxnLst/>
              <a:rect l="l" t="t" r="r" b="b"/>
              <a:pathLst>
                <a:path w="1883" h="1787" extrusionOk="0">
                  <a:moveTo>
                    <a:pt x="1001" y="0"/>
                  </a:moveTo>
                  <a:cubicBezTo>
                    <a:pt x="453" y="0"/>
                    <a:pt x="1" y="500"/>
                    <a:pt x="120" y="1048"/>
                  </a:cubicBezTo>
                  <a:cubicBezTo>
                    <a:pt x="191" y="1477"/>
                    <a:pt x="596" y="1786"/>
                    <a:pt x="1001" y="1786"/>
                  </a:cubicBezTo>
                  <a:lnTo>
                    <a:pt x="1882" y="1786"/>
                  </a:lnTo>
                  <a:lnTo>
                    <a:pt x="18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110"/>
            <p:cNvSpPr/>
            <p:nvPr/>
          </p:nvSpPr>
          <p:spPr>
            <a:xfrm>
              <a:off x="4119318" y="2710213"/>
              <a:ext cx="97497" cy="97468"/>
            </a:xfrm>
            <a:custGeom>
              <a:avLst/>
              <a:gdLst/>
              <a:ahLst/>
              <a:cxnLst/>
              <a:rect l="l" t="t" r="r" b="b"/>
              <a:pathLst>
                <a:path w="3288" h="3287"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110"/>
            <p:cNvSpPr/>
            <p:nvPr/>
          </p:nvSpPr>
          <p:spPr>
            <a:xfrm>
              <a:off x="4407456" y="2732097"/>
              <a:ext cx="55806" cy="52989"/>
            </a:xfrm>
            <a:custGeom>
              <a:avLst/>
              <a:gdLst/>
              <a:ahLst/>
              <a:cxnLst/>
              <a:rect l="l" t="t" r="r" b="b"/>
              <a:pathLst>
                <a:path w="1882" h="1787" extrusionOk="0">
                  <a:moveTo>
                    <a:pt x="0" y="1"/>
                  </a:moveTo>
                  <a:lnTo>
                    <a:pt x="0" y="1787"/>
                  </a:lnTo>
                  <a:lnTo>
                    <a:pt x="881" y="1787"/>
                  </a:lnTo>
                  <a:cubicBezTo>
                    <a:pt x="1429" y="1787"/>
                    <a:pt x="1882" y="1311"/>
                    <a:pt x="1763" y="763"/>
                  </a:cubicBezTo>
                  <a:cubicBezTo>
                    <a:pt x="1691" y="334"/>
                    <a:pt x="1310"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110"/>
            <p:cNvSpPr/>
            <p:nvPr/>
          </p:nvSpPr>
          <p:spPr>
            <a:xfrm>
              <a:off x="4228797" y="2732097"/>
              <a:ext cx="158196" cy="52989"/>
            </a:xfrm>
            <a:custGeom>
              <a:avLst/>
              <a:gdLst/>
              <a:ahLst/>
              <a:cxnLst/>
              <a:rect l="l" t="t" r="r" b="b"/>
              <a:pathLst>
                <a:path w="5335" h="1787" extrusionOk="0">
                  <a:moveTo>
                    <a:pt x="0" y="1"/>
                  </a:moveTo>
                  <a:cubicBezTo>
                    <a:pt x="167" y="287"/>
                    <a:pt x="215" y="572"/>
                    <a:pt x="215" y="906"/>
                  </a:cubicBezTo>
                  <a:cubicBezTo>
                    <a:pt x="215" y="1192"/>
                    <a:pt x="167" y="1501"/>
                    <a:pt x="48" y="1787"/>
                  </a:cubicBezTo>
                  <a:lnTo>
                    <a:pt x="5335" y="1787"/>
                  </a:lnTo>
                  <a:lnTo>
                    <a:pt x="533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0" name="Google Shape;14160;p110"/>
          <p:cNvGrpSpPr/>
          <p:nvPr/>
        </p:nvGrpSpPr>
        <p:grpSpPr>
          <a:xfrm>
            <a:off x="3277622" y="2321953"/>
            <a:ext cx="341809" cy="306493"/>
            <a:chOff x="3501438" y="2474353"/>
            <a:chExt cx="341809" cy="306493"/>
          </a:xfrm>
        </p:grpSpPr>
        <p:sp>
          <p:nvSpPr>
            <p:cNvPr id="14161" name="Google Shape;14161;p110"/>
            <p:cNvSpPr/>
            <p:nvPr/>
          </p:nvSpPr>
          <p:spPr>
            <a:xfrm>
              <a:off x="3501438" y="2484939"/>
              <a:ext cx="104525" cy="132784"/>
            </a:xfrm>
            <a:custGeom>
              <a:avLst/>
              <a:gdLst/>
              <a:ahLst/>
              <a:cxnLst/>
              <a:rect l="l" t="t" r="r" b="b"/>
              <a:pathLst>
                <a:path w="3525" h="4478" extrusionOk="0">
                  <a:moveTo>
                    <a:pt x="2596" y="1"/>
                  </a:moveTo>
                  <a:lnTo>
                    <a:pt x="0" y="4478"/>
                  </a:lnTo>
                  <a:lnTo>
                    <a:pt x="1858" y="4478"/>
                  </a:lnTo>
                  <a:lnTo>
                    <a:pt x="3525" y="1573"/>
                  </a:lnTo>
                  <a:lnTo>
                    <a:pt x="25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110"/>
            <p:cNvSpPr/>
            <p:nvPr/>
          </p:nvSpPr>
          <p:spPr>
            <a:xfrm>
              <a:off x="3595349" y="2474353"/>
              <a:ext cx="154667" cy="48037"/>
            </a:xfrm>
            <a:custGeom>
              <a:avLst/>
              <a:gdLst/>
              <a:ahLst/>
              <a:cxnLst/>
              <a:rect l="l" t="t" r="r" b="b"/>
              <a:pathLst>
                <a:path w="5216" h="1620" extrusionOk="0">
                  <a:moveTo>
                    <a:pt x="1" y="1"/>
                  </a:moveTo>
                  <a:lnTo>
                    <a:pt x="929" y="1620"/>
                  </a:lnTo>
                  <a:lnTo>
                    <a:pt x="4287" y="1620"/>
                  </a:lnTo>
                  <a:lnTo>
                    <a:pt x="521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110"/>
            <p:cNvSpPr/>
            <p:nvPr/>
          </p:nvSpPr>
          <p:spPr>
            <a:xfrm>
              <a:off x="3574177" y="2541428"/>
              <a:ext cx="197753" cy="171629"/>
            </a:xfrm>
            <a:custGeom>
              <a:avLst/>
              <a:gdLst/>
              <a:ahLst/>
              <a:cxnLst/>
              <a:rect l="l" t="t" r="r" b="b"/>
              <a:pathLst>
                <a:path w="6669" h="5788" extrusionOk="0">
                  <a:moveTo>
                    <a:pt x="2072" y="1787"/>
                  </a:moveTo>
                  <a:lnTo>
                    <a:pt x="2072" y="2478"/>
                  </a:lnTo>
                  <a:lnTo>
                    <a:pt x="1358" y="2478"/>
                  </a:lnTo>
                  <a:lnTo>
                    <a:pt x="1358" y="1787"/>
                  </a:lnTo>
                  <a:close/>
                  <a:moveTo>
                    <a:pt x="5263" y="1787"/>
                  </a:moveTo>
                  <a:lnTo>
                    <a:pt x="5263" y="2478"/>
                  </a:lnTo>
                  <a:lnTo>
                    <a:pt x="2882" y="2478"/>
                  </a:lnTo>
                  <a:lnTo>
                    <a:pt x="2882" y="1787"/>
                  </a:lnTo>
                  <a:close/>
                  <a:moveTo>
                    <a:pt x="2072" y="3335"/>
                  </a:moveTo>
                  <a:lnTo>
                    <a:pt x="2072" y="4026"/>
                  </a:lnTo>
                  <a:lnTo>
                    <a:pt x="1358" y="4026"/>
                  </a:lnTo>
                  <a:lnTo>
                    <a:pt x="1358" y="3335"/>
                  </a:lnTo>
                  <a:close/>
                  <a:moveTo>
                    <a:pt x="5263" y="3335"/>
                  </a:moveTo>
                  <a:lnTo>
                    <a:pt x="5263" y="4026"/>
                  </a:lnTo>
                  <a:lnTo>
                    <a:pt x="2882" y="4026"/>
                  </a:lnTo>
                  <a:lnTo>
                    <a:pt x="2882" y="3335"/>
                  </a:lnTo>
                  <a:close/>
                  <a:moveTo>
                    <a:pt x="1667" y="1"/>
                  </a:moveTo>
                  <a:lnTo>
                    <a:pt x="0" y="2906"/>
                  </a:lnTo>
                  <a:lnTo>
                    <a:pt x="1667" y="5788"/>
                  </a:lnTo>
                  <a:lnTo>
                    <a:pt x="5001" y="5788"/>
                  </a:lnTo>
                  <a:lnTo>
                    <a:pt x="6668" y="2906"/>
                  </a:lnTo>
                  <a:lnTo>
                    <a:pt x="50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110"/>
            <p:cNvSpPr/>
            <p:nvPr/>
          </p:nvSpPr>
          <p:spPr>
            <a:xfrm>
              <a:off x="3502149" y="2636763"/>
              <a:ext cx="103813" cy="132784"/>
            </a:xfrm>
            <a:custGeom>
              <a:avLst/>
              <a:gdLst/>
              <a:ahLst/>
              <a:cxnLst/>
              <a:rect l="l" t="t" r="r" b="b"/>
              <a:pathLst>
                <a:path w="3501" h="4478" extrusionOk="0">
                  <a:moveTo>
                    <a:pt x="0" y="1"/>
                  </a:moveTo>
                  <a:lnTo>
                    <a:pt x="2596" y="4478"/>
                  </a:lnTo>
                  <a:lnTo>
                    <a:pt x="3501" y="2906"/>
                  </a:lnTo>
                  <a:lnTo>
                    <a:pt x="1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110"/>
            <p:cNvSpPr/>
            <p:nvPr/>
          </p:nvSpPr>
          <p:spPr>
            <a:xfrm>
              <a:off x="3739403" y="2484939"/>
              <a:ext cx="103131" cy="132784"/>
            </a:xfrm>
            <a:custGeom>
              <a:avLst/>
              <a:gdLst/>
              <a:ahLst/>
              <a:cxnLst/>
              <a:rect l="l" t="t" r="r" b="b"/>
              <a:pathLst>
                <a:path w="3478" h="4478" extrusionOk="0">
                  <a:moveTo>
                    <a:pt x="882" y="1"/>
                  </a:moveTo>
                  <a:lnTo>
                    <a:pt x="1" y="1573"/>
                  </a:lnTo>
                  <a:lnTo>
                    <a:pt x="1668" y="4478"/>
                  </a:lnTo>
                  <a:lnTo>
                    <a:pt x="3478" y="4478"/>
                  </a:lnTo>
                  <a:lnTo>
                    <a:pt x="8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110"/>
            <p:cNvSpPr/>
            <p:nvPr/>
          </p:nvSpPr>
          <p:spPr>
            <a:xfrm>
              <a:off x="3739403" y="2636763"/>
              <a:ext cx="103843" cy="132784"/>
            </a:xfrm>
            <a:custGeom>
              <a:avLst/>
              <a:gdLst/>
              <a:ahLst/>
              <a:cxnLst/>
              <a:rect l="l" t="t" r="r" b="b"/>
              <a:pathLst>
                <a:path w="3502" h="4478" extrusionOk="0">
                  <a:moveTo>
                    <a:pt x="1668" y="1"/>
                  </a:moveTo>
                  <a:lnTo>
                    <a:pt x="1" y="2906"/>
                  </a:lnTo>
                  <a:lnTo>
                    <a:pt x="906" y="4478"/>
                  </a:lnTo>
                  <a:lnTo>
                    <a:pt x="350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110"/>
            <p:cNvSpPr/>
            <p:nvPr/>
          </p:nvSpPr>
          <p:spPr>
            <a:xfrm>
              <a:off x="3595349" y="2733521"/>
              <a:ext cx="154667" cy="47325"/>
            </a:xfrm>
            <a:custGeom>
              <a:avLst/>
              <a:gdLst/>
              <a:ahLst/>
              <a:cxnLst/>
              <a:rect l="l" t="t" r="r" b="b"/>
              <a:pathLst>
                <a:path w="5216" h="1596" extrusionOk="0">
                  <a:moveTo>
                    <a:pt x="929" y="0"/>
                  </a:moveTo>
                  <a:lnTo>
                    <a:pt x="1" y="1596"/>
                  </a:lnTo>
                  <a:lnTo>
                    <a:pt x="5216" y="1596"/>
                  </a:lnTo>
                  <a:lnTo>
                    <a:pt x="42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8" name="Google Shape;14168;p110"/>
          <p:cNvGrpSpPr/>
          <p:nvPr/>
        </p:nvGrpSpPr>
        <p:grpSpPr>
          <a:xfrm>
            <a:off x="2579172" y="2384106"/>
            <a:ext cx="341122" cy="194906"/>
            <a:chOff x="2950603" y="2536506"/>
            <a:chExt cx="341122" cy="194906"/>
          </a:xfrm>
        </p:grpSpPr>
        <p:sp>
          <p:nvSpPr>
            <p:cNvPr id="14169" name="Google Shape;14169;p110"/>
            <p:cNvSpPr/>
            <p:nvPr/>
          </p:nvSpPr>
          <p:spPr>
            <a:xfrm>
              <a:off x="3036063" y="2657253"/>
              <a:ext cx="20520" cy="20520"/>
            </a:xfrm>
            <a:custGeom>
              <a:avLst/>
              <a:gdLst/>
              <a:ahLst/>
              <a:cxnLst/>
              <a:rect l="l" t="t" r="r" b="b"/>
              <a:pathLst>
                <a:path w="692" h="692" extrusionOk="0">
                  <a:moveTo>
                    <a:pt x="1" y="0"/>
                  </a:moveTo>
                  <a:lnTo>
                    <a:pt x="1" y="691"/>
                  </a:lnTo>
                  <a:lnTo>
                    <a:pt x="691" y="691"/>
                  </a:lnTo>
                  <a:lnTo>
                    <a:pt x="6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110"/>
            <p:cNvSpPr/>
            <p:nvPr/>
          </p:nvSpPr>
          <p:spPr>
            <a:xfrm>
              <a:off x="3036063" y="2691858"/>
              <a:ext cx="20520" cy="19808"/>
            </a:xfrm>
            <a:custGeom>
              <a:avLst/>
              <a:gdLst/>
              <a:ahLst/>
              <a:cxnLst/>
              <a:rect l="l" t="t" r="r" b="b"/>
              <a:pathLst>
                <a:path w="692" h="668" extrusionOk="0">
                  <a:moveTo>
                    <a:pt x="1" y="0"/>
                  </a:moveTo>
                  <a:lnTo>
                    <a:pt x="1" y="667"/>
                  </a:lnTo>
                  <a:lnTo>
                    <a:pt x="691" y="667"/>
                  </a:lnTo>
                  <a:lnTo>
                    <a:pt x="6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110"/>
            <p:cNvSpPr/>
            <p:nvPr/>
          </p:nvSpPr>
          <p:spPr>
            <a:xfrm>
              <a:off x="3187175" y="2556967"/>
              <a:ext cx="20520" cy="19808"/>
            </a:xfrm>
            <a:custGeom>
              <a:avLst/>
              <a:gdLst/>
              <a:ahLst/>
              <a:cxnLst/>
              <a:rect l="l" t="t" r="r" b="b"/>
              <a:pathLst>
                <a:path w="692" h="668" extrusionOk="0">
                  <a:moveTo>
                    <a:pt x="1" y="1"/>
                  </a:moveTo>
                  <a:lnTo>
                    <a:pt x="1" y="668"/>
                  </a:lnTo>
                  <a:lnTo>
                    <a:pt x="691" y="668"/>
                  </a:lnTo>
                  <a:lnTo>
                    <a:pt x="6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110"/>
            <p:cNvSpPr/>
            <p:nvPr/>
          </p:nvSpPr>
          <p:spPr>
            <a:xfrm>
              <a:off x="3187175" y="2590178"/>
              <a:ext cx="20520" cy="20490"/>
            </a:xfrm>
            <a:custGeom>
              <a:avLst/>
              <a:gdLst/>
              <a:ahLst/>
              <a:cxnLst/>
              <a:rect l="l" t="t" r="r" b="b"/>
              <a:pathLst>
                <a:path w="692" h="691" extrusionOk="0">
                  <a:moveTo>
                    <a:pt x="1" y="0"/>
                  </a:moveTo>
                  <a:lnTo>
                    <a:pt x="1" y="691"/>
                  </a:lnTo>
                  <a:lnTo>
                    <a:pt x="691" y="691"/>
                  </a:lnTo>
                  <a:lnTo>
                    <a:pt x="6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110"/>
            <p:cNvSpPr/>
            <p:nvPr/>
          </p:nvSpPr>
          <p:spPr>
            <a:xfrm>
              <a:off x="2950603" y="2536506"/>
              <a:ext cx="341122" cy="194906"/>
            </a:xfrm>
            <a:custGeom>
              <a:avLst/>
              <a:gdLst/>
              <a:ahLst/>
              <a:cxnLst/>
              <a:rect l="l" t="t" r="r" b="b"/>
              <a:pathLst>
                <a:path w="11504" h="6573" extrusionOk="0">
                  <a:moveTo>
                    <a:pt x="2859" y="0"/>
                  </a:moveTo>
                  <a:cubicBezTo>
                    <a:pt x="2120" y="119"/>
                    <a:pt x="1501" y="572"/>
                    <a:pt x="1192" y="1286"/>
                  </a:cubicBezTo>
                  <a:lnTo>
                    <a:pt x="453" y="2953"/>
                  </a:lnTo>
                  <a:lnTo>
                    <a:pt x="1" y="2953"/>
                  </a:lnTo>
                  <a:lnTo>
                    <a:pt x="1" y="3620"/>
                  </a:lnTo>
                  <a:lnTo>
                    <a:pt x="5550" y="3620"/>
                  </a:lnTo>
                  <a:lnTo>
                    <a:pt x="6288" y="5287"/>
                  </a:lnTo>
                  <a:cubicBezTo>
                    <a:pt x="6621" y="5978"/>
                    <a:pt x="7217" y="6454"/>
                    <a:pt x="7955" y="6573"/>
                  </a:cubicBezTo>
                  <a:lnTo>
                    <a:pt x="7955" y="3620"/>
                  </a:lnTo>
                  <a:lnTo>
                    <a:pt x="8646" y="3620"/>
                  </a:lnTo>
                  <a:lnTo>
                    <a:pt x="8646" y="6573"/>
                  </a:lnTo>
                  <a:cubicBezTo>
                    <a:pt x="9384" y="6454"/>
                    <a:pt x="10003" y="6001"/>
                    <a:pt x="10313" y="5287"/>
                  </a:cubicBezTo>
                  <a:lnTo>
                    <a:pt x="11075" y="3620"/>
                  </a:lnTo>
                  <a:lnTo>
                    <a:pt x="11503" y="3620"/>
                  </a:lnTo>
                  <a:lnTo>
                    <a:pt x="11503" y="2953"/>
                  </a:lnTo>
                  <a:lnTo>
                    <a:pt x="5955" y="2953"/>
                  </a:lnTo>
                  <a:lnTo>
                    <a:pt x="5216" y="1286"/>
                  </a:lnTo>
                  <a:cubicBezTo>
                    <a:pt x="4883" y="596"/>
                    <a:pt x="4264" y="119"/>
                    <a:pt x="3549" y="0"/>
                  </a:cubicBezTo>
                  <a:lnTo>
                    <a:pt x="3549" y="2953"/>
                  </a:lnTo>
                  <a:lnTo>
                    <a:pt x="2859" y="2953"/>
                  </a:lnTo>
                  <a:lnTo>
                    <a:pt x="28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4" name="Google Shape;14174;p110"/>
          <p:cNvGrpSpPr/>
          <p:nvPr/>
        </p:nvGrpSpPr>
        <p:grpSpPr>
          <a:xfrm>
            <a:off x="1831321" y="2288437"/>
            <a:ext cx="341127" cy="341835"/>
            <a:chOff x="2350367" y="2431267"/>
            <a:chExt cx="341127" cy="341835"/>
          </a:xfrm>
        </p:grpSpPr>
        <p:sp>
          <p:nvSpPr>
            <p:cNvPr id="14175" name="Google Shape;14175;p110"/>
            <p:cNvSpPr/>
            <p:nvPr/>
          </p:nvSpPr>
          <p:spPr>
            <a:xfrm>
              <a:off x="2500085" y="2431267"/>
              <a:ext cx="42403" cy="42403"/>
            </a:xfrm>
            <a:custGeom>
              <a:avLst/>
              <a:gdLst/>
              <a:ahLst/>
              <a:cxnLst/>
              <a:rect l="l" t="t" r="r" b="b"/>
              <a:pathLst>
                <a:path w="1430" h="1430" extrusionOk="0">
                  <a:moveTo>
                    <a:pt x="715" y="1"/>
                  </a:moveTo>
                  <a:cubicBezTo>
                    <a:pt x="310" y="1"/>
                    <a:pt x="0" y="334"/>
                    <a:pt x="0" y="715"/>
                  </a:cubicBezTo>
                  <a:cubicBezTo>
                    <a:pt x="0" y="1096"/>
                    <a:pt x="310" y="1430"/>
                    <a:pt x="715" y="1430"/>
                  </a:cubicBezTo>
                  <a:cubicBezTo>
                    <a:pt x="1096" y="1430"/>
                    <a:pt x="1429" y="1096"/>
                    <a:pt x="1429" y="715"/>
                  </a:cubicBezTo>
                  <a:cubicBezTo>
                    <a:pt x="1429" y="334"/>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110"/>
            <p:cNvSpPr/>
            <p:nvPr/>
          </p:nvSpPr>
          <p:spPr>
            <a:xfrm>
              <a:off x="2470432" y="2474353"/>
              <a:ext cx="100996" cy="298749"/>
            </a:xfrm>
            <a:custGeom>
              <a:avLst/>
              <a:gdLst/>
              <a:ahLst/>
              <a:cxnLst/>
              <a:rect l="l" t="t" r="r" b="b"/>
              <a:pathLst>
                <a:path w="3406" h="10075" extrusionOk="0">
                  <a:moveTo>
                    <a:pt x="2501" y="1525"/>
                  </a:moveTo>
                  <a:lnTo>
                    <a:pt x="2501" y="2215"/>
                  </a:lnTo>
                  <a:lnTo>
                    <a:pt x="881" y="2215"/>
                  </a:lnTo>
                  <a:lnTo>
                    <a:pt x="881" y="1525"/>
                  </a:lnTo>
                  <a:close/>
                  <a:moveTo>
                    <a:pt x="2501" y="3168"/>
                  </a:moveTo>
                  <a:lnTo>
                    <a:pt x="2501" y="3835"/>
                  </a:lnTo>
                  <a:lnTo>
                    <a:pt x="881" y="3835"/>
                  </a:lnTo>
                  <a:lnTo>
                    <a:pt x="881" y="3168"/>
                  </a:lnTo>
                  <a:close/>
                  <a:moveTo>
                    <a:pt x="2501" y="4811"/>
                  </a:moveTo>
                  <a:lnTo>
                    <a:pt x="2501" y="5478"/>
                  </a:lnTo>
                  <a:lnTo>
                    <a:pt x="881" y="5478"/>
                  </a:lnTo>
                  <a:lnTo>
                    <a:pt x="881" y="4811"/>
                  </a:lnTo>
                  <a:close/>
                  <a:moveTo>
                    <a:pt x="2501" y="6430"/>
                  </a:moveTo>
                  <a:lnTo>
                    <a:pt x="2501" y="7121"/>
                  </a:lnTo>
                  <a:lnTo>
                    <a:pt x="881" y="7121"/>
                  </a:lnTo>
                  <a:lnTo>
                    <a:pt x="881" y="6430"/>
                  </a:lnTo>
                  <a:close/>
                  <a:moveTo>
                    <a:pt x="0" y="1"/>
                  </a:moveTo>
                  <a:lnTo>
                    <a:pt x="0" y="10074"/>
                  </a:lnTo>
                  <a:lnTo>
                    <a:pt x="3406" y="10074"/>
                  </a:lnTo>
                  <a:lnTo>
                    <a:pt x="3406" y="1"/>
                  </a:lnTo>
                  <a:lnTo>
                    <a:pt x="2858" y="1"/>
                  </a:lnTo>
                  <a:cubicBezTo>
                    <a:pt x="2620" y="405"/>
                    <a:pt x="2191" y="667"/>
                    <a:pt x="1715" y="667"/>
                  </a:cubicBezTo>
                  <a:cubicBezTo>
                    <a:pt x="1191" y="667"/>
                    <a:pt x="786" y="405"/>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110"/>
            <p:cNvSpPr/>
            <p:nvPr/>
          </p:nvSpPr>
          <p:spPr>
            <a:xfrm>
              <a:off x="2620120" y="2431267"/>
              <a:ext cx="42403" cy="42403"/>
            </a:xfrm>
            <a:custGeom>
              <a:avLst/>
              <a:gdLst/>
              <a:ahLst/>
              <a:cxnLst/>
              <a:rect l="l" t="t" r="r" b="b"/>
              <a:pathLst>
                <a:path w="1430" h="1430" extrusionOk="0">
                  <a:moveTo>
                    <a:pt x="715" y="1"/>
                  </a:moveTo>
                  <a:cubicBezTo>
                    <a:pt x="310" y="1"/>
                    <a:pt x="1" y="334"/>
                    <a:pt x="1" y="715"/>
                  </a:cubicBezTo>
                  <a:cubicBezTo>
                    <a:pt x="25" y="1096"/>
                    <a:pt x="310" y="1430"/>
                    <a:pt x="715" y="1430"/>
                  </a:cubicBezTo>
                  <a:cubicBezTo>
                    <a:pt x="1096" y="1430"/>
                    <a:pt x="1430" y="1096"/>
                    <a:pt x="1430" y="715"/>
                  </a:cubicBezTo>
                  <a:cubicBezTo>
                    <a:pt x="1430" y="334"/>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110"/>
            <p:cNvSpPr/>
            <p:nvPr/>
          </p:nvSpPr>
          <p:spPr>
            <a:xfrm>
              <a:off x="2350367" y="2474353"/>
              <a:ext cx="101026" cy="298749"/>
            </a:xfrm>
            <a:custGeom>
              <a:avLst/>
              <a:gdLst/>
              <a:ahLst/>
              <a:cxnLst/>
              <a:rect l="l" t="t" r="r" b="b"/>
              <a:pathLst>
                <a:path w="3407" h="10075" extrusionOk="0">
                  <a:moveTo>
                    <a:pt x="2501" y="1525"/>
                  </a:moveTo>
                  <a:lnTo>
                    <a:pt x="2501" y="2215"/>
                  </a:lnTo>
                  <a:lnTo>
                    <a:pt x="882" y="2215"/>
                  </a:lnTo>
                  <a:lnTo>
                    <a:pt x="882" y="1525"/>
                  </a:lnTo>
                  <a:close/>
                  <a:moveTo>
                    <a:pt x="2501" y="3168"/>
                  </a:moveTo>
                  <a:lnTo>
                    <a:pt x="2501" y="3858"/>
                  </a:lnTo>
                  <a:lnTo>
                    <a:pt x="882" y="3858"/>
                  </a:lnTo>
                  <a:lnTo>
                    <a:pt x="882" y="3168"/>
                  </a:lnTo>
                  <a:close/>
                  <a:moveTo>
                    <a:pt x="2501" y="4811"/>
                  </a:moveTo>
                  <a:lnTo>
                    <a:pt x="2501" y="5478"/>
                  </a:lnTo>
                  <a:lnTo>
                    <a:pt x="882" y="5478"/>
                  </a:lnTo>
                  <a:lnTo>
                    <a:pt x="882" y="4811"/>
                  </a:lnTo>
                  <a:close/>
                  <a:moveTo>
                    <a:pt x="2501" y="6430"/>
                  </a:moveTo>
                  <a:lnTo>
                    <a:pt x="2501" y="7121"/>
                  </a:lnTo>
                  <a:lnTo>
                    <a:pt x="882" y="7121"/>
                  </a:lnTo>
                  <a:lnTo>
                    <a:pt x="882" y="6430"/>
                  </a:lnTo>
                  <a:close/>
                  <a:moveTo>
                    <a:pt x="1" y="1"/>
                  </a:moveTo>
                  <a:lnTo>
                    <a:pt x="1" y="10074"/>
                  </a:lnTo>
                  <a:lnTo>
                    <a:pt x="3406" y="10074"/>
                  </a:lnTo>
                  <a:lnTo>
                    <a:pt x="3406" y="1"/>
                  </a:lnTo>
                  <a:lnTo>
                    <a:pt x="2858" y="1"/>
                  </a:lnTo>
                  <a:cubicBezTo>
                    <a:pt x="2620" y="382"/>
                    <a:pt x="2168" y="667"/>
                    <a:pt x="1691" y="667"/>
                  </a:cubicBezTo>
                  <a:cubicBezTo>
                    <a:pt x="1239" y="667"/>
                    <a:pt x="787" y="405"/>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110"/>
            <p:cNvSpPr/>
            <p:nvPr/>
          </p:nvSpPr>
          <p:spPr>
            <a:xfrm>
              <a:off x="2590467" y="2474353"/>
              <a:ext cx="101026" cy="298749"/>
            </a:xfrm>
            <a:custGeom>
              <a:avLst/>
              <a:gdLst/>
              <a:ahLst/>
              <a:cxnLst/>
              <a:rect l="l" t="t" r="r" b="b"/>
              <a:pathLst>
                <a:path w="3407" h="10075" extrusionOk="0">
                  <a:moveTo>
                    <a:pt x="2525" y="1525"/>
                  </a:moveTo>
                  <a:lnTo>
                    <a:pt x="2525" y="2215"/>
                  </a:lnTo>
                  <a:lnTo>
                    <a:pt x="906" y="2215"/>
                  </a:lnTo>
                  <a:lnTo>
                    <a:pt x="906" y="1525"/>
                  </a:lnTo>
                  <a:close/>
                  <a:moveTo>
                    <a:pt x="2525" y="3168"/>
                  </a:moveTo>
                  <a:lnTo>
                    <a:pt x="2525" y="3835"/>
                  </a:lnTo>
                  <a:lnTo>
                    <a:pt x="906" y="3835"/>
                  </a:lnTo>
                  <a:lnTo>
                    <a:pt x="906" y="3168"/>
                  </a:lnTo>
                  <a:close/>
                  <a:moveTo>
                    <a:pt x="2525" y="4811"/>
                  </a:moveTo>
                  <a:lnTo>
                    <a:pt x="2525" y="5478"/>
                  </a:lnTo>
                  <a:lnTo>
                    <a:pt x="906" y="5478"/>
                  </a:lnTo>
                  <a:lnTo>
                    <a:pt x="906" y="4811"/>
                  </a:lnTo>
                  <a:close/>
                  <a:moveTo>
                    <a:pt x="2525" y="6430"/>
                  </a:moveTo>
                  <a:lnTo>
                    <a:pt x="2525" y="7121"/>
                  </a:lnTo>
                  <a:lnTo>
                    <a:pt x="906" y="7121"/>
                  </a:lnTo>
                  <a:lnTo>
                    <a:pt x="906" y="6430"/>
                  </a:lnTo>
                  <a:close/>
                  <a:moveTo>
                    <a:pt x="1" y="1"/>
                  </a:moveTo>
                  <a:lnTo>
                    <a:pt x="1" y="10074"/>
                  </a:lnTo>
                  <a:lnTo>
                    <a:pt x="3406" y="10074"/>
                  </a:lnTo>
                  <a:lnTo>
                    <a:pt x="3406" y="1"/>
                  </a:lnTo>
                  <a:lnTo>
                    <a:pt x="2858" y="1"/>
                  </a:lnTo>
                  <a:cubicBezTo>
                    <a:pt x="2620" y="405"/>
                    <a:pt x="2192" y="667"/>
                    <a:pt x="1715" y="667"/>
                  </a:cubicBezTo>
                  <a:cubicBezTo>
                    <a:pt x="1239" y="667"/>
                    <a:pt x="786" y="405"/>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110"/>
            <p:cNvSpPr/>
            <p:nvPr/>
          </p:nvSpPr>
          <p:spPr>
            <a:xfrm>
              <a:off x="2380020" y="2431267"/>
              <a:ext cx="42403" cy="42403"/>
            </a:xfrm>
            <a:custGeom>
              <a:avLst/>
              <a:gdLst/>
              <a:ahLst/>
              <a:cxnLst/>
              <a:rect l="l" t="t" r="r" b="b"/>
              <a:pathLst>
                <a:path w="1430" h="1430" extrusionOk="0">
                  <a:moveTo>
                    <a:pt x="715" y="1"/>
                  </a:moveTo>
                  <a:cubicBezTo>
                    <a:pt x="310" y="1"/>
                    <a:pt x="1" y="334"/>
                    <a:pt x="1" y="715"/>
                  </a:cubicBezTo>
                  <a:cubicBezTo>
                    <a:pt x="1" y="1096"/>
                    <a:pt x="310" y="1430"/>
                    <a:pt x="715" y="1430"/>
                  </a:cubicBezTo>
                  <a:cubicBezTo>
                    <a:pt x="1096" y="1430"/>
                    <a:pt x="1430" y="1096"/>
                    <a:pt x="1430" y="715"/>
                  </a:cubicBezTo>
                  <a:cubicBezTo>
                    <a:pt x="1430" y="334"/>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1" name="Google Shape;14181;p110"/>
          <p:cNvGrpSpPr/>
          <p:nvPr/>
        </p:nvGrpSpPr>
        <p:grpSpPr>
          <a:xfrm>
            <a:off x="1092631" y="2370912"/>
            <a:ext cx="340415" cy="237312"/>
            <a:chOff x="1759293" y="2508958"/>
            <a:chExt cx="340415" cy="237312"/>
          </a:xfrm>
        </p:grpSpPr>
        <p:sp>
          <p:nvSpPr>
            <p:cNvPr id="14182" name="Google Shape;14182;p110"/>
            <p:cNvSpPr/>
            <p:nvPr/>
          </p:nvSpPr>
          <p:spPr>
            <a:xfrm>
              <a:off x="1759293" y="2508958"/>
              <a:ext cx="94680" cy="74161"/>
            </a:xfrm>
            <a:custGeom>
              <a:avLst/>
              <a:gdLst/>
              <a:ahLst/>
              <a:cxnLst/>
              <a:rect l="l" t="t" r="r" b="b"/>
              <a:pathLst>
                <a:path w="3193" h="2501" extrusionOk="0">
                  <a:moveTo>
                    <a:pt x="1" y="0"/>
                  </a:moveTo>
                  <a:lnTo>
                    <a:pt x="1" y="1501"/>
                  </a:lnTo>
                  <a:lnTo>
                    <a:pt x="1597" y="2501"/>
                  </a:lnTo>
                  <a:lnTo>
                    <a:pt x="3192" y="1572"/>
                  </a:lnTo>
                  <a:lnTo>
                    <a:pt x="31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110"/>
            <p:cNvSpPr/>
            <p:nvPr/>
          </p:nvSpPr>
          <p:spPr>
            <a:xfrm>
              <a:off x="1759293" y="2576745"/>
              <a:ext cx="93969" cy="169523"/>
            </a:xfrm>
            <a:custGeom>
              <a:avLst/>
              <a:gdLst/>
              <a:ahLst/>
              <a:cxnLst/>
              <a:rect l="l" t="t" r="r" b="b"/>
              <a:pathLst>
                <a:path w="3169" h="5717" extrusionOk="0">
                  <a:moveTo>
                    <a:pt x="1" y="1"/>
                  </a:moveTo>
                  <a:lnTo>
                    <a:pt x="1" y="5716"/>
                  </a:lnTo>
                  <a:lnTo>
                    <a:pt x="3168" y="5716"/>
                  </a:lnTo>
                  <a:lnTo>
                    <a:pt x="3168" y="96"/>
                  </a:lnTo>
                  <a:lnTo>
                    <a:pt x="1573" y="1048"/>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110"/>
            <p:cNvSpPr/>
            <p:nvPr/>
          </p:nvSpPr>
          <p:spPr>
            <a:xfrm>
              <a:off x="2005769" y="2509670"/>
              <a:ext cx="93939" cy="74161"/>
            </a:xfrm>
            <a:custGeom>
              <a:avLst/>
              <a:gdLst/>
              <a:ahLst/>
              <a:cxnLst/>
              <a:rect l="l" t="t" r="r" b="b"/>
              <a:pathLst>
                <a:path w="3168" h="2501" extrusionOk="0">
                  <a:moveTo>
                    <a:pt x="0" y="0"/>
                  </a:moveTo>
                  <a:lnTo>
                    <a:pt x="0" y="1572"/>
                  </a:lnTo>
                  <a:lnTo>
                    <a:pt x="1596" y="2501"/>
                  </a:lnTo>
                  <a:lnTo>
                    <a:pt x="3168" y="1572"/>
                  </a:lnTo>
                  <a:lnTo>
                    <a:pt x="316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110"/>
            <p:cNvSpPr/>
            <p:nvPr/>
          </p:nvSpPr>
          <p:spPr>
            <a:xfrm>
              <a:off x="2005769" y="2579562"/>
              <a:ext cx="93939" cy="166706"/>
            </a:xfrm>
            <a:custGeom>
              <a:avLst/>
              <a:gdLst/>
              <a:ahLst/>
              <a:cxnLst/>
              <a:rect l="l" t="t" r="r" b="b"/>
              <a:pathLst>
                <a:path w="3168" h="5622" extrusionOk="0">
                  <a:moveTo>
                    <a:pt x="0" y="1"/>
                  </a:moveTo>
                  <a:lnTo>
                    <a:pt x="0" y="5621"/>
                  </a:lnTo>
                  <a:lnTo>
                    <a:pt x="3168" y="5621"/>
                  </a:lnTo>
                  <a:lnTo>
                    <a:pt x="3168" y="1"/>
                  </a:lnTo>
                  <a:lnTo>
                    <a:pt x="1596" y="930"/>
                  </a:ln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110"/>
            <p:cNvSpPr/>
            <p:nvPr/>
          </p:nvSpPr>
          <p:spPr>
            <a:xfrm>
              <a:off x="1882175" y="2509670"/>
              <a:ext cx="93939" cy="167388"/>
            </a:xfrm>
            <a:custGeom>
              <a:avLst/>
              <a:gdLst/>
              <a:ahLst/>
              <a:cxnLst/>
              <a:rect l="l" t="t" r="r" b="b"/>
              <a:pathLst>
                <a:path w="3168" h="5645" extrusionOk="0">
                  <a:moveTo>
                    <a:pt x="1" y="0"/>
                  </a:moveTo>
                  <a:lnTo>
                    <a:pt x="1" y="5644"/>
                  </a:lnTo>
                  <a:lnTo>
                    <a:pt x="1596" y="4716"/>
                  </a:lnTo>
                  <a:lnTo>
                    <a:pt x="3168" y="5644"/>
                  </a:lnTo>
                  <a:lnTo>
                    <a:pt x="316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110"/>
            <p:cNvSpPr/>
            <p:nvPr/>
          </p:nvSpPr>
          <p:spPr>
            <a:xfrm>
              <a:off x="1882175" y="2672080"/>
              <a:ext cx="93939" cy="74191"/>
            </a:xfrm>
            <a:custGeom>
              <a:avLst/>
              <a:gdLst/>
              <a:ahLst/>
              <a:cxnLst/>
              <a:rect l="l" t="t" r="r" b="b"/>
              <a:pathLst>
                <a:path w="3168" h="2502" extrusionOk="0">
                  <a:moveTo>
                    <a:pt x="1596" y="1"/>
                  </a:moveTo>
                  <a:lnTo>
                    <a:pt x="1" y="929"/>
                  </a:lnTo>
                  <a:lnTo>
                    <a:pt x="1" y="2501"/>
                  </a:lnTo>
                  <a:lnTo>
                    <a:pt x="3168" y="2501"/>
                  </a:lnTo>
                  <a:lnTo>
                    <a:pt x="3168" y="929"/>
                  </a:lnTo>
                  <a:lnTo>
                    <a:pt x="159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8" name="Google Shape;14188;p110"/>
          <p:cNvGrpSpPr/>
          <p:nvPr/>
        </p:nvGrpSpPr>
        <p:grpSpPr>
          <a:xfrm>
            <a:off x="1091949" y="2853386"/>
            <a:ext cx="340384" cy="341097"/>
            <a:chOff x="1758611" y="2996217"/>
            <a:chExt cx="340384" cy="341097"/>
          </a:xfrm>
        </p:grpSpPr>
        <p:sp>
          <p:nvSpPr>
            <p:cNvPr id="14189" name="Google Shape;14189;p110"/>
            <p:cNvSpPr/>
            <p:nvPr/>
          </p:nvSpPr>
          <p:spPr>
            <a:xfrm>
              <a:off x="1823581" y="3060475"/>
              <a:ext cx="211867" cy="211867"/>
            </a:xfrm>
            <a:custGeom>
              <a:avLst/>
              <a:gdLst/>
              <a:ahLst/>
              <a:cxnLst/>
              <a:rect l="l" t="t" r="r" b="b"/>
              <a:pathLst>
                <a:path w="7145" h="7145" extrusionOk="0">
                  <a:moveTo>
                    <a:pt x="3572" y="0"/>
                  </a:moveTo>
                  <a:cubicBezTo>
                    <a:pt x="1596" y="0"/>
                    <a:pt x="0" y="1596"/>
                    <a:pt x="0" y="3573"/>
                  </a:cubicBezTo>
                  <a:cubicBezTo>
                    <a:pt x="0" y="5549"/>
                    <a:pt x="1596" y="7145"/>
                    <a:pt x="3572" y="7145"/>
                  </a:cubicBezTo>
                  <a:cubicBezTo>
                    <a:pt x="5549" y="7145"/>
                    <a:pt x="7144" y="5549"/>
                    <a:pt x="7144" y="3573"/>
                  </a:cubicBezTo>
                  <a:cubicBezTo>
                    <a:pt x="7144" y="1596"/>
                    <a:pt x="5549" y="0"/>
                    <a:pt x="3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110"/>
            <p:cNvSpPr/>
            <p:nvPr/>
          </p:nvSpPr>
          <p:spPr>
            <a:xfrm>
              <a:off x="1937270" y="2996217"/>
              <a:ext cx="161725" cy="278259"/>
            </a:xfrm>
            <a:custGeom>
              <a:avLst/>
              <a:gdLst/>
              <a:ahLst/>
              <a:cxnLst/>
              <a:rect l="l" t="t" r="r" b="b"/>
              <a:pathLst>
                <a:path w="5454" h="9384" extrusionOk="0">
                  <a:moveTo>
                    <a:pt x="0" y="0"/>
                  </a:moveTo>
                  <a:lnTo>
                    <a:pt x="72" y="1524"/>
                  </a:lnTo>
                  <a:cubicBezTo>
                    <a:pt x="2239" y="1691"/>
                    <a:pt x="3977" y="3525"/>
                    <a:pt x="3977" y="5740"/>
                  </a:cubicBezTo>
                  <a:cubicBezTo>
                    <a:pt x="3977" y="6740"/>
                    <a:pt x="3644" y="7621"/>
                    <a:pt x="3072" y="8335"/>
                  </a:cubicBezTo>
                  <a:lnTo>
                    <a:pt x="4168" y="9383"/>
                  </a:lnTo>
                  <a:cubicBezTo>
                    <a:pt x="5001" y="8359"/>
                    <a:pt x="5454" y="7097"/>
                    <a:pt x="5454" y="5740"/>
                  </a:cubicBezTo>
                  <a:cubicBezTo>
                    <a:pt x="5454" y="4192"/>
                    <a:pt x="4858" y="2763"/>
                    <a:pt x="3763" y="1667"/>
                  </a:cubicBezTo>
                  <a:cubicBezTo>
                    <a:pt x="2739" y="667"/>
                    <a:pt x="1429" y="72"/>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110"/>
            <p:cNvSpPr/>
            <p:nvPr/>
          </p:nvSpPr>
          <p:spPr>
            <a:xfrm>
              <a:off x="1938664" y="3258201"/>
              <a:ext cx="109507" cy="79113"/>
            </a:xfrm>
            <a:custGeom>
              <a:avLst/>
              <a:gdLst/>
              <a:ahLst/>
              <a:cxnLst/>
              <a:rect l="l" t="t" r="r" b="b"/>
              <a:pathLst>
                <a:path w="3693" h="2668" extrusionOk="0">
                  <a:moveTo>
                    <a:pt x="2573" y="0"/>
                  </a:moveTo>
                  <a:cubicBezTo>
                    <a:pt x="1882" y="667"/>
                    <a:pt x="1001" y="1072"/>
                    <a:pt x="1" y="1144"/>
                  </a:cubicBezTo>
                  <a:lnTo>
                    <a:pt x="1" y="2668"/>
                  </a:lnTo>
                  <a:cubicBezTo>
                    <a:pt x="1382" y="2572"/>
                    <a:pt x="2668" y="2001"/>
                    <a:pt x="3692" y="1048"/>
                  </a:cubicBezTo>
                  <a:lnTo>
                    <a:pt x="257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110"/>
            <p:cNvSpPr/>
            <p:nvPr/>
          </p:nvSpPr>
          <p:spPr>
            <a:xfrm>
              <a:off x="1758611" y="2996217"/>
              <a:ext cx="160331" cy="341093"/>
            </a:xfrm>
            <a:custGeom>
              <a:avLst/>
              <a:gdLst/>
              <a:ahLst/>
              <a:cxnLst/>
              <a:rect l="l" t="t" r="r" b="b"/>
              <a:pathLst>
                <a:path w="5407" h="11503" extrusionOk="0">
                  <a:moveTo>
                    <a:pt x="5406" y="0"/>
                  </a:moveTo>
                  <a:cubicBezTo>
                    <a:pt x="4001" y="96"/>
                    <a:pt x="2691" y="691"/>
                    <a:pt x="1691" y="1667"/>
                  </a:cubicBezTo>
                  <a:cubicBezTo>
                    <a:pt x="619" y="2739"/>
                    <a:pt x="0" y="4192"/>
                    <a:pt x="0" y="5740"/>
                  </a:cubicBezTo>
                  <a:cubicBezTo>
                    <a:pt x="0" y="7288"/>
                    <a:pt x="595" y="8716"/>
                    <a:pt x="1691" y="9836"/>
                  </a:cubicBezTo>
                  <a:cubicBezTo>
                    <a:pt x="2691" y="10836"/>
                    <a:pt x="4001" y="11407"/>
                    <a:pt x="5406" y="11503"/>
                  </a:cubicBezTo>
                  <a:lnTo>
                    <a:pt x="5406" y="9979"/>
                  </a:lnTo>
                  <a:cubicBezTo>
                    <a:pt x="3239" y="9788"/>
                    <a:pt x="1500" y="7978"/>
                    <a:pt x="1500" y="5740"/>
                  </a:cubicBezTo>
                  <a:cubicBezTo>
                    <a:pt x="1500" y="3501"/>
                    <a:pt x="3239" y="1691"/>
                    <a:pt x="5406" y="1524"/>
                  </a:cubicBezTo>
                  <a:lnTo>
                    <a:pt x="5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3" name="Google Shape;14193;p110"/>
          <p:cNvGrpSpPr/>
          <p:nvPr/>
        </p:nvGrpSpPr>
        <p:grpSpPr>
          <a:xfrm>
            <a:off x="1830609" y="2836425"/>
            <a:ext cx="341836" cy="341127"/>
            <a:chOff x="2349655" y="2979255"/>
            <a:chExt cx="341836" cy="341127"/>
          </a:xfrm>
        </p:grpSpPr>
        <p:sp>
          <p:nvSpPr>
            <p:cNvPr id="14194" name="Google Shape;14194;p110"/>
            <p:cNvSpPr/>
            <p:nvPr/>
          </p:nvSpPr>
          <p:spPr>
            <a:xfrm>
              <a:off x="2349655" y="3094368"/>
              <a:ext cx="110900" cy="110900"/>
            </a:xfrm>
            <a:custGeom>
              <a:avLst/>
              <a:gdLst/>
              <a:ahLst/>
              <a:cxnLst/>
              <a:rect l="l" t="t" r="r" b="b"/>
              <a:pathLst>
                <a:path w="3740" h="3740" extrusionOk="0">
                  <a:moveTo>
                    <a:pt x="1882" y="1"/>
                  </a:moveTo>
                  <a:cubicBezTo>
                    <a:pt x="834" y="1"/>
                    <a:pt x="1" y="834"/>
                    <a:pt x="1" y="1858"/>
                  </a:cubicBezTo>
                  <a:cubicBezTo>
                    <a:pt x="1" y="2906"/>
                    <a:pt x="834" y="3739"/>
                    <a:pt x="1882" y="3739"/>
                  </a:cubicBezTo>
                  <a:cubicBezTo>
                    <a:pt x="2906" y="3739"/>
                    <a:pt x="3740" y="2906"/>
                    <a:pt x="3740" y="1858"/>
                  </a:cubicBezTo>
                  <a:cubicBezTo>
                    <a:pt x="3740" y="834"/>
                    <a:pt x="2906"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110"/>
            <p:cNvSpPr/>
            <p:nvPr/>
          </p:nvSpPr>
          <p:spPr>
            <a:xfrm>
              <a:off x="2411808" y="2979255"/>
              <a:ext cx="247895" cy="99603"/>
            </a:xfrm>
            <a:custGeom>
              <a:avLst/>
              <a:gdLst/>
              <a:ahLst/>
              <a:cxnLst/>
              <a:rect l="l" t="t" r="r" b="b"/>
              <a:pathLst>
                <a:path w="8360" h="3359" extrusionOk="0">
                  <a:moveTo>
                    <a:pt x="3287" y="1"/>
                  </a:moveTo>
                  <a:cubicBezTo>
                    <a:pt x="2811" y="1"/>
                    <a:pt x="2430" y="310"/>
                    <a:pt x="2287" y="739"/>
                  </a:cubicBezTo>
                  <a:lnTo>
                    <a:pt x="953" y="739"/>
                  </a:lnTo>
                  <a:lnTo>
                    <a:pt x="1" y="3216"/>
                  </a:lnTo>
                  <a:cubicBezTo>
                    <a:pt x="191" y="3263"/>
                    <a:pt x="429" y="3287"/>
                    <a:pt x="644" y="3359"/>
                  </a:cubicBezTo>
                  <a:lnTo>
                    <a:pt x="1382" y="1406"/>
                  </a:lnTo>
                  <a:lnTo>
                    <a:pt x="2287" y="1406"/>
                  </a:lnTo>
                  <a:cubicBezTo>
                    <a:pt x="2430" y="1811"/>
                    <a:pt x="2811" y="2144"/>
                    <a:pt x="3287" y="2144"/>
                  </a:cubicBezTo>
                  <a:lnTo>
                    <a:pt x="8359" y="2144"/>
                  </a:lnTo>
                  <a:lnTo>
                    <a:pt x="83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110"/>
            <p:cNvSpPr/>
            <p:nvPr/>
          </p:nvSpPr>
          <p:spPr>
            <a:xfrm>
              <a:off x="2464768" y="3164972"/>
              <a:ext cx="226723" cy="63605"/>
            </a:xfrm>
            <a:custGeom>
              <a:avLst/>
              <a:gdLst/>
              <a:ahLst/>
              <a:cxnLst/>
              <a:rect l="l" t="t" r="r" b="b"/>
              <a:pathLst>
                <a:path w="7646" h="2145" extrusionOk="0">
                  <a:moveTo>
                    <a:pt x="2573" y="1"/>
                  </a:moveTo>
                  <a:cubicBezTo>
                    <a:pt x="2096" y="1"/>
                    <a:pt x="1715" y="287"/>
                    <a:pt x="1572" y="739"/>
                  </a:cubicBezTo>
                  <a:lnTo>
                    <a:pt x="786" y="739"/>
                  </a:lnTo>
                  <a:lnTo>
                    <a:pt x="358" y="525"/>
                  </a:lnTo>
                  <a:cubicBezTo>
                    <a:pt x="263" y="739"/>
                    <a:pt x="143" y="906"/>
                    <a:pt x="1" y="1096"/>
                  </a:cubicBezTo>
                  <a:lnTo>
                    <a:pt x="644" y="1382"/>
                  </a:lnTo>
                  <a:lnTo>
                    <a:pt x="1572" y="1382"/>
                  </a:lnTo>
                  <a:cubicBezTo>
                    <a:pt x="1715" y="1811"/>
                    <a:pt x="2096" y="2144"/>
                    <a:pt x="2573" y="2144"/>
                  </a:cubicBezTo>
                  <a:lnTo>
                    <a:pt x="7645" y="2144"/>
                  </a:lnTo>
                  <a:lnTo>
                    <a:pt x="764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110"/>
            <p:cNvSpPr/>
            <p:nvPr/>
          </p:nvSpPr>
          <p:spPr>
            <a:xfrm>
              <a:off x="2411808" y="3220068"/>
              <a:ext cx="247895" cy="100314"/>
            </a:xfrm>
            <a:custGeom>
              <a:avLst/>
              <a:gdLst/>
              <a:ahLst/>
              <a:cxnLst/>
              <a:rect l="l" t="t" r="r" b="b"/>
              <a:pathLst>
                <a:path w="8360" h="3383" extrusionOk="0">
                  <a:moveTo>
                    <a:pt x="644" y="1"/>
                  </a:moveTo>
                  <a:cubicBezTo>
                    <a:pt x="429" y="96"/>
                    <a:pt x="191" y="120"/>
                    <a:pt x="1" y="167"/>
                  </a:cubicBezTo>
                  <a:lnTo>
                    <a:pt x="953" y="2620"/>
                  </a:lnTo>
                  <a:lnTo>
                    <a:pt x="2287" y="2620"/>
                  </a:lnTo>
                  <a:cubicBezTo>
                    <a:pt x="2430" y="3049"/>
                    <a:pt x="2811" y="3382"/>
                    <a:pt x="3287" y="3382"/>
                  </a:cubicBezTo>
                  <a:lnTo>
                    <a:pt x="8359" y="3382"/>
                  </a:lnTo>
                  <a:lnTo>
                    <a:pt x="8359" y="1263"/>
                  </a:lnTo>
                  <a:lnTo>
                    <a:pt x="3287" y="1263"/>
                  </a:lnTo>
                  <a:cubicBezTo>
                    <a:pt x="2811" y="1263"/>
                    <a:pt x="2430" y="1572"/>
                    <a:pt x="2287" y="1977"/>
                  </a:cubicBezTo>
                  <a:lnTo>
                    <a:pt x="1382" y="1977"/>
                  </a:lnTo>
                  <a:lnTo>
                    <a:pt x="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110"/>
            <p:cNvSpPr/>
            <p:nvPr/>
          </p:nvSpPr>
          <p:spPr>
            <a:xfrm>
              <a:off x="2464768" y="3072484"/>
              <a:ext cx="226723" cy="62863"/>
            </a:xfrm>
            <a:custGeom>
              <a:avLst/>
              <a:gdLst/>
              <a:ahLst/>
              <a:cxnLst/>
              <a:rect l="l" t="t" r="r" b="b"/>
              <a:pathLst>
                <a:path w="7646" h="2120" extrusionOk="0">
                  <a:moveTo>
                    <a:pt x="2573" y="0"/>
                  </a:moveTo>
                  <a:cubicBezTo>
                    <a:pt x="2096" y="0"/>
                    <a:pt x="1715" y="286"/>
                    <a:pt x="1572" y="739"/>
                  </a:cubicBezTo>
                  <a:lnTo>
                    <a:pt x="644" y="739"/>
                  </a:lnTo>
                  <a:lnTo>
                    <a:pt x="1" y="1024"/>
                  </a:lnTo>
                  <a:cubicBezTo>
                    <a:pt x="143" y="1215"/>
                    <a:pt x="263" y="1382"/>
                    <a:pt x="358" y="1596"/>
                  </a:cubicBezTo>
                  <a:lnTo>
                    <a:pt x="786" y="1382"/>
                  </a:lnTo>
                  <a:lnTo>
                    <a:pt x="1572" y="1382"/>
                  </a:lnTo>
                  <a:cubicBezTo>
                    <a:pt x="1715" y="1810"/>
                    <a:pt x="2096" y="2120"/>
                    <a:pt x="2573" y="2120"/>
                  </a:cubicBezTo>
                  <a:lnTo>
                    <a:pt x="7645" y="2120"/>
                  </a:lnTo>
                  <a:lnTo>
                    <a:pt x="764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99" name="Google Shape;14199;p110"/>
          <p:cNvSpPr/>
          <p:nvPr/>
        </p:nvSpPr>
        <p:spPr>
          <a:xfrm>
            <a:off x="2578490" y="2848057"/>
            <a:ext cx="340381" cy="341093"/>
          </a:xfrm>
          <a:custGeom>
            <a:avLst/>
            <a:gdLst/>
            <a:ahLst/>
            <a:cxnLst/>
            <a:rect l="l" t="t" r="r" b="b"/>
            <a:pathLst>
              <a:path w="11479" h="11503" extrusionOk="0">
                <a:moveTo>
                  <a:pt x="10193" y="0"/>
                </a:moveTo>
                <a:cubicBezTo>
                  <a:pt x="9788" y="429"/>
                  <a:pt x="9407" y="810"/>
                  <a:pt x="8954" y="1167"/>
                </a:cubicBezTo>
                <a:lnTo>
                  <a:pt x="8954" y="10836"/>
                </a:lnTo>
                <a:lnTo>
                  <a:pt x="8264" y="10836"/>
                </a:lnTo>
                <a:lnTo>
                  <a:pt x="8264" y="1667"/>
                </a:lnTo>
                <a:cubicBezTo>
                  <a:pt x="7883" y="1953"/>
                  <a:pt x="7478" y="2215"/>
                  <a:pt x="7049" y="2429"/>
                </a:cubicBezTo>
                <a:lnTo>
                  <a:pt x="7049" y="10836"/>
                </a:lnTo>
                <a:lnTo>
                  <a:pt x="6382" y="10836"/>
                </a:lnTo>
                <a:lnTo>
                  <a:pt x="6382" y="2763"/>
                </a:lnTo>
                <a:cubicBezTo>
                  <a:pt x="5978" y="2953"/>
                  <a:pt x="5573" y="3144"/>
                  <a:pt x="5144" y="3239"/>
                </a:cubicBezTo>
                <a:lnTo>
                  <a:pt x="5144" y="10836"/>
                </a:lnTo>
                <a:lnTo>
                  <a:pt x="4453" y="10836"/>
                </a:lnTo>
                <a:lnTo>
                  <a:pt x="4453" y="3453"/>
                </a:lnTo>
                <a:cubicBezTo>
                  <a:pt x="4072" y="3572"/>
                  <a:pt x="3668" y="3668"/>
                  <a:pt x="3239" y="3739"/>
                </a:cubicBezTo>
                <a:lnTo>
                  <a:pt x="3239" y="10812"/>
                </a:lnTo>
                <a:lnTo>
                  <a:pt x="2548" y="10812"/>
                </a:lnTo>
                <a:lnTo>
                  <a:pt x="2548" y="3811"/>
                </a:lnTo>
                <a:cubicBezTo>
                  <a:pt x="2167" y="3882"/>
                  <a:pt x="1762" y="3906"/>
                  <a:pt x="1334" y="3906"/>
                </a:cubicBezTo>
                <a:lnTo>
                  <a:pt x="1334" y="10812"/>
                </a:lnTo>
                <a:lnTo>
                  <a:pt x="0" y="10812"/>
                </a:lnTo>
                <a:lnTo>
                  <a:pt x="0" y="11503"/>
                </a:lnTo>
                <a:lnTo>
                  <a:pt x="11479" y="11503"/>
                </a:lnTo>
                <a:lnTo>
                  <a:pt x="11479" y="10812"/>
                </a:lnTo>
                <a:lnTo>
                  <a:pt x="10193" y="10812"/>
                </a:lnTo>
                <a:lnTo>
                  <a:pt x="1019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00" name="Google Shape;14200;p110"/>
          <p:cNvGrpSpPr/>
          <p:nvPr/>
        </p:nvGrpSpPr>
        <p:grpSpPr>
          <a:xfrm>
            <a:off x="3269142" y="2827328"/>
            <a:ext cx="357346" cy="330540"/>
            <a:chOff x="3492957" y="2994082"/>
            <a:chExt cx="357346" cy="330540"/>
          </a:xfrm>
        </p:grpSpPr>
        <p:sp>
          <p:nvSpPr>
            <p:cNvPr id="14201" name="Google Shape;14201;p110"/>
            <p:cNvSpPr/>
            <p:nvPr/>
          </p:nvSpPr>
          <p:spPr>
            <a:xfrm>
              <a:off x="3624290" y="3120493"/>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110"/>
            <p:cNvSpPr/>
            <p:nvPr/>
          </p:nvSpPr>
          <p:spPr>
            <a:xfrm>
              <a:off x="3684338" y="3184039"/>
              <a:ext cx="129967" cy="140405"/>
            </a:xfrm>
            <a:custGeom>
              <a:avLst/>
              <a:gdLst/>
              <a:ahLst/>
              <a:cxnLst/>
              <a:rect l="l" t="t" r="r" b="b"/>
              <a:pathLst>
                <a:path w="4383" h="4735" extrusionOk="0">
                  <a:moveTo>
                    <a:pt x="1858" y="1"/>
                  </a:moveTo>
                  <a:cubicBezTo>
                    <a:pt x="1667" y="763"/>
                    <a:pt x="1143" y="1382"/>
                    <a:pt x="453" y="1644"/>
                  </a:cubicBezTo>
                  <a:cubicBezTo>
                    <a:pt x="667" y="2454"/>
                    <a:pt x="500" y="3335"/>
                    <a:pt x="0" y="4049"/>
                  </a:cubicBezTo>
                  <a:cubicBezTo>
                    <a:pt x="449" y="4498"/>
                    <a:pt x="1052" y="4735"/>
                    <a:pt x="1658" y="4735"/>
                  </a:cubicBezTo>
                  <a:cubicBezTo>
                    <a:pt x="2145" y="4735"/>
                    <a:pt x="2635" y="4582"/>
                    <a:pt x="3048" y="4264"/>
                  </a:cubicBezTo>
                  <a:cubicBezTo>
                    <a:pt x="4144" y="3549"/>
                    <a:pt x="4382" y="2073"/>
                    <a:pt x="3596" y="1001"/>
                  </a:cubicBezTo>
                  <a:cubicBezTo>
                    <a:pt x="3191" y="406"/>
                    <a:pt x="2525" y="72"/>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110"/>
            <p:cNvSpPr/>
            <p:nvPr/>
          </p:nvSpPr>
          <p:spPr>
            <a:xfrm>
              <a:off x="3603118" y="2994082"/>
              <a:ext cx="138448" cy="108795"/>
            </a:xfrm>
            <a:custGeom>
              <a:avLst/>
              <a:gdLst/>
              <a:ahLst/>
              <a:cxnLst/>
              <a:rect l="l" t="t" r="r" b="b"/>
              <a:pathLst>
                <a:path w="4669" h="3669" extrusionOk="0">
                  <a:moveTo>
                    <a:pt x="2334" y="1"/>
                  </a:moveTo>
                  <a:cubicBezTo>
                    <a:pt x="1691" y="1"/>
                    <a:pt x="1096" y="239"/>
                    <a:pt x="667" y="692"/>
                  </a:cubicBezTo>
                  <a:cubicBezTo>
                    <a:pt x="310" y="1049"/>
                    <a:pt x="96" y="1477"/>
                    <a:pt x="1" y="1954"/>
                  </a:cubicBezTo>
                  <a:cubicBezTo>
                    <a:pt x="834" y="2239"/>
                    <a:pt x="1453" y="2906"/>
                    <a:pt x="1787" y="3668"/>
                  </a:cubicBezTo>
                  <a:cubicBezTo>
                    <a:pt x="1965" y="3621"/>
                    <a:pt x="2150" y="3597"/>
                    <a:pt x="2334" y="3597"/>
                  </a:cubicBezTo>
                  <a:cubicBezTo>
                    <a:pt x="2519" y="3597"/>
                    <a:pt x="2704" y="3621"/>
                    <a:pt x="2882" y="3668"/>
                  </a:cubicBezTo>
                  <a:cubicBezTo>
                    <a:pt x="3216" y="2906"/>
                    <a:pt x="3882" y="2239"/>
                    <a:pt x="4668" y="1978"/>
                  </a:cubicBezTo>
                  <a:cubicBezTo>
                    <a:pt x="4501" y="882"/>
                    <a:pt x="3525"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110"/>
            <p:cNvSpPr/>
            <p:nvPr/>
          </p:nvSpPr>
          <p:spPr>
            <a:xfrm>
              <a:off x="3492957" y="3066465"/>
              <a:ext cx="144793" cy="140760"/>
            </a:xfrm>
            <a:custGeom>
              <a:avLst/>
              <a:gdLst/>
              <a:ahLst/>
              <a:cxnLst/>
              <a:rect l="l" t="t" r="r" b="b"/>
              <a:pathLst>
                <a:path w="4883" h="4747" extrusionOk="0">
                  <a:moveTo>
                    <a:pt x="2722" y="0"/>
                  </a:moveTo>
                  <a:cubicBezTo>
                    <a:pt x="2337" y="0"/>
                    <a:pt x="1948" y="90"/>
                    <a:pt x="1596" y="251"/>
                  </a:cubicBezTo>
                  <a:cubicBezTo>
                    <a:pt x="1048" y="561"/>
                    <a:pt x="620" y="1037"/>
                    <a:pt x="405" y="1632"/>
                  </a:cubicBezTo>
                  <a:cubicBezTo>
                    <a:pt x="1" y="2871"/>
                    <a:pt x="691" y="4204"/>
                    <a:pt x="1929" y="4633"/>
                  </a:cubicBezTo>
                  <a:cubicBezTo>
                    <a:pt x="2167" y="4709"/>
                    <a:pt x="2413" y="4746"/>
                    <a:pt x="2659" y="4746"/>
                  </a:cubicBezTo>
                  <a:cubicBezTo>
                    <a:pt x="3104" y="4746"/>
                    <a:pt x="3546" y="4625"/>
                    <a:pt x="3930" y="4395"/>
                  </a:cubicBezTo>
                  <a:cubicBezTo>
                    <a:pt x="3811" y="4133"/>
                    <a:pt x="3739" y="3799"/>
                    <a:pt x="3739" y="3466"/>
                  </a:cubicBezTo>
                  <a:cubicBezTo>
                    <a:pt x="3739" y="2632"/>
                    <a:pt x="4192" y="1894"/>
                    <a:pt x="4882" y="1465"/>
                  </a:cubicBezTo>
                  <a:cubicBezTo>
                    <a:pt x="4621" y="846"/>
                    <a:pt x="4097" y="346"/>
                    <a:pt x="3430" y="108"/>
                  </a:cubicBezTo>
                  <a:cubicBezTo>
                    <a:pt x="3201" y="35"/>
                    <a:pt x="2962" y="0"/>
                    <a:pt x="2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110"/>
            <p:cNvSpPr/>
            <p:nvPr/>
          </p:nvSpPr>
          <p:spPr>
            <a:xfrm>
              <a:off x="3707645" y="3066821"/>
              <a:ext cx="142658" cy="133496"/>
            </a:xfrm>
            <a:custGeom>
              <a:avLst/>
              <a:gdLst/>
              <a:ahLst/>
              <a:cxnLst/>
              <a:rect l="l" t="t" r="r" b="b"/>
              <a:pathLst>
                <a:path w="4811" h="4502" extrusionOk="0">
                  <a:moveTo>
                    <a:pt x="2191" y="1"/>
                  </a:moveTo>
                  <a:cubicBezTo>
                    <a:pt x="1238" y="1"/>
                    <a:pt x="357" y="596"/>
                    <a:pt x="0" y="1501"/>
                  </a:cubicBezTo>
                  <a:cubicBezTo>
                    <a:pt x="619" y="1882"/>
                    <a:pt x="1072" y="2525"/>
                    <a:pt x="1119" y="3335"/>
                  </a:cubicBezTo>
                  <a:cubicBezTo>
                    <a:pt x="1953" y="3406"/>
                    <a:pt x="2763" y="3811"/>
                    <a:pt x="3287" y="4502"/>
                  </a:cubicBezTo>
                  <a:cubicBezTo>
                    <a:pt x="4311" y="3930"/>
                    <a:pt x="4811" y="2739"/>
                    <a:pt x="4453" y="1644"/>
                  </a:cubicBezTo>
                  <a:cubicBezTo>
                    <a:pt x="4120" y="620"/>
                    <a:pt x="3215"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110"/>
            <p:cNvSpPr/>
            <p:nvPr/>
          </p:nvSpPr>
          <p:spPr>
            <a:xfrm>
              <a:off x="3532514" y="3212299"/>
              <a:ext cx="150427" cy="112324"/>
            </a:xfrm>
            <a:custGeom>
              <a:avLst/>
              <a:gdLst/>
              <a:ahLst/>
              <a:cxnLst/>
              <a:rect l="l" t="t" r="r" b="b"/>
              <a:pathLst>
                <a:path w="5073" h="3788" extrusionOk="0">
                  <a:moveTo>
                    <a:pt x="2929" y="1"/>
                  </a:moveTo>
                  <a:cubicBezTo>
                    <a:pt x="2456" y="300"/>
                    <a:pt x="1888" y="454"/>
                    <a:pt x="1323" y="454"/>
                  </a:cubicBezTo>
                  <a:cubicBezTo>
                    <a:pt x="1036" y="454"/>
                    <a:pt x="749" y="414"/>
                    <a:pt x="476" y="334"/>
                  </a:cubicBezTo>
                  <a:lnTo>
                    <a:pt x="476" y="334"/>
                  </a:lnTo>
                  <a:cubicBezTo>
                    <a:pt x="0" y="1406"/>
                    <a:pt x="310" y="2644"/>
                    <a:pt x="1215" y="3335"/>
                  </a:cubicBezTo>
                  <a:cubicBezTo>
                    <a:pt x="1643" y="3644"/>
                    <a:pt x="2143" y="3787"/>
                    <a:pt x="2620" y="3787"/>
                  </a:cubicBezTo>
                  <a:cubicBezTo>
                    <a:pt x="3358" y="3787"/>
                    <a:pt x="4072" y="3454"/>
                    <a:pt x="4525" y="2811"/>
                  </a:cubicBezTo>
                  <a:cubicBezTo>
                    <a:pt x="4930" y="2215"/>
                    <a:pt x="5073" y="1501"/>
                    <a:pt x="4906" y="834"/>
                  </a:cubicBezTo>
                  <a:lnTo>
                    <a:pt x="4906" y="834"/>
                  </a:lnTo>
                  <a:cubicBezTo>
                    <a:pt x="4836" y="841"/>
                    <a:pt x="4765" y="844"/>
                    <a:pt x="4695" y="844"/>
                  </a:cubicBezTo>
                  <a:cubicBezTo>
                    <a:pt x="4022" y="844"/>
                    <a:pt x="3339" y="539"/>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7" name="Google Shape;14207;p110"/>
          <p:cNvGrpSpPr/>
          <p:nvPr/>
        </p:nvGrpSpPr>
        <p:grpSpPr>
          <a:xfrm>
            <a:off x="4043118" y="2862172"/>
            <a:ext cx="341126" cy="305806"/>
            <a:chOff x="4119318" y="3014572"/>
            <a:chExt cx="341126" cy="305806"/>
          </a:xfrm>
        </p:grpSpPr>
        <p:sp>
          <p:nvSpPr>
            <p:cNvPr id="14208" name="Google Shape;14208;p110"/>
            <p:cNvSpPr/>
            <p:nvPr/>
          </p:nvSpPr>
          <p:spPr>
            <a:xfrm>
              <a:off x="4119318" y="3014572"/>
              <a:ext cx="127150" cy="305806"/>
            </a:xfrm>
            <a:custGeom>
              <a:avLst/>
              <a:gdLst/>
              <a:ahLst/>
              <a:cxnLst/>
              <a:rect l="l" t="t" r="r" b="b"/>
              <a:pathLst>
                <a:path w="4288" h="10313" extrusionOk="0">
                  <a:moveTo>
                    <a:pt x="2240" y="715"/>
                  </a:moveTo>
                  <a:lnTo>
                    <a:pt x="2240" y="1406"/>
                  </a:lnTo>
                  <a:lnTo>
                    <a:pt x="715" y="1406"/>
                  </a:lnTo>
                  <a:lnTo>
                    <a:pt x="715" y="715"/>
                  </a:lnTo>
                  <a:close/>
                  <a:moveTo>
                    <a:pt x="2240" y="2430"/>
                  </a:moveTo>
                  <a:lnTo>
                    <a:pt x="2240" y="3096"/>
                  </a:lnTo>
                  <a:lnTo>
                    <a:pt x="715" y="3096"/>
                  </a:lnTo>
                  <a:lnTo>
                    <a:pt x="715" y="2430"/>
                  </a:lnTo>
                  <a:close/>
                  <a:moveTo>
                    <a:pt x="1" y="1"/>
                  </a:moveTo>
                  <a:lnTo>
                    <a:pt x="1" y="10312"/>
                  </a:lnTo>
                  <a:lnTo>
                    <a:pt x="2930" y="10312"/>
                  </a:lnTo>
                  <a:lnTo>
                    <a:pt x="2930" y="6740"/>
                  </a:lnTo>
                  <a:lnTo>
                    <a:pt x="4288" y="5168"/>
                  </a:lnTo>
                  <a:lnTo>
                    <a:pt x="2930" y="3573"/>
                  </a:lnTo>
                  <a:lnTo>
                    <a:pt x="29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110"/>
            <p:cNvSpPr/>
            <p:nvPr/>
          </p:nvSpPr>
          <p:spPr>
            <a:xfrm>
              <a:off x="4225268" y="3014572"/>
              <a:ext cx="127120" cy="305806"/>
            </a:xfrm>
            <a:custGeom>
              <a:avLst/>
              <a:gdLst/>
              <a:ahLst/>
              <a:cxnLst/>
              <a:rect l="l" t="t" r="r" b="b"/>
              <a:pathLst>
                <a:path w="4287" h="10313" extrusionOk="0">
                  <a:moveTo>
                    <a:pt x="2263" y="7192"/>
                  </a:moveTo>
                  <a:lnTo>
                    <a:pt x="2263" y="7859"/>
                  </a:lnTo>
                  <a:lnTo>
                    <a:pt x="762" y="7859"/>
                  </a:lnTo>
                  <a:lnTo>
                    <a:pt x="762" y="7192"/>
                  </a:lnTo>
                  <a:close/>
                  <a:moveTo>
                    <a:pt x="2263" y="8859"/>
                  </a:moveTo>
                  <a:lnTo>
                    <a:pt x="2263" y="9526"/>
                  </a:lnTo>
                  <a:lnTo>
                    <a:pt x="762" y="9526"/>
                  </a:lnTo>
                  <a:lnTo>
                    <a:pt x="762" y="8859"/>
                  </a:lnTo>
                  <a:close/>
                  <a:moveTo>
                    <a:pt x="0" y="1"/>
                  </a:moveTo>
                  <a:lnTo>
                    <a:pt x="0" y="3335"/>
                  </a:lnTo>
                  <a:lnTo>
                    <a:pt x="1596" y="5168"/>
                  </a:lnTo>
                  <a:lnTo>
                    <a:pt x="0" y="6978"/>
                  </a:lnTo>
                  <a:lnTo>
                    <a:pt x="0" y="10312"/>
                  </a:lnTo>
                  <a:lnTo>
                    <a:pt x="2929" y="10312"/>
                  </a:lnTo>
                  <a:lnTo>
                    <a:pt x="2929" y="6740"/>
                  </a:lnTo>
                  <a:lnTo>
                    <a:pt x="4287" y="5168"/>
                  </a:lnTo>
                  <a:lnTo>
                    <a:pt x="2929" y="3573"/>
                  </a:lnTo>
                  <a:lnTo>
                    <a:pt x="292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110"/>
            <p:cNvSpPr/>
            <p:nvPr/>
          </p:nvSpPr>
          <p:spPr>
            <a:xfrm>
              <a:off x="4333294" y="3014572"/>
              <a:ext cx="127150" cy="305806"/>
            </a:xfrm>
            <a:custGeom>
              <a:avLst/>
              <a:gdLst/>
              <a:ahLst/>
              <a:cxnLst/>
              <a:rect l="l" t="t" r="r" b="b"/>
              <a:pathLst>
                <a:path w="4288" h="10313" extrusionOk="0">
                  <a:moveTo>
                    <a:pt x="2192" y="715"/>
                  </a:moveTo>
                  <a:lnTo>
                    <a:pt x="2192" y="1406"/>
                  </a:lnTo>
                  <a:lnTo>
                    <a:pt x="691" y="1406"/>
                  </a:lnTo>
                  <a:lnTo>
                    <a:pt x="691" y="715"/>
                  </a:lnTo>
                  <a:close/>
                  <a:moveTo>
                    <a:pt x="2192" y="2430"/>
                  </a:moveTo>
                  <a:lnTo>
                    <a:pt x="2192" y="3096"/>
                  </a:lnTo>
                  <a:lnTo>
                    <a:pt x="691" y="3096"/>
                  </a:lnTo>
                  <a:lnTo>
                    <a:pt x="691" y="2430"/>
                  </a:lnTo>
                  <a:close/>
                  <a:moveTo>
                    <a:pt x="1" y="1"/>
                  </a:moveTo>
                  <a:lnTo>
                    <a:pt x="1" y="3335"/>
                  </a:lnTo>
                  <a:lnTo>
                    <a:pt x="1572" y="5168"/>
                  </a:lnTo>
                  <a:lnTo>
                    <a:pt x="1" y="6978"/>
                  </a:lnTo>
                  <a:lnTo>
                    <a:pt x="1" y="10312"/>
                  </a:lnTo>
                  <a:lnTo>
                    <a:pt x="2906" y="10312"/>
                  </a:lnTo>
                  <a:lnTo>
                    <a:pt x="2906" y="6740"/>
                  </a:lnTo>
                  <a:lnTo>
                    <a:pt x="4287" y="5168"/>
                  </a:lnTo>
                  <a:lnTo>
                    <a:pt x="2906" y="3573"/>
                  </a:lnTo>
                  <a:lnTo>
                    <a:pt x="29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1" name="Google Shape;14211;p110"/>
          <p:cNvGrpSpPr/>
          <p:nvPr/>
        </p:nvGrpSpPr>
        <p:grpSpPr>
          <a:xfrm>
            <a:off x="4801418" y="2851586"/>
            <a:ext cx="302992" cy="341093"/>
            <a:chOff x="4725218" y="3003986"/>
            <a:chExt cx="302992" cy="341093"/>
          </a:xfrm>
        </p:grpSpPr>
        <p:sp>
          <p:nvSpPr>
            <p:cNvPr id="14212" name="Google Shape;14212;p110"/>
            <p:cNvSpPr/>
            <p:nvPr/>
          </p:nvSpPr>
          <p:spPr>
            <a:xfrm>
              <a:off x="4906013" y="3112012"/>
              <a:ext cx="53701" cy="125045"/>
            </a:xfrm>
            <a:custGeom>
              <a:avLst/>
              <a:gdLst/>
              <a:ahLst/>
              <a:cxnLst/>
              <a:rect l="l" t="t" r="r" b="b"/>
              <a:pathLst>
                <a:path w="1811" h="4217" extrusionOk="0">
                  <a:moveTo>
                    <a:pt x="0" y="1"/>
                  </a:moveTo>
                  <a:lnTo>
                    <a:pt x="0" y="4216"/>
                  </a:lnTo>
                  <a:cubicBezTo>
                    <a:pt x="1048" y="4073"/>
                    <a:pt x="1810" y="3192"/>
                    <a:pt x="1810" y="2120"/>
                  </a:cubicBezTo>
                  <a:cubicBezTo>
                    <a:pt x="1810" y="1049"/>
                    <a:pt x="1048" y="144"/>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110"/>
            <p:cNvSpPr/>
            <p:nvPr/>
          </p:nvSpPr>
          <p:spPr>
            <a:xfrm>
              <a:off x="4906013" y="3042831"/>
              <a:ext cx="122198" cy="261298"/>
            </a:xfrm>
            <a:custGeom>
              <a:avLst/>
              <a:gdLst/>
              <a:ahLst/>
              <a:cxnLst/>
              <a:rect l="l" t="t" r="r" b="b"/>
              <a:pathLst>
                <a:path w="4121" h="8812" extrusionOk="0">
                  <a:moveTo>
                    <a:pt x="0" y="0"/>
                  </a:moveTo>
                  <a:lnTo>
                    <a:pt x="0" y="1619"/>
                  </a:lnTo>
                  <a:cubicBezTo>
                    <a:pt x="1405" y="1786"/>
                    <a:pt x="2477" y="2977"/>
                    <a:pt x="2477" y="4406"/>
                  </a:cubicBezTo>
                  <a:cubicBezTo>
                    <a:pt x="2477" y="5835"/>
                    <a:pt x="1358" y="7025"/>
                    <a:pt x="0" y="7216"/>
                  </a:cubicBezTo>
                  <a:lnTo>
                    <a:pt x="0" y="8811"/>
                  </a:lnTo>
                  <a:cubicBezTo>
                    <a:pt x="2286" y="8645"/>
                    <a:pt x="4120" y="6740"/>
                    <a:pt x="4120" y="4382"/>
                  </a:cubicBezTo>
                  <a:cubicBezTo>
                    <a:pt x="4120" y="2096"/>
                    <a:pt x="2286" y="191"/>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110"/>
            <p:cNvSpPr/>
            <p:nvPr/>
          </p:nvSpPr>
          <p:spPr>
            <a:xfrm>
              <a:off x="4725218" y="3003986"/>
              <a:ext cx="161754" cy="341093"/>
            </a:xfrm>
            <a:custGeom>
              <a:avLst/>
              <a:gdLst/>
              <a:ahLst/>
              <a:cxnLst/>
              <a:rect l="l" t="t" r="r" b="b"/>
              <a:pathLst>
                <a:path w="5455" h="11503" extrusionOk="0">
                  <a:moveTo>
                    <a:pt x="3787" y="4692"/>
                  </a:moveTo>
                  <a:lnTo>
                    <a:pt x="3787" y="5359"/>
                  </a:lnTo>
                  <a:lnTo>
                    <a:pt x="2311" y="5359"/>
                  </a:lnTo>
                  <a:lnTo>
                    <a:pt x="2311" y="5335"/>
                  </a:lnTo>
                  <a:lnTo>
                    <a:pt x="2311" y="4692"/>
                  </a:lnTo>
                  <a:close/>
                  <a:moveTo>
                    <a:pt x="3787" y="6121"/>
                  </a:moveTo>
                  <a:lnTo>
                    <a:pt x="3787" y="6787"/>
                  </a:lnTo>
                  <a:lnTo>
                    <a:pt x="2311" y="6787"/>
                  </a:lnTo>
                  <a:lnTo>
                    <a:pt x="2311" y="6121"/>
                  </a:lnTo>
                  <a:close/>
                  <a:moveTo>
                    <a:pt x="5454" y="0"/>
                  </a:moveTo>
                  <a:cubicBezTo>
                    <a:pt x="4049" y="96"/>
                    <a:pt x="2716" y="667"/>
                    <a:pt x="1692" y="1667"/>
                  </a:cubicBezTo>
                  <a:cubicBezTo>
                    <a:pt x="596" y="2787"/>
                    <a:pt x="1" y="4215"/>
                    <a:pt x="1" y="5763"/>
                  </a:cubicBezTo>
                  <a:cubicBezTo>
                    <a:pt x="1" y="7311"/>
                    <a:pt x="596" y="8740"/>
                    <a:pt x="1692" y="9836"/>
                  </a:cubicBezTo>
                  <a:cubicBezTo>
                    <a:pt x="2692" y="10836"/>
                    <a:pt x="4025" y="11431"/>
                    <a:pt x="5454" y="11503"/>
                  </a:cubicBezTo>
                  <a:lnTo>
                    <a:pt x="54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5" name="Google Shape;14215;p110"/>
          <p:cNvGrpSpPr/>
          <p:nvPr/>
        </p:nvGrpSpPr>
        <p:grpSpPr>
          <a:xfrm>
            <a:off x="5513983" y="2840593"/>
            <a:ext cx="340386" cy="341809"/>
            <a:chOff x="5290168" y="3002563"/>
            <a:chExt cx="340386" cy="341809"/>
          </a:xfrm>
        </p:grpSpPr>
        <p:sp>
          <p:nvSpPr>
            <p:cNvPr id="14216" name="Google Shape;14216;p110"/>
            <p:cNvSpPr/>
            <p:nvPr/>
          </p:nvSpPr>
          <p:spPr>
            <a:xfrm>
              <a:off x="5470250" y="3183357"/>
              <a:ext cx="139130" cy="139841"/>
            </a:xfrm>
            <a:custGeom>
              <a:avLst/>
              <a:gdLst/>
              <a:ahLst/>
              <a:cxnLst/>
              <a:rect l="l" t="t" r="r" b="b"/>
              <a:pathLst>
                <a:path w="4692" h="4716" extrusionOk="0">
                  <a:moveTo>
                    <a:pt x="2643" y="0"/>
                  </a:moveTo>
                  <a:cubicBezTo>
                    <a:pt x="1191" y="0"/>
                    <a:pt x="0" y="1191"/>
                    <a:pt x="0" y="2644"/>
                  </a:cubicBezTo>
                  <a:lnTo>
                    <a:pt x="0" y="4715"/>
                  </a:lnTo>
                  <a:lnTo>
                    <a:pt x="2429" y="4715"/>
                  </a:lnTo>
                  <a:lnTo>
                    <a:pt x="2429" y="2405"/>
                  </a:lnTo>
                  <a:lnTo>
                    <a:pt x="4692" y="2405"/>
                  </a:lnTo>
                  <a:lnTo>
                    <a:pt x="46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110"/>
            <p:cNvSpPr/>
            <p:nvPr/>
          </p:nvSpPr>
          <p:spPr>
            <a:xfrm>
              <a:off x="5290168" y="3002563"/>
              <a:ext cx="68527" cy="68527"/>
            </a:xfrm>
            <a:custGeom>
              <a:avLst/>
              <a:gdLst/>
              <a:ahLst/>
              <a:cxnLst/>
              <a:rect l="l" t="t" r="r" b="b"/>
              <a:pathLst>
                <a:path w="2311" h="2311" extrusionOk="0">
                  <a:moveTo>
                    <a:pt x="977" y="1"/>
                  </a:moveTo>
                  <a:cubicBezTo>
                    <a:pt x="453" y="1"/>
                    <a:pt x="0" y="453"/>
                    <a:pt x="0" y="977"/>
                  </a:cubicBezTo>
                  <a:lnTo>
                    <a:pt x="0" y="2311"/>
                  </a:lnTo>
                  <a:lnTo>
                    <a:pt x="2310" y="2311"/>
                  </a:lnTo>
                  <a:lnTo>
                    <a:pt x="23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110"/>
            <p:cNvSpPr/>
            <p:nvPr/>
          </p:nvSpPr>
          <p:spPr>
            <a:xfrm>
              <a:off x="5311340" y="3023765"/>
              <a:ext cx="139159" cy="139130"/>
            </a:xfrm>
            <a:custGeom>
              <a:avLst/>
              <a:gdLst/>
              <a:ahLst/>
              <a:cxnLst/>
              <a:rect l="l" t="t" r="r" b="b"/>
              <a:pathLst>
                <a:path w="4693" h="4692" extrusionOk="0">
                  <a:moveTo>
                    <a:pt x="2263" y="0"/>
                  </a:moveTo>
                  <a:lnTo>
                    <a:pt x="2263" y="2286"/>
                  </a:lnTo>
                  <a:lnTo>
                    <a:pt x="1" y="2286"/>
                  </a:lnTo>
                  <a:lnTo>
                    <a:pt x="1" y="4692"/>
                  </a:lnTo>
                  <a:lnTo>
                    <a:pt x="2049" y="4692"/>
                  </a:lnTo>
                  <a:cubicBezTo>
                    <a:pt x="3502" y="4692"/>
                    <a:pt x="4692" y="3501"/>
                    <a:pt x="4692" y="2048"/>
                  </a:cubicBezTo>
                  <a:lnTo>
                    <a:pt x="469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110"/>
            <p:cNvSpPr/>
            <p:nvPr/>
          </p:nvSpPr>
          <p:spPr>
            <a:xfrm>
              <a:off x="5562027" y="3275163"/>
              <a:ext cx="68527" cy="69209"/>
            </a:xfrm>
            <a:custGeom>
              <a:avLst/>
              <a:gdLst/>
              <a:ahLst/>
              <a:cxnLst/>
              <a:rect l="l" t="t" r="r" b="b"/>
              <a:pathLst>
                <a:path w="2311" h="2334" extrusionOk="0">
                  <a:moveTo>
                    <a:pt x="1" y="0"/>
                  </a:moveTo>
                  <a:lnTo>
                    <a:pt x="1" y="2334"/>
                  </a:lnTo>
                  <a:lnTo>
                    <a:pt x="1335" y="2334"/>
                  </a:lnTo>
                  <a:cubicBezTo>
                    <a:pt x="1858" y="2334"/>
                    <a:pt x="2311" y="1881"/>
                    <a:pt x="2311" y="1334"/>
                  </a:cubicBezTo>
                  <a:lnTo>
                    <a:pt x="23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110"/>
            <p:cNvSpPr/>
            <p:nvPr/>
          </p:nvSpPr>
          <p:spPr>
            <a:xfrm>
              <a:off x="5290168" y="3275163"/>
              <a:ext cx="68527" cy="67815"/>
            </a:xfrm>
            <a:custGeom>
              <a:avLst/>
              <a:gdLst/>
              <a:ahLst/>
              <a:cxnLst/>
              <a:rect l="l" t="t" r="r" b="b"/>
              <a:pathLst>
                <a:path w="2311" h="2287" extrusionOk="0">
                  <a:moveTo>
                    <a:pt x="0" y="0"/>
                  </a:moveTo>
                  <a:lnTo>
                    <a:pt x="0" y="1334"/>
                  </a:lnTo>
                  <a:cubicBezTo>
                    <a:pt x="0" y="1858"/>
                    <a:pt x="453" y="2286"/>
                    <a:pt x="977" y="2286"/>
                  </a:cubicBezTo>
                  <a:lnTo>
                    <a:pt x="2310" y="2286"/>
                  </a:lnTo>
                  <a:lnTo>
                    <a:pt x="23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110"/>
            <p:cNvSpPr/>
            <p:nvPr/>
          </p:nvSpPr>
          <p:spPr>
            <a:xfrm>
              <a:off x="5311340" y="3183357"/>
              <a:ext cx="139159" cy="139841"/>
            </a:xfrm>
            <a:custGeom>
              <a:avLst/>
              <a:gdLst/>
              <a:ahLst/>
              <a:cxnLst/>
              <a:rect l="l" t="t" r="r" b="b"/>
              <a:pathLst>
                <a:path w="4693" h="4716" extrusionOk="0">
                  <a:moveTo>
                    <a:pt x="1" y="0"/>
                  </a:moveTo>
                  <a:lnTo>
                    <a:pt x="1" y="2405"/>
                  </a:lnTo>
                  <a:lnTo>
                    <a:pt x="2263" y="2405"/>
                  </a:lnTo>
                  <a:lnTo>
                    <a:pt x="2263" y="4715"/>
                  </a:lnTo>
                  <a:lnTo>
                    <a:pt x="4692" y="4715"/>
                  </a:lnTo>
                  <a:lnTo>
                    <a:pt x="4692" y="2644"/>
                  </a:lnTo>
                  <a:cubicBezTo>
                    <a:pt x="4692" y="1191"/>
                    <a:pt x="3502" y="0"/>
                    <a:pt x="2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110"/>
            <p:cNvSpPr/>
            <p:nvPr/>
          </p:nvSpPr>
          <p:spPr>
            <a:xfrm>
              <a:off x="5562027" y="3002563"/>
              <a:ext cx="68527" cy="68527"/>
            </a:xfrm>
            <a:custGeom>
              <a:avLst/>
              <a:gdLst/>
              <a:ahLst/>
              <a:cxnLst/>
              <a:rect l="l" t="t" r="r" b="b"/>
              <a:pathLst>
                <a:path w="2311" h="2311" extrusionOk="0">
                  <a:moveTo>
                    <a:pt x="1" y="1"/>
                  </a:moveTo>
                  <a:lnTo>
                    <a:pt x="1" y="2311"/>
                  </a:lnTo>
                  <a:lnTo>
                    <a:pt x="2311" y="2311"/>
                  </a:lnTo>
                  <a:lnTo>
                    <a:pt x="2311" y="977"/>
                  </a:lnTo>
                  <a:cubicBezTo>
                    <a:pt x="2311" y="453"/>
                    <a:pt x="1858" y="1"/>
                    <a:pt x="1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110"/>
            <p:cNvSpPr/>
            <p:nvPr/>
          </p:nvSpPr>
          <p:spPr>
            <a:xfrm>
              <a:off x="5470250" y="3023765"/>
              <a:ext cx="139130" cy="139130"/>
            </a:xfrm>
            <a:custGeom>
              <a:avLst/>
              <a:gdLst/>
              <a:ahLst/>
              <a:cxnLst/>
              <a:rect l="l" t="t" r="r" b="b"/>
              <a:pathLst>
                <a:path w="4692" h="4692" extrusionOk="0">
                  <a:moveTo>
                    <a:pt x="0" y="0"/>
                  </a:moveTo>
                  <a:lnTo>
                    <a:pt x="0" y="2048"/>
                  </a:lnTo>
                  <a:cubicBezTo>
                    <a:pt x="0" y="3501"/>
                    <a:pt x="1191" y="4692"/>
                    <a:pt x="2643" y="4692"/>
                  </a:cubicBezTo>
                  <a:lnTo>
                    <a:pt x="4692" y="4692"/>
                  </a:lnTo>
                  <a:lnTo>
                    <a:pt x="4692" y="2262"/>
                  </a:lnTo>
                  <a:lnTo>
                    <a:pt x="2429" y="2262"/>
                  </a:lnTo>
                  <a:lnTo>
                    <a:pt x="242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4" name="Google Shape;14224;p110"/>
          <p:cNvGrpSpPr/>
          <p:nvPr/>
        </p:nvGrpSpPr>
        <p:grpSpPr>
          <a:xfrm>
            <a:off x="6247887" y="2935623"/>
            <a:ext cx="342521" cy="174447"/>
            <a:chOff x="5881241" y="3088023"/>
            <a:chExt cx="342521" cy="174447"/>
          </a:xfrm>
        </p:grpSpPr>
        <p:sp>
          <p:nvSpPr>
            <p:cNvPr id="14225" name="Google Shape;14225;p110"/>
            <p:cNvSpPr/>
            <p:nvPr/>
          </p:nvSpPr>
          <p:spPr>
            <a:xfrm>
              <a:off x="5965960" y="3184751"/>
              <a:ext cx="89728" cy="77719"/>
            </a:xfrm>
            <a:custGeom>
              <a:avLst/>
              <a:gdLst/>
              <a:ahLst/>
              <a:cxnLst/>
              <a:rect l="l" t="t" r="r" b="b"/>
              <a:pathLst>
                <a:path w="3026" h="2621" extrusionOk="0">
                  <a:moveTo>
                    <a:pt x="739" y="1"/>
                  </a:moveTo>
                  <a:lnTo>
                    <a:pt x="1" y="1311"/>
                  </a:lnTo>
                  <a:lnTo>
                    <a:pt x="739" y="2620"/>
                  </a:lnTo>
                  <a:lnTo>
                    <a:pt x="2263" y="2620"/>
                  </a:lnTo>
                  <a:lnTo>
                    <a:pt x="3025" y="1311"/>
                  </a:lnTo>
                  <a:lnTo>
                    <a:pt x="22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110"/>
            <p:cNvSpPr/>
            <p:nvPr/>
          </p:nvSpPr>
          <p:spPr>
            <a:xfrm>
              <a:off x="6134033" y="3184751"/>
              <a:ext cx="89017" cy="77719"/>
            </a:xfrm>
            <a:custGeom>
              <a:avLst/>
              <a:gdLst/>
              <a:ahLst/>
              <a:cxnLst/>
              <a:rect l="l" t="t" r="r" b="b"/>
              <a:pathLst>
                <a:path w="3002" h="2621" extrusionOk="0">
                  <a:moveTo>
                    <a:pt x="739" y="1"/>
                  </a:moveTo>
                  <a:lnTo>
                    <a:pt x="1" y="1311"/>
                  </a:lnTo>
                  <a:lnTo>
                    <a:pt x="739" y="2620"/>
                  </a:lnTo>
                  <a:lnTo>
                    <a:pt x="2263" y="2620"/>
                  </a:lnTo>
                  <a:lnTo>
                    <a:pt x="3001" y="1311"/>
                  </a:lnTo>
                  <a:lnTo>
                    <a:pt x="22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110"/>
            <p:cNvSpPr/>
            <p:nvPr/>
          </p:nvSpPr>
          <p:spPr>
            <a:xfrm>
              <a:off x="5881241" y="3137454"/>
              <a:ext cx="88987" cy="77690"/>
            </a:xfrm>
            <a:custGeom>
              <a:avLst/>
              <a:gdLst/>
              <a:ahLst/>
              <a:cxnLst/>
              <a:rect l="l" t="t" r="r" b="b"/>
              <a:pathLst>
                <a:path w="3001" h="2620" extrusionOk="0">
                  <a:moveTo>
                    <a:pt x="738" y="0"/>
                  </a:moveTo>
                  <a:lnTo>
                    <a:pt x="0" y="1310"/>
                  </a:lnTo>
                  <a:lnTo>
                    <a:pt x="738" y="2620"/>
                  </a:lnTo>
                  <a:lnTo>
                    <a:pt x="2262" y="2620"/>
                  </a:lnTo>
                  <a:lnTo>
                    <a:pt x="3001" y="1310"/>
                  </a:lnTo>
                  <a:lnTo>
                    <a:pt x="226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110"/>
            <p:cNvSpPr/>
            <p:nvPr/>
          </p:nvSpPr>
          <p:spPr>
            <a:xfrm>
              <a:off x="6049997" y="3137454"/>
              <a:ext cx="89017" cy="77690"/>
            </a:xfrm>
            <a:custGeom>
              <a:avLst/>
              <a:gdLst/>
              <a:ahLst/>
              <a:cxnLst/>
              <a:rect l="l" t="t" r="r" b="b"/>
              <a:pathLst>
                <a:path w="3002" h="2620" extrusionOk="0">
                  <a:moveTo>
                    <a:pt x="739" y="0"/>
                  </a:moveTo>
                  <a:lnTo>
                    <a:pt x="1" y="1310"/>
                  </a:lnTo>
                  <a:lnTo>
                    <a:pt x="739" y="2620"/>
                  </a:lnTo>
                  <a:lnTo>
                    <a:pt x="2263" y="2620"/>
                  </a:lnTo>
                  <a:lnTo>
                    <a:pt x="3001" y="1310"/>
                  </a:lnTo>
                  <a:lnTo>
                    <a:pt x="22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110"/>
            <p:cNvSpPr/>
            <p:nvPr/>
          </p:nvSpPr>
          <p:spPr>
            <a:xfrm>
              <a:off x="5965960" y="3088023"/>
              <a:ext cx="89728" cy="77690"/>
            </a:xfrm>
            <a:custGeom>
              <a:avLst/>
              <a:gdLst/>
              <a:ahLst/>
              <a:cxnLst/>
              <a:rect l="l" t="t" r="r" b="b"/>
              <a:pathLst>
                <a:path w="3026" h="2620" extrusionOk="0">
                  <a:moveTo>
                    <a:pt x="739" y="0"/>
                  </a:moveTo>
                  <a:lnTo>
                    <a:pt x="1" y="1310"/>
                  </a:lnTo>
                  <a:lnTo>
                    <a:pt x="739" y="2620"/>
                  </a:lnTo>
                  <a:lnTo>
                    <a:pt x="2263" y="2620"/>
                  </a:lnTo>
                  <a:lnTo>
                    <a:pt x="3025" y="1310"/>
                  </a:lnTo>
                  <a:lnTo>
                    <a:pt x="22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110"/>
            <p:cNvSpPr/>
            <p:nvPr/>
          </p:nvSpPr>
          <p:spPr>
            <a:xfrm>
              <a:off x="6134745" y="3088023"/>
              <a:ext cx="89017" cy="77690"/>
            </a:xfrm>
            <a:custGeom>
              <a:avLst/>
              <a:gdLst/>
              <a:ahLst/>
              <a:cxnLst/>
              <a:rect l="l" t="t" r="r" b="b"/>
              <a:pathLst>
                <a:path w="3002" h="2620" extrusionOk="0">
                  <a:moveTo>
                    <a:pt x="739" y="0"/>
                  </a:moveTo>
                  <a:lnTo>
                    <a:pt x="0" y="1310"/>
                  </a:lnTo>
                  <a:lnTo>
                    <a:pt x="739" y="2620"/>
                  </a:lnTo>
                  <a:lnTo>
                    <a:pt x="2263" y="2620"/>
                  </a:lnTo>
                  <a:lnTo>
                    <a:pt x="3001" y="1310"/>
                  </a:lnTo>
                  <a:lnTo>
                    <a:pt x="22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1" name="Google Shape;14231;p110"/>
          <p:cNvSpPr/>
          <p:nvPr/>
        </p:nvSpPr>
        <p:spPr>
          <a:xfrm>
            <a:off x="6981290" y="2820815"/>
            <a:ext cx="341122" cy="341122"/>
          </a:xfrm>
          <a:custGeom>
            <a:avLst/>
            <a:gdLst/>
            <a:ahLst/>
            <a:cxnLst/>
            <a:rect l="l" t="t" r="r" b="b"/>
            <a:pathLst>
              <a:path w="11504" h="11504" extrusionOk="0">
                <a:moveTo>
                  <a:pt x="1" y="1"/>
                </a:moveTo>
                <a:lnTo>
                  <a:pt x="1" y="11503"/>
                </a:lnTo>
                <a:lnTo>
                  <a:pt x="11503" y="11503"/>
                </a:lnTo>
                <a:lnTo>
                  <a:pt x="11503" y="10241"/>
                </a:lnTo>
                <a:lnTo>
                  <a:pt x="10908" y="10241"/>
                </a:lnTo>
                <a:lnTo>
                  <a:pt x="10908" y="10789"/>
                </a:lnTo>
                <a:lnTo>
                  <a:pt x="10146" y="10789"/>
                </a:lnTo>
                <a:lnTo>
                  <a:pt x="10146" y="5026"/>
                </a:lnTo>
                <a:lnTo>
                  <a:pt x="8288" y="6383"/>
                </a:lnTo>
                <a:lnTo>
                  <a:pt x="7312" y="5931"/>
                </a:lnTo>
                <a:lnTo>
                  <a:pt x="5883" y="7574"/>
                </a:lnTo>
                <a:lnTo>
                  <a:pt x="4740" y="7002"/>
                </a:lnTo>
                <a:lnTo>
                  <a:pt x="3192" y="8907"/>
                </a:lnTo>
                <a:lnTo>
                  <a:pt x="2168" y="8526"/>
                </a:lnTo>
                <a:lnTo>
                  <a:pt x="763" y="10003"/>
                </a:lnTo>
                <a:lnTo>
                  <a:pt x="763" y="9027"/>
                </a:lnTo>
                <a:lnTo>
                  <a:pt x="1977" y="7717"/>
                </a:lnTo>
                <a:lnTo>
                  <a:pt x="3001" y="8098"/>
                </a:lnTo>
                <a:lnTo>
                  <a:pt x="4573" y="6169"/>
                </a:lnTo>
                <a:lnTo>
                  <a:pt x="5692" y="6740"/>
                </a:lnTo>
                <a:lnTo>
                  <a:pt x="7097" y="5097"/>
                </a:lnTo>
                <a:lnTo>
                  <a:pt x="8169" y="5597"/>
                </a:lnTo>
                <a:lnTo>
                  <a:pt x="10098" y="4240"/>
                </a:lnTo>
                <a:lnTo>
                  <a:pt x="10098" y="2192"/>
                </a:lnTo>
                <a:lnTo>
                  <a:pt x="8884" y="2954"/>
                </a:lnTo>
                <a:lnTo>
                  <a:pt x="7669" y="2716"/>
                </a:lnTo>
                <a:lnTo>
                  <a:pt x="5526" y="4811"/>
                </a:lnTo>
                <a:lnTo>
                  <a:pt x="4549" y="4478"/>
                </a:lnTo>
                <a:lnTo>
                  <a:pt x="2668" y="6502"/>
                </a:lnTo>
                <a:lnTo>
                  <a:pt x="1811" y="5954"/>
                </a:lnTo>
                <a:lnTo>
                  <a:pt x="739" y="7193"/>
                </a:lnTo>
                <a:lnTo>
                  <a:pt x="739" y="692"/>
                </a:lnTo>
                <a:lnTo>
                  <a:pt x="1263" y="692"/>
                </a:lnTo>
                <a:lnTo>
                  <a:pt x="12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2" name="Google Shape;14232;p110"/>
          <p:cNvGrpSpPr/>
          <p:nvPr/>
        </p:nvGrpSpPr>
        <p:grpSpPr>
          <a:xfrm>
            <a:off x="7758280" y="2840326"/>
            <a:ext cx="244340" cy="340681"/>
            <a:chOff x="7091619" y="3002296"/>
            <a:chExt cx="244340" cy="340681"/>
          </a:xfrm>
        </p:grpSpPr>
        <p:sp>
          <p:nvSpPr>
            <p:cNvPr id="14233" name="Google Shape;14233;p110"/>
            <p:cNvSpPr/>
            <p:nvPr/>
          </p:nvSpPr>
          <p:spPr>
            <a:xfrm>
              <a:off x="7268855" y="3184454"/>
              <a:ext cx="67104" cy="158522"/>
            </a:xfrm>
            <a:custGeom>
              <a:avLst/>
              <a:gdLst/>
              <a:ahLst/>
              <a:cxnLst/>
              <a:rect l="l" t="t" r="r" b="b"/>
              <a:pathLst>
                <a:path w="2263" h="5346" extrusionOk="0">
                  <a:moveTo>
                    <a:pt x="1232" y="0"/>
                  </a:moveTo>
                  <a:cubicBezTo>
                    <a:pt x="1119" y="0"/>
                    <a:pt x="1001" y="19"/>
                    <a:pt x="882" y="58"/>
                  </a:cubicBezTo>
                  <a:cubicBezTo>
                    <a:pt x="548" y="130"/>
                    <a:pt x="286" y="416"/>
                    <a:pt x="191" y="725"/>
                  </a:cubicBezTo>
                  <a:cubicBezTo>
                    <a:pt x="1" y="1297"/>
                    <a:pt x="310" y="1845"/>
                    <a:pt x="763" y="2035"/>
                  </a:cubicBezTo>
                  <a:cubicBezTo>
                    <a:pt x="477" y="2154"/>
                    <a:pt x="310" y="2392"/>
                    <a:pt x="310" y="2702"/>
                  </a:cubicBezTo>
                  <a:lnTo>
                    <a:pt x="310" y="5345"/>
                  </a:lnTo>
                  <a:lnTo>
                    <a:pt x="2096" y="5345"/>
                  </a:lnTo>
                  <a:lnTo>
                    <a:pt x="2096" y="2702"/>
                  </a:lnTo>
                  <a:cubicBezTo>
                    <a:pt x="2096" y="2392"/>
                    <a:pt x="1906" y="2130"/>
                    <a:pt x="1644" y="2035"/>
                  </a:cubicBezTo>
                  <a:cubicBezTo>
                    <a:pt x="2001" y="1868"/>
                    <a:pt x="2263" y="1511"/>
                    <a:pt x="2263" y="1059"/>
                  </a:cubicBezTo>
                  <a:cubicBezTo>
                    <a:pt x="2263" y="463"/>
                    <a:pt x="1800" y="0"/>
                    <a:pt x="1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110"/>
            <p:cNvSpPr/>
            <p:nvPr/>
          </p:nvSpPr>
          <p:spPr>
            <a:xfrm>
              <a:off x="7180578" y="3184454"/>
              <a:ext cx="67133" cy="158522"/>
            </a:xfrm>
            <a:custGeom>
              <a:avLst/>
              <a:gdLst/>
              <a:ahLst/>
              <a:cxnLst/>
              <a:rect l="l" t="t" r="r" b="b"/>
              <a:pathLst>
                <a:path w="2264" h="5346" extrusionOk="0">
                  <a:moveTo>
                    <a:pt x="1232" y="0"/>
                  </a:moveTo>
                  <a:cubicBezTo>
                    <a:pt x="1119" y="0"/>
                    <a:pt x="1001" y="19"/>
                    <a:pt x="882" y="58"/>
                  </a:cubicBezTo>
                  <a:cubicBezTo>
                    <a:pt x="548" y="130"/>
                    <a:pt x="287" y="416"/>
                    <a:pt x="191" y="725"/>
                  </a:cubicBezTo>
                  <a:cubicBezTo>
                    <a:pt x="1" y="1297"/>
                    <a:pt x="310" y="1845"/>
                    <a:pt x="763" y="2035"/>
                  </a:cubicBezTo>
                  <a:cubicBezTo>
                    <a:pt x="477" y="2154"/>
                    <a:pt x="310" y="2392"/>
                    <a:pt x="310" y="2702"/>
                  </a:cubicBezTo>
                  <a:lnTo>
                    <a:pt x="310" y="5345"/>
                  </a:lnTo>
                  <a:lnTo>
                    <a:pt x="2096" y="5345"/>
                  </a:lnTo>
                  <a:lnTo>
                    <a:pt x="2096" y="2702"/>
                  </a:lnTo>
                  <a:cubicBezTo>
                    <a:pt x="2096" y="2392"/>
                    <a:pt x="1906" y="2130"/>
                    <a:pt x="1644" y="2035"/>
                  </a:cubicBezTo>
                  <a:cubicBezTo>
                    <a:pt x="2001" y="1868"/>
                    <a:pt x="2263" y="1511"/>
                    <a:pt x="2263" y="1059"/>
                  </a:cubicBezTo>
                  <a:cubicBezTo>
                    <a:pt x="2263" y="463"/>
                    <a:pt x="1800" y="0"/>
                    <a:pt x="1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110"/>
            <p:cNvSpPr/>
            <p:nvPr/>
          </p:nvSpPr>
          <p:spPr>
            <a:xfrm>
              <a:off x="7092301" y="3184454"/>
              <a:ext cx="67133" cy="158522"/>
            </a:xfrm>
            <a:custGeom>
              <a:avLst/>
              <a:gdLst/>
              <a:ahLst/>
              <a:cxnLst/>
              <a:rect l="l" t="t" r="r" b="b"/>
              <a:pathLst>
                <a:path w="2264" h="5346" extrusionOk="0">
                  <a:moveTo>
                    <a:pt x="1232" y="0"/>
                  </a:moveTo>
                  <a:cubicBezTo>
                    <a:pt x="1119" y="0"/>
                    <a:pt x="1001" y="19"/>
                    <a:pt x="882" y="58"/>
                  </a:cubicBezTo>
                  <a:cubicBezTo>
                    <a:pt x="549" y="130"/>
                    <a:pt x="287" y="416"/>
                    <a:pt x="191" y="725"/>
                  </a:cubicBezTo>
                  <a:cubicBezTo>
                    <a:pt x="1" y="1297"/>
                    <a:pt x="311" y="1845"/>
                    <a:pt x="763" y="2035"/>
                  </a:cubicBezTo>
                  <a:cubicBezTo>
                    <a:pt x="477" y="2154"/>
                    <a:pt x="311" y="2392"/>
                    <a:pt x="311" y="2702"/>
                  </a:cubicBezTo>
                  <a:lnTo>
                    <a:pt x="311" y="5345"/>
                  </a:lnTo>
                  <a:lnTo>
                    <a:pt x="2097" y="5345"/>
                  </a:lnTo>
                  <a:lnTo>
                    <a:pt x="2097" y="2702"/>
                  </a:lnTo>
                  <a:cubicBezTo>
                    <a:pt x="2097" y="2392"/>
                    <a:pt x="1906" y="2130"/>
                    <a:pt x="1644" y="2035"/>
                  </a:cubicBezTo>
                  <a:cubicBezTo>
                    <a:pt x="2001" y="1868"/>
                    <a:pt x="2263" y="1511"/>
                    <a:pt x="2263" y="1059"/>
                  </a:cubicBezTo>
                  <a:cubicBezTo>
                    <a:pt x="2263" y="463"/>
                    <a:pt x="1800" y="0"/>
                    <a:pt x="1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110"/>
            <p:cNvSpPr/>
            <p:nvPr/>
          </p:nvSpPr>
          <p:spPr>
            <a:xfrm>
              <a:off x="7268855" y="3002296"/>
              <a:ext cx="66422" cy="159175"/>
            </a:xfrm>
            <a:custGeom>
              <a:avLst/>
              <a:gdLst/>
              <a:ahLst/>
              <a:cxnLst/>
              <a:rect l="l" t="t" r="r" b="b"/>
              <a:pathLst>
                <a:path w="2240" h="5368" extrusionOk="0">
                  <a:moveTo>
                    <a:pt x="1176" y="1"/>
                  </a:moveTo>
                  <a:cubicBezTo>
                    <a:pt x="1065" y="1"/>
                    <a:pt x="950" y="19"/>
                    <a:pt x="834" y="57"/>
                  </a:cubicBezTo>
                  <a:cubicBezTo>
                    <a:pt x="501" y="153"/>
                    <a:pt x="239" y="415"/>
                    <a:pt x="167" y="748"/>
                  </a:cubicBezTo>
                  <a:cubicBezTo>
                    <a:pt x="1" y="1319"/>
                    <a:pt x="286" y="1843"/>
                    <a:pt x="715" y="2058"/>
                  </a:cubicBezTo>
                  <a:cubicBezTo>
                    <a:pt x="453" y="2177"/>
                    <a:pt x="286" y="2415"/>
                    <a:pt x="286" y="2725"/>
                  </a:cubicBezTo>
                  <a:lnTo>
                    <a:pt x="286" y="5368"/>
                  </a:lnTo>
                  <a:lnTo>
                    <a:pt x="2072" y="5368"/>
                  </a:lnTo>
                  <a:lnTo>
                    <a:pt x="2072" y="2725"/>
                  </a:lnTo>
                  <a:cubicBezTo>
                    <a:pt x="2072" y="2415"/>
                    <a:pt x="1882" y="2153"/>
                    <a:pt x="1620" y="2058"/>
                  </a:cubicBezTo>
                  <a:cubicBezTo>
                    <a:pt x="1977" y="1891"/>
                    <a:pt x="2239" y="1534"/>
                    <a:pt x="2239" y="1081"/>
                  </a:cubicBezTo>
                  <a:cubicBezTo>
                    <a:pt x="2239" y="483"/>
                    <a:pt x="1754"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110"/>
            <p:cNvSpPr/>
            <p:nvPr/>
          </p:nvSpPr>
          <p:spPr>
            <a:xfrm>
              <a:off x="7184106" y="3002563"/>
              <a:ext cx="63605" cy="158908"/>
            </a:xfrm>
            <a:custGeom>
              <a:avLst/>
              <a:gdLst/>
              <a:ahLst/>
              <a:cxnLst/>
              <a:rect l="l" t="t" r="r" b="b"/>
              <a:pathLst>
                <a:path w="2145" h="5359" extrusionOk="0">
                  <a:moveTo>
                    <a:pt x="1072" y="1"/>
                  </a:moveTo>
                  <a:cubicBezTo>
                    <a:pt x="477" y="1"/>
                    <a:pt x="1" y="477"/>
                    <a:pt x="1" y="1072"/>
                  </a:cubicBezTo>
                  <a:cubicBezTo>
                    <a:pt x="1" y="1477"/>
                    <a:pt x="239" y="1882"/>
                    <a:pt x="644" y="2049"/>
                  </a:cubicBezTo>
                  <a:cubicBezTo>
                    <a:pt x="358" y="2168"/>
                    <a:pt x="191" y="2406"/>
                    <a:pt x="191" y="2716"/>
                  </a:cubicBezTo>
                  <a:lnTo>
                    <a:pt x="191" y="5359"/>
                  </a:lnTo>
                  <a:lnTo>
                    <a:pt x="1977" y="5359"/>
                  </a:lnTo>
                  <a:lnTo>
                    <a:pt x="1977" y="2716"/>
                  </a:lnTo>
                  <a:cubicBezTo>
                    <a:pt x="1977" y="2406"/>
                    <a:pt x="1787" y="2144"/>
                    <a:pt x="1525" y="2049"/>
                  </a:cubicBezTo>
                  <a:cubicBezTo>
                    <a:pt x="1882" y="1882"/>
                    <a:pt x="2144" y="1525"/>
                    <a:pt x="2144" y="1072"/>
                  </a:cubicBezTo>
                  <a:cubicBezTo>
                    <a:pt x="2144" y="477"/>
                    <a:pt x="1668"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110"/>
            <p:cNvSpPr/>
            <p:nvPr/>
          </p:nvSpPr>
          <p:spPr>
            <a:xfrm>
              <a:off x="7091619" y="3002296"/>
              <a:ext cx="67104" cy="159175"/>
            </a:xfrm>
            <a:custGeom>
              <a:avLst/>
              <a:gdLst/>
              <a:ahLst/>
              <a:cxnLst/>
              <a:rect l="l" t="t" r="r" b="b"/>
              <a:pathLst>
                <a:path w="2263" h="5368" extrusionOk="0">
                  <a:moveTo>
                    <a:pt x="1200" y="1"/>
                  </a:moveTo>
                  <a:cubicBezTo>
                    <a:pt x="1088" y="1"/>
                    <a:pt x="973" y="19"/>
                    <a:pt x="857" y="57"/>
                  </a:cubicBezTo>
                  <a:cubicBezTo>
                    <a:pt x="548" y="153"/>
                    <a:pt x="310" y="415"/>
                    <a:pt x="191" y="748"/>
                  </a:cubicBezTo>
                  <a:cubicBezTo>
                    <a:pt x="0" y="1319"/>
                    <a:pt x="310" y="1843"/>
                    <a:pt x="738" y="2058"/>
                  </a:cubicBezTo>
                  <a:cubicBezTo>
                    <a:pt x="476" y="2177"/>
                    <a:pt x="310" y="2415"/>
                    <a:pt x="310" y="2725"/>
                  </a:cubicBezTo>
                  <a:lnTo>
                    <a:pt x="310" y="5368"/>
                  </a:lnTo>
                  <a:lnTo>
                    <a:pt x="2096" y="5368"/>
                  </a:lnTo>
                  <a:lnTo>
                    <a:pt x="2096" y="2725"/>
                  </a:lnTo>
                  <a:cubicBezTo>
                    <a:pt x="2096" y="2415"/>
                    <a:pt x="1905" y="2153"/>
                    <a:pt x="1643" y="2058"/>
                  </a:cubicBezTo>
                  <a:cubicBezTo>
                    <a:pt x="2001" y="1891"/>
                    <a:pt x="2262" y="1534"/>
                    <a:pt x="2262" y="1081"/>
                  </a:cubicBezTo>
                  <a:cubicBezTo>
                    <a:pt x="2262" y="483"/>
                    <a:pt x="1777" y="1"/>
                    <a:pt x="1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9" name="Google Shape;14239;p110"/>
          <p:cNvGrpSpPr/>
          <p:nvPr/>
        </p:nvGrpSpPr>
        <p:grpSpPr>
          <a:xfrm>
            <a:off x="7711665" y="3402014"/>
            <a:ext cx="341809" cy="342521"/>
            <a:chOff x="7045004" y="3563983"/>
            <a:chExt cx="341809" cy="342521"/>
          </a:xfrm>
        </p:grpSpPr>
        <p:sp>
          <p:nvSpPr>
            <p:cNvPr id="14240" name="Google Shape;14240;p110"/>
            <p:cNvSpPr/>
            <p:nvPr/>
          </p:nvSpPr>
          <p:spPr>
            <a:xfrm>
              <a:off x="7132569" y="3563983"/>
              <a:ext cx="150427" cy="86170"/>
            </a:xfrm>
            <a:custGeom>
              <a:avLst/>
              <a:gdLst/>
              <a:ahLst/>
              <a:cxnLst/>
              <a:rect l="l" t="t" r="r" b="b"/>
              <a:pathLst>
                <a:path w="5073" h="2906" extrusionOk="0">
                  <a:moveTo>
                    <a:pt x="2858" y="0"/>
                  </a:moveTo>
                  <a:cubicBezTo>
                    <a:pt x="1810" y="0"/>
                    <a:pt x="858" y="262"/>
                    <a:pt x="0" y="738"/>
                  </a:cubicBezTo>
                  <a:lnTo>
                    <a:pt x="1215" y="1524"/>
                  </a:lnTo>
                  <a:lnTo>
                    <a:pt x="1239" y="2905"/>
                  </a:lnTo>
                  <a:cubicBezTo>
                    <a:pt x="1715" y="2644"/>
                    <a:pt x="2263" y="2501"/>
                    <a:pt x="2810" y="2501"/>
                  </a:cubicBezTo>
                  <a:cubicBezTo>
                    <a:pt x="3144" y="2501"/>
                    <a:pt x="3453" y="2548"/>
                    <a:pt x="3739" y="2620"/>
                  </a:cubicBezTo>
                  <a:lnTo>
                    <a:pt x="5049" y="1834"/>
                  </a:lnTo>
                  <a:lnTo>
                    <a:pt x="5073" y="453"/>
                  </a:lnTo>
                  <a:cubicBezTo>
                    <a:pt x="4406" y="143"/>
                    <a:pt x="3644"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110"/>
            <p:cNvSpPr/>
            <p:nvPr/>
          </p:nvSpPr>
          <p:spPr>
            <a:xfrm>
              <a:off x="7264614" y="3587973"/>
              <a:ext cx="119381" cy="146216"/>
            </a:xfrm>
            <a:custGeom>
              <a:avLst/>
              <a:gdLst/>
              <a:ahLst/>
              <a:cxnLst/>
              <a:rect l="l" t="t" r="r" b="b"/>
              <a:pathLst>
                <a:path w="4026" h="4931" extrusionOk="0">
                  <a:moveTo>
                    <a:pt x="1215" y="1"/>
                  </a:moveTo>
                  <a:lnTo>
                    <a:pt x="1215" y="1453"/>
                  </a:lnTo>
                  <a:lnTo>
                    <a:pt x="1" y="2168"/>
                  </a:lnTo>
                  <a:cubicBezTo>
                    <a:pt x="739" y="2620"/>
                    <a:pt x="1287" y="3311"/>
                    <a:pt x="1501" y="4192"/>
                  </a:cubicBezTo>
                  <a:lnTo>
                    <a:pt x="2811" y="4930"/>
                  </a:lnTo>
                  <a:lnTo>
                    <a:pt x="4025" y="4240"/>
                  </a:lnTo>
                  <a:cubicBezTo>
                    <a:pt x="3787" y="2430"/>
                    <a:pt x="2716" y="882"/>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110"/>
            <p:cNvSpPr/>
            <p:nvPr/>
          </p:nvSpPr>
          <p:spPr>
            <a:xfrm>
              <a:off x="7045004" y="3599270"/>
              <a:ext cx="103843" cy="134919"/>
            </a:xfrm>
            <a:custGeom>
              <a:avLst/>
              <a:gdLst/>
              <a:ahLst/>
              <a:cxnLst/>
              <a:rect l="l" t="t" r="r" b="b"/>
              <a:pathLst>
                <a:path w="3502" h="4550" extrusionOk="0">
                  <a:moveTo>
                    <a:pt x="2263" y="1"/>
                  </a:moveTo>
                  <a:cubicBezTo>
                    <a:pt x="881" y="1049"/>
                    <a:pt x="0" y="2716"/>
                    <a:pt x="0" y="4549"/>
                  </a:cubicBezTo>
                  <a:lnTo>
                    <a:pt x="1286" y="3835"/>
                  </a:lnTo>
                  <a:lnTo>
                    <a:pt x="2501" y="4526"/>
                  </a:lnTo>
                  <a:cubicBezTo>
                    <a:pt x="2525" y="3621"/>
                    <a:pt x="2882" y="2787"/>
                    <a:pt x="3501" y="2239"/>
                  </a:cubicBezTo>
                  <a:lnTo>
                    <a:pt x="3477" y="715"/>
                  </a:lnTo>
                  <a:lnTo>
                    <a:pt x="22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110"/>
            <p:cNvSpPr/>
            <p:nvPr/>
          </p:nvSpPr>
          <p:spPr>
            <a:xfrm>
              <a:off x="7148108" y="3819592"/>
              <a:ext cx="151139" cy="86911"/>
            </a:xfrm>
            <a:custGeom>
              <a:avLst/>
              <a:gdLst/>
              <a:ahLst/>
              <a:cxnLst/>
              <a:rect l="l" t="t" r="r" b="b"/>
              <a:pathLst>
                <a:path w="5097" h="2931" extrusionOk="0">
                  <a:moveTo>
                    <a:pt x="3834" y="1"/>
                  </a:moveTo>
                  <a:cubicBezTo>
                    <a:pt x="3358" y="263"/>
                    <a:pt x="2834" y="430"/>
                    <a:pt x="2263" y="430"/>
                  </a:cubicBezTo>
                  <a:cubicBezTo>
                    <a:pt x="1929" y="430"/>
                    <a:pt x="1643" y="358"/>
                    <a:pt x="1334" y="310"/>
                  </a:cubicBezTo>
                  <a:lnTo>
                    <a:pt x="24" y="1073"/>
                  </a:lnTo>
                  <a:lnTo>
                    <a:pt x="0" y="2478"/>
                  </a:lnTo>
                  <a:cubicBezTo>
                    <a:pt x="691" y="2787"/>
                    <a:pt x="1429" y="2930"/>
                    <a:pt x="2239" y="2930"/>
                  </a:cubicBezTo>
                  <a:cubicBezTo>
                    <a:pt x="3287" y="2930"/>
                    <a:pt x="4239" y="2668"/>
                    <a:pt x="5097" y="2192"/>
                  </a:cubicBezTo>
                  <a:lnTo>
                    <a:pt x="3882" y="1406"/>
                  </a:lnTo>
                  <a:lnTo>
                    <a:pt x="38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110"/>
            <p:cNvSpPr/>
            <p:nvPr/>
          </p:nvSpPr>
          <p:spPr>
            <a:xfrm>
              <a:off x="7047821" y="3736267"/>
              <a:ext cx="118669" cy="146216"/>
            </a:xfrm>
            <a:custGeom>
              <a:avLst/>
              <a:gdLst/>
              <a:ahLst/>
              <a:cxnLst/>
              <a:rect l="l" t="t" r="r" b="b"/>
              <a:pathLst>
                <a:path w="4002" h="4931" extrusionOk="0">
                  <a:moveTo>
                    <a:pt x="1215" y="1"/>
                  </a:moveTo>
                  <a:lnTo>
                    <a:pt x="1" y="668"/>
                  </a:lnTo>
                  <a:cubicBezTo>
                    <a:pt x="239" y="2501"/>
                    <a:pt x="1310" y="4049"/>
                    <a:pt x="2787" y="4930"/>
                  </a:cubicBezTo>
                  <a:lnTo>
                    <a:pt x="2787" y="3478"/>
                  </a:lnTo>
                  <a:lnTo>
                    <a:pt x="4001" y="2763"/>
                  </a:lnTo>
                  <a:cubicBezTo>
                    <a:pt x="3263" y="2311"/>
                    <a:pt x="2739" y="1596"/>
                    <a:pt x="2525" y="739"/>
                  </a:cubicBezTo>
                  <a:lnTo>
                    <a:pt x="12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110"/>
            <p:cNvSpPr/>
            <p:nvPr/>
          </p:nvSpPr>
          <p:spPr>
            <a:xfrm>
              <a:off x="7282288" y="3736267"/>
              <a:ext cx="104525" cy="134919"/>
            </a:xfrm>
            <a:custGeom>
              <a:avLst/>
              <a:gdLst/>
              <a:ahLst/>
              <a:cxnLst/>
              <a:rect l="l" t="t" r="r" b="b"/>
              <a:pathLst>
                <a:path w="3525" h="4550" extrusionOk="0">
                  <a:moveTo>
                    <a:pt x="3525" y="1"/>
                  </a:moveTo>
                  <a:lnTo>
                    <a:pt x="2239" y="715"/>
                  </a:lnTo>
                  <a:lnTo>
                    <a:pt x="1024" y="25"/>
                  </a:lnTo>
                  <a:cubicBezTo>
                    <a:pt x="976" y="906"/>
                    <a:pt x="619" y="1739"/>
                    <a:pt x="0" y="2311"/>
                  </a:cubicBezTo>
                  <a:lnTo>
                    <a:pt x="24" y="3835"/>
                  </a:lnTo>
                  <a:lnTo>
                    <a:pt x="1262" y="4549"/>
                  </a:lnTo>
                  <a:cubicBezTo>
                    <a:pt x="2620" y="3502"/>
                    <a:pt x="3525" y="1835"/>
                    <a:pt x="3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46" name="Google Shape;14246;p110"/>
          <p:cNvSpPr/>
          <p:nvPr/>
        </p:nvSpPr>
        <p:spPr>
          <a:xfrm>
            <a:off x="6982713" y="3399167"/>
            <a:ext cx="343228" cy="344651"/>
          </a:xfrm>
          <a:custGeom>
            <a:avLst/>
            <a:gdLst/>
            <a:ahLst/>
            <a:cxnLst/>
            <a:rect l="l" t="t" r="r" b="b"/>
            <a:pathLst>
              <a:path w="11575" h="11623" extrusionOk="0">
                <a:moveTo>
                  <a:pt x="5454" y="1"/>
                </a:moveTo>
                <a:lnTo>
                  <a:pt x="5454" y="1382"/>
                </a:lnTo>
                <a:cubicBezTo>
                  <a:pt x="5120" y="1501"/>
                  <a:pt x="4882" y="1739"/>
                  <a:pt x="4763" y="2049"/>
                </a:cubicBezTo>
                <a:lnTo>
                  <a:pt x="3906" y="2049"/>
                </a:lnTo>
                <a:lnTo>
                  <a:pt x="3096" y="930"/>
                </a:lnTo>
                <a:lnTo>
                  <a:pt x="0" y="930"/>
                </a:lnTo>
                <a:lnTo>
                  <a:pt x="0" y="3906"/>
                </a:lnTo>
                <a:lnTo>
                  <a:pt x="3096" y="3906"/>
                </a:lnTo>
                <a:lnTo>
                  <a:pt x="3906" y="2763"/>
                </a:lnTo>
                <a:lnTo>
                  <a:pt x="4763" y="2763"/>
                </a:lnTo>
                <a:cubicBezTo>
                  <a:pt x="4882" y="3097"/>
                  <a:pt x="5120" y="3335"/>
                  <a:pt x="5454" y="3454"/>
                </a:cubicBezTo>
                <a:lnTo>
                  <a:pt x="5454" y="4788"/>
                </a:lnTo>
                <a:cubicBezTo>
                  <a:pt x="5025" y="4954"/>
                  <a:pt x="4692" y="5335"/>
                  <a:pt x="4692" y="5812"/>
                </a:cubicBezTo>
                <a:cubicBezTo>
                  <a:pt x="4692" y="6288"/>
                  <a:pt x="5001" y="6669"/>
                  <a:pt x="5454" y="6812"/>
                </a:cubicBezTo>
                <a:lnTo>
                  <a:pt x="5454" y="8169"/>
                </a:lnTo>
                <a:cubicBezTo>
                  <a:pt x="5120" y="8288"/>
                  <a:pt x="4882" y="8526"/>
                  <a:pt x="4763" y="8836"/>
                </a:cubicBezTo>
                <a:lnTo>
                  <a:pt x="3906" y="8836"/>
                </a:lnTo>
                <a:lnTo>
                  <a:pt x="3096" y="7717"/>
                </a:lnTo>
                <a:lnTo>
                  <a:pt x="0" y="7717"/>
                </a:lnTo>
                <a:lnTo>
                  <a:pt x="0" y="10694"/>
                </a:lnTo>
                <a:lnTo>
                  <a:pt x="3096" y="10694"/>
                </a:lnTo>
                <a:lnTo>
                  <a:pt x="3906" y="9550"/>
                </a:lnTo>
                <a:lnTo>
                  <a:pt x="4763" y="9550"/>
                </a:lnTo>
                <a:cubicBezTo>
                  <a:pt x="4882" y="9884"/>
                  <a:pt x="5120" y="10122"/>
                  <a:pt x="5454" y="10241"/>
                </a:cubicBezTo>
                <a:lnTo>
                  <a:pt x="5454" y="11622"/>
                </a:lnTo>
                <a:lnTo>
                  <a:pt x="6121" y="11622"/>
                </a:lnTo>
                <a:lnTo>
                  <a:pt x="6121" y="10241"/>
                </a:lnTo>
                <a:cubicBezTo>
                  <a:pt x="6549" y="10098"/>
                  <a:pt x="6883" y="9717"/>
                  <a:pt x="6883" y="9241"/>
                </a:cubicBezTo>
                <a:cubicBezTo>
                  <a:pt x="6883" y="8765"/>
                  <a:pt x="6573" y="8360"/>
                  <a:pt x="6121" y="8217"/>
                </a:cubicBezTo>
                <a:lnTo>
                  <a:pt x="6121" y="6883"/>
                </a:lnTo>
                <a:cubicBezTo>
                  <a:pt x="6454" y="6764"/>
                  <a:pt x="6692" y="6526"/>
                  <a:pt x="6811" y="6193"/>
                </a:cubicBezTo>
                <a:lnTo>
                  <a:pt x="7669" y="6193"/>
                </a:lnTo>
                <a:lnTo>
                  <a:pt x="8478" y="7336"/>
                </a:lnTo>
                <a:lnTo>
                  <a:pt x="11574" y="7336"/>
                </a:lnTo>
                <a:lnTo>
                  <a:pt x="11574" y="4359"/>
                </a:lnTo>
                <a:lnTo>
                  <a:pt x="8454" y="4359"/>
                </a:lnTo>
                <a:lnTo>
                  <a:pt x="8454" y="4287"/>
                </a:lnTo>
                <a:lnTo>
                  <a:pt x="7645" y="5407"/>
                </a:lnTo>
                <a:lnTo>
                  <a:pt x="6811" y="5407"/>
                </a:lnTo>
                <a:cubicBezTo>
                  <a:pt x="6692" y="5097"/>
                  <a:pt x="6454" y="4859"/>
                  <a:pt x="6121" y="4740"/>
                </a:cubicBezTo>
                <a:lnTo>
                  <a:pt x="6121" y="3406"/>
                </a:lnTo>
                <a:cubicBezTo>
                  <a:pt x="6549" y="3240"/>
                  <a:pt x="6883" y="2859"/>
                  <a:pt x="6883" y="2382"/>
                </a:cubicBezTo>
                <a:cubicBezTo>
                  <a:pt x="6883" y="1906"/>
                  <a:pt x="6573" y="1525"/>
                  <a:pt x="6121" y="1382"/>
                </a:cubicBezTo>
                <a:lnTo>
                  <a:pt x="612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47" name="Google Shape;14247;p110"/>
          <p:cNvGrpSpPr/>
          <p:nvPr/>
        </p:nvGrpSpPr>
        <p:grpSpPr>
          <a:xfrm>
            <a:off x="6248569" y="3438252"/>
            <a:ext cx="341125" cy="341098"/>
            <a:chOff x="5881923" y="3585867"/>
            <a:chExt cx="341125" cy="341098"/>
          </a:xfrm>
        </p:grpSpPr>
        <p:sp>
          <p:nvSpPr>
            <p:cNvPr id="14248" name="Google Shape;14248;p110"/>
            <p:cNvSpPr/>
            <p:nvPr/>
          </p:nvSpPr>
          <p:spPr>
            <a:xfrm>
              <a:off x="5881923" y="3585867"/>
              <a:ext cx="89728" cy="55806"/>
            </a:xfrm>
            <a:custGeom>
              <a:avLst/>
              <a:gdLst/>
              <a:ahLst/>
              <a:cxnLst/>
              <a:rect l="l" t="t" r="r" b="b"/>
              <a:pathLst>
                <a:path w="3026" h="1882" extrusionOk="0">
                  <a:moveTo>
                    <a:pt x="1" y="0"/>
                  </a:moveTo>
                  <a:lnTo>
                    <a:pt x="1" y="1882"/>
                  </a:lnTo>
                  <a:lnTo>
                    <a:pt x="3025" y="1882"/>
                  </a:lnTo>
                  <a:lnTo>
                    <a:pt x="30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110"/>
            <p:cNvSpPr/>
            <p:nvPr/>
          </p:nvSpPr>
          <p:spPr>
            <a:xfrm>
              <a:off x="5992084" y="3602799"/>
              <a:ext cx="29000" cy="79143"/>
            </a:xfrm>
            <a:custGeom>
              <a:avLst/>
              <a:gdLst/>
              <a:ahLst/>
              <a:cxnLst/>
              <a:rect l="l" t="t" r="r" b="b"/>
              <a:pathLst>
                <a:path w="978" h="2669" extrusionOk="0">
                  <a:moveTo>
                    <a:pt x="1" y="1"/>
                  </a:moveTo>
                  <a:lnTo>
                    <a:pt x="1" y="1525"/>
                  </a:lnTo>
                  <a:lnTo>
                    <a:pt x="977" y="2668"/>
                  </a:lnTo>
                  <a:lnTo>
                    <a:pt x="977" y="1168"/>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110"/>
            <p:cNvSpPr/>
            <p:nvPr/>
          </p:nvSpPr>
          <p:spPr>
            <a:xfrm>
              <a:off x="6040834" y="3643068"/>
              <a:ext cx="182215" cy="55806"/>
            </a:xfrm>
            <a:custGeom>
              <a:avLst/>
              <a:gdLst/>
              <a:ahLst/>
              <a:cxnLst/>
              <a:rect l="l" t="t" r="r" b="b"/>
              <a:pathLst>
                <a:path w="6145" h="1882" extrusionOk="0">
                  <a:moveTo>
                    <a:pt x="0" y="0"/>
                  </a:moveTo>
                  <a:lnTo>
                    <a:pt x="0" y="1882"/>
                  </a:lnTo>
                  <a:lnTo>
                    <a:pt x="5406" y="1882"/>
                  </a:lnTo>
                  <a:lnTo>
                    <a:pt x="6144" y="929"/>
                  </a:lnTo>
                  <a:lnTo>
                    <a:pt x="5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110"/>
            <p:cNvSpPr/>
            <p:nvPr/>
          </p:nvSpPr>
          <p:spPr>
            <a:xfrm>
              <a:off x="5992084" y="3679778"/>
              <a:ext cx="29000" cy="79113"/>
            </a:xfrm>
            <a:custGeom>
              <a:avLst/>
              <a:gdLst/>
              <a:ahLst/>
              <a:cxnLst/>
              <a:rect l="l" t="t" r="r" b="b"/>
              <a:pathLst>
                <a:path w="978" h="2668" extrusionOk="0">
                  <a:moveTo>
                    <a:pt x="1" y="1"/>
                  </a:moveTo>
                  <a:lnTo>
                    <a:pt x="1" y="1501"/>
                  </a:lnTo>
                  <a:lnTo>
                    <a:pt x="977" y="2668"/>
                  </a:lnTo>
                  <a:lnTo>
                    <a:pt x="977" y="1144"/>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110"/>
            <p:cNvSpPr/>
            <p:nvPr/>
          </p:nvSpPr>
          <p:spPr>
            <a:xfrm>
              <a:off x="5881923" y="3737691"/>
              <a:ext cx="89728" cy="55806"/>
            </a:xfrm>
            <a:custGeom>
              <a:avLst/>
              <a:gdLst/>
              <a:ahLst/>
              <a:cxnLst/>
              <a:rect l="l" t="t" r="r" b="b"/>
              <a:pathLst>
                <a:path w="3026" h="1882" extrusionOk="0">
                  <a:moveTo>
                    <a:pt x="1" y="0"/>
                  </a:moveTo>
                  <a:lnTo>
                    <a:pt x="1" y="1882"/>
                  </a:lnTo>
                  <a:lnTo>
                    <a:pt x="3025" y="1882"/>
                  </a:lnTo>
                  <a:lnTo>
                    <a:pt x="30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110"/>
            <p:cNvSpPr/>
            <p:nvPr/>
          </p:nvSpPr>
          <p:spPr>
            <a:xfrm>
              <a:off x="5992084" y="3755334"/>
              <a:ext cx="29000" cy="79825"/>
            </a:xfrm>
            <a:custGeom>
              <a:avLst/>
              <a:gdLst/>
              <a:ahLst/>
              <a:cxnLst/>
              <a:rect l="l" t="t" r="r" b="b"/>
              <a:pathLst>
                <a:path w="978" h="2692" extrusionOk="0">
                  <a:moveTo>
                    <a:pt x="1" y="1"/>
                  </a:moveTo>
                  <a:lnTo>
                    <a:pt x="1" y="1525"/>
                  </a:lnTo>
                  <a:lnTo>
                    <a:pt x="977" y="2692"/>
                  </a:lnTo>
                  <a:lnTo>
                    <a:pt x="977" y="1168"/>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110"/>
            <p:cNvSpPr/>
            <p:nvPr/>
          </p:nvSpPr>
          <p:spPr>
            <a:xfrm>
              <a:off x="5992084" y="3831602"/>
              <a:ext cx="29000" cy="79113"/>
            </a:xfrm>
            <a:custGeom>
              <a:avLst/>
              <a:gdLst/>
              <a:ahLst/>
              <a:cxnLst/>
              <a:rect l="l" t="t" r="r" b="b"/>
              <a:pathLst>
                <a:path w="978" h="2668" extrusionOk="0">
                  <a:moveTo>
                    <a:pt x="1" y="1"/>
                  </a:moveTo>
                  <a:lnTo>
                    <a:pt x="1" y="1501"/>
                  </a:lnTo>
                  <a:lnTo>
                    <a:pt x="977" y="2668"/>
                  </a:lnTo>
                  <a:lnTo>
                    <a:pt x="977" y="1144"/>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110"/>
            <p:cNvSpPr/>
            <p:nvPr/>
          </p:nvSpPr>
          <p:spPr>
            <a:xfrm>
              <a:off x="5881923" y="3662135"/>
              <a:ext cx="89728" cy="55094"/>
            </a:xfrm>
            <a:custGeom>
              <a:avLst/>
              <a:gdLst/>
              <a:ahLst/>
              <a:cxnLst/>
              <a:rect l="l" t="t" r="r" b="b"/>
              <a:pathLst>
                <a:path w="3026" h="1858" extrusionOk="0">
                  <a:moveTo>
                    <a:pt x="1" y="0"/>
                  </a:moveTo>
                  <a:lnTo>
                    <a:pt x="1" y="1858"/>
                  </a:lnTo>
                  <a:lnTo>
                    <a:pt x="3025" y="1858"/>
                  </a:lnTo>
                  <a:lnTo>
                    <a:pt x="30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110"/>
            <p:cNvSpPr/>
            <p:nvPr/>
          </p:nvSpPr>
          <p:spPr>
            <a:xfrm>
              <a:off x="6040834" y="3794180"/>
              <a:ext cx="182215" cy="56518"/>
            </a:xfrm>
            <a:custGeom>
              <a:avLst/>
              <a:gdLst/>
              <a:ahLst/>
              <a:cxnLst/>
              <a:rect l="l" t="t" r="r" b="b"/>
              <a:pathLst>
                <a:path w="6145" h="1906" extrusionOk="0">
                  <a:moveTo>
                    <a:pt x="5406" y="1"/>
                  </a:moveTo>
                  <a:lnTo>
                    <a:pt x="0" y="24"/>
                  </a:lnTo>
                  <a:lnTo>
                    <a:pt x="0" y="1906"/>
                  </a:lnTo>
                  <a:lnTo>
                    <a:pt x="5406" y="1906"/>
                  </a:lnTo>
                  <a:lnTo>
                    <a:pt x="6144" y="953"/>
                  </a:lnTo>
                  <a:lnTo>
                    <a:pt x="54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110"/>
            <p:cNvSpPr/>
            <p:nvPr/>
          </p:nvSpPr>
          <p:spPr>
            <a:xfrm>
              <a:off x="6040834" y="3717912"/>
              <a:ext cx="182215" cy="56518"/>
            </a:xfrm>
            <a:custGeom>
              <a:avLst/>
              <a:gdLst/>
              <a:ahLst/>
              <a:cxnLst/>
              <a:rect l="l" t="t" r="r" b="b"/>
              <a:pathLst>
                <a:path w="6145" h="1906" extrusionOk="0">
                  <a:moveTo>
                    <a:pt x="5406" y="1"/>
                  </a:moveTo>
                  <a:lnTo>
                    <a:pt x="0" y="48"/>
                  </a:lnTo>
                  <a:lnTo>
                    <a:pt x="0" y="1906"/>
                  </a:lnTo>
                  <a:lnTo>
                    <a:pt x="5406" y="1906"/>
                  </a:lnTo>
                  <a:lnTo>
                    <a:pt x="6144" y="953"/>
                  </a:lnTo>
                  <a:lnTo>
                    <a:pt x="54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110"/>
            <p:cNvSpPr/>
            <p:nvPr/>
          </p:nvSpPr>
          <p:spPr>
            <a:xfrm>
              <a:off x="6040834" y="3871159"/>
              <a:ext cx="182215" cy="55806"/>
            </a:xfrm>
            <a:custGeom>
              <a:avLst/>
              <a:gdLst/>
              <a:ahLst/>
              <a:cxnLst/>
              <a:rect l="l" t="t" r="r" b="b"/>
              <a:pathLst>
                <a:path w="6145" h="1882" extrusionOk="0">
                  <a:moveTo>
                    <a:pt x="0" y="0"/>
                  </a:moveTo>
                  <a:lnTo>
                    <a:pt x="0" y="1882"/>
                  </a:lnTo>
                  <a:lnTo>
                    <a:pt x="5406" y="1882"/>
                  </a:lnTo>
                  <a:lnTo>
                    <a:pt x="6144" y="905"/>
                  </a:lnTo>
                  <a:lnTo>
                    <a:pt x="5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110"/>
            <p:cNvSpPr/>
            <p:nvPr/>
          </p:nvSpPr>
          <p:spPr>
            <a:xfrm>
              <a:off x="5881923" y="3813958"/>
              <a:ext cx="89728" cy="55094"/>
            </a:xfrm>
            <a:custGeom>
              <a:avLst/>
              <a:gdLst/>
              <a:ahLst/>
              <a:cxnLst/>
              <a:rect l="l" t="t" r="r" b="b"/>
              <a:pathLst>
                <a:path w="3026" h="1858" extrusionOk="0">
                  <a:moveTo>
                    <a:pt x="1" y="0"/>
                  </a:moveTo>
                  <a:lnTo>
                    <a:pt x="1" y="1858"/>
                  </a:lnTo>
                  <a:lnTo>
                    <a:pt x="3025" y="1858"/>
                  </a:lnTo>
                  <a:lnTo>
                    <a:pt x="30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0" name="Google Shape;14260;p110"/>
          <p:cNvSpPr/>
          <p:nvPr/>
        </p:nvSpPr>
        <p:spPr>
          <a:xfrm>
            <a:off x="5547709" y="3411583"/>
            <a:ext cx="283211" cy="344621"/>
          </a:xfrm>
          <a:custGeom>
            <a:avLst/>
            <a:gdLst/>
            <a:ahLst/>
            <a:cxnLst/>
            <a:rect l="l" t="t" r="r" b="b"/>
            <a:pathLst>
              <a:path w="9551" h="11622" extrusionOk="0">
                <a:moveTo>
                  <a:pt x="1" y="0"/>
                </a:moveTo>
                <a:lnTo>
                  <a:pt x="1" y="667"/>
                </a:lnTo>
                <a:lnTo>
                  <a:pt x="858" y="667"/>
                </a:lnTo>
                <a:lnTo>
                  <a:pt x="858" y="1358"/>
                </a:lnTo>
                <a:lnTo>
                  <a:pt x="1" y="1358"/>
                </a:lnTo>
                <a:lnTo>
                  <a:pt x="1" y="2048"/>
                </a:lnTo>
                <a:lnTo>
                  <a:pt x="858" y="2048"/>
                </a:lnTo>
                <a:lnTo>
                  <a:pt x="858" y="2739"/>
                </a:lnTo>
                <a:lnTo>
                  <a:pt x="1" y="2739"/>
                </a:lnTo>
                <a:lnTo>
                  <a:pt x="1" y="3406"/>
                </a:lnTo>
                <a:lnTo>
                  <a:pt x="858" y="3406"/>
                </a:lnTo>
                <a:lnTo>
                  <a:pt x="858" y="4096"/>
                </a:lnTo>
                <a:lnTo>
                  <a:pt x="1" y="4096"/>
                </a:lnTo>
                <a:lnTo>
                  <a:pt x="1" y="4787"/>
                </a:lnTo>
                <a:lnTo>
                  <a:pt x="858" y="4787"/>
                </a:lnTo>
                <a:lnTo>
                  <a:pt x="858" y="5477"/>
                </a:lnTo>
                <a:lnTo>
                  <a:pt x="1" y="5477"/>
                </a:lnTo>
                <a:lnTo>
                  <a:pt x="1" y="6144"/>
                </a:lnTo>
                <a:lnTo>
                  <a:pt x="858" y="6144"/>
                </a:lnTo>
                <a:lnTo>
                  <a:pt x="858" y="6835"/>
                </a:lnTo>
                <a:lnTo>
                  <a:pt x="1" y="6835"/>
                </a:lnTo>
                <a:lnTo>
                  <a:pt x="1" y="7525"/>
                </a:lnTo>
                <a:lnTo>
                  <a:pt x="858" y="7525"/>
                </a:lnTo>
                <a:lnTo>
                  <a:pt x="858" y="8216"/>
                </a:lnTo>
                <a:lnTo>
                  <a:pt x="1" y="8216"/>
                </a:lnTo>
                <a:lnTo>
                  <a:pt x="1" y="8883"/>
                </a:lnTo>
                <a:lnTo>
                  <a:pt x="858" y="8883"/>
                </a:lnTo>
                <a:lnTo>
                  <a:pt x="858" y="9573"/>
                </a:lnTo>
                <a:lnTo>
                  <a:pt x="1" y="9573"/>
                </a:lnTo>
                <a:lnTo>
                  <a:pt x="1" y="10264"/>
                </a:lnTo>
                <a:lnTo>
                  <a:pt x="858" y="10264"/>
                </a:lnTo>
                <a:lnTo>
                  <a:pt x="858" y="10955"/>
                </a:lnTo>
                <a:lnTo>
                  <a:pt x="1" y="10955"/>
                </a:lnTo>
                <a:lnTo>
                  <a:pt x="1" y="11622"/>
                </a:lnTo>
                <a:lnTo>
                  <a:pt x="1525" y="11622"/>
                </a:lnTo>
                <a:lnTo>
                  <a:pt x="1525" y="10145"/>
                </a:lnTo>
                <a:lnTo>
                  <a:pt x="9550" y="10145"/>
                </a:lnTo>
                <a:lnTo>
                  <a:pt x="9550" y="7883"/>
                </a:lnTo>
                <a:lnTo>
                  <a:pt x="1525" y="7883"/>
                </a:lnTo>
                <a:lnTo>
                  <a:pt x="1525" y="6835"/>
                </a:lnTo>
                <a:lnTo>
                  <a:pt x="8907" y="6835"/>
                </a:lnTo>
                <a:lnTo>
                  <a:pt x="8907" y="4692"/>
                </a:lnTo>
                <a:lnTo>
                  <a:pt x="1525" y="4692"/>
                </a:lnTo>
                <a:lnTo>
                  <a:pt x="1525" y="3620"/>
                </a:lnTo>
                <a:lnTo>
                  <a:pt x="8217" y="3620"/>
                </a:lnTo>
                <a:lnTo>
                  <a:pt x="8217" y="1477"/>
                </a:lnTo>
                <a:lnTo>
                  <a:pt x="1525" y="1477"/>
                </a:lnTo>
                <a:lnTo>
                  <a:pt x="152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61" name="Google Shape;14261;p110"/>
          <p:cNvGrpSpPr/>
          <p:nvPr/>
        </p:nvGrpSpPr>
        <p:grpSpPr>
          <a:xfrm>
            <a:off x="4781640" y="3453246"/>
            <a:ext cx="341122" cy="282472"/>
            <a:chOff x="4705440" y="3605646"/>
            <a:chExt cx="341122" cy="282472"/>
          </a:xfrm>
        </p:grpSpPr>
        <p:sp>
          <p:nvSpPr>
            <p:cNvPr id="14262" name="Google Shape;14262;p110"/>
            <p:cNvSpPr/>
            <p:nvPr/>
          </p:nvSpPr>
          <p:spPr>
            <a:xfrm>
              <a:off x="4705440" y="3712278"/>
              <a:ext cx="341122" cy="175839"/>
            </a:xfrm>
            <a:custGeom>
              <a:avLst/>
              <a:gdLst/>
              <a:ahLst/>
              <a:cxnLst/>
              <a:rect l="l" t="t" r="r" b="b"/>
              <a:pathLst>
                <a:path w="11504" h="5930" extrusionOk="0">
                  <a:moveTo>
                    <a:pt x="8979" y="0"/>
                  </a:moveTo>
                  <a:lnTo>
                    <a:pt x="7907" y="977"/>
                  </a:lnTo>
                  <a:lnTo>
                    <a:pt x="7907" y="5239"/>
                  </a:lnTo>
                  <a:lnTo>
                    <a:pt x="6860" y="5239"/>
                  </a:lnTo>
                  <a:lnTo>
                    <a:pt x="6860" y="1667"/>
                  </a:lnTo>
                  <a:lnTo>
                    <a:pt x="5788" y="691"/>
                  </a:lnTo>
                  <a:lnTo>
                    <a:pt x="4716" y="1667"/>
                  </a:lnTo>
                  <a:lnTo>
                    <a:pt x="4716" y="5239"/>
                  </a:lnTo>
                  <a:lnTo>
                    <a:pt x="3645" y="5239"/>
                  </a:lnTo>
                  <a:lnTo>
                    <a:pt x="3645" y="2310"/>
                  </a:lnTo>
                  <a:lnTo>
                    <a:pt x="2573" y="1334"/>
                  </a:lnTo>
                  <a:lnTo>
                    <a:pt x="1501" y="2310"/>
                  </a:lnTo>
                  <a:lnTo>
                    <a:pt x="1501" y="5239"/>
                  </a:lnTo>
                  <a:lnTo>
                    <a:pt x="1" y="5239"/>
                  </a:lnTo>
                  <a:lnTo>
                    <a:pt x="1" y="5930"/>
                  </a:lnTo>
                  <a:lnTo>
                    <a:pt x="11503" y="5930"/>
                  </a:lnTo>
                  <a:lnTo>
                    <a:pt x="11503" y="5239"/>
                  </a:lnTo>
                  <a:lnTo>
                    <a:pt x="10051" y="5239"/>
                  </a:lnTo>
                  <a:lnTo>
                    <a:pt x="10051" y="977"/>
                  </a:lnTo>
                  <a:lnTo>
                    <a:pt x="89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110"/>
            <p:cNvSpPr/>
            <p:nvPr/>
          </p:nvSpPr>
          <p:spPr>
            <a:xfrm>
              <a:off x="4749949" y="3698845"/>
              <a:ext cx="63575" cy="56518"/>
            </a:xfrm>
            <a:custGeom>
              <a:avLst/>
              <a:gdLst/>
              <a:ahLst/>
              <a:cxnLst/>
              <a:rect l="l" t="t" r="r" b="b"/>
              <a:pathLst>
                <a:path w="2144" h="1906" extrusionOk="0">
                  <a:moveTo>
                    <a:pt x="1072" y="1"/>
                  </a:moveTo>
                  <a:lnTo>
                    <a:pt x="0" y="977"/>
                  </a:lnTo>
                  <a:lnTo>
                    <a:pt x="0" y="1906"/>
                  </a:lnTo>
                  <a:lnTo>
                    <a:pt x="1072" y="929"/>
                  </a:lnTo>
                  <a:lnTo>
                    <a:pt x="2144" y="1906"/>
                  </a:lnTo>
                  <a:lnTo>
                    <a:pt x="2144" y="977"/>
                  </a:lnTo>
                  <a:lnTo>
                    <a:pt x="107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110"/>
            <p:cNvSpPr/>
            <p:nvPr/>
          </p:nvSpPr>
          <p:spPr>
            <a:xfrm>
              <a:off x="4749949" y="3645885"/>
              <a:ext cx="63575" cy="56518"/>
            </a:xfrm>
            <a:custGeom>
              <a:avLst/>
              <a:gdLst/>
              <a:ahLst/>
              <a:cxnLst/>
              <a:rect l="l" t="t" r="r" b="b"/>
              <a:pathLst>
                <a:path w="2144" h="1906" extrusionOk="0">
                  <a:moveTo>
                    <a:pt x="1072" y="1"/>
                  </a:moveTo>
                  <a:lnTo>
                    <a:pt x="0" y="977"/>
                  </a:lnTo>
                  <a:lnTo>
                    <a:pt x="0" y="1906"/>
                  </a:lnTo>
                  <a:lnTo>
                    <a:pt x="1072" y="929"/>
                  </a:lnTo>
                  <a:lnTo>
                    <a:pt x="2144" y="1906"/>
                  </a:lnTo>
                  <a:lnTo>
                    <a:pt x="2144" y="977"/>
                  </a:lnTo>
                  <a:lnTo>
                    <a:pt x="107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110"/>
            <p:cNvSpPr/>
            <p:nvPr/>
          </p:nvSpPr>
          <p:spPr>
            <a:xfrm>
              <a:off x="4845283" y="3678385"/>
              <a:ext cx="63575" cy="56518"/>
            </a:xfrm>
            <a:custGeom>
              <a:avLst/>
              <a:gdLst/>
              <a:ahLst/>
              <a:cxnLst/>
              <a:rect l="l" t="t" r="r" b="b"/>
              <a:pathLst>
                <a:path w="2144" h="1906" extrusionOk="0">
                  <a:moveTo>
                    <a:pt x="1072" y="0"/>
                  </a:moveTo>
                  <a:lnTo>
                    <a:pt x="0" y="1000"/>
                  </a:lnTo>
                  <a:lnTo>
                    <a:pt x="0" y="1905"/>
                  </a:lnTo>
                  <a:lnTo>
                    <a:pt x="1072" y="929"/>
                  </a:lnTo>
                  <a:lnTo>
                    <a:pt x="2144" y="1905"/>
                  </a:lnTo>
                  <a:lnTo>
                    <a:pt x="2144" y="1000"/>
                  </a:lnTo>
                  <a:lnTo>
                    <a:pt x="10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110"/>
            <p:cNvSpPr/>
            <p:nvPr/>
          </p:nvSpPr>
          <p:spPr>
            <a:xfrm>
              <a:off x="4845283" y="3625395"/>
              <a:ext cx="63575" cy="56547"/>
            </a:xfrm>
            <a:custGeom>
              <a:avLst/>
              <a:gdLst/>
              <a:ahLst/>
              <a:cxnLst/>
              <a:rect l="l" t="t" r="r" b="b"/>
              <a:pathLst>
                <a:path w="2144" h="1907" extrusionOk="0">
                  <a:moveTo>
                    <a:pt x="1072" y="1"/>
                  </a:moveTo>
                  <a:lnTo>
                    <a:pt x="0" y="1001"/>
                  </a:lnTo>
                  <a:lnTo>
                    <a:pt x="0" y="1906"/>
                  </a:lnTo>
                  <a:lnTo>
                    <a:pt x="1072" y="930"/>
                  </a:lnTo>
                  <a:lnTo>
                    <a:pt x="2144" y="1906"/>
                  </a:lnTo>
                  <a:lnTo>
                    <a:pt x="2144" y="1001"/>
                  </a:lnTo>
                  <a:lnTo>
                    <a:pt x="107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110"/>
            <p:cNvSpPr/>
            <p:nvPr/>
          </p:nvSpPr>
          <p:spPr>
            <a:xfrm>
              <a:off x="4939906" y="3659318"/>
              <a:ext cx="63575" cy="56518"/>
            </a:xfrm>
            <a:custGeom>
              <a:avLst/>
              <a:gdLst/>
              <a:ahLst/>
              <a:cxnLst/>
              <a:rect l="l" t="t" r="r" b="b"/>
              <a:pathLst>
                <a:path w="2144" h="1906" extrusionOk="0">
                  <a:moveTo>
                    <a:pt x="1072" y="0"/>
                  </a:moveTo>
                  <a:lnTo>
                    <a:pt x="0" y="976"/>
                  </a:lnTo>
                  <a:lnTo>
                    <a:pt x="0" y="1905"/>
                  </a:lnTo>
                  <a:lnTo>
                    <a:pt x="1072" y="929"/>
                  </a:lnTo>
                  <a:lnTo>
                    <a:pt x="2144" y="1905"/>
                  </a:lnTo>
                  <a:lnTo>
                    <a:pt x="2144" y="976"/>
                  </a:lnTo>
                  <a:lnTo>
                    <a:pt x="10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110"/>
            <p:cNvSpPr/>
            <p:nvPr/>
          </p:nvSpPr>
          <p:spPr>
            <a:xfrm>
              <a:off x="4939906" y="3605646"/>
              <a:ext cx="63575" cy="56518"/>
            </a:xfrm>
            <a:custGeom>
              <a:avLst/>
              <a:gdLst/>
              <a:ahLst/>
              <a:cxnLst/>
              <a:rect l="l" t="t" r="r" b="b"/>
              <a:pathLst>
                <a:path w="2144" h="1906" extrusionOk="0">
                  <a:moveTo>
                    <a:pt x="1072" y="0"/>
                  </a:moveTo>
                  <a:lnTo>
                    <a:pt x="0" y="977"/>
                  </a:lnTo>
                  <a:lnTo>
                    <a:pt x="0" y="1905"/>
                  </a:lnTo>
                  <a:lnTo>
                    <a:pt x="1072" y="905"/>
                  </a:lnTo>
                  <a:lnTo>
                    <a:pt x="2144" y="1905"/>
                  </a:lnTo>
                  <a:lnTo>
                    <a:pt x="2144" y="977"/>
                  </a:lnTo>
                  <a:lnTo>
                    <a:pt x="107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69" name="Google Shape;14269;p110"/>
          <p:cNvSpPr/>
          <p:nvPr/>
        </p:nvSpPr>
        <p:spPr>
          <a:xfrm>
            <a:off x="4042436" y="3436937"/>
            <a:ext cx="342516" cy="291010"/>
          </a:xfrm>
          <a:custGeom>
            <a:avLst/>
            <a:gdLst/>
            <a:ahLst/>
            <a:cxnLst/>
            <a:rect l="l" t="t" r="r" b="b"/>
            <a:pathLst>
              <a:path w="11551" h="9814" extrusionOk="0">
                <a:moveTo>
                  <a:pt x="3334" y="4313"/>
                </a:moveTo>
                <a:cubicBezTo>
                  <a:pt x="3406" y="4384"/>
                  <a:pt x="3477" y="4408"/>
                  <a:pt x="3572" y="4432"/>
                </a:cubicBezTo>
                <a:lnTo>
                  <a:pt x="3572" y="9147"/>
                </a:lnTo>
                <a:lnTo>
                  <a:pt x="1429" y="9147"/>
                </a:lnTo>
                <a:lnTo>
                  <a:pt x="1429" y="8457"/>
                </a:lnTo>
                <a:cubicBezTo>
                  <a:pt x="1858" y="8314"/>
                  <a:pt x="2143" y="7933"/>
                  <a:pt x="2143" y="7456"/>
                </a:cubicBezTo>
                <a:cubicBezTo>
                  <a:pt x="2143" y="7147"/>
                  <a:pt x="2024" y="6885"/>
                  <a:pt x="1810" y="6670"/>
                </a:cubicBezTo>
                <a:lnTo>
                  <a:pt x="3334" y="4313"/>
                </a:lnTo>
                <a:close/>
                <a:moveTo>
                  <a:pt x="4501" y="4289"/>
                </a:moveTo>
                <a:lnTo>
                  <a:pt x="5859" y="5861"/>
                </a:lnTo>
                <a:cubicBezTo>
                  <a:pt x="5787" y="6027"/>
                  <a:pt x="5739" y="6170"/>
                  <a:pt x="5739" y="6337"/>
                </a:cubicBezTo>
                <a:cubicBezTo>
                  <a:pt x="5739" y="6813"/>
                  <a:pt x="6049" y="7218"/>
                  <a:pt x="6501" y="7361"/>
                </a:cubicBezTo>
                <a:lnTo>
                  <a:pt x="6501" y="9147"/>
                </a:lnTo>
                <a:lnTo>
                  <a:pt x="4263" y="9147"/>
                </a:lnTo>
                <a:lnTo>
                  <a:pt x="4263" y="4432"/>
                </a:lnTo>
                <a:lnTo>
                  <a:pt x="4239" y="4432"/>
                </a:lnTo>
                <a:cubicBezTo>
                  <a:pt x="4311" y="4408"/>
                  <a:pt x="4430" y="4360"/>
                  <a:pt x="4501" y="4289"/>
                </a:cubicBezTo>
                <a:close/>
                <a:moveTo>
                  <a:pt x="9288" y="3217"/>
                </a:moveTo>
                <a:cubicBezTo>
                  <a:pt x="9383" y="3241"/>
                  <a:pt x="9478" y="3241"/>
                  <a:pt x="9526" y="3289"/>
                </a:cubicBezTo>
                <a:lnTo>
                  <a:pt x="9526" y="9147"/>
                </a:lnTo>
                <a:lnTo>
                  <a:pt x="7144" y="9147"/>
                </a:lnTo>
                <a:lnTo>
                  <a:pt x="7144" y="7361"/>
                </a:lnTo>
                <a:cubicBezTo>
                  <a:pt x="7573" y="7218"/>
                  <a:pt x="7883" y="6813"/>
                  <a:pt x="7883" y="6337"/>
                </a:cubicBezTo>
                <a:cubicBezTo>
                  <a:pt x="7883" y="6099"/>
                  <a:pt x="7811" y="5861"/>
                  <a:pt x="7645" y="5694"/>
                </a:cubicBezTo>
                <a:lnTo>
                  <a:pt x="9288" y="3217"/>
                </a:lnTo>
                <a:close/>
                <a:moveTo>
                  <a:pt x="9894" y="0"/>
                </a:moveTo>
                <a:cubicBezTo>
                  <a:pt x="8980" y="0"/>
                  <a:pt x="8240" y="745"/>
                  <a:pt x="8240" y="1646"/>
                </a:cubicBezTo>
                <a:cubicBezTo>
                  <a:pt x="8240" y="2122"/>
                  <a:pt x="8454" y="2527"/>
                  <a:pt x="8764" y="2836"/>
                </a:cubicBezTo>
                <a:lnTo>
                  <a:pt x="7121" y="5313"/>
                </a:lnTo>
                <a:cubicBezTo>
                  <a:pt x="7025" y="5265"/>
                  <a:pt x="6930" y="5265"/>
                  <a:pt x="6859" y="5265"/>
                </a:cubicBezTo>
                <a:cubicBezTo>
                  <a:pt x="6668" y="5265"/>
                  <a:pt x="6525" y="5313"/>
                  <a:pt x="6382" y="5384"/>
                </a:cubicBezTo>
                <a:lnTo>
                  <a:pt x="4954" y="3717"/>
                </a:lnTo>
                <a:cubicBezTo>
                  <a:pt x="4977" y="3598"/>
                  <a:pt x="5001" y="3456"/>
                  <a:pt x="4977" y="3313"/>
                </a:cubicBezTo>
                <a:cubicBezTo>
                  <a:pt x="4906" y="2789"/>
                  <a:pt x="4501" y="2384"/>
                  <a:pt x="4001" y="2360"/>
                </a:cubicBezTo>
                <a:cubicBezTo>
                  <a:pt x="3971" y="2358"/>
                  <a:pt x="3942" y="2357"/>
                  <a:pt x="3913" y="2357"/>
                </a:cubicBezTo>
                <a:cubicBezTo>
                  <a:pt x="3313" y="2357"/>
                  <a:pt x="2858" y="2818"/>
                  <a:pt x="2858" y="3432"/>
                </a:cubicBezTo>
                <a:cubicBezTo>
                  <a:pt x="2858" y="3551"/>
                  <a:pt x="2882" y="3670"/>
                  <a:pt x="2906" y="3765"/>
                </a:cubicBezTo>
                <a:lnTo>
                  <a:pt x="1191" y="6385"/>
                </a:lnTo>
                <a:lnTo>
                  <a:pt x="1072" y="6385"/>
                </a:lnTo>
                <a:cubicBezTo>
                  <a:pt x="476" y="6385"/>
                  <a:pt x="0" y="6861"/>
                  <a:pt x="0" y="7456"/>
                </a:cubicBezTo>
                <a:cubicBezTo>
                  <a:pt x="0" y="7933"/>
                  <a:pt x="310" y="8314"/>
                  <a:pt x="738" y="8457"/>
                </a:cubicBezTo>
                <a:lnTo>
                  <a:pt x="738" y="9147"/>
                </a:lnTo>
                <a:lnTo>
                  <a:pt x="0" y="9147"/>
                </a:lnTo>
                <a:lnTo>
                  <a:pt x="0" y="9814"/>
                </a:lnTo>
                <a:lnTo>
                  <a:pt x="11503" y="9814"/>
                </a:lnTo>
                <a:lnTo>
                  <a:pt x="11503" y="9147"/>
                </a:lnTo>
                <a:lnTo>
                  <a:pt x="10193" y="9147"/>
                </a:lnTo>
                <a:lnTo>
                  <a:pt x="10193" y="3289"/>
                </a:lnTo>
                <a:lnTo>
                  <a:pt x="10217" y="3289"/>
                </a:lnTo>
                <a:cubicBezTo>
                  <a:pt x="10979" y="3122"/>
                  <a:pt x="11550" y="2408"/>
                  <a:pt x="11526" y="1574"/>
                </a:cubicBezTo>
                <a:cubicBezTo>
                  <a:pt x="11503" y="741"/>
                  <a:pt x="10812" y="74"/>
                  <a:pt x="9978" y="2"/>
                </a:cubicBezTo>
                <a:cubicBezTo>
                  <a:pt x="9950" y="1"/>
                  <a:pt x="9922" y="0"/>
                  <a:pt x="9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70" name="Google Shape;14270;p110"/>
          <p:cNvGrpSpPr/>
          <p:nvPr/>
        </p:nvGrpSpPr>
        <p:grpSpPr>
          <a:xfrm>
            <a:off x="3346970" y="3403031"/>
            <a:ext cx="194224" cy="340386"/>
            <a:chOff x="3575570" y="3574570"/>
            <a:chExt cx="194224" cy="340386"/>
          </a:xfrm>
        </p:grpSpPr>
        <p:sp>
          <p:nvSpPr>
            <p:cNvPr id="14271" name="Google Shape;14271;p110"/>
            <p:cNvSpPr/>
            <p:nvPr/>
          </p:nvSpPr>
          <p:spPr>
            <a:xfrm>
              <a:off x="3575570" y="3677673"/>
              <a:ext cx="194224" cy="80536"/>
            </a:xfrm>
            <a:custGeom>
              <a:avLst/>
              <a:gdLst/>
              <a:ahLst/>
              <a:cxnLst/>
              <a:rect l="l" t="t" r="r" b="b"/>
              <a:pathLst>
                <a:path w="6550" h="2716" extrusionOk="0">
                  <a:moveTo>
                    <a:pt x="1739" y="0"/>
                  </a:moveTo>
                  <a:lnTo>
                    <a:pt x="1" y="929"/>
                  </a:lnTo>
                  <a:lnTo>
                    <a:pt x="3287" y="2715"/>
                  </a:lnTo>
                  <a:lnTo>
                    <a:pt x="6550" y="929"/>
                  </a:lnTo>
                  <a:lnTo>
                    <a:pt x="4835" y="0"/>
                  </a:lnTo>
                  <a:lnTo>
                    <a:pt x="3287" y="858"/>
                  </a:lnTo>
                  <a:lnTo>
                    <a:pt x="173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110"/>
            <p:cNvSpPr/>
            <p:nvPr/>
          </p:nvSpPr>
          <p:spPr>
            <a:xfrm>
              <a:off x="3575570" y="3574570"/>
              <a:ext cx="194224" cy="105948"/>
            </a:xfrm>
            <a:custGeom>
              <a:avLst/>
              <a:gdLst/>
              <a:ahLst/>
              <a:cxnLst/>
              <a:rect l="l" t="t" r="r" b="b"/>
              <a:pathLst>
                <a:path w="6550" h="3573" extrusionOk="0">
                  <a:moveTo>
                    <a:pt x="3287" y="0"/>
                  </a:moveTo>
                  <a:lnTo>
                    <a:pt x="1" y="1786"/>
                  </a:lnTo>
                  <a:lnTo>
                    <a:pt x="3287" y="3572"/>
                  </a:lnTo>
                  <a:lnTo>
                    <a:pt x="6550" y="1786"/>
                  </a:lnTo>
                  <a:lnTo>
                    <a:pt x="32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110"/>
            <p:cNvSpPr/>
            <p:nvPr/>
          </p:nvSpPr>
          <p:spPr>
            <a:xfrm>
              <a:off x="3575570" y="3835131"/>
              <a:ext cx="194224" cy="79825"/>
            </a:xfrm>
            <a:custGeom>
              <a:avLst/>
              <a:gdLst/>
              <a:ahLst/>
              <a:cxnLst/>
              <a:rect l="l" t="t" r="r" b="b"/>
              <a:pathLst>
                <a:path w="6550" h="2692" extrusionOk="0">
                  <a:moveTo>
                    <a:pt x="1739" y="1"/>
                  </a:moveTo>
                  <a:lnTo>
                    <a:pt x="1" y="906"/>
                  </a:lnTo>
                  <a:lnTo>
                    <a:pt x="3287" y="2692"/>
                  </a:lnTo>
                  <a:lnTo>
                    <a:pt x="6550" y="906"/>
                  </a:lnTo>
                  <a:lnTo>
                    <a:pt x="4835" y="1"/>
                  </a:lnTo>
                  <a:lnTo>
                    <a:pt x="3287" y="858"/>
                  </a:lnTo>
                  <a:lnTo>
                    <a:pt x="17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110"/>
            <p:cNvSpPr/>
            <p:nvPr/>
          </p:nvSpPr>
          <p:spPr>
            <a:xfrm>
              <a:off x="3575570" y="3756046"/>
              <a:ext cx="194224" cy="80536"/>
            </a:xfrm>
            <a:custGeom>
              <a:avLst/>
              <a:gdLst/>
              <a:ahLst/>
              <a:cxnLst/>
              <a:rect l="l" t="t" r="r" b="b"/>
              <a:pathLst>
                <a:path w="6550" h="2716" extrusionOk="0">
                  <a:moveTo>
                    <a:pt x="1739" y="1"/>
                  </a:moveTo>
                  <a:lnTo>
                    <a:pt x="1" y="929"/>
                  </a:lnTo>
                  <a:lnTo>
                    <a:pt x="3287" y="2715"/>
                  </a:lnTo>
                  <a:lnTo>
                    <a:pt x="6550" y="929"/>
                  </a:lnTo>
                  <a:lnTo>
                    <a:pt x="4835" y="1"/>
                  </a:lnTo>
                  <a:lnTo>
                    <a:pt x="3287" y="882"/>
                  </a:lnTo>
                  <a:lnTo>
                    <a:pt x="17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5" name="Google Shape;14275;p110"/>
          <p:cNvGrpSpPr/>
          <p:nvPr/>
        </p:nvGrpSpPr>
        <p:grpSpPr>
          <a:xfrm>
            <a:off x="2579172" y="3423563"/>
            <a:ext cx="341127" cy="341838"/>
            <a:chOff x="2950603" y="3575963"/>
            <a:chExt cx="341127" cy="341838"/>
          </a:xfrm>
        </p:grpSpPr>
        <p:sp>
          <p:nvSpPr>
            <p:cNvPr id="14276" name="Google Shape;14276;p110"/>
            <p:cNvSpPr/>
            <p:nvPr/>
          </p:nvSpPr>
          <p:spPr>
            <a:xfrm>
              <a:off x="2976757" y="3719988"/>
              <a:ext cx="44508" cy="84094"/>
            </a:xfrm>
            <a:custGeom>
              <a:avLst/>
              <a:gdLst/>
              <a:ahLst/>
              <a:cxnLst/>
              <a:rect l="l" t="t" r="r" b="b"/>
              <a:pathLst>
                <a:path w="1501" h="2836" extrusionOk="0">
                  <a:moveTo>
                    <a:pt x="755" y="1"/>
                  </a:moveTo>
                  <a:cubicBezTo>
                    <a:pt x="742" y="1"/>
                    <a:pt x="728" y="1"/>
                    <a:pt x="715" y="2"/>
                  </a:cubicBezTo>
                  <a:cubicBezTo>
                    <a:pt x="310" y="26"/>
                    <a:pt x="0" y="359"/>
                    <a:pt x="0" y="740"/>
                  </a:cubicBezTo>
                  <a:lnTo>
                    <a:pt x="0" y="2812"/>
                  </a:lnTo>
                  <a:cubicBezTo>
                    <a:pt x="238" y="2717"/>
                    <a:pt x="476" y="2693"/>
                    <a:pt x="738" y="2693"/>
                  </a:cubicBezTo>
                  <a:cubicBezTo>
                    <a:pt x="1024" y="2717"/>
                    <a:pt x="1262" y="2741"/>
                    <a:pt x="1500" y="2836"/>
                  </a:cubicBezTo>
                  <a:lnTo>
                    <a:pt x="1500" y="788"/>
                  </a:lnTo>
                  <a:cubicBezTo>
                    <a:pt x="1500" y="350"/>
                    <a:pt x="1165" y="1"/>
                    <a:pt x="7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110"/>
            <p:cNvSpPr/>
            <p:nvPr/>
          </p:nvSpPr>
          <p:spPr>
            <a:xfrm>
              <a:off x="2976045" y="3575963"/>
              <a:ext cx="45220" cy="129967"/>
            </a:xfrm>
            <a:custGeom>
              <a:avLst/>
              <a:gdLst/>
              <a:ahLst/>
              <a:cxnLst/>
              <a:rect l="l" t="t" r="r" b="b"/>
              <a:pathLst>
                <a:path w="1525" h="4383" extrusionOk="0">
                  <a:moveTo>
                    <a:pt x="0" y="1"/>
                  </a:moveTo>
                  <a:lnTo>
                    <a:pt x="0" y="4383"/>
                  </a:lnTo>
                  <a:cubicBezTo>
                    <a:pt x="215" y="4240"/>
                    <a:pt x="500" y="4168"/>
                    <a:pt x="762" y="4168"/>
                  </a:cubicBezTo>
                  <a:cubicBezTo>
                    <a:pt x="1048" y="4168"/>
                    <a:pt x="1334" y="4264"/>
                    <a:pt x="1524" y="4383"/>
                  </a:cubicBezTo>
                  <a:lnTo>
                    <a:pt x="152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110"/>
            <p:cNvSpPr/>
            <p:nvPr/>
          </p:nvSpPr>
          <p:spPr>
            <a:xfrm>
              <a:off x="2950603" y="3820304"/>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110"/>
            <p:cNvSpPr/>
            <p:nvPr/>
          </p:nvSpPr>
          <p:spPr>
            <a:xfrm>
              <a:off x="3072774" y="3820304"/>
              <a:ext cx="96786" cy="97497"/>
            </a:xfrm>
            <a:custGeom>
              <a:avLst/>
              <a:gdLst/>
              <a:ahLst/>
              <a:cxnLst/>
              <a:rect l="l" t="t" r="r" b="b"/>
              <a:pathLst>
                <a:path w="3264" h="3288" extrusionOk="0">
                  <a:moveTo>
                    <a:pt x="1644" y="1"/>
                  </a:moveTo>
                  <a:cubicBezTo>
                    <a:pt x="739" y="1"/>
                    <a:pt x="1" y="739"/>
                    <a:pt x="1" y="1644"/>
                  </a:cubicBezTo>
                  <a:cubicBezTo>
                    <a:pt x="1" y="2549"/>
                    <a:pt x="739" y="3287"/>
                    <a:pt x="1644" y="3287"/>
                  </a:cubicBezTo>
                  <a:cubicBezTo>
                    <a:pt x="2525" y="3287"/>
                    <a:pt x="3263" y="2549"/>
                    <a:pt x="3263" y="1644"/>
                  </a:cubicBezTo>
                  <a:cubicBezTo>
                    <a:pt x="3263" y="739"/>
                    <a:pt x="2525"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110"/>
            <p:cNvSpPr/>
            <p:nvPr/>
          </p:nvSpPr>
          <p:spPr>
            <a:xfrm>
              <a:off x="3098928" y="3575963"/>
              <a:ext cx="45220" cy="41009"/>
            </a:xfrm>
            <a:custGeom>
              <a:avLst/>
              <a:gdLst/>
              <a:ahLst/>
              <a:cxnLst/>
              <a:rect l="l" t="t" r="r" b="b"/>
              <a:pathLst>
                <a:path w="1525" h="1383" extrusionOk="0">
                  <a:moveTo>
                    <a:pt x="0" y="1"/>
                  </a:moveTo>
                  <a:lnTo>
                    <a:pt x="0" y="1382"/>
                  </a:lnTo>
                  <a:cubicBezTo>
                    <a:pt x="214" y="1239"/>
                    <a:pt x="476" y="1168"/>
                    <a:pt x="762" y="1168"/>
                  </a:cubicBezTo>
                  <a:cubicBezTo>
                    <a:pt x="1048" y="1168"/>
                    <a:pt x="1286" y="1263"/>
                    <a:pt x="1524" y="1382"/>
                  </a:cubicBezTo>
                  <a:lnTo>
                    <a:pt x="152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110"/>
            <p:cNvSpPr/>
            <p:nvPr/>
          </p:nvSpPr>
          <p:spPr>
            <a:xfrm>
              <a:off x="3098928" y="3631029"/>
              <a:ext cx="45220" cy="173052"/>
            </a:xfrm>
            <a:custGeom>
              <a:avLst/>
              <a:gdLst/>
              <a:ahLst/>
              <a:cxnLst/>
              <a:rect l="l" t="t" r="r" b="b"/>
              <a:pathLst>
                <a:path w="1525" h="5836" extrusionOk="0">
                  <a:moveTo>
                    <a:pt x="757" y="0"/>
                  </a:moveTo>
                  <a:cubicBezTo>
                    <a:pt x="743" y="0"/>
                    <a:pt x="729" y="1"/>
                    <a:pt x="714" y="1"/>
                  </a:cubicBezTo>
                  <a:cubicBezTo>
                    <a:pt x="333" y="25"/>
                    <a:pt x="0" y="359"/>
                    <a:pt x="0" y="740"/>
                  </a:cubicBezTo>
                  <a:lnTo>
                    <a:pt x="0" y="5812"/>
                  </a:lnTo>
                  <a:cubicBezTo>
                    <a:pt x="238" y="5717"/>
                    <a:pt x="476" y="5693"/>
                    <a:pt x="762" y="5693"/>
                  </a:cubicBezTo>
                  <a:cubicBezTo>
                    <a:pt x="1024" y="5693"/>
                    <a:pt x="1286" y="5741"/>
                    <a:pt x="1524" y="5836"/>
                  </a:cubicBezTo>
                  <a:lnTo>
                    <a:pt x="1524" y="764"/>
                  </a:lnTo>
                  <a:cubicBezTo>
                    <a:pt x="1524" y="348"/>
                    <a:pt x="1189" y="0"/>
                    <a:pt x="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110"/>
            <p:cNvSpPr/>
            <p:nvPr/>
          </p:nvSpPr>
          <p:spPr>
            <a:xfrm>
              <a:off x="3194232" y="3820304"/>
              <a:ext cx="97497" cy="97497"/>
            </a:xfrm>
            <a:custGeom>
              <a:avLst/>
              <a:gdLst/>
              <a:ahLst/>
              <a:cxnLst/>
              <a:rect l="l" t="t" r="r" b="b"/>
              <a:pathLst>
                <a:path w="3288" h="3288" extrusionOk="0">
                  <a:moveTo>
                    <a:pt x="1644" y="1"/>
                  </a:moveTo>
                  <a:cubicBezTo>
                    <a:pt x="739" y="1"/>
                    <a:pt x="1" y="739"/>
                    <a:pt x="1" y="1644"/>
                  </a:cubicBezTo>
                  <a:cubicBezTo>
                    <a:pt x="1" y="2549"/>
                    <a:pt x="739" y="3287"/>
                    <a:pt x="1644" y="3287"/>
                  </a:cubicBezTo>
                  <a:cubicBezTo>
                    <a:pt x="2549" y="3287"/>
                    <a:pt x="3287" y="2549"/>
                    <a:pt x="3287" y="1644"/>
                  </a:cubicBezTo>
                  <a:cubicBezTo>
                    <a:pt x="3287" y="739"/>
                    <a:pt x="2549"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110"/>
            <p:cNvSpPr/>
            <p:nvPr/>
          </p:nvSpPr>
          <p:spPr>
            <a:xfrm>
              <a:off x="3220386" y="3575963"/>
              <a:ext cx="44508" cy="86200"/>
            </a:xfrm>
            <a:custGeom>
              <a:avLst/>
              <a:gdLst/>
              <a:ahLst/>
              <a:cxnLst/>
              <a:rect l="l" t="t" r="r" b="b"/>
              <a:pathLst>
                <a:path w="1501" h="2907" extrusionOk="0">
                  <a:moveTo>
                    <a:pt x="0" y="1"/>
                  </a:moveTo>
                  <a:lnTo>
                    <a:pt x="0" y="2906"/>
                  </a:lnTo>
                  <a:cubicBezTo>
                    <a:pt x="191" y="2740"/>
                    <a:pt x="476" y="2692"/>
                    <a:pt x="738" y="2692"/>
                  </a:cubicBezTo>
                  <a:cubicBezTo>
                    <a:pt x="1000" y="2692"/>
                    <a:pt x="1310" y="2740"/>
                    <a:pt x="1500" y="2906"/>
                  </a:cubicBezTo>
                  <a:lnTo>
                    <a:pt x="150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110"/>
            <p:cNvSpPr/>
            <p:nvPr/>
          </p:nvSpPr>
          <p:spPr>
            <a:xfrm>
              <a:off x="3220386" y="3676131"/>
              <a:ext cx="44508" cy="127951"/>
            </a:xfrm>
            <a:custGeom>
              <a:avLst/>
              <a:gdLst/>
              <a:ahLst/>
              <a:cxnLst/>
              <a:rect l="l" t="t" r="r" b="b"/>
              <a:pathLst>
                <a:path w="1501" h="4315" extrusionOk="0">
                  <a:moveTo>
                    <a:pt x="791" y="0"/>
                  </a:moveTo>
                  <a:cubicBezTo>
                    <a:pt x="766" y="0"/>
                    <a:pt x="740" y="2"/>
                    <a:pt x="715" y="5"/>
                  </a:cubicBezTo>
                  <a:cubicBezTo>
                    <a:pt x="310" y="28"/>
                    <a:pt x="0" y="362"/>
                    <a:pt x="0" y="743"/>
                  </a:cubicBezTo>
                  <a:lnTo>
                    <a:pt x="0" y="4315"/>
                  </a:lnTo>
                  <a:cubicBezTo>
                    <a:pt x="238" y="4220"/>
                    <a:pt x="500" y="4196"/>
                    <a:pt x="762" y="4196"/>
                  </a:cubicBezTo>
                  <a:cubicBezTo>
                    <a:pt x="1024" y="4196"/>
                    <a:pt x="1262" y="4220"/>
                    <a:pt x="1500" y="4315"/>
                  </a:cubicBezTo>
                  <a:lnTo>
                    <a:pt x="1500" y="767"/>
                  </a:lnTo>
                  <a:cubicBezTo>
                    <a:pt x="1500" y="341"/>
                    <a:pt x="1185" y="0"/>
                    <a:pt x="7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85" name="Google Shape;14285;p110"/>
          <p:cNvSpPr/>
          <p:nvPr/>
        </p:nvSpPr>
        <p:spPr>
          <a:xfrm>
            <a:off x="1831321" y="3410537"/>
            <a:ext cx="341122" cy="341834"/>
          </a:xfrm>
          <a:custGeom>
            <a:avLst/>
            <a:gdLst/>
            <a:ahLst/>
            <a:cxnLst/>
            <a:rect l="l" t="t" r="r" b="b"/>
            <a:pathLst>
              <a:path w="11504" h="11528" extrusionOk="0">
                <a:moveTo>
                  <a:pt x="1" y="1"/>
                </a:moveTo>
                <a:lnTo>
                  <a:pt x="1" y="6097"/>
                </a:lnTo>
                <a:lnTo>
                  <a:pt x="5287" y="6097"/>
                </a:lnTo>
                <a:lnTo>
                  <a:pt x="5287" y="8907"/>
                </a:lnTo>
                <a:lnTo>
                  <a:pt x="6312" y="8907"/>
                </a:lnTo>
                <a:lnTo>
                  <a:pt x="6312" y="6097"/>
                </a:lnTo>
                <a:lnTo>
                  <a:pt x="7002" y="6097"/>
                </a:lnTo>
                <a:lnTo>
                  <a:pt x="7002" y="10527"/>
                </a:lnTo>
                <a:lnTo>
                  <a:pt x="8050" y="10527"/>
                </a:lnTo>
                <a:lnTo>
                  <a:pt x="8050" y="6097"/>
                </a:lnTo>
                <a:lnTo>
                  <a:pt x="8741" y="6097"/>
                </a:lnTo>
                <a:lnTo>
                  <a:pt x="8741" y="9693"/>
                </a:lnTo>
                <a:lnTo>
                  <a:pt x="9765" y="9693"/>
                </a:lnTo>
                <a:lnTo>
                  <a:pt x="9765" y="6097"/>
                </a:lnTo>
                <a:lnTo>
                  <a:pt x="10455" y="6097"/>
                </a:lnTo>
                <a:lnTo>
                  <a:pt x="10455" y="11527"/>
                </a:lnTo>
                <a:lnTo>
                  <a:pt x="11503" y="11527"/>
                </a:lnTo>
                <a:lnTo>
                  <a:pt x="11503" y="5407"/>
                </a:lnTo>
                <a:lnTo>
                  <a:pt x="6312" y="5407"/>
                </a:lnTo>
                <a:lnTo>
                  <a:pt x="6312" y="2620"/>
                </a:lnTo>
                <a:lnTo>
                  <a:pt x="5240" y="2620"/>
                </a:lnTo>
                <a:lnTo>
                  <a:pt x="5240" y="5407"/>
                </a:lnTo>
                <a:lnTo>
                  <a:pt x="4573" y="5407"/>
                </a:lnTo>
                <a:lnTo>
                  <a:pt x="4573" y="977"/>
                </a:lnTo>
                <a:lnTo>
                  <a:pt x="3501" y="977"/>
                </a:lnTo>
                <a:lnTo>
                  <a:pt x="3501" y="5407"/>
                </a:lnTo>
                <a:lnTo>
                  <a:pt x="2835" y="5407"/>
                </a:lnTo>
                <a:lnTo>
                  <a:pt x="2835" y="1811"/>
                </a:lnTo>
                <a:lnTo>
                  <a:pt x="1763" y="1811"/>
                </a:lnTo>
                <a:lnTo>
                  <a:pt x="1763" y="5407"/>
                </a:lnTo>
                <a:lnTo>
                  <a:pt x="1072" y="5407"/>
                </a:lnTo>
                <a:lnTo>
                  <a:pt x="107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86" name="Google Shape;14286;p110"/>
          <p:cNvGrpSpPr/>
          <p:nvPr/>
        </p:nvGrpSpPr>
        <p:grpSpPr>
          <a:xfrm>
            <a:off x="1092631" y="3506583"/>
            <a:ext cx="340415" cy="187169"/>
            <a:chOff x="1759293" y="3649414"/>
            <a:chExt cx="340415" cy="187169"/>
          </a:xfrm>
        </p:grpSpPr>
        <p:sp>
          <p:nvSpPr>
            <p:cNvPr id="14287" name="Google Shape;14287;p110"/>
            <p:cNvSpPr/>
            <p:nvPr/>
          </p:nvSpPr>
          <p:spPr>
            <a:xfrm>
              <a:off x="2002922" y="3649414"/>
              <a:ext cx="96786" cy="105237"/>
            </a:xfrm>
            <a:custGeom>
              <a:avLst/>
              <a:gdLst/>
              <a:ahLst/>
              <a:cxnLst/>
              <a:rect l="l" t="t" r="r" b="b"/>
              <a:pathLst>
                <a:path w="3264" h="3549" extrusionOk="0">
                  <a:moveTo>
                    <a:pt x="1" y="1"/>
                  </a:moveTo>
                  <a:lnTo>
                    <a:pt x="1" y="2811"/>
                  </a:lnTo>
                  <a:lnTo>
                    <a:pt x="930" y="2811"/>
                  </a:lnTo>
                  <a:lnTo>
                    <a:pt x="1668" y="3549"/>
                  </a:lnTo>
                  <a:lnTo>
                    <a:pt x="2406" y="2811"/>
                  </a:lnTo>
                  <a:lnTo>
                    <a:pt x="3264" y="2811"/>
                  </a:lnTo>
                  <a:lnTo>
                    <a:pt x="326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110"/>
            <p:cNvSpPr/>
            <p:nvPr/>
          </p:nvSpPr>
          <p:spPr>
            <a:xfrm>
              <a:off x="1880781" y="3649414"/>
              <a:ext cx="97468" cy="105237"/>
            </a:xfrm>
            <a:custGeom>
              <a:avLst/>
              <a:gdLst/>
              <a:ahLst/>
              <a:cxnLst/>
              <a:rect l="l" t="t" r="r" b="b"/>
              <a:pathLst>
                <a:path w="3287" h="3549" extrusionOk="0">
                  <a:moveTo>
                    <a:pt x="0" y="1"/>
                  </a:moveTo>
                  <a:lnTo>
                    <a:pt x="0" y="2811"/>
                  </a:lnTo>
                  <a:lnTo>
                    <a:pt x="929" y="2811"/>
                  </a:lnTo>
                  <a:lnTo>
                    <a:pt x="1667" y="3549"/>
                  </a:lnTo>
                  <a:lnTo>
                    <a:pt x="2429" y="2811"/>
                  </a:lnTo>
                  <a:lnTo>
                    <a:pt x="3286" y="2811"/>
                  </a:lnTo>
                  <a:lnTo>
                    <a:pt x="328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110"/>
            <p:cNvSpPr/>
            <p:nvPr/>
          </p:nvSpPr>
          <p:spPr>
            <a:xfrm>
              <a:off x="1759293" y="3649414"/>
              <a:ext cx="96786" cy="105237"/>
            </a:xfrm>
            <a:custGeom>
              <a:avLst/>
              <a:gdLst/>
              <a:ahLst/>
              <a:cxnLst/>
              <a:rect l="l" t="t" r="r" b="b"/>
              <a:pathLst>
                <a:path w="3264" h="3549" extrusionOk="0">
                  <a:moveTo>
                    <a:pt x="1" y="1"/>
                  </a:moveTo>
                  <a:lnTo>
                    <a:pt x="1" y="2811"/>
                  </a:lnTo>
                  <a:lnTo>
                    <a:pt x="930" y="2811"/>
                  </a:lnTo>
                  <a:lnTo>
                    <a:pt x="1668" y="3549"/>
                  </a:lnTo>
                  <a:lnTo>
                    <a:pt x="2406" y="2811"/>
                  </a:lnTo>
                  <a:lnTo>
                    <a:pt x="3264" y="2811"/>
                  </a:lnTo>
                  <a:lnTo>
                    <a:pt x="326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110"/>
            <p:cNvSpPr/>
            <p:nvPr/>
          </p:nvSpPr>
          <p:spPr>
            <a:xfrm>
              <a:off x="1879358" y="3773008"/>
              <a:ext cx="99603" cy="63575"/>
            </a:xfrm>
            <a:custGeom>
              <a:avLst/>
              <a:gdLst/>
              <a:ahLst/>
              <a:cxnLst/>
              <a:rect l="l" t="t" r="r" b="b"/>
              <a:pathLst>
                <a:path w="3359" h="2144" extrusionOk="0">
                  <a:moveTo>
                    <a:pt x="0" y="0"/>
                  </a:moveTo>
                  <a:lnTo>
                    <a:pt x="0" y="2143"/>
                  </a:lnTo>
                  <a:lnTo>
                    <a:pt x="3358" y="2143"/>
                  </a:lnTo>
                  <a:lnTo>
                    <a:pt x="33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110"/>
            <p:cNvSpPr/>
            <p:nvPr/>
          </p:nvSpPr>
          <p:spPr>
            <a:xfrm>
              <a:off x="1999393" y="3773008"/>
              <a:ext cx="100314" cy="63575"/>
            </a:xfrm>
            <a:custGeom>
              <a:avLst/>
              <a:gdLst/>
              <a:ahLst/>
              <a:cxnLst/>
              <a:rect l="l" t="t" r="r" b="b"/>
              <a:pathLst>
                <a:path w="3383" h="2144" extrusionOk="0">
                  <a:moveTo>
                    <a:pt x="1" y="0"/>
                  </a:moveTo>
                  <a:lnTo>
                    <a:pt x="1" y="2143"/>
                  </a:lnTo>
                  <a:lnTo>
                    <a:pt x="3383" y="2143"/>
                  </a:lnTo>
                  <a:lnTo>
                    <a:pt x="3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110"/>
            <p:cNvSpPr/>
            <p:nvPr/>
          </p:nvSpPr>
          <p:spPr>
            <a:xfrm>
              <a:off x="1759293" y="3773008"/>
              <a:ext cx="100314" cy="63575"/>
            </a:xfrm>
            <a:custGeom>
              <a:avLst/>
              <a:gdLst/>
              <a:ahLst/>
              <a:cxnLst/>
              <a:rect l="l" t="t" r="r" b="b"/>
              <a:pathLst>
                <a:path w="3383" h="2144" extrusionOk="0">
                  <a:moveTo>
                    <a:pt x="1" y="0"/>
                  </a:moveTo>
                  <a:lnTo>
                    <a:pt x="1" y="2143"/>
                  </a:lnTo>
                  <a:lnTo>
                    <a:pt x="3383" y="2143"/>
                  </a:lnTo>
                  <a:lnTo>
                    <a:pt x="3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3" name="Google Shape;14293;p110"/>
          <p:cNvGrpSpPr/>
          <p:nvPr/>
        </p:nvGrpSpPr>
        <p:grpSpPr>
          <a:xfrm>
            <a:off x="1091949" y="4015014"/>
            <a:ext cx="340384" cy="341125"/>
            <a:chOff x="1758611" y="4157845"/>
            <a:chExt cx="340384" cy="341125"/>
          </a:xfrm>
        </p:grpSpPr>
        <p:sp>
          <p:nvSpPr>
            <p:cNvPr id="14294" name="Google Shape;14294;p110"/>
            <p:cNvSpPr/>
            <p:nvPr/>
          </p:nvSpPr>
          <p:spPr>
            <a:xfrm>
              <a:off x="1759293" y="4157845"/>
              <a:ext cx="186455" cy="163178"/>
            </a:xfrm>
            <a:custGeom>
              <a:avLst/>
              <a:gdLst/>
              <a:ahLst/>
              <a:cxnLst/>
              <a:rect l="l" t="t" r="r" b="b"/>
              <a:pathLst>
                <a:path w="6288" h="5503" extrusionOk="0">
                  <a:moveTo>
                    <a:pt x="5407" y="1"/>
                  </a:moveTo>
                  <a:cubicBezTo>
                    <a:pt x="2478" y="192"/>
                    <a:pt x="120" y="2573"/>
                    <a:pt x="1" y="5502"/>
                  </a:cubicBezTo>
                  <a:lnTo>
                    <a:pt x="1692" y="5502"/>
                  </a:lnTo>
                  <a:lnTo>
                    <a:pt x="2835" y="4383"/>
                  </a:lnTo>
                  <a:lnTo>
                    <a:pt x="3954" y="5502"/>
                  </a:lnTo>
                  <a:lnTo>
                    <a:pt x="5407" y="5502"/>
                  </a:lnTo>
                  <a:lnTo>
                    <a:pt x="5407" y="3764"/>
                  </a:lnTo>
                  <a:lnTo>
                    <a:pt x="6288" y="2883"/>
                  </a:lnTo>
                  <a:lnTo>
                    <a:pt x="5407" y="2025"/>
                  </a:lnTo>
                  <a:lnTo>
                    <a:pt x="54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110"/>
            <p:cNvSpPr/>
            <p:nvPr/>
          </p:nvSpPr>
          <p:spPr>
            <a:xfrm>
              <a:off x="1913251" y="4340744"/>
              <a:ext cx="185032" cy="156802"/>
            </a:xfrm>
            <a:custGeom>
              <a:avLst/>
              <a:gdLst/>
              <a:ahLst/>
              <a:cxnLst/>
              <a:rect l="l" t="t" r="r" b="b"/>
              <a:pathLst>
                <a:path w="6240" h="5288" extrusionOk="0">
                  <a:moveTo>
                    <a:pt x="834" y="1"/>
                  </a:moveTo>
                  <a:lnTo>
                    <a:pt x="834" y="1763"/>
                  </a:lnTo>
                  <a:lnTo>
                    <a:pt x="0" y="2597"/>
                  </a:lnTo>
                  <a:lnTo>
                    <a:pt x="834" y="3430"/>
                  </a:lnTo>
                  <a:lnTo>
                    <a:pt x="834" y="5288"/>
                  </a:lnTo>
                  <a:cubicBezTo>
                    <a:pt x="3692" y="5121"/>
                    <a:pt x="6026" y="2835"/>
                    <a:pt x="6240" y="1"/>
                  </a:cubicBezTo>
                  <a:lnTo>
                    <a:pt x="4597" y="1"/>
                  </a:lnTo>
                  <a:lnTo>
                    <a:pt x="3477" y="1120"/>
                  </a:lnTo>
                  <a:lnTo>
                    <a:pt x="233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110"/>
            <p:cNvSpPr/>
            <p:nvPr/>
          </p:nvSpPr>
          <p:spPr>
            <a:xfrm>
              <a:off x="1758611" y="4313908"/>
              <a:ext cx="161013" cy="185061"/>
            </a:xfrm>
            <a:custGeom>
              <a:avLst/>
              <a:gdLst/>
              <a:ahLst/>
              <a:cxnLst/>
              <a:rect l="l" t="t" r="r" b="b"/>
              <a:pathLst>
                <a:path w="5430" h="6241" extrusionOk="0">
                  <a:moveTo>
                    <a:pt x="2810" y="1"/>
                  </a:moveTo>
                  <a:lnTo>
                    <a:pt x="1953" y="882"/>
                  </a:lnTo>
                  <a:lnTo>
                    <a:pt x="0" y="882"/>
                  </a:lnTo>
                  <a:cubicBezTo>
                    <a:pt x="262" y="3764"/>
                    <a:pt x="2572" y="6050"/>
                    <a:pt x="5430" y="6240"/>
                  </a:cubicBezTo>
                  <a:lnTo>
                    <a:pt x="5430" y="4621"/>
                  </a:lnTo>
                  <a:lnTo>
                    <a:pt x="4311" y="3502"/>
                  </a:lnTo>
                  <a:lnTo>
                    <a:pt x="5430" y="2359"/>
                  </a:lnTo>
                  <a:lnTo>
                    <a:pt x="5430" y="882"/>
                  </a:lnTo>
                  <a:lnTo>
                    <a:pt x="3691" y="882"/>
                  </a:lnTo>
                  <a:lnTo>
                    <a:pt x="28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110"/>
            <p:cNvSpPr/>
            <p:nvPr/>
          </p:nvSpPr>
          <p:spPr>
            <a:xfrm>
              <a:off x="1939376" y="4157845"/>
              <a:ext cx="159619" cy="187878"/>
            </a:xfrm>
            <a:custGeom>
              <a:avLst/>
              <a:gdLst/>
              <a:ahLst/>
              <a:cxnLst/>
              <a:rect l="l" t="t" r="r" b="b"/>
              <a:pathLst>
                <a:path w="5383" h="6336" extrusionOk="0">
                  <a:moveTo>
                    <a:pt x="1" y="1"/>
                  </a:moveTo>
                  <a:lnTo>
                    <a:pt x="1" y="1787"/>
                  </a:lnTo>
                  <a:lnTo>
                    <a:pt x="1120" y="2930"/>
                  </a:lnTo>
                  <a:lnTo>
                    <a:pt x="1" y="4049"/>
                  </a:lnTo>
                  <a:lnTo>
                    <a:pt x="1" y="5502"/>
                  </a:lnTo>
                  <a:lnTo>
                    <a:pt x="1763" y="5502"/>
                  </a:lnTo>
                  <a:lnTo>
                    <a:pt x="2596" y="6336"/>
                  </a:lnTo>
                  <a:lnTo>
                    <a:pt x="3430" y="5502"/>
                  </a:lnTo>
                  <a:lnTo>
                    <a:pt x="5383" y="5502"/>
                  </a:lnTo>
                  <a:cubicBezTo>
                    <a:pt x="5287" y="2573"/>
                    <a:pt x="2954" y="144"/>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98" name="Google Shape;14298;p110"/>
          <p:cNvSpPr/>
          <p:nvPr/>
        </p:nvSpPr>
        <p:spPr>
          <a:xfrm>
            <a:off x="1865273" y="3973330"/>
            <a:ext cx="272536" cy="343584"/>
          </a:xfrm>
          <a:custGeom>
            <a:avLst/>
            <a:gdLst/>
            <a:ahLst/>
            <a:cxnLst/>
            <a:rect l="l" t="t" r="r" b="b"/>
            <a:pathLst>
              <a:path w="9191" h="11587" extrusionOk="0">
                <a:moveTo>
                  <a:pt x="1680" y="1"/>
                </a:moveTo>
                <a:cubicBezTo>
                  <a:pt x="747" y="1"/>
                  <a:pt x="0" y="767"/>
                  <a:pt x="23" y="1679"/>
                </a:cubicBezTo>
                <a:cubicBezTo>
                  <a:pt x="46" y="2537"/>
                  <a:pt x="808" y="3251"/>
                  <a:pt x="1666" y="3251"/>
                </a:cubicBezTo>
                <a:lnTo>
                  <a:pt x="4262" y="3251"/>
                </a:lnTo>
                <a:lnTo>
                  <a:pt x="4262" y="6704"/>
                </a:lnTo>
                <a:lnTo>
                  <a:pt x="3309" y="6704"/>
                </a:lnTo>
                <a:lnTo>
                  <a:pt x="3309" y="5847"/>
                </a:lnTo>
                <a:cubicBezTo>
                  <a:pt x="3309" y="5013"/>
                  <a:pt x="2714" y="4323"/>
                  <a:pt x="1880" y="4204"/>
                </a:cubicBezTo>
                <a:cubicBezTo>
                  <a:pt x="1813" y="4196"/>
                  <a:pt x="1746" y="4192"/>
                  <a:pt x="1680" y="4192"/>
                </a:cubicBezTo>
                <a:cubicBezTo>
                  <a:pt x="747" y="4192"/>
                  <a:pt x="0" y="4959"/>
                  <a:pt x="23" y="5871"/>
                </a:cubicBezTo>
                <a:cubicBezTo>
                  <a:pt x="46" y="6752"/>
                  <a:pt x="808" y="7466"/>
                  <a:pt x="1666" y="7466"/>
                </a:cubicBezTo>
                <a:lnTo>
                  <a:pt x="4262" y="7466"/>
                </a:lnTo>
                <a:lnTo>
                  <a:pt x="4262" y="10919"/>
                </a:lnTo>
                <a:lnTo>
                  <a:pt x="3309" y="10919"/>
                </a:lnTo>
                <a:lnTo>
                  <a:pt x="3309" y="9991"/>
                </a:lnTo>
                <a:cubicBezTo>
                  <a:pt x="3309" y="9157"/>
                  <a:pt x="2714" y="8466"/>
                  <a:pt x="1880" y="8347"/>
                </a:cubicBezTo>
                <a:cubicBezTo>
                  <a:pt x="1813" y="8340"/>
                  <a:pt x="1746" y="8336"/>
                  <a:pt x="1680" y="8336"/>
                </a:cubicBezTo>
                <a:cubicBezTo>
                  <a:pt x="747" y="8336"/>
                  <a:pt x="0" y="9102"/>
                  <a:pt x="23" y="10014"/>
                </a:cubicBezTo>
                <a:cubicBezTo>
                  <a:pt x="46" y="10872"/>
                  <a:pt x="808" y="11586"/>
                  <a:pt x="1666" y="11586"/>
                </a:cubicBezTo>
                <a:lnTo>
                  <a:pt x="4928" y="11586"/>
                </a:lnTo>
                <a:lnTo>
                  <a:pt x="4928" y="9419"/>
                </a:lnTo>
                <a:lnTo>
                  <a:pt x="7500" y="9419"/>
                </a:lnTo>
                <a:cubicBezTo>
                  <a:pt x="8381" y="9419"/>
                  <a:pt x="9144" y="8705"/>
                  <a:pt x="9144" y="7823"/>
                </a:cubicBezTo>
                <a:cubicBezTo>
                  <a:pt x="9166" y="6924"/>
                  <a:pt x="8445" y="6172"/>
                  <a:pt x="7582" y="6172"/>
                </a:cubicBezTo>
                <a:cubicBezTo>
                  <a:pt x="7531" y="6172"/>
                  <a:pt x="7480" y="6175"/>
                  <a:pt x="7429" y="6180"/>
                </a:cubicBezTo>
                <a:cubicBezTo>
                  <a:pt x="6572" y="6228"/>
                  <a:pt x="5929" y="6942"/>
                  <a:pt x="5929" y="7823"/>
                </a:cubicBezTo>
                <a:lnTo>
                  <a:pt x="5929" y="8705"/>
                </a:lnTo>
                <a:lnTo>
                  <a:pt x="4976" y="8705"/>
                </a:lnTo>
                <a:lnTo>
                  <a:pt x="4976" y="5252"/>
                </a:lnTo>
                <a:lnTo>
                  <a:pt x="7524" y="5252"/>
                </a:lnTo>
                <a:cubicBezTo>
                  <a:pt x="8381" y="5252"/>
                  <a:pt x="9144" y="4561"/>
                  <a:pt x="9167" y="3680"/>
                </a:cubicBezTo>
                <a:cubicBezTo>
                  <a:pt x="9190" y="2755"/>
                  <a:pt x="8472" y="1987"/>
                  <a:pt x="7559" y="1987"/>
                </a:cubicBezTo>
                <a:cubicBezTo>
                  <a:pt x="7531" y="1987"/>
                  <a:pt x="7504" y="1988"/>
                  <a:pt x="7477" y="1989"/>
                </a:cubicBezTo>
                <a:cubicBezTo>
                  <a:pt x="6595" y="2013"/>
                  <a:pt x="5881" y="2751"/>
                  <a:pt x="5881" y="3608"/>
                </a:cubicBezTo>
                <a:lnTo>
                  <a:pt x="5881" y="4537"/>
                </a:lnTo>
                <a:lnTo>
                  <a:pt x="4928" y="4537"/>
                </a:lnTo>
                <a:lnTo>
                  <a:pt x="4928" y="12"/>
                </a:lnTo>
                <a:lnTo>
                  <a:pt x="4262" y="12"/>
                </a:lnTo>
                <a:lnTo>
                  <a:pt x="4262" y="2584"/>
                </a:lnTo>
                <a:lnTo>
                  <a:pt x="3309" y="2584"/>
                </a:lnTo>
                <a:lnTo>
                  <a:pt x="3309" y="1656"/>
                </a:lnTo>
                <a:cubicBezTo>
                  <a:pt x="3309" y="822"/>
                  <a:pt x="2714" y="131"/>
                  <a:pt x="1880" y="12"/>
                </a:cubicBezTo>
                <a:cubicBezTo>
                  <a:pt x="1813" y="4"/>
                  <a:pt x="1746"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99" name="Google Shape;14299;p110"/>
          <p:cNvGrpSpPr/>
          <p:nvPr/>
        </p:nvGrpSpPr>
        <p:grpSpPr>
          <a:xfrm>
            <a:off x="2588365" y="3981455"/>
            <a:ext cx="322742" cy="298723"/>
            <a:chOff x="2959796" y="4133855"/>
            <a:chExt cx="322742" cy="298723"/>
          </a:xfrm>
        </p:grpSpPr>
        <p:sp>
          <p:nvSpPr>
            <p:cNvPr id="14300" name="Google Shape;14300;p110"/>
            <p:cNvSpPr/>
            <p:nvPr/>
          </p:nvSpPr>
          <p:spPr>
            <a:xfrm>
              <a:off x="2959796" y="4369004"/>
              <a:ext cx="63575" cy="63575"/>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44" y="477"/>
                    <a:pt x="1668"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110"/>
            <p:cNvSpPr/>
            <p:nvPr/>
          </p:nvSpPr>
          <p:spPr>
            <a:xfrm>
              <a:off x="2959796" y="4289919"/>
              <a:ext cx="63575" cy="63575"/>
            </a:xfrm>
            <a:custGeom>
              <a:avLst/>
              <a:gdLst/>
              <a:ahLst/>
              <a:cxnLst/>
              <a:rect l="l" t="t" r="r" b="b"/>
              <a:pathLst>
                <a:path w="2144" h="2144" extrusionOk="0">
                  <a:moveTo>
                    <a:pt x="1072" y="0"/>
                  </a:moveTo>
                  <a:cubicBezTo>
                    <a:pt x="477" y="0"/>
                    <a:pt x="1" y="500"/>
                    <a:pt x="1" y="1072"/>
                  </a:cubicBezTo>
                  <a:cubicBezTo>
                    <a:pt x="1" y="1667"/>
                    <a:pt x="477" y="2144"/>
                    <a:pt x="1072" y="2144"/>
                  </a:cubicBezTo>
                  <a:cubicBezTo>
                    <a:pt x="1668" y="2144"/>
                    <a:pt x="2144" y="1667"/>
                    <a:pt x="2144" y="1072"/>
                  </a:cubicBezTo>
                  <a:cubicBezTo>
                    <a:pt x="2144" y="500"/>
                    <a:pt x="1668"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110"/>
            <p:cNvSpPr/>
            <p:nvPr/>
          </p:nvSpPr>
          <p:spPr>
            <a:xfrm>
              <a:off x="2959796" y="4212228"/>
              <a:ext cx="63575" cy="63575"/>
            </a:xfrm>
            <a:custGeom>
              <a:avLst/>
              <a:gdLst/>
              <a:ahLst/>
              <a:cxnLst/>
              <a:rect l="l" t="t" r="r" b="b"/>
              <a:pathLst>
                <a:path w="2144" h="2144" extrusionOk="0">
                  <a:moveTo>
                    <a:pt x="1072" y="1"/>
                  </a:moveTo>
                  <a:cubicBezTo>
                    <a:pt x="477" y="1"/>
                    <a:pt x="1" y="501"/>
                    <a:pt x="1" y="1072"/>
                  </a:cubicBezTo>
                  <a:cubicBezTo>
                    <a:pt x="1" y="1668"/>
                    <a:pt x="477" y="2144"/>
                    <a:pt x="1072" y="2144"/>
                  </a:cubicBezTo>
                  <a:cubicBezTo>
                    <a:pt x="1668" y="2144"/>
                    <a:pt x="2144" y="1668"/>
                    <a:pt x="2144" y="1072"/>
                  </a:cubicBezTo>
                  <a:cubicBezTo>
                    <a:pt x="2144" y="501"/>
                    <a:pt x="1668"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110"/>
            <p:cNvSpPr/>
            <p:nvPr/>
          </p:nvSpPr>
          <p:spPr>
            <a:xfrm>
              <a:off x="3045938" y="4369004"/>
              <a:ext cx="63605" cy="63575"/>
            </a:xfrm>
            <a:custGeom>
              <a:avLst/>
              <a:gdLst/>
              <a:ahLst/>
              <a:cxnLst/>
              <a:rect l="l" t="t" r="r" b="b"/>
              <a:pathLst>
                <a:path w="2145" h="2144" extrusionOk="0">
                  <a:moveTo>
                    <a:pt x="1073" y="0"/>
                  </a:moveTo>
                  <a:cubicBezTo>
                    <a:pt x="477" y="0"/>
                    <a:pt x="1" y="477"/>
                    <a:pt x="1" y="1072"/>
                  </a:cubicBezTo>
                  <a:cubicBezTo>
                    <a:pt x="1" y="1667"/>
                    <a:pt x="477" y="2144"/>
                    <a:pt x="1073" y="2144"/>
                  </a:cubicBezTo>
                  <a:cubicBezTo>
                    <a:pt x="1668" y="2144"/>
                    <a:pt x="2144" y="1667"/>
                    <a:pt x="2144" y="1072"/>
                  </a:cubicBezTo>
                  <a:cubicBezTo>
                    <a:pt x="2144" y="477"/>
                    <a:pt x="1668"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110"/>
            <p:cNvSpPr/>
            <p:nvPr/>
          </p:nvSpPr>
          <p:spPr>
            <a:xfrm>
              <a:off x="3045938" y="4289919"/>
              <a:ext cx="63605" cy="63575"/>
            </a:xfrm>
            <a:custGeom>
              <a:avLst/>
              <a:gdLst/>
              <a:ahLst/>
              <a:cxnLst/>
              <a:rect l="l" t="t" r="r" b="b"/>
              <a:pathLst>
                <a:path w="2145" h="2144" extrusionOk="0">
                  <a:moveTo>
                    <a:pt x="1073" y="0"/>
                  </a:moveTo>
                  <a:cubicBezTo>
                    <a:pt x="477" y="0"/>
                    <a:pt x="1" y="500"/>
                    <a:pt x="1" y="1072"/>
                  </a:cubicBezTo>
                  <a:cubicBezTo>
                    <a:pt x="1" y="1667"/>
                    <a:pt x="477" y="2144"/>
                    <a:pt x="1073" y="2144"/>
                  </a:cubicBezTo>
                  <a:cubicBezTo>
                    <a:pt x="1668" y="2144"/>
                    <a:pt x="2144" y="1667"/>
                    <a:pt x="2144" y="1072"/>
                  </a:cubicBezTo>
                  <a:cubicBezTo>
                    <a:pt x="2144" y="500"/>
                    <a:pt x="1668"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110"/>
            <p:cNvSpPr/>
            <p:nvPr/>
          </p:nvSpPr>
          <p:spPr>
            <a:xfrm>
              <a:off x="3132821" y="4369004"/>
              <a:ext cx="63575" cy="63575"/>
            </a:xfrm>
            <a:custGeom>
              <a:avLst/>
              <a:gdLst/>
              <a:ahLst/>
              <a:cxnLst/>
              <a:rect l="l" t="t" r="r" b="b"/>
              <a:pathLst>
                <a:path w="2144" h="2144" extrusionOk="0">
                  <a:moveTo>
                    <a:pt x="1072" y="0"/>
                  </a:moveTo>
                  <a:cubicBezTo>
                    <a:pt x="476" y="0"/>
                    <a:pt x="0" y="477"/>
                    <a:pt x="0" y="1072"/>
                  </a:cubicBezTo>
                  <a:cubicBezTo>
                    <a:pt x="0" y="1667"/>
                    <a:pt x="476" y="2144"/>
                    <a:pt x="1072" y="2144"/>
                  </a:cubicBezTo>
                  <a:cubicBezTo>
                    <a:pt x="1667" y="2144"/>
                    <a:pt x="2143" y="1667"/>
                    <a:pt x="2143" y="1072"/>
                  </a:cubicBezTo>
                  <a:cubicBezTo>
                    <a:pt x="2143" y="477"/>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110"/>
            <p:cNvSpPr/>
            <p:nvPr/>
          </p:nvSpPr>
          <p:spPr>
            <a:xfrm>
              <a:off x="3132821" y="4289919"/>
              <a:ext cx="63575" cy="63575"/>
            </a:xfrm>
            <a:custGeom>
              <a:avLst/>
              <a:gdLst/>
              <a:ahLst/>
              <a:cxnLst/>
              <a:rect l="l" t="t" r="r" b="b"/>
              <a:pathLst>
                <a:path w="2144" h="2144" extrusionOk="0">
                  <a:moveTo>
                    <a:pt x="1072" y="0"/>
                  </a:moveTo>
                  <a:cubicBezTo>
                    <a:pt x="476" y="0"/>
                    <a:pt x="0" y="500"/>
                    <a:pt x="0" y="1072"/>
                  </a:cubicBezTo>
                  <a:cubicBezTo>
                    <a:pt x="0" y="1667"/>
                    <a:pt x="476" y="2144"/>
                    <a:pt x="1072" y="2144"/>
                  </a:cubicBezTo>
                  <a:cubicBezTo>
                    <a:pt x="1667" y="2144"/>
                    <a:pt x="2143" y="1667"/>
                    <a:pt x="2143" y="1072"/>
                  </a:cubicBezTo>
                  <a:cubicBezTo>
                    <a:pt x="2143" y="500"/>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110"/>
            <p:cNvSpPr/>
            <p:nvPr/>
          </p:nvSpPr>
          <p:spPr>
            <a:xfrm>
              <a:off x="3132821" y="4212228"/>
              <a:ext cx="63575" cy="63575"/>
            </a:xfrm>
            <a:custGeom>
              <a:avLst/>
              <a:gdLst/>
              <a:ahLst/>
              <a:cxnLst/>
              <a:rect l="l" t="t" r="r" b="b"/>
              <a:pathLst>
                <a:path w="2144" h="2144" extrusionOk="0">
                  <a:moveTo>
                    <a:pt x="1072" y="1"/>
                  </a:moveTo>
                  <a:cubicBezTo>
                    <a:pt x="476" y="1"/>
                    <a:pt x="0" y="501"/>
                    <a:pt x="0" y="1072"/>
                  </a:cubicBezTo>
                  <a:cubicBezTo>
                    <a:pt x="0" y="1668"/>
                    <a:pt x="476" y="2144"/>
                    <a:pt x="1072" y="2144"/>
                  </a:cubicBezTo>
                  <a:cubicBezTo>
                    <a:pt x="1667" y="2144"/>
                    <a:pt x="2143" y="1668"/>
                    <a:pt x="2143" y="1072"/>
                  </a:cubicBezTo>
                  <a:cubicBezTo>
                    <a:pt x="2143" y="501"/>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110"/>
            <p:cNvSpPr/>
            <p:nvPr/>
          </p:nvSpPr>
          <p:spPr>
            <a:xfrm>
              <a:off x="3218963" y="4369004"/>
              <a:ext cx="63575" cy="63575"/>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110"/>
            <p:cNvSpPr/>
            <p:nvPr/>
          </p:nvSpPr>
          <p:spPr>
            <a:xfrm>
              <a:off x="3218963" y="4289919"/>
              <a:ext cx="63575" cy="63575"/>
            </a:xfrm>
            <a:custGeom>
              <a:avLst/>
              <a:gdLst/>
              <a:ahLst/>
              <a:cxnLst/>
              <a:rect l="l" t="t" r="r" b="b"/>
              <a:pathLst>
                <a:path w="2144" h="2144" extrusionOk="0">
                  <a:moveTo>
                    <a:pt x="1072" y="0"/>
                  </a:moveTo>
                  <a:cubicBezTo>
                    <a:pt x="477" y="0"/>
                    <a:pt x="0" y="500"/>
                    <a:pt x="0" y="1072"/>
                  </a:cubicBezTo>
                  <a:cubicBezTo>
                    <a:pt x="0" y="1667"/>
                    <a:pt x="477" y="2144"/>
                    <a:pt x="1072" y="2144"/>
                  </a:cubicBezTo>
                  <a:cubicBezTo>
                    <a:pt x="1667" y="2144"/>
                    <a:pt x="2144" y="1667"/>
                    <a:pt x="2144" y="1072"/>
                  </a:cubicBezTo>
                  <a:cubicBezTo>
                    <a:pt x="2144" y="500"/>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110"/>
            <p:cNvSpPr/>
            <p:nvPr/>
          </p:nvSpPr>
          <p:spPr>
            <a:xfrm>
              <a:off x="3218963" y="4212228"/>
              <a:ext cx="63575" cy="63575"/>
            </a:xfrm>
            <a:custGeom>
              <a:avLst/>
              <a:gdLst/>
              <a:ahLst/>
              <a:cxnLst/>
              <a:rect l="l" t="t" r="r" b="b"/>
              <a:pathLst>
                <a:path w="2144" h="2144" extrusionOk="0">
                  <a:moveTo>
                    <a:pt x="1072" y="1"/>
                  </a:moveTo>
                  <a:cubicBezTo>
                    <a:pt x="477" y="1"/>
                    <a:pt x="0" y="501"/>
                    <a:pt x="0" y="1072"/>
                  </a:cubicBezTo>
                  <a:cubicBezTo>
                    <a:pt x="0" y="1668"/>
                    <a:pt x="477" y="2144"/>
                    <a:pt x="1072" y="2144"/>
                  </a:cubicBezTo>
                  <a:cubicBezTo>
                    <a:pt x="1667" y="2144"/>
                    <a:pt x="2144" y="1668"/>
                    <a:pt x="2144" y="1072"/>
                  </a:cubicBezTo>
                  <a:cubicBezTo>
                    <a:pt x="2144" y="501"/>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110"/>
            <p:cNvSpPr/>
            <p:nvPr/>
          </p:nvSpPr>
          <p:spPr>
            <a:xfrm>
              <a:off x="3218963" y="4133855"/>
              <a:ext cx="63575" cy="63575"/>
            </a:xfrm>
            <a:custGeom>
              <a:avLst/>
              <a:gdLst/>
              <a:ahLst/>
              <a:cxnLst/>
              <a:rect l="l" t="t" r="r" b="b"/>
              <a:pathLst>
                <a:path w="2144" h="2144" extrusionOk="0">
                  <a:moveTo>
                    <a:pt x="1072" y="0"/>
                  </a:moveTo>
                  <a:cubicBezTo>
                    <a:pt x="477" y="0"/>
                    <a:pt x="0" y="477"/>
                    <a:pt x="0" y="1072"/>
                  </a:cubicBezTo>
                  <a:cubicBezTo>
                    <a:pt x="0" y="1667"/>
                    <a:pt x="477" y="2144"/>
                    <a:pt x="1072" y="2144"/>
                  </a:cubicBezTo>
                  <a:cubicBezTo>
                    <a:pt x="1667" y="2144"/>
                    <a:pt x="2144" y="1667"/>
                    <a:pt x="2144" y="1072"/>
                  </a:cubicBezTo>
                  <a:cubicBezTo>
                    <a:pt x="2144" y="477"/>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12" name="Google Shape;14312;p110"/>
          <p:cNvSpPr/>
          <p:nvPr/>
        </p:nvSpPr>
        <p:spPr>
          <a:xfrm>
            <a:off x="3272838" y="3977687"/>
            <a:ext cx="341093" cy="341093"/>
          </a:xfrm>
          <a:custGeom>
            <a:avLst/>
            <a:gdLst/>
            <a:ahLst/>
            <a:cxnLst/>
            <a:rect l="l" t="t" r="r" b="b"/>
            <a:pathLst>
              <a:path w="11503" h="11503" extrusionOk="0">
                <a:moveTo>
                  <a:pt x="0" y="1"/>
                </a:moveTo>
                <a:lnTo>
                  <a:pt x="0" y="11503"/>
                </a:lnTo>
                <a:lnTo>
                  <a:pt x="11503" y="11503"/>
                </a:lnTo>
                <a:lnTo>
                  <a:pt x="11503" y="10265"/>
                </a:lnTo>
                <a:lnTo>
                  <a:pt x="10836" y="10265"/>
                </a:lnTo>
                <a:lnTo>
                  <a:pt x="10836" y="10360"/>
                </a:lnTo>
                <a:lnTo>
                  <a:pt x="10836" y="10908"/>
                </a:lnTo>
                <a:lnTo>
                  <a:pt x="691" y="10908"/>
                </a:lnTo>
                <a:lnTo>
                  <a:pt x="691" y="9955"/>
                </a:lnTo>
                <a:lnTo>
                  <a:pt x="2072" y="9026"/>
                </a:lnTo>
                <a:cubicBezTo>
                  <a:pt x="2243" y="9154"/>
                  <a:pt x="2490" y="9244"/>
                  <a:pt x="2746" y="9244"/>
                </a:cubicBezTo>
                <a:cubicBezTo>
                  <a:pt x="2775" y="9244"/>
                  <a:pt x="2805" y="9243"/>
                  <a:pt x="2834" y="9240"/>
                </a:cubicBezTo>
                <a:cubicBezTo>
                  <a:pt x="3334" y="9169"/>
                  <a:pt x="3739" y="8788"/>
                  <a:pt x="3787" y="8288"/>
                </a:cubicBezTo>
                <a:cubicBezTo>
                  <a:pt x="3811" y="8002"/>
                  <a:pt x="3739" y="7740"/>
                  <a:pt x="3620" y="7526"/>
                </a:cubicBezTo>
                <a:lnTo>
                  <a:pt x="4049" y="6788"/>
                </a:lnTo>
                <a:cubicBezTo>
                  <a:pt x="4144" y="6811"/>
                  <a:pt x="4239" y="6811"/>
                  <a:pt x="4335" y="6811"/>
                </a:cubicBezTo>
                <a:cubicBezTo>
                  <a:pt x="4596" y="6811"/>
                  <a:pt x="4835" y="6740"/>
                  <a:pt x="5001" y="6549"/>
                </a:cubicBezTo>
                <a:lnTo>
                  <a:pt x="5644" y="7002"/>
                </a:lnTo>
                <a:cubicBezTo>
                  <a:pt x="5597" y="7145"/>
                  <a:pt x="5597" y="7288"/>
                  <a:pt x="5644" y="7454"/>
                </a:cubicBezTo>
                <a:cubicBezTo>
                  <a:pt x="5716" y="7859"/>
                  <a:pt x="6049" y="8193"/>
                  <a:pt x="6478" y="8264"/>
                </a:cubicBezTo>
                <a:cubicBezTo>
                  <a:pt x="6531" y="8272"/>
                  <a:pt x="6584" y="8276"/>
                  <a:pt x="6636" y="8276"/>
                </a:cubicBezTo>
                <a:cubicBezTo>
                  <a:pt x="7215" y="8276"/>
                  <a:pt x="7716" y="7806"/>
                  <a:pt x="7716" y="7216"/>
                </a:cubicBezTo>
                <a:cubicBezTo>
                  <a:pt x="7716" y="7026"/>
                  <a:pt x="7692" y="6883"/>
                  <a:pt x="7597" y="6764"/>
                </a:cubicBezTo>
                <a:lnTo>
                  <a:pt x="8169" y="6145"/>
                </a:lnTo>
                <a:cubicBezTo>
                  <a:pt x="8289" y="6196"/>
                  <a:pt x="8434" y="6235"/>
                  <a:pt x="8585" y="6235"/>
                </a:cubicBezTo>
                <a:cubicBezTo>
                  <a:pt x="8644" y="6235"/>
                  <a:pt x="8704" y="6229"/>
                  <a:pt x="8764" y="6216"/>
                </a:cubicBezTo>
                <a:cubicBezTo>
                  <a:pt x="9240" y="6168"/>
                  <a:pt x="9621" y="5787"/>
                  <a:pt x="9693" y="5311"/>
                </a:cubicBezTo>
                <a:cubicBezTo>
                  <a:pt x="9717" y="4978"/>
                  <a:pt x="9621" y="4668"/>
                  <a:pt x="9407" y="4478"/>
                </a:cubicBezTo>
                <a:lnTo>
                  <a:pt x="9836" y="3882"/>
                </a:lnTo>
                <a:cubicBezTo>
                  <a:pt x="9907" y="3894"/>
                  <a:pt x="9979" y="3900"/>
                  <a:pt x="10056" y="3900"/>
                </a:cubicBezTo>
                <a:cubicBezTo>
                  <a:pt x="10133" y="3900"/>
                  <a:pt x="10217" y="3894"/>
                  <a:pt x="10312" y="3882"/>
                </a:cubicBezTo>
                <a:cubicBezTo>
                  <a:pt x="10717" y="3787"/>
                  <a:pt x="11050" y="3454"/>
                  <a:pt x="11145" y="3049"/>
                </a:cubicBezTo>
                <a:cubicBezTo>
                  <a:pt x="11277" y="2391"/>
                  <a:pt x="10762" y="1773"/>
                  <a:pt x="10121" y="1773"/>
                </a:cubicBezTo>
                <a:cubicBezTo>
                  <a:pt x="10067" y="1773"/>
                  <a:pt x="10011" y="1777"/>
                  <a:pt x="9955" y="1787"/>
                </a:cubicBezTo>
                <a:cubicBezTo>
                  <a:pt x="9478" y="1858"/>
                  <a:pt x="9097" y="2239"/>
                  <a:pt x="9026" y="2739"/>
                </a:cubicBezTo>
                <a:cubicBezTo>
                  <a:pt x="9002" y="3049"/>
                  <a:pt x="9097" y="3311"/>
                  <a:pt x="9264" y="3525"/>
                </a:cubicBezTo>
                <a:lnTo>
                  <a:pt x="8859" y="4144"/>
                </a:lnTo>
                <a:cubicBezTo>
                  <a:pt x="8788" y="4120"/>
                  <a:pt x="8693" y="4120"/>
                  <a:pt x="8645" y="4120"/>
                </a:cubicBezTo>
                <a:cubicBezTo>
                  <a:pt x="8050" y="4120"/>
                  <a:pt x="7573" y="4597"/>
                  <a:pt x="7573" y="5192"/>
                </a:cubicBezTo>
                <a:cubicBezTo>
                  <a:pt x="7573" y="5359"/>
                  <a:pt x="7621" y="5549"/>
                  <a:pt x="7692" y="5692"/>
                </a:cubicBezTo>
                <a:lnTo>
                  <a:pt x="7145" y="6288"/>
                </a:lnTo>
                <a:cubicBezTo>
                  <a:pt x="7002" y="6192"/>
                  <a:pt x="6835" y="6168"/>
                  <a:pt x="6668" y="6168"/>
                </a:cubicBezTo>
                <a:cubicBezTo>
                  <a:pt x="6406" y="6168"/>
                  <a:pt x="6168" y="6264"/>
                  <a:pt x="5954" y="6430"/>
                </a:cubicBezTo>
                <a:lnTo>
                  <a:pt x="5335" y="6002"/>
                </a:lnTo>
                <a:cubicBezTo>
                  <a:pt x="5359" y="5883"/>
                  <a:pt x="5359" y="5764"/>
                  <a:pt x="5335" y="5645"/>
                </a:cubicBezTo>
                <a:cubicBezTo>
                  <a:pt x="5287" y="5168"/>
                  <a:pt x="4882" y="4763"/>
                  <a:pt x="4382" y="4716"/>
                </a:cubicBezTo>
                <a:cubicBezTo>
                  <a:pt x="4344" y="4711"/>
                  <a:pt x="4306" y="4709"/>
                  <a:pt x="4269" y="4709"/>
                </a:cubicBezTo>
                <a:cubicBezTo>
                  <a:pt x="3698" y="4709"/>
                  <a:pt x="3215" y="5206"/>
                  <a:pt x="3215" y="5787"/>
                </a:cubicBezTo>
                <a:cubicBezTo>
                  <a:pt x="3215" y="6049"/>
                  <a:pt x="3310" y="6264"/>
                  <a:pt x="3453" y="6478"/>
                </a:cubicBezTo>
                <a:lnTo>
                  <a:pt x="3049" y="7145"/>
                </a:lnTo>
                <a:cubicBezTo>
                  <a:pt x="2953" y="7121"/>
                  <a:pt x="2834" y="7097"/>
                  <a:pt x="2715" y="7097"/>
                </a:cubicBezTo>
                <a:cubicBezTo>
                  <a:pt x="2120" y="7097"/>
                  <a:pt x="1643" y="7573"/>
                  <a:pt x="1643" y="8169"/>
                </a:cubicBezTo>
                <a:cubicBezTo>
                  <a:pt x="1643" y="8240"/>
                  <a:pt x="1643" y="8336"/>
                  <a:pt x="1667" y="8431"/>
                </a:cubicBezTo>
                <a:lnTo>
                  <a:pt x="691" y="9074"/>
                </a:lnTo>
                <a:lnTo>
                  <a:pt x="691" y="691"/>
                </a:lnTo>
                <a:lnTo>
                  <a:pt x="1239" y="691"/>
                </a:lnTo>
                <a:lnTo>
                  <a:pt x="123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13" name="Google Shape;14313;p110"/>
          <p:cNvGrpSpPr/>
          <p:nvPr/>
        </p:nvGrpSpPr>
        <p:grpSpPr>
          <a:xfrm>
            <a:off x="4042436" y="3978232"/>
            <a:ext cx="341096" cy="341809"/>
            <a:chOff x="4118636" y="4140201"/>
            <a:chExt cx="341096" cy="341809"/>
          </a:xfrm>
        </p:grpSpPr>
        <p:sp>
          <p:nvSpPr>
            <p:cNvPr id="14314" name="Google Shape;14314;p110"/>
            <p:cNvSpPr/>
            <p:nvPr/>
          </p:nvSpPr>
          <p:spPr>
            <a:xfrm>
              <a:off x="4181471" y="4203065"/>
              <a:ext cx="98891" cy="211867"/>
            </a:xfrm>
            <a:custGeom>
              <a:avLst/>
              <a:gdLst/>
              <a:ahLst/>
              <a:cxnLst/>
              <a:rect l="l" t="t" r="r" b="b"/>
              <a:pathLst>
                <a:path w="3335" h="7145" extrusionOk="0">
                  <a:moveTo>
                    <a:pt x="3335" y="0"/>
                  </a:moveTo>
                  <a:cubicBezTo>
                    <a:pt x="1453" y="167"/>
                    <a:pt x="1" y="1715"/>
                    <a:pt x="1" y="3620"/>
                  </a:cubicBezTo>
                  <a:cubicBezTo>
                    <a:pt x="1" y="5287"/>
                    <a:pt x="1096" y="6692"/>
                    <a:pt x="2620" y="7144"/>
                  </a:cubicBezTo>
                  <a:lnTo>
                    <a:pt x="3335" y="3596"/>
                  </a:lnTo>
                  <a:lnTo>
                    <a:pt x="333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110"/>
            <p:cNvSpPr/>
            <p:nvPr/>
          </p:nvSpPr>
          <p:spPr>
            <a:xfrm>
              <a:off x="4277517" y="4327341"/>
              <a:ext cx="95362" cy="91834"/>
            </a:xfrm>
            <a:custGeom>
              <a:avLst/>
              <a:gdLst/>
              <a:ahLst/>
              <a:cxnLst/>
              <a:rect l="l" t="t" r="r" b="b"/>
              <a:pathLst>
                <a:path w="3216" h="3097" extrusionOk="0">
                  <a:moveTo>
                    <a:pt x="620" y="0"/>
                  </a:moveTo>
                  <a:lnTo>
                    <a:pt x="0" y="3072"/>
                  </a:lnTo>
                  <a:cubicBezTo>
                    <a:pt x="119" y="3072"/>
                    <a:pt x="262" y="3096"/>
                    <a:pt x="381" y="3096"/>
                  </a:cubicBezTo>
                  <a:cubicBezTo>
                    <a:pt x="1548" y="3096"/>
                    <a:pt x="2572" y="2596"/>
                    <a:pt x="3215" y="1787"/>
                  </a:cubicBezTo>
                  <a:lnTo>
                    <a:pt x="62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110"/>
            <p:cNvSpPr/>
            <p:nvPr/>
          </p:nvSpPr>
          <p:spPr>
            <a:xfrm>
              <a:off x="4298689" y="4140201"/>
              <a:ext cx="161043" cy="258481"/>
            </a:xfrm>
            <a:custGeom>
              <a:avLst/>
              <a:gdLst/>
              <a:ahLst/>
              <a:cxnLst/>
              <a:rect l="l" t="t" r="r" b="b"/>
              <a:pathLst>
                <a:path w="5431" h="8717" extrusionOk="0">
                  <a:moveTo>
                    <a:pt x="1" y="1"/>
                  </a:moveTo>
                  <a:lnTo>
                    <a:pt x="1" y="1429"/>
                  </a:lnTo>
                  <a:lnTo>
                    <a:pt x="25" y="1429"/>
                  </a:lnTo>
                  <a:cubicBezTo>
                    <a:pt x="2263" y="1620"/>
                    <a:pt x="4025" y="3478"/>
                    <a:pt x="4025" y="5740"/>
                  </a:cubicBezTo>
                  <a:cubicBezTo>
                    <a:pt x="4025" y="6550"/>
                    <a:pt x="3811" y="7264"/>
                    <a:pt x="3430" y="7907"/>
                  </a:cubicBezTo>
                  <a:lnTo>
                    <a:pt x="4573" y="8717"/>
                  </a:lnTo>
                  <a:cubicBezTo>
                    <a:pt x="5121" y="7836"/>
                    <a:pt x="5431" y="6812"/>
                    <a:pt x="5431" y="5740"/>
                  </a:cubicBezTo>
                  <a:cubicBezTo>
                    <a:pt x="5431" y="4192"/>
                    <a:pt x="4835" y="2763"/>
                    <a:pt x="3716" y="1668"/>
                  </a:cubicBezTo>
                  <a:cubicBezTo>
                    <a:pt x="2716" y="667"/>
                    <a:pt x="1406" y="72"/>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110"/>
            <p:cNvSpPr/>
            <p:nvPr/>
          </p:nvSpPr>
          <p:spPr>
            <a:xfrm>
              <a:off x="4266219" y="4391599"/>
              <a:ext cx="158908" cy="90410"/>
            </a:xfrm>
            <a:custGeom>
              <a:avLst/>
              <a:gdLst/>
              <a:ahLst/>
              <a:cxnLst/>
              <a:rect l="l" t="t" r="r" b="b"/>
              <a:pathLst>
                <a:path w="5359" h="3049" extrusionOk="0">
                  <a:moveTo>
                    <a:pt x="4168" y="1"/>
                  </a:moveTo>
                  <a:cubicBezTo>
                    <a:pt x="3358" y="1001"/>
                    <a:pt x="2144" y="1620"/>
                    <a:pt x="810" y="1620"/>
                  </a:cubicBezTo>
                  <a:cubicBezTo>
                    <a:pt x="620" y="1620"/>
                    <a:pt x="453" y="1620"/>
                    <a:pt x="262" y="1596"/>
                  </a:cubicBezTo>
                  <a:lnTo>
                    <a:pt x="0" y="2977"/>
                  </a:lnTo>
                  <a:cubicBezTo>
                    <a:pt x="262" y="3025"/>
                    <a:pt x="524" y="3049"/>
                    <a:pt x="810" y="3049"/>
                  </a:cubicBezTo>
                  <a:cubicBezTo>
                    <a:pt x="2358" y="3049"/>
                    <a:pt x="3787" y="2453"/>
                    <a:pt x="4882" y="1358"/>
                  </a:cubicBezTo>
                  <a:cubicBezTo>
                    <a:pt x="5049" y="1167"/>
                    <a:pt x="5216" y="1001"/>
                    <a:pt x="5359" y="810"/>
                  </a:cubicBezTo>
                  <a:lnTo>
                    <a:pt x="41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110"/>
            <p:cNvSpPr/>
            <p:nvPr/>
          </p:nvSpPr>
          <p:spPr>
            <a:xfrm>
              <a:off x="4118636" y="4140913"/>
              <a:ext cx="160331" cy="335459"/>
            </a:xfrm>
            <a:custGeom>
              <a:avLst/>
              <a:gdLst/>
              <a:ahLst/>
              <a:cxnLst/>
              <a:rect l="l" t="t" r="r" b="b"/>
              <a:pathLst>
                <a:path w="5407" h="11313" extrusionOk="0">
                  <a:moveTo>
                    <a:pt x="5406" y="0"/>
                  </a:moveTo>
                  <a:cubicBezTo>
                    <a:pt x="4025" y="96"/>
                    <a:pt x="2715" y="667"/>
                    <a:pt x="1691" y="1667"/>
                  </a:cubicBezTo>
                  <a:cubicBezTo>
                    <a:pt x="619" y="2739"/>
                    <a:pt x="0" y="4216"/>
                    <a:pt x="0" y="5764"/>
                  </a:cubicBezTo>
                  <a:cubicBezTo>
                    <a:pt x="0" y="7311"/>
                    <a:pt x="596" y="8740"/>
                    <a:pt x="1691" y="9836"/>
                  </a:cubicBezTo>
                  <a:cubicBezTo>
                    <a:pt x="2429" y="10574"/>
                    <a:pt x="3334" y="11074"/>
                    <a:pt x="4287" y="11312"/>
                  </a:cubicBezTo>
                  <a:lnTo>
                    <a:pt x="4596" y="9931"/>
                  </a:lnTo>
                  <a:cubicBezTo>
                    <a:pt x="2763" y="9407"/>
                    <a:pt x="1429" y="7716"/>
                    <a:pt x="1429" y="5764"/>
                  </a:cubicBezTo>
                  <a:cubicBezTo>
                    <a:pt x="1429" y="3454"/>
                    <a:pt x="3191" y="1620"/>
                    <a:pt x="5406" y="1429"/>
                  </a:cubicBezTo>
                  <a:lnTo>
                    <a:pt x="540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110"/>
            <p:cNvSpPr/>
            <p:nvPr/>
          </p:nvSpPr>
          <p:spPr>
            <a:xfrm>
              <a:off x="4299401" y="4203065"/>
              <a:ext cx="98891" cy="161725"/>
            </a:xfrm>
            <a:custGeom>
              <a:avLst/>
              <a:gdLst/>
              <a:ahLst/>
              <a:cxnLst/>
              <a:rect l="l" t="t" r="r" b="b"/>
              <a:pathLst>
                <a:path w="3335" h="5454" extrusionOk="0">
                  <a:moveTo>
                    <a:pt x="1" y="0"/>
                  </a:moveTo>
                  <a:lnTo>
                    <a:pt x="1" y="3477"/>
                  </a:lnTo>
                  <a:lnTo>
                    <a:pt x="2858" y="5454"/>
                  </a:lnTo>
                  <a:cubicBezTo>
                    <a:pt x="3168" y="4906"/>
                    <a:pt x="3335" y="4311"/>
                    <a:pt x="3335" y="3668"/>
                  </a:cubicBezTo>
                  <a:cubicBezTo>
                    <a:pt x="3335" y="1715"/>
                    <a:pt x="1858" y="167"/>
                    <a:pt x="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0" name="Google Shape;14320;p110"/>
          <p:cNvGrpSpPr/>
          <p:nvPr/>
        </p:nvGrpSpPr>
        <p:grpSpPr>
          <a:xfrm>
            <a:off x="4781640" y="3977520"/>
            <a:ext cx="341839" cy="340411"/>
            <a:chOff x="4705440" y="4139489"/>
            <a:chExt cx="341839" cy="340411"/>
          </a:xfrm>
        </p:grpSpPr>
        <p:sp>
          <p:nvSpPr>
            <p:cNvPr id="14321" name="Google Shape;14321;p110"/>
            <p:cNvSpPr/>
            <p:nvPr/>
          </p:nvSpPr>
          <p:spPr>
            <a:xfrm>
              <a:off x="4705440" y="4139489"/>
              <a:ext cx="64998" cy="340411"/>
            </a:xfrm>
            <a:custGeom>
              <a:avLst/>
              <a:gdLst/>
              <a:ahLst/>
              <a:cxnLst/>
              <a:rect l="l" t="t" r="r" b="b"/>
              <a:pathLst>
                <a:path w="2192" h="11480" extrusionOk="0">
                  <a:moveTo>
                    <a:pt x="763" y="1"/>
                  </a:moveTo>
                  <a:lnTo>
                    <a:pt x="763" y="1358"/>
                  </a:lnTo>
                  <a:cubicBezTo>
                    <a:pt x="334" y="1525"/>
                    <a:pt x="1" y="1906"/>
                    <a:pt x="1" y="2382"/>
                  </a:cubicBezTo>
                  <a:cubicBezTo>
                    <a:pt x="1" y="2859"/>
                    <a:pt x="311" y="3240"/>
                    <a:pt x="763" y="3382"/>
                  </a:cubicBezTo>
                  <a:lnTo>
                    <a:pt x="763" y="4740"/>
                  </a:lnTo>
                  <a:cubicBezTo>
                    <a:pt x="334" y="4883"/>
                    <a:pt x="1" y="5264"/>
                    <a:pt x="1" y="5740"/>
                  </a:cubicBezTo>
                  <a:cubicBezTo>
                    <a:pt x="1" y="6216"/>
                    <a:pt x="311" y="6597"/>
                    <a:pt x="763" y="6740"/>
                  </a:cubicBezTo>
                  <a:lnTo>
                    <a:pt x="763" y="8098"/>
                  </a:lnTo>
                  <a:cubicBezTo>
                    <a:pt x="334" y="8241"/>
                    <a:pt x="1" y="8622"/>
                    <a:pt x="1" y="9098"/>
                  </a:cubicBezTo>
                  <a:cubicBezTo>
                    <a:pt x="1" y="9574"/>
                    <a:pt x="311" y="9955"/>
                    <a:pt x="763" y="10122"/>
                  </a:cubicBezTo>
                  <a:lnTo>
                    <a:pt x="763" y="11479"/>
                  </a:lnTo>
                  <a:lnTo>
                    <a:pt x="1430" y="11479"/>
                  </a:lnTo>
                  <a:lnTo>
                    <a:pt x="1430" y="10122"/>
                  </a:lnTo>
                  <a:cubicBezTo>
                    <a:pt x="1859" y="9955"/>
                    <a:pt x="2192" y="9574"/>
                    <a:pt x="2192" y="9098"/>
                  </a:cubicBezTo>
                  <a:cubicBezTo>
                    <a:pt x="2192" y="8622"/>
                    <a:pt x="1882" y="8241"/>
                    <a:pt x="1430" y="8098"/>
                  </a:cubicBezTo>
                  <a:lnTo>
                    <a:pt x="1430" y="6740"/>
                  </a:lnTo>
                  <a:cubicBezTo>
                    <a:pt x="1859" y="6597"/>
                    <a:pt x="2192" y="6216"/>
                    <a:pt x="2192" y="5740"/>
                  </a:cubicBezTo>
                  <a:cubicBezTo>
                    <a:pt x="2192" y="5264"/>
                    <a:pt x="1882" y="4883"/>
                    <a:pt x="1430" y="4740"/>
                  </a:cubicBezTo>
                  <a:lnTo>
                    <a:pt x="1430" y="3382"/>
                  </a:lnTo>
                  <a:cubicBezTo>
                    <a:pt x="1859" y="3240"/>
                    <a:pt x="2144" y="2859"/>
                    <a:pt x="2144" y="2382"/>
                  </a:cubicBezTo>
                  <a:cubicBezTo>
                    <a:pt x="2144" y="1906"/>
                    <a:pt x="1859" y="1525"/>
                    <a:pt x="1406" y="1358"/>
                  </a:cubicBezTo>
                  <a:lnTo>
                    <a:pt x="14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110"/>
            <p:cNvSpPr/>
            <p:nvPr/>
          </p:nvSpPr>
          <p:spPr>
            <a:xfrm>
              <a:off x="4784554" y="4174094"/>
              <a:ext cx="190695" cy="75584"/>
            </a:xfrm>
            <a:custGeom>
              <a:avLst/>
              <a:gdLst/>
              <a:ahLst/>
              <a:cxnLst/>
              <a:rect l="l" t="t" r="r" b="b"/>
              <a:pathLst>
                <a:path w="6431" h="2549" extrusionOk="0">
                  <a:moveTo>
                    <a:pt x="1096" y="1"/>
                  </a:moveTo>
                  <a:lnTo>
                    <a:pt x="0" y="1263"/>
                  </a:lnTo>
                  <a:lnTo>
                    <a:pt x="1072" y="2549"/>
                  </a:lnTo>
                  <a:lnTo>
                    <a:pt x="6430" y="2549"/>
                  </a:lnTo>
                  <a:lnTo>
                    <a:pt x="64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110"/>
            <p:cNvSpPr/>
            <p:nvPr/>
          </p:nvSpPr>
          <p:spPr>
            <a:xfrm>
              <a:off x="4994290" y="4174094"/>
              <a:ext cx="52989" cy="75584"/>
            </a:xfrm>
            <a:custGeom>
              <a:avLst/>
              <a:gdLst/>
              <a:ahLst/>
              <a:cxnLst/>
              <a:rect l="l" t="t" r="r" b="b"/>
              <a:pathLst>
                <a:path w="1787" h="2549" extrusionOk="0">
                  <a:moveTo>
                    <a:pt x="0" y="1"/>
                  </a:moveTo>
                  <a:lnTo>
                    <a:pt x="0" y="2549"/>
                  </a:lnTo>
                  <a:lnTo>
                    <a:pt x="1786" y="2549"/>
                  </a:lnTo>
                  <a:lnTo>
                    <a:pt x="178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110"/>
            <p:cNvSpPr/>
            <p:nvPr/>
          </p:nvSpPr>
          <p:spPr>
            <a:xfrm>
              <a:off x="4784554" y="4271564"/>
              <a:ext cx="190695" cy="76296"/>
            </a:xfrm>
            <a:custGeom>
              <a:avLst/>
              <a:gdLst/>
              <a:ahLst/>
              <a:cxnLst/>
              <a:rect l="l" t="t" r="r" b="b"/>
              <a:pathLst>
                <a:path w="6431" h="2573" extrusionOk="0">
                  <a:moveTo>
                    <a:pt x="1096" y="0"/>
                  </a:moveTo>
                  <a:lnTo>
                    <a:pt x="0" y="1286"/>
                  </a:lnTo>
                  <a:lnTo>
                    <a:pt x="1072" y="2572"/>
                  </a:lnTo>
                  <a:lnTo>
                    <a:pt x="6430" y="2572"/>
                  </a:lnTo>
                  <a:lnTo>
                    <a:pt x="64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110"/>
            <p:cNvSpPr/>
            <p:nvPr/>
          </p:nvSpPr>
          <p:spPr>
            <a:xfrm>
              <a:off x="4994972" y="4271564"/>
              <a:ext cx="52307" cy="76296"/>
            </a:xfrm>
            <a:custGeom>
              <a:avLst/>
              <a:gdLst/>
              <a:ahLst/>
              <a:cxnLst/>
              <a:rect l="l" t="t" r="r" b="b"/>
              <a:pathLst>
                <a:path w="1764" h="2573" extrusionOk="0">
                  <a:moveTo>
                    <a:pt x="1" y="0"/>
                  </a:moveTo>
                  <a:lnTo>
                    <a:pt x="1" y="2572"/>
                  </a:lnTo>
                  <a:lnTo>
                    <a:pt x="1763" y="2572"/>
                  </a:lnTo>
                  <a:lnTo>
                    <a:pt x="17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110"/>
            <p:cNvSpPr/>
            <p:nvPr/>
          </p:nvSpPr>
          <p:spPr>
            <a:xfrm>
              <a:off x="4784554" y="4371821"/>
              <a:ext cx="190695" cy="75584"/>
            </a:xfrm>
            <a:custGeom>
              <a:avLst/>
              <a:gdLst/>
              <a:ahLst/>
              <a:cxnLst/>
              <a:rect l="l" t="t" r="r" b="b"/>
              <a:pathLst>
                <a:path w="6431" h="2549" extrusionOk="0">
                  <a:moveTo>
                    <a:pt x="1096" y="1"/>
                  </a:moveTo>
                  <a:lnTo>
                    <a:pt x="0" y="1263"/>
                  </a:lnTo>
                  <a:lnTo>
                    <a:pt x="1072" y="2549"/>
                  </a:lnTo>
                  <a:lnTo>
                    <a:pt x="6430" y="2549"/>
                  </a:lnTo>
                  <a:lnTo>
                    <a:pt x="643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110"/>
            <p:cNvSpPr/>
            <p:nvPr/>
          </p:nvSpPr>
          <p:spPr>
            <a:xfrm>
              <a:off x="4994972" y="4371821"/>
              <a:ext cx="52307" cy="75584"/>
            </a:xfrm>
            <a:custGeom>
              <a:avLst/>
              <a:gdLst/>
              <a:ahLst/>
              <a:cxnLst/>
              <a:rect l="l" t="t" r="r" b="b"/>
              <a:pathLst>
                <a:path w="1764" h="2549" extrusionOk="0">
                  <a:moveTo>
                    <a:pt x="1" y="1"/>
                  </a:moveTo>
                  <a:lnTo>
                    <a:pt x="1" y="2549"/>
                  </a:lnTo>
                  <a:lnTo>
                    <a:pt x="1763" y="2549"/>
                  </a:lnTo>
                  <a:lnTo>
                    <a:pt x="176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8" name="Google Shape;14328;p110"/>
          <p:cNvGrpSpPr/>
          <p:nvPr/>
        </p:nvGrpSpPr>
        <p:grpSpPr>
          <a:xfrm>
            <a:off x="5518768" y="3976976"/>
            <a:ext cx="340384" cy="342520"/>
            <a:chOff x="5290168" y="4143730"/>
            <a:chExt cx="340384" cy="342520"/>
          </a:xfrm>
        </p:grpSpPr>
        <p:sp>
          <p:nvSpPr>
            <p:cNvPr id="14329" name="Google Shape;14329;p110"/>
            <p:cNvSpPr/>
            <p:nvPr/>
          </p:nvSpPr>
          <p:spPr>
            <a:xfrm>
              <a:off x="5428588" y="4143730"/>
              <a:ext cx="100996" cy="138448"/>
            </a:xfrm>
            <a:custGeom>
              <a:avLst/>
              <a:gdLst/>
              <a:ahLst/>
              <a:cxnLst/>
              <a:rect l="l" t="t" r="r" b="b"/>
              <a:pathLst>
                <a:path w="3406" h="4669" extrusionOk="0">
                  <a:moveTo>
                    <a:pt x="0" y="1"/>
                  </a:moveTo>
                  <a:lnTo>
                    <a:pt x="0" y="2644"/>
                  </a:lnTo>
                  <a:lnTo>
                    <a:pt x="1381" y="2644"/>
                  </a:lnTo>
                  <a:lnTo>
                    <a:pt x="1381" y="3311"/>
                  </a:lnTo>
                  <a:lnTo>
                    <a:pt x="1405" y="3311"/>
                  </a:lnTo>
                  <a:cubicBezTo>
                    <a:pt x="1405" y="3692"/>
                    <a:pt x="1095" y="4002"/>
                    <a:pt x="714" y="4002"/>
                  </a:cubicBezTo>
                  <a:lnTo>
                    <a:pt x="500" y="4002"/>
                  </a:lnTo>
                  <a:lnTo>
                    <a:pt x="500" y="4668"/>
                  </a:lnTo>
                  <a:lnTo>
                    <a:pt x="714" y="4668"/>
                  </a:lnTo>
                  <a:cubicBezTo>
                    <a:pt x="1453" y="4668"/>
                    <a:pt x="2048" y="4073"/>
                    <a:pt x="2048" y="3335"/>
                  </a:cubicBezTo>
                  <a:lnTo>
                    <a:pt x="2048" y="2644"/>
                  </a:lnTo>
                  <a:lnTo>
                    <a:pt x="3405" y="2644"/>
                  </a:lnTo>
                  <a:lnTo>
                    <a:pt x="340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110"/>
            <p:cNvSpPr/>
            <p:nvPr/>
          </p:nvSpPr>
          <p:spPr>
            <a:xfrm>
              <a:off x="5290168" y="4262371"/>
              <a:ext cx="134207" cy="103843"/>
            </a:xfrm>
            <a:custGeom>
              <a:avLst/>
              <a:gdLst/>
              <a:ahLst/>
              <a:cxnLst/>
              <a:rect l="l" t="t" r="r" b="b"/>
              <a:pathLst>
                <a:path w="4526" h="3502" extrusionOk="0">
                  <a:moveTo>
                    <a:pt x="1929" y="1429"/>
                  </a:moveTo>
                  <a:lnTo>
                    <a:pt x="1929" y="2096"/>
                  </a:lnTo>
                  <a:lnTo>
                    <a:pt x="1239" y="2096"/>
                  </a:lnTo>
                  <a:lnTo>
                    <a:pt x="1239" y="1429"/>
                  </a:lnTo>
                  <a:close/>
                  <a:moveTo>
                    <a:pt x="3239" y="1429"/>
                  </a:moveTo>
                  <a:lnTo>
                    <a:pt x="3239" y="2096"/>
                  </a:lnTo>
                  <a:lnTo>
                    <a:pt x="2549" y="2096"/>
                  </a:lnTo>
                  <a:lnTo>
                    <a:pt x="2549" y="1429"/>
                  </a:lnTo>
                  <a:close/>
                  <a:moveTo>
                    <a:pt x="0" y="1"/>
                  </a:moveTo>
                  <a:lnTo>
                    <a:pt x="0" y="3501"/>
                  </a:lnTo>
                  <a:lnTo>
                    <a:pt x="4525" y="3501"/>
                  </a:lnTo>
                  <a:lnTo>
                    <a:pt x="452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110"/>
            <p:cNvSpPr/>
            <p:nvPr/>
          </p:nvSpPr>
          <p:spPr>
            <a:xfrm>
              <a:off x="5429270" y="4347120"/>
              <a:ext cx="101026" cy="139130"/>
            </a:xfrm>
            <a:custGeom>
              <a:avLst/>
              <a:gdLst/>
              <a:ahLst/>
              <a:cxnLst/>
              <a:rect l="l" t="t" r="r" b="b"/>
              <a:pathLst>
                <a:path w="3407" h="4692" extrusionOk="0">
                  <a:moveTo>
                    <a:pt x="477" y="0"/>
                  </a:moveTo>
                  <a:lnTo>
                    <a:pt x="477" y="667"/>
                  </a:lnTo>
                  <a:lnTo>
                    <a:pt x="691" y="667"/>
                  </a:lnTo>
                  <a:cubicBezTo>
                    <a:pt x="1072" y="667"/>
                    <a:pt x="1382" y="977"/>
                    <a:pt x="1382" y="1358"/>
                  </a:cubicBezTo>
                  <a:lnTo>
                    <a:pt x="1382" y="2048"/>
                  </a:lnTo>
                  <a:lnTo>
                    <a:pt x="1" y="2048"/>
                  </a:lnTo>
                  <a:lnTo>
                    <a:pt x="1" y="4692"/>
                  </a:lnTo>
                  <a:lnTo>
                    <a:pt x="3406" y="4692"/>
                  </a:lnTo>
                  <a:lnTo>
                    <a:pt x="3406" y="2048"/>
                  </a:lnTo>
                  <a:lnTo>
                    <a:pt x="2049" y="2048"/>
                  </a:lnTo>
                  <a:lnTo>
                    <a:pt x="2049" y="1334"/>
                  </a:lnTo>
                  <a:lnTo>
                    <a:pt x="2025" y="1334"/>
                  </a:lnTo>
                  <a:cubicBezTo>
                    <a:pt x="2025" y="596"/>
                    <a:pt x="143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110"/>
            <p:cNvSpPr/>
            <p:nvPr/>
          </p:nvSpPr>
          <p:spPr>
            <a:xfrm>
              <a:off x="5443414" y="4275093"/>
              <a:ext cx="187137" cy="78401"/>
            </a:xfrm>
            <a:custGeom>
              <a:avLst/>
              <a:gdLst/>
              <a:ahLst/>
              <a:cxnLst/>
              <a:rect l="l" t="t" r="r" b="b"/>
              <a:pathLst>
                <a:path w="6311" h="2644" extrusionOk="0">
                  <a:moveTo>
                    <a:pt x="2929" y="0"/>
                  </a:moveTo>
                  <a:lnTo>
                    <a:pt x="2929" y="977"/>
                  </a:lnTo>
                  <a:lnTo>
                    <a:pt x="0" y="977"/>
                  </a:lnTo>
                  <a:lnTo>
                    <a:pt x="0" y="1667"/>
                  </a:lnTo>
                  <a:lnTo>
                    <a:pt x="2929" y="1667"/>
                  </a:lnTo>
                  <a:lnTo>
                    <a:pt x="2929" y="2644"/>
                  </a:lnTo>
                  <a:lnTo>
                    <a:pt x="6311" y="2644"/>
                  </a:lnTo>
                  <a:lnTo>
                    <a:pt x="63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3" name="Google Shape;14333;p110"/>
          <p:cNvGrpSpPr/>
          <p:nvPr/>
        </p:nvGrpSpPr>
        <p:grpSpPr>
          <a:xfrm>
            <a:off x="6248569" y="4009685"/>
            <a:ext cx="341126" cy="341837"/>
            <a:chOff x="5881923" y="4162085"/>
            <a:chExt cx="341126" cy="341837"/>
          </a:xfrm>
        </p:grpSpPr>
        <p:sp>
          <p:nvSpPr>
            <p:cNvPr id="14334" name="Google Shape;14334;p110"/>
            <p:cNvSpPr/>
            <p:nvPr/>
          </p:nvSpPr>
          <p:spPr>
            <a:xfrm>
              <a:off x="6062718" y="4163508"/>
              <a:ext cx="160331" cy="213290"/>
            </a:xfrm>
            <a:custGeom>
              <a:avLst/>
              <a:gdLst/>
              <a:ahLst/>
              <a:cxnLst/>
              <a:rect l="l" t="t" r="r" b="b"/>
              <a:pathLst>
                <a:path w="5407" h="7193" extrusionOk="0">
                  <a:moveTo>
                    <a:pt x="0" y="1"/>
                  </a:moveTo>
                  <a:lnTo>
                    <a:pt x="0" y="1072"/>
                  </a:lnTo>
                  <a:cubicBezTo>
                    <a:pt x="56" y="1067"/>
                    <a:pt x="111" y="1064"/>
                    <a:pt x="166" y="1064"/>
                  </a:cubicBezTo>
                  <a:cubicBezTo>
                    <a:pt x="1050" y="1064"/>
                    <a:pt x="1810" y="1772"/>
                    <a:pt x="1810" y="2692"/>
                  </a:cubicBezTo>
                  <a:cubicBezTo>
                    <a:pt x="1810" y="3591"/>
                    <a:pt x="1045" y="4343"/>
                    <a:pt x="157" y="4343"/>
                  </a:cubicBezTo>
                  <a:cubicBezTo>
                    <a:pt x="105" y="4343"/>
                    <a:pt x="53" y="4340"/>
                    <a:pt x="0" y="4335"/>
                  </a:cubicBezTo>
                  <a:lnTo>
                    <a:pt x="0" y="5406"/>
                  </a:lnTo>
                  <a:lnTo>
                    <a:pt x="2025" y="5406"/>
                  </a:lnTo>
                  <a:cubicBezTo>
                    <a:pt x="1906" y="5645"/>
                    <a:pt x="1739" y="5978"/>
                    <a:pt x="1739" y="6240"/>
                  </a:cubicBezTo>
                  <a:cubicBezTo>
                    <a:pt x="1739" y="6788"/>
                    <a:pt x="2168" y="7192"/>
                    <a:pt x="2691" y="7192"/>
                  </a:cubicBezTo>
                  <a:cubicBezTo>
                    <a:pt x="3239" y="7192"/>
                    <a:pt x="3644" y="6788"/>
                    <a:pt x="3644" y="6240"/>
                  </a:cubicBezTo>
                  <a:cubicBezTo>
                    <a:pt x="3644" y="5978"/>
                    <a:pt x="3501" y="5645"/>
                    <a:pt x="3382" y="5406"/>
                  </a:cubicBezTo>
                  <a:lnTo>
                    <a:pt x="5406" y="5406"/>
                  </a:lnTo>
                  <a:lnTo>
                    <a:pt x="540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110"/>
            <p:cNvSpPr/>
            <p:nvPr/>
          </p:nvSpPr>
          <p:spPr>
            <a:xfrm>
              <a:off x="6009046" y="4343591"/>
              <a:ext cx="214002" cy="160331"/>
            </a:xfrm>
            <a:custGeom>
              <a:avLst/>
              <a:gdLst/>
              <a:ahLst/>
              <a:cxnLst/>
              <a:rect l="l" t="t" r="r" b="b"/>
              <a:pathLst>
                <a:path w="7217" h="5407" extrusionOk="0">
                  <a:moveTo>
                    <a:pt x="1787" y="0"/>
                  </a:moveTo>
                  <a:lnTo>
                    <a:pt x="1787" y="2024"/>
                  </a:lnTo>
                  <a:cubicBezTo>
                    <a:pt x="1572" y="1905"/>
                    <a:pt x="1239" y="1739"/>
                    <a:pt x="977" y="1739"/>
                  </a:cubicBezTo>
                  <a:cubicBezTo>
                    <a:pt x="429" y="1739"/>
                    <a:pt x="1" y="2167"/>
                    <a:pt x="1" y="2691"/>
                  </a:cubicBezTo>
                  <a:cubicBezTo>
                    <a:pt x="1" y="3239"/>
                    <a:pt x="429" y="3644"/>
                    <a:pt x="977" y="3644"/>
                  </a:cubicBezTo>
                  <a:cubicBezTo>
                    <a:pt x="1239" y="3644"/>
                    <a:pt x="1572" y="3501"/>
                    <a:pt x="1787" y="3382"/>
                  </a:cubicBezTo>
                  <a:lnTo>
                    <a:pt x="1787" y="5406"/>
                  </a:lnTo>
                  <a:lnTo>
                    <a:pt x="7216" y="5406"/>
                  </a:lnTo>
                  <a:lnTo>
                    <a:pt x="7216" y="0"/>
                  </a:lnTo>
                  <a:lnTo>
                    <a:pt x="6145" y="0"/>
                  </a:lnTo>
                  <a:cubicBezTo>
                    <a:pt x="6240" y="953"/>
                    <a:pt x="5478" y="1810"/>
                    <a:pt x="4501" y="1810"/>
                  </a:cubicBezTo>
                  <a:cubicBezTo>
                    <a:pt x="3525" y="1810"/>
                    <a:pt x="2787" y="953"/>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110"/>
            <p:cNvSpPr/>
            <p:nvPr/>
          </p:nvSpPr>
          <p:spPr>
            <a:xfrm>
              <a:off x="5881923" y="4162085"/>
              <a:ext cx="216137" cy="161043"/>
            </a:xfrm>
            <a:custGeom>
              <a:avLst/>
              <a:gdLst/>
              <a:ahLst/>
              <a:cxnLst/>
              <a:rect l="l" t="t" r="r" b="b"/>
              <a:pathLst>
                <a:path w="7289" h="5431" extrusionOk="0">
                  <a:moveTo>
                    <a:pt x="1" y="1"/>
                  </a:moveTo>
                  <a:lnTo>
                    <a:pt x="1" y="5431"/>
                  </a:lnTo>
                  <a:lnTo>
                    <a:pt x="1120" y="5431"/>
                  </a:lnTo>
                  <a:cubicBezTo>
                    <a:pt x="1025" y="4478"/>
                    <a:pt x="1787" y="3621"/>
                    <a:pt x="2763" y="3621"/>
                  </a:cubicBezTo>
                  <a:cubicBezTo>
                    <a:pt x="3716" y="3621"/>
                    <a:pt x="4478" y="4478"/>
                    <a:pt x="4383" y="5431"/>
                  </a:cubicBezTo>
                  <a:lnTo>
                    <a:pt x="5454" y="5431"/>
                  </a:lnTo>
                  <a:lnTo>
                    <a:pt x="5454" y="3406"/>
                  </a:lnTo>
                  <a:cubicBezTo>
                    <a:pt x="5693" y="3525"/>
                    <a:pt x="6050" y="3668"/>
                    <a:pt x="6336" y="3668"/>
                  </a:cubicBezTo>
                  <a:cubicBezTo>
                    <a:pt x="6859" y="3668"/>
                    <a:pt x="7288" y="3263"/>
                    <a:pt x="7288" y="2716"/>
                  </a:cubicBezTo>
                  <a:cubicBezTo>
                    <a:pt x="7288" y="2192"/>
                    <a:pt x="6859" y="1763"/>
                    <a:pt x="6336" y="1763"/>
                  </a:cubicBezTo>
                  <a:cubicBezTo>
                    <a:pt x="6050" y="1763"/>
                    <a:pt x="5693" y="1906"/>
                    <a:pt x="5454" y="2025"/>
                  </a:cubicBezTo>
                  <a:lnTo>
                    <a:pt x="54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110"/>
            <p:cNvSpPr/>
            <p:nvPr/>
          </p:nvSpPr>
          <p:spPr>
            <a:xfrm>
              <a:off x="5881923" y="4290631"/>
              <a:ext cx="161043" cy="213290"/>
            </a:xfrm>
            <a:custGeom>
              <a:avLst/>
              <a:gdLst/>
              <a:ahLst/>
              <a:cxnLst/>
              <a:rect l="l" t="t" r="r" b="b"/>
              <a:pathLst>
                <a:path w="5431" h="7193" extrusionOk="0">
                  <a:moveTo>
                    <a:pt x="2740" y="0"/>
                  </a:moveTo>
                  <a:cubicBezTo>
                    <a:pt x="2216" y="0"/>
                    <a:pt x="1787" y="405"/>
                    <a:pt x="1787" y="953"/>
                  </a:cubicBezTo>
                  <a:cubicBezTo>
                    <a:pt x="1787" y="1215"/>
                    <a:pt x="1954" y="1548"/>
                    <a:pt x="2073" y="1786"/>
                  </a:cubicBezTo>
                  <a:lnTo>
                    <a:pt x="1" y="1786"/>
                  </a:lnTo>
                  <a:lnTo>
                    <a:pt x="1" y="7192"/>
                  </a:lnTo>
                  <a:lnTo>
                    <a:pt x="5431" y="7192"/>
                  </a:lnTo>
                  <a:lnTo>
                    <a:pt x="5431" y="6097"/>
                  </a:lnTo>
                  <a:cubicBezTo>
                    <a:pt x="5377" y="6102"/>
                    <a:pt x="5323" y="6105"/>
                    <a:pt x="5269" y="6105"/>
                  </a:cubicBezTo>
                  <a:cubicBezTo>
                    <a:pt x="4383" y="6105"/>
                    <a:pt x="3621" y="5374"/>
                    <a:pt x="3621" y="4453"/>
                  </a:cubicBezTo>
                  <a:cubicBezTo>
                    <a:pt x="3621" y="3521"/>
                    <a:pt x="4403" y="2805"/>
                    <a:pt x="5303" y="2805"/>
                  </a:cubicBezTo>
                  <a:cubicBezTo>
                    <a:pt x="5345" y="2805"/>
                    <a:pt x="5388" y="2807"/>
                    <a:pt x="5431" y="2810"/>
                  </a:cubicBezTo>
                  <a:lnTo>
                    <a:pt x="5431" y="1786"/>
                  </a:lnTo>
                  <a:lnTo>
                    <a:pt x="3430" y="1786"/>
                  </a:lnTo>
                  <a:cubicBezTo>
                    <a:pt x="3549" y="1548"/>
                    <a:pt x="3692" y="1191"/>
                    <a:pt x="3692" y="953"/>
                  </a:cubicBezTo>
                  <a:cubicBezTo>
                    <a:pt x="3692" y="405"/>
                    <a:pt x="3287" y="0"/>
                    <a:pt x="2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8" name="Google Shape;14338;p110"/>
          <p:cNvGrpSpPr/>
          <p:nvPr/>
        </p:nvGrpSpPr>
        <p:grpSpPr>
          <a:xfrm>
            <a:off x="6982713" y="3987424"/>
            <a:ext cx="342520" cy="298159"/>
            <a:chOff x="6458882" y="4149393"/>
            <a:chExt cx="342520" cy="298159"/>
          </a:xfrm>
        </p:grpSpPr>
        <p:sp>
          <p:nvSpPr>
            <p:cNvPr id="14339" name="Google Shape;14339;p110"/>
            <p:cNvSpPr/>
            <p:nvPr/>
          </p:nvSpPr>
          <p:spPr>
            <a:xfrm>
              <a:off x="6575389" y="4149393"/>
              <a:ext cx="109477" cy="93939"/>
            </a:xfrm>
            <a:custGeom>
              <a:avLst/>
              <a:gdLst/>
              <a:ahLst/>
              <a:cxnLst/>
              <a:rect l="l" t="t" r="r" b="b"/>
              <a:pathLst>
                <a:path w="3692" h="3168" extrusionOk="0">
                  <a:moveTo>
                    <a:pt x="1834" y="0"/>
                  </a:moveTo>
                  <a:lnTo>
                    <a:pt x="1" y="3168"/>
                  </a:lnTo>
                  <a:lnTo>
                    <a:pt x="3692" y="3168"/>
                  </a:lnTo>
                  <a:lnTo>
                    <a:pt x="18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110"/>
            <p:cNvSpPr/>
            <p:nvPr/>
          </p:nvSpPr>
          <p:spPr>
            <a:xfrm>
              <a:off x="6499121" y="4263083"/>
              <a:ext cx="263433" cy="67815"/>
            </a:xfrm>
            <a:custGeom>
              <a:avLst/>
              <a:gdLst/>
              <a:ahLst/>
              <a:cxnLst/>
              <a:rect l="l" t="t" r="r" b="b"/>
              <a:pathLst>
                <a:path w="8884" h="2287" extrusionOk="0">
                  <a:moveTo>
                    <a:pt x="4097" y="0"/>
                  </a:moveTo>
                  <a:lnTo>
                    <a:pt x="4097" y="858"/>
                  </a:lnTo>
                  <a:lnTo>
                    <a:pt x="1" y="858"/>
                  </a:lnTo>
                  <a:lnTo>
                    <a:pt x="1" y="2287"/>
                  </a:lnTo>
                  <a:lnTo>
                    <a:pt x="668" y="2287"/>
                  </a:lnTo>
                  <a:lnTo>
                    <a:pt x="668" y="1548"/>
                  </a:lnTo>
                  <a:lnTo>
                    <a:pt x="4097" y="1548"/>
                  </a:lnTo>
                  <a:lnTo>
                    <a:pt x="4097" y="2287"/>
                  </a:lnTo>
                  <a:lnTo>
                    <a:pt x="4764" y="2287"/>
                  </a:lnTo>
                  <a:lnTo>
                    <a:pt x="4764" y="1548"/>
                  </a:lnTo>
                  <a:lnTo>
                    <a:pt x="8193" y="1548"/>
                  </a:lnTo>
                  <a:lnTo>
                    <a:pt x="8193" y="2287"/>
                  </a:lnTo>
                  <a:lnTo>
                    <a:pt x="8884" y="2287"/>
                  </a:lnTo>
                  <a:lnTo>
                    <a:pt x="8884" y="858"/>
                  </a:lnTo>
                  <a:lnTo>
                    <a:pt x="4764" y="858"/>
                  </a:lnTo>
                  <a:lnTo>
                    <a:pt x="476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110"/>
            <p:cNvSpPr/>
            <p:nvPr/>
          </p:nvSpPr>
          <p:spPr>
            <a:xfrm>
              <a:off x="6702512" y="4350649"/>
              <a:ext cx="98891" cy="96904"/>
            </a:xfrm>
            <a:custGeom>
              <a:avLst/>
              <a:gdLst/>
              <a:ahLst/>
              <a:cxnLst/>
              <a:rect l="l" t="t" r="r" b="b"/>
              <a:pathLst>
                <a:path w="3335" h="3268" extrusionOk="0">
                  <a:moveTo>
                    <a:pt x="1334" y="0"/>
                  </a:moveTo>
                  <a:cubicBezTo>
                    <a:pt x="572" y="143"/>
                    <a:pt x="0" y="858"/>
                    <a:pt x="24" y="1691"/>
                  </a:cubicBezTo>
                  <a:cubicBezTo>
                    <a:pt x="48" y="2525"/>
                    <a:pt x="739" y="3215"/>
                    <a:pt x="1572" y="3263"/>
                  </a:cubicBezTo>
                  <a:cubicBezTo>
                    <a:pt x="1612" y="3266"/>
                    <a:pt x="1653" y="3267"/>
                    <a:pt x="1692" y="3267"/>
                  </a:cubicBezTo>
                  <a:cubicBezTo>
                    <a:pt x="2590" y="3267"/>
                    <a:pt x="3311" y="2509"/>
                    <a:pt x="3311" y="1620"/>
                  </a:cubicBezTo>
                  <a:cubicBezTo>
                    <a:pt x="3334" y="834"/>
                    <a:pt x="2763" y="143"/>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110"/>
            <p:cNvSpPr/>
            <p:nvPr/>
          </p:nvSpPr>
          <p:spPr>
            <a:xfrm>
              <a:off x="6458882" y="4350649"/>
              <a:ext cx="99603" cy="96904"/>
            </a:xfrm>
            <a:custGeom>
              <a:avLst/>
              <a:gdLst/>
              <a:ahLst/>
              <a:cxnLst/>
              <a:rect l="l" t="t" r="r" b="b"/>
              <a:pathLst>
                <a:path w="3359" h="3268" extrusionOk="0">
                  <a:moveTo>
                    <a:pt x="1334" y="0"/>
                  </a:moveTo>
                  <a:cubicBezTo>
                    <a:pt x="572" y="143"/>
                    <a:pt x="0" y="858"/>
                    <a:pt x="24" y="1691"/>
                  </a:cubicBezTo>
                  <a:cubicBezTo>
                    <a:pt x="48" y="2525"/>
                    <a:pt x="739" y="3215"/>
                    <a:pt x="1572" y="3263"/>
                  </a:cubicBezTo>
                  <a:cubicBezTo>
                    <a:pt x="1613" y="3266"/>
                    <a:pt x="1653" y="3267"/>
                    <a:pt x="1692" y="3267"/>
                  </a:cubicBezTo>
                  <a:cubicBezTo>
                    <a:pt x="2590" y="3267"/>
                    <a:pt x="3311" y="2509"/>
                    <a:pt x="3311" y="1620"/>
                  </a:cubicBezTo>
                  <a:cubicBezTo>
                    <a:pt x="3358" y="834"/>
                    <a:pt x="2787" y="143"/>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110"/>
            <p:cNvSpPr/>
            <p:nvPr/>
          </p:nvSpPr>
          <p:spPr>
            <a:xfrm>
              <a:off x="6580341" y="4350649"/>
              <a:ext cx="98891" cy="96904"/>
            </a:xfrm>
            <a:custGeom>
              <a:avLst/>
              <a:gdLst/>
              <a:ahLst/>
              <a:cxnLst/>
              <a:rect l="l" t="t" r="r" b="b"/>
              <a:pathLst>
                <a:path w="3335" h="3268" extrusionOk="0">
                  <a:moveTo>
                    <a:pt x="1358" y="0"/>
                  </a:moveTo>
                  <a:cubicBezTo>
                    <a:pt x="572" y="143"/>
                    <a:pt x="0" y="858"/>
                    <a:pt x="48" y="1691"/>
                  </a:cubicBezTo>
                  <a:cubicBezTo>
                    <a:pt x="72" y="2525"/>
                    <a:pt x="762" y="3215"/>
                    <a:pt x="1596" y="3263"/>
                  </a:cubicBezTo>
                  <a:cubicBezTo>
                    <a:pt x="1636" y="3266"/>
                    <a:pt x="1676" y="3267"/>
                    <a:pt x="1716" y="3267"/>
                  </a:cubicBezTo>
                  <a:cubicBezTo>
                    <a:pt x="2612" y="3267"/>
                    <a:pt x="3311" y="2509"/>
                    <a:pt x="3311" y="1620"/>
                  </a:cubicBezTo>
                  <a:cubicBezTo>
                    <a:pt x="3334" y="834"/>
                    <a:pt x="2787" y="143"/>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4" name="Google Shape;14344;p110"/>
          <p:cNvGrpSpPr/>
          <p:nvPr/>
        </p:nvGrpSpPr>
        <p:grpSpPr>
          <a:xfrm>
            <a:off x="7711665" y="3981760"/>
            <a:ext cx="341808" cy="341808"/>
            <a:chOff x="7045004" y="4143730"/>
            <a:chExt cx="341808" cy="341808"/>
          </a:xfrm>
        </p:grpSpPr>
        <p:sp>
          <p:nvSpPr>
            <p:cNvPr id="14345" name="Google Shape;14345;p110"/>
            <p:cNvSpPr/>
            <p:nvPr/>
          </p:nvSpPr>
          <p:spPr>
            <a:xfrm>
              <a:off x="7148819" y="4248257"/>
              <a:ext cx="132784" cy="132072"/>
            </a:xfrm>
            <a:custGeom>
              <a:avLst/>
              <a:gdLst/>
              <a:ahLst/>
              <a:cxnLst/>
              <a:rect l="l" t="t" r="r" b="b"/>
              <a:pathLst>
                <a:path w="4478" h="4454" extrusionOk="0">
                  <a:moveTo>
                    <a:pt x="2239" y="0"/>
                  </a:moveTo>
                  <a:cubicBezTo>
                    <a:pt x="1000" y="0"/>
                    <a:pt x="0" y="977"/>
                    <a:pt x="0" y="2215"/>
                  </a:cubicBezTo>
                  <a:cubicBezTo>
                    <a:pt x="0" y="3453"/>
                    <a:pt x="1000" y="4454"/>
                    <a:pt x="2239" y="4454"/>
                  </a:cubicBezTo>
                  <a:cubicBezTo>
                    <a:pt x="3477" y="4454"/>
                    <a:pt x="4477" y="3453"/>
                    <a:pt x="4477" y="2215"/>
                  </a:cubicBezTo>
                  <a:cubicBezTo>
                    <a:pt x="4477" y="977"/>
                    <a:pt x="3477"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110"/>
            <p:cNvSpPr/>
            <p:nvPr/>
          </p:nvSpPr>
          <p:spPr>
            <a:xfrm>
              <a:off x="7045004" y="4325918"/>
              <a:ext cx="158908" cy="159619"/>
            </a:xfrm>
            <a:custGeom>
              <a:avLst/>
              <a:gdLst/>
              <a:ahLst/>
              <a:cxnLst/>
              <a:rect l="l" t="t" r="r" b="b"/>
              <a:pathLst>
                <a:path w="5359" h="5383" extrusionOk="0">
                  <a:moveTo>
                    <a:pt x="0" y="1"/>
                  </a:moveTo>
                  <a:lnTo>
                    <a:pt x="48" y="382"/>
                  </a:lnTo>
                  <a:cubicBezTo>
                    <a:pt x="381" y="2930"/>
                    <a:pt x="2406" y="4954"/>
                    <a:pt x="4978" y="5311"/>
                  </a:cubicBezTo>
                  <a:lnTo>
                    <a:pt x="5359" y="5383"/>
                  </a:lnTo>
                  <a:lnTo>
                    <a:pt x="5359" y="2525"/>
                  </a:lnTo>
                  <a:lnTo>
                    <a:pt x="5073" y="2454"/>
                  </a:lnTo>
                  <a:cubicBezTo>
                    <a:pt x="4025" y="2192"/>
                    <a:pt x="3144" y="1334"/>
                    <a:pt x="2906" y="263"/>
                  </a:cubicBezTo>
                  <a:lnTo>
                    <a:pt x="28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110"/>
            <p:cNvSpPr/>
            <p:nvPr/>
          </p:nvSpPr>
          <p:spPr>
            <a:xfrm>
              <a:off x="7227904" y="4143730"/>
              <a:ext cx="158908" cy="158908"/>
            </a:xfrm>
            <a:custGeom>
              <a:avLst/>
              <a:gdLst/>
              <a:ahLst/>
              <a:cxnLst/>
              <a:rect l="l" t="t" r="r" b="b"/>
              <a:pathLst>
                <a:path w="5359" h="5359" extrusionOk="0">
                  <a:moveTo>
                    <a:pt x="0" y="1"/>
                  </a:moveTo>
                  <a:lnTo>
                    <a:pt x="0" y="2858"/>
                  </a:lnTo>
                  <a:lnTo>
                    <a:pt x="262" y="2930"/>
                  </a:lnTo>
                  <a:cubicBezTo>
                    <a:pt x="1334" y="3168"/>
                    <a:pt x="2167" y="4025"/>
                    <a:pt x="2429" y="5097"/>
                  </a:cubicBezTo>
                  <a:lnTo>
                    <a:pt x="2501" y="5359"/>
                  </a:lnTo>
                  <a:lnTo>
                    <a:pt x="5359" y="5359"/>
                  </a:lnTo>
                  <a:lnTo>
                    <a:pt x="5287" y="4978"/>
                  </a:lnTo>
                  <a:cubicBezTo>
                    <a:pt x="4930" y="2406"/>
                    <a:pt x="2906" y="429"/>
                    <a:pt x="381" y="72"/>
                  </a:cubicBez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110"/>
            <p:cNvSpPr/>
            <p:nvPr/>
          </p:nvSpPr>
          <p:spPr>
            <a:xfrm>
              <a:off x="7045004" y="4143730"/>
              <a:ext cx="158908" cy="158908"/>
            </a:xfrm>
            <a:custGeom>
              <a:avLst/>
              <a:gdLst/>
              <a:ahLst/>
              <a:cxnLst/>
              <a:rect l="l" t="t" r="r" b="b"/>
              <a:pathLst>
                <a:path w="5359" h="5359" extrusionOk="0">
                  <a:moveTo>
                    <a:pt x="5359" y="1"/>
                  </a:moveTo>
                  <a:lnTo>
                    <a:pt x="4978" y="72"/>
                  </a:lnTo>
                  <a:cubicBezTo>
                    <a:pt x="2406" y="429"/>
                    <a:pt x="381" y="2406"/>
                    <a:pt x="48" y="4978"/>
                  </a:cubicBezTo>
                  <a:lnTo>
                    <a:pt x="0" y="5359"/>
                  </a:lnTo>
                  <a:lnTo>
                    <a:pt x="2858" y="5359"/>
                  </a:lnTo>
                  <a:lnTo>
                    <a:pt x="2906" y="5097"/>
                  </a:lnTo>
                  <a:cubicBezTo>
                    <a:pt x="3144" y="4025"/>
                    <a:pt x="4025" y="3168"/>
                    <a:pt x="5073" y="2930"/>
                  </a:cubicBezTo>
                  <a:lnTo>
                    <a:pt x="5359" y="2858"/>
                  </a:lnTo>
                  <a:lnTo>
                    <a:pt x="53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110"/>
            <p:cNvSpPr/>
            <p:nvPr/>
          </p:nvSpPr>
          <p:spPr>
            <a:xfrm>
              <a:off x="7227904" y="4325918"/>
              <a:ext cx="158908" cy="159619"/>
            </a:xfrm>
            <a:custGeom>
              <a:avLst/>
              <a:gdLst/>
              <a:ahLst/>
              <a:cxnLst/>
              <a:rect l="l" t="t" r="r" b="b"/>
              <a:pathLst>
                <a:path w="5359" h="5383" extrusionOk="0">
                  <a:moveTo>
                    <a:pt x="2501" y="1"/>
                  </a:moveTo>
                  <a:lnTo>
                    <a:pt x="2429" y="263"/>
                  </a:lnTo>
                  <a:cubicBezTo>
                    <a:pt x="2191" y="1334"/>
                    <a:pt x="1334" y="2192"/>
                    <a:pt x="262" y="2454"/>
                  </a:cubicBezTo>
                  <a:lnTo>
                    <a:pt x="0" y="2525"/>
                  </a:lnTo>
                  <a:lnTo>
                    <a:pt x="0" y="5383"/>
                  </a:lnTo>
                  <a:lnTo>
                    <a:pt x="381" y="5311"/>
                  </a:lnTo>
                  <a:cubicBezTo>
                    <a:pt x="2929" y="4954"/>
                    <a:pt x="4954" y="2930"/>
                    <a:pt x="5287" y="382"/>
                  </a:cubicBezTo>
                  <a:lnTo>
                    <a:pt x="53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50" name="Google Shape;14350;p110"/>
          <p:cNvSpPr txBox="1"/>
          <p:nvPr/>
        </p:nvSpPr>
        <p:spPr>
          <a:xfrm>
            <a:off x="1048350" y="11586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FFFFFF"/>
                </a:solidFill>
              </a:rPr>
              <a:t>Infographic Elements</a:t>
            </a:r>
            <a:endParaRPr sz="1600">
              <a:solidFill>
                <a:srgbClr val="FFFFFF"/>
              </a:solidFill>
            </a:endParaRPr>
          </a:p>
        </p:txBody>
      </p:sp>
      <p:sp>
        <p:nvSpPr>
          <p:cNvPr id="14351" name="Google Shape;14351;p11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Premium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355"/>
        <p:cNvGrpSpPr/>
        <p:nvPr/>
      </p:nvGrpSpPr>
      <p:grpSpPr>
        <a:xfrm>
          <a:off x="0" y="0"/>
          <a:ext cx="0" cy="0"/>
          <a:chOff x="0" y="0"/>
          <a:chExt cx="0" cy="0"/>
        </a:xfrm>
      </p:grpSpPr>
      <p:pic>
        <p:nvPicPr>
          <p:cNvPr id="14356" name="Google Shape;14356;p11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23"/>
        <p:cNvGrpSpPr/>
        <p:nvPr/>
      </p:nvGrpSpPr>
      <p:grpSpPr>
        <a:xfrm>
          <a:off x="0" y="0"/>
          <a:ext cx="0" cy="0"/>
          <a:chOff x="0" y="0"/>
          <a:chExt cx="0" cy="0"/>
        </a:xfrm>
      </p:grpSpPr>
      <p:sp>
        <p:nvSpPr>
          <p:cNvPr id="724" name="Google Shape;724;p48"/>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Dataset Overview</a:t>
            </a:r>
            <a:endParaRPr dirty="0"/>
          </a:p>
        </p:txBody>
      </p:sp>
      <p:sp>
        <p:nvSpPr>
          <p:cNvPr id="725" name="Google Shape;725;p48"/>
          <p:cNvSpPr txBox="1">
            <a:spLocks noGrp="1"/>
          </p:cNvSpPr>
          <p:nvPr>
            <p:ph type="body" idx="1"/>
          </p:nvPr>
        </p:nvSpPr>
        <p:spPr>
          <a:xfrm>
            <a:off x="772039" y="2159210"/>
            <a:ext cx="7704000" cy="1347439"/>
          </a:xfrm>
          <a:prstGeom prst="rect">
            <a:avLst/>
          </a:prstGeom>
        </p:spPr>
        <p:txBody>
          <a:bodyPr spcFirstLastPara="1" wrap="square" lIns="91425" tIns="91425" rIns="91425" bIns="91425" anchor="b" anchorCtr="0">
            <a:noAutofit/>
          </a:bodyPr>
          <a:lstStyle/>
          <a:p>
            <a:pPr>
              <a:buFont typeface="Arial" panose="020B0604020202020204" pitchFamily="34" charset="0"/>
              <a:buChar char="•"/>
            </a:pPr>
            <a:r>
              <a:rPr lang="en-US" b="1" dirty="0">
                <a:solidFill>
                  <a:schemeClr val="accent2"/>
                </a:solidFill>
                <a:uFill>
                  <a:noFill/>
                </a:uFill>
              </a:rPr>
              <a:t>Data Source:</a:t>
            </a:r>
            <a:br>
              <a:rPr lang="en-US" dirty="0"/>
            </a:br>
            <a:r>
              <a:rPr lang="en-US" dirty="0"/>
              <a:t>Seismic data (CSV files with velocity and time).</a:t>
            </a:r>
          </a:p>
          <a:p>
            <a:pPr marL="139700" indent="0">
              <a:buNone/>
            </a:pPr>
            <a:r>
              <a:rPr lang="en-US" dirty="0"/>
              <a:t>        Catalog linking files to moonquake types.</a:t>
            </a:r>
          </a:p>
          <a:p>
            <a:pPr>
              <a:buFont typeface="Arial" panose="020B0604020202020204" pitchFamily="34" charset="0"/>
              <a:buChar char="•"/>
            </a:pPr>
            <a:r>
              <a:rPr lang="en-US" b="1" dirty="0">
                <a:solidFill>
                  <a:schemeClr val="accent2"/>
                </a:solidFill>
                <a:uFill>
                  <a:noFill/>
                </a:uFill>
              </a:rPr>
              <a:t>Columns in CSV files :</a:t>
            </a:r>
          </a:p>
          <a:p>
            <a:pPr marL="139700" indent="0">
              <a:buNone/>
            </a:pPr>
            <a:r>
              <a:rPr lang="en-US" b="1" dirty="0"/>
              <a:t>         Velocity (m/s)</a:t>
            </a:r>
            <a:r>
              <a:rPr lang="en-US" dirty="0"/>
              <a:t>: Seismic velocity at specific time intervals.</a:t>
            </a:r>
          </a:p>
          <a:p>
            <a:pPr marL="139700" indent="0">
              <a:buNone/>
            </a:pPr>
            <a:r>
              <a:rPr lang="en-US" b="1" dirty="0"/>
              <a:t>         Time (sec)</a:t>
            </a:r>
            <a:r>
              <a:rPr lang="en-US" dirty="0"/>
              <a:t>: Corresponding time for each velocity measurement.</a:t>
            </a:r>
            <a:endParaRPr lang="en-US" b="1" dirty="0">
              <a:solidFill>
                <a:schemeClr val="accent2"/>
              </a:solidFill>
              <a:uFill>
                <a:noFill/>
              </a:uFill>
            </a:endParaRPr>
          </a:p>
          <a:p>
            <a:pPr>
              <a:buFont typeface="Arial" panose="020B0604020202020204" pitchFamily="34" charset="0"/>
              <a:buChar char="•"/>
            </a:pPr>
            <a:r>
              <a:rPr lang="en-US" b="1" dirty="0">
                <a:solidFill>
                  <a:schemeClr val="accent2"/>
                </a:solidFill>
                <a:uFill>
                  <a:noFill/>
                </a:uFill>
              </a:rPr>
              <a:t>Columns in CSV files :</a:t>
            </a:r>
            <a:br>
              <a:rPr lang="en-US" dirty="0"/>
            </a:br>
            <a:r>
              <a:rPr lang="en-US" dirty="0"/>
              <a:t>The catalog file includes different types of moonquakes (e.g., </a:t>
            </a:r>
            <a:r>
              <a:rPr lang="en-US" dirty="0" err="1"/>
              <a:t>Moonquake_A</a:t>
            </a:r>
            <a:r>
              <a:rPr lang="en-US" dirty="0"/>
              <a:t>, </a:t>
            </a:r>
            <a:r>
              <a:rPr lang="en-US" dirty="0" err="1"/>
              <a:t>Moonquake_B</a:t>
            </a:r>
            <a:r>
              <a:rPr lang="en-US" dirty="0"/>
              <a:t>).</a:t>
            </a:r>
          </a:p>
        </p:txBody>
      </p:sp>
    </p:spTree>
    <p:extLst>
      <p:ext uri="{BB962C8B-B14F-4D97-AF65-F5344CB8AC3E}">
        <p14:creationId xmlns:p14="http://schemas.microsoft.com/office/powerpoint/2010/main" val="7860321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14"/>
        <p:cNvGrpSpPr/>
        <p:nvPr/>
      </p:nvGrpSpPr>
      <p:grpSpPr>
        <a:xfrm>
          <a:off x="0" y="0"/>
          <a:ext cx="0" cy="0"/>
          <a:chOff x="0" y="0"/>
          <a:chExt cx="0" cy="0"/>
        </a:xfrm>
      </p:grpSpPr>
      <p:sp>
        <p:nvSpPr>
          <p:cNvPr id="2415" name="Google Shape;2415;p76"/>
          <p:cNvSpPr txBox="1">
            <a:spLocks noGrp="1"/>
          </p:cNvSpPr>
          <p:nvPr>
            <p:ph type="title"/>
          </p:nvPr>
        </p:nvSpPr>
        <p:spPr>
          <a:xfrm>
            <a:off x="720000" y="535000"/>
            <a:ext cx="7704000" cy="48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Data Preprocessing</a:t>
            </a:r>
            <a:endParaRPr dirty="0"/>
          </a:p>
        </p:txBody>
      </p:sp>
      <p:sp>
        <p:nvSpPr>
          <p:cNvPr id="2416" name="Google Shape;2416;p76"/>
          <p:cNvSpPr txBox="1">
            <a:spLocks noGrp="1"/>
          </p:cNvSpPr>
          <p:nvPr>
            <p:ph type="subTitle" idx="1"/>
          </p:nvPr>
        </p:nvSpPr>
        <p:spPr>
          <a:xfrm>
            <a:off x="720000" y="1341173"/>
            <a:ext cx="3994800" cy="48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dirty="0"/>
              <a:t>Feature Extraction</a:t>
            </a:r>
            <a:r>
              <a:rPr lang="en-US" dirty="0"/>
              <a:t>:</a:t>
            </a:r>
            <a:endParaRPr dirty="0"/>
          </a:p>
        </p:txBody>
      </p:sp>
      <p:sp>
        <p:nvSpPr>
          <p:cNvPr id="2417" name="Google Shape;2417;p76"/>
          <p:cNvSpPr txBox="1">
            <a:spLocks noGrp="1"/>
          </p:cNvSpPr>
          <p:nvPr>
            <p:ph type="subTitle" idx="2"/>
          </p:nvPr>
        </p:nvSpPr>
        <p:spPr>
          <a:xfrm>
            <a:off x="720025" y="1875794"/>
            <a:ext cx="3991200" cy="872400"/>
          </a:xfrm>
          <a:prstGeom prst="rect">
            <a:avLst/>
          </a:prstGeom>
        </p:spPr>
        <p:txBody>
          <a:bodyPr spcFirstLastPara="1" wrap="square" lIns="91425" tIns="91425" rIns="91425" bIns="91425" anchor="ctr" anchorCtr="0">
            <a:noAutofit/>
          </a:bodyPr>
          <a:lstStyle/>
          <a:p>
            <a:pPr marL="365760" lvl="0" indent="-226059" algn="l" rtl="0">
              <a:spcBef>
                <a:spcPts val="0"/>
              </a:spcBef>
              <a:spcAft>
                <a:spcPts val="0"/>
              </a:spcAft>
              <a:buSzPts val="1400"/>
              <a:buChar char="●"/>
            </a:pPr>
            <a:r>
              <a:rPr lang="en-US" dirty="0"/>
              <a:t>Time-domain features (e.g., mean, standard deviation).</a:t>
            </a:r>
            <a:endParaRPr dirty="0"/>
          </a:p>
          <a:p>
            <a:pPr marL="365760" lvl="0" indent="-226059" algn="l" rtl="0">
              <a:spcBef>
                <a:spcPts val="0"/>
              </a:spcBef>
              <a:spcAft>
                <a:spcPts val="0"/>
              </a:spcAft>
              <a:buSzPts val="1400"/>
              <a:buChar char="●"/>
            </a:pPr>
            <a:r>
              <a:rPr lang="en-US" dirty="0"/>
              <a:t>Frequency-domain features (FFT-based features).</a:t>
            </a:r>
          </a:p>
          <a:p>
            <a:pPr marL="365760" lvl="0" indent="-226059" algn="l" rtl="0">
              <a:spcBef>
                <a:spcPts val="0"/>
              </a:spcBef>
              <a:spcAft>
                <a:spcPts val="0"/>
              </a:spcAft>
              <a:buSzPts val="1400"/>
              <a:buChar char="●"/>
            </a:pPr>
            <a:r>
              <a:rPr lang="en-US" dirty="0"/>
              <a:t>Spectral features (e.g., spectrogram statistics)</a:t>
            </a:r>
            <a:endParaRPr dirty="0"/>
          </a:p>
        </p:txBody>
      </p:sp>
      <p:sp>
        <p:nvSpPr>
          <p:cNvPr id="2418" name="Google Shape;2418;p76"/>
          <p:cNvSpPr txBox="1">
            <a:spLocks noGrp="1"/>
          </p:cNvSpPr>
          <p:nvPr>
            <p:ph type="subTitle" idx="3"/>
          </p:nvPr>
        </p:nvSpPr>
        <p:spPr>
          <a:xfrm>
            <a:off x="720000" y="2884399"/>
            <a:ext cx="3994800" cy="482700"/>
          </a:xfrm>
          <a:prstGeom prst="rect">
            <a:avLst/>
          </a:prstGeom>
        </p:spPr>
        <p:txBody>
          <a:bodyPr spcFirstLastPara="1" wrap="square" lIns="91425" tIns="91425" rIns="91425" bIns="91425" anchor="ctr" anchorCtr="0">
            <a:noAutofit/>
          </a:bodyPr>
          <a:lstStyle/>
          <a:p>
            <a:pPr marL="0" indent="0"/>
            <a:r>
              <a:rPr lang="en-US" b="1" dirty="0"/>
              <a:t>Label Encoding</a:t>
            </a:r>
            <a:r>
              <a:rPr lang="en-US" dirty="0"/>
              <a:t>:</a:t>
            </a:r>
          </a:p>
        </p:txBody>
      </p:sp>
      <p:sp>
        <p:nvSpPr>
          <p:cNvPr id="2419" name="Google Shape;2419;p76"/>
          <p:cNvSpPr txBox="1">
            <a:spLocks noGrp="1"/>
          </p:cNvSpPr>
          <p:nvPr>
            <p:ph type="subTitle" idx="4"/>
          </p:nvPr>
        </p:nvSpPr>
        <p:spPr>
          <a:xfrm>
            <a:off x="720000" y="3298986"/>
            <a:ext cx="3994800" cy="706270"/>
          </a:xfrm>
          <a:prstGeom prst="rect">
            <a:avLst/>
          </a:prstGeom>
        </p:spPr>
        <p:txBody>
          <a:bodyPr spcFirstLastPara="1" wrap="square" lIns="91425" tIns="91425" rIns="91425" bIns="91425" anchor="ctr" anchorCtr="0">
            <a:noAutofit/>
          </a:bodyPr>
          <a:lstStyle/>
          <a:p>
            <a:pPr marL="457200" lvl="0" indent="-317500" algn="l" rtl="0">
              <a:spcBef>
                <a:spcPts val="0"/>
              </a:spcBef>
              <a:spcAft>
                <a:spcPts val="0"/>
              </a:spcAft>
              <a:buClr>
                <a:schemeClr val="accent2"/>
              </a:buClr>
              <a:buSzPts val="1400"/>
              <a:buChar char="●"/>
            </a:pPr>
            <a:r>
              <a:rPr lang="en-US" dirty="0"/>
              <a:t>Convert moonquake types to numerical values</a:t>
            </a:r>
          </a:p>
        </p:txBody>
      </p:sp>
      <p:grpSp>
        <p:nvGrpSpPr>
          <p:cNvPr id="2420" name="Google Shape;2420;p76"/>
          <p:cNvGrpSpPr/>
          <p:nvPr/>
        </p:nvGrpSpPr>
        <p:grpSpPr>
          <a:xfrm>
            <a:off x="5229171" y="1557310"/>
            <a:ext cx="3194451" cy="2790880"/>
            <a:chOff x="3248150" y="1619250"/>
            <a:chExt cx="2700982" cy="2291175"/>
          </a:xfrm>
        </p:grpSpPr>
        <p:sp>
          <p:nvSpPr>
            <p:cNvPr id="2421" name="Google Shape;2421;p76"/>
            <p:cNvSpPr/>
            <p:nvPr/>
          </p:nvSpPr>
          <p:spPr>
            <a:xfrm>
              <a:off x="3398385" y="1619250"/>
              <a:ext cx="1825549" cy="2191852"/>
            </a:xfrm>
            <a:custGeom>
              <a:avLst/>
              <a:gdLst/>
              <a:ahLst/>
              <a:cxnLst/>
              <a:rect l="l" t="t" r="r" b="b"/>
              <a:pathLst>
                <a:path w="50671" h="53049" extrusionOk="0">
                  <a:moveTo>
                    <a:pt x="50671" y="1"/>
                  </a:moveTo>
                  <a:lnTo>
                    <a:pt x="1" y="733"/>
                  </a:lnTo>
                  <a:lnTo>
                    <a:pt x="1833" y="2728"/>
                  </a:lnTo>
                  <a:lnTo>
                    <a:pt x="6218" y="5454"/>
                  </a:lnTo>
                  <a:lnTo>
                    <a:pt x="10248" y="12093"/>
                  </a:lnTo>
                  <a:lnTo>
                    <a:pt x="10840" y="13694"/>
                  </a:lnTo>
                  <a:lnTo>
                    <a:pt x="19162" y="30951"/>
                  </a:lnTo>
                  <a:lnTo>
                    <a:pt x="19579" y="32843"/>
                  </a:lnTo>
                  <a:lnTo>
                    <a:pt x="21509" y="39594"/>
                  </a:lnTo>
                  <a:lnTo>
                    <a:pt x="19868" y="42381"/>
                  </a:lnTo>
                  <a:lnTo>
                    <a:pt x="12580" y="48327"/>
                  </a:lnTo>
                  <a:lnTo>
                    <a:pt x="12500" y="53049"/>
                  </a:lnTo>
                  <a:lnTo>
                    <a:pt x="23584" y="52930"/>
                  </a:lnTo>
                  <a:lnTo>
                    <a:pt x="20443" y="48128"/>
                  </a:lnTo>
                  <a:lnTo>
                    <a:pt x="23111" y="45699"/>
                  </a:lnTo>
                  <a:lnTo>
                    <a:pt x="24000" y="41846"/>
                  </a:lnTo>
                  <a:lnTo>
                    <a:pt x="23652" y="33317"/>
                  </a:lnTo>
                  <a:lnTo>
                    <a:pt x="25289" y="30713"/>
                  </a:lnTo>
                  <a:lnTo>
                    <a:pt x="32415" y="11144"/>
                  </a:lnTo>
                  <a:lnTo>
                    <a:pt x="36281" y="8849"/>
                  </a:lnTo>
                  <a:lnTo>
                    <a:pt x="40594" y="4743"/>
                  </a:lnTo>
                  <a:lnTo>
                    <a:pt x="48100" y="3779"/>
                  </a:lnTo>
                  <a:lnTo>
                    <a:pt x="506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6"/>
            <p:cNvSpPr/>
            <p:nvPr/>
          </p:nvSpPr>
          <p:spPr>
            <a:xfrm>
              <a:off x="3896648" y="2328780"/>
              <a:ext cx="590527" cy="249558"/>
            </a:xfrm>
            <a:custGeom>
              <a:avLst/>
              <a:gdLst/>
              <a:ahLst/>
              <a:cxnLst/>
              <a:rect l="l" t="t" r="r" b="b"/>
              <a:pathLst>
                <a:path w="16391" h="6040" extrusionOk="0">
                  <a:moveTo>
                    <a:pt x="16390" y="0"/>
                  </a:moveTo>
                  <a:lnTo>
                    <a:pt x="1" y="2721"/>
                  </a:lnTo>
                  <a:lnTo>
                    <a:pt x="1600" y="6039"/>
                  </a:lnTo>
                  <a:lnTo>
                    <a:pt x="14375" y="5535"/>
                  </a:lnTo>
                  <a:lnTo>
                    <a:pt x="1639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6"/>
            <p:cNvSpPr/>
            <p:nvPr/>
          </p:nvSpPr>
          <p:spPr>
            <a:xfrm>
              <a:off x="3398385" y="1619250"/>
              <a:ext cx="1825549" cy="599558"/>
            </a:xfrm>
            <a:custGeom>
              <a:avLst/>
              <a:gdLst/>
              <a:ahLst/>
              <a:cxnLst/>
              <a:rect l="l" t="t" r="r" b="b"/>
              <a:pathLst>
                <a:path w="50671" h="14511" extrusionOk="0">
                  <a:moveTo>
                    <a:pt x="50671" y="1"/>
                  </a:moveTo>
                  <a:lnTo>
                    <a:pt x="1" y="733"/>
                  </a:lnTo>
                  <a:lnTo>
                    <a:pt x="1833" y="2728"/>
                  </a:lnTo>
                  <a:lnTo>
                    <a:pt x="6218" y="5454"/>
                  </a:lnTo>
                  <a:lnTo>
                    <a:pt x="10248" y="12093"/>
                  </a:lnTo>
                  <a:lnTo>
                    <a:pt x="10840" y="13694"/>
                  </a:lnTo>
                  <a:lnTo>
                    <a:pt x="11234" y="14511"/>
                  </a:lnTo>
                  <a:lnTo>
                    <a:pt x="32125" y="11942"/>
                  </a:lnTo>
                  <a:lnTo>
                    <a:pt x="32415" y="11144"/>
                  </a:lnTo>
                  <a:lnTo>
                    <a:pt x="36281" y="8849"/>
                  </a:lnTo>
                  <a:lnTo>
                    <a:pt x="40594" y="4743"/>
                  </a:lnTo>
                  <a:lnTo>
                    <a:pt x="48100" y="3779"/>
                  </a:lnTo>
                  <a:lnTo>
                    <a:pt x="5067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6"/>
            <p:cNvSpPr/>
            <p:nvPr/>
          </p:nvSpPr>
          <p:spPr>
            <a:xfrm>
              <a:off x="3398385" y="1619250"/>
              <a:ext cx="1825549" cy="112714"/>
            </a:xfrm>
            <a:custGeom>
              <a:avLst/>
              <a:gdLst/>
              <a:ahLst/>
              <a:cxnLst/>
              <a:rect l="l" t="t" r="r" b="b"/>
              <a:pathLst>
                <a:path w="50671" h="2728" extrusionOk="0">
                  <a:moveTo>
                    <a:pt x="50671" y="1"/>
                  </a:moveTo>
                  <a:lnTo>
                    <a:pt x="1" y="733"/>
                  </a:lnTo>
                  <a:lnTo>
                    <a:pt x="1833" y="2728"/>
                  </a:lnTo>
                  <a:lnTo>
                    <a:pt x="50671" y="1"/>
                  </a:lnTo>
                  <a:close/>
                </a:path>
              </a:pathLst>
            </a:custGeom>
            <a:solidFill>
              <a:srgbClr val="5C463F">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6"/>
            <p:cNvSpPr/>
            <p:nvPr/>
          </p:nvSpPr>
          <p:spPr>
            <a:xfrm>
              <a:off x="3848767" y="2720214"/>
              <a:ext cx="488533" cy="1090865"/>
            </a:xfrm>
            <a:custGeom>
              <a:avLst/>
              <a:gdLst/>
              <a:ahLst/>
              <a:cxnLst/>
              <a:rect l="l" t="t" r="r" b="b"/>
              <a:pathLst>
                <a:path w="13560" h="26402" extrusionOk="0">
                  <a:moveTo>
                    <a:pt x="4585" y="0"/>
                  </a:moveTo>
                  <a:lnTo>
                    <a:pt x="6661" y="4304"/>
                  </a:lnTo>
                  <a:lnTo>
                    <a:pt x="7078" y="6198"/>
                  </a:lnTo>
                  <a:lnTo>
                    <a:pt x="9010" y="12947"/>
                  </a:lnTo>
                  <a:lnTo>
                    <a:pt x="7367" y="15736"/>
                  </a:lnTo>
                  <a:lnTo>
                    <a:pt x="81" y="21680"/>
                  </a:lnTo>
                  <a:lnTo>
                    <a:pt x="1" y="26402"/>
                  </a:lnTo>
                  <a:lnTo>
                    <a:pt x="11085" y="26283"/>
                  </a:lnTo>
                  <a:lnTo>
                    <a:pt x="7944" y="21483"/>
                  </a:lnTo>
                  <a:lnTo>
                    <a:pt x="10611" y="19052"/>
                  </a:lnTo>
                  <a:lnTo>
                    <a:pt x="11500" y="15199"/>
                  </a:lnTo>
                  <a:lnTo>
                    <a:pt x="11153" y="6671"/>
                  </a:lnTo>
                  <a:lnTo>
                    <a:pt x="12789" y="4067"/>
                  </a:lnTo>
                  <a:lnTo>
                    <a:pt x="13560" y="1946"/>
                  </a:lnTo>
                  <a:cubicBezTo>
                    <a:pt x="12483" y="1775"/>
                    <a:pt x="11390" y="1580"/>
                    <a:pt x="10282" y="1358"/>
                  </a:cubicBezTo>
                  <a:cubicBezTo>
                    <a:pt x="8330" y="965"/>
                    <a:pt x="6430" y="512"/>
                    <a:pt x="458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6"/>
            <p:cNvSpPr/>
            <p:nvPr/>
          </p:nvSpPr>
          <p:spPr>
            <a:xfrm>
              <a:off x="4161703" y="3208659"/>
              <a:ext cx="98751" cy="66149"/>
            </a:xfrm>
            <a:custGeom>
              <a:avLst/>
              <a:gdLst/>
              <a:ahLst/>
              <a:cxnLst/>
              <a:rect l="l" t="t" r="r" b="b"/>
              <a:pathLst>
                <a:path w="2741" h="1601" extrusionOk="0">
                  <a:moveTo>
                    <a:pt x="1" y="1"/>
                  </a:moveTo>
                  <a:lnTo>
                    <a:pt x="322" y="1125"/>
                  </a:lnTo>
                  <a:lnTo>
                    <a:pt x="298" y="1167"/>
                  </a:lnTo>
                  <a:lnTo>
                    <a:pt x="2741" y="1600"/>
                  </a:lnTo>
                  <a:lnTo>
                    <a:pt x="267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6"/>
            <p:cNvSpPr/>
            <p:nvPr/>
          </p:nvSpPr>
          <p:spPr>
            <a:xfrm>
              <a:off x="3848731" y="3476101"/>
              <a:ext cx="399365" cy="334961"/>
            </a:xfrm>
            <a:custGeom>
              <a:avLst/>
              <a:gdLst/>
              <a:ahLst/>
              <a:cxnLst/>
              <a:rect l="l" t="t" r="r" b="b"/>
              <a:pathLst>
                <a:path w="11085" h="8107" extrusionOk="0">
                  <a:moveTo>
                    <a:pt x="4229" y="1"/>
                  </a:moveTo>
                  <a:lnTo>
                    <a:pt x="80" y="3385"/>
                  </a:lnTo>
                  <a:lnTo>
                    <a:pt x="0" y="8107"/>
                  </a:lnTo>
                  <a:lnTo>
                    <a:pt x="11084" y="7988"/>
                  </a:lnTo>
                  <a:lnTo>
                    <a:pt x="7943" y="3186"/>
                  </a:lnTo>
                  <a:lnTo>
                    <a:pt x="10263" y="1073"/>
                  </a:lnTo>
                  <a:lnTo>
                    <a:pt x="422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6"/>
            <p:cNvSpPr/>
            <p:nvPr/>
          </p:nvSpPr>
          <p:spPr>
            <a:xfrm>
              <a:off x="3983330" y="3332733"/>
              <a:ext cx="279718" cy="202662"/>
            </a:xfrm>
            <a:custGeom>
              <a:avLst/>
              <a:gdLst/>
              <a:ahLst/>
              <a:cxnLst/>
              <a:rect l="l" t="t" r="r" b="b"/>
              <a:pathLst>
                <a:path w="7764" h="4905" extrusionOk="0">
                  <a:moveTo>
                    <a:pt x="7748" y="0"/>
                  </a:moveTo>
                  <a:lnTo>
                    <a:pt x="3291" y="1189"/>
                  </a:lnTo>
                  <a:lnTo>
                    <a:pt x="0" y="3872"/>
                  </a:lnTo>
                  <a:lnTo>
                    <a:pt x="6130" y="4904"/>
                  </a:lnTo>
                  <a:lnTo>
                    <a:pt x="6875" y="4227"/>
                  </a:lnTo>
                  <a:lnTo>
                    <a:pt x="7764" y="374"/>
                  </a:lnTo>
                  <a:lnTo>
                    <a:pt x="774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76"/>
            <p:cNvSpPr/>
            <p:nvPr/>
          </p:nvSpPr>
          <p:spPr>
            <a:xfrm>
              <a:off x="3848731" y="3608852"/>
              <a:ext cx="399365" cy="202208"/>
            </a:xfrm>
            <a:custGeom>
              <a:avLst/>
              <a:gdLst/>
              <a:ahLst/>
              <a:cxnLst/>
              <a:rect l="l" t="t" r="r" b="b"/>
              <a:pathLst>
                <a:path w="11085" h="4894" extrusionOk="0">
                  <a:moveTo>
                    <a:pt x="288" y="1"/>
                  </a:moveTo>
                  <a:lnTo>
                    <a:pt x="80" y="172"/>
                  </a:lnTo>
                  <a:lnTo>
                    <a:pt x="0" y="4894"/>
                  </a:lnTo>
                  <a:lnTo>
                    <a:pt x="11084" y="4775"/>
                  </a:lnTo>
                  <a:lnTo>
                    <a:pt x="796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76"/>
            <p:cNvSpPr/>
            <p:nvPr/>
          </p:nvSpPr>
          <p:spPr>
            <a:xfrm>
              <a:off x="3824160" y="3700781"/>
              <a:ext cx="323671" cy="56274"/>
            </a:xfrm>
            <a:custGeom>
              <a:avLst/>
              <a:gdLst/>
              <a:ahLst/>
              <a:cxnLst/>
              <a:rect l="l" t="t" r="r" b="b"/>
              <a:pathLst>
                <a:path w="8984" h="1362" extrusionOk="0">
                  <a:moveTo>
                    <a:pt x="1" y="0"/>
                  </a:moveTo>
                  <a:lnTo>
                    <a:pt x="104" y="1361"/>
                  </a:lnTo>
                  <a:lnTo>
                    <a:pt x="8984" y="238"/>
                  </a:lnTo>
                  <a:lnTo>
                    <a:pt x="1" y="0"/>
                  </a:lnTo>
                  <a:close/>
                </a:path>
              </a:pathLst>
            </a:custGeom>
            <a:solidFill>
              <a:srgbClr val="5C463F">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6"/>
            <p:cNvSpPr/>
            <p:nvPr/>
          </p:nvSpPr>
          <p:spPr>
            <a:xfrm>
              <a:off x="3706638" y="2003701"/>
              <a:ext cx="946298" cy="22477"/>
            </a:xfrm>
            <a:custGeom>
              <a:avLst/>
              <a:gdLst/>
              <a:ahLst/>
              <a:cxnLst/>
              <a:rect l="l" t="t" r="r" b="b"/>
              <a:pathLst>
                <a:path w="26266" h="544" extrusionOk="0">
                  <a:moveTo>
                    <a:pt x="0" y="0"/>
                  </a:moveTo>
                  <a:lnTo>
                    <a:pt x="83" y="139"/>
                  </a:lnTo>
                  <a:lnTo>
                    <a:pt x="26042" y="543"/>
                  </a:lnTo>
                  <a:lnTo>
                    <a:pt x="26265" y="411"/>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76"/>
            <p:cNvSpPr/>
            <p:nvPr/>
          </p:nvSpPr>
          <p:spPr>
            <a:xfrm>
              <a:off x="3664990" y="1925075"/>
              <a:ext cx="1045734" cy="59415"/>
            </a:xfrm>
            <a:custGeom>
              <a:avLst/>
              <a:gdLst/>
              <a:ahLst/>
              <a:cxnLst/>
              <a:rect l="l" t="t" r="r" b="b"/>
              <a:pathLst>
                <a:path w="29026" h="1438" extrusionOk="0">
                  <a:moveTo>
                    <a:pt x="1" y="1"/>
                  </a:moveTo>
                  <a:lnTo>
                    <a:pt x="84" y="138"/>
                  </a:lnTo>
                  <a:cubicBezTo>
                    <a:pt x="6543" y="407"/>
                    <a:pt x="21947" y="1116"/>
                    <a:pt x="28889" y="1437"/>
                  </a:cubicBezTo>
                  <a:lnTo>
                    <a:pt x="29025" y="1308"/>
                  </a:lnTo>
                  <a:cubicBezTo>
                    <a:pt x="21904" y="977"/>
                    <a:pt x="6423" y="265"/>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76"/>
            <p:cNvSpPr/>
            <p:nvPr/>
          </p:nvSpPr>
          <p:spPr>
            <a:xfrm>
              <a:off x="3832086" y="2130543"/>
              <a:ext cx="718028" cy="162378"/>
            </a:xfrm>
            <a:custGeom>
              <a:avLst/>
              <a:gdLst/>
              <a:ahLst/>
              <a:cxnLst/>
              <a:rect l="l" t="t" r="r" b="b"/>
              <a:pathLst>
                <a:path w="19930" h="3930" extrusionOk="0">
                  <a:moveTo>
                    <a:pt x="19930" y="1"/>
                  </a:moveTo>
                  <a:lnTo>
                    <a:pt x="1" y="3803"/>
                  </a:lnTo>
                  <a:lnTo>
                    <a:pt x="62" y="3929"/>
                  </a:lnTo>
                  <a:lnTo>
                    <a:pt x="19874" y="148"/>
                  </a:lnTo>
                  <a:lnTo>
                    <a:pt x="1993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6"/>
            <p:cNvSpPr/>
            <p:nvPr/>
          </p:nvSpPr>
          <p:spPr>
            <a:xfrm>
              <a:off x="3781611" y="2120710"/>
              <a:ext cx="771601" cy="47143"/>
            </a:xfrm>
            <a:custGeom>
              <a:avLst/>
              <a:gdLst/>
              <a:ahLst/>
              <a:cxnLst/>
              <a:rect l="l" t="t" r="r" b="b"/>
              <a:pathLst>
                <a:path w="21417" h="1141" extrusionOk="0">
                  <a:moveTo>
                    <a:pt x="21417" y="0"/>
                  </a:moveTo>
                  <a:lnTo>
                    <a:pt x="0" y="1006"/>
                  </a:lnTo>
                  <a:lnTo>
                    <a:pt x="50" y="1140"/>
                  </a:lnTo>
                  <a:lnTo>
                    <a:pt x="21366" y="139"/>
                  </a:lnTo>
                  <a:lnTo>
                    <a:pt x="2141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6"/>
            <p:cNvSpPr/>
            <p:nvPr/>
          </p:nvSpPr>
          <p:spPr>
            <a:xfrm>
              <a:off x="4064645" y="3412350"/>
              <a:ext cx="173256" cy="66149"/>
            </a:xfrm>
            <a:custGeom>
              <a:avLst/>
              <a:gdLst/>
              <a:ahLst/>
              <a:cxnLst/>
              <a:rect l="l" t="t" r="r" b="b"/>
              <a:pathLst>
                <a:path w="4809" h="1601" extrusionOk="0">
                  <a:moveTo>
                    <a:pt x="126" y="1"/>
                  </a:moveTo>
                  <a:lnTo>
                    <a:pt x="0" y="104"/>
                  </a:lnTo>
                  <a:lnTo>
                    <a:pt x="4779" y="1600"/>
                  </a:lnTo>
                  <a:lnTo>
                    <a:pt x="4808" y="1467"/>
                  </a:lnTo>
                  <a:lnTo>
                    <a:pt x="12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6"/>
            <p:cNvSpPr/>
            <p:nvPr/>
          </p:nvSpPr>
          <p:spPr>
            <a:xfrm>
              <a:off x="4140555" y="3313768"/>
              <a:ext cx="122457" cy="33880"/>
            </a:xfrm>
            <a:custGeom>
              <a:avLst/>
              <a:gdLst/>
              <a:ahLst/>
              <a:cxnLst/>
              <a:rect l="l" t="t" r="r" b="b"/>
              <a:pathLst>
                <a:path w="3399" h="820" extrusionOk="0">
                  <a:moveTo>
                    <a:pt x="74" y="1"/>
                  </a:moveTo>
                  <a:lnTo>
                    <a:pt x="0" y="124"/>
                  </a:lnTo>
                  <a:lnTo>
                    <a:pt x="3398" y="819"/>
                  </a:lnTo>
                  <a:lnTo>
                    <a:pt x="3392" y="678"/>
                  </a:lnTo>
                  <a:lnTo>
                    <a:pt x="7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76"/>
            <p:cNvSpPr/>
            <p:nvPr/>
          </p:nvSpPr>
          <p:spPr>
            <a:xfrm>
              <a:off x="3851433" y="3621081"/>
              <a:ext cx="348962" cy="101393"/>
            </a:xfrm>
            <a:custGeom>
              <a:avLst/>
              <a:gdLst/>
              <a:ahLst/>
              <a:cxnLst/>
              <a:rect l="l" t="t" r="r" b="b"/>
              <a:pathLst>
                <a:path w="9686" h="2454" extrusionOk="0">
                  <a:moveTo>
                    <a:pt x="2" y="0"/>
                  </a:moveTo>
                  <a:lnTo>
                    <a:pt x="1" y="140"/>
                  </a:lnTo>
                  <a:lnTo>
                    <a:pt x="9685" y="2454"/>
                  </a:lnTo>
                  <a:lnTo>
                    <a:pt x="9576" y="2289"/>
                  </a:lnTo>
                  <a:lnTo>
                    <a:pt x="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76"/>
            <p:cNvSpPr/>
            <p:nvPr/>
          </p:nvSpPr>
          <p:spPr>
            <a:xfrm>
              <a:off x="4128017" y="3073430"/>
              <a:ext cx="125736" cy="13883"/>
            </a:xfrm>
            <a:custGeom>
              <a:avLst/>
              <a:gdLst/>
              <a:ahLst/>
              <a:cxnLst/>
              <a:rect l="l" t="t" r="r" b="b"/>
              <a:pathLst>
                <a:path w="3490" h="336" extrusionOk="0">
                  <a:moveTo>
                    <a:pt x="1" y="0"/>
                  </a:moveTo>
                  <a:lnTo>
                    <a:pt x="39" y="139"/>
                  </a:lnTo>
                  <a:lnTo>
                    <a:pt x="3489" y="336"/>
                  </a:lnTo>
                  <a:lnTo>
                    <a:pt x="3489" y="336"/>
                  </a:lnTo>
                  <a:lnTo>
                    <a:pt x="3485" y="199"/>
                  </a:lnTo>
                  <a:lnTo>
                    <a:pt x="1" y="0"/>
                  </a:lnTo>
                  <a:close/>
                </a:path>
              </a:pathLst>
            </a:custGeom>
            <a:solidFill>
              <a:srgbClr val="BC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6"/>
            <p:cNvSpPr/>
            <p:nvPr/>
          </p:nvSpPr>
          <p:spPr>
            <a:xfrm>
              <a:off x="4164982" y="3221715"/>
              <a:ext cx="93960" cy="11445"/>
            </a:xfrm>
            <a:custGeom>
              <a:avLst/>
              <a:gdLst/>
              <a:ahLst/>
              <a:cxnLst/>
              <a:rect l="l" t="t" r="r" b="b"/>
              <a:pathLst>
                <a:path w="2608" h="277" extrusionOk="0">
                  <a:moveTo>
                    <a:pt x="1" y="0"/>
                  </a:moveTo>
                  <a:lnTo>
                    <a:pt x="41" y="139"/>
                  </a:lnTo>
                  <a:lnTo>
                    <a:pt x="2608" y="277"/>
                  </a:lnTo>
                  <a:lnTo>
                    <a:pt x="2602" y="140"/>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76"/>
            <p:cNvSpPr/>
            <p:nvPr/>
          </p:nvSpPr>
          <p:spPr>
            <a:xfrm>
              <a:off x="3850064" y="3716192"/>
              <a:ext cx="275827" cy="15494"/>
            </a:xfrm>
            <a:custGeom>
              <a:avLst/>
              <a:gdLst/>
              <a:ahLst/>
              <a:cxnLst/>
              <a:rect l="l" t="t" r="r" b="b"/>
              <a:pathLst>
                <a:path w="7656" h="375" extrusionOk="0">
                  <a:moveTo>
                    <a:pt x="2" y="1"/>
                  </a:moveTo>
                  <a:lnTo>
                    <a:pt x="0" y="138"/>
                  </a:lnTo>
                  <a:lnTo>
                    <a:pt x="7651" y="375"/>
                  </a:lnTo>
                  <a:lnTo>
                    <a:pt x="7656" y="239"/>
                  </a:lnTo>
                  <a:lnTo>
                    <a:pt x="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76"/>
            <p:cNvSpPr/>
            <p:nvPr/>
          </p:nvSpPr>
          <p:spPr>
            <a:xfrm>
              <a:off x="3963371" y="3507502"/>
              <a:ext cx="177976" cy="111640"/>
            </a:xfrm>
            <a:custGeom>
              <a:avLst/>
              <a:gdLst/>
              <a:ahLst/>
              <a:cxnLst/>
              <a:rect l="l" t="t" r="r" b="b"/>
              <a:pathLst>
                <a:path w="4940" h="2702" extrusionOk="0">
                  <a:moveTo>
                    <a:pt x="116" y="0"/>
                  </a:moveTo>
                  <a:lnTo>
                    <a:pt x="1" y="93"/>
                  </a:lnTo>
                  <a:lnTo>
                    <a:pt x="4940" y="2701"/>
                  </a:lnTo>
                  <a:lnTo>
                    <a:pt x="4786" y="2466"/>
                  </a:lnTo>
                  <a:lnTo>
                    <a:pt x="1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6"/>
            <p:cNvSpPr/>
            <p:nvPr/>
          </p:nvSpPr>
          <p:spPr>
            <a:xfrm>
              <a:off x="4017845" y="3455567"/>
              <a:ext cx="215949" cy="43342"/>
            </a:xfrm>
            <a:custGeom>
              <a:avLst/>
              <a:gdLst/>
              <a:ahLst/>
              <a:cxnLst/>
              <a:rect l="l" t="t" r="r" b="b"/>
              <a:pathLst>
                <a:path w="5994" h="1049" extrusionOk="0">
                  <a:moveTo>
                    <a:pt x="142" y="1"/>
                  </a:moveTo>
                  <a:lnTo>
                    <a:pt x="1" y="118"/>
                  </a:lnTo>
                  <a:lnTo>
                    <a:pt x="5963" y="1048"/>
                  </a:lnTo>
                  <a:lnTo>
                    <a:pt x="5994" y="916"/>
                  </a:lnTo>
                  <a:lnTo>
                    <a:pt x="14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6"/>
            <p:cNvSpPr/>
            <p:nvPr/>
          </p:nvSpPr>
          <p:spPr>
            <a:xfrm>
              <a:off x="3877193" y="2322087"/>
              <a:ext cx="612071" cy="78297"/>
            </a:xfrm>
            <a:custGeom>
              <a:avLst/>
              <a:gdLst/>
              <a:ahLst/>
              <a:cxnLst/>
              <a:rect l="l" t="t" r="r" b="b"/>
              <a:pathLst>
                <a:path w="16989" h="1895" extrusionOk="0">
                  <a:moveTo>
                    <a:pt x="16989" y="1"/>
                  </a:moveTo>
                  <a:lnTo>
                    <a:pt x="1" y="1765"/>
                  </a:lnTo>
                  <a:lnTo>
                    <a:pt x="64" y="1894"/>
                  </a:lnTo>
                  <a:lnTo>
                    <a:pt x="16936" y="142"/>
                  </a:lnTo>
                  <a:lnTo>
                    <a:pt x="1698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76"/>
            <p:cNvSpPr/>
            <p:nvPr/>
          </p:nvSpPr>
          <p:spPr>
            <a:xfrm>
              <a:off x="3980844" y="2634317"/>
              <a:ext cx="409272" cy="12767"/>
            </a:xfrm>
            <a:custGeom>
              <a:avLst/>
              <a:gdLst/>
              <a:ahLst/>
              <a:cxnLst/>
              <a:rect l="l" t="t" r="r" b="b"/>
              <a:pathLst>
                <a:path w="11360" h="309" extrusionOk="0">
                  <a:moveTo>
                    <a:pt x="11360" y="1"/>
                  </a:moveTo>
                  <a:lnTo>
                    <a:pt x="0" y="173"/>
                  </a:lnTo>
                  <a:lnTo>
                    <a:pt x="66" y="309"/>
                  </a:lnTo>
                  <a:lnTo>
                    <a:pt x="11309" y="138"/>
                  </a:lnTo>
                  <a:lnTo>
                    <a:pt x="1136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76"/>
            <p:cNvSpPr/>
            <p:nvPr/>
          </p:nvSpPr>
          <p:spPr>
            <a:xfrm>
              <a:off x="3929757" y="2372700"/>
              <a:ext cx="543439" cy="152420"/>
            </a:xfrm>
            <a:custGeom>
              <a:avLst/>
              <a:gdLst/>
              <a:ahLst/>
              <a:cxnLst/>
              <a:rect l="l" t="t" r="r" b="b"/>
              <a:pathLst>
                <a:path w="15084" h="3689" extrusionOk="0">
                  <a:moveTo>
                    <a:pt x="15084" y="0"/>
                  </a:moveTo>
                  <a:lnTo>
                    <a:pt x="0" y="3564"/>
                  </a:lnTo>
                  <a:lnTo>
                    <a:pt x="62" y="3689"/>
                  </a:lnTo>
                  <a:lnTo>
                    <a:pt x="15028" y="152"/>
                  </a:lnTo>
                  <a:lnTo>
                    <a:pt x="1508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6"/>
            <p:cNvSpPr/>
            <p:nvPr/>
          </p:nvSpPr>
          <p:spPr>
            <a:xfrm>
              <a:off x="3865736" y="2275812"/>
              <a:ext cx="638227" cy="97179"/>
            </a:xfrm>
            <a:custGeom>
              <a:avLst/>
              <a:gdLst/>
              <a:ahLst/>
              <a:cxnLst/>
              <a:rect l="l" t="t" r="r" b="b"/>
              <a:pathLst>
                <a:path w="17715" h="2352" extrusionOk="0">
                  <a:moveTo>
                    <a:pt x="17714" y="1"/>
                  </a:moveTo>
                  <a:lnTo>
                    <a:pt x="0" y="2222"/>
                  </a:lnTo>
                  <a:lnTo>
                    <a:pt x="62" y="2351"/>
                  </a:lnTo>
                  <a:lnTo>
                    <a:pt x="17662" y="144"/>
                  </a:lnTo>
                  <a:lnTo>
                    <a:pt x="177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6"/>
            <p:cNvSpPr/>
            <p:nvPr/>
          </p:nvSpPr>
          <p:spPr>
            <a:xfrm>
              <a:off x="4091269" y="2911427"/>
              <a:ext cx="202871" cy="10412"/>
            </a:xfrm>
            <a:custGeom>
              <a:avLst/>
              <a:gdLst/>
              <a:ahLst/>
              <a:cxnLst/>
              <a:rect l="l" t="t" r="r" b="b"/>
              <a:pathLst>
                <a:path w="5631" h="252" extrusionOk="0">
                  <a:moveTo>
                    <a:pt x="1" y="1"/>
                  </a:moveTo>
                  <a:lnTo>
                    <a:pt x="32" y="137"/>
                  </a:lnTo>
                  <a:lnTo>
                    <a:pt x="5546" y="251"/>
                  </a:lnTo>
                  <a:lnTo>
                    <a:pt x="5631" y="116"/>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76"/>
            <p:cNvSpPr/>
            <p:nvPr/>
          </p:nvSpPr>
          <p:spPr>
            <a:xfrm>
              <a:off x="3998642" y="2663817"/>
              <a:ext cx="382108" cy="25452"/>
            </a:xfrm>
            <a:custGeom>
              <a:avLst/>
              <a:gdLst/>
              <a:ahLst/>
              <a:cxnLst/>
              <a:rect l="l" t="t" r="r" b="b"/>
              <a:pathLst>
                <a:path w="10606" h="616" extrusionOk="0">
                  <a:moveTo>
                    <a:pt x="10606" y="1"/>
                  </a:moveTo>
                  <a:lnTo>
                    <a:pt x="0" y="484"/>
                  </a:lnTo>
                  <a:lnTo>
                    <a:pt x="65" y="616"/>
                  </a:lnTo>
                  <a:lnTo>
                    <a:pt x="10555" y="139"/>
                  </a:lnTo>
                  <a:lnTo>
                    <a:pt x="106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76"/>
            <p:cNvSpPr/>
            <p:nvPr/>
          </p:nvSpPr>
          <p:spPr>
            <a:xfrm>
              <a:off x="4027824" y="2753185"/>
              <a:ext cx="324572" cy="5619"/>
            </a:xfrm>
            <a:custGeom>
              <a:avLst/>
              <a:gdLst/>
              <a:ahLst/>
              <a:cxnLst/>
              <a:rect l="l" t="t" r="r" b="b"/>
              <a:pathLst>
                <a:path w="9009" h="136" extrusionOk="0">
                  <a:moveTo>
                    <a:pt x="1" y="0"/>
                  </a:moveTo>
                  <a:lnTo>
                    <a:pt x="67" y="136"/>
                  </a:lnTo>
                  <a:lnTo>
                    <a:pt x="8959" y="136"/>
                  </a:lnTo>
                  <a:lnTo>
                    <a:pt x="90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6"/>
            <p:cNvSpPr/>
            <p:nvPr/>
          </p:nvSpPr>
          <p:spPr>
            <a:xfrm>
              <a:off x="4068175" y="2657578"/>
              <a:ext cx="775384" cy="508990"/>
            </a:xfrm>
            <a:custGeom>
              <a:avLst/>
              <a:gdLst/>
              <a:ahLst/>
              <a:cxnLst/>
              <a:rect l="l" t="t" r="r" b="b"/>
              <a:pathLst>
                <a:path w="21522" h="12319" extrusionOk="0">
                  <a:moveTo>
                    <a:pt x="15721" y="1"/>
                  </a:moveTo>
                  <a:lnTo>
                    <a:pt x="0" y="7794"/>
                  </a:lnTo>
                  <a:lnTo>
                    <a:pt x="134" y="8103"/>
                  </a:lnTo>
                  <a:lnTo>
                    <a:pt x="15775" y="12319"/>
                  </a:lnTo>
                  <a:lnTo>
                    <a:pt x="16190" y="11517"/>
                  </a:lnTo>
                  <a:lnTo>
                    <a:pt x="14827" y="10333"/>
                  </a:lnTo>
                  <a:lnTo>
                    <a:pt x="15390" y="9562"/>
                  </a:lnTo>
                  <a:lnTo>
                    <a:pt x="14678" y="8732"/>
                  </a:lnTo>
                  <a:lnTo>
                    <a:pt x="15596" y="8229"/>
                  </a:lnTo>
                  <a:lnTo>
                    <a:pt x="20457" y="11341"/>
                  </a:lnTo>
                  <a:lnTo>
                    <a:pt x="21522" y="3556"/>
                  </a:lnTo>
                  <a:lnTo>
                    <a:pt x="157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76"/>
            <p:cNvSpPr/>
            <p:nvPr/>
          </p:nvSpPr>
          <p:spPr>
            <a:xfrm>
              <a:off x="4073003" y="2678897"/>
              <a:ext cx="750597" cy="504528"/>
            </a:xfrm>
            <a:custGeom>
              <a:avLst/>
              <a:gdLst/>
              <a:ahLst/>
              <a:cxnLst/>
              <a:rect l="l" t="t" r="r" b="b"/>
              <a:pathLst>
                <a:path w="20834" h="12211" extrusionOk="0">
                  <a:moveTo>
                    <a:pt x="15707" y="0"/>
                  </a:moveTo>
                  <a:lnTo>
                    <a:pt x="0" y="7587"/>
                  </a:lnTo>
                  <a:lnTo>
                    <a:pt x="16151" y="12211"/>
                  </a:lnTo>
                  <a:lnTo>
                    <a:pt x="16567" y="11411"/>
                  </a:lnTo>
                  <a:lnTo>
                    <a:pt x="15202" y="10225"/>
                  </a:lnTo>
                  <a:lnTo>
                    <a:pt x="15765" y="9454"/>
                  </a:lnTo>
                  <a:lnTo>
                    <a:pt x="15055" y="8625"/>
                  </a:lnTo>
                  <a:lnTo>
                    <a:pt x="15973" y="8120"/>
                  </a:lnTo>
                  <a:lnTo>
                    <a:pt x="20834" y="11232"/>
                  </a:lnTo>
                  <a:lnTo>
                    <a:pt x="20360" y="2580"/>
                  </a:lnTo>
                  <a:lnTo>
                    <a:pt x="157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76"/>
            <p:cNvSpPr/>
            <p:nvPr/>
          </p:nvSpPr>
          <p:spPr>
            <a:xfrm>
              <a:off x="4712962" y="3143379"/>
              <a:ext cx="49250" cy="40863"/>
            </a:xfrm>
            <a:custGeom>
              <a:avLst/>
              <a:gdLst/>
              <a:ahLst/>
              <a:cxnLst/>
              <a:rect l="l" t="t" r="r" b="b"/>
              <a:pathLst>
                <a:path w="1367" h="989" extrusionOk="0">
                  <a:moveTo>
                    <a:pt x="1350" y="1"/>
                  </a:moveTo>
                  <a:lnTo>
                    <a:pt x="1" y="113"/>
                  </a:lnTo>
                  <a:lnTo>
                    <a:pt x="145" y="989"/>
                  </a:lnTo>
                  <a:lnTo>
                    <a:pt x="1366" y="792"/>
                  </a:lnTo>
                  <a:lnTo>
                    <a:pt x="135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6"/>
            <p:cNvSpPr/>
            <p:nvPr/>
          </p:nvSpPr>
          <p:spPr>
            <a:xfrm>
              <a:off x="4647860" y="3055168"/>
              <a:ext cx="73676" cy="85734"/>
            </a:xfrm>
            <a:custGeom>
              <a:avLst/>
              <a:gdLst/>
              <a:ahLst/>
              <a:cxnLst/>
              <a:rect l="l" t="t" r="r" b="b"/>
              <a:pathLst>
                <a:path w="2045" h="2075" extrusionOk="0">
                  <a:moveTo>
                    <a:pt x="889" y="1"/>
                  </a:moveTo>
                  <a:lnTo>
                    <a:pt x="0" y="830"/>
                  </a:lnTo>
                  <a:lnTo>
                    <a:pt x="1155" y="2074"/>
                  </a:lnTo>
                  <a:lnTo>
                    <a:pt x="2044" y="1453"/>
                  </a:lnTo>
                  <a:lnTo>
                    <a:pt x="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6"/>
            <p:cNvSpPr/>
            <p:nvPr/>
          </p:nvSpPr>
          <p:spPr>
            <a:xfrm>
              <a:off x="4426326" y="3225681"/>
              <a:ext cx="163421" cy="95567"/>
            </a:xfrm>
            <a:custGeom>
              <a:avLst/>
              <a:gdLst/>
              <a:ahLst/>
              <a:cxnLst/>
              <a:rect l="l" t="t" r="r" b="b"/>
              <a:pathLst>
                <a:path w="4536" h="2313" extrusionOk="0">
                  <a:moveTo>
                    <a:pt x="445" y="1"/>
                  </a:moveTo>
                  <a:lnTo>
                    <a:pt x="1" y="1216"/>
                  </a:lnTo>
                  <a:lnTo>
                    <a:pt x="4120" y="2313"/>
                  </a:lnTo>
                  <a:lnTo>
                    <a:pt x="4536" y="1395"/>
                  </a:lnTo>
                  <a:lnTo>
                    <a:pt x="4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6"/>
            <p:cNvSpPr/>
            <p:nvPr/>
          </p:nvSpPr>
          <p:spPr>
            <a:xfrm>
              <a:off x="4078587" y="3128009"/>
              <a:ext cx="148685" cy="91642"/>
            </a:xfrm>
            <a:custGeom>
              <a:avLst/>
              <a:gdLst/>
              <a:ahLst/>
              <a:cxnLst/>
              <a:rect l="l" t="t" r="r" b="b"/>
              <a:pathLst>
                <a:path w="4127" h="2218" extrusionOk="0">
                  <a:moveTo>
                    <a:pt x="542" y="1"/>
                  </a:moveTo>
                  <a:lnTo>
                    <a:pt x="1" y="1153"/>
                  </a:lnTo>
                  <a:lnTo>
                    <a:pt x="3769" y="2217"/>
                  </a:lnTo>
                  <a:lnTo>
                    <a:pt x="4126" y="1153"/>
                  </a:lnTo>
                  <a:lnTo>
                    <a:pt x="54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76"/>
            <p:cNvSpPr/>
            <p:nvPr/>
          </p:nvSpPr>
          <p:spPr>
            <a:xfrm>
              <a:off x="4080353" y="3121026"/>
              <a:ext cx="143462" cy="91560"/>
            </a:xfrm>
            <a:custGeom>
              <a:avLst/>
              <a:gdLst/>
              <a:ahLst/>
              <a:cxnLst/>
              <a:rect l="l" t="t" r="r" b="b"/>
              <a:pathLst>
                <a:path w="3982" h="2216" extrusionOk="0">
                  <a:moveTo>
                    <a:pt x="392" y="1"/>
                  </a:moveTo>
                  <a:lnTo>
                    <a:pt x="1" y="1226"/>
                  </a:lnTo>
                  <a:lnTo>
                    <a:pt x="3617" y="2216"/>
                  </a:lnTo>
                  <a:lnTo>
                    <a:pt x="3982" y="1286"/>
                  </a:lnTo>
                  <a:lnTo>
                    <a:pt x="39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76"/>
            <p:cNvSpPr/>
            <p:nvPr/>
          </p:nvSpPr>
          <p:spPr>
            <a:xfrm>
              <a:off x="4123370" y="3037402"/>
              <a:ext cx="122349" cy="77057"/>
            </a:xfrm>
            <a:custGeom>
              <a:avLst/>
              <a:gdLst/>
              <a:ahLst/>
              <a:cxnLst/>
              <a:rect l="l" t="t" r="r" b="b"/>
              <a:pathLst>
                <a:path w="3396" h="1865" extrusionOk="0">
                  <a:moveTo>
                    <a:pt x="3351" y="0"/>
                  </a:moveTo>
                  <a:lnTo>
                    <a:pt x="1" y="534"/>
                  </a:lnTo>
                  <a:lnTo>
                    <a:pt x="133" y="1865"/>
                  </a:lnTo>
                  <a:lnTo>
                    <a:pt x="3395" y="1043"/>
                  </a:lnTo>
                  <a:lnTo>
                    <a:pt x="335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6"/>
            <p:cNvSpPr/>
            <p:nvPr/>
          </p:nvSpPr>
          <p:spPr>
            <a:xfrm>
              <a:off x="3996336" y="2872548"/>
              <a:ext cx="139535" cy="70116"/>
            </a:xfrm>
            <a:custGeom>
              <a:avLst/>
              <a:gdLst/>
              <a:ahLst/>
              <a:cxnLst/>
              <a:rect l="l" t="t" r="r" b="b"/>
              <a:pathLst>
                <a:path w="3873" h="1697" extrusionOk="0">
                  <a:moveTo>
                    <a:pt x="3791" y="0"/>
                  </a:moveTo>
                  <a:lnTo>
                    <a:pt x="1" y="423"/>
                  </a:lnTo>
                  <a:lnTo>
                    <a:pt x="189" y="1697"/>
                  </a:lnTo>
                  <a:lnTo>
                    <a:pt x="3873" y="995"/>
                  </a:lnTo>
                  <a:lnTo>
                    <a:pt x="37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6"/>
            <p:cNvSpPr/>
            <p:nvPr/>
          </p:nvSpPr>
          <p:spPr>
            <a:xfrm>
              <a:off x="4207170" y="3422927"/>
              <a:ext cx="261488" cy="88048"/>
            </a:xfrm>
            <a:custGeom>
              <a:avLst/>
              <a:gdLst/>
              <a:ahLst/>
              <a:cxnLst/>
              <a:rect l="l" t="t" r="r" b="b"/>
              <a:pathLst>
                <a:path w="7258" h="2131" extrusionOk="0">
                  <a:moveTo>
                    <a:pt x="0" y="0"/>
                  </a:moveTo>
                  <a:lnTo>
                    <a:pt x="425" y="2130"/>
                  </a:lnTo>
                  <a:lnTo>
                    <a:pt x="7258" y="1314"/>
                  </a:lnTo>
                  <a:lnTo>
                    <a:pt x="7179" y="152"/>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6"/>
            <p:cNvSpPr/>
            <p:nvPr/>
          </p:nvSpPr>
          <p:spPr>
            <a:xfrm>
              <a:off x="4053764" y="3583690"/>
              <a:ext cx="284725" cy="202910"/>
            </a:xfrm>
            <a:custGeom>
              <a:avLst/>
              <a:gdLst/>
              <a:ahLst/>
              <a:cxnLst/>
              <a:rect l="l" t="t" r="r" b="b"/>
              <a:pathLst>
                <a:path w="7903" h="4911" extrusionOk="0">
                  <a:moveTo>
                    <a:pt x="7412" y="1"/>
                  </a:moveTo>
                  <a:lnTo>
                    <a:pt x="1" y="3109"/>
                  </a:lnTo>
                  <a:lnTo>
                    <a:pt x="1186" y="4911"/>
                  </a:lnTo>
                  <a:lnTo>
                    <a:pt x="7902" y="1051"/>
                  </a:lnTo>
                  <a:lnTo>
                    <a:pt x="74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76"/>
            <p:cNvSpPr/>
            <p:nvPr/>
          </p:nvSpPr>
          <p:spPr>
            <a:xfrm>
              <a:off x="4494022" y="3312653"/>
              <a:ext cx="282996" cy="176591"/>
            </a:xfrm>
            <a:custGeom>
              <a:avLst/>
              <a:gdLst/>
              <a:ahLst/>
              <a:cxnLst/>
              <a:rect l="l" t="t" r="r" b="b"/>
              <a:pathLst>
                <a:path w="7855" h="4274" extrusionOk="0">
                  <a:moveTo>
                    <a:pt x="478" y="0"/>
                  </a:moveTo>
                  <a:lnTo>
                    <a:pt x="0" y="2103"/>
                  </a:lnTo>
                  <a:lnTo>
                    <a:pt x="7436" y="4273"/>
                  </a:lnTo>
                  <a:lnTo>
                    <a:pt x="7854" y="3192"/>
                  </a:lnTo>
                  <a:lnTo>
                    <a:pt x="4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76"/>
            <p:cNvSpPr/>
            <p:nvPr/>
          </p:nvSpPr>
          <p:spPr>
            <a:xfrm>
              <a:off x="4163216" y="3249976"/>
              <a:ext cx="284978" cy="106186"/>
            </a:xfrm>
            <a:custGeom>
              <a:avLst/>
              <a:gdLst/>
              <a:ahLst/>
              <a:cxnLst/>
              <a:rect l="l" t="t" r="r" b="b"/>
              <a:pathLst>
                <a:path w="7910" h="2570" extrusionOk="0">
                  <a:moveTo>
                    <a:pt x="0" y="1"/>
                  </a:moveTo>
                  <a:lnTo>
                    <a:pt x="16" y="2159"/>
                  </a:lnTo>
                  <a:lnTo>
                    <a:pt x="7752" y="2569"/>
                  </a:lnTo>
                  <a:lnTo>
                    <a:pt x="7910" y="1420"/>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6"/>
            <p:cNvSpPr/>
            <p:nvPr/>
          </p:nvSpPr>
          <p:spPr>
            <a:xfrm>
              <a:off x="4184293" y="3181638"/>
              <a:ext cx="1115087" cy="615507"/>
            </a:xfrm>
            <a:custGeom>
              <a:avLst/>
              <a:gdLst/>
              <a:ahLst/>
              <a:cxnLst/>
              <a:rect l="l" t="t" r="r" b="b"/>
              <a:pathLst>
                <a:path w="30951" h="14897" extrusionOk="0">
                  <a:moveTo>
                    <a:pt x="17666" y="1"/>
                  </a:moveTo>
                  <a:lnTo>
                    <a:pt x="11972" y="673"/>
                  </a:lnTo>
                  <a:lnTo>
                    <a:pt x="11923" y="2490"/>
                  </a:lnTo>
                  <a:lnTo>
                    <a:pt x="16790" y="3240"/>
                  </a:lnTo>
                  <a:lnTo>
                    <a:pt x="16351" y="4268"/>
                  </a:lnTo>
                  <a:lnTo>
                    <a:pt x="14551" y="4346"/>
                  </a:lnTo>
                  <a:lnTo>
                    <a:pt x="13919" y="6125"/>
                  </a:lnTo>
                  <a:lnTo>
                    <a:pt x="5548" y="5137"/>
                  </a:lnTo>
                  <a:lnTo>
                    <a:pt x="5499" y="7152"/>
                  </a:lnTo>
                  <a:lnTo>
                    <a:pt x="10951" y="7311"/>
                  </a:lnTo>
                  <a:lnTo>
                    <a:pt x="11047" y="8615"/>
                  </a:lnTo>
                  <a:lnTo>
                    <a:pt x="2629" y="7983"/>
                  </a:lnTo>
                  <a:lnTo>
                    <a:pt x="2532" y="9998"/>
                  </a:lnTo>
                  <a:lnTo>
                    <a:pt x="7982" y="10235"/>
                  </a:lnTo>
                  <a:lnTo>
                    <a:pt x="7836" y="11816"/>
                  </a:lnTo>
                  <a:lnTo>
                    <a:pt x="0" y="11973"/>
                  </a:lnTo>
                  <a:lnTo>
                    <a:pt x="535" y="14819"/>
                  </a:lnTo>
                  <a:lnTo>
                    <a:pt x="26863" y="14897"/>
                  </a:lnTo>
                  <a:lnTo>
                    <a:pt x="30950" y="5651"/>
                  </a:lnTo>
                  <a:lnTo>
                    <a:pt x="1766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6"/>
            <p:cNvSpPr/>
            <p:nvPr/>
          </p:nvSpPr>
          <p:spPr>
            <a:xfrm>
              <a:off x="5090244" y="3651077"/>
              <a:ext cx="266387" cy="142835"/>
            </a:xfrm>
            <a:custGeom>
              <a:avLst/>
              <a:gdLst/>
              <a:ahLst/>
              <a:cxnLst/>
              <a:rect l="l" t="t" r="r" b="b"/>
              <a:pathLst>
                <a:path w="7394" h="3457" extrusionOk="0">
                  <a:moveTo>
                    <a:pt x="1274" y="0"/>
                  </a:moveTo>
                  <a:lnTo>
                    <a:pt x="1" y="3397"/>
                  </a:lnTo>
                  <a:lnTo>
                    <a:pt x="7115" y="3457"/>
                  </a:lnTo>
                  <a:lnTo>
                    <a:pt x="7393" y="1974"/>
                  </a:lnTo>
                  <a:lnTo>
                    <a:pt x="127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6"/>
            <p:cNvSpPr/>
            <p:nvPr/>
          </p:nvSpPr>
          <p:spPr>
            <a:xfrm>
              <a:off x="4689364" y="3651077"/>
              <a:ext cx="386107" cy="142835"/>
            </a:xfrm>
            <a:custGeom>
              <a:avLst/>
              <a:gdLst/>
              <a:ahLst/>
              <a:cxnLst/>
              <a:rect l="l" t="t" r="r" b="b"/>
              <a:pathLst>
                <a:path w="10717" h="3457" extrusionOk="0">
                  <a:moveTo>
                    <a:pt x="1848" y="0"/>
                  </a:moveTo>
                  <a:lnTo>
                    <a:pt x="0" y="3397"/>
                  </a:lnTo>
                  <a:lnTo>
                    <a:pt x="10314" y="3457"/>
                  </a:lnTo>
                  <a:lnTo>
                    <a:pt x="10717" y="1974"/>
                  </a:lnTo>
                  <a:lnTo>
                    <a:pt x="1848" y="0"/>
                  </a:lnTo>
                  <a:close/>
                </a:path>
              </a:pathLst>
            </a:custGeom>
            <a:solidFill>
              <a:srgbClr val="EB5D37">
                <a:alpha val="2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6"/>
            <p:cNvSpPr/>
            <p:nvPr/>
          </p:nvSpPr>
          <p:spPr>
            <a:xfrm>
              <a:off x="4711413" y="3656738"/>
              <a:ext cx="386143" cy="137174"/>
            </a:xfrm>
            <a:custGeom>
              <a:avLst/>
              <a:gdLst/>
              <a:ahLst/>
              <a:cxnLst/>
              <a:rect l="l" t="t" r="r" b="b"/>
              <a:pathLst>
                <a:path w="10718" h="3320" extrusionOk="0">
                  <a:moveTo>
                    <a:pt x="1720" y="0"/>
                  </a:moveTo>
                  <a:lnTo>
                    <a:pt x="0" y="3260"/>
                  </a:lnTo>
                  <a:lnTo>
                    <a:pt x="10314" y="3320"/>
                  </a:lnTo>
                  <a:lnTo>
                    <a:pt x="10717" y="1837"/>
                  </a:lnTo>
                  <a:lnTo>
                    <a:pt x="172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76"/>
            <p:cNvSpPr/>
            <p:nvPr/>
          </p:nvSpPr>
          <p:spPr>
            <a:xfrm>
              <a:off x="5112869" y="3353061"/>
              <a:ext cx="317510" cy="443337"/>
            </a:xfrm>
            <a:custGeom>
              <a:avLst/>
              <a:gdLst/>
              <a:ahLst/>
              <a:cxnLst/>
              <a:rect l="l" t="t" r="r" b="b"/>
              <a:pathLst>
                <a:path w="8813" h="10730" extrusionOk="0">
                  <a:moveTo>
                    <a:pt x="3478" y="1"/>
                  </a:moveTo>
                  <a:cubicBezTo>
                    <a:pt x="3478" y="1"/>
                    <a:pt x="0" y="10471"/>
                    <a:pt x="0" y="10630"/>
                  </a:cubicBezTo>
                  <a:lnTo>
                    <a:pt x="7582" y="10730"/>
                  </a:lnTo>
                  <a:lnTo>
                    <a:pt x="8813" y="3162"/>
                  </a:lnTo>
                  <a:lnTo>
                    <a:pt x="347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76"/>
            <p:cNvSpPr/>
            <p:nvPr/>
          </p:nvSpPr>
          <p:spPr>
            <a:xfrm>
              <a:off x="4838915" y="3210559"/>
              <a:ext cx="362689" cy="214190"/>
            </a:xfrm>
            <a:custGeom>
              <a:avLst/>
              <a:gdLst/>
              <a:ahLst/>
              <a:cxnLst/>
              <a:rect l="l" t="t" r="r" b="b"/>
              <a:pathLst>
                <a:path w="10067" h="5184" extrusionOk="0">
                  <a:moveTo>
                    <a:pt x="532" y="1"/>
                  </a:moveTo>
                  <a:lnTo>
                    <a:pt x="1" y="2597"/>
                  </a:lnTo>
                  <a:lnTo>
                    <a:pt x="6169" y="5183"/>
                  </a:lnTo>
                  <a:lnTo>
                    <a:pt x="10067" y="4234"/>
                  </a:lnTo>
                  <a:lnTo>
                    <a:pt x="532" y="1"/>
                  </a:lnTo>
                  <a:close/>
                </a:path>
              </a:pathLst>
            </a:custGeom>
            <a:solidFill>
              <a:srgbClr val="EB5D37">
                <a:alpha val="2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6"/>
            <p:cNvSpPr/>
            <p:nvPr/>
          </p:nvSpPr>
          <p:spPr>
            <a:xfrm>
              <a:off x="4853795" y="3214071"/>
              <a:ext cx="395078" cy="260342"/>
            </a:xfrm>
            <a:custGeom>
              <a:avLst/>
              <a:gdLst/>
              <a:ahLst/>
              <a:cxnLst/>
              <a:rect l="l" t="t" r="r" b="b"/>
              <a:pathLst>
                <a:path w="10966" h="6301" extrusionOk="0">
                  <a:moveTo>
                    <a:pt x="595" y="0"/>
                  </a:moveTo>
                  <a:lnTo>
                    <a:pt x="0" y="2574"/>
                  </a:lnTo>
                  <a:lnTo>
                    <a:pt x="9963" y="6301"/>
                  </a:lnTo>
                  <a:lnTo>
                    <a:pt x="10966" y="4592"/>
                  </a:lnTo>
                  <a:lnTo>
                    <a:pt x="5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6"/>
            <p:cNvSpPr/>
            <p:nvPr/>
          </p:nvSpPr>
          <p:spPr>
            <a:xfrm>
              <a:off x="4858730" y="3173333"/>
              <a:ext cx="571648" cy="384211"/>
            </a:xfrm>
            <a:custGeom>
              <a:avLst/>
              <a:gdLst/>
              <a:ahLst/>
              <a:cxnLst/>
              <a:rect l="l" t="t" r="r" b="b"/>
              <a:pathLst>
                <a:path w="15867" h="9299" extrusionOk="0">
                  <a:moveTo>
                    <a:pt x="594" y="0"/>
                  </a:moveTo>
                  <a:lnTo>
                    <a:pt x="0" y="2574"/>
                  </a:lnTo>
                  <a:lnTo>
                    <a:pt x="15576" y="9299"/>
                  </a:lnTo>
                  <a:lnTo>
                    <a:pt x="15867" y="7512"/>
                  </a:lnTo>
                  <a:lnTo>
                    <a:pt x="594" y="0"/>
                  </a:lnTo>
                  <a:close/>
                </a:path>
              </a:pathLst>
            </a:custGeom>
            <a:solidFill>
              <a:srgbClr val="EB5D37">
                <a:alpha val="2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6"/>
            <p:cNvSpPr/>
            <p:nvPr/>
          </p:nvSpPr>
          <p:spPr>
            <a:xfrm>
              <a:off x="4659101" y="2735955"/>
              <a:ext cx="800099" cy="785694"/>
            </a:xfrm>
            <a:custGeom>
              <a:avLst/>
              <a:gdLst/>
              <a:ahLst/>
              <a:cxnLst/>
              <a:rect l="l" t="t" r="r" b="b"/>
              <a:pathLst>
                <a:path w="22208" h="19016" extrusionOk="0">
                  <a:moveTo>
                    <a:pt x="268" y="1"/>
                  </a:moveTo>
                  <a:lnTo>
                    <a:pt x="0" y="327"/>
                  </a:lnTo>
                  <a:lnTo>
                    <a:pt x="2529" y="10482"/>
                  </a:lnTo>
                  <a:lnTo>
                    <a:pt x="21812" y="19016"/>
                  </a:lnTo>
                  <a:lnTo>
                    <a:pt x="22208" y="18621"/>
                  </a:lnTo>
                  <a:lnTo>
                    <a:pt x="26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6"/>
            <p:cNvSpPr/>
            <p:nvPr/>
          </p:nvSpPr>
          <p:spPr>
            <a:xfrm>
              <a:off x="4668756" y="2735955"/>
              <a:ext cx="804350" cy="775282"/>
            </a:xfrm>
            <a:custGeom>
              <a:avLst/>
              <a:gdLst/>
              <a:ahLst/>
              <a:cxnLst/>
              <a:rect l="l" t="t" r="r" b="b"/>
              <a:pathLst>
                <a:path w="22326" h="18764" extrusionOk="0">
                  <a:moveTo>
                    <a:pt x="0" y="1"/>
                  </a:moveTo>
                  <a:lnTo>
                    <a:pt x="2529" y="10156"/>
                  </a:lnTo>
                  <a:lnTo>
                    <a:pt x="21796" y="18764"/>
                  </a:lnTo>
                  <a:lnTo>
                    <a:pt x="22326" y="18417"/>
                  </a:lnTo>
                  <a:lnTo>
                    <a:pt x="10115" y="3083"/>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6"/>
            <p:cNvSpPr/>
            <p:nvPr/>
          </p:nvSpPr>
          <p:spPr>
            <a:xfrm>
              <a:off x="5044093" y="3066819"/>
              <a:ext cx="214400" cy="121887"/>
            </a:xfrm>
            <a:custGeom>
              <a:avLst/>
              <a:gdLst/>
              <a:ahLst/>
              <a:cxnLst/>
              <a:rect l="l" t="t" r="r" b="b"/>
              <a:pathLst>
                <a:path w="5951" h="2950" extrusionOk="0">
                  <a:moveTo>
                    <a:pt x="0" y="0"/>
                  </a:moveTo>
                  <a:lnTo>
                    <a:pt x="696" y="982"/>
                  </a:lnTo>
                  <a:lnTo>
                    <a:pt x="5950" y="2949"/>
                  </a:lnTo>
                  <a:lnTo>
                    <a:pt x="4320" y="939"/>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6"/>
            <p:cNvSpPr/>
            <p:nvPr/>
          </p:nvSpPr>
          <p:spPr>
            <a:xfrm>
              <a:off x="4813840" y="2892669"/>
              <a:ext cx="184677" cy="130398"/>
            </a:xfrm>
            <a:custGeom>
              <a:avLst/>
              <a:gdLst/>
              <a:ahLst/>
              <a:cxnLst/>
              <a:rect l="l" t="t" r="r" b="b"/>
              <a:pathLst>
                <a:path w="5126" h="3156" extrusionOk="0">
                  <a:moveTo>
                    <a:pt x="437" y="1"/>
                  </a:moveTo>
                  <a:lnTo>
                    <a:pt x="0" y="805"/>
                  </a:lnTo>
                  <a:lnTo>
                    <a:pt x="5125" y="3156"/>
                  </a:lnTo>
                  <a:lnTo>
                    <a:pt x="4587" y="1819"/>
                  </a:lnTo>
                  <a:lnTo>
                    <a:pt x="43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6"/>
            <p:cNvSpPr/>
            <p:nvPr/>
          </p:nvSpPr>
          <p:spPr>
            <a:xfrm>
              <a:off x="4936694" y="2907172"/>
              <a:ext cx="107758" cy="60943"/>
            </a:xfrm>
            <a:custGeom>
              <a:avLst/>
              <a:gdLst/>
              <a:ahLst/>
              <a:cxnLst/>
              <a:rect l="l" t="t" r="r" b="b"/>
              <a:pathLst>
                <a:path w="2991" h="1475" extrusionOk="0">
                  <a:moveTo>
                    <a:pt x="0" y="0"/>
                  </a:moveTo>
                  <a:lnTo>
                    <a:pt x="177" y="470"/>
                  </a:lnTo>
                  <a:lnTo>
                    <a:pt x="2991" y="1474"/>
                  </a:lnTo>
                  <a:lnTo>
                    <a:pt x="2991" y="1474"/>
                  </a:lnTo>
                  <a:lnTo>
                    <a:pt x="2298" y="603"/>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6"/>
            <p:cNvSpPr/>
            <p:nvPr/>
          </p:nvSpPr>
          <p:spPr>
            <a:xfrm>
              <a:off x="4822847" y="2657413"/>
              <a:ext cx="166411" cy="163121"/>
            </a:xfrm>
            <a:custGeom>
              <a:avLst/>
              <a:gdLst/>
              <a:ahLst/>
              <a:cxnLst/>
              <a:rect l="l" t="t" r="r" b="b"/>
              <a:pathLst>
                <a:path w="4619" h="3948" extrusionOk="0">
                  <a:moveTo>
                    <a:pt x="576" y="0"/>
                  </a:moveTo>
                  <a:lnTo>
                    <a:pt x="1" y="713"/>
                  </a:lnTo>
                  <a:lnTo>
                    <a:pt x="4618" y="3947"/>
                  </a:lnTo>
                  <a:lnTo>
                    <a:pt x="4329" y="2535"/>
                  </a:lnTo>
                  <a:lnTo>
                    <a:pt x="5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6"/>
            <p:cNvSpPr/>
            <p:nvPr/>
          </p:nvSpPr>
          <p:spPr>
            <a:xfrm>
              <a:off x="4642745" y="2561806"/>
              <a:ext cx="141516" cy="179111"/>
            </a:xfrm>
            <a:custGeom>
              <a:avLst/>
              <a:gdLst/>
              <a:ahLst/>
              <a:cxnLst/>
              <a:rect l="l" t="t" r="r" b="b"/>
              <a:pathLst>
                <a:path w="3928" h="4335" extrusionOk="0">
                  <a:moveTo>
                    <a:pt x="1053" y="1"/>
                  </a:moveTo>
                  <a:lnTo>
                    <a:pt x="1" y="941"/>
                  </a:lnTo>
                  <a:lnTo>
                    <a:pt x="3540" y="4334"/>
                  </a:lnTo>
                  <a:lnTo>
                    <a:pt x="3928" y="3520"/>
                  </a:lnTo>
                  <a:lnTo>
                    <a:pt x="105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6"/>
            <p:cNvSpPr/>
            <p:nvPr/>
          </p:nvSpPr>
          <p:spPr>
            <a:xfrm>
              <a:off x="4925562" y="3381528"/>
              <a:ext cx="132761" cy="220842"/>
            </a:xfrm>
            <a:custGeom>
              <a:avLst/>
              <a:gdLst/>
              <a:ahLst/>
              <a:cxnLst/>
              <a:rect l="l" t="t" r="r" b="b"/>
              <a:pathLst>
                <a:path w="3685" h="5345" extrusionOk="0">
                  <a:moveTo>
                    <a:pt x="1963" y="1"/>
                  </a:moveTo>
                  <a:lnTo>
                    <a:pt x="0" y="5038"/>
                  </a:lnTo>
                  <a:lnTo>
                    <a:pt x="2187" y="5344"/>
                  </a:lnTo>
                  <a:lnTo>
                    <a:pt x="3684" y="445"/>
                  </a:lnTo>
                  <a:lnTo>
                    <a:pt x="1963" y="1"/>
                  </a:lnTo>
                  <a:close/>
                </a:path>
              </a:pathLst>
            </a:custGeom>
            <a:solidFill>
              <a:srgbClr val="EB5D37">
                <a:alpha val="2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6"/>
            <p:cNvSpPr/>
            <p:nvPr/>
          </p:nvSpPr>
          <p:spPr>
            <a:xfrm>
              <a:off x="4758862" y="3514485"/>
              <a:ext cx="362617" cy="170311"/>
            </a:xfrm>
            <a:custGeom>
              <a:avLst/>
              <a:gdLst/>
              <a:ahLst/>
              <a:cxnLst/>
              <a:rect l="l" t="t" r="r" b="b"/>
              <a:pathLst>
                <a:path w="10065" h="4122" extrusionOk="0">
                  <a:moveTo>
                    <a:pt x="768" y="1"/>
                  </a:moveTo>
                  <a:lnTo>
                    <a:pt x="0" y="1320"/>
                  </a:lnTo>
                  <a:lnTo>
                    <a:pt x="9626" y="4121"/>
                  </a:lnTo>
                  <a:lnTo>
                    <a:pt x="10065" y="2957"/>
                  </a:lnTo>
                  <a:lnTo>
                    <a:pt x="768" y="1"/>
                  </a:lnTo>
                  <a:close/>
                </a:path>
              </a:pathLst>
            </a:custGeom>
            <a:solidFill>
              <a:srgbClr val="EB5D37">
                <a:alpha val="266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6"/>
            <p:cNvSpPr/>
            <p:nvPr/>
          </p:nvSpPr>
          <p:spPr>
            <a:xfrm>
              <a:off x="4778028" y="3521054"/>
              <a:ext cx="384738" cy="180516"/>
            </a:xfrm>
            <a:custGeom>
              <a:avLst/>
              <a:gdLst/>
              <a:ahLst/>
              <a:cxnLst/>
              <a:rect l="l" t="t" r="r" b="b"/>
              <a:pathLst>
                <a:path w="10679" h="4369" extrusionOk="0">
                  <a:moveTo>
                    <a:pt x="791" y="0"/>
                  </a:moveTo>
                  <a:lnTo>
                    <a:pt x="0" y="1309"/>
                  </a:lnTo>
                  <a:lnTo>
                    <a:pt x="10234" y="4369"/>
                  </a:lnTo>
                  <a:lnTo>
                    <a:pt x="10679" y="3207"/>
                  </a:lnTo>
                  <a:lnTo>
                    <a:pt x="79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6"/>
            <p:cNvSpPr/>
            <p:nvPr/>
          </p:nvSpPr>
          <p:spPr>
            <a:xfrm>
              <a:off x="4944872" y="3372686"/>
              <a:ext cx="139607" cy="270878"/>
            </a:xfrm>
            <a:custGeom>
              <a:avLst/>
              <a:gdLst/>
              <a:ahLst/>
              <a:cxnLst/>
              <a:rect l="l" t="t" r="r" b="b"/>
              <a:pathLst>
                <a:path w="3875" h="6556" extrusionOk="0">
                  <a:moveTo>
                    <a:pt x="1924" y="1"/>
                  </a:moveTo>
                  <a:lnTo>
                    <a:pt x="1" y="5848"/>
                  </a:lnTo>
                  <a:lnTo>
                    <a:pt x="1690" y="6555"/>
                  </a:lnTo>
                  <a:lnTo>
                    <a:pt x="3874" y="556"/>
                  </a:lnTo>
                  <a:lnTo>
                    <a:pt x="192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6"/>
            <p:cNvSpPr/>
            <p:nvPr/>
          </p:nvSpPr>
          <p:spPr>
            <a:xfrm>
              <a:off x="3995364" y="3728546"/>
              <a:ext cx="476968" cy="53919"/>
            </a:xfrm>
            <a:custGeom>
              <a:avLst/>
              <a:gdLst/>
              <a:ahLst/>
              <a:cxnLst/>
              <a:rect l="l" t="t" r="r" b="b"/>
              <a:pathLst>
                <a:path w="13239" h="1305" extrusionOk="0">
                  <a:moveTo>
                    <a:pt x="13238" y="0"/>
                  </a:moveTo>
                  <a:lnTo>
                    <a:pt x="0" y="436"/>
                  </a:lnTo>
                  <a:lnTo>
                    <a:pt x="0" y="1305"/>
                  </a:lnTo>
                  <a:lnTo>
                    <a:pt x="13238" y="1305"/>
                  </a:lnTo>
                  <a:lnTo>
                    <a:pt x="132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6"/>
            <p:cNvSpPr/>
            <p:nvPr/>
          </p:nvSpPr>
          <p:spPr>
            <a:xfrm>
              <a:off x="3984699" y="3728546"/>
              <a:ext cx="476968" cy="53919"/>
            </a:xfrm>
            <a:custGeom>
              <a:avLst/>
              <a:gdLst/>
              <a:ahLst/>
              <a:cxnLst/>
              <a:rect l="l" t="t" r="r" b="b"/>
              <a:pathLst>
                <a:path w="13239" h="1305" extrusionOk="0">
                  <a:moveTo>
                    <a:pt x="13239" y="0"/>
                  </a:moveTo>
                  <a:lnTo>
                    <a:pt x="1" y="436"/>
                  </a:lnTo>
                  <a:lnTo>
                    <a:pt x="1" y="1305"/>
                  </a:lnTo>
                  <a:lnTo>
                    <a:pt x="13239" y="1305"/>
                  </a:lnTo>
                  <a:lnTo>
                    <a:pt x="1323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6"/>
            <p:cNvSpPr/>
            <p:nvPr/>
          </p:nvSpPr>
          <p:spPr>
            <a:xfrm>
              <a:off x="3998678" y="3563982"/>
              <a:ext cx="478842" cy="155395"/>
            </a:xfrm>
            <a:custGeom>
              <a:avLst/>
              <a:gdLst/>
              <a:ahLst/>
              <a:cxnLst/>
              <a:rect l="l" t="t" r="r" b="b"/>
              <a:pathLst>
                <a:path w="13291" h="3761" extrusionOk="0">
                  <a:moveTo>
                    <a:pt x="619" y="1"/>
                  </a:moveTo>
                  <a:lnTo>
                    <a:pt x="273" y="105"/>
                  </a:lnTo>
                  <a:lnTo>
                    <a:pt x="1" y="1824"/>
                  </a:lnTo>
                  <a:lnTo>
                    <a:pt x="12802" y="3760"/>
                  </a:lnTo>
                  <a:lnTo>
                    <a:pt x="13108" y="3676"/>
                  </a:lnTo>
                  <a:lnTo>
                    <a:pt x="13291" y="2385"/>
                  </a:lnTo>
                  <a:lnTo>
                    <a:pt x="61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6"/>
            <p:cNvSpPr/>
            <p:nvPr/>
          </p:nvSpPr>
          <p:spPr>
            <a:xfrm>
              <a:off x="3987654" y="3568320"/>
              <a:ext cx="478950" cy="151057"/>
            </a:xfrm>
            <a:custGeom>
              <a:avLst/>
              <a:gdLst/>
              <a:ahLst/>
              <a:cxnLst/>
              <a:rect l="l" t="t" r="r" b="b"/>
              <a:pathLst>
                <a:path w="13294" h="3656" extrusionOk="0">
                  <a:moveTo>
                    <a:pt x="579" y="0"/>
                  </a:moveTo>
                  <a:lnTo>
                    <a:pt x="0" y="1803"/>
                  </a:lnTo>
                  <a:lnTo>
                    <a:pt x="13108" y="3655"/>
                  </a:lnTo>
                  <a:lnTo>
                    <a:pt x="13294" y="2457"/>
                  </a:lnTo>
                  <a:lnTo>
                    <a:pt x="5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6"/>
            <p:cNvSpPr/>
            <p:nvPr/>
          </p:nvSpPr>
          <p:spPr>
            <a:xfrm>
              <a:off x="3951590" y="3457550"/>
              <a:ext cx="286599" cy="119077"/>
            </a:xfrm>
            <a:custGeom>
              <a:avLst/>
              <a:gdLst/>
              <a:ahLst/>
              <a:cxnLst/>
              <a:rect l="l" t="t" r="r" b="b"/>
              <a:pathLst>
                <a:path w="7955" h="2882" extrusionOk="0">
                  <a:moveTo>
                    <a:pt x="412" y="0"/>
                  </a:moveTo>
                  <a:lnTo>
                    <a:pt x="129" y="85"/>
                  </a:lnTo>
                  <a:lnTo>
                    <a:pt x="0" y="1706"/>
                  </a:lnTo>
                  <a:lnTo>
                    <a:pt x="7739" y="2881"/>
                  </a:lnTo>
                  <a:lnTo>
                    <a:pt x="7954" y="1577"/>
                  </a:lnTo>
                  <a:lnTo>
                    <a:pt x="4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6"/>
            <p:cNvSpPr/>
            <p:nvPr/>
          </p:nvSpPr>
          <p:spPr>
            <a:xfrm>
              <a:off x="3942367" y="3461021"/>
              <a:ext cx="284113" cy="113706"/>
            </a:xfrm>
            <a:custGeom>
              <a:avLst/>
              <a:gdLst/>
              <a:ahLst/>
              <a:cxnLst/>
              <a:rect l="l" t="t" r="r" b="b"/>
              <a:pathLst>
                <a:path w="7886" h="2752" extrusionOk="0">
                  <a:moveTo>
                    <a:pt x="385" y="1"/>
                  </a:moveTo>
                  <a:lnTo>
                    <a:pt x="1" y="1622"/>
                  </a:lnTo>
                  <a:lnTo>
                    <a:pt x="7747" y="2751"/>
                  </a:lnTo>
                  <a:lnTo>
                    <a:pt x="7886" y="1599"/>
                  </a:lnTo>
                  <a:lnTo>
                    <a:pt x="3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6"/>
            <p:cNvSpPr/>
            <p:nvPr/>
          </p:nvSpPr>
          <p:spPr>
            <a:xfrm>
              <a:off x="4025375" y="3301580"/>
              <a:ext cx="288832" cy="146966"/>
            </a:xfrm>
            <a:custGeom>
              <a:avLst/>
              <a:gdLst/>
              <a:ahLst/>
              <a:cxnLst/>
              <a:rect l="l" t="t" r="r" b="b"/>
              <a:pathLst>
                <a:path w="8017" h="3557" extrusionOk="0">
                  <a:moveTo>
                    <a:pt x="7812" y="1"/>
                  </a:moveTo>
                  <a:lnTo>
                    <a:pt x="1" y="3374"/>
                  </a:lnTo>
                  <a:lnTo>
                    <a:pt x="201" y="3557"/>
                  </a:lnTo>
                  <a:lnTo>
                    <a:pt x="7961" y="1319"/>
                  </a:lnTo>
                  <a:lnTo>
                    <a:pt x="8017" y="159"/>
                  </a:lnTo>
                  <a:lnTo>
                    <a:pt x="78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6"/>
            <p:cNvSpPr/>
            <p:nvPr/>
          </p:nvSpPr>
          <p:spPr>
            <a:xfrm>
              <a:off x="4025231" y="3301580"/>
              <a:ext cx="281591" cy="140438"/>
            </a:xfrm>
            <a:custGeom>
              <a:avLst/>
              <a:gdLst/>
              <a:ahLst/>
              <a:cxnLst/>
              <a:rect l="l" t="t" r="r" b="b"/>
              <a:pathLst>
                <a:path w="7816" h="3399" extrusionOk="0">
                  <a:moveTo>
                    <a:pt x="7816" y="1"/>
                  </a:moveTo>
                  <a:lnTo>
                    <a:pt x="268" y="1685"/>
                  </a:lnTo>
                  <a:lnTo>
                    <a:pt x="0" y="3398"/>
                  </a:lnTo>
                  <a:lnTo>
                    <a:pt x="7761" y="1159"/>
                  </a:lnTo>
                  <a:lnTo>
                    <a:pt x="781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76"/>
            <p:cNvSpPr/>
            <p:nvPr/>
          </p:nvSpPr>
          <p:spPr>
            <a:xfrm>
              <a:off x="3920030" y="3235184"/>
              <a:ext cx="154702" cy="200968"/>
            </a:xfrm>
            <a:custGeom>
              <a:avLst/>
              <a:gdLst/>
              <a:ahLst/>
              <a:cxnLst/>
              <a:rect l="l" t="t" r="r" b="b"/>
              <a:pathLst>
                <a:path w="4294" h="4864" extrusionOk="0">
                  <a:moveTo>
                    <a:pt x="3362" y="0"/>
                  </a:moveTo>
                  <a:lnTo>
                    <a:pt x="1" y="3430"/>
                  </a:lnTo>
                  <a:lnTo>
                    <a:pt x="898" y="4864"/>
                  </a:lnTo>
                  <a:lnTo>
                    <a:pt x="4294" y="1003"/>
                  </a:lnTo>
                  <a:lnTo>
                    <a:pt x="3551" y="31"/>
                  </a:lnTo>
                  <a:lnTo>
                    <a:pt x="336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76"/>
            <p:cNvSpPr/>
            <p:nvPr/>
          </p:nvSpPr>
          <p:spPr>
            <a:xfrm>
              <a:off x="3915166" y="3235184"/>
              <a:ext cx="150595" cy="192540"/>
            </a:xfrm>
            <a:custGeom>
              <a:avLst/>
              <a:gdLst/>
              <a:ahLst/>
              <a:cxnLst/>
              <a:rect l="l" t="t" r="r" b="b"/>
              <a:pathLst>
                <a:path w="4180" h="4660" extrusionOk="0">
                  <a:moveTo>
                    <a:pt x="3497" y="0"/>
                  </a:moveTo>
                  <a:lnTo>
                    <a:pt x="0" y="3226"/>
                  </a:lnTo>
                  <a:lnTo>
                    <a:pt x="897" y="4659"/>
                  </a:lnTo>
                  <a:lnTo>
                    <a:pt x="4180" y="938"/>
                  </a:lnTo>
                  <a:lnTo>
                    <a:pt x="349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6"/>
            <p:cNvSpPr/>
            <p:nvPr/>
          </p:nvSpPr>
          <p:spPr>
            <a:xfrm>
              <a:off x="4478422" y="3242539"/>
              <a:ext cx="21977" cy="36814"/>
            </a:xfrm>
            <a:custGeom>
              <a:avLst/>
              <a:gdLst/>
              <a:ahLst/>
              <a:cxnLst/>
              <a:rect l="l" t="t" r="r" b="b"/>
              <a:pathLst>
                <a:path w="610" h="891" extrusionOk="0">
                  <a:moveTo>
                    <a:pt x="441" y="1"/>
                  </a:moveTo>
                  <a:lnTo>
                    <a:pt x="1" y="154"/>
                  </a:lnTo>
                  <a:cubicBezTo>
                    <a:pt x="1" y="154"/>
                    <a:pt x="218" y="410"/>
                    <a:pt x="170" y="848"/>
                  </a:cubicBezTo>
                  <a:cubicBezTo>
                    <a:pt x="170" y="848"/>
                    <a:pt x="239" y="891"/>
                    <a:pt x="315" y="891"/>
                  </a:cubicBezTo>
                  <a:cubicBezTo>
                    <a:pt x="450" y="891"/>
                    <a:pt x="609" y="755"/>
                    <a:pt x="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6"/>
            <p:cNvSpPr/>
            <p:nvPr/>
          </p:nvSpPr>
          <p:spPr>
            <a:xfrm>
              <a:off x="4182960" y="3075785"/>
              <a:ext cx="43197" cy="25204"/>
            </a:xfrm>
            <a:custGeom>
              <a:avLst/>
              <a:gdLst/>
              <a:ahLst/>
              <a:cxnLst/>
              <a:rect l="l" t="t" r="r" b="b"/>
              <a:pathLst>
                <a:path w="1199" h="610" extrusionOk="0">
                  <a:moveTo>
                    <a:pt x="1198" y="0"/>
                  </a:moveTo>
                  <a:cubicBezTo>
                    <a:pt x="0" y="133"/>
                    <a:pt x="480" y="609"/>
                    <a:pt x="480" y="609"/>
                  </a:cubicBezTo>
                  <a:cubicBezTo>
                    <a:pt x="647" y="521"/>
                    <a:pt x="798" y="495"/>
                    <a:pt x="918" y="495"/>
                  </a:cubicBezTo>
                  <a:cubicBezTo>
                    <a:pt x="1086" y="495"/>
                    <a:pt x="1192" y="546"/>
                    <a:pt x="1192" y="546"/>
                  </a:cubicBezTo>
                  <a:lnTo>
                    <a:pt x="11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6"/>
            <p:cNvSpPr/>
            <p:nvPr/>
          </p:nvSpPr>
          <p:spPr>
            <a:xfrm>
              <a:off x="4407340" y="3276170"/>
              <a:ext cx="17978" cy="34128"/>
            </a:xfrm>
            <a:custGeom>
              <a:avLst/>
              <a:gdLst/>
              <a:ahLst/>
              <a:cxnLst/>
              <a:rect l="l" t="t" r="r" b="b"/>
              <a:pathLst>
                <a:path w="499" h="826" extrusionOk="0">
                  <a:moveTo>
                    <a:pt x="499" y="0"/>
                  </a:moveTo>
                  <a:lnTo>
                    <a:pt x="34" y="23"/>
                  </a:lnTo>
                  <a:cubicBezTo>
                    <a:pt x="34" y="23"/>
                    <a:pt x="170" y="329"/>
                    <a:pt x="0" y="737"/>
                  </a:cubicBezTo>
                  <a:cubicBezTo>
                    <a:pt x="0" y="737"/>
                    <a:pt x="80" y="826"/>
                    <a:pt x="177" y="826"/>
                  </a:cubicBezTo>
                  <a:cubicBezTo>
                    <a:pt x="301" y="826"/>
                    <a:pt x="454" y="678"/>
                    <a:pt x="4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6"/>
            <p:cNvSpPr/>
            <p:nvPr/>
          </p:nvSpPr>
          <p:spPr>
            <a:xfrm>
              <a:off x="4190814" y="2950513"/>
              <a:ext cx="390178" cy="333928"/>
            </a:xfrm>
            <a:custGeom>
              <a:avLst/>
              <a:gdLst/>
              <a:ahLst/>
              <a:cxnLst/>
              <a:rect l="l" t="t" r="r" b="b"/>
              <a:pathLst>
                <a:path w="10830" h="8082" extrusionOk="0">
                  <a:moveTo>
                    <a:pt x="2739" y="1"/>
                  </a:moveTo>
                  <a:cubicBezTo>
                    <a:pt x="2411" y="1"/>
                    <a:pt x="2131" y="81"/>
                    <a:pt x="1917" y="259"/>
                  </a:cubicBezTo>
                  <a:cubicBezTo>
                    <a:pt x="677" y="1291"/>
                    <a:pt x="1" y="4071"/>
                    <a:pt x="2569" y="6086"/>
                  </a:cubicBezTo>
                  <a:cubicBezTo>
                    <a:pt x="4017" y="7222"/>
                    <a:pt x="5314" y="8082"/>
                    <a:pt x="6619" y="8082"/>
                  </a:cubicBezTo>
                  <a:cubicBezTo>
                    <a:pt x="7630" y="8082"/>
                    <a:pt x="8645" y="7566"/>
                    <a:pt x="9740" y="6264"/>
                  </a:cubicBezTo>
                  <a:cubicBezTo>
                    <a:pt x="10830" y="4969"/>
                    <a:pt x="5320" y="1"/>
                    <a:pt x="27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6"/>
            <p:cNvSpPr/>
            <p:nvPr/>
          </p:nvSpPr>
          <p:spPr>
            <a:xfrm>
              <a:off x="4201622" y="2950471"/>
              <a:ext cx="322446" cy="293891"/>
            </a:xfrm>
            <a:custGeom>
              <a:avLst/>
              <a:gdLst/>
              <a:ahLst/>
              <a:cxnLst/>
              <a:rect l="l" t="t" r="r" b="b"/>
              <a:pathLst>
                <a:path w="8950" h="7113" extrusionOk="0">
                  <a:moveTo>
                    <a:pt x="2441" y="1"/>
                  </a:moveTo>
                  <a:cubicBezTo>
                    <a:pt x="2112" y="1"/>
                    <a:pt x="1831" y="81"/>
                    <a:pt x="1617" y="260"/>
                  </a:cubicBezTo>
                  <a:cubicBezTo>
                    <a:pt x="630" y="1083"/>
                    <a:pt x="0" y="3016"/>
                    <a:pt x="1086" y="4787"/>
                  </a:cubicBezTo>
                  <a:cubicBezTo>
                    <a:pt x="1205" y="4899"/>
                    <a:pt x="1333" y="5010"/>
                    <a:pt x="1469" y="5118"/>
                  </a:cubicBezTo>
                  <a:cubicBezTo>
                    <a:pt x="2917" y="6253"/>
                    <a:pt x="4214" y="7113"/>
                    <a:pt x="5519" y="7113"/>
                  </a:cubicBezTo>
                  <a:cubicBezTo>
                    <a:pt x="6530" y="7113"/>
                    <a:pt x="7546" y="6598"/>
                    <a:pt x="8641" y="5296"/>
                  </a:cubicBezTo>
                  <a:cubicBezTo>
                    <a:pt x="8950" y="4928"/>
                    <a:pt x="8728" y="4265"/>
                    <a:pt x="8191" y="3502"/>
                  </a:cubicBezTo>
                  <a:cubicBezTo>
                    <a:pt x="6593" y="1792"/>
                    <a:pt x="3990" y="1"/>
                    <a:pt x="2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6"/>
            <p:cNvSpPr/>
            <p:nvPr/>
          </p:nvSpPr>
          <p:spPr>
            <a:xfrm>
              <a:off x="4231705" y="2957784"/>
              <a:ext cx="333651" cy="268192"/>
            </a:xfrm>
            <a:custGeom>
              <a:avLst/>
              <a:gdLst/>
              <a:ahLst/>
              <a:cxnLst/>
              <a:rect l="l" t="t" r="r" b="b"/>
              <a:pathLst>
                <a:path w="9261" h="6491" extrusionOk="0">
                  <a:moveTo>
                    <a:pt x="1511" y="1"/>
                  </a:moveTo>
                  <a:cubicBezTo>
                    <a:pt x="1145" y="1"/>
                    <a:pt x="857" y="89"/>
                    <a:pt x="681" y="274"/>
                  </a:cubicBezTo>
                  <a:cubicBezTo>
                    <a:pt x="1" y="986"/>
                    <a:pt x="1213" y="2870"/>
                    <a:pt x="3391" y="4484"/>
                  </a:cubicBezTo>
                  <a:cubicBezTo>
                    <a:pt x="4980" y="5661"/>
                    <a:pt x="6254" y="6490"/>
                    <a:pt x="7335" y="6490"/>
                  </a:cubicBezTo>
                  <a:cubicBezTo>
                    <a:pt x="7736" y="6490"/>
                    <a:pt x="8110" y="6376"/>
                    <a:pt x="8464" y="6123"/>
                  </a:cubicBezTo>
                  <a:cubicBezTo>
                    <a:pt x="9261" y="5553"/>
                    <a:pt x="8030" y="3518"/>
                    <a:pt x="5854" y="1906"/>
                  </a:cubicBezTo>
                  <a:cubicBezTo>
                    <a:pt x="4243" y="712"/>
                    <a:pt x="2555" y="1"/>
                    <a:pt x="15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6"/>
            <p:cNvSpPr/>
            <p:nvPr/>
          </p:nvSpPr>
          <p:spPr>
            <a:xfrm>
              <a:off x="4247413" y="2961668"/>
              <a:ext cx="302091" cy="258648"/>
            </a:xfrm>
            <a:custGeom>
              <a:avLst/>
              <a:gdLst/>
              <a:ahLst/>
              <a:cxnLst/>
              <a:rect l="l" t="t" r="r" b="b"/>
              <a:pathLst>
                <a:path w="8385" h="6260" extrusionOk="0">
                  <a:moveTo>
                    <a:pt x="1169" y="1"/>
                  </a:moveTo>
                  <a:cubicBezTo>
                    <a:pt x="918" y="1"/>
                    <a:pt x="720" y="60"/>
                    <a:pt x="592" y="186"/>
                  </a:cubicBezTo>
                  <a:cubicBezTo>
                    <a:pt x="0" y="767"/>
                    <a:pt x="1131" y="2544"/>
                    <a:pt x="3113" y="4153"/>
                  </a:cubicBezTo>
                  <a:cubicBezTo>
                    <a:pt x="4641" y="5393"/>
                    <a:pt x="5847" y="6260"/>
                    <a:pt x="6844" y="6260"/>
                  </a:cubicBezTo>
                  <a:cubicBezTo>
                    <a:pt x="7142" y="6260"/>
                    <a:pt x="7421" y="6182"/>
                    <a:pt x="7685" y="6014"/>
                  </a:cubicBezTo>
                  <a:cubicBezTo>
                    <a:pt x="8385" y="5568"/>
                    <a:pt x="7237" y="3656"/>
                    <a:pt x="5255" y="2047"/>
                  </a:cubicBezTo>
                  <a:cubicBezTo>
                    <a:pt x="3699" y="785"/>
                    <a:pt x="2080" y="1"/>
                    <a:pt x="1169" y="1"/>
                  </a:cubicBezTo>
                  <a:close/>
                </a:path>
              </a:pathLst>
            </a:custGeom>
            <a:solidFill>
              <a:srgbClr val="5C463F">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6"/>
            <p:cNvSpPr/>
            <p:nvPr/>
          </p:nvSpPr>
          <p:spPr>
            <a:xfrm>
              <a:off x="4247449" y="2961668"/>
              <a:ext cx="160178" cy="214273"/>
            </a:xfrm>
            <a:custGeom>
              <a:avLst/>
              <a:gdLst/>
              <a:ahLst/>
              <a:cxnLst/>
              <a:rect l="l" t="t" r="r" b="b"/>
              <a:pathLst>
                <a:path w="4446" h="5186" extrusionOk="0">
                  <a:moveTo>
                    <a:pt x="1168" y="0"/>
                  </a:moveTo>
                  <a:cubicBezTo>
                    <a:pt x="916" y="0"/>
                    <a:pt x="719" y="60"/>
                    <a:pt x="591" y="186"/>
                  </a:cubicBezTo>
                  <a:cubicBezTo>
                    <a:pt x="1" y="767"/>
                    <a:pt x="1130" y="2544"/>
                    <a:pt x="3112" y="4153"/>
                  </a:cubicBezTo>
                  <a:cubicBezTo>
                    <a:pt x="3586" y="4537"/>
                    <a:pt x="4029" y="4887"/>
                    <a:pt x="4446" y="5185"/>
                  </a:cubicBezTo>
                  <a:cubicBezTo>
                    <a:pt x="4175" y="4748"/>
                    <a:pt x="3915" y="4285"/>
                    <a:pt x="3672" y="3796"/>
                  </a:cubicBezTo>
                  <a:cubicBezTo>
                    <a:pt x="3057" y="2564"/>
                    <a:pt x="2631" y="1356"/>
                    <a:pt x="2406" y="297"/>
                  </a:cubicBezTo>
                  <a:cubicBezTo>
                    <a:pt x="1925" y="104"/>
                    <a:pt x="1500" y="0"/>
                    <a:pt x="11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6"/>
            <p:cNvSpPr/>
            <p:nvPr/>
          </p:nvSpPr>
          <p:spPr>
            <a:xfrm>
              <a:off x="4264526" y="2812928"/>
              <a:ext cx="175994" cy="155106"/>
            </a:xfrm>
            <a:custGeom>
              <a:avLst/>
              <a:gdLst/>
              <a:ahLst/>
              <a:cxnLst/>
              <a:rect l="l" t="t" r="r" b="b"/>
              <a:pathLst>
                <a:path w="4885" h="3754" extrusionOk="0">
                  <a:moveTo>
                    <a:pt x="4336" y="1"/>
                  </a:moveTo>
                  <a:cubicBezTo>
                    <a:pt x="3000" y="1"/>
                    <a:pt x="1969" y="1517"/>
                    <a:pt x="0" y="3663"/>
                  </a:cubicBezTo>
                  <a:lnTo>
                    <a:pt x="100" y="3754"/>
                  </a:lnTo>
                  <a:cubicBezTo>
                    <a:pt x="2028" y="1653"/>
                    <a:pt x="3035" y="295"/>
                    <a:pt x="4291" y="295"/>
                  </a:cubicBezTo>
                  <a:cubicBezTo>
                    <a:pt x="4465" y="295"/>
                    <a:pt x="4645" y="322"/>
                    <a:pt x="4832" y="376"/>
                  </a:cubicBezTo>
                  <a:lnTo>
                    <a:pt x="4884" y="82"/>
                  </a:lnTo>
                  <a:cubicBezTo>
                    <a:pt x="4694" y="27"/>
                    <a:pt x="4512" y="1"/>
                    <a:pt x="43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6"/>
            <p:cNvSpPr/>
            <p:nvPr/>
          </p:nvSpPr>
          <p:spPr>
            <a:xfrm>
              <a:off x="4417356" y="2816771"/>
              <a:ext cx="46692" cy="32476"/>
            </a:xfrm>
            <a:custGeom>
              <a:avLst/>
              <a:gdLst/>
              <a:ahLst/>
              <a:cxnLst/>
              <a:rect l="l" t="t" r="r" b="b"/>
              <a:pathLst>
                <a:path w="1296" h="786" extrusionOk="0">
                  <a:moveTo>
                    <a:pt x="633" y="1"/>
                  </a:moveTo>
                  <a:cubicBezTo>
                    <a:pt x="612" y="1"/>
                    <a:pt x="592" y="2"/>
                    <a:pt x="571" y="4"/>
                  </a:cubicBezTo>
                  <a:cubicBezTo>
                    <a:pt x="224" y="43"/>
                    <a:pt x="1" y="406"/>
                    <a:pt x="18" y="561"/>
                  </a:cubicBezTo>
                  <a:cubicBezTo>
                    <a:pt x="32" y="694"/>
                    <a:pt x="252" y="786"/>
                    <a:pt x="534" y="786"/>
                  </a:cubicBezTo>
                  <a:cubicBezTo>
                    <a:pt x="581" y="786"/>
                    <a:pt x="629" y="783"/>
                    <a:pt x="679" y="778"/>
                  </a:cubicBezTo>
                  <a:cubicBezTo>
                    <a:pt x="1027" y="739"/>
                    <a:pt x="1296" y="583"/>
                    <a:pt x="1279" y="427"/>
                  </a:cubicBezTo>
                  <a:cubicBezTo>
                    <a:pt x="1263" y="280"/>
                    <a:pt x="959" y="1"/>
                    <a:pt x="6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6"/>
            <p:cNvSpPr/>
            <p:nvPr/>
          </p:nvSpPr>
          <p:spPr>
            <a:xfrm>
              <a:off x="4267120" y="2967783"/>
              <a:ext cx="14843" cy="25865"/>
            </a:xfrm>
            <a:custGeom>
              <a:avLst/>
              <a:gdLst/>
              <a:ahLst/>
              <a:cxnLst/>
              <a:rect l="l" t="t" r="r" b="b"/>
              <a:pathLst>
                <a:path w="412" h="626" extrusionOk="0">
                  <a:moveTo>
                    <a:pt x="345" y="0"/>
                  </a:moveTo>
                  <a:cubicBezTo>
                    <a:pt x="290" y="0"/>
                    <a:pt x="193" y="112"/>
                    <a:pt x="114" y="267"/>
                  </a:cubicBezTo>
                  <a:cubicBezTo>
                    <a:pt x="28" y="438"/>
                    <a:pt x="1" y="598"/>
                    <a:pt x="50" y="622"/>
                  </a:cubicBezTo>
                  <a:cubicBezTo>
                    <a:pt x="54" y="625"/>
                    <a:pt x="59" y="626"/>
                    <a:pt x="65" y="626"/>
                  </a:cubicBezTo>
                  <a:cubicBezTo>
                    <a:pt x="120" y="626"/>
                    <a:pt x="219" y="515"/>
                    <a:pt x="298" y="359"/>
                  </a:cubicBezTo>
                  <a:cubicBezTo>
                    <a:pt x="382" y="189"/>
                    <a:pt x="411" y="29"/>
                    <a:pt x="361" y="4"/>
                  </a:cubicBezTo>
                  <a:cubicBezTo>
                    <a:pt x="356" y="2"/>
                    <a:pt x="351" y="0"/>
                    <a:pt x="3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6"/>
            <p:cNvSpPr/>
            <p:nvPr/>
          </p:nvSpPr>
          <p:spPr>
            <a:xfrm>
              <a:off x="4685906" y="2950595"/>
              <a:ext cx="136436" cy="131596"/>
            </a:xfrm>
            <a:custGeom>
              <a:avLst/>
              <a:gdLst/>
              <a:ahLst/>
              <a:cxnLst/>
              <a:rect l="l" t="t" r="r" b="b"/>
              <a:pathLst>
                <a:path w="3787" h="3185" extrusionOk="0">
                  <a:moveTo>
                    <a:pt x="1" y="0"/>
                  </a:moveTo>
                  <a:lnTo>
                    <a:pt x="732" y="2051"/>
                  </a:lnTo>
                  <a:lnTo>
                    <a:pt x="3786" y="3184"/>
                  </a:lnTo>
                  <a:lnTo>
                    <a:pt x="3057" y="1134"/>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6"/>
            <p:cNvSpPr/>
            <p:nvPr/>
          </p:nvSpPr>
          <p:spPr>
            <a:xfrm>
              <a:off x="5138449" y="2437195"/>
              <a:ext cx="628031" cy="1150899"/>
            </a:xfrm>
            <a:custGeom>
              <a:avLst/>
              <a:gdLst/>
              <a:ahLst/>
              <a:cxnLst/>
              <a:rect l="l" t="t" r="r" b="b"/>
              <a:pathLst>
                <a:path w="17432" h="27855" extrusionOk="0">
                  <a:moveTo>
                    <a:pt x="1" y="0"/>
                  </a:moveTo>
                  <a:cubicBezTo>
                    <a:pt x="1" y="1"/>
                    <a:pt x="2550" y="5572"/>
                    <a:pt x="4685" y="6639"/>
                  </a:cubicBezTo>
                  <a:cubicBezTo>
                    <a:pt x="6818" y="7705"/>
                    <a:pt x="8181" y="11855"/>
                    <a:pt x="8063" y="12863"/>
                  </a:cubicBezTo>
                  <a:cubicBezTo>
                    <a:pt x="8024" y="13186"/>
                    <a:pt x="7791" y="13296"/>
                    <a:pt x="7492" y="13296"/>
                  </a:cubicBezTo>
                  <a:cubicBezTo>
                    <a:pt x="6858" y="13296"/>
                    <a:pt x="5928" y="12803"/>
                    <a:pt x="5928" y="12803"/>
                  </a:cubicBezTo>
                  <a:lnTo>
                    <a:pt x="5928" y="12803"/>
                  </a:lnTo>
                  <a:cubicBezTo>
                    <a:pt x="5928" y="12803"/>
                    <a:pt x="10255" y="18079"/>
                    <a:pt x="10433" y="18908"/>
                  </a:cubicBezTo>
                  <a:cubicBezTo>
                    <a:pt x="10522" y="19323"/>
                    <a:pt x="10180" y="19427"/>
                    <a:pt x="9816" y="19427"/>
                  </a:cubicBezTo>
                  <a:cubicBezTo>
                    <a:pt x="9453" y="19427"/>
                    <a:pt x="9069" y="19323"/>
                    <a:pt x="9069" y="19323"/>
                  </a:cubicBezTo>
                  <a:lnTo>
                    <a:pt x="9069" y="19323"/>
                  </a:lnTo>
                  <a:cubicBezTo>
                    <a:pt x="9662" y="20983"/>
                    <a:pt x="12567" y="23235"/>
                    <a:pt x="12567" y="23235"/>
                  </a:cubicBezTo>
                  <a:cubicBezTo>
                    <a:pt x="12567" y="23235"/>
                    <a:pt x="13066" y="26436"/>
                    <a:pt x="15412" y="27739"/>
                  </a:cubicBezTo>
                  <a:cubicBezTo>
                    <a:pt x="15554" y="27817"/>
                    <a:pt x="15682" y="27854"/>
                    <a:pt x="15798" y="27854"/>
                  </a:cubicBezTo>
                  <a:cubicBezTo>
                    <a:pt x="17432" y="27854"/>
                    <a:pt x="16657" y="20568"/>
                    <a:pt x="16657" y="20568"/>
                  </a:cubicBezTo>
                  <a:lnTo>
                    <a:pt x="16657" y="20568"/>
                  </a:lnTo>
                  <a:lnTo>
                    <a:pt x="15828" y="21278"/>
                  </a:lnTo>
                  <a:cubicBezTo>
                    <a:pt x="15828" y="21278"/>
                    <a:pt x="16657" y="16656"/>
                    <a:pt x="14168" y="11559"/>
                  </a:cubicBezTo>
                  <a:cubicBezTo>
                    <a:pt x="11678" y="6461"/>
                    <a:pt x="1" y="1"/>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6"/>
            <p:cNvSpPr/>
            <p:nvPr/>
          </p:nvSpPr>
          <p:spPr>
            <a:xfrm>
              <a:off x="5138521" y="2437195"/>
              <a:ext cx="1585" cy="1074"/>
            </a:xfrm>
            <a:custGeom>
              <a:avLst/>
              <a:gdLst/>
              <a:ahLst/>
              <a:cxnLst/>
              <a:rect l="l" t="t" r="r" b="b"/>
              <a:pathLst>
                <a:path w="44" h="26" extrusionOk="0">
                  <a:moveTo>
                    <a:pt x="0" y="0"/>
                  </a:moveTo>
                  <a:lnTo>
                    <a:pt x="4" y="8"/>
                  </a:lnTo>
                  <a:cubicBezTo>
                    <a:pt x="16" y="13"/>
                    <a:pt x="30" y="20"/>
                    <a:pt x="43" y="25"/>
                  </a:cubicBezTo>
                  <a:lnTo>
                    <a:pt x="0" y="0"/>
                  </a:lnTo>
                  <a:close/>
                </a:path>
              </a:pathLst>
            </a:custGeom>
            <a:solidFill>
              <a:srgbClr val="BBBA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6"/>
            <p:cNvSpPr/>
            <p:nvPr/>
          </p:nvSpPr>
          <p:spPr>
            <a:xfrm>
              <a:off x="5516956" y="2968609"/>
              <a:ext cx="197683" cy="820731"/>
            </a:xfrm>
            <a:custGeom>
              <a:avLst/>
              <a:gdLst/>
              <a:ahLst/>
              <a:cxnLst/>
              <a:rect l="l" t="t" r="r" b="b"/>
              <a:pathLst>
                <a:path w="5487" h="19864" extrusionOk="0">
                  <a:moveTo>
                    <a:pt x="90" y="1"/>
                  </a:moveTo>
                  <a:lnTo>
                    <a:pt x="1" y="52"/>
                  </a:lnTo>
                  <a:cubicBezTo>
                    <a:pt x="3320" y="5923"/>
                    <a:pt x="4846" y="10175"/>
                    <a:pt x="5054" y="13293"/>
                  </a:cubicBezTo>
                  <a:cubicBezTo>
                    <a:pt x="5245" y="16143"/>
                    <a:pt x="4223" y="17895"/>
                    <a:pt x="2971" y="19730"/>
                  </a:cubicBezTo>
                  <a:lnTo>
                    <a:pt x="3166" y="19864"/>
                  </a:lnTo>
                  <a:cubicBezTo>
                    <a:pt x="4445" y="17990"/>
                    <a:pt x="5486" y="16203"/>
                    <a:pt x="5291" y="13276"/>
                  </a:cubicBezTo>
                  <a:cubicBezTo>
                    <a:pt x="5080" y="10122"/>
                    <a:pt x="3428" y="5905"/>
                    <a:pt x="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6"/>
            <p:cNvSpPr/>
            <p:nvPr/>
          </p:nvSpPr>
          <p:spPr>
            <a:xfrm>
              <a:off x="3248150" y="3780853"/>
              <a:ext cx="2700982" cy="129572"/>
            </a:xfrm>
            <a:custGeom>
              <a:avLst/>
              <a:gdLst/>
              <a:ahLst/>
              <a:cxnLst/>
              <a:rect l="l" t="t" r="r" b="b"/>
              <a:pathLst>
                <a:path w="74970" h="3136" extrusionOk="0">
                  <a:moveTo>
                    <a:pt x="1" y="0"/>
                  </a:moveTo>
                  <a:lnTo>
                    <a:pt x="1" y="3135"/>
                  </a:lnTo>
                  <a:lnTo>
                    <a:pt x="74970" y="3135"/>
                  </a:lnTo>
                  <a:lnTo>
                    <a:pt x="7497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6"/>
            <p:cNvSpPr/>
            <p:nvPr/>
          </p:nvSpPr>
          <p:spPr>
            <a:xfrm>
              <a:off x="5158408" y="3226466"/>
              <a:ext cx="212454" cy="124366"/>
            </a:xfrm>
            <a:custGeom>
              <a:avLst/>
              <a:gdLst/>
              <a:ahLst/>
              <a:cxnLst/>
              <a:rect l="l" t="t" r="r" b="b"/>
              <a:pathLst>
                <a:path w="5897" h="3010" extrusionOk="0">
                  <a:moveTo>
                    <a:pt x="1" y="0"/>
                  </a:moveTo>
                  <a:lnTo>
                    <a:pt x="610" y="999"/>
                  </a:lnTo>
                  <a:lnTo>
                    <a:pt x="5897" y="3009"/>
                  </a:lnTo>
                  <a:lnTo>
                    <a:pt x="4432" y="963"/>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6"/>
            <p:cNvSpPr/>
            <p:nvPr/>
          </p:nvSpPr>
          <p:spPr>
            <a:xfrm>
              <a:off x="4996032" y="3409168"/>
              <a:ext cx="225028" cy="286537"/>
            </a:xfrm>
            <a:custGeom>
              <a:avLst/>
              <a:gdLst/>
              <a:ahLst/>
              <a:cxnLst/>
              <a:rect l="l" t="t" r="r" b="b"/>
              <a:pathLst>
                <a:path w="6246" h="6935" extrusionOk="0">
                  <a:moveTo>
                    <a:pt x="1939" y="1"/>
                  </a:moveTo>
                  <a:lnTo>
                    <a:pt x="1" y="5383"/>
                  </a:lnTo>
                  <a:lnTo>
                    <a:pt x="4306" y="6935"/>
                  </a:lnTo>
                  <a:lnTo>
                    <a:pt x="6246" y="1551"/>
                  </a:lnTo>
                  <a:lnTo>
                    <a:pt x="19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6"/>
            <p:cNvSpPr/>
            <p:nvPr/>
          </p:nvSpPr>
          <p:spPr>
            <a:xfrm>
              <a:off x="5027448" y="3443833"/>
              <a:ext cx="171527" cy="221462"/>
            </a:xfrm>
            <a:custGeom>
              <a:avLst/>
              <a:gdLst/>
              <a:ahLst/>
              <a:cxnLst/>
              <a:rect l="l" t="t" r="r" b="b"/>
              <a:pathLst>
                <a:path w="4761" h="5360" extrusionOk="0">
                  <a:moveTo>
                    <a:pt x="1510" y="0"/>
                  </a:moveTo>
                  <a:lnTo>
                    <a:pt x="1" y="4189"/>
                  </a:lnTo>
                  <a:lnTo>
                    <a:pt x="3251" y="5359"/>
                  </a:lnTo>
                  <a:lnTo>
                    <a:pt x="4760" y="1171"/>
                  </a:lnTo>
                  <a:lnTo>
                    <a:pt x="15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6"/>
            <p:cNvSpPr/>
            <p:nvPr/>
          </p:nvSpPr>
          <p:spPr>
            <a:xfrm>
              <a:off x="5030943" y="3453295"/>
              <a:ext cx="154666" cy="199729"/>
            </a:xfrm>
            <a:custGeom>
              <a:avLst/>
              <a:gdLst/>
              <a:ahLst/>
              <a:cxnLst/>
              <a:rect l="l" t="t" r="r" b="b"/>
              <a:pathLst>
                <a:path w="4293" h="4834" extrusionOk="0">
                  <a:moveTo>
                    <a:pt x="1361" y="0"/>
                  </a:moveTo>
                  <a:lnTo>
                    <a:pt x="1" y="3778"/>
                  </a:lnTo>
                  <a:lnTo>
                    <a:pt x="2931" y="4833"/>
                  </a:lnTo>
                  <a:lnTo>
                    <a:pt x="4292" y="1057"/>
                  </a:lnTo>
                  <a:lnTo>
                    <a:pt x="136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6"/>
            <p:cNvSpPr/>
            <p:nvPr/>
          </p:nvSpPr>
          <p:spPr>
            <a:xfrm>
              <a:off x="5079508" y="3453914"/>
              <a:ext cx="71226" cy="203613"/>
            </a:xfrm>
            <a:custGeom>
              <a:avLst/>
              <a:gdLst/>
              <a:ahLst/>
              <a:cxnLst/>
              <a:rect l="l" t="t" r="r" b="b"/>
              <a:pathLst>
                <a:path w="1977" h="4928" extrusionOk="0">
                  <a:moveTo>
                    <a:pt x="1752" y="1"/>
                  </a:moveTo>
                  <a:lnTo>
                    <a:pt x="0" y="4791"/>
                  </a:lnTo>
                  <a:lnTo>
                    <a:pt x="225" y="4928"/>
                  </a:lnTo>
                  <a:lnTo>
                    <a:pt x="1977" y="138"/>
                  </a:lnTo>
                  <a:lnTo>
                    <a:pt x="17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6"/>
            <p:cNvSpPr/>
            <p:nvPr/>
          </p:nvSpPr>
          <p:spPr>
            <a:xfrm>
              <a:off x="5047695" y="3516592"/>
              <a:ext cx="134094" cy="59001"/>
            </a:xfrm>
            <a:custGeom>
              <a:avLst/>
              <a:gdLst/>
              <a:ahLst/>
              <a:cxnLst/>
              <a:rect l="l" t="t" r="r" b="b"/>
              <a:pathLst>
                <a:path w="3722" h="1428" extrusionOk="0">
                  <a:moveTo>
                    <a:pt x="122" y="0"/>
                  </a:moveTo>
                  <a:lnTo>
                    <a:pt x="0" y="234"/>
                  </a:lnTo>
                  <a:lnTo>
                    <a:pt x="3601" y="1428"/>
                  </a:lnTo>
                  <a:lnTo>
                    <a:pt x="3721" y="1196"/>
                  </a:lnTo>
                  <a:lnTo>
                    <a:pt x="1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6"/>
            <p:cNvSpPr/>
            <p:nvPr/>
          </p:nvSpPr>
          <p:spPr>
            <a:xfrm>
              <a:off x="4437135" y="3688097"/>
              <a:ext cx="9043" cy="15040"/>
            </a:xfrm>
            <a:custGeom>
              <a:avLst/>
              <a:gdLst/>
              <a:ahLst/>
              <a:cxnLst/>
              <a:rect l="l" t="t" r="r" b="b"/>
              <a:pathLst>
                <a:path w="251" h="364" extrusionOk="0">
                  <a:moveTo>
                    <a:pt x="125" y="1"/>
                  </a:moveTo>
                  <a:cubicBezTo>
                    <a:pt x="56" y="1"/>
                    <a:pt x="1" y="81"/>
                    <a:pt x="1" y="182"/>
                  </a:cubicBezTo>
                  <a:cubicBezTo>
                    <a:pt x="1" y="282"/>
                    <a:pt x="56" y="364"/>
                    <a:pt x="125" y="364"/>
                  </a:cubicBezTo>
                  <a:cubicBezTo>
                    <a:pt x="195" y="364"/>
                    <a:pt x="250" y="282"/>
                    <a:pt x="250" y="182"/>
                  </a:cubicBezTo>
                  <a:cubicBezTo>
                    <a:pt x="250" y="81"/>
                    <a:pt x="195" y="1"/>
                    <a:pt x="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6"/>
            <p:cNvSpPr/>
            <p:nvPr/>
          </p:nvSpPr>
          <p:spPr>
            <a:xfrm>
              <a:off x="4768265" y="3719746"/>
              <a:ext cx="11060" cy="14502"/>
            </a:xfrm>
            <a:custGeom>
              <a:avLst/>
              <a:gdLst/>
              <a:ahLst/>
              <a:cxnLst/>
              <a:rect l="l" t="t" r="r" b="b"/>
              <a:pathLst>
                <a:path w="307" h="351" extrusionOk="0">
                  <a:moveTo>
                    <a:pt x="187" y="1"/>
                  </a:moveTo>
                  <a:cubicBezTo>
                    <a:pt x="130" y="1"/>
                    <a:pt x="68" y="52"/>
                    <a:pt x="38" y="130"/>
                  </a:cubicBezTo>
                  <a:cubicBezTo>
                    <a:pt x="1" y="222"/>
                    <a:pt x="22" y="319"/>
                    <a:pt x="87" y="344"/>
                  </a:cubicBezTo>
                  <a:cubicBezTo>
                    <a:pt x="98" y="348"/>
                    <a:pt x="109" y="350"/>
                    <a:pt x="120" y="350"/>
                  </a:cubicBezTo>
                  <a:cubicBezTo>
                    <a:pt x="178" y="350"/>
                    <a:pt x="239" y="299"/>
                    <a:pt x="270" y="221"/>
                  </a:cubicBezTo>
                  <a:cubicBezTo>
                    <a:pt x="307" y="127"/>
                    <a:pt x="284" y="32"/>
                    <a:pt x="221" y="7"/>
                  </a:cubicBezTo>
                  <a:cubicBezTo>
                    <a:pt x="210" y="3"/>
                    <a:pt x="198" y="1"/>
                    <a:pt x="1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6"/>
            <p:cNvSpPr/>
            <p:nvPr/>
          </p:nvSpPr>
          <p:spPr>
            <a:xfrm>
              <a:off x="4800149" y="3552455"/>
              <a:ext cx="11060" cy="14502"/>
            </a:xfrm>
            <a:custGeom>
              <a:avLst/>
              <a:gdLst/>
              <a:ahLst/>
              <a:cxnLst/>
              <a:rect l="l" t="t" r="r" b="b"/>
              <a:pathLst>
                <a:path w="307" h="351" extrusionOk="0">
                  <a:moveTo>
                    <a:pt x="188" y="0"/>
                  </a:moveTo>
                  <a:cubicBezTo>
                    <a:pt x="130" y="0"/>
                    <a:pt x="68" y="52"/>
                    <a:pt x="37" y="129"/>
                  </a:cubicBezTo>
                  <a:cubicBezTo>
                    <a:pt x="0" y="223"/>
                    <a:pt x="22" y="318"/>
                    <a:pt x="86" y="344"/>
                  </a:cubicBezTo>
                  <a:cubicBezTo>
                    <a:pt x="97" y="348"/>
                    <a:pt x="107" y="350"/>
                    <a:pt x="118" y="350"/>
                  </a:cubicBezTo>
                  <a:cubicBezTo>
                    <a:pt x="176" y="350"/>
                    <a:pt x="238" y="299"/>
                    <a:pt x="269" y="221"/>
                  </a:cubicBezTo>
                  <a:cubicBezTo>
                    <a:pt x="306" y="128"/>
                    <a:pt x="283" y="32"/>
                    <a:pt x="220" y="6"/>
                  </a:cubicBezTo>
                  <a:cubicBezTo>
                    <a:pt x="210" y="2"/>
                    <a:pt x="199" y="0"/>
                    <a:pt x="1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6"/>
            <p:cNvSpPr/>
            <p:nvPr/>
          </p:nvSpPr>
          <p:spPr>
            <a:xfrm>
              <a:off x="4441242" y="3746643"/>
              <a:ext cx="9007" cy="15040"/>
            </a:xfrm>
            <a:custGeom>
              <a:avLst/>
              <a:gdLst/>
              <a:ahLst/>
              <a:cxnLst/>
              <a:rect l="l" t="t" r="r" b="b"/>
              <a:pathLst>
                <a:path w="250" h="364" extrusionOk="0">
                  <a:moveTo>
                    <a:pt x="125" y="1"/>
                  </a:moveTo>
                  <a:cubicBezTo>
                    <a:pt x="56" y="1"/>
                    <a:pt x="1" y="82"/>
                    <a:pt x="1" y="182"/>
                  </a:cubicBezTo>
                  <a:cubicBezTo>
                    <a:pt x="1" y="284"/>
                    <a:pt x="56" y="364"/>
                    <a:pt x="125" y="364"/>
                  </a:cubicBezTo>
                  <a:cubicBezTo>
                    <a:pt x="194" y="364"/>
                    <a:pt x="250" y="284"/>
                    <a:pt x="250" y="182"/>
                  </a:cubicBezTo>
                  <a:cubicBezTo>
                    <a:pt x="250" y="82"/>
                    <a:pt x="194" y="1"/>
                    <a:pt x="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6"/>
            <p:cNvSpPr/>
            <p:nvPr/>
          </p:nvSpPr>
          <p:spPr>
            <a:xfrm>
              <a:off x="3995292" y="3761888"/>
              <a:ext cx="8647" cy="8057"/>
            </a:xfrm>
            <a:custGeom>
              <a:avLst/>
              <a:gdLst/>
              <a:ahLst/>
              <a:cxnLst/>
              <a:rect l="l" t="t" r="r" b="b"/>
              <a:pathLst>
                <a:path w="240" h="195" extrusionOk="0">
                  <a:moveTo>
                    <a:pt x="120" y="0"/>
                  </a:moveTo>
                  <a:cubicBezTo>
                    <a:pt x="110" y="0"/>
                    <a:pt x="99" y="2"/>
                    <a:pt x="88" y="5"/>
                  </a:cubicBezTo>
                  <a:cubicBezTo>
                    <a:pt x="5" y="35"/>
                    <a:pt x="1" y="148"/>
                    <a:pt x="79" y="185"/>
                  </a:cubicBezTo>
                  <a:cubicBezTo>
                    <a:pt x="92" y="191"/>
                    <a:pt x="106" y="194"/>
                    <a:pt x="120" y="194"/>
                  </a:cubicBezTo>
                  <a:cubicBezTo>
                    <a:pt x="155" y="194"/>
                    <a:pt x="188" y="175"/>
                    <a:pt x="204" y="142"/>
                  </a:cubicBezTo>
                  <a:cubicBezTo>
                    <a:pt x="240" y="75"/>
                    <a:pt x="189" y="0"/>
                    <a:pt x="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6"/>
            <p:cNvSpPr/>
            <p:nvPr/>
          </p:nvSpPr>
          <p:spPr>
            <a:xfrm>
              <a:off x="4028113" y="3599060"/>
              <a:ext cx="9007" cy="15040"/>
            </a:xfrm>
            <a:custGeom>
              <a:avLst/>
              <a:gdLst/>
              <a:ahLst/>
              <a:cxnLst/>
              <a:rect l="l" t="t" r="r" b="b"/>
              <a:pathLst>
                <a:path w="250" h="364" extrusionOk="0">
                  <a:moveTo>
                    <a:pt x="125" y="1"/>
                  </a:moveTo>
                  <a:cubicBezTo>
                    <a:pt x="56" y="1"/>
                    <a:pt x="0" y="81"/>
                    <a:pt x="0" y="182"/>
                  </a:cubicBezTo>
                  <a:cubicBezTo>
                    <a:pt x="0" y="282"/>
                    <a:pt x="56" y="364"/>
                    <a:pt x="125" y="364"/>
                  </a:cubicBezTo>
                  <a:cubicBezTo>
                    <a:pt x="194" y="364"/>
                    <a:pt x="250" y="282"/>
                    <a:pt x="250" y="182"/>
                  </a:cubicBezTo>
                  <a:cubicBezTo>
                    <a:pt x="250" y="81"/>
                    <a:pt x="194" y="1"/>
                    <a:pt x="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6"/>
            <p:cNvSpPr/>
            <p:nvPr/>
          </p:nvSpPr>
          <p:spPr>
            <a:xfrm>
              <a:off x="3958219" y="3488001"/>
              <a:ext cx="9007" cy="15040"/>
            </a:xfrm>
            <a:custGeom>
              <a:avLst/>
              <a:gdLst/>
              <a:ahLst/>
              <a:cxnLst/>
              <a:rect l="l" t="t" r="r" b="b"/>
              <a:pathLst>
                <a:path w="250" h="364" extrusionOk="0">
                  <a:moveTo>
                    <a:pt x="125" y="0"/>
                  </a:moveTo>
                  <a:cubicBezTo>
                    <a:pt x="56" y="0"/>
                    <a:pt x="1" y="82"/>
                    <a:pt x="1" y="182"/>
                  </a:cubicBezTo>
                  <a:cubicBezTo>
                    <a:pt x="1" y="282"/>
                    <a:pt x="56" y="363"/>
                    <a:pt x="125" y="363"/>
                  </a:cubicBezTo>
                  <a:cubicBezTo>
                    <a:pt x="194" y="363"/>
                    <a:pt x="250" y="283"/>
                    <a:pt x="250" y="182"/>
                  </a:cubicBezTo>
                  <a:cubicBezTo>
                    <a:pt x="250" y="82"/>
                    <a:pt x="194" y="0"/>
                    <a:pt x="1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6"/>
            <p:cNvSpPr/>
            <p:nvPr/>
          </p:nvSpPr>
          <p:spPr>
            <a:xfrm>
              <a:off x="3938008" y="3372686"/>
              <a:ext cx="9007" cy="15040"/>
            </a:xfrm>
            <a:custGeom>
              <a:avLst/>
              <a:gdLst/>
              <a:ahLst/>
              <a:cxnLst/>
              <a:rect l="l" t="t" r="r" b="b"/>
              <a:pathLst>
                <a:path w="250" h="364" extrusionOk="0">
                  <a:moveTo>
                    <a:pt x="125" y="1"/>
                  </a:moveTo>
                  <a:cubicBezTo>
                    <a:pt x="56" y="1"/>
                    <a:pt x="0" y="82"/>
                    <a:pt x="0" y="182"/>
                  </a:cubicBezTo>
                  <a:cubicBezTo>
                    <a:pt x="0" y="282"/>
                    <a:pt x="56" y="364"/>
                    <a:pt x="125" y="364"/>
                  </a:cubicBezTo>
                  <a:cubicBezTo>
                    <a:pt x="194" y="364"/>
                    <a:pt x="249" y="282"/>
                    <a:pt x="249" y="182"/>
                  </a:cubicBezTo>
                  <a:cubicBezTo>
                    <a:pt x="249" y="82"/>
                    <a:pt x="194" y="1"/>
                    <a:pt x="1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6"/>
            <p:cNvSpPr/>
            <p:nvPr/>
          </p:nvSpPr>
          <p:spPr>
            <a:xfrm>
              <a:off x="4202991" y="3545183"/>
              <a:ext cx="10268" cy="10040"/>
            </a:xfrm>
            <a:custGeom>
              <a:avLst/>
              <a:gdLst/>
              <a:ahLst/>
              <a:cxnLst/>
              <a:rect l="l" t="t" r="r" b="b"/>
              <a:pathLst>
                <a:path w="285" h="243" extrusionOk="0">
                  <a:moveTo>
                    <a:pt x="161" y="0"/>
                  </a:moveTo>
                  <a:cubicBezTo>
                    <a:pt x="132" y="0"/>
                    <a:pt x="103" y="11"/>
                    <a:pt x="78" y="34"/>
                  </a:cubicBezTo>
                  <a:cubicBezTo>
                    <a:pt x="1" y="110"/>
                    <a:pt x="55" y="242"/>
                    <a:pt x="162" y="242"/>
                  </a:cubicBezTo>
                  <a:cubicBezTo>
                    <a:pt x="229" y="242"/>
                    <a:pt x="282" y="190"/>
                    <a:pt x="282" y="125"/>
                  </a:cubicBezTo>
                  <a:cubicBezTo>
                    <a:pt x="285" y="50"/>
                    <a:pt x="225" y="0"/>
                    <a:pt x="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6"/>
            <p:cNvSpPr/>
            <p:nvPr/>
          </p:nvSpPr>
          <p:spPr>
            <a:xfrm>
              <a:off x="4284197" y="3325130"/>
              <a:ext cx="10304" cy="10040"/>
            </a:xfrm>
            <a:custGeom>
              <a:avLst/>
              <a:gdLst/>
              <a:ahLst/>
              <a:cxnLst/>
              <a:rect l="l" t="t" r="r" b="b"/>
              <a:pathLst>
                <a:path w="286" h="243" extrusionOk="0">
                  <a:moveTo>
                    <a:pt x="162" y="1"/>
                  </a:moveTo>
                  <a:cubicBezTo>
                    <a:pt x="133" y="1"/>
                    <a:pt x="103" y="11"/>
                    <a:pt x="79" y="35"/>
                  </a:cubicBezTo>
                  <a:cubicBezTo>
                    <a:pt x="0" y="110"/>
                    <a:pt x="54" y="243"/>
                    <a:pt x="163" y="243"/>
                  </a:cubicBezTo>
                  <a:cubicBezTo>
                    <a:pt x="228" y="243"/>
                    <a:pt x="282" y="190"/>
                    <a:pt x="283" y="126"/>
                  </a:cubicBezTo>
                  <a:cubicBezTo>
                    <a:pt x="286" y="51"/>
                    <a:pt x="225" y="1"/>
                    <a:pt x="1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6"/>
            <p:cNvSpPr/>
            <p:nvPr/>
          </p:nvSpPr>
          <p:spPr>
            <a:xfrm>
              <a:off x="4047279" y="3391526"/>
              <a:ext cx="8683" cy="9668"/>
            </a:xfrm>
            <a:custGeom>
              <a:avLst/>
              <a:gdLst/>
              <a:ahLst/>
              <a:cxnLst/>
              <a:rect l="l" t="t" r="r" b="b"/>
              <a:pathLst>
                <a:path w="241" h="234" extrusionOk="0">
                  <a:moveTo>
                    <a:pt x="121" y="0"/>
                  </a:moveTo>
                  <a:cubicBezTo>
                    <a:pt x="54" y="0"/>
                    <a:pt x="1" y="52"/>
                    <a:pt x="1" y="117"/>
                  </a:cubicBezTo>
                  <a:cubicBezTo>
                    <a:pt x="1" y="182"/>
                    <a:pt x="54" y="234"/>
                    <a:pt x="121" y="234"/>
                  </a:cubicBezTo>
                  <a:cubicBezTo>
                    <a:pt x="187" y="234"/>
                    <a:pt x="241" y="182"/>
                    <a:pt x="241" y="117"/>
                  </a:cubicBezTo>
                  <a:cubicBezTo>
                    <a:pt x="241" y="52"/>
                    <a:pt x="187" y="0"/>
                    <a:pt x="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6"/>
            <p:cNvSpPr/>
            <p:nvPr/>
          </p:nvSpPr>
          <p:spPr>
            <a:xfrm>
              <a:off x="4037192" y="3259809"/>
              <a:ext cx="10268" cy="9958"/>
            </a:xfrm>
            <a:custGeom>
              <a:avLst/>
              <a:gdLst/>
              <a:ahLst/>
              <a:cxnLst/>
              <a:rect l="l" t="t" r="r" b="b"/>
              <a:pathLst>
                <a:path w="285" h="241" extrusionOk="0">
                  <a:moveTo>
                    <a:pt x="161" y="0"/>
                  </a:moveTo>
                  <a:cubicBezTo>
                    <a:pt x="132" y="0"/>
                    <a:pt x="102" y="11"/>
                    <a:pt x="78" y="35"/>
                  </a:cubicBezTo>
                  <a:cubicBezTo>
                    <a:pt x="1" y="109"/>
                    <a:pt x="53" y="241"/>
                    <a:pt x="162" y="241"/>
                  </a:cubicBezTo>
                  <a:cubicBezTo>
                    <a:pt x="163" y="241"/>
                    <a:pt x="164" y="241"/>
                    <a:pt x="165" y="241"/>
                  </a:cubicBezTo>
                  <a:cubicBezTo>
                    <a:pt x="228" y="241"/>
                    <a:pt x="281" y="189"/>
                    <a:pt x="282" y="124"/>
                  </a:cubicBezTo>
                  <a:cubicBezTo>
                    <a:pt x="284" y="50"/>
                    <a:pt x="224" y="0"/>
                    <a:pt x="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6"/>
            <p:cNvSpPr/>
            <p:nvPr/>
          </p:nvSpPr>
          <p:spPr>
            <a:xfrm>
              <a:off x="4093611" y="3142387"/>
              <a:ext cx="10268" cy="9999"/>
            </a:xfrm>
            <a:custGeom>
              <a:avLst/>
              <a:gdLst/>
              <a:ahLst/>
              <a:cxnLst/>
              <a:rect l="l" t="t" r="r" b="b"/>
              <a:pathLst>
                <a:path w="285" h="242" extrusionOk="0">
                  <a:moveTo>
                    <a:pt x="160" y="1"/>
                  </a:moveTo>
                  <a:cubicBezTo>
                    <a:pt x="131" y="1"/>
                    <a:pt x="102" y="11"/>
                    <a:pt x="77" y="34"/>
                  </a:cubicBezTo>
                  <a:cubicBezTo>
                    <a:pt x="1" y="110"/>
                    <a:pt x="53" y="242"/>
                    <a:pt x="162" y="242"/>
                  </a:cubicBezTo>
                  <a:cubicBezTo>
                    <a:pt x="163" y="242"/>
                    <a:pt x="164" y="242"/>
                    <a:pt x="165" y="242"/>
                  </a:cubicBezTo>
                  <a:cubicBezTo>
                    <a:pt x="228" y="242"/>
                    <a:pt x="280" y="190"/>
                    <a:pt x="282" y="125"/>
                  </a:cubicBezTo>
                  <a:cubicBezTo>
                    <a:pt x="284" y="51"/>
                    <a:pt x="224" y="1"/>
                    <a:pt x="1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6"/>
            <p:cNvSpPr/>
            <p:nvPr/>
          </p:nvSpPr>
          <p:spPr>
            <a:xfrm>
              <a:off x="4197803" y="3183167"/>
              <a:ext cx="10232" cy="9958"/>
            </a:xfrm>
            <a:custGeom>
              <a:avLst/>
              <a:gdLst/>
              <a:ahLst/>
              <a:cxnLst/>
              <a:rect l="l" t="t" r="r" b="b"/>
              <a:pathLst>
                <a:path w="284" h="241" extrusionOk="0">
                  <a:moveTo>
                    <a:pt x="161" y="0"/>
                  </a:moveTo>
                  <a:cubicBezTo>
                    <a:pt x="132" y="0"/>
                    <a:pt x="102" y="11"/>
                    <a:pt x="77" y="35"/>
                  </a:cubicBezTo>
                  <a:cubicBezTo>
                    <a:pt x="0" y="110"/>
                    <a:pt x="54" y="241"/>
                    <a:pt x="162" y="241"/>
                  </a:cubicBezTo>
                  <a:cubicBezTo>
                    <a:pt x="163" y="241"/>
                    <a:pt x="164" y="241"/>
                    <a:pt x="165" y="241"/>
                  </a:cubicBezTo>
                  <a:cubicBezTo>
                    <a:pt x="228" y="241"/>
                    <a:pt x="280" y="189"/>
                    <a:pt x="282" y="126"/>
                  </a:cubicBezTo>
                  <a:cubicBezTo>
                    <a:pt x="284" y="51"/>
                    <a:pt x="224" y="0"/>
                    <a:pt x="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6"/>
            <p:cNvSpPr/>
            <p:nvPr/>
          </p:nvSpPr>
          <p:spPr>
            <a:xfrm>
              <a:off x="4704136" y="2952496"/>
              <a:ext cx="118206" cy="129696"/>
            </a:xfrm>
            <a:custGeom>
              <a:avLst/>
              <a:gdLst/>
              <a:ahLst/>
              <a:cxnLst/>
              <a:rect l="l" t="t" r="r" b="b"/>
              <a:pathLst>
                <a:path w="3281" h="3139" extrusionOk="0">
                  <a:moveTo>
                    <a:pt x="289" y="0"/>
                  </a:moveTo>
                  <a:lnTo>
                    <a:pt x="1" y="142"/>
                  </a:lnTo>
                  <a:lnTo>
                    <a:pt x="2324" y="1451"/>
                  </a:lnTo>
                  <a:lnTo>
                    <a:pt x="2871" y="2986"/>
                  </a:lnTo>
                  <a:lnTo>
                    <a:pt x="3280" y="3138"/>
                  </a:lnTo>
                  <a:lnTo>
                    <a:pt x="2551" y="1088"/>
                  </a:lnTo>
                  <a:lnTo>
                    <a:pt x="28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6"/>
            <p:cNvSpPr/>
            <p:nvPr/>
          </p:nvSpPr>
          <p:spPr>
            <a:xfrm>
              <a:off x="3625720" y="1768857"/>
              <a:ext cx="1509444" cy="132547"/>
            </a:xfrm>
            <a:custGeom>
              <a:avLst/>
              <a:gdLst/>
              <a:ahLst/>
              <a:cxnLst/>
              <a:rect l="l" t="t" r="r" b="b"/>
              <a:pathLst>
                <a:path w="41897" h="3208" extrusionOk="0">
                  <a:moveTo>
                    <a:pt x="41897" y="1"/>
                  </a:moveTo>
                  <a:lnTo>
                    <a:pt x="16467" y="754"/>
                  </a:lnTo>
                  <a:lnTo>
                    <a:pt x="0" y="1987"/>
                  </a:lnTo>
                  <a:lnTo>
                    <a:pt x="40" y="2051"/>
                  </a:lnTo>
                  <a:lnTo>
                    <a:pt x="14492" y="2116"/>
                  </a:lnTo>
                  <a:lnTo>
                    <a:pt x="32092" y="3208"/>
                  </a:lnTo>
                  <a:lnTo>
                    <a:pt x="34284" y="1122"/>
                  </a:lnTo>
                  <a:lnTo>
                    <a:pt x="41790" y="158"/>
                  </a:lnTo>
                  <a:lnTo>
                    <a:pt x="41897" y="1"/>
                  </a:lnTo>
                  <a:close/>
                </a:path>
              </a:pathLst>
            </a:custGeom>
            <a:solidFill>
              <a:srgbClr val="5C463F">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6"/>
            <p:cNvSpPr/>
            <p:nvPr/>
          </p:nvSpPr>
          <p:spPr>
            <a:xfrm>
              <a:off x="5149149" y="3193165"/>
              <a:ext cx="221173" cy="102343"/>
            </a:xfrm>
            <a:custGeom>
              <a:avLst/>
              <a:gdLst/>
              <a:ahLst/>
              <a:cxnLst/>
              <a:rect l="l" t="t" r="r" b="b"/>
              <a:pathLst>
                <a:path w="6139" h="2477" extrusionOk="0">
                  <a:moveTo>
                    <a:pt x="1" y="0"/>
                  </a:moveTo>
                  <a:lnTo>
                    <a:pt x="694" y="942"/>
                  </a:lnTo>
                  <a:lnTo>
                    <a:pt x="6138" y="2477"/>
                  </a:lnTo>
                  <a:lnTo>
                    <a:pt x="4500" y="568"/>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6"/>
            <p:cNvSpPr/>
            <p:nvPr/>
          </p:nvSpPr>
          <p:spPr>
            <a:xfrm>
              <a:off x="5047803" y="3056283"/>
              <a:ext cx="219876" cy="107095"/>
            </a:xfrm>
            <a:custGeom>
              <a:avLst/>
              <a:gdLst/>
              <a:ahLst/>
              <a:cxnLst/>
              <a:rect l="l" t="t" r="r" b="b"/>
              <a:pathLst>
                <a:path w="6103" h="2592" extrusionOk="0">
                  <a:moveTo>
                    <a:pt x="0" y="0"/>
                  </a:moveTo>
                  <a:lnTo>
                    <a:pt x="708" y="949"/>
                  </a:lnTo>
                  <a:lnTo>
                    <a:pt x="6102" y="2592"/>
                  </a:lnTo>
                  <a:lnTo>
                    <a:pt x="6102" y="2592"/>
                  </a:lnTo>
                  <a:lnTo>
                    <a:pt x="4438" y="663"/>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6"/>
            <p:cNvSpPr/>
            <p:nvPr/>
          </p:nvSpPr>
          <p:spPr>
            <a:xfrm>
              <a:off x="4864963" y="3089171"/>
              <a:ext cx="200817" cy="154486"/>
            </a:xfrm>
            <a:custGeom>
              <a:avLst/>
              <a:gdLst/>
              <a:ahLst/>
              <a:cxnLst/>
              <a:rect l="l" t="t" r="r" b="b"/>
              <a:pathLst>
                <a:path w="5574" h="3739" extrusionOk="0">
                  <a:moveTo>
                    <a:pt x="1" y="1"/>
                  </a:moveTo>
                  <a:lnTo>
                    <a:pt x="298" y="1748"/>
                  </a:lnTo>
                  <a:lnTo>
                    <a:pt x="5574" y="3739"/>
                  </a:lnTo>
                  <a:lnTo>
                    <a:pt x="5574" y="3739"/>
                  </a:lnTo>
                  <a:lnTo>
                    <a:pt x="4902" y="2348"/>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6"/>
            <p:cNvSpPr/>
            <p:nvPr/>
          </p:nvSpPr>
          <p:spPr>
            <a:xfrm>
              <a:off x="4660254" y="2801938"/>
              <a:ext cx="229711" cy="90899"/>
            </a:xfrm>
            <a:custGeom>
              <a:avLst/>
              <a:gdLst/>
              <a:ahLst/>
              <a:cxnLst/>
              <a:rect l="l" t="t" r="r" b="b"/>
              <a:pathLst>
                <a:path w="6376" h="2200" extrusionOk="0">
                  <a:moveTo>
                    <a:pt x="1317" y="0"/>
                  </a:moveTo>
                  <a:lnTo>
                    <a:pt x="1" y="340"/>
                  </a:lnTo>
                  <a:lnTo>
                    <a:pt x="522" y="1634"/>
                  </a:lnTo>
                  <a:lnTo>
                    <a:pt x="910" y="1111"/>
                  </a:lnTo>
                  <a:lnTo>
                    <a:pt x="2768" y="1338"/>
                  </a:lnTo>
                  <a:lnTo>
                    <a:pt x="6375" y="2200"/>
                  </a:lnTo>
                  <a:lnTo>
                    <a:pt x="2293" y="840"/>
                  </a:lnTo>
                  <a:lnTo>
                    <a:pt x="1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6"/>
            <p:cNvSpPr/>
            <p:nvPr/>
          </p:nvSpPr>
          <p:spPr>
            <a:xfrm>
              <a:off x="4672900" y="2800285"/>
              <a:ext cx="217066" cy="92551"/>
            </a:xfrm>
            <a:custGeom>
              <a:avLst/>
              <a:gdLst/>
              <a:ahLst/>
              <a:cxnLst/>
              <a:rect l="l" t="t" r="r" b="b"/>
              <a:pathLst>
                <a:path w="6025" h="2240" extrusionOk="0">
                  <a:moveTo>
                    <a:pt x="76" y="0"/>
                  </a:moveTo>
                  <a:lnTo>
                    <a:pt x="0" y="289"/>
                  </a:lnTo>
                  <a:lnTo>
                    <a:pt x="909" y="391"/>
                  </a:lnTo>
                  <a:lnTo>
                    <a:pt x="1929" y="1149"/>
                  </a:lnTo>
                  <a:lnTo>
                    <a:pt x="2274" y="1362"/>
                  </a:lnTo>
                  <a:lnTo>
                    <a:pt x="2417" y="1378"/>
                  </a:lnTo>
                  <a:lnTo>
                    <a:pt x="6024" y="2240"/>
                  </a:lnTo>
                  <a:lnTo>
                    <a:pt x="2057" y="723"/>
                  </a:lnTo>
                  <a:lnTo>
                    <a:pt x="966" y="40"/>
                  </a:lnTo>
                  <a:lnTo>
                    <a:pt x="7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6"/>
            <p:cNvSpPr/>
            <p:nvPr/>
          </p:nvSpPr>
          <p:spPr>
            <a:xfrm>
              <a:off x="4864603" y="3031535"/>
              <a:ext cx="179021" cy="79743"/>
            </a:xfrm>
            <a:custGeom>
              <a:avLst/>
              <a:gdLst/>
              <a:ahLst/>
              <a:cxnLst/>
              <a:rect l="l" t="t" r="r" b="b"/>
              <a:pathLst>
                <a:path w="4969" h="1930" extrusionOk="0">
                  <a:moveTo>
                    <a:pt x="0" y="1"/>
                  </a:moveTo>
                  <a:lnTo>
                    <a:pt x="2246" y="1134"/>
                  </a:lnTo>
                  <a:lnTo>
                    <a:pt x="4968" y="1930"/>
                  </a:lnTo>
                  <a:lnTo>
                    <a:pt x="2223" y="750"/>
                  </a:ln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6"/>
            <p:cNvSpPr/>
            <p:nvPr/>
          </p:nvSpPr>
          <p:spPr>
            <a:xfrm>
              <a:off x="3614119" y="2041836"/>
              <a:ext cx="848376" cy="86230"/>
            </a:xfrm>
            <a:custGeom>
              <a:avLst/>
              <a:gdLst/>
              <a:ahLst/>
              <a:cxnLst/>
              <a:rect l="l" t="t" r="r" b="b"/>
              <a:pathLst>
                <a:path w="23548" h="2087" extrusionOk="0">
                  <a:moveTo>
                    <a:pt x="23548" y="0"/>
                  </a:moveTo>
                  <a:lnTo>
                    <a:pt x="1" y="273"/>
                  </a:lnTo>
                  <a:lnTo>
                    <a:pt x="1090" y="2086"/>
                  </a:lnTo>
                  <a:lnTo>
                    <a:pt x="23548" y="0"/>
                  </a:lnTo>
                  <a:close/>
                </a:path>
              </a:pathLst>
            </a:custGeom>
            <a:solidFill>
              <a:srgbClr val="5C463F">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6"/>
            <p:cNvSpPr/>
            <p:nvPr/>
          </p:nvSpPr>
          <p:spPr>
            <a:xfrm>
              <a:off x="3868330" y="2587298"/>
              <a:ext cx="350656" cy="74041"/>
            </a:xfrm>
            <a:custGeom>
              <a:avLst/>
              <a:gdLst/>
              <a:ahLst/>
              <a:cxnLst/>
              <a:rect l="l" t="t" r="r" b="b"/>
              <a:pathLst>
                <a:path w="9733" h="1792" extrusionOk="0">
                  <a:moveTo>
                    <a:pt x="1" y="1"/>
                  </a:moveTo>
                  <a:lnTo>
                    <a:pt x="1102" y="1791"/>
                  </a:lnTo>
                  <a:lnTo>
                    <a:pt x="9733" y="1362"/>
                  </a:lnTo>
                  <a:lnTo>
                    <a:pt x="1" y="1"/>
                  </a:lnTo>
                  <a:close/>
                </a:path>
              </a:pathLst>
            </a:custGeom>
            <a:solidFill>
              <a:srgbClr val="5C463F">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6"/>
            <p:cNvSpPr/>
            <p:nvPr/>
          </p:nvSpPr>
          <p:spPr>
            <a:xfrm>
              <a:off x="3293977" y="1752413"/>
              <a:ext cx="684883" cy="110814"/>
            </a:xfrm>
            <a:custGeom>
              <a:avLst/>
              <a:gdLst/>
              <a:ahLst/>
              <a:cxnLst/>
              <a:rect l="l" t="t" r="r" b="b"/>
              <a:pathLst>
                <a:path w="19010" h="2682" extrusionOk="0">
                  <a:moveTo>
                    <a:pt x="19010" y="0"/>
                  </a:moveTo>
                  <a:lnTo>
                    <a:pt x="1" y="576"/>
                  </a:lnTo>
                  <a:lnTo>
                    <a:pt x="2423" y="2681"/>
                  </a:lnTo>
                  <a:lnTo>
                    <a:pt x="19010" y="0"/>
                  </a:lnTo>
                  <a:close/>
                </a:path>
              </a:pathLst>
            </a:custGeom>
            <a:solidFill>
              <a:srgbClr val="5C463F">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6"/>
            <p:cNvSpPr/>
            <p:nvPr/>
          </p:nvSpPr>
          <p:spPr>
            <a:xfrm>
              <a:off x="4571194" y="3652978"/>
              <a:ext cx="107902" cy="66562"/>
            </a:xfrm>
            <a:custGeom>
              <a:avLst/>
              <a:gdLst/>
              <a:ahLst/>
              <a:cxnLst/>
              <a:rect l="l" t="t" r="r" b="b"/>
              <a:pathLst>
                <a:path w="2995" h="1611" extrusionOk="0">
                  <a:moveTo>
                    <a:pt x="2950" y="0"/>
                  </a:moveTo>
                  <a:lnTo>
                    <a:pt x="1" y="273"/>
                  </a:lnTo>
                  <a:lnTo>
                    <a:pt x="227" y="1611"/>
                  </a:lnTo>
                  <a:lnTo>
                    <a:pt x="2994" y="1134"/>
                  </a:lnTo>
                  <a:lnTo>
                    <a:pt x="29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6"/>
            <p:cNvSpPr/>
            <p:nvPr/>
          </p:nvSpPr>
          <p:spPr>
            <a:xfrm>
              <a:off x="5110492" y="3692311"/>
              <a:ext cx="133014" cy="37971"/>
            </a:xfrm>
            <a:custGeom>
              <a:avLst/>
              <a:gdLst/>
              <a:ahLst/>
              <a:cxnLst/>
              <a:rect l="l" t="t" r="r" b="b"/>
              <a:pathLst>
                <a:path w="3692" h="919" extrusionOk="0">
                  <a:moveTo>
                    <a:pt x="219" y="0"/>
                  </a:moveTo>
                  <a:lnTo>
                    <a:pt x="0" y="307"/>
                  </a:lnTo>
                  <a:lnTo>
                    <a:pt x="3692" y="919"/>
                  </a:lnTo>
                  <a:lnTo>
                    <a:pt x="3692" y="919"/>
                  </a:lnTo>
                  <a:lnTo>
                    <a:pt x="21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6"/>
            <p:cNvSpPr/>
            <p:nvPr/>
          </p:nvSpPr>
          <p:spPr>
            <a:xfrm>
              <a:off x="5543364" y="3221839"/>
              <a:ext cx="132041" cy="140108"/>
            </a:xfrm>
            <a:custGeom>
              <a:avLst/>
              <a:gdLst/>
              <a:ahLst/>
              <a:cxnLst/>
              <a:rect l="l" t="t" r="r" b="b"/>
              <a:pathLst>
                <a:path w="3665" h="3391" extrusionOk="0">
                  <a:moveTo>
                    <a:pt x="0" y="0"/>
                  </a:moveTo>
                  <a:lnTo>
                    <a:pt x="22" y="68"/>
                  </a:lnTo>
                  <a:cubicBezTo>
                    <a:pt x="43" y="83"/>
                    <a:pt x="2294" y="1588"/>
                    <a:pt x="3664" y="3390"/>
                  </a:cubicBezTo>
                  <a:lnTo>
                    <a:pt x="3598" y="3086"/>
                  </a:lnTo>
                  <a:cubicBezTo>
                    <a:pt x="2183" y="1337"/>
                    <a:pt x="22" y="16"/>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6"/>
            <p:cNvSpPr/>
            <p:nvPr/>
          </p:nvSpPr>
          <p:spPr>
            <a:xfrm>
              <a:off x="5311274" y="2905767"/>
              <a:ext cx="30623" cy="44623"/>
            </a:xfrm>
            <a:custGeom>
              <a:avLst/>
              <a:gdLst/>
              <a:ahLst/>
              <a:cxnLst/>
              <a:rect l="l" t="t" r="r" b="b"/>
              <a:pathLst>
                <a:path w="850" h="1080" extrusionOk="0">
                  <a:moveTo>
                    <a:pt x="0" y="1"/>
                  </a:moveTo>
                  <a:lnTo>
                    <a:pt x="0" y="1"/>
                  </a:lnTo>
                  <a:cubicBezTo>
                    <a:pt x="0" y="1"/>
                    <a:pt x="102" y="510"/>
                    <a:pt x="186" y="714"/>
                  </a:cubicBezTo>
                  <a:cubicBezTo>
                    <a:pt x="291" y="966"/>
                    <a:pt x="462" y="1080"/>
                    <a:pt x="599" y="1080"/>
                  </a:cubicBezTo>
                  <a:cubicBezTo>
                    <a:pt x="711" y="1080"/>
                    <a:pt x="801" y="1005"/>
                    <a:pt x="815" y="868"/>
                  </a:cubicBezTo>
                  <a:cubicBezTo>
                    <a:pt x="849" y="562"/>
                    <a:pt x="0" y="1"/>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6"/>
            <p:cNvSpPr/>
            <p:nvPr/>
          </p:nvSpPr>
          <p:spPr>
            <a:xfrm>
              <a:off x="5392156" y="3157592"/>
              <a:ext cx="36532" cy="38177"/>
            </a:xfrm>
            <a:custGeom>
              <a:avLst/>
              <a:gdLst/>
              <a:ahLst/>
              <a:cxnLst/>
              <a:rect l="l" t="t" r="r" b="b"/>
              <a:pathLst>
                <a:path w="1014" h="924" extrusionOk="0">
                  <a:moveTo>
                    <a:pt x="1" y="0"/>
                  </a:moveTo>
                  <a:cubicBezTo>
                    <a:pt x="1" y="0"/>
                    <a:pt x="216" y="474"/>
                    <a:pt x="345" y="654"/>
                  </a:cubicBezTo>
                  <a:cubicBezTo>
                    <a:pt x="482" y="843"/>
                    <a:pt x="642" y="924"/>
                    <a:pt x="769" y="924"/>
                  </a:cubicBezTo>
                  <a:cubicBezTo>
                    <a:pt x="912" y="924"/>
                    <a:pt x="1013" y="822"/>
                    <a:pt x="994" y="660"/>
                  </a:cubicBezTo>
                  <a:cubicBezTo>
                    <a:pt x="958" y="354"/>
                    <a:pt x="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6"/>
            <p:cNvSpPr/>
            <p:nvPr/>
          </p:nvSpPr>
          <p:spPr>
            <a:xfrm>
              <a:off x="5154661" y="2557840"/>
              <a:ext cx="24174" cy="51482"/>
            </a:xfrm>
            <a:custGeom>
              <a:avLst/>
              <a:gdLst/>
              <a:ahLst/>
              <a:cxnLst/>
              <a:rect l="l" t="t" r="r" b="b"/>
              <a:pathLst>
                <a:path w="671" h="1246" extrusionOk="0">
                  <a:moveTo>
                    <a:pt x="346" y="0"/>
                  </a:moveTo>
                  <a:cubicBezTo>
                    <a:pt x="271" y="0"/>
                    <a:pt x="198" y="43"/>
                    <a:pt x="149" y="131"/>
                  </a:cubicBezTo>
                  <a:cubicBezTo>
                    <a:pt x="0" y="401"/>
                    <a:pt x="569" y="1246"/>
                    <a:pt x="569" y="1246"/>
                  </a:cubicBezTo>
                  <a:cubicBezTo>
                    <a:pt x="569" y="1246"/>
                    <a:pt x="671" y="735"/>
                    <a:pt x="671" y="515"/>
                  </a:cubicBezTo>
                  <a:cubicBezTo>
                    <a:pt x="671" y="181"/>
                    <a:pt x="502" y="0"/>
                    <a:pt x="3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6"/>
            <p:cNvSpPr/>
            <p:nvPr/>
          </p:nvSpPr>
          <p:spPr>
            <a:xfrm>
              <a:off x="5039373" y="2625475"/>
              <a:ext cx="48493" cy="21237"/>
            </a:xfrm>
            <a:custGeom>
              <a:avLst/>
              <a:gdLst/>
              <a:ahLst/>
              <a:cxnLst/>
              <a:rect l="l" t="t" r="r" b="b"/>
              <a:pathLst>
                <a:path w="1346" h="514" extrusionOk="0">
                  <a:moveTo>
                    <a:pt x="777" y="1"/>
                  </a:moveTo>
                  <a:cubicBezTo>
                    <a:pt x="428" y="1"/>
                    <a:pt x="1" y="98"/>
                    <a:pt x="1" y="98"/>
                  </a:cubicBezTo>
                  <a:cubicBezTo>
                    <a:pt x="1" y="98"/>
                    <a:pt x="439" y="378"/>
                    <a:pt x="645" y="458"/>
                  </a:cubicBezTo>
                  <a:cubicBezTo>
                    <a:pt x="745" y="497"/>
                    <a:pt x="836" y="513"/>
                    <a:pt x="916" y="513"/>
                  </a:cubicBezTo>
                  <a:cubicBezTo>
                    <a:pt x="1206" y="513"/>
                    <a:pt x="1345" y="295"/>
                    <a:pt x="1190" y="109"/>
                  </a:cubicBezTo>
                  <a:cubicBezTo>
                    <a:pt x="1122" y="27"/>
                    <a:pt x="960" y="1"/>
                    <a:pt x="7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6"/>
            <p:cNvSpPr/>
            <p:nvPr/>
          </p:nvSpPr>
          <p:spPr>
            <a:xfrm>
              <a:off x="5197102" y="2858005"/>
              <a:ext cx="42873" cy="33137"/>
            </a:xfrm>
            <a:custGeom>
              <a:avLst/>
              <a:gdLst/>
              <a:ahLst/>
              <a:cxnLst/>
              <a:rect l="l" t="t" r="r" b="b"/>
              <a:pathLst>
                <a:path w="1190" h="802" extrusionOk="0">
                  <a:moveTo>
                    <a:pt x="862" y="0"/>
                  </a:moveTo>
                  <a:cubicBezTo>
                    <a:pt x="552" y="0"/>
                    <a:pt x="0" y="801"/>
                    <a:pt x="0" y="801"/>
                  </a:cubicBezTo>
                  <a:cubicBezTo>
                    <a:pt x="0" y="801"/>
                    <a:pt x="513" y="709"/>
                    <a:pt x="719" y="628"/>
                  </a:cubicBezTo>
                  <a:cubicBezTo>
                    <a:pt x="1180" y="446"/>
                    <a:pt x="1189" y="41"/>
                    <a:pt x="883" y="1"/>
                  </a:cubicBezTo>
                  <a:cubicBezTo>
                    <a:pt x="876" y="1"/>
                    <a:pt x="869" y="0"/>
                    <a:pt x="86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6"/>
            <p:cNvSpPr/>
            <p:nvPr/>
          </p:nvSpPr>
          <p:spPr>
            <a:xfrm>
              <a:off x="4911763" y="2321922"/>
              <a:ext cx="49754" cy="21072"/>
            </a:xfrm>
            <a:custGeom>
              <a:avLst/>
              <a:gdLst/>
              <a:ahLst/>
              <a:cxnLst/>
              <a:rect l="l" t="t" r="r" b="b"/>
              <a:pathLst>
                <a:path w="1381" h="510" extrusionOk="0">
                  <a:moveTo>
                    <a:pt x="955" y="0"/>
                  </a:moveTo>
                  <a:cubicBezTo>
                    <a:pt x="593" y="0"/>
                    <a:pt x="0" y="242"/>
                    <a:pt x="0" y="242"/>
                  </a:cubicBezTo>
                  <a:cubicBezTo>
                    <a:pt x="0" y="242"/>
                    <a:pt x="478" y="445"/>
                    <a:pt x="695" y="491"/>
                  </a:cubicBezTo>
                  <a:cubicBezTo>
                    <a:pt x="757" y="504"/>
                    <a:pt x="815" y="510"/>
                    <a:pt x="868" y="510"/>
                  </a:cubicBezTo>
                  <a:cubicBezTo>
                    <a:pt x="1231" y="510"/>
                    <a:pt x="1381" y="234"/>
                    <a:pt x="1177" y="59"/>
                  </a:cubicBezTo>
                  <a:cubicBezTo>
                    <a:pt x="1129" y="17"/>
                    <a:pt x="1050" y="0"/>
                    <a:pt x="9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6"/>
            <p:cNvSpPr/>
            <p:nvPr/>
          </p:nvSpPr>
          <p:spPr>
            <a:xfrm>
              <a:off x="5553307" y="3690204"/>
              <a:ext cx="52132" cy="94948"/>
            </a:xfrm>
            <a:custGeom>
              <a:avLst/>
              <a:gdLst/>
              <a:ahLst/>
              <a:cxnLst/>
              <a:rect l="l" t="t" r="r" b="b"/>
              <a:pathLst>
                <a:path w="1447" h="2298" extrusionOk="0">
                  <a:moveTo>
                    <a:pt x="70" y="1"/>
                  </a:moveTo>
                  <a:cubicBezTo>
                    <a:pt x="1" y="545"/>
                    <a:pt x="224" y="1803"/>
                    <a:pt x="955" y="2297"/>
                  </a:cubicBezTo>
                  <a:lnTo>
                    <a:pt x="1447" y="2179"/>
                  </a:lnTo>
                  <a:cubicBezTo>
                    <a:pt x="393" y="1599"/>
                    <a:pt x="70" y="1"/>
                    <a:pt x="7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6"/>
            <p:cNvSpPr/>
            <p:nvPr/>
          </p:nvSpPr>
          <p:spPr>
            <a:xfrm>
              <a:off x="5536411" y="3702847"/>
              <a:ext cx="57608" cy="84412"/>
            </a:xfrm>
            <a:custGeom>
              <a:avLst/>
              <a:gdLst/>
              <a:ahLst/>
              <a:cxnLst/>
              <a:rect l="l" t="t" r="r" b="b"/>
              <a:pathLst>
                <a:path w="1599" h="2043" extrusionOk="0">
                  <a:moveTo>
                    <a:pt x="18" y="1"/>
                  </a:moveTo>
                  <a:lnTo>
                    <a:pt x="18" y="1"/>
                  </a:lnTo>
                  <a:cubicBezTo>
                    <a:pt x="1" y="484"/>
                    <a:pt x="339" y="1604"/>
                    <a:pt x="1118" y="2042"/>
                  </a:cubicBezTo>
                  <a:lnTo>
                    <a:pt x="1599" y="1936"/>
                  </a:lnTo>
                  <a:cubicBezTo>
                    <a:pt x="490" y="1422"/>
                    <a:pt x="18" y="1"/>
                    <a:pt x="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76"/>
            <p:cNvSpPr/>
            <p:nvPr/>
          </p:nvSpPr>
          <p:spPr>
            <a:xfrm>
              <a:off x="5571934" y="3707061"/>
              <a:ext cx="57680" cy="84453"/>
            </a:xfrm>
            <a:custGeom>
              <a:avLst/>
              <a:gdLst/>
              <a:ahLst/>
              <a:cxnLst/>
              <a:rect l="l" t="t" r="r" b="b"/>
              <a:pathLst>
                <a:path w="1601" h="2044" extrusionOk="0">
                  <a:moveTo>
                    <a:pt x="18" y="0"/>
                  </a:moveTo>
                  <a:lnTo>
                    <a:pt x="18" y="0"/>
                  </a:lnTo>
                  <a:cubicBezTo>
                    <a:pt x="1" y="485"/>
                    <a:pt x="341" y="1603"/>
                    <a:pt x="1118" y="2043"/>
                  </a:cubicBezTo>
                  <a:lnTo>
                    <a:pt x="1600" y="1937"/>
                  </a:lnTo>
                  <a:cubicBezTo>
                    <a:pt x="492" y="1422"/>
                    <a:pt x="18" y="1"/>
                    <a:pt x="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76"/>
            <p:cNvSpPr/>
            <p:nvPr/>
          </p:nvSpPr>
          <p:spPr>
            <a:xfrm>
              <a:off x="5593406" y="3722514"/>
              <a:ext cx="57644" cy="84412"/>
            </a:xfrm>
            <a:custGeom>
              <a:avLst/>
              <a:gdLst/>
              <a:ahLst/>
              <a:cxnLst/>
              <a:rect l="l" t="t" r="r" b="b"/>
              <a:pathLst>
                <a:path w="1600" h="2043" extrusionOk="0">
                  <a:moveTo>
                    <a:pt x="17" y="0"/>
                  </a:moveTo>
                  <a:cubicBezTo>
                    <a:pt x="0" y="485"/>
                    <a:pt x="340" y="1604"/>
                    <a:pt x="1117" y="2043"/>
                  </a:cubicBezTo>
                  <a:lnTo>
                    <a:pt x="1600" y="1937"/>
                  </a:lnTo>
                  <a:cubicBezTo>
                    <a:pt x="491" y="1423"/>
                    <a:pt x="17" y="0"/>
                    <a:pt x="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6"/>
            <p:cNvSpPr/>
            <p:nvPr/>
          </p:nvSpPr>
          <p:spPr>
            <a:xfrm>
              <a:off x="5523945" y="3720076"/>
              <a:ext cx="65534" cy="77842"/>
            </a:xfrm>
            <a:custGeom>
              <a:avLst/>
              <a:gdLst/>
              <a:ahLst/>
              <a:cxnLst/>
              <a:rect l="l" t="t" r="r" b="b"/>
              <a:pathLst>
                <a:path w="1819" h="1884" extrusionOk="0">
                  <a:moveTo>
                    <a:pt x="1" y="1"/>
                  </a:moveTo>
                  <a:lnTo>
                    <a:pt x="1" y="1"/>
                  </a:lnTo>
                  <a:cubicBezTo>
                    <a:pt x="45" y="482"/>
                    <a:pt x="527" y="1548"/>
                    <a:pt x="1354" y="1883"/>
                  </a:cubicBezTo>
                  <a:lnTo>
                    <a:pt x="1819" y="1716"/>
                  </a:lnTo>
                  <a:cubicBezTo>
                    <a:pt x="653" y="1350"/>
                    <a:pt x="1"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6"/>
            <p:cNvSpPr/>
            <p:nvPr/>
          </p:nvSpPr>
          <p:spPr>
            <a:xfrm>
              <a:off x="5367837" y="3696815"/>
              <a:ext cx="52132" cy="94948"/>
            </a:xfrm>
            <a:custGeom>
              <a:avLst/>
              <a:gdLst/>
              <a:ahLst/>
              <a:cxnLst/>
              <a:rect l="l" t="t" r="r" b="b"/>
              <a:pathLst>
                <a:path w="1447" h="2298" extrusionOk="0">
                  <a:moveTo>
                    <a:pt x="68" y="1"/>
                  </a:moveTo>
                  <a:lnTo>
                    <a:pt x="68" y="1"/>
                  </a:lnTo>
                  <a:cubicBezTo>
                    <a:pt x="1" y="545"/>
                    <a:pt x="222" y="1805"/>
                    <a:pt x="953" y="2297"/>
                  </a:cubicBezTo>
                  <a:lnTo>
                    <a:pt x="1446" y="2179"/>
                  </a:lnTo>
                  <a:cubicBezTo>
                    <a:pt x="391" y="1600"/>
                    <a:pt x="68" y="1"/>
                    <a:pt x="6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6"/>
            <p:cNvSpPr/>
            <p:nvPr/>
          </p:nvSpPr>
          <p:spPr>
            <a:xfrm>
              <a:off x="5350868" y="3709458"/>
              <a:ext cx="57680" cy="84370"/>
            </a:xfrm>
            <a:custGeom>
              <a:avLst/>
              <a:gdLst/>
              <a:ahLst/>
              <a:cxnLst/>
              <a:rect l="l" t="t" r="r" b="b"/>
              <a:pathLst>
                <a:path w="1601" h="2042" extrusionOk="0">
                  <a:moveTo>
                    <a:pt x="18" y="1"/>
                  </a:moveTo>
                  <a:lnTo>
                    <a:pt x="18" y="1"/>
                  </a:lnTo>
                  <a:cubicBezTo>
                    <a:pt x="1" y="485"/>
                    <a:pt x="341" y="1604"/>
                    <a:pt x="1118" y="2042"/>
                  </a:cubicBezTo>
                  <a:lnTo>
                    <a:pt x="1601" y="1937"/>
                  </a:lnTo>
                  <a:cubicBezTo>
                    <a:pt x="492" y="1422"/>
                    <a:pt x="18" y="1"/>
                    <a:pt x="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6"/>
            <p:cNvSpPr/>
            <p:nvPr/>
          </p:nvSpPr>
          <p:spPr>
            <a:xfrm>
              <a:off x="5386463" y="3713672"/>
              <a:ext cx="57608" cy="84453"/>
            </a:xfrm>
            <a:custGeom>
              <a:avLst/>
              <a:gdLst/>
              <a:ahLst/>
              <a:cxnLst/>
              <a:rect l="l" t="t" r="r" b="b"/>
              <a:pathLst>
                <a:path w="1599" h="2044" extrusionOk="0">
                  <a:moveTo>
                    <a:pt x="17" y="0"/>
                  </a:moveTo>
                  <a:lnTo>
                    <a:pt x="17" y="0"/>
                  </a:lnTo>
                  <a:cubicBezTo>
                    <a:pt x="0" y="485"/>
                    <a:pt x="339" y="1605"/>
                    <a:pt x="1117" y="2043"/>
                  </a:cubicBezTo>
                  <a:lnTo>
                    <a:pt x="1599" y="1937"/>
                  </a:lnTo>
                  <a:cubicBezTo>
                    <a:pt x="490" y="1423"/>
                    <a:pt x="17" y="1"/>
                    <a:pt x="1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6"/>
            <p:cNvSpPr/>
            <p:nvPr/>
          </p:nvSpPr>
          <p:spPr>
            <a:xfrm>
              <a:off x="5407900" y="3729166"/>
              <a:ext cx="57680" cy="84370"/>
            </a:xfrm>
            <a:custGeom>
              <a:avLst/>
              <a:gdLst/>
              <a:ahLst/>
              <a:cxnLst/>
              <a:rect l="l" t="t" r="r" b="b"/>
              <a:pathLst>
                <a:path w="1601" h="2042" extrusionOk="0">
                  <a:moveTo>
                    <a:pt x="18" y="1"/>
                  </a:moveTo>
                  <a:lnTo>
                    <a:pt x="18" y="1"/>
                  </a:lnTo>
                  <a:cubicBezTo>
                    <a:pt x="1" y="484"/>
                    <a:pt x="341" y="1603"/>
                    <a:pt x="1117" y="2042"/>
                  </a:cubicBezTo>
                  <a:lnTo>
                    <a:pt x="1600" y="1936"/>
                  </a:lnTo>
                  <a:cubicBezTo>
                    <a:pt x="490" y="1422"/>
                    <a:pt x="18" y="1"/>
                    <a:pt x="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6"/>
            <p:cNvSpPr/>
            <p:nvPr/>
          </p:nvSpPr>
          <p:spPr>
            <a:xfrm>
              <a:off x="5418312" y="3717225"/>
              <a:ext cx="57644" cy="84370"/>
            </a:xfrm>
            <a:custGeom>
              <a:avLst/>
              <a:gdLst/>
              <a:ahLst/>
              <a:cxnLst/>
              <a:rect l="l" t="t" r="r" b="b"/>
              <a:pathLst>
                <a:path w="1600" h="2042" extrusionOk="0">
                  <a:moveTo>
                    <a:pt x="18" y="0"/>
                  </a:moveTo>
                  <a:lnTo>
                    <a:pt x="18" y="0"/>
                  </a:lnTo>
                  <a:cubicBezTo>
                    <a:pt x="1" y="483"/>
                    <a:pt x="339" y="1603"/>
                    <a:pt x="1118" y="2042"/>
                  </a:cubicBezTo>
                  <a:lnTo>
                    <a:pt x="1599" y="1936"/>
                  </a:lnTo>
                  <a:cubicBezTo>
                    <a:pt x="490" y="1422"/>
                    <a:pt x="18" y="1"/>
                    <a:pt x="1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6"/>
            <p:cNvSpPr/>
            <p:nvPr/>
          </p:nvSpPr>
          <p:spPr>
            <a:xfrm>
              <a:off x="5338403" y="3726687"/>
              <a:ext cx="65534" cy="77842"/>
            </a:xfrm>
            <a:custGeom>
              <a:avLst/>
              <a:gdLst/>
              <a:ahLst/>
              <a:cxnLst/>
              <a:rect l="l" t="t" r="r" b="b"/>
              <a:pathLst>
                <a:path w="1819" h="1884" extrusionOk="0">
                  <a:moveTo>
                    <a:pt x="1" y="1"/>
                  </a:moveTo>
                  <a:cubicBezTo>
                    <a:pt x="47" y="484"/>
                    <a:pt x="527" y="1550"/>
                    <a:pt x="1354" y="1883"/>
                  </a:cubicBezTo>
                  <a:lnTo>
                    <a:pt x="1819" y="1716"/>
                  </a:lnTo>
                  <a:cubicBezTo>
                    <a:pt x="653" y="1351"/>
                    <a:pt x="1"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6"/>
            <p:cNvSpPr/>
            <p:nvPr/>
          </p:nvSpPr>
          <p:spPr>
            <a:xfrm>
              <a:off x="4702856" y="3694027"/>
              <a:ext cx="44134" cy="88585"/>
            </a:xfrm>
            <a:custGeom>
              <a:avLst/>
              <a:gdLst/>
              <a:ahLst/>
              <a:cxnLst/>
              <a:rect l="l" t="t" r="r" b="b"/>
              <a:pathLst>
                <a:path w="1225" h="2144" extrusionOk="0">
                  <a:moveTo>
                    <a:pt x="142" y="1"/>
                  </a:moveTo>
                  <a:cubicBezTo>
                    <a:pt x="0" y="508"/>
                    <a:pt x="51" y="1684"/>
                    <a:pt x="716" y="2144"/>
                  </a:cubicBezTo>
                  <a:lnTo>
                    <a:pt x="1225" y="2033"/>
                  </a:lnTo>
                  <a:cubicBezTo>
                    <a:pt x="250" y="1493"/>
                    <a:pt x="142" y="1"/>
                    <a:pt x="1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6"/>
            <p:cNvSpPr/>
            <p:nvPr/>
          </p:nvSpPr>
          <p:spPr>
            <a:xfrm>
              <a:off x="4684770" y="3705843"/>
              <a:ext cx="50547" cy="78751"/>
            </a:xfrm>
            <a:custGeom>
              <a:avLst/>
              <a:gdLst/>
              <a:ahLst/>
              <a:cxnLst/>
              <a:rect l="l" t="t" r="r" b="b"/>
              <a:pathLst>
                <a:path w="1403" h="1906" extrusionOk="0">
                  <a:moveTo>
                    <a:pt x="83" y="1"/>
                  </a:moveTo>
                  <a:cubicBezTo>
                    <a:pt x="1" y="452"/>
                    <a:pt x="187" y="1496"/>
                    <a:pt x="905" y="1905"/>
                  </a:cubicBezTo>
                  <a:lnTo>
                    <a:pt x="1402" y="1807"/>
                  </a:lnTo>
                  <a:cubicBezTo>
                    <a:pt x="363" y="1327"/>
                    <a:pt x="83" y="1"/>
                    <a:pt x="8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6"/>
            <p:cNvSpPr/>
            <p:nvPr/>
          </p:nvSpPr>
          <p:spPr>
            <a:xfrm>
              <a:off x="4719753" y="3709727"/>
              <a:ext cx="50583" cy="78792"/>
            </a:xfrm>
            <a:custGeom>
              <a:avLst/>
              <a:gdLst/>
              <a:ahLst/>
              <a:cxnLst/>
              <a:rect l="l" t="t" r="r" b="b"/>
              <a:pathLst>
                <a:path w="1404" h="1907" extrusionOk="0">
                  <a:moveTo>
                    <a:pt x="84" y="1"/>
                  </a:moveTo>
                  <a:lnTo>
                    <a:pt x="84" y="1"/>
                  </a:lnTo>
                  <a:cubicBezTo>
                    <a:pt x="1" y="453"/>
                    <a:pt x="188" y="1497"/>
                    <a:pt x="907" y="1907"/>
                  </a:cubicBezTo>
                  <a:lnTo>
                    <a:pt x="1403" y="1808"/>
                  </a:lnTo>
                  <a:cubicBezTo>
                    <a:pt x="364" y="1328"/>
                    <a:pt x="84" y="1"/>
                    <a:pt x="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6"/>
            <p:cNvSpPr/>
            <p:nvPr/>
          </p:nvSpPr>
          <p:spPr>
            <a:xfrm>
              <a:off x="4735624" y="3719746"/>
              <a:ext cx="50511" cy="78792"/>
            </a:xfrm>
            <a:custGeom>
              <a:avLst/>
              <a:gdLst/>
              <a:ahLst/>
              <a:cxnLst/>
              <a:rect l="l" t="t" r="r" b="b"/>
              <a:pathLst>
                <a:path w="1402" h="1907" extrusionOk="0">
                  <a:moveTo>
                    <a:pt x="82" y="1"/>
                  </a:moveTo>
                  <a:lnTo>
                    <a:pt x="82" y="1"/>
                  </a:lnTo>
                  <a:cubicBezTo>
                    <a:pt x="1" y="453"/>
                    <a:pt x="187" y="1498"/>
                    <a:pt x="905" y="1907"/>
                  </a:cubicBezTo>
                  <a:lnTo>
                    <a:pt x="1402" y="1808"/>
                  </a:lnTo>
                  <a:cubicBezTo>
                    <a:pt x="362" y="1329"/>
                    <a:pt x="82" y="1"/>
                    <a:pt x="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76"/>
            <p:cNvSpPr/>
            <p:nvPr/>
          </p:nvSpPr>
          <p:spPr>
            <a:xfrm>
              <a:off x="4747477" y="3708631"/>
              <a:ext cx="50547" cy="78792"/>
            </a:xfrm>
            <a:custGeom>
              <a:avLst/>
              <a:gdLst/>
              <a:ahLst/>
              <a:cxnLst/>
              <a:rect l="l" t="t" r="r" b="b"/>
              <a:pathLst>
                <a:path w="1403" h="1907" extrusionOk="0">
                  <a:moveTo>
                    <a:pt x="82" y="1"/>
                  </a:moveTo>
                  <a:lnTo>
                    <a:pt x="82" y="1"/>
                  </a:lnTo>
                  <a:cubicBezTo>
                    <a:pt x="1" y="453"/>
                    <a:pt x="187" y="1497"/>
                    <a:pt x="905" y="1907"/>
                  </a:cubicBezTo>
                  <a:lnTo>
                    <a:pt x="1402" y="1807"/>
                  </a:lnTo>
                  <a:cubicBezTo>
                    <a:pt x="362" y="1327"/>
                    <a:pt x="82" y="1"/>
                    <a:pt x="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6"/>
            <p:cNvSpPr/>
            <p:nvPr/>
          </p:nvSpPr>
          <p:spPr>
            <a:xfrm>
              <a:off x="4671872" y="3721874"/>
              <a:ext cx="57896" cy="72677"/>
            </a:xfrm>
            <a:custGeom>
              <a:avLst/>
              <a:gdLst/>
              <a:ahLst/>
              <a:cxnLst/>
              <a:rect l="l" t="t" r="r" b="b"/>
              <a:pathLst>
                <a:path w="1607" h="1759" extrusionOk="0">
                  <a:moveTo>
                    <a:pt x="21" y="1"/>
                  </a:moveTo>
                  <a:cubicBezTo>
                    <a:pt x="1" y="451"/>
                    <a:pt x="336" y="1447"/>
                    <a:pt x="1119" y="1759"/>
                  </a:cubicBezTo>
                  <a:lnTo>
                    <a:pt x="1606" y="1602"/>
                  </a:lnTo>
                  <a:cubicBezTo>
                    <a:pt x="490" y="1260"/>
                    <a:pt x="21" y="1"/>
                    <a:pt x="2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6"/>
            <p:cNvSpPr/>
            <p:nvPr/>
          </p:nvSpPr>
          <p:spPr>
            <a:xfrm>
              <a:off x="3625612" y="1823767"/>
              <a:ext cx="1227421" cy="32476"/>
            </a:xfrm>
            <a:custGeom>
              <a:avLst/>
              <a:gdLst/>
              <a:ahLst/>
              <a:cxnLst/>
              <a:rect l="l" t="t" r="r" b="b"/>
              <a:pathLst>
                <a:path w="34069" h="786" extrusionOk="0">
                  <a:moveTo>
                    <a:pt x="34069" y="1"/>
                  </a:moveTo>
                  <a:lnTo>
                    <a:pt x="0" y="650"/>
                  </a:lnTo>
                  <a:lnTo>
                    <a:pt x="82" y="785"/>
                  </a:lnTo>
                  <a:lnTo>
                    <a:pt x="33924" y="141"/>
                  </a:lnTo>
                  <a:lnTo>
                    <a:pt x="340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6"/>
            <p:cNvSpPr/>
            <p:nvPr/>
          </p:nvSpPr>
          <p:spPr>
            <a:xfrm>
              <a:off x="3479592" y="1708866"/>
              <a:ext cx="1691167" cy="39458"/>
            </a:xfrm>
            <a:custGeom>
              <a:avLst/>
              <a:gdLst/>
              <a:ahLst/>
              <a:cxnLst/>
              <a:rect l="l" t="t" r="r" b="b"/>
              <a:pathLst>
                <a:path w="46941" h="955" extrusionOk="0">
                  <a:moveTo>
                    <a:pt x="46940" y="1"/>
                  </a:moveTo>
                  <a:lnTo>
                    <a:pt x="0" y="820"/>
                  </a:lnTo>
                  <a:lnTo>
                    <a:pt x="0" y="820"/>
                  </a:lnTo>
                  <a:lnTo>
                    <a:pt x="212" y="954"/>
                  </a:lnTo>
                  <a:lnTo>
                    <a:pt x="46848" y="139"/>
                  </a:lnTo>
                  <a:lnTo>
                    <a:pt x="469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6"/>
            <p:cNvSpPr/>
            <p:nvPr/>
          </p:nvSpPr>
          <p:spPr>
            <a:xfrm>
              <a:off x="3633069" y="1864753"/>
              <a:ext cx="1181017" cy="7231"/>
            </a:xfrm>
            <a:custGeom>
              <a:avLst/>
              <a:gdLst/>
              <a:ahLst/>
              <a:cxnLst/>
              <a:rect l="l" t="t" r="r" b="b"/>
              <a:pathLst>
                <a:path w="32781" h="175" extrusionOk="0">
                  <a:moveTo>
                    <a:pt x="1" y="1"/>
                  </a:moveTo>
                  <a:lnTo>
                    <a:pt x="84" y="138"/>
                  </a:lnTo>
                  <a:lnTo>
                    <a:pt x="32637" y="175"/>
                  </a:lnTo>
                  <a:lnTo>
                    <a:pt x="32780" y="38"/>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6"/>
            <p:cNvSpPr/>
            <p:nvPr/>
          </p:nvSpPr>
          <p:spPr>
            <a:xfrm>
              <a:off x="4299473" y="1840500"/>
              <a:ext cx="634588" cy="104120"/>
            </a:xfrm>
            <a:custGeom>
              <a:avLst/>
              <a:gdLst/>
              <a:ahLst/>
              <a:cxnLst/>
              <a:rect l="l" t="t" r="r" b="b"/>
              <a:pathLst>
                <a:path w="17614" h="2520" extrusionOk="0">
                  <a:moveTo>
                    <a:pt x="17613" y="0"/>
                  </a:moveTo>
                  <a:lnTo>
                    <a:pt x="1" y="1818"/>
                  </a:lnTo>
                  <a:lnTo>
                    <a:pt x="16474" y="2520"/>
                  </a:lnTo>
                  <a:lnTo>
                    <a:pt x="17613" y="0"/>
                  </a:lnTo>
                  <a:close/>
                </a:path>
              </a:pathLst>
            </a:custGeom>
            <a:solidFill>
              <a:srgbClr val="5C463F">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6"/>
            <p:cNvSpPr/>
            <p:nvPr/>
          </p:nvSpPr>
          <p:spPr>
            <a:xfrm>
              <a:off x="3837707" y="2124263"/>
              <a:ext cx="685856" cy="86271"/>
            </a:xfrm>
            <a:custGeom>
              <a:avLst/>
              <a:gdLst/>
              <a:ahLst/>
              <a:cxnLst/>
              <a:rect l="l" t="t" r="r" b="b"/>
              <a:pathLst>
                <a:path w="19037" h="2088" extrusionOk="0">
                  <a:moveTo>
                    <a:pt x="19037" y="0"/>
                  </a:moveTo>
                  <a:lnTo>
                    <a:pt x="0" y="2088"/>
                  </a:lnTo>
                  <a:lnTo>
                    <a:pt x="0" y="2088"/>
                  </a:lnTo>
                  <a:lnTo>
                    <a:pt x="10432" y="1938"/>
                  </a:lnTo>
                  <a:lnTo>
                    <a:pt x="19037" y="0"/>
                  </a:lnTo>
                  <a:close/>
                </a:path>
              </a:pathLst>
            </a:custGeom>
            <a:solidFill>
              <a:srgbClr val="5C463F">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6"/>
            <p:cNvSpPr/>
            <p:nvPr/>
          </p:nvSpPr>
          <p:spPr>
            <a:xfrm>
              <a:off x="4505479" y="2447111"/>
              <a:ext cx="16429" cy="22353"/>
            </a:xfrm>
            <a:custGeom>
              <a:avLst/>
              <a:gdLst/>
              <a:ahLst/>
              <a:cxnLst/>
              <a:rect l="l" t="t" r="r" b="b"/>
              <a:pathLst>
                <a:path w="456" h="541" extrusionOk="0">
                  <a:moveTo>
                    <a:pt x="184" y="0"/>
                  </a:moveTo>
                  <a:lnTo>
                    <a:pt x="0" y="477"/>
                  </a:lnTo>
                  <a:lnTo>
                    <a:pt x="70" y="540"/>
                  </a:lnTo>
                  <a:lnTo>
                    <a:pt x="456" y="174"/>
                  </a:lnTo>
                  <a:lnTo>
                    <a:pt x="1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6"/>
            <p:cNvSpPr/>
            <p:nvPr/>
          </p:nvSpPr>
          <p:spPr>
            <a:xfrm>
              <a:off x="4491068" y="2428725"/>
              <a:ext cx="16429" cy="22311"/>
            </a:xfrm>
            <a:custGeom>
              <a:avLst/>
              <a:gdLst/>
              <a:ahLst/>
              <a:cxnLst/>
              <a:rect l="l" t="t" r="r" b="b"/>
              <a:pathLst>
                <a:path w="456" h="540" extrusionOk="0">
                  <a:moveTo>
                    <a:pt x="184" y="1"/>
                  </a:moveTo>
                  <a:lnTo>
                    <a:pt x="1" y="476"/>
                  </a:lnTo>
                  <a:lnTo>
                    <a:pt x="70" y="539"/>
                  </a:lnTo>
                  <a:lnTo>
                    <a:pt x="456" y="173"/>
                  </a:lnTo>
                  <a:lnTo>
                    <a:pt x="1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6"/>
            <p:cNvSpPr/>
            <p:nvPr/>
          </p:nvSpPr>
          <p:spPr>
            <a:xfrm>
              <a:off x="4418869" y="2360222"/>
              <a:ext cx="18806" cy="20204"/>
            </a:xfrm>
            <a:custGeom>
              <a:avLst/>
              <a:gdLst/>
              <a:ahLst/>
              <a:cxnLst/>
              <a:rect l="l" t="t" r="r" b="b"/>
              <a:pathLst>
                <a:path w="522" h="489" extrusionOk="0">
                  <a:moveTo>
                    <a:pt x="317" y="1"/>
                  </a:moveTo>
                  <a:lnTo>
                    <a:pt x="0" y="427"/>
                  </a:lnTo>
                  <a:lnTo>
                    <a:pt x="71" y="488"/>
                  </a:lnTo>
                  <a:lnTo>
                    <a:pt x="522" y="250"/>
                  </a:lnTo>
                  <a:lnTo>
                    <a:pt x="3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6"/>
            <p:cNvSpPr/>
            <p:nvPr/>
          </p:nvSpPr>
          <p:spPr>
            <a:xfrm>
              <a:off x="4438107" y="2384268"/>
              <a:ext cx="18806" cy="20246"/>
            </a:xfrm>
            <a:custGeom>
              <a:avLst/>
              <a:gdLst/>
              <a:ahLst/>
              <a:cxnLst/>
              <a:rect l="l" t="t" r="r" b="b"/>
              <a:pathLst>
                <a:path w="522" h="490" extrusionOk="0">
                  <a:moveTo>
                    <a:pt x="317" y="0"/>
                  </a:moveTo>
                  <a:lnTo>
                    <a:pt x="0" y="428"/>
                  </a:lnTo>
                  <a:lnTo>
                    <a:pt x="71" y="489"/>
                  </a:lnTo>
                  <a:lnTo>
                    <a:pt x="521" y="251"/>
                  </a:lnTo>
                  <a:lnTo>
                    <a:pt x="31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6"/>
            <p:cNvSpPr/>
            <p:nvPr/>
          </p:nvSpPr>
          <p:spPr>
            <a:xfrm>
              <a:off x="4425065" y="2364850"/>
              <a:ext cx="94140" cy="96270"/>
            </a:xfrm>
            <a:custGeom>
              <a:avLst/>
              <a:gdLst/>
              <a:ahLst/>
              <a:cxnLst/>
              <a:rect l="l" t="t" r="r" b="b"/>
              <a:pathLst>
                <a:path w="2613" h="2330" extrusionOk="0">
                  <a:moveTo>
                    <a:pt x="130" y="1"/>
                  </a:moveTo>
                  <a:lnTo>
                    <a:pt x="1" y="156"/>
                  </a:lnTo>
                  <a:lnTo>
                    <a:pt x="2483" y="2330"/>
                  </a:lnTo>
                  <a:lnTo>
                    <a:pt x="2612" y="2173"/>
                  </a:lnTo>
                  <a:lnTo>
                    <a:pt x="13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6"/>
            <p:cNvSpPr/>
            <p:nvPr/>
          </p:nvSpPr>
          <p:spPr>
            <a:xfrm>
              <a:off x="4454320" y="2250031"/>
              <a:ext cx="110064" cy="158163"/>
            </a:xfrm>
            <a:custGeom>
              <a:avLst/>
              <a:gdLst/>
              <a:ahLst/>
              <a:cxnLst/>
              <a:rect l="l" t="t" r="r" b="b"/>
              <a:pathLst>
                <a:path w="3055" h="3828" extrusionOk="0">
                  <a:moveTo>
                    <a:pt x="1773" y="0"/>
                  </a:moveTo>
                  <a:cubicBezTo>
                    <a:pt x="1763" y="0"/>
                    <a:pt x="1753" y="1"/>
                    <a:pt x="1743" y="4"/>
                  </a:cubicBezTo>
                  <a:cubicBezTo>
                    <a:pt x="974" y="168"/>
                    <a:pt x="1" y="2046"/>
                    <a:pt x="1" y="2046"/>
                  </a:cubicBezTo>
                  <a:lnTo>
                    <a:pt x="1900" y="3828"/>
                  </a:lnTo>
                  <a:cubicBezTo>
                    <a:pt x="1900" y="3828"/>
                    <a:pt x="3054" y="2492"/>
                    <a:pt x="2925" y="1537"/>
                  </a:cubicBezTo>
                  <a:cubicBezTo>
                    <a:pt x="2855" y="1023"/>
                    <a:pt x="2104" y="0"/>
                    <a:pt x="17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6"/>
            <p:cNvSpPr/>
            <p:nvPr/>
          </p:nvSpPr>
          <p:spPr>
            <a:xfrm>
              <a:off x="4461381" y="2255815"/>
              <a:ext cx="111181" cy="159816"/>
            </a:xfrm>
            <a:custGeom>
              <a:avLst/>
              <a:gdLst/>
              <a:ahLst/>
              <a:cxnLst/>
              <a:rect l="l" t="t" r="r" b="b"/>
              <a:pathLst>
                <a:path w="3086" h="3868" extrusionOk="0">
                  <a:moveTo>
                    <a:pt x="1791" y="0"/>
                  </a:moveTo>
                  <a:cubicBezTo>
                    <a:pt x="1781" y="0"/>
                    <a:pt x="1771" y="1"/>
                    <a:pt x="1761" y="3"/>
                  </a:cubicBezTo>
                  <a:cubicBezTo>
                    <a:pt x="985" y="170"/>
                    <a:pt x="0" y="2068"/>
                    <a:pt x="0" y="2068"/>
                  </a:cubicBezTo>
                  <a:lnTo>
                    <a:pt x="1920" y="3867"/>
                  </a:lnTo>
                  <a:cubicBezTo>
                    <a:pt x="1920" y="3867"/>
                    <a:pt x="3086" y="2518"/>
                    <a:pt x="2955" y="1554"/>
                  </a:cubicBezTo>
                  <a:cubicBezTo>
                    <a:pt x="2883" y="1035"/>
                    <a:pt x="2124" y="0"/>
                    <a:pt x="17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6"/>
            <p:cNvSpPr/>
            <p:nvPr/>
          </p:nvSpPr>
          <p:spPr>
            <a:xfrm>
              <a:off x="4423123" y="2333423"/>
              <a:ext cx="118227" cy="129570"/>
            </a:xfrm>
            <a:custGeom>
              <a:avLst/>
              <a:gdLst/>
              <a:ahLst/>
              <a:cxnLst/>
              <a:rect l="l" t="t" r="r" b="b"/>
              <a:pathLst>
                <a:path w="3162" h="2954" extrusionOk="0">
                  <a:moveTo>
                    <a:pt x="1118" y="0"/>
                  </a:moveTo>
                  <a:cubicBezTo>
                    <a:pt x="1108" y="0"/>
                    <a:pt x="1098" y="1"/>
                    <a:pt x="1090" y="3"/>
                  </a:cubicBezTo>
                  <a:cubicBezTo>
                    <a:pt x="313" y="169"/>
                    <a:pt x="1" y="646"/>
                    <a:pt x="1" y="646"/>
                  </a:cubicBezTo>
                  <a:lnTo>
                    <a:pt x="2586" y="2953"/>
                  </a:lnTo>
                  <a:cubicBezTo>
                    <a:pt x="2586" y="2953"/>
                    <a:pt x="3162" y="2121"/>
                    <a:pt x="2985" y="1630"/>
                  </a:cubicBezTo>
                  <a:cubicBezTo>
                    <a:pt x="2805" y="1135"/>
                    <a:pt x="1481" y="0"/>
                    <a:pt x="11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6"/>
            <p:cNvSpPr/>
            <p:nvPr/>
          </p:nvSpPr>
          <p:spPr>
            <a:xfrm>
              <a:off x="4457418" y="2334193"/>
              <a:ext cx="28606" cy="66810"/>
            </a:xfrm>
            <a:custGeom>
              <a:avLst/>
              <a:gdLst/>
              <a:ahLst/>
              <a:cxnLst/>
              <a:rect l="l" t="t" r="r" b="b"/>
              <a:pathLst>
                <a:path w="794" h="1617" extrusionOk="0">
                  <a:moveTo>
                    <a:pt x="599" y="0"/>
                  </a:moveTo>
                  <a:cubicBezTo>
                    <a:pt x="601" y="6"/>
                    <a:pt x="602" y="11"/>
                    <a:pt x="604" y="17"/>
                  </a:cubicBezTo>
                  <a:cubicBezTo>
                    <a:pt x="716" y="520"/>
                    <a:pt x="56" y="1455"/>
                    <a:pt x="1" y="1532"/>
                  </a:cubicBezTo>
                  <a:lnTo>
                    <a:pt x="82" y="1617"/>
                  </a:lnTo>
                  <a:cubicBezTo>
                    <a:pt x="82" y="1617"/>
                    <a:pt x="793" y="715"/>
                    <a:pt x="676" y="194"/>
                  </a:cubicBezTo>
                  <a:cubicBezTo>
                    <a:pt x="658" y="126"/>
                    <a:pt x="632" y="62"/>
                    <a:pt x="5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6"/>
            <p:cNvSpPr/>
            <p:nvPr/>
          </p:nvSpPr>
          <p:spPr>
            <a:xfrm>
              <a:off x="4423120" y="2297545"/>
              <a:ext cx="89636" cy="88791"/>
            </a:xfrm>
            <a:custGeom>
              <a:avLst/>
              <a:gdLst/>
              <a:ahLst/>
              <a:cxnLst/>
              <a:rect l="l" t="t" r="r" b="b"/>
              <a:pathLst>
                <a:path w="2488" h="2149" extrusionOk="0">
                  <a:moveTo>
                    <a:pt x="1230" y="1"/>
                  </a:moveTo>
                  <a:cubicBezTo>
                    <a:pt x="593" y="1"/>
                    <a:pt x="1" y="1570"/>
                    <a:pt x="1" y="1570"/>
                  </a:cubicBezTo>
                  <a:lnTo>
                    <a:pt x="659" y="2148"/>
                  </a:lnTo>
                  <a:cubicBezTo>
                    <a:pt x="659" y="2148"/>
                    <a:pt x="2488" y="609"/>
                    <a:pt x="1417" y="49"/>
                  </a:cubicBezTo>
                  <a:cubicBezTo>
                    <a:pt x="1355" y="16"/>
                    <a:pt x="1292"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6"/>
            <p:cNvSpPr/>
            <p:nvPr/>
          </p:nvSpPr>
          <p:spPr>
            <a:xfrm>
              <a:off x="4524322" y="2376418"/>
              <a:ext cx="52456" cy="79825"/>
            </a:xfrm>
            <a:custGeom>
              <a:avLst/>
              <a:gdLst/>
              <a:ahLst/>
              <a:cxnLst/>
              <a:rect l="l" t="t" r="r" b="b"/>
              <a:pathLst>
                <a:path w="1456" h="1932" extrusionOk="0">
                  <a:moveTo>
                    <a:pt x="431" y="0"/>
                  </a:moveTo>
                  <a:cubicBezTo>
                    <a:pt x="152" y="0"/>
                    <a:pt x="0" y="290"/>
                    <a:pt x="0" y="290"/>
                  </a:cubicBezTo>
                  <a:cubicBezTo>
                    <a:pt x="253" y="529"/>
                    <a:pt x="159" y="1068"/>
                    <a:pt x="14" y="1931"/>
                  </a:cubicBezTo>
                  <a:cubicBezTo>
                    <a:pt x="14" y="1931"/>
                    <a:pt x="1456" y="788"/>
                    <a:pt x="888" y="233"/>
                  </a:cubicBezTo>
                  <a:cubicBezTo>
                    <a:pt x="711" y="60"/>
                    <a:pt x="558" y="0"/>
                    <a:pt x="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6"/>
            <p:cNvSpPr/>
            <p:nvPr/>
          </p:nvSpPr>
          <p:spPr>
            <a:xfrm>
              <a:off x="4514414" y="2387822"/>
              <a:ext cx="68308" cy="87345"/>
            </a:xfrm>
            <a:custGeom>
              <a:avLst/>
              <a:gdLst/>
              <a:ahLst/>
              <a:cxnLst/>
              <a:rect l="l" t="t" r="r" b="b"/>
              <a:pathLst>
                <a:path w="1896" h="2114" extrusionOk="0">
                  <a:moveTo>
                    <a:pt x="1151" y="0"/>
                  </a:moveTo>
                  <a:cubicBezTo>
                    <a:pt x="795" y="0"/>
                    <a:pt x="0" y="1654"/>
                    <a:pt x="0" y="1654"/>
                  </a:cubicBezTo>
                  <a:lnTo>
                    <a:pt x="442" y="2114"/>
                  </a:lnTo>
                  <a:cubicBezTo>
                    <a:pt x="442" y="2114"/>
                    <a:pt x="1895" y="397"/>
                    <a:pt x="1200" y="13"/>
                  </a:cubicBezTo>
                  <a:cubicBezTo>
                    <a:pt x="1185" y="4"/>
                    <a:pt x="1168" y="0"/>
                    <a:pt x="11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6"/>
            <p:cNvSpPr/>
            <p:nvPr/>
          </p:nvSpPr>
          <p:spPr>
            <a:xfrm>
              <a:off x="4430648" y="2306271"/>
              <a:ext cx="65523" cy="87368"/>
            </a:xfrm>
            <a:custGeom>
              <a:avLst/>
              <a:gdLst/>
              <a:ahLst/>
              <a:cxnLst/>
              <a:rect l="l" t="t" r="r" b="b"/>
              <a:pathLst>
                <a:path w="1986" h="2196" extrusionOk="0">
                  <a:moveTo>
                    <a:pt x="1207" y="0"/>
                  </a:moveTo>
                  <a:cubicBezTo>
                    <a:pt x="662" y="0"/>
                    <a:pt x="1" y="1617"/>
                    <a:pt x="1" y="1617"/>
                  </a:cubicBezTo>
                  <a:lnTo>
                    <a:pt x="659" y="2195"/>
                  </a:lnTo>
                  <a:cubicBezTo>
                    <a:pt x="659" y="2195"/>
                    <a:pt x="1985" y="649"/>
                    <a:pt x="1418" y="94"/>
                  </a:cubicBezTo>
                  <a:cubicBezTo>
                    <a:pt x="1351" y="29"/>
                    <a:pt x="1280" y="0"/>
                    <a:pt x="12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6"/>
            <p:cNvSpPr/>
            <p:nvPr/>
          </p:nvSpPr>
          <p:spPr>
            <a:xfrm>
              <a:off x="4513081" y="2395507"/>
              <a:ext cx="23958" cy="62265"/>
            </a:xfrm>
            <a:custGeom>
              <a:avLst/>
              <a:gdLst/>
              <a:ahLst/>
              <a:cxnLst/>
              <a:rect l="l" t="t" r="r" b="b"/>
              <a:pathLst>
                <a:path w="665" h="1507" extrusionOk="0">
                  <a:moveTo>
                    <a:pt x="391" y="0"/>
                  </a:moveTo>
                  <a:cubicBezTo>
                    <a:pt x="392" y="5"/>
                    <a:pt x="396" y="11"/>
                    <a:pt x="397" y="16"/>
                  </a:cubicBezTo>
                  <a:cubicBezTo>
                    <a:pt x="566" y="490"/>
                    <a:pt x="43" y="1354"/>
                    <a:pt x="0" y="1425"/>
                  </a:cubicBezTo>
                  <a:lnTo>
                    <a:pt x="89" y="1506"/>
                  </a:lnTo>
                  <a:cubicBezTo>
                    <a:pt x="89" y="1506"/>
                    <a:pt x="665" y="674"/>
                    <a:pt x="488" y="183"/>
                  </a:cubicBezTo>
                  <a:cubicBezTo>
                    <a:pt x="463" y="119"/>
                    <a:pt x="429" y="57"/>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6"/>
            <p:cNvSpPr/>
            <p:nvPr/>
          </p:nvSpPr>
          <p:spPr>
            <a:xfrm>
              <a:off x="4218995" y="2492415"/>
              <a:ext cx="387620" cy="63588"/>
            </a:xfrm>
            <a:custGeom>
              <a:avLst/>
              <a:gdLst/>
              <a:ahLst/>
              <a:cxnLst/>
              <a:rect l="l" t="t" r="r" b="b"/>
              <a:pathLst>
                <a:path w="10759" h="1539" extrusionOk="0">
                  <a:moveTo>
                    <a:pt x="10758" y="1"/>
                  </a:moveTo>
                  <a:lnTo>
                    <a:pt x="0" y="1111"/>
                  </a:lnTo>
                  <a:lnTo>
                    <a:pt x="10063" y="1539"/>
                  </a:lnTo>
                  <a:lnTo>
                    <a:pt x="10758" y="1"/>
                  </a:lnTo>
                  <a:close/>
                </a:path>
              </a:pathLst>
            </a:custGeom>
            <a:solidFill>
              <a:srgbClr val="5C463F">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Google Shape;2418;p76">
            <a:extLst>
              <a:ext uri="{FF2B5EF4-FFF2-40B4-BE49-F238E27FC236}">
                <a16:creationId xmlns:a16="http://schemas.microsoft.com/office/drawing/2014/main" id="{5DD65589-B113-57C8-87A2-C0DCF523C84E}"/>
              </a:ext>
            </a:extLst>
          </p:cNvPr>
          <p:cNvSpPr txBox="1">
            <a:spLocks/>
          </p:cNvSpPr>
          <p:nvPr/>
        </p:nvSpPr>
        <p:spPr>
          <a:xfrm>
            <a:off x="597922" y="3796463"/>
            <a:ext cx="3994800" cy="48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500"/>
              <a:buFont typeface="Bebas Neue"/>
              <a:buNone/>
              <a:defRPr sz="2300" b="0" i="0" u="none" strike="noStrike" cap="none">
                <a:solidFill>
                  <a:schemeClr val="accent3"/>
                </a:solidFill>
                <a:latin typeface="Londrina Solid"/>
                <a:ea typeface="Londrina Solid"/>
                <a:cs typeface="Londrina Solid"/>
                <a:sym typeface="Londrina Solid"/>
              </a:defRPr>
            </a:lvl1pPr>
            <a:lvl2pPr marL="914400" marR="0" lvl="1"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9pPr>
          </a:lstStyle>
          <a:p>
            <a:pPr marL="0" indent="0"/>
            <a:r>
              <a:rPr lang="en-US" b="1" dirty="0"/>
              <a:t>Data Scaling</a:t>
            </a:r>
            <a:r>
              <a:rPr lang="en-US" dirty="0"/>
              <a:t>:</a:t>
            </a:r>
          </a:p>
        </p:txBody>
      </p:sp>
      <p:sp>
        <p:nvSpPr>
          <p:cNvPr id="4" name="Google Shape;2419;p76">
            <a:extLst>
              <a:ext uri="{FF2B5EF4-FFF2-40B4-BE49-F238E27FC236}">
                <a16:creationId xmlns:a16="http://schemas.microsoft.com/office/drawing/2014/main" id="{1DA695D6-4996-42CA-AED2-595A05B10E20}"/>
              </a:ext>
            </a:extLst>
          </p:cNvPr>
          <p:cNvSpPr txBox="1">
            <a:spLocks/>
          </p:cNvSpPr>
          <p:nvPr/>
        </p:nvSpPr>
        <p:spPr>
          <a:xfrm>
            <a:off x="597922" y="4211050"/>
            <a:ext cx="3994800" cy="70627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2"/>
              </a:buClr>
              <a:buSzPts val="1400"/>
              <a:buFont typeface="Roboto"/>
              <a:buChar char="●"/>
              <a:defRPr sz="1400" b="0" i="0" u="none" strike="noStrike" cap="none">
                <a:solidFill>
                  <a:schemeClr val="dk2"/>
                </a:solidFill>
                <a:latin typeface="Roboto"/>
                <a:ea typeface="Roboto"/>
                <a:cs typeface="Roboto"/>
                <a:sym typeface="Roboto"/>
              </a:defRPr>
            </a:lvl1pPr>
            <a:lvl2pPr marL="914400" marR="0" lvl="1" indent="-317500" algn="ctr" rtl="0">
              <a:lnSpc>
                <a:spcPct val="100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ctr" rtl="0">
              <a:lnSpc>
                <a:spcPct val="100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ctr" rtl="0">
              <a:lnSpc>
                <a:spcPct val="100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ctr" rtl="0">
              <a:lnSpc>
                <a:spcPct val="100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ctr" rtl="0">
              <a:lnSpc>
                <a:spcPct val="100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ctr" rtl="0">
              <a:lnSpc>
                <a:spcPct val="100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ctr" rtl="0">
              <a:lnSpc>
                <a:spcPct val="100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ctr" rtl="0">
              <a:lnSpc>
                <a:spcPct val="100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r>
              <a:rPr lang="en-US" dirty="0"/>
              <a:t>Standardize features using </a:t>
            </a:r>
            <a:r>
              <a:rPr lang="en-US" dirty="0" err="1"/>
              <a:t>StandardScaler</a:t>
            </a:r>
            <a:r>
              <a:rPr lang="en-US" dirty="0"/>
              <a:t> to improve model training.</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79"/>
        <p:cNvGrpSpPr/>
        <p:nvPr/>
      </p:nvGrpSpPr>
      <p:grpSpPr>
        <a:xfrm>
          <a:off x="0" y="0"/>
          <a:ext cx="0" cy="0"/>
          <a:chOff x="0" y="0"/>
          <a:chExt cx="0" cy="0"/>
        </a:xfrm>
      </p:grpSpPr>
      <p:sp>
        <p:nvSpPr>
          <p:cNvPr id="981" name="Google Shape;981;p52"/>
          <p:cNvSpPr txBox="1">
            <a:spLocks noGrp="1"/>
          </p:cNvSpPr>
          <p:nvPr>
            <p:ph type="title"/>
          </p:nvPr>
        </p:nvSpPr>
        <p:spPr>
          <a:xfrm>
            <a:off x="4494049" y="1381250"/>
            <a:ext cx="4052101" cy="1680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6000" dirty="0"/>
              <a:t>Model Architecture</a:t>
            </a:r>
            <a:r>
              <a:rPr lang="en" sz="6000" dirty="0"/>
              <a:t>!</a:t>
            </a:r>
            <a:endParaRPr sz="6000" dirty="0"/>
          </a:p>
        </p:txBody>
      </p:sp>
      <p:grpSp>
        <p:nvGrpSpPr>
          <p:cNvPr id="982" name="Google Shape;982;p52"/>
          <p:cNvGrpSpPr/>
          <p:nvPr/>
        </p:nvGrpSpPr>
        <p:grpSpPr>
          <a:xfrm>
            <a:off x="736200" y="993373"/>
            <a:ext cx="3169615" cy="3156771"/>
            <a:chOff x="775625" y="1239725"/>
            <a:chExt cx="3605933" cy="2886850"/>
          </a:xfrm>
        </p:grpSpPr>
        <p:sp>
          <p:nvSpPr>
            <p:cNvPr id="983" name="Google Shape;983;p52"/>
            <p:cNvSpPr/>
            <p:nvPr/>
          </p:nvSpPr>
          <p:spPr>
            <a:xfrm>
              <a:off x="3010181" y="3486496"/>
              <a:ext cx="25659" cy="22548"/>
            </a:xfrm>
            <a:custGeom>
              <a:avLst/>
              <a:gdLst/>
              <a:ahLst/>
              <a:cxnLst/>
              <a:rect l="l" t="t" r="r" b="b"/>
              <a:pathLst>
                <a:path w="719" h="543" extrusionOk="0">
                  <a:moveTo>
                    <a:pt x="455" y="1"/>
                  </a:moveTo>
                  <a:cubicBezTo>
                    <a:pt x="455" y="1"/>
                    <a:pt x="148" y="90"/>
                    <a:pt x="1" y="405"/>
                  </a:cubicBezTo>
                  <a:cubicBezTo>
                    <a:pt x="1" y="405"/>
                    <a:pt x="204" y="509"/>
                    <a:pt x="420" y="538"/>
                  </a:cubicBezTo>
                  <a:cubicBezTo>
                    <a:pt x="445" y="541"/>
                    <a:pt x="468" y="542"/>
                    <a:pt x="489" y="542"/>
                  </a:cubicBezTo>
                  <a:cubicBezTo>
                    <a:pt x="595" y="542"/>
                    <a:pt x="666" y="507"/>
                    <a:pt x="718" y="472"/>
                  </a:cubicBezTo>
                  <a:lnTo>
                    <a:pt x="718" y="469"/>
                  </a:lnTo>
                  <a:cubicBezTo>
                    <a:pt x="643" y="220"/>
                    <a:pt x="474" y="10"/>
                    <a:pt x="4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1683556" y="1955419"/>
              <a:ext cx="109870" cy="41337"/>
            </a:xfrm>
            <a:custGeom>
              <a:avLst/>
              <a:gdLst/>
              <a:ahLst/>
              <a:cxnLst/>
              <a:rect l="l" t="t" r="r" b="b"/>
              <a:pathLst>
                <a:path w="2044" h="661" extrusionOk="0">
                  <a:moveTo>
                    <a:pt x="2043" y="1"/>
                  </a:moveTo>
                  <a:lnTo>
                    <a:pt x="1" y="232"/>
                  </a:lnTo>
                  <a:lnTo>
                    <a:pt x="1" y="661"/>
                  </a:lnTo>
                  <a:lnTo>
                    <a:pt x="2043" y="432"/>
                  </a:lnTo>
                  <a:lnTo>
                    <a:pt x="20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2"/>
            <p:cNvSpPr/>
            <p:nvPr/>
          </p:nvSpPr>
          <p:spPr>
            <a:xfrm>
              <a:off x="1363192" y="1994193"/>
              <a:ext cx="104280" cy="30456"/>
            </a:xfrm>
            <a:custGeom>
              <a:avLst/>
              <a:gdLst/>
              <a:ahLst/>
              <a:cxnLst/>
              <a:rect l="l" t="t" r="r" b="b"/>
              <a:pathLst>
                <a:path w="1940" h="487" extrusionOk="0">
                  <a:moveTo>
                    <a:pt x="0" y="1"/>
                  </a:moveTo>
                  <a:lnTo>
                    <a:pt x="0" y="430"/>
                  </a:lnTo>
                  <a:lnTo>
                    <a:pt x="1940" y="487"/>
                  </a:lnTo>
                  <a:lnTo>
                    <a:pt x="1940" y="5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2"/>
            <p:cNvSpPr/>
            <p:nvPr/>
          </p:nvSpPr>
          <p:spPr>
            <a:xfrm>
              <a:off x="1375501" y="2008765"/>
              <a:ext cx="86219" cy="212315"/>
            </a:xfrm>
            <a:custGeom>
              <a:avLst/>
              <a:gdLst/>
              <a:ahLst/>
              <a:cxnLst/>
              <a:rect l="l" t="t" r="r" b="b"/>
              <a:pathLst>
                <a:path w="1604" h="3395" extrusionOk="0">
                  <a:moveTo>
                    <a:pt x="0" y="0"/>
                  </a:moveTo>
                  <a:lnTo>
                    <a:pt x="0" y="3395"/>
                  </a:lnTo>
                  <a:lnTo>
                    <a:pt x="1603" y="3150"/>
                  </a:lnTo>
                  <a:lnTo>
                    <a:pt x="1603" y="31"/>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1694790" y="1962674"/>
              <a:ext cx="86165" cy="227762"/>
            </a:xfrm>
            <a:custGeom>
              <a:avLst/>
              <a:gdLst/>
              <a:ahLst/>
              <a:cxnLst/>
              <a:rect l="l" t="t" r="r" b="b"/>
              <a:pathLst>
                <a:path w="1603" h="3642" extrusionOk="0">
                  <a:moveTo>
                    <a:pt x="1602" y="0"/>
                  </a:moveTo>
                  <a:lnTo>
                    <a:pt x="1" y="246"/>
                  </a:lnTo>
                  <a:lnTo>
                    <a:pt x="1" y="3641"/>
                  </a:lnTo>
                  <a:lnTo>
                    <a:pt x="1602" y="3395"/>
                  </a:lnTo>
                  <a:lnTo>
                    <a:pt x="16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967790" y="3061730"/>
              <a:ext cx="60310" cy="212377"/>
            </a:xfrm>
            <a:custGeom>
              <a:avLst/>
              <a:gdLst/>
              <a:ahLst/>
              <a:cxnLst/>
              <a:rect l="l" t="t" r="r" b="b"/>
              <a:pathLst>
                <a:path w="1122" h="3396" extrusionOk="0">
                  <a:moveTo>
                    <a:pt x="0" y="0"/>
                  </a:moveTo>
                  <a:lnTo>
                    <a:pt x="0" y="3395"/>
                  </a:lnTo>
                  <a:lnTo>
                    <a:pt x="1122" y="3395"/>
                  </a:lnTo>
                  <a:lnTo>
                    <a:pt x="11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2034612" y="2732213"/>
              <a:ext cx="20748" cy="120135"/>
            </a:xfrm>
            <a:custGeom>
              <a:avLst/>
              <a:gdLst/>
              <a:ahLst/>
              <a:cxnLst/>
              <a:rect l="l" t="t" r="r" b="b"/>
              <a:pathLst>
                <a:path w="386" h="1921" extrusionOk="0">
                  <a:moveTo>
                    <a:pt x="185" y="1"/>
                  </a:moveTo>
                  <a:lnTo>
                    <a:pt x="1" y="16"/>
                  </a:lnTo>
                  <a:lnTo>
                    <a:pt x="1" y="1874"/>
                  </a:lnTo>
                  <a:lnTo>
                    <a:pt x="385" y="1921"/>
                  </a:lnTo>
                  <a:lnTo>
                    <a:pt x="385" y="1921"/>
                  </a:lnTo>
                  <a:lnTo>
                    <a:pt x="18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2034881" y="2613265"/>
              <a:ext cx="35262" cy="129640"/>
            </a:xfrm>
            <a:custGeom>
              <a:avLst/>
              <a:gdLst/>
              <a:ahLst/>
              <a:cxnLst/>
              <a:rect l="l" t="t" r="r" b="b"/>
              <a:pathLst>
                <a:path w="656" h="2073" extrusionOk="0">
                  <a:moveTo>
                    <a:pt x="284" y="0"/>
                  </a:moveTo>
                  <a:lnTo>
                    <a:pt x="0" y="1941"/>
                  </a:lnTo>
                  <a:lnTo>
                    <a:pt x="134" y="2072"/>
                  </a:lnTo>
                  <a:lnTo>
                    <a:pt x="656" y="46"/>
                  </a:lnTo>
                  <a:lnTo>
                    <a:pt x="2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2762311" y="1941410"/>
              <a:ext cx="54290" cy="61725"/>
            </a:xfrm>
            <a:custGeom>
              <a:avLst/>
              <a:gdLst/>
              <a:ahLst/>
              <a:cxnLst/>
              <a:rect l="l" t="t" r="r" b="b"/>
              <a:pathLst>
                <a:path w="1010" h="987" extrusionOk="0">
                  <a:moveTo>
                    <a:pt x="370" y="0"/>
                  </a:moveTo>
                  <a:lnTo>
                    <a:pt x="1" y="411"/>
                  </a:lnTo>
                  <a:lnTo>
                    <a:pt x="641" y="986"/>
                  </a:lnTo>
                  <a:lnTo>
                    <a:pt x="1010" y="576"/>
                  </a:lnTo>
                  <a:lnTo>
                    <a:pt x="37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2678135" y="1866864"/>
              <a:ext cx="50904" cy="43839"/>
            </a:xfrm>
            <a:custGeom>
              <a:avLst/>
              <a:gdLst/>
              <a:ahLst/>
              <a:cxnLst/>
              <a:rect l="l" t="t" r="r" b="b"/>
              <a:pathLst>
                <a:path w="947" h="701" extrusionOk="0">
                  <a:moveTo>
                    <a:pt x="847" y="0"/>
                  </a:moveTo>
                  <a:lnTo>
                    <a:pt x="1" y="157"/>
                  </a:lnTo>
                  <a:lnTo>
                    <a:pt x="101" y="700"/>
                  </a:lnTo>
                  <a:lnTo>
                    <a:pt x="947" y="543"/>
                  </a:lnTo>
                  <a:lnTo>
                    <a:pt x="8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2679318" y="1958609"/>
              <a:ext cx="50904" cy="43964"/>
            </a:xfrm>
            <a:custGeom>
              <a:avLst/>
              <a:gdLst/>
              <a:ahLst/>
              <a:cxnLst/>
              <a:rect l="l" t="t" r="r" b="b"/>
              <a:pathLst>
                <a:path w="947" h="703" extrusionOk="0">
                  <a:moveTo>
                    <a:pt x="845" y="1"/>
                  </a:moveTo>
                  <a:lnTo>
                    <a:pt x="0" y="158"/>
                  </a:lnTo>
                  <a:lnTo>
                    <a:pt x="100" y="702"/>
                  </a:lnTo>
                  <a:lnTo>
                    <a:pt x="946" y="545"/>
                  </a:lnTo>
                  <a:lnTo>
                    <a:pt x="845" y="1"/>
                  </a:lnTo>
                  <a:close/>
                </a:path>
              </a:pathLst>
            </a:custGeom>
            <a:solidFill>
              <a:srgbClr val="8323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2538325" y="2008765"/>
              <a:ext cx="85950" cy="63413"/>
            </a:xfrm>
            <a:custGeom>
              <a:avLst/>
              <a:gdLst/>
              <a:ahLst/>
              <a:cxnLst/>
              <a:rect l="l" t="t" r="r" b="b"/>
              <a:pathLst>
                <a:path w="1599" h="1014" extrusionOk="0">
                  <a:moveTo>
                    <a:pt x="1" y="0"/>
                  </a:moveTo>
                  <a:lnTo>
                    <a:pt x="1" y="1014"/>
                  </a:lnTo>
                  <a:lnTo>
                    <a:pt x="1599" y="1014"/>
                  </a:lnTo>
                  <a:lnTo>
                    <a:pt x="1599" y="0"/>
                  </a:lnTo>
                  <a:close/>
                </a:path>
              </a:pathLst>
            </a:custGeom>
            <a:solidFill>
              <a:srgbClr val="8323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2"/>
            <p:cNvSpPr/>
            <p:nvPr/>
          </p:nvSpPr>
          <p:spPr>
            <a:xfrm>
              <a:off x="2602721" y="2013580"/>
              <a:ext cx="163623" cy="78922"/>
            </a:xfrm>
            <a:custGeom>
              <a:avLst/>
              <a:gdLst/>
              <a:ahLst/>
              <a:cxnLst/>
              <a:rect l="l" t="t" r="r" b="b"/>
              <a:pathLst>
                <a:path w="3044" h="1262" extrusionOk="0">
                  <a:moveTo>
                    <a:pt x="2920" y="0"/>
                  </a:moveTo>
                  <a:lnTo>
                    <a:pt x="2321" y="62"/>
                  </a:lnTo>
                  <a:lnTo>
                    <a:pt x="2228" y="415"/>
                  </a:lnTo>
                  <a:lnTo>
                    <a:pt x="1553" y="354"/>
                  </a:lnTo>
                  <a:lnTo>
                    <a:pt x="1445" y="600"/>
                  </a:lnTo>
                  <a:lnTo>
                    <a:pt x="293" y="431"/>
                  </a:lnTo>
                  <a:lnTo>
                    <a:pt x="1" y="877"/>
                  </a:lnTo>
                  <a:lnTo>
                    <a:pt x="2182" y="1261"/>
                  </a:lnTo>
                  <a:lnTo>
                    <a:pt x="3043" y="1168"/>
                  </a:lnTo>
                  <a:cubicBezTo>
                    <a:pt x="3043" y="1121"/>
                    <a:pt x="2920" y="0"/>
                    <a:pt x="292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2"/>
            <p:cNvSpPr/>
            <p:nvPr/>
          </p:nvSpPr>
          <p:spPr>
            <a:xfrm>
              <a:off x="3797313" y="3382242"/>
              <a:ext cx="390404" cy="462840"/>
            </a:xfrm>
            <a:custGeom>
              <a:avLst/>
              <a:gdLst/>
              <a:ahLst/>
              <a:cxnLst/>
              <a:rect l="l" t="t" r="r" b="b"/>
              <a:pathLst>
                <a:path w="7263" h="7401" extrusionOk="0">
                  <a:moveTo>
                    <a:pt x="6495" y="1"/>
                  </a:moveTo>
                  <a:lnTo>
                    <a:pt x="385" y="99"/>
                  </a:lnTo>
                  <a:lnTo>
                    <a:pt x="1" y="7401"/>
                  </a:lnTo>
                  <a:lnTo>
                    <a:pt x="7263" y="7401"/>
                  </a:lnTo>
                  <a:lnTo>
                    <a:pt x="649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2"/>
            <p:cNvSpPr/>
            <p:nvPr/>
          </p:nvSpPr>
          <p:spPr>
            <a:xfrm>
              <a:off x="3781940" y="3111761"/>
              <a:ext cx="380998" cy="491920"/>
            </a:xfrm>
            <a:custGeom>
              <a:avLst/>
              <a:gdLst/>
              <a:ahLst/>
              <a:cxnLst/>
              <a:rect l="l" t="t" r="r" b="b"/>
              <a:pathLst>
                <a:path w="7088" h="7866" extrusionOk="0">
                  <a:moveTo>
                    <a:pt x="210" y="0"/>
                  </a:moveTo>
                  <a:lnTo>
                    <a:pt x="1" y="7865"/>
                  </a:lnTo>
                  <a:lnTo>
                    <a:pt x="7087" y="7302"/>
                  </a:lnTo>
                  <a:lnTo>
                    <a:pt x="6726" y="3810"/>
                  </a:lnTo>
                  <a:lnTo>
                    <a:pt x="2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2"/>
            <p:cNvSpPr/>
            <p:nvPr/>
          </p:nvSpPr>
          <p:spPr>
            <a:xfrm>
              <a:off x="3571123" y="2845846"/>
              <a:ext cx="658468" cy="634693"/>
            </a:xfrm>
            <a:custGeom>
              <a:avLst/>
              <a:gdLst/>
              <a:ahLst/>
              <a:cxnLst/>
              <a:rect l="l" t="t" r="r" b="b"/>
              <a:pathLst>
                <a:path w="12250" h="10149" extrusionOk="0">
                  <a:moveTo>
                    <a:pt x="0" y="1"/>
                  </a:moveTo>
                  <a:lnTo>
                    <a:pt x="2465" y="10148"/>
                  </a:lnTo>
                  <a:lnTo>
                    <a:pt x="12249" y="10148"/>
                  </a:lnTo>
                  <a:lnTo>
                    <a:pt x="811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52"/>
            <p:cNvSpPr/>
            <p:nvPr/>
          </p:nvSpPr>
          <p:spPr>
            <a:xfrm>
              <a:off x="3571123" y="2845846"/>
              <a:ext cx="658468" cy="634693"/>
            </a:xfrm>
            <a:custGeom>
              <a:avLst/>
              <a:gdLst/>
              <a:ahLst/>
              <a:cxnLst/>
              <a:rect l="l" t="t" r="r" b="b"/>
              <a:pathLst>
                <a:path w="12250" h="10149" extrusionOk="0">
                  <a:moveTo>
                    <a:pt x="0" y="1"/>
                  </a:moveTo>
                  <a:lnTo>
                    <a:pt x="2465" y="10148"/>
                  </a:lnTo>
                  <a:lnTo>
                    <a:pt x="12249" y="10148"/>
                  </a:lnTo>
                  <a:lnTo>
                    <a:pt x="12115" y="9819"/>
                  </a:lnTo>
                  <a:lnTo>
                    <a:pt x="8030" y="9819"/>
                  </a:lnTo>
                  <a:lnTo>
                    <a:pt x="3421" y="1"/>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2"/>
            <p:cNvSpPr/>
            <p:nvPr/>
          </p:nvSpPr>
          <p:spPr>
            <a:xfrm>
              <a:off x="853781" y="3460728"/>
              <a:ext cx="411852" cy="366470"/>
            </a:xfrm>
            <a:custGeom>
              <a:avLst/>
              <a:gdLst/>
              <a:ahLst/>
              <a:cxnLst/>
              <a:rect l="l" t="t" r="r" b="b"/>
              <a:pathLst>
                <a:path w="7662" h="5860" extrusionOk="0">
                  <a:moveTo>
                    <a:pt x="0" y="1"/>
                  </a:moveTo>
                  <a:lnTo>
                    <a:pt x="400" y="5860"/>
                  </a:lnTo>
                  <a:lnTo>
                    <a:pt x="7662" y="5860"/>
                  </a:lnTo>
                  <a:lnTo>
                    <a:pt x="72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2"/>
            <p:cNvSpPr/>
            <p:nvPr/>
          </p:nvSpPr>
          <p:spPr>
            <a:xfrm>
              <a:off x="994720" y="3565793"/>
              <a:ext cx="431686" cy="261407"/>
            </a:xfrm>
            <a:custGeom>
              <a:avLst/>
              <a:gdLst/>
              <a:ahLst/>
              <a:cxnLst/>
              <a:rect l="l" t="t" r="r" b="b"/>
              <a:pathLst>
                <a:path w="8031" h="4180" extrusionOk="0">
                  <a:moveTo>
                    <a:pt x="1" y="1"/>
                  </a:moveTo>
                  <a:lnTo>
                    <a:pt x="768" y="4180"/>
                  </a:lnTo>
                  <a:lnTo>
                    <a:pt x="8030" y="4180"/>
                  </a:lnTo>
                  <a:lnTo>
                    <a:pt x="7263" y="1"/>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2"/>
            <p:cNvSpPr/>
            <p:nvPr/>
          </p:nvSpPr>
          <p:spPr>
            <a:xfrm>
              <a:off x="866776" y="3465850"/>
              <a:ext cx="153893" cy="238321"/>
            </a:xfrm>
            <a:custGeom>
              <a:avLst/>
              <a:gdLst/>
              <a:ahLst/>
              <a:cxnLst/>
              <a:rect l="l" t="t" r="r" b="b"/>
              <a:pathLst>
                <a:path w="7518" h="3811" extrusionOk="0">
                  <a:moveTo>
                    <a:pt x="1" y="0"/>
                  </a:moveTo>
                  <a:lnTo>
                    <a:pt x="196" y="3810"/>
                  </a:lnTo>
                  <a:lnTo>
                    <a:pt x="7518" y="3810"/>
                  </a:lnTo>
                  <a:lnTo>
                    <a:pt x="7323" y="0"/>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2"/>
            <p:cNvSpPr/>
            <p:nvPr/>
          </p:nvSpPr>
          <p:spPr>
            <a:xfrm>
              <a:off x="792181" y="3073925"/>
              <a:ext cx="473452" cy="566152"/>
            </a:xfrm>
            <a:custGeom>
              <a:avLst/>
              <a:gdLst/>
              <a:ahLst/>
              <a:cxnLst/>
              <a:rect l="l" t="t" r="r" b="b"/>
              <a:pathLst>
                <a:path w="8808" h="9053" extrusionOk="0">
                  <a:moveTo>
                    <a:pt x="8808" y="1"/>
                  </a:moveTo>
                  <a:lnTo>
                    <a:pt x="2340" y="1100"/>
                  </a:lnTo>
                  <a:lnTo>
                    <a:pt x="0" y="9053"/>
                  </a:lnTo>
                  <a:lnTo>
                    <a:pt x="0" y="9053"/>
                  </a:lnTo>
                  <a:lnTo>
                    <a:pt x="8030" y="8725"/>
                  </a:lnTo>
                  <a:lnTo>
                    <a:pt x="88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2"/>
            <p:cNvSpPr/>
            <p:nvPr/>
          </p:nvSpPr>
          <p:spPr>
            <a:xfrm>
              <a:off x="792181" y="3137903"/>
              <a:ext cx="298756" cy="502176"/>
            </a:xfrm>
            <a:custGeom>
              <a:avLst/>
              <a:gdLst/>
              <a:ahLst/>
              <a:cxnLst/>
              <a:rect l="l" t="t" r="r" b="b"/>
              <a:pathLst>
                <a:path w="5558" h="8030" extrusionOk="0">
                  <a:moveTo>
                    <a:pt x="2791" y="1"/>
                  </a:moveTo>
                  <a:lnTo>
                    <a:pt x="2340" y="77"/>
                  </a:lnTo>
                  <a:lnTo>
                    <a:pt x="0" y="8030"/>
                  </a:lnTo>
                  <a:lnTo>
                    <a:pt x="5558" y="7804"/>
                  </a:lnTo>
                  <a:lnTo>
                    <a:pt x="2791" y="1"/>
                  </a:lnTo>
                  <a:close/>
                </a:path>
              </a:pathLst>
            </a:custGeom>
            <a:solidFill>
              <a:srgbClr val="F1EFD8">
                <a:alpha val="558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2"/>
            <p:cNvSpPr/>
            <p:nvPr/>
          </p:nvSpPr>
          <p:spPr>
            <a:xfrm>
              <a:off x="775625" y="3618326"/>
              <a:ext cx="433890" cy="35959"/>
            </a:xfrm>
            <a:custGeom>
              <a:avLst/>
              <a:gdLst/>
              <a:ahLst/>
              <a:cxnLst/>
              <a:rect l="l" t="t" r="r" b="b"/>
              <a:pathLst>
                <a:path w="8072" h="575" extrusionOk="0">
                  <a:moveTo>
                    <a:pt x="8072" y="0"/>
                  </a:moveTo>
                  <a:lnTo>
                    <a:pt x="1" y="288"/>
                  </a:lnTo>
                  <a:lnTo>
                    <a:pt x="1" y="574"/>
                  </a:lnTo>
                  <a:lnTo>
                    <a:pt x="8072" y="288"/>
                  </a:lnTo>
                  <a:lnTo>
                    <a:pt x="807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2318478" y="2141284"/>
              <a:ext cx="64449" cy="56659"/>
            </a:xfrm>
            <a:custGeom>
              <a:avLst/>
              <a:gdLst/>
              <a:ahLst/>
              <a:cxnLst/>
              <a:rect l="l" t="t" r="r" b="b"/>
              <a:pathLst>
                <a:path w="1199" h="906" extrusionOk="0">
                  <a:moveTo>
                    <a:pt x="176" y="1"/>
                  </a:moveTo>
                  <a:lnTo>
                    <a:pt x="1" y="611"/>
                  </a:lnTo>
                  <a:lnTo>
                    <a:pt x="1022" y="905"/>
                  </a:lnTo>
                  <a:lnTo>
                    <a:pt x="1199" y="295"/>
                  </a:lnTo>
                  <a:lnTo>
                    <a:pt x="17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2"/>
            <p:cNvSpPr/>
            <p:nvPr/>
          </p:nvSpPr>
          <p:spPr>
            <a:xfrm>
              <a:off x="2343957" y="2262485"/>
              <a:ext cx="65471" cy="60099"/>
            </a:xfrm>
            <a:custGeom>
              <a:avLst/>
              <a:gdLst/>
              <a:ahLst/>
              <a:cxnLst/>
              <a:rect l="l" t="t" r="r" b="b"/>
              <a:pathLst>
                <a:path w="1218" h="961" extrusionOk="0">
                  <a:moveTo>
                    <a:pt x="1002" y="1"/>
                  </a:moveTo>
                  <a:lnTo>
                    <a:pt x="0" y="362"/>
                  </a:lnTo>
                  <a:lnTo>
                    <a:pt x="216" y="961"/>
                  </a:lnTo>
                  <a:lnTo>
                    <a:pt x="1217" y="599"/>
                  </a:lnTo>
                  <a:lnTo>
                    <a:pt x="100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2"/>
            <p:cNvSpPr/>
            <p:nvPr/>
          </p:nvSpPr>
          <p:spPr>
            <a:xfrm>
              <a:off x="969940" y="2679994"/>
              <a:ext cx="101753" cy="70230"/>
            </a:xfrm>
            <a:custGeom>
              <a:avLst/>
              <a:gdLst/>
              <a:ahLst/>
              <a:cxnLst/>
              <a:rect l="l" t="t" r="r" b="b"/>
              <a:pathLst>
                <a:path w="1893" h="1123" extrusionOk="0">
                  <a:moveTo>
                    <a:pt x="1760" y="1"/>
                  </a:moveTo>
                  <a:lnTo>
                    <a:pt x="0" y="271"/>
                  </a:lnTo>
                  <a:lnTo>
                    <a:pt x="131" y="1122"/>
                  </a:lnTo>
                  <a:lnTo>
                    <a:pt x="1892" y="851"/>
                  </a:lnTo>
                  <a:lnTo>
                    <a:pt x="1760" y="1"/>
                  </a:lnTo>
                  <a:close/>
                </a:path>
              </a:pathLst>
            </a:custGeom>
            <a:solidFill>
              <a:srgbClr val="734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2"/>
            <p:cNvSpPr/>
            <p:nvPr/>
          </p:nvSpPr>
          <p:spPr>
            <a:xfrm>
              <a:off x="930485" y="2822770"/>
              <a:ext cx="106376" cy="97684"/>
            </a:xfrm>
            <a:custGeom>
              <a:avLst/>
              <a:gdLst/>
              <a:ahLst/>
              <a:cxnLst/>
              <a:rect l="l" t="t" r="r" b="b"/>
              <a:pathLst>
                <a:path w="1979" h="1562" extrusionOk="0">
                  <a:moveTo>
                    <a:pt x="382" y="0"/>
                  </a:moveTo>
                  <a:lnTo>
                    <a:pt x="1" y="773"/>
                  </a:lnTo>
                  <a:lnTo>
                    <a:pt x="1599" y="1562"/>
                  </a:lnTo>
                  <a:lnTo>
                    <a:pt x="1979" y="790"/>
                  </a:lnTo>
                  <a:lnTo>
                    <a:pt x="382" y="0"/>
                  </a:lnTo>
                  <a:close/>
                </a:path>
              </a:pathLst>
            </a:custGeom>
            <a:solidFill>
              <a:srgbClr val="734F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2"/>
            <p:cNvSpPr/>
            <p:nvPr/>
          </p:nvSpPr>
          <p:spPr>
            <a:xfrm>
              <a:off x="1601046" y="2061923"/>
              <a:ext cx="685721" cy="544827"/>
            </a:xfrm>
            <a:custGeom>
              <a:avLst/>
              <a:gdLst/>
              <a:ahLst/>
              <a:cxnLst/>
              <a:rect l="l" t="t" r="r" b="b"/>
              <a:pathLst>
                <a:path w="12757" h="8712" extrusionOk="0">
                  <a:moveTo>
                    <a:pt x="9041" y="1"/>
                  </a:moveTo>
                  <a:lnTo>
                    <a:pt x="0" y="4054"/>
                  </a:lnTo>
                  <a:lnTo>
                    <a:pt x="12382" y="8712"/>
                  </a:lnTo>
                  <a:lnTo>
                    <a:pt x="12757" y="8296"/>
                  </a:lnTo>
                  <a:lnTo>
                    <a:pt x="90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2"/>
            <p:cNvSpPr/>
            <p:nvPr/>
          </p:nvSpPr>
          <p:spPr>
            <a:xfrm>
              <a:off x="1559442" y="2079559"/>
              <a:ext cx="707168" cy="649077"/>
            </a:xfrm>
            <a:custGeom>
              <a:avLst/>
              <a:gdLst/>
              <a:ahLst/>
              <a:cxnLst/>
              <a:rect l="l" t="t" r="r" b="b"/>
              <a:pathLst>
                <a:path w="13156" h="10379" extrusionOk="0">
                  <a:moveTo>
                    <a:pt x="9272" y="0"/>
                  </a:moveTo>
                  <a:lnTo>
                    <a:pt x="208" y="4001"/>
                  </a:lnTo>
                  <a:lnTo>
                    <a:pt x="1" y="10379"/>
                  </a:lnTo>
                  <a:lnTo>
                    <a:pt x="13156" y="8430"/>
                  </a:lnTo>
                  <a:lnTo>
                    <a:pt x="927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2"/>
            <p:cNvSpPr/>
            <p:nvPr/>
          </p:nvSpPr>
          <p:spPr>
            <a:xfrm>
              <a:off x="2402923" y="2131778"/>
              <a:ext cx="128845" cy="722496"/>
            </a:xfrm>
            <a:custGeom>
              <a:avLst/>
              <a:gdLst/>
              <a:ahLst/>
              <a:cxnLst/>
              <a:rect l="l" t="t" r="r" b="b"/>
              <a:pathLst>
                <a:path w="2397" h="11553" extrusionOk="0">
                  <a:moveTo>
                    <a:pt x="2397" y="0"/>
                  </a:moveTo>
                  <a:lnTo>
                    <a:pt x="1106" y="307"/>
                  </a:lnTo>
                  <a:lnTo>
                    <a:pt x="0" y="11552"/>
                  </a:lnTo>
                  <a:lnTo>
                    <a:pt x="2304" y="11306"/>
                  </a:lnTo>
                  <a:lnTo>
                    <a:pt x="2397" y="0"/>
                  </a:lnTo>
                  <a:close/>
                </a:path>
              </a:pathLst>
            </a:custGeom>
            <a:solidFill>
              <a:srgbClr val="684338">
                <a:alpha val="84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2"/>
            <p:cNvSpPr/>
            <p:nvPr/>
          </p:nvSpPr>
          <p:spPr>
            <a:xfrm>
              <a:off x="2474521" y="2059359"/>
              <a:ext cx="332513" cy="658395"/>
            </a:xfrm>
            <a:custGeom>
              <a:avLst/>
              <a:gdLst/>
              <a:ahLst/>
              <a:cxnLst/>
              <a:rect l="l" t="t" r="r" b="b"/>
              <a:pathLst>
                <a:path w="6186" h="10528" extrusionOk="0">
                  <a:moveTo>
                    <a:pt x="328" y="0"/>
                  </a:moveTo>
                  <a:lnTo>
                    <a:pt x="0" y="943"/>
                  </a:lnTo>
                  <a:lnTo>
                    <a:pt x="718" y="10528"/>
                  </a:lnTo>
                  <a:lnTo>
                    <a:pt x="6185" y="2295"/>
                  </a:lnTo>
                  <a:lnTo>
                    <a:pt x="5367" y="123"/>
                  </a:lnTo>
                  <a:lnTo>
                    <a:pt x="3850" y="123"/>
                  </a:lnTo>
                  <a:lnTo>
                    <a:pt x="3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2"/>
            <p:cNvSpPr/>
            <p:nvPr/>
          </p:nvSpPr>
          <p:spPr>
            <a:xfrm>
              <a:off x="2339711" y="1631656"/>
              <a:ext cx="396855" cy="479850"/>
            </a:xfrm>
            <a:custGeom>
              <a:avLst/>
              <a:gdLst/>
              <a:ahLst/>
              <a:cxnLst/>
              <a:rect l="l" t="t" r="r" b="b"/>
              <a:pathLst>
                <a:path w="7383" h="7673" extrusionOk="0">
                  <a:moveTo>
                    <a:pt x="4854" y="0"/>
                  </a:moveTo>
                  <a:lnTo>
                    <a:pt x="1" y="2954"/>
                  </a:lnTo>
                  <a:lnTo>
                    <a:pt x="2820" y="7673"/>
                  </a:lnTo>
                  <a:lnTo>
                    <a:pt x="5060" y="6298"/>
                  </a:lnTo>
                  <a:lnTo>
                    <a:pt x="6184" y="6321"/>
                  </a:lnTo>
                  <a:lnTo>
                    <a:pt x="7383" y="5279"/>
                  </a:lnTo>
                  <a:lnTo>
                    <a:pt x="48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2"/>
            <p:cNvSpPr/>
            <p:nvPr/>
          </p:nvSpPr>
          <p:spPr>
            <a:xfrm>
              <a:off x="2339711" y="1631656"/>
              <a:ext cx="277793" cy="479850"/>
            </a:xfrm>
            <a:custGeom>
              <a:avLst/>
              <a:gdLst/>
              <a:ahLst/>
              <a:cxnLst/>
              <a:rect l="l" t="t" r="r" b="b"/>
              <a:pathLst>
                <a:path w="5168" h="7673" extrusionOk="0">
                  <a:moveTo>
                    <a:pt x="4854" y="0"/>
                  </a:moveTo>
                  <a:lnTo>
                    <a:pt x="1" y="2954"/>
                  </a:lnTo>
                  <a:lnTo>
                    <a:pt x="2820" y="7673"/>
                  </a:lnTo>
                  <a:lnTo>
                    <a:pt x="4082" y="6898"/>
                  </a:lnTo>
                  <a:lnTo>
                    <a:pt x="2671" y="3031"/>
                  </a:lnTo>
                  <a:lnTo>
                    <a:pt x="3900" y="2538"/>
                  </a:lnTo>
                  <a:lnTo>
                    <a:pt x="5168" y="654"/>
                  </a:lnTo>
                  <a:lnTo>
                    <a:pt x="48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2"/>
            <p:cNvSpPr/>
            <p:nvPr/>
          </p:nvSpPr>
          <p:spPr>
            <a:xfrm>
              <a:off x="2465652" y="2126025"/>
              <a:ext cx="270913" cy="1717780"/>
            </a:xfrm>
            <a:custGeom>
              <a:avLst/>
              <a:gdLst/>
              <a:ahLst/>
              <a:cxnLst/>
              <a:rect l="l" t="t" r="r" b="b"/>
              <a:pathLst>
                <a:path w="5040" h="27468" extrusionOk="0">
                  <a:moveTo>
                    <a:pt x="2336" y="0"/>
                  </a:moveTo>
                  <a:lnTo>
                    <a:pt x="985" y="491"/>
                  </a:lnTo>
                  <a:lnTo>
                    <a:pt x="923" y="8665"/>
                  </a:lnTo>
                  <a:lnTo>
                    <a:pt x="1" y="27160"/>
                  </a:lnTo>
                  <a:lnTo>
                    <a:pt x="4426" y="27468"/>
                  </a:lnTo>
                  <a:lnTo>
                    <a:pt x="5040" y="11983"/>
                  </a:lnTo>
                  <a:lnTo>
                    <a:pt x="2336" y="0"/>
                  </a:lnTo>
                  <a:close/>
                </a:path>
              </a:pathLst>
            </a:custGeom>
            <a:solidFill>
              <a:srgbClr val="684338">
                <a:alpha val="843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2"/>
            <p:cNvSpPr/>
            <p:nvPr/>
          </p:nvSpPr>
          <p:spPr>
            <a:xfrm>
              <a:off x="2415716" y="3693747"/>
              <a:ext cx="109601" cy="110379"/>
            </a:xfrm>
            <a:custGeom>
              <a:avLst/>
              <a:gdLst/>
              <a:ahLst/>
              <a:cxnLst/>
              <a:rect l="l" t="t" r="r" b="b"/>
              <a:pathLst>
                <a:path w="2039" h="1765" extrusionOk="0">
                  <a:moveTo>
                    <a:pt x="1892" y="0"/>
                  </a:moveTo>
                  <a:lnTo>
                    <a:pt x="0" y="174"/>
                  </a:lnTo>
                  <a:lnTo>
                    <a:pt x="147" y="1765"/>
                  </a:lnTo>
                  <a:lnTo>
                    <a:pt x="2039" y="1591"/>
                  </a:lnTo>
                  <a:lnTo>
                    <a:pt x="18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2"/>
            <p:cNvSpPr/>
            <p:nvPr/>
          </p:nvSpPr>
          <p:spPr>
            <a:xfrm>
              <a:off x="3449965" y="3144344"/>
              <a:ext cx="515379" cy="680283"/>
            </a:xfrm>
            <a:custGeom>
              <a:avLst/>
              <a:gdLst/>
              <a:ahLst/>
              <a:cxnLst/>
              <a:rect l="l" t="t" r="r" b="b"/>
              <a:pathLst>
                <a:path w="9588" h="10878" extrusionOk="0">
                  <a:moveTo>
                    <a:pt x="1967" y="1"/>
                  </a:moveTo>
                  <a:lnTo>
                    <a:pt x="1" y="10877"/>
                  </a:lnTo>
                  <a:lnTo>
                    <a:pt x="9587" y="10728"/>
                  </a:lnTo>
                  <a:lnTo>
                    <a:pt x="8727" y="308"/>
                  </a:lnTo>
                  <a:lnTo>
                    <a:pt x="19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2"/>
            <p:cNvSpPr/>
            <p:nvPr/>
          </p:nvSpPr>
          <p:spPr>
            <a:xfrm>
              <a:off x="3295857" y="3144344"/>
              <a:ext cx="449263" cy="680283"/>
            </a:xfrm>
            <a:custGeom>
              <a:avLst/>
              <a:gdLst/>
              <a:ahLst/>
              <a:cxnLst/>
              <a:rect l="l" t="t" r="r" b="b"/>
              <a:pathLst>
                <a:path w="8358" h="10878" extrusionOk="0">
                  <a:moveTo>
                    <a:pt x="1967" y="1"/>
                  </a:moveTo>
                  <a:lnTo>
                    <a:pt x="1" y="10877"/>
                  </a:lnTo>
                  <a:lnTo>
                    <a:pt x="7866" y="10728"/>
                  </a:lnTo>
                  <a:lnTo>
                    <a:pt x="8358" y="161"/>
                  </a:lnTo>
                  <a:lnTo>
                    <a:pt x="1967" y="1"/>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52"/>
            <p:cNvSpPr/>
            <p:nvPr/>
          </p:nvSpPr>
          <p:spPr>
            <a:xfrm>
              <a:off x="3720923" y="3108000"/>
              <a:ext cx="215458" cy="315877"/>
            </a:xfrm>
            <a:custGeom>
              <a:avLst/>
              <a:gdLst/>
              <a:ahLst/>
              <a:cxnLst/>
              <a:rect l="l" t="t" r="r" b="b"/>
              <a:pathLst>
                <a:path w="7235" h="5051" extrusionOk="0">
                  <a:moveTo>
                    <a:pt x="1199" y="0"/>
                  </a:moveTo>
                  <a:lnTo>
                    <a:pt x="0" y="5050"/>
                  </a:lnTo>
                  <a:lnTo>
                    <a:pt x="7235" y="4936"/>
                  </a:lnTo>
                  <a:lnTo>
                    <a:pt x="7036" y="0"/>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2"/>
            <p:cNvSpPr/>
            <p:nvPr/>
          </p:nvSpPr>
          <p:spPr>
            <a:xfrm>
              <a:off x="3606922" y="3039592"/>
              <a:ext cx="387609" cy="313688"/>
            </a:xfrm>
            <a:custGeom>
              <a:avLst/>
              <a:gdLst/>
              <a:ahLst/>
              <a:cxnLst/>
              <a:rect l="l" t="t" r="r" b="b"/>
              <a:pathLst>
                <a:path w="7211" h="5016" extrusionOk="0">
                  <a:moveTo>
                    <a:pt x="71" y="1"/>
                  </a:moveTo>
                  <a:lnTo>
                    <a:pt x="0" y="5015"/>
                  </a:lnTo>
                  <a:lnTo>
                    <a:pt x="7210" y="4901"/>
                  </a:lnTo>
                  <a:lnTo>
                    <a:pt x="59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2"/>
            <p:cNvSpPr/>
            <p:nvPr/>
          </p:nvSpPr>
          <p:spPr>
            <a:xfrm>
              <a:off x="3606922" y="3039592"/>
              <a:ext cx="387609" cy="313688"/>
            </a:xfrm>
            <a:custGeom>
              <a:avLst/>
              <a:gdLst/>
              <a:ahLst/>
              <a:cxnLst/>
              <a:rect l="l" t="t" r="r" b="b"/>
              <a:pathLst>
                <a:path w="7211" h="5016" extrusionOk="0">
                  <a:moveTo>
                    <a:pt x="71" y="1"/>
                  </a:moveTo>
                  <a:lnTo>
                    <a:pt x="0" y="5015"/>
                  </a:lnTo>
                  <a:lnTo>
                    <a:pt x="7210" y="4901"/>
                  </a:lnTo>
                  <a:lnTo>
                    <a:pt x="7090" y="4452"/>
                  </a:lnTo>
                  <a:cubicBezTo>
                    <a:pt x="6804" y="4532"/>
                    <a:pt x="6502" y="4572"/>
                    <a:pt x="6195" y="4572"/>
                  </a:cubicBezTo>
                  <a:cubicBezTo>
                    <a:pt x="5476" y="4572"/>
                    <a:pt x="4725" y="4350"/>
                    <a:pt x="4060" y="3891"/>
                  </a:cubicBezTo>
                  <a:cubicBezTo>
                    <a:pt x="2702" y="2955"/>
                    <a:pt x="2139" y="1336"/>
                    <a:pt x="2606" y="1"/>
                  </a:cubicBez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2"/>
            <p:cNvSpPr/>
            <p:nvPr/>
          </p:nvSpPr>
          <p:spPr>
            <a:xfrm>
              <a:off x="2660558" y="2126025"/>
              <a:ext cx="1023985" cy="1698581"/>
            </a:xfrm>
            <a:custGeom>
              <a:avLst/>
              <a:gdLst/>
              <a:ahLst/>
              <a:cxnLst/>
              <a:rect l="l" t="t" r="r" b="b"/>
              <a:pathLst>
                <a:path w="19050" h="27161" extrusionOk="0">
                  <a:moveTo>
                    <a:pt x="8316" y="0"/>
                  </a:moveTo>
                  <a:lnTo>
                    <a:pt x="3501" y="491"/>
                  </a:lnTo>
                  <a:lnTo>
                    <a:pt x="800" y="9463"/>
                  </a:lnTo>
                  <a:lnTo>
                    <a:pt x="0" y="27160"/>
                  </a:lnTo>
                  <a:lnTo>
                    <a:pt x="0" y="27160"/>
                  </a:lnTo>
                  <a:lnTo>
                    <a:pt x="19049" y="26707"/>
                  </a:lnTo>
                  <a:lnTo>
                    <a:pt x="18189" y="12167"/>
                  </a:lnTo>
                  <a:lnTo>
                    <a:pt x="83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2"/>
            <p:cNvSpPr/>
            <p:nvPr/>
          </p:nvSpPr>
          <p:spPr>
            <a:xfrm>
              <a:off x="2670879" y="2126025"/>
              <a:ext cx="980983" cy="1431984"/>
            </a:xfrm>
            <a:custGeom>
              <a:avLst/>
              <a:gdLst/>
              <a:ahLst/>
              <a:cxnLst/>
              <a:rect l="l" t="t" r="r" b="b"/>
              <a:pathLst>
                <a:path w="18250" h="22898" extrusionOk="0">
                  <a:moveTo>
                    <a:pt x="8124" y="0"/>
                  </a:moveTo>
                  <a:lnTo>
                    <a:pt x="3309" y="491"/>
                  </a:lnTo>
                  <a:lnTo>
                    <a:pt x="608" y="9463"/>
                  </a:lnTo>
                  <a:lnTo>
                    <a:pt x="0" y="22898"/>
                  </a:lnTo>
                  <a:lnTo>
                    <a:pt x="18250" y="16431"/>
                  </a:lnTo>
                  <a:lnTo>
                    <a:pt x="17997" y="12167"/>
                  </a:lnTo>
                  <a:lnTo>
                    <a:pt x="812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2"/>
            <p:cNvSpPr/>
            <p:nvPr/>
          </p:nvSpPr>
          <p:spPr>
            <a:xfrm>
              <a:off x="3369068" y="3656099"/>
              <a:ext cx="77672" cy="46841"/>
            </a:xfrm>
            <a:custGeom>
              <a:avLst/>
              <a:gdLst/>
              <a:ahLst/>
              <a:cxnLst/>
              <a:rect l="l" t="t" r="r" b="b"/>
              <a:pathLst>
                <a:path w="1445" h="749" extrusionOk="0">
                  <a:moveTo>
                    <a:pt x="0" y="1"/>
                  </a:moveTo>
                  <a:lnTo>
                    <a:pt x="0" y="748"/>
                  </a:lnTo>
                  <a:lnTo>
                    <a:pt x="1444" y="748"/>
                  </a:lnTo>
                  <a:lnTo>
                    <a:pt x="1444" y="1"/>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2"/>
            <p:cNvSpPr/>
            <p:nvPr/>
          </p:nvSpPr>
          <p:spPr>
            <a:xfrm>
              <a:off x="3544141" y="3511691"/>
              <a:ext cx="77672" cy="46841"/>
            </a:xfrm>
            <a:custGeom>
              <a:avLst/>
              <a:gdLst/>
              <a:ahLst/>
              <a:cxnLst/>
              <a:rect l="l" t="t" r="r" b="b"/>
              <a:pathLst>
                <a:path w="1445" h="749" extrusionOk="0">
                  <a:moveTo>
                    <a:pt x="0" y="1"/>
                  </a:moveTo>
                  <a:lnTo>
                    <a:pt x="0" y="748"/>
                  </a:lnTo>
                  <a:lnTo>
                    <a:pt x="1444" y="748"/>
                  </a:lnTo>
                  <a:lnTo>
                    <a:pt x="1444" y="1"/>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2"/>
            <p:cNvSpPr/>
            <p:nvPr/>
          </p:nvSpPr>
          <p:spPr>
            <a:xfrm>
              <a:off x="2849605" y="3632084"/>
              <a:ext cx="77726" cy="46903"/>
            </a:xfrm>
            <a:custGeom>
              <a:avLst/>
              <a:gdLst/>
              <a:ahLst/>
              <a:cxnLst/>
              <a:rect l="l" t="t" r="r" b="b"/>
              <a:pathLst>
                <a:path w="1446" h="750" extrusionOk="0">
                  <a:moveTo>
                    <a:pt x="1" y="0"/>
                  </a:moveTo>
                  <a:lnTo>
                    <a:pt x="1" y="749"/>
                  </a:lnTo>
                  <a:lnTo>
                    <a:pt x="1445" y="749"/>
                  </a:lnTo>
                  <a:lnTo>
                    <a:pt x="1445" y="0"/>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2"/>
            <p:cNvSpPr/>
            <p:nvPr/>
          </p:nvSpPr>
          <p:spPr>
            <a:xfrm>
              <a:off x="2710871" y="3419452"/>
              <a:ext cx="77726" cy="46841"/>
            </a:xfrm>
            <a:custGeom>
              <a:avLst/>
              <a:gdLst/>
              <a:ahLst/>
              <a:cxnLst/>
              <a:rect l="l" t="t" r="r" b="b"/>
              <a:pathLst>
                <a:path w="1446" h="749" extrusionOk="0">
                  <a:moveTo>
                    <a:pt x="1" y="1"/>
                  </a:moveTo>
                  <a:lnTo>
                    <a:pt x="1" y="748"/>
                  </a:lnTo>
                  <a:lnTo>
                    <a:pt x="1445" y="748"/>
                  </a:lnTo>
                  <a:lnTo>
                    <a:pt x="1445" y="1"/>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2"/>
            <p:cNvSpPr/>
            <p:nvPr/>
          </p:nvSpPr>
          <p:spPr>
            <a:xfrm>
              <a:off x="2829018" y="3200754"/>
              <a:ext cx="77619" cy="46778"/>
            </a:xfrm>
            <a:custGeom>
              <a:avLst/>
              <a:gdLst/>
              <a:ahLst/>
              <a:cxnLst/>
              <a:rect l="l" t="t" r="r" b="b"/>
              <a:pathLst>
                <a:path w="1444" h="748" extrusionOk="0">
                  <a:moveTo>
                    <a:pt x="1" y="0"/>
                  </a:moveTo>
                  <a:lnTo>
                    <a:pt x="1" y="748"/>
                  </a:lnTo>
                  <a:lnTo>
                    <a:pt x="1444" y="748"/>
                  </a:lnTo>
                  <a:lnTo>
                    <a:pt x="1444" y="0"/>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2"/>
            <p:cNvSpPr/>
            <p:nvPr/>
          </p:nvSpPr>
          <p:spPr>
            <a:xfrm>
              <a:off x="2739574" y="3024895"/>
              <a:ext cx="77672" cy="46903"/>
            </a:xfrm>
            <a:custGeom>
              <a:avLst/>
              <a:gdLst/>
              <a:ahLst/>
              <a:cxnLst/>
              <a:rect l="l" t="t" r="r" b="b"/>
              <a:pathLst>
                <a:path w="1445" h="750" extrusionOk="0">
                  <a:moveTo>
                    <a:pt x="1" y="0"/>
                  </a:moveTo>
                  <a:lnTo>
                    <a:pt x="1" y="749"/>
                  </a:lnTo>
                  <a:lnTo>
                    <a:pt x="1445" y="749"/>
                  </a:lnTo>
                  <a:lnTo>
                    <a:pt x="1445" y="0"/>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2"/>
            <p:cNvSpPr/>
            <p:nvPr/>
          </p:nvSpPr>
          <p:spPr>
            <a:xfrm>
              <a:off x="3096597" y="3496625"/>
              <a:ext cx="77619" cy="46841"/>
            </a:xfrm>
            <a:custGeom>
              <a:avLst/>
              <a:gdLst/>
              <a:ahLst/>
              <a:cxnLst/>
              <a:rect l="l" t="t" r="r" b="b"/>
              <a:pathLst>
                <a:path w="1444" h="749" extrusionOk="0">
                  <a:moveTo>
                    <a:pt x="1" y="1"/>
                  </a:moveTo>
                  <a:lnTo>
                    <a:pt x="1" y="748"/>
                  </a:lnTo>
                  <a:lnTo>
                    <a:pt x="1443" y="748"/>
                  </a:lnTo>
                  <a:lnTo>
                    <a:pt x="1443" y="1"/>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2"/>
            <p:cNvSpPr/>
            <p:nvPr/>
          </p:nvSpPr>
          <p:spPr>
            <a:xfrm>
              <a:off x="3098747" y="3255726"/>
              <a:ext cx="77672" cy="46903"/>
            </a:xfrm>
            <a:custGeom>
              <a:avLst/>
              <a:gdLst/>
              <a:ahLst/>
              <a:cxnLst/>
              <a:rect l="l" t="t" r="r" b="b"/>
              <a:pathLst>
                <a:path w="1445" h="750" extrusionOk="0">
                  <a:moveTo>
                    <a:pt x="1" y="1"/>
                  </a:moveTo>
                  <a:lnTo>
                    <a:pt x="1" y="750"/>
                  </a:lnTo>
                  <a:lnTo>
                    <a:pt x="1445" y="750"/>
                  </a:lnTo>
                  <a:lnTo>
                    <a:pt x="1445" y="1"/>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2"/>
            <p:cNvSpPr/>
            <p:nvPr/>
          </p:nvSpPr>
          <p:spPr>
            <a:xfrm>
              <a:off x="3548460" y="3178891"/>
              <a:ext cx="77672" cy="46841"/>
            </a:xfrm>
            <a:custGeom>
              <a:avLst/>
              <a:gdLst/>
              <a:ahLst/>
              <a:cxnLst/>
              <a:rect l="l" t="t" r="r" b="b"/>
              <a:pathLst>
                <a:path w="1445" h="749" extrusionOk="0">
                  <a:moveTo>
                    <a:pt x="0" y="1"/>
                  </a:moveTo>
                  <a:lnTo>
                    <a:pt x="0" y="748"/>
                  </a:lnTo>
                  <a:lnTo>
                    <a:pt x="1445" y="748"/>
                  </a:lnTo>
                  <a:lnTo>
                    <a:pt x="1445" y="1"/>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2"/>
            <p:cNvSpPr/>
            <p:nvPr/>
          </p:nvSpPr>
          <p:spPr>
            <a:xfrm>
              <a:off x="3535324" y="2987434"/>
              <a:ext cx="77672" cy="46841"/>
            </a:xfrm>
            <a:custGeom>
              <a:avLst/>
              <a:gdLst/>
              <a:ahLst/>
              <a:cxnLst/>
              <a:rect l="l" t="t" r="r" b="b"/>
              <a:pathLst>
                <a:path w="1445" h="749" extrusionOk="0">
                  <a:moveTo>
                    <a:pt x="0" y="1"/>
                  </a:moveTo>
                  <a:lnTo>
                    <a:pt x="0" y="748"/>
                  </a:lnTo>
                  <a:lnTo>
                    <a:pt x="1445" y="748"/>
                  </a:lnTo>
                  <a:lnTo>
                    <a:pt x="1445" y="1"/>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2"/>
            <p:cNvSpPr/>
            <p:nvPr/>
          </p:nvSpPr>
          <p:spPr>
            <a:xfrm>
              <a:off x="3309006" y="3055664"/>
              <a:ext cx="77672" cy="46778"/>
            </a:xfrm>
            <a:custGeom>
              <a:avLst/>
              <a:gdLst/>
              <a:ahLst/>
              <a:cxnLst/>
              <a:rect l="l" t="t" r="r" b="b"/>
              <a:pathLst>
                <a:path w="1445" h="748" extrusionOk="0">
                  <a:moveTo>
                    <a:pt x="0" y="0"/>
                  </a:moveTo>
                  <a:lnTo>
                    <a:pt x="0" y="748"/>
                  </a:lnTo>
                  <a:lnTo>
                    <a:pt x="1444" y="748"/>
                  </a:lnTo>
                  <a:lnTo>
                    <a:pt x="1444" y="0"/>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2"/>
            <p:cNvSpPr/>
            <p:nvPr/>
          </p:nvSpPr>
          <p:spPr>
            <a:xfrm>
              <a:off x="3413360" y="3360478"/>
              <a:ext cx="77672" cy="46966"/>
            </a:xfrm>
            <a:custGeom>
              <a:avLst/>
              <a:gdLst/>
              <a:ahLst/>
              <a:cxnLst/>
              <a:rect l="l" t="t" r="r" b="b"/>
              <a:pathLst>
                <a:path w="1445" h="751" extrusionOk="0">
                  <a:moveTo>
                    <a:pt x="0" y="1"/>
                  </a:moveTo>
                  <a:lnTo>
                    <a:pt x="0" y="750"/>
                  </a:lnTo>
                  <a:lnTo>
                    <a:pt x="1445" y="750"/>
                  </a:lnTo>
                  <a:lnTo>
                    <a:pt x="1445" y="1"/>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2"/>
            <p:cNvSpPr/>
            <p:nvPr/>
          </p:nvSpPr>
          <p:spPr>
            <a:xfrm>
              <a:off x="2132119" y="3122581"/>
              <a:ext cx="594556" cy="704610"/>
            </a:xfrm>
            <a:custGeom>
              <a:avLst/>
              <a:gdLst/>
              <a:ahLst/>
              <a:cxnLst/>
              <a:rect l="l" t="t" r="r" b="b"/>
              <a:pathLst>
                <a:path w="11061" h="11267" extrusionOk="0">
                  <a:moveTo>
                    <a:pt x="0" y="1"/>
                  </a:moveTo>
                  <a:lnTo>
                    <a:pt x="450" y="11267"/>
                  </a:lnTo>
                  <a:lnTo>
                    <a:pt x="3277" y="11267"/>
                  </a:lnTo>
                  <a:cubicBezTo>
                    <a:pt x="3277" y="11267"/>
                    <a:pt x="2785" y="5777"/>
                    <a:pt x="2989" y="5326"/>
                  </a:cubicBezTo>
                  <a:cubicBezTo>
                    <a:pt x="3146" y="4984"/>
                    <a:pt x="4291" y="4312"/>
                    <a:pt x="5587" y="4312"/>
                  </a:cubicBezTo>
                  <a:cubicBezTo>
                    <a:pt x="5999" y="4312"/>
                    <a:pt x="6426" y="4380"/>
                    <a:pt x="6841" y="4548"/>
                  </a:cubicBezTo>
                  <a:cubicBezTo>
                    <a:pt x="8562" y="5245"/>
                    <a:pt x="8767" y="11021"/>
                    <a:pt x="8767" y="11021"/>
                  </a:cubicBezTo>
                  <a:lnTo>
                    <a:pt x="11060" y="11021"/>
                  </a:lnTo>
                  <a:lnTo>
                    <a:pt x="10159" y="1599"/>
                  </a:lnTo>
                  <a:lnTo>
                    <a:pt x="7907" y="1639"/>
                  </a:lnTo>
                  <a:lnTo>
                    <a:pt x="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2"/>
            <p:cNvSpPr/>
            <p:nvPr/>
          </p:nvSpPr>
          <p:spPr>
            <a:xfrm>
              <a:off x="2188237" y="3122581"/>
              <a:ext cx="602834" cy="704610"/>
            </a:xfrm>
            <a:custGeom>
              <a:avLst/>
              <a:gdLst/>
              <a:ahLst/>
              <a:cxnLst/>
              <a:rect l="l" t="t" r="r" b="b"/>
              <a:pathLst>
                <a:path w="11215" h="11267" extrusionOk="0">
                  <a:moveTo>
                    <a:pt x="1" y="1"/>
                  </a:moveTo>
                  <a:lnTo>
                    <a:pt x="452" y="11267"/>
                  </a:lnTo>
                  <a:lnTo>
                    <a:pt x="3277" y="11267"/>
                  </a:lnTo>
                  <a:cubicBezTo>
                    <a:pt x="3277" y="11267"/>
                    <a:pt x="2785" y="5777"/>
                    <a:pt x="2991" y="5326"/>
                  </a:cubicBezTo>
                  <a:cubicBezTo>
                    <a:pt x="3146" y="4984"/>
                    <a:pt x="4292" y="4312"/>
                    <a:pt x="5587" y="4312"/>
                  </a:cubicBezTo>
                  <a:cubicBezTo>
                    <a:pt x="5999" y="4312"/>
                    <a:pt x="6426" y="4380"/>
                    <a:pt x="6841" y="4548"/>
                  </a:cubicBezTo>
                  <a:cubicBezTo>
                    <a:pt x="8563" y="5245"/>
                    <a:pt x="8767" y="11021"/>
                    <a:pt x="8767" y="11021"/>
                  </a:cubicBezTo>
                  <a:lnTo>
                    <a:pt x="11214" y="11021"/>
                  </a:lnTo>
                  <a:lnTo>
                    <a:pt x="9710" y="2254"/>
                  </a:lnTo>
                  <a:lnTo>
                    <a:pt x="7458" y="2296"/>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2"/>
            <p:cNvSpPr/>
            <p:nvPr/>
          </p:nvSpPr>
          <p:spPr>
            <a:xfrm>
              <a:off x="2711032" y="3312824"/>
              <a:ext cx="97400" cy="486792"/>
            </a:xfrm>
            <a:custGeom>
              <a:avLst/>
              <a:gdLst/>
              <a:ahLst/>
              <a:cxnLst/>
              <a:rect l="l" t="t" r="r" b="b"/>
              <a:pathLst>
                <a:path w="1812" h="7784" extrusionOk="0">
                  <a:moveTo>
                    <a:pt x="90" y="0"/>
                  </a:moveTo>
                  <a:lnTo>
                    <a:pt x="1" y="12"/>
                  </a:lnTo>
                  <a:lnTo>
                    <a:pt x="1442" y="7751"/>
                  </a:lnTo>
                  <a:lnTo>
                    <a:pt x="1811" y="7783"/>
                  </a:lnTo>
                  <a:lnTo>
                    <a:pt x="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2"/>
            <p:cNvSpPr/>
            <p:nvPr/>
          </p:nvSpPr>
          <p:spPr>
            <a:xfrm>
              <a:off x="2202212" y="3155914"/>
              <a:ext cx="522636" cy="214754"/>
            </a:xfrm>
            <a:custGeom>
              <a:avLst/>
              <a:gdLst/>
              <a:ahLst/>
              <a:cxnLst/>
              <a:rect l="l" t="t" r="r" b="b"/>
              <a:pathLst>
                <a:path w="9723" h="3434" extrusionOk="0">
                  <a:moveTo>
                    <a:pt x="1" y="0"/>
                  </a:moveTo>
                  <a:lnTo>
                    <a:pt x="41" y="2404"/>
                  </a:lnTo>
                  <a:lnTo>
                    <a:pt x="9722" y="3433"/>
                  </a:lnTo>
                  <a:lnTo>
                    <a:pt x="9318" y="1929"/>
                  </a:lnTo>
                  <a:lnTo>
                    <a:pt x="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2"/>
            <p:cNvSpPr/>
            <p:nvPr/>
          </p:nvSpPr>
          <p:spPr>
            <a:xfrm>
              <a:off x="1732417" y="2438531"/>
              <a:ext cx="471463" cy="704360"/>
            </a:xfrm>
            <a:custGeom>
              <a:avLst/>
              <a:gdLst/>
              <a:ahLst/>
              <a:cxnLst/>
              <a:rect l="l" t="t" r="r" b="b"/>
              <a:pathLst>
                <a:path w="8771" h="11263" extrusionOk="0">
                  <a:moveTo>
                    <a:pt x="984" y="1"/>
                  </a:moveTo>
                  <a:lnTo>
                    <a:pt x="1" y="10407"/>
                  </a:lnTo>
                  <a:lnTo>
                    <a:pt x="8770" y="11262"/>
                  </a:lnTo>
                  <a:lnTo>
                    <a:pt x="8770" y="11262"/>
                  </a:lnTo>
                  <a:lnTo>
                    <a:pt x="8742" y="472"/>
                  </a:lnTo>
                  <a:lnTo>
                    <a:pt x="7555" y="322"/>
                  </a:lnTo>
                  <a:lnTo>
                    <a:pt x="7047" y="3974"/>
                  </a:lnTo>
                  <a:lnTo>
                    <a:pt x="7047" y="5858"/>
                  </a:lnTo>
                  <a:lnTo>
                    <a:pt x="6432" y="6337"/>
                  </a:lnTo>
                  <a:lnTo>
                    <a:pt x="4262" y="5777"/>
                  </a:lnTo>
                  <a:lnTo>
                    <a:pt x="5040" y="553"/>
                  </a:lnTo>
                  <a:lnTo>
                    <a:pt x="9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2"/>
            <p:cNvSpPr/>
            <p:nvPr/>
          </p:nvSpPr>
          <p:spPr>
            <a:xfrm>
              <a:off x="1890932" y="2112516"/>
              <a:ext cx="257689" cy="697606"/>
            </a:xfrm>
            <a:custGeom>
              <a:avLst/>
              <a:gdLst/>
              <a:ahLst/>
              <a:cxnLst/>
              <a:rect l="l" t="t" r="r" b="b"/>
              <a:pathLst>
                <a:path w="4794" h="11155" extrusionOk="0">
                  <a:moveTo>
                    <a:pt x="2797" y="1"/>
                  </a:moveTo>
                  <a:lnTo>
                    <a:pt x="522" y="1384"/>
                  </a:lnTo>
                  <a:lnTo>
                    <a:pt x="0" y="9956"/>
                  </a:lnTo>
                  <a:lnTo>
                    <a:pt x="616" y="11154"/>
                  </a:lnTo>
                  <a:lnTo>
                    <a:pt x="1045" y="9095"/>
                  </a:lnTo>
                  <a:lnTo>
                    <a:pt x="2274" y="9187"/>
                  </a:lnTo>
                  <a:lnTo>
                    <a:pt x="3472" y="7590"/>
                  </a:lnTo>
                  <a:lnTo>
                    <a:pt x="4732" y="7375"/>
                  </a:lnTo>
                  <a:lnTo>
                    <a:pt x="4794" y="5408"/>
                  </a:lnTo>
                  <a:cubicBezTo>
                    <a:pt x="4794" y="5408"/>
                    <a:pt x="2828" y="93"/>
                    <a:pt x="279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2"/>
            <p:cNvSpPr/>
            <p:nvPr/>
          </p:nvSpPr>
          <p:spPr>
            <a:xfrm>
              <a:off x="1902489" y="2143348"/>
              <a:ext cx="163676" cy="407682"/>
            </a:xfrm>
            <a:custGeom>
              <a:avLst/>
              <a:gdLst/>
              <a:ahLst/>
              <a:cxnLst/>
              <a:rect l="l" t="t" r="r" b="b"/>
              <a:pathLst>
                <a:path w="3045" h="6519" extrusionOk="0">
                  <a:moveTo>
                    <a:pt x="2797" y="0"/>
                  </a:moveTo>
                  <a:lnTo>
                    <a:pt x="1" y="3701"/>
                  </a:lnTo>
                  <a:lnTo>
                    <a:pt x="90" y="6519"/>
                  </a:lnTo>
                  <a:lnTo>
                    <a:pt x="3045" y="766"/>
                  </a:lnTo>
                  <a:lnTo>
                    <a:pt x="2797" y="0"/>
                  </a:lnTo>
                  <a:close/>
                </a:path>
              </a:pathLst>
            </a:custGeom>
            <a:solidFill>
              <a:srgbClr val="5C463F">
                <a:alpha val="59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2"/>
            <p:cNvSpPr/>
            <p:nvPr/>
          </p:nvSpPr>
          <p:spPr>
            <a:xfrm>
              <a:off x="1970217" y="3098253"/>
              <a:ext cx="235866" cy="718681"/>
            </a:xfrm>
            <a:custGeom>
              <a:avLst/>
              <a:gdLst/>
              <a:ahLst/>
              <a:cxnLst/>
              <a:rect l="l" t="t" r="r" b="b"/>
              <a:pathLst>
                <a:path w="4388" h="11492" extrusionOk="0">
                  <a:moveTo>
                    <a:pt x="860" y="1"/>
                  </a:moveTo>
                  <a:lnTo>
                    <a:pt x="1" y="11491"/>
                  </a:lnTo>
                  <a:lnTo>
                    <a:pt x="4388" y="11405"/>
                  </a:lnTo>
                  <a:lnTo>
                    <a:pt x="4358" y="615"/>
                  </a:lnTo>
                  <a:lnTo>
                    <a:pt x="860" y="1"/>
                  </a:lnTo>
                  <a:close/>
                </a:path>
              </a:pathLst>
            </a:custGeom>
            <a:solidFill>
              <a:srgbClr val="4A212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2"/>
            <p:cNvSpPr/>
            <p:nvPr/>
          </p:nvSpPr>
          <p:spPr>
            <a:xfrm>
              <a:off x="1105933" y="2231028"/>
              <a:ext cx="905085" cy="987717"/>
            </a:xfrm>
            <a:custGeom>
              <a:avLst/>
              <a:gdLst/>
              <a:ahLst/>
              <a:cxnLst/>
              <a:rect l="l" t="t" r="r" b="b"/>
              <a:pathLst>
                <a:path w="16838" h="15794" extrusionOk="0">
                  <a:moveTo>
                    <a:pt x="15260" y="1"/>
                  </a:moveTo>
                  <a:lnTo>
                    <a:pt x="271" y="2219"/>
                  </a:lnTo>
                  <a:lnTo>
                    <a:pt x="1" y="8353"/>
                  </a:lnTo>
                  <a:lnTo>
                    <a:pt x="219" y="15794"/>
                  </a:lnTo>
                  <a:lnTo>
                    <a:pt x="16838" y="13099"/>
                  </a:lnTo>
                  <a:lnTo>
                    <a:pt x="14698" y="8178"/>
                  </a:lnTo>
                  <a:lnTo>
                    <a:pt x="152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2"/>
            <p:cNvSpPr/>
            <p:nvPr/>
          </p:nvSpPr>
          <p:spPr>
            <a:xfrm>
              <a:off x="1700434" y="2701382"/>
              <a:ext cx="116643" cy="304495"/>
            </a:xfrm>
            <a:custGeom>
              <a:avLst/>
              <a:gdLst/>
              <a:ahLst/>
              <a:cxnLst/>
              <a:rect l="l" t="t" r="r" b="b"/>
              <a:pathLst>
                <a:path w="2170" h="4869" extrusionOk="0">
                  <a:moveTo>
                    <a:pt x="2092" y="0"/>
                  </a:moveTo>
                  <a:lnTo>
                    <a:pt x="0" y="365"/>
                  </a:lnTo>
                  <a:lnTo>
                    <a:pt x="76" y="4869"/>
                  </a:lnTo>
                  <a:lnTo>
                    <a:pt x="2169" y="4504"/>
                  </a:lnTo>
                  <a:lnTo>
                    <a:pt x="2092" y="0"/>
                  </a:lnTo>
                  <a:close/>
                </a:path>
              </a:pathLst>
            </a:custGeom>
            <a:solidFill>
              <a:srgbClr val="5E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2"/>
            <p:cNvSpPr/>
            <p:nvPr/>
          </p:nvSpPr>
          <p:spPr>
            <a:xfrm>
              <a:off x="1700434" y="2701382"/>
              <a:ext cx="116643" cy="304495"/>
            </a:xfrm>
            <a:custGeom>
              <a:avLst/>
              <a:gdLst/>
              <a:ahLst/>
              <a:cxnLst/>
              <a:rect l="l" t="t" r="r" b="b"/>
              <a:pathLst>
                <a:path w="2170" h="4869" extrusionOk="0">
                  <a:moveTo>
                    <a:pt x="2092" y="0"/>
                  </a:moveTo>
                  <a:lnTo>
                    <a:pt x="0" y="365"/>
                  </a:lnTo>
                  <a:lnTo>
                    <a:pt x="76" y="4869"/>
                  </a:lnTo>
                  <a:lnTo>
                    <a:pt x="2169" y="4504"/>
                  </a:lnTo>
                  <a:lnTo>
                    <a:pt x="20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2"/>
            <p:cNvSpPr/>
            <p:nvPr/>
          </p:nvSpPr>
          <p:spPr>
            <a:xfrm>
              <a:off x="1106202" y="2231028"/>
              <a:ext cx="819994" cy="532945"/>
            </a:xfrm>
            <a:custGeom>
              <a:avLst/>
              <a:gdLst/>
              <a:ahLst/>
              <a:cxnLst/>
              <a:rect l="l" t="t" r="r" b="b"/>
              <a:pathLst>
                <a:path w="15255" h="8522" extrusionOk="0">
                  <a:moveTo>
                    <a:pt x="15255" y="1"/>
                  </a:moveTo>
                  <a:lnTo>
                    <a:pt x="266" y="2219"/>
                  </a:lnTo>
                  <a:lnTo>
                    <a:pt x="0" y="8521"/>
                  </a:lnTo>
                  <a:lnTo>
                    <a:pt x="14904" y="5117"/>
                  </a:lnTo>
                  <a:lnTo>
                    <a:pt x="15255" y="1"/>
                  </a:lnTo>
                  <a:close/>
                </a:path>
              </a:pathLst>
            </a:custGeom>
            <a:solidFill>
              <a:srgbClr val="5C463F">
                <a:alpha val="59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2"/>
            <p:cNvSpPr/>
            <p:nvPr/>
          </p:nvSpPr>
          <p:spPr>
            <a:xfrm>
              <a:off x="1983225" y="3047221"/>
              <a:ext cx="27790" cy="8192"/>
            </a:xfrm>
            <a:custGeom>
              <a:avLst/>
              <a:gdLst/>
              <a:ahLst/>
              <a:cxnLst/>
              <a:rect l="l" t="t" r="r" b="b"/>
              <a:pathLst>
                <a:path w="517" h="131" extrusionOk="0">
                  <a:moveTo>
                    <a:pt x="495" y="0"/>
                  </a:moveTo>
                  <a:lnTo>
                    <a:pt x="0" y="131"/>
                  </a:lnTo>
                  <a:lnTo>
                    <a:pt x="517" y="48"/>
                  </a:lnTo>
                  <a:lnTo>
                    <a:pt x="495" y="0"/>
                  </a:lnTo>
                  <a:close/>
                </a:path>
              </a:pathLst>
            </a:custGeom>
            <a:solidFill>
              <a:srgbClr val="5E2C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2"/>
            <p:cNvSpPr/>
            <p:nvPr/>
          </p:nvSpPr>
          <p:spPr>
            <a:xfrm>
              <a:off x="1117705" y="3048535"/>
              <a:ext cx="909976" cy="768398"/>
            </a:xfrm>
            <a:custGeom>
              <a:avLst/>
              <a:gdLst/>
              <a:ahLst/>
              <a:cxnLst/>
              <a:rect l="l" t="t" r="r" b="b"/>
              <a:pathLst>
                <a:path w="16929" h="12287" extrusionOk="0">
                  <a:moveTo>
                    <a:pt x="16777" y="1"/>
                  </a:moveTo>
                  <a:lnTo>
                    <a:pt x="0" y="2722"/>
                  </a:lnTo>
                  <a:lnTo>
                    <a:pt x="1488" y="12286"/>
                  </a:lnTo>
                  <a:lnTo>
                    <a:pt x="16928" y="12200"/>
                  </a:lnTo>
                  <a:lnTo>
                    <a:pt x="167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2"/>
            <p:cNvSpPr/>
            <p:nvPr/>
          </p:nvSpPr>
          <p:spPr>
            <a:xfrm>
              <a:off x="1362224" y="3263543"/>
              <a:ext cx="380191" cy="556459"/>
            </a:xfrm>
            <a:custGeom>
              <a:avLst/>
              <a:gdLst/>
              <a:ahLst/>
              <a:cxnLst/>
              <a:rect l="l" t="t" r="r" b="b"/>
              <a:pathLst>
                <a:path w="7073" h="8898" extrusionOk="0">
                  <a:moveTo>
                    <a:pt x="3100" y="1"/>
                  </a:moveTo>
                  <a:cubicBezTo>
                    <a:pt x="1427" y="1"/>
                    <a:pt x="1" y="3315"/>
                    <a:pt x="407" y="8897"/>
                  </a:cubicBezTo>
                  <a:lnTo>
                    <a:pt x="7072" y="8897"/>
                  </a:lnTo>
                  <a:cubicBezTo>
                    <a:pt x="6327" y="2709"/>
                    <a:pt x="4613" y="1"/>
                    <a:pt x="3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2"/>
            <p:cNvSpPr/>
            <p:nvPr/>
          </p:nvSpPr>
          <p:spPr>
            <a:xfrm>
              <a:off x="1399797" y="3287058"/>
              <a:ext cx="308432" cy="509368"/>
            </a:xfrm>
            <a:custGeom>
              <a:avLst/>
              <a:gdLst/>
              <a:ahLst/>
              <a:cxnLst/>
              <a:rect l="l" t="t" r="r" b="b"/>
              <a:pathLst>
                <a:path w="5738" h="8145" extrusionOk="0">
                  <a:moveTo>
                    <a:pt x="2515" y="0"/>
                  </a:moveTo>
                  <a:cubicBezTo>
                    <a:pt x="1158" y="0"/>
                    <a:pt x="0" y="3034"/>
                    <a:pt x="330" y="8145"/>
                  </a:cubicBezTo>
                  <a:lnTo>
                    <a:pt x="5738" y="8145"/>
                  </a:lnTo>
                  <a:cubicBezTo>
                    <a:pt x="5134" y="2479"/>
                    <a:pt x="3743" y="0"/>
                    <a:pt x="2515" y="0"/>
                  </a:cubicBezTo>
                  <a:close/>
                </a:path>
              </a:pathLst>
            </a:custGeom>
            <a:solidFill>
              <a:srgbClr val="684338">
                <a:alpha val="84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2"/>
            <p:cNvSpPr/>
            <p:nvPr/>
          </p:nvSpPr>
          <p:spPr>
            <a:xfrm>
              <a:off x="1462741" y="3287120"/>
              <a:ext cx="245434" cy="509305"/>
            </a:xfrm>
            <a:custGeom>
              <a:avLst/>
              <a:gdLst/>
              <a:ahLst/>
              <a:cxnLst/>
              <a:rect l="l" t="t" r="r" b="b"/>
              <a:pathLst>
                <a:path w="4566" h="8144" extrusionOk="0">
                  <a:moveTo>
                    <a:pt x="1345" y="1"/>
                  </a:moveTo>
                  <a:cubicBezTo>
                    <a:pt x="900" y="1"/>
                    <a:pt x="476" y="328"/>
                    <a:pt x="119" y="948"/>
                  </a:cubicBezTo>
                  <a:cubicBezTo>
                    <a:pt x="0" y="2395"/>
                    <a:pt x="211" y="4089"/>
                    <a:pt x="795" y="5810"/>
                  </a:cubicBezTo>
                  <a:cubicBezTo>
                    <a:pt x="1068" y="6619"/>
                    <a:pt x="1415" y="7401"/>
                    <a:pt x="1834" y="8144"/>
                  </a:cubicBezTo>
                  <a:lnTo>
                    <a:pt x="4565" y="8144"/>
                  </a:lnTo>
                  <a:cubicBezTo>
                    <a:pt x="3962" y="2479"/>
                    <a:pt x="2572" y="1"/>
                    <a:pt x="13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2"/>
            <p:cNvSpPr/>
            <p:nvPr/>
          </p:nvSpPr>
          <p:spPr>
            <a:xfrm>
              <a:off x="1114695" y="3070111"/>
              <a:ext cx="897398" cy="243396"/>
            </a:xfrm>
            <a:custGeom>
              <a:avLst/>
              <a:gdLst/>
              <a:ahLst/>
              <a:cxnLst/>
              <a:rect l="l" t="t" r="r" b="b"/>
              <a:pathLst>
                <a:path w="16695" h="3892" extrusionOk="0">
                  <a:moveTo>
                    <a:pt x="16449" y="0"/>
                  </a:moveTo>
                  <a:lnTo>
                    <a:pt x="1" y="1946"/>
                  </a:lnTo>
                  <a:lnTo>
                    <a:pt x="328" y="3892"/>
                  </a:lnTo>
                  <a:lnTo>
                    <a:pt x="16695" y="1372"/>
                  </a:lnTo>
                  <a:lnTo>
                    <a:pt x="16449" y="0"/>
                  </a:lnTo>
                  <a:close/>
                </a:path>
              </a:pathLst>
            </a:custGeom>
            <a:solidFill>
              <a:srgbClr val="5C463F">
                <a:alpha val="59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2"/>
            <p:cNvSpPr/>
            <p:nvPr/>
          </p:nvSpPr>
          <p:spPr>
            <a:xfrm>
              <a:off x="2010961" y="3080304"/>
              <a:ext cx="270536" cy="728937"/>
            </a:xfrm>
            <a:custGeom>
              <a:avLst/>
              <a:gdLst/>
              <a:ahLst/>
              <a:cxnLst/>
              <a:rect l="l" t="t" r="r" b="b"/>
              <a:pathLst>
                <a:path w="5033" h="11656" extrusionOk="0">
                  <a:moveTo>
                    <a:pt x="1" y="0"/>
                  </a:moveTo>
                  <a:lnTo>
                    <a:pt x="164" y="11655"/>
                  </a:lnTo>
                  <a:lnTo>
                    <a:pt x="5032" y="11594"/>
                  </a:lnTo>
                  <a:lnTo>
                    <a:pt x="3603" y="2131"/>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2"/>
            <p:cNvSpPr/>
            <p:nvPr/>
          </p:nvSpPr>
          <p:spPr>
            <a:xfrm>
              <a:off x="2684747" y="2647286"/>
              <a:ext cx="962385" cy="357527"/>
            </a:xfrm>
            <a:custGeom>
              <a:avLst/>
              <a:gdLst/>
              <a:ahLst/>
              <a:cxnLst/>
              <a:rect l="l" t="t" r="r" b="b"/>
              <a:pathLst>
                <a:path w="17904" h="5717" extrusionOk="0">
                  <a:moveTo>
                    <a:pt x="1" y="1"/>
                  </a:moveTo>
                  <a:lnTo>
                    <a:pt x="152" y="5717"/>
                  </a:lnTo>
                  <a:lnTo>
                    <a:pt x="17904" y="4978"/>
                  </a:lnTo>
                  <a:lnTo>
                    <a:pt x="17747" y="2070"/>
                  </a:lnTo>
                  <a:lnTo>
                    <a:pt x="1" y="1"/>
                  </a:lnTo>
                  <a:close/>
                </a:path>
              </a:pathLst>
            </a:custGeom>
            <a:solidFill>
              <a:srgbClr val="684338">
                <a:alpha val="84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2"/>
            <p:cNvSpPr/>
            <p:nvPr/>
          </p:nvSpPr>
          <p:spPr>
            <a:xfrm>
              <a:off x="2549345" y="2106763"/>
              <a:ext cx="1141811" cy="815989"/>
            </a:xfrm>
            <a:custGeom>
              <a:avLst/>
              <a:gdLst/>
              <a:ahLst/>
              <a:cxnLst/>
              <a:rect l="l" t="t" r="r" b="b"/>
              <a:pathLst>
                <a:path w="21242" h="13048" extrusionOk="0">
                  <a:moveTo>
                    <a:pt x="226" y="1"/>
                  </a:moveTo>
                  <a:lnTo>
                    <a:pt x="0" y="328"/>
                  </a:lnTo>
                  <a:lnTo>
                    <a:pt x="3012" y="13048"/>
                  </a:lnTo>
                  <a:lnTo>
                    <a:pt x="21017" y="13048"/>
                  </a:lnTo>
                  <a:lnTo>
                    <a:pt x="21241" y="12720"/>
                  </a:lnTo>
                  <a:lnTo>
                    <a:pt x="17657" y="902"/>
                  </a:lnTo>
                  <a:lnTo>
                    <a:pt x="14410" y="328"/>
                  </a:lnTo>
                  <a:lnTo>
                    <a:pt x="12337" y="1757"/>
                  </a:lnTo>
                  <a:lnTo>
                    <a:pt x="10908" y="1496"/>
                  </a:lnTo>
                  <a:lnTo>
                    <a:pt x="10785" y="328"/>
                  </a:lnTo>
                  <a:lnTo>
                    <a:pt x="2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2"/>
            <p:cNvSpPr/>
            <p:nvPr/>
          </p:nvSpPr>
          <p:spPr>
            <a:xfrm>
              <a:off x="2561493" y="2106763"/>
              <a:ext cx="1129663" cy="795477"/>
            </a:xfrm>
            <a:custGeom>
              <a:avLst/>
              <a:gdLst/>
              <a:ahLst/>
              <a:cxnLst/>
              <a:rect l="l" t="t" r="r" b="b"/>
              <a:pathLst>
                <a:path w="21016" h="12720" extrusionOk="0">
                  <a:moveTo>
                    <a:pt x="0" y="1"/>
                  </a:moveTo>
                  <a:lnTo>
                    <a:pt x="3011" y="12720"/>
                  </a:lnTo>
                  <a:lnTo>
                    <a:pt x="21015" y="12720"/>
                  </a:lnTo>
                  <a:lnTo>
                    <a:pt x="18005" y="1"/>
                  </a:lnTo>
                  <a:lnTo>
                    <a:pt x="14410" y="1"/>
                  </a:lnTo>
                  <a:lnTo>
                    <a:pt x="12337" y="1430"/>
                  </a:lnTo>
                  <a:lnTo>
                    <a:pt x="10908" y="1168"/>
                  </a:lnTo>
                  <a:lnTo>
                    <a:pt x="107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2"/>
            <p:cNvSpPr/>
            <p:nvPr/>
          </p:nvSpPr>
          <p:spPr>
            <a:xfrm>
              <a:off x="2561493" y="2106763"/>
              <a:ext cx="982327" cy="448456"/>
            </a:xfrm>
            <a:custGeom>
              <a:avLst/>
              <a:gdLst/>
              <a:ahLst/>
              <a:cxnLst/>
              <a:rect l="l" t="t" r="r" b="b"/>
              <a:pathLst>
                <a:path w="18275" h="7171" extrusionOk="0">
                  <a:moveTo>
                    <a:pt x="0" y="1"/>
                  </a:moveTo>
                  <a:lnTo>
                    <a:pt x="1697" y="7170"/>
                  </a:lnTo>
                  <a:lnTo>
                    <a:pt x="18274" y="1139"/>
                  </a:lnTo>
                  <a:lnTo>
                    <a:pt x="18005" y="1"/>
                  </a:lnTo>
                  <a:lnTo>
                    <a:pt x="14410" y="1"/>
                  </a:lnTo>
                  <a:lnTo>
                    <a:pt x="12337" y="1430"/>
                  </a:lnTo>
                  <a:lnTo>
                    <a:pt x="10908" y="1168"/>
                  </a:lnTo>
                  <a:lnTo>
                    <a:pt x="1078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2"/>
            <p:cNvSpPr/>
            <p:nvPr/>
          </p:nvSpPr>
          <p:spPr>
            <a:xfrm>
              <a:off x="2771718" y="2824083"/>
              <a:ext cx="82671" cy="41087"/>
            </a:xfrm>
            <a:custGeom>
              <a:avLst/>
              <a:gdLst/>
              <a:ahLst/>
              <a:cxnLst/>
              <a:rect l="l" t="t" r="r" b="b"/>
              <a:pathLst>
                <a:path w="1538" h="657" extrusionOk="0">
                  <a:moveTo>
                    <a:pt x="1" y="1"/>
                  </a:moveTo>
                  <a:lnTo>
                    <a:pt x="206" y="656"/>
                  </a:lnTo>
                  <a:lnTo>
                    <a:pt x="1538" y="656"/>
                  </a:lnTo>
                  <a:lnTo>
                    <a:pt x="13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2"/>
            <p:cNvSpPr/>
            <p:nvPr/>
          </p:nvSpPr>
          <p:spPr>
            <a:xfrm>
              <a:off x="2776126" y="2538531"/>
              <a:ext cx="82671" cy="41025"/>
            </a:xfrm>
            <a:custGeom>
              <a:avLst/>
              <a:gdLst/>
              <a:ahLst/>
              <a:cxnLst/>
              <a:rect l="l" t="t" r="r" b="b"/>
              <a:pathLst>
                <a:path w="1538" h="656" extrusionOk="0">
                  <a:moveTo>
                    <a:pt x="1" y="0"/>
                  </a:moveTo>
                  <a:lnTo>
                    <a:pt x="207" y="655"/>
                  </a:lnTo>
                  <a:lnTo>
                    <a:pt x="1537" y="655"/>
                  </a:lnTo>
                  <a:lnTo>
                    <a:pt x="1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2"/>
            <p:cNvSpPr/>
            <p:nvPr/>
          </p:nvSpPr>
          <p:spPr>
            <a:xfrm>
              <a:off x="3374013" y="2774177"/>
              <a:ext cx="82618" cy="41025"/>
            </a:xfrm>
            <a:custGeom>
              <a:avLst/>
              <a:gdLst/>
              <a:ahLst/>
              <a:cxnLst/>
              <a:rect l="l" t="t" r="r" b="b"/>
              <a:pathLst>
                <a:path w="1537" h="656" extrusionOk="0">
                  <a:moveTo>
                    <a:pt x="0" y="1"/>
                  </a:moveTo>
                  <a:lnTo>
                    <a:pt x="205" y="656"/>
                  </a:lnTo>
                  <a:lnTo>
                    <a:pt x="1537" y="656"/>
                  </a:lnTo>
                  <a:lnTo>
                    <a:pt x="1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2"/>
            <p:cNvSpPr/>
            <p:nvPr/>
          </p:nvSpPr>
          <p:spPr>
            <a:xfrm>
              <a:off x="3524896" y="2698568"/>
              <a:ext cx="82564" cy="41025"/>
            </a:xfrm>
            <a:custGeom>
              <a:avLst/>
              <a:gdLst/>
              <a:ahLst/>
              <a:cxnLst/>
              <a:rect l="l" t="t" r="r" b="b"/>
              <a:pathLst>
                <a:path w="1536" h="656" extrusionOk="0">
                  <a:moveTo>
                    <a:pt x="1" y="1"/>
                  </a:moveTo>
                  <a:lnTo>
                    <a:pt x="205" y="656"/>
                  </a:lnTo>
                  <a:lnTo>
                    <a:pt x="1536" y="656"/>
                  </a:lnTo>
                  <a:lnTo>
                    <a:pt x="13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2"/>
            <p:cNvSpPr/>
            <p:nvPr/>
          </p:nvSpPr>
          <p:spPr>
            <a:xfrm>
              <a:off x="2920397" y="2280996"/>
              <a:ext cx="82671" cy="41025"/>
            </a:xfrm>
            <a:custGeom>
              <a:avLst/>
              <a:gdLst/>
              <a:ahLst/>
              <a:cxnLst/>
              <a:rect l="l" t="t" r="r" b="b"/>
              <a:pathLst>
                <a:path w="1538" h="656" extrusionOk="0">
                  <a:moveTo>
                    <a:pt x="1" y="0"/>
                  </a:moveTo>
                  <a:lnTo>
                    <a:pt x="205" y="656"/>
                  </a:lnTo>
                  <a:lnTo>
                    <a:pt x="1537" y="656"/>
                  </a:lnTo>
                  <a:lnTo>
                    <a:pt x="13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2"/>
            <p:cNvSpPr/>
            <p:nvPr/>
          </p:nvSpPr>
          <p:spPr>
            <a:xfrm>
              <a:off x="2923730" y="2155418"/>
              <a:ext cx="82618" cy="41087"/>
            </a:xfrm>
            <a:custGeom>
              <a:avLst/>
              <a:gdLst/>
              <a:ahLst/>
              <a:cxnLst/>
              <a:rect l="l" t="t" r="r" b="b"/>
              <a:pathLst>
                <a:path w="1537" h="657" extrusionOk="0">
                  <a:moveTo>
                    <a:pt x="0" y="1"/>
                  </a:moveTo>
                  <a:lnTo>
                    <a:pt x="205" y="656"/>
                  </a:lnTo>
                  <a:lnTo>
                    <a:pt x="1537" y="656"/>
                  </a:lnTo>
                  <a:lnTo>
                    <a:pt x="133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2"/>
            <p:cNvSpPr/>
            <p:nvPr/>
          </p:nvSpPr>
          <p:spPr>
            <a:xfrm>
              <a:off x="2954530" y="2662670"/>
              <a:ext cx="82618" cy="41087"/>
            </a:xfrm>
            <a:custGeom>
              <a:avLst/>
              <a:gdLst/>
              <a:ahLst/>
              <a:cxnLst/>
              <a:rect l="l" t="t" r="r" b="b"/>
              <a:pathLst>
                <a:path w="1537" h="657" extrusionOk="0">
                  <a:moveTo>
                    <a:pt x="1" y="1"/>
                  </a:moveTo>
                  <a:lnTo>
                    <a:pt x="206" y="656"/>
                  </a:lnTo>
                  <a:lnTo>
                    <a:pt x="1536" y="656"/>
                  </a:lnTo>
                  <a:lnTo>
                    <a:pt x="13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2"/>
            <p:cNvSpPr/>
            <p:nvPr/>
          </p:nvSpPr>
          <p:spPr>
            <a:xfrm>
              <a:off x="3197329" y="2803633"/>
              <a:ext cx="82618" cy="41025"/>
            </a:xfrm>
            <a:custGeom>
              <a:avLst/>
              <a:gdLst/>
              <a:ahLst/>
              <a:cxnLst/>
              <a:rect l="l" t="t" r="r" b="b"/>
              <a:pathLst>
                <a:path w="1537" h="656" extrusionOk="0">
                  <a:moveTo>
                    <a:pt x="0" y="0"/>
                  </a:moveTo>
                  <a:lnTo>
                    <a:pt x="205" y="656"/>
                  </a:lnTo>
                  <a:lnTo>
                    <a:pt x="1537" y="656"/>
                  </a:lnTo>
                  <a:lnTo>
                    <a:pt x="133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2"/>
            <p:cNvSpPr/>
            <p:nvPr/>
          </p:nvSpPr>
          <p:spPr>
            <a:xfrm>
              <a:off x="2617610" y="2232278"/>
              <a:ext cx="82671" cy="41087"/>
            </a:xfrm>
            <a:custGeom>
              <a:avLst/>
              <a:gdLst/>
              <a:ahLst/>
              <a:cxnLst/>
              <a:rect l="l" t="t" r="r" b="b"/>
              <a:pathLst>
                <a:path w="1538" h="657" extrusionOk="0">
                  <a:moveTo>
                    <a:pt x="1" y="1"/>
                  </a:moveTo>
                  <a:lnTo>
                    <a:pt x="205" y="656"/>
                  </a:lnTo>
                  <a:lnTo>
                    <a:pt x="1537" y="656"/>
                  </a:lnTo>
                  <a:lnTo>
                    <a:pt x="13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2"/>
            <p:cNvSpPr/>
            <p:nvPr/>
          </p:nvSpPr>
          <p:spPr>
            <a:xfrm>
              <a:off x="3246244" y="2537155"/>
              <a:ext cx="82671" cy="41025"/>
            </a:xfrm>
            <a:custGeom>
              <a:avLst/>
              <a:gdLst/>
              <a:ahLst/>
              <a:cxnLst/>
              <a:rect l="l" t="t" r="r" b="b"/>
              <a:pathLst>
                <a:path w="1538" h="656" extrusionOk="0">
                  <a:moveTo>
                    <a:pt x="1" y="0"/>
                  </a:moveTo>
                  <a:lnTo>
                    <a:pt x="207" y="656"/>
                  </a:lnTo>
                  <a:lnTo>
                    <a:pt x="1537" y="656"/>
                  </a:lnTo>
                  <a:lnTo>
                    <a:pt x="1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2"/>
            <p:cNvSpPr/>
            <p:nvPr/>
          </p:nvSpPr>
          <p:spPr>
            <a:xfrm>
              <a:off x="3462059" y="2475679"/>
              <a:ext cx="82671" cy="41025"/>
            </a:xfrm>
            <a:custGeom>
              <a:avLst/>
              <a:gdLst/>
              <a:ahLst/>
              <a:cxnLst/>
              <a:rect l="l" t="t" r="r" b="b"/>
              <a:pathLst>
                <a:path w="1538" h="656" extrusionOk="0">
                  <a:moveTo>
                    <a:pt x="0" y="1"/>
                  </a:moveTo>
                  <a:lnTo>
                    <a:pt x="207" y="656"/>
                  </a:lnTo>
                  <a:lnTo>
                    <a:pt x="1537" y="656"/>
                  </a:lnTo>
                  <a:lnTo>
                    <a:pt x="13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2"/>
            <p:cNvSpPr/>
            <p:nvPr/>
          </p:nvSpPr>
          <p:spPr>
            <a:xfrm>
              <a:off x="3383904" y="2305324"/>
              <a:ext cx="82671" cy="41025"/>
            </a:xfrm>
            <a:custGeom>
              <a:avLst/>
              <a:gdLst/>
              <a:ahLst/>
              <a:cxnLst/>
              <a:rect l="l" t="t" r="r" b="b"/>
              <a:pathLst>
                <a:path w="1538" h="656" extrusionOk="0">
                  <a:moveTo>
                    <a:pt x="1" y="0"/>
                  </a:moveTo>
                  <a:lnTo>
                    <a:pt x="205" y="656"/>
                  </a:lnTo>
                  <a:lnTo>
                    <a:pt x="1538" y="656"/>
                  </a:lnTo>
                  <a:lnTo>
                    <a:pt x="1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2"/>
            <p:cNvSpPr/>
            <p:nvPr/>
          </p:nvSpPr>
          <p:spPr>
            <a:xfrm>
              <a:off x="3377292" y="2142660"/>
              <a:ext cx="82671" cy="41025"/>
            </a:xfrm>
            <a:custGeom>
              <a:avLst/>
              <a:gdLst/>
              <a:ahLst/>
              <a:cxnLst/>
              <a:rect l="l" t="t" r="r" b="b"/>
              <a:pathLst>
                <a:path w="1538" h="656" extrusionOk="0">
                  <a:moveTo>
                    <a:pt x="1" y="0"/>
                  </a:moveTo>
                  <a:lnTo>
                    <a:pt x="205" y="656"/>
                  </a:lnTo>
                  <a:lnTo>
                    <a:pt x="1538" y="656"/>
                  </a:lnTo>
                  <a:lnTo>
                    <a:pt x="1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2"/>
            <p:cNvSpPr/>
            <p:nvPr/>
          </p:nvSpPr>
          <p:spPr>
            <a:xfrm>
              <a:off x="3054670" y="2461608"/>
              <a:ext cx="82671" cy="41087"/>
            </a:xfrm>
            <a:custGeom>
              <a:avLst/>
              <a:gdLst/>
              <a:ahLst/>
              <a:cxnLst/>
              <a:rect l="l" t="t" r="r" b="b"/>
              <a:pathLst>
                <a:path w="1538" h="657" extrusionOk="0">
                  <a:moveTo>
                    <a:pt x="1" y="1"/>
                  </a:moveTo>
                  <a:lnTo>
                    <a:pt x="207" y="656"/>
                  </a:lnTo>
                  <a:lnTo>
                    <a:pt x="1537" y="656"/>
                  </a:lnTo>
                  <a:lnTo>
                    <a:pt x="13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2"/>
            <p:cNvSpPr/>
            <p:nvPr/>
          </p:nvSpPr>
          <p:spPr>
            <a:xfrm>
              <a:off x="2113359" y="3160979"/>
              <a:ext cx="138789" cy="648264"/>
            </a:xfrm>
            <a:custGeom>
              <a:avLst/>
              <a:gdLst/>
              <a:ahLst/>
              <a:cxnLst/>
              <a:rect l="l" t="t" r="r" b="b"/>
              <a:pathLst>
                <a:path w="2582" h="10366" extrusionOk="0">
                  <a:moveTo>
                    <a:pt x="451" y="1"/>
                  </a:moveTo>
                  <a:lnTo>
                    <a:pt x="451" y="2746"/>
                  </a:lnTo>
                  <a:lnTo>
                    <a:pt x="0" y="6720"/>
                  </a:lnTo>
                  <a:lnTo>
                    <a:pt x="532" y="8195"/>
                  </a:lnTo>
                  <a:lnTo>
                    <a:pt x="0" y="10365"/>
                  </a:lnTo>
                  <a:lnTo>
                    <a:pt x="2581" y="10365"/>
                  </a:lnTo>
                  <a:lnTo>
                    <a:pt x="697" y="6761"/>
                  </a:lnTo>
                  <a:lnTo>
                    <a:pt x="820" y="2828"/>
                  </a:lnTo>
                  <a:lnTo>
                    <a:pt x="1698" y="841"/>
                  </a:lnTo>
                  <a:lnTo>
                    <a:pt x="45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2"/>
            <p:cNvSpPr/>
            <p:nvPr/>
          </p:nvSpPr>
          <p:spPr>
            <a:xfrm>
              <a:off x="2089117" y="3121267"/>
              <a:ext cx="121212" cy="687975"/>
            </a:xfrm>
            <a:custGeom>
              <a:avLst/>
              <a:gdLst/>
              <a:ahLst/>
              <a:cxnLst/>
              <a:rect l="l" t="t" r="r" b="b"/>
              <a:pathLst>
                <a:path w="2255" h="11001" extrusionOk="0">
                  <a:moveTo>
                    <a:pt x="82" y="0"/>
                  </a:moveTo>
                  <a:lnTo>
                    <a:pt x="451" y="3381"/>
                  </a:lnTo>
                  <a:lnTo>
                    <a:pt x="1" y="7355"/>
                  </a:lnTo>
                  <a:lnTo>
                    <a:pt x="533" y="8830"/>
                  </a:lnTo>
                  <a:lnTo>
                    <a:pt x="1" y="11000"/>
                  </a:lnTo>
                  <a:lnTo>
                    <a:pt x="2254" y="10939"/>
                  </a:lnTo>
                  <a:lnTo>
                    <a:pt x="697" y="7396"/>
                  </a:lnTo>
                  <a:lnTo>
                    <a:pt x="1005" y="3483"/>
                  </a:lnTo>
                  <a:lnTo>
                    <a:pt x="1742" y="370"/>
                  </a:lnTo>
                  <a:lnTo>
                    <a:pt x="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2"/>
            <p:cNvSpPr/>
            <p:nvPr/>
          </p:nvSpPr>
          <p:spPr>
            <a:xfrm>
              <a:off x="794331" y="3790120"/>
              <a:ext cx="3587227" cy="334513"/>
            </a:xfrm>
            <a:custGeom>
              <a:avLst/>
              <a:gdLst/>
              <a:ahLst/>
              <a:cxnLst/>
              <a:rect l="l" t="t" r="r" b="b"/>
              <a:pathLst>
                <a:path w="66736" h="5349" extrusionOk="0">
                  <a:moveTo>
                    <a:pt x="0" y="1"/>
                  </a:moveTo>
                  <a:lnTo>
                    <a:pt x="0" y="5349"/>
                  </a:lnTo>
                  <a:lnTo>
                    <a:pt x="66735" y="5349"/>
                  </a:lnTo>
                  <a:lnTo>
                    <a:pt x="6673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2"/>
            <p:cNvSpPr/>
            <p:nvPr/>
          </p:nvSpPr>
          <p:spPr>
            <a:xfrm>
              <a:off x="794331" y="3790120"/>
              <a:ext cx="951903" cy="334638"/>
            </a:xfrm>
            <a:custGeom>
              <a:avLst/>
              <a:gdLst/>
              <a:ahLst/>
              <a:cxnLst/>
              <a:rect l="l" t="t" r="r" b="b"/>
              <a:pathLst>
                <a:path w="17709" h="5351" extrusionOk="0">
                  <a:moveTo>
                    <a:pt x="0" y="1"/>
                  </a:moveTo>
                  <a:lnTo>
                    <a:pt x="0" y="5349"/>
                  </a:lnTo>
                  <a:lnTo>
                    <a:pt x="15602" y="5350"/>
                  </a:lnTo>
                  <a:lnTo>
                    <a:pt x="1770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2"/>
            <p:cNvSpPr/>
            <p:nvPr/>
          </p:nvSpPr>
          <p:spPr>
            <a:xfrm>
              <a:off x="2669696" y="3790120"/>
              <a:ext cx="920673" cy="285984"/>
            </a:xfrm>
            <a:custGeom>
              <a:avLst/>
              <a:gdLst/>
              <a:ahLst/>
              <a:cxnLst/>
              <a:rect l="l" t="t" r="r" b="b"/>
              <a:pathLst>
                <a:path w="17128" h="4573" extrusionOk="0">
                  <a:moveTo>
                    <a:pt x="1" y="1"/>
                  </a:moveTo>
                  <a:lnTo>
                    <a:pt x="12851" y="4572"/>
                  </a:lnTo>
                  <a:lnTo>
                    <a:pt x="13677" y="4572"/>
                  </a:lnTo>
                  <a:lnTo>
                    <a:pt x="17127" y="1"/>
                  </a:lnTo>
                  <a:close/>
                </a:path>
              </a:pathLst>
            </a:custGeom>
            <a:solidFill>
              <a:srgbClr val="684338">
                <a:alpha val="84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2"/>
            <p:cNvSpPr/>
            <p:nvPr/>
          </p:nvSpPr>
          <p:spPr>
            <a:xfrm>
              <a:off x="794331" y="3790120"/>
              <a:ext cx="1035327" cy="72981"/>
            </a:xfrm>
            <a:custGeom>
              <a:avLst/>
              <a:gdLst/>
              <a:ahLst/>
              <a:cxnLst/>
              <a:rect l="l" t="t" r="r" b="b"/>
              <a:pathLst>
                <a:path w="19261" h="1167" extrusionOk="0">
                  <a:moveTo>
                    <a:pt x="0" y="1"/>
                  </a:moveTo>
                  <a:lnTo>
                    <a:pt x="0" y="1167"/>
                  </a:lnTo>
                  <a:lnTo>
                    <a:pt x="19260" y="1"/>
                  </a:lnTo>
                  <a:close/>
                </a:path>
              </a:pathLst>
            </a:custGeom>
            <a:solidFill>
              <a:srgbClr val="684338">
                <a:alpha val="84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2"/>
            <p:cNvSpPr/>
            <p:nvPr/>
          </p:nvSpPr>
          <p:spPr>
            <a:xfrm>
              <a:off x="2538325" y="3716949"/>
              <a:ext cx="1843119" cy="171728"/>
            </a:xfrm>
            <a:custGeom>
              <a:avLst/>
              <a:gdLst/>
              <a:ahLst/>
              <a:cxnLst/>
              <a:rect l="l" t="t" r="r" b="b"/>
              <a:pathLst>
                <a:path w="34289" h="2746" extrusionOk="0">
                  <a:moveTo>
                    <a:pt x="11062" y="0"/>
                  </a:moveTo>
                  <a:lnTo>
                    <a:pt x="6269" y="984"/>
                  </a:lnTo>
                  <a:lnTo>
                    <a:pt x="1" y="1352"/>
                  </a:lnTo>
                  <a:lnTo>
                    <a:pt x="22082" y="2746"/>
                  </a:lnTo>
                  <a:lnTo>
                    <a:pt x="34289" y="1264"/>
                  </a:lnTo>
                  <a:lnTo>
                    <a:pt x="31340" y="574"/>
                  </a:lnTo>
                  <a:lnTo>
                    <a:pt x="24131" y="984"/>
                  </a:lnTo>
                  <a:lnTo>
                    <a:pt x="18231" y="901"/>
                  </a:lnTo>
                  <a:lnTo>
                    <a:pt x="1106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2"/>
            <p:cNvSpPr/>
            <p:nvPr/>
          </p:nvSpPr>
          <p:spPr>
            <a:xfrm>
              <a:off x="2538325" y="3718638"/>
              <a:ext cx="1182609" cy="184798"/>
            </a:xfrm>
            <a:custGeom>
              <a:avLst/>
              <a:gdLst/>
              <a:ahLst/>
              <a:cxnLst/>
              <a:rect l="l" t="t" r="r" b="b"/>
              <a:pathLst>
                <a:path w="22001" h="2955" extrusionOk="0">
                  <a:moveTo>
                    <a:pt x="10930" y="1"/>
                  </a:moveTo>
                  <a:lnTo>
                    <a:pt x="6269" y="957"/>
                  </a:lnTo>
                  <a:lnTo>
                    <a:pt x="1" y="1325"/>
                  </a:lnTo>
                  <a:lnTo>
                    <a:pt x="22000" y="2954"/>
                  </a:lnTo>
                  <a:lnTo>
                    <a:pt x="22000" y="2954"/>
                  </a:lnTo>
                  <a:lnTo>
                    <a:pt x="10930" y="1"/>
                  </a:lnTo>
                  <a:close/>
                </a:path>
              </a:pathLst>
            </a:custGeom>
            <a:solidFill>
              <a:srgbClr val="684338">
                <a:alpha val="84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2"/>
            <p:cNvSpPr/>
            <p:nvPr/>
          </p:nvSpPr>
          <p:spPr>
            <a:xfrm>
              <a:off x="794331" y="3957411"/>
              <a:ext cx="3587119" cy="167350"/>
            </a:xfrm>
            <a:custGeom>
              <a:avLst/>
              <a:gdLst/>
              <a:ahLst/>
              <a:cxnLst/>
              <a:rect l="l" t="t" r="r" b="b"/>
              <a:pathLst>
                <a:path w="66734" h="2676" extrusionOk="0">
                  <a:moveTo>
                    <a:pt x="0" y="1"/>
                  </a:moveTo>
                  <a:lnTo>
                    <a:pt x="0" y="2675"/>
                  </a:lnTo>
                  <a:lnTo>
                    <a:pt x="66734" y="2675"/>
                  </a:lnTo>
                  <a:lnTo>
                    <a:pt x="66734" y="1"/>
                  </a:lnTo>
                  <a:lnTo>
                    <a:pt x="34248" y="1440"/>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2"/>
            <p:cNvSpPr/>
            <p:nvPr/>
          </p:nvSpPr>
          <p:spPr>
            <a:xfrm>
              <a:off x="2119971" y="3776299"/>
              <a:ext cx="1158366" cy="348459"/>
            </a:xfrm>
            <a:custGeom>
              <a:avLst/>
              <a:gdLst/>
              <a:ahLst/>
              <a:cxnLst/>
              <a:rect l="l" t="t" r="r" b="b"/>
              <a:pathLst>
                <a:path w="21550" h="5572" extrusionOk="0">
                  <a:moveTo>
                    <a:pt x="0" y="0"/>
                  </a:moveTo>
                  <a:lnTo>
                    <a:pt x="6195" y="1172"/>
                  </a:lnTo>
                  <a:lnTo>
                    <a:pt x="8471" y="4126"/>
                  </a:lnTo>
                  <a:lnTo>
                    <a:pt x="8214" y="5571"/>
                  </a:lnTo>
                  <a:lnTo>
                    <a:pt x="19643" y="5571"/>
                  </a:lnTo>
                  <a:lnTo>
                    <a:pt x="21549" y="3712"/>
                  </a:lnTo>
                  <a:lnTo>
                    <a:pt x="12994" y="969"/>
                  </a:lnTo>
                  <a:lnTo>
                    <a:pt x="7085" y="9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2"/>
            <p:cNvSpPr/>
            <p:nvPr/>
          </p:nvSpPr>
          <p:spPr>
            <a:xfrm>
              <a:off x="2119971" y="3776299"/>
              <a:ext cx="495813" cy="236579"/>
            </a:xfrm>
            <a:custGeom>
              <a:avLst/>
              <a:gdLst/>
              <a:ahLst/>
              <a:cxnLst/>
              <a:rect l="l" t="t" r="r" b="b"/>
              <a:pathLst>
                <a:path w="9224" h="3783" extrusionOk="0">
                  <a:moveTo>
                    <a:pt x="0" y="0"/>
                  </a:moveTo>
                  <a:lnTo>
                    <a:pt x="6195" y="1172"/>
                  </a:lnTo>
                  <a:lnTo>
                    <a:pt x="8207" y="3783"/>
                  </a:lnTo>
                  <a:lnTo>
                    <a:pt x="9223" y="412"/>
                  </a:lnTo>
                  <a:lnTo>
                    <a:pt x="7085" y="97"/>
                  </a:lnTo>
                  <a:lnTo>
                    <a:pt x="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2"/>
            <p:cNvSpPr/>
            <p:nvPr/>
          </p:nvSpPr>
          <p:spPr>
            <a:xfrm>
              <a:off x="930432" y="2091378"/>
              <a:ext cx="1161000" cy="513746"/>
            </a:xfrm>
            <a:custGeom>
              <a:avLst/>
              <a:gdLst/>
              <a:ahLst/>
              <a:cxnLst/>
              <a:rect l="l" t="t" r="r" b="b"/>
              <a:pathLst>
                <a:path w="21599" h="8215" extrusionOk="0">
                  <a:moveTo>
                    <a:pt x="21598" y="0"/>
                  </a:moveTo>
                  <a:lnTo>
                    <a:pt x="6318" y="800"/>
                  </a:lnTo>
                  <a:lnTo>
                    <a:pt x="0" y="7855"/>
                  </a:lnTo>
                  <a:lnTo>
                    <a:pt x="418" y="8214"/>
                  </a:lnTo>
                  <a:lnTo>
                    <a:pt x="16887" y="6453"/>
                  </a:lnTo>
                  <a:lnTo>
                    <a:pt x="2159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2"/>
            <p:cNvSpPr/>
            <p:nvPr/>
          </p:nvSpPr>
          <p:spPr>
            <a:xfrm>
              <a:off x="912210" y="2038846"/>
              <a:ext cx="1174815" cy="543201"/>
            </a:xfrm>
            <a:custGeom>
              <a:avLst/>
              <a:gdLst/>
              <a:ahLst/>
              <a:cxnLst/>
              <a:rect l="l" t="t" r="r" b="b"/>
              <a:pathLst>
                <a:path w="21856" h="8686" extrusionOk="0">
                  <a:moveTo>
                    <a:pt x="21517" y="1"/>
                  </a:moveTo>
                  <a:lnTo>
                    <a:pt x="6318" y="1271"/>
                  </a:lnTo>
                  <a:lnTo>
                    <a:pt x="1" y="8325"/>
                  </a:lnTo>
                  <a:lnTo>
                    <a:pt x="419" y="8685"/>
                  </a:lnTo>
                  <a:lnTo>
                    <a:pt x="16887" y="6924"/>
                  </a:lnTo>
                  <a:lnTo>
                    <a:pt x="21856" y="370"/>
                  </a:lnTo>
                  <a:lnTo>
                    <a:pt x="215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2"/>
            <p:cNvSpPr/>
            <p:nvPr/>
          </p:nvSpPr>
          <p:spPr>
            <a:xfrm>
              <a:off x="912210" y="2123336"/>
              <a:ext cx="989691" cy="458713"/>
            </a:xfrm>
            <a:custGeom>
              <a:avLst/>
              <a:gdLst/>
              <a:ahLst/>
              <a:cxnLst/>
              <a:rect l="l" t="t" r="r" b="b"/>
              <a:pathLst>
                <a:path w="18412" h="7335" extrusionOk="0">
                  <a:moveTo>
                    <a:pt x="6247" y="0"/>
                  </a:moveTo>
                  <a:lnTo>
                    <a:pt x="1" y="6974"/>
                  </a:lnTo>
                  <a:lnTo>
                    <a:pt x="419" y="7334"/>
                  </a:lnTo>
                  <a:lnTo>
                    <a:pt x="16887" y="5573"/>
                  </a:lnTo>
                  <a:lnTo>
                    <a:pt x="18411" y="3563"/>
                  </a:lnTo>
                  <a:lnTo>
                    <a:pt x="18411" y="3563"/>
                  </a:lnTo>
                  <a:cubicBezTo>
                    <a:pt x="18230" y="3564"/>
                    <a:pt x="18045" y="3566"/>
                    <a:pt x="17861" y="3566"/>
                  </a:cubicBezTo>
                  <a:cubicBezTo>
                    <a:pt x="11446" y="3566"/>
                    <a:pt x="6247" y="1971"/>
                    <a:pt x="6247" y="2"/>
                  </a:cubicBezTo>
                  <a:lnTo>
                    <a:pt x="6247" y="0"/>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2"/>
            <p:cNvSpPr/>
            <p:nvPr/>
          </p:nvSpPr>
          <p:spPr>
            <a:xfrm>
              <a:off x="2100136" y="2705009"/>
              <a:ext cx="104549" cy="514996"/>
            </a:xfrm>
            <a:custGeom>
              <a:avLst/>
              <a:gdLst/>
              <a:ahLst/>
              <a:cxnLst/>
              <a:rect l="l" t="t" r="r" b="b"/>
              <a:pathLst>
                <a:path w="1945" h="8235" extrusionOk="0">
                  <a:moveTo>
                    <a:pt x="1911" y="1"/>
                  </a:moveTo>
                  <a:lnTo>
                    <a:pt x="103" y="3728"/>
                  </a:lnTo>
                  <a:lnTo>
                    <a:pt x="0" y="5530"/>
                  </a:lnTo>
                  <a:lnTo>
                    <a:pt x="1086" y="6801"/>
                  </a:lnTo>
                  <a:lnTo>
                    <a:pt x="1312" y="8235"/>
                  </a:lnTo>
                  <a:lnTo>
                    <a:pt x="1944" y="8132"/>
                  </a:lnTo>
                  <a:lnTo>
                    <a:pt x="191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2"/>
            <p:cNvSpPr/>
            <p:nvPr/>
          </p:nvSpPr>
          <p:spPr>
            <a:xfrm>
              <a:off x="2203072" y="3101130"/>
              <a:ext cx="535160" cy="245022"/>
            </a:xfrm>
            <a:custGeom>
              <a:avLst/>
              <a:gdLst/>
              <a:ahLst/>
              <a:cxnLst/>
              <a:rect l="l" t="t" r="r" b="b"/>
              <a:pathLst>
                <a:path w="9956" h="3918" extrusionOk="0">
                  <a:moveTo>
                    <a:pt x="0" y="1"/>
                  </a:moveTo>
                  <a:lnTo>
                    <a:pt x="0" y="1967"/>
                  </a:lnTo>
                  <a:lnTo>
                    <a:pt x="9955" y="3917"/>
                  </a:lnTo>
                  <a:lnTo>
                    <a:pt x="8985" y="1639"/>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2"/>
            <p:cNvSpPr/>
            <p:nvPr/>
          </p:nvSpPr>
          <p:spPr>
            <a:xfrm>
              <a:off x="2190709" y="3218327"/>
              <a:ext cx="548329" cy="141272"/>
            </a:xfrm>
            <a:custGeom>
              <a:avLst/>
              <a:gdLst/>
              <a:ahLst/>
              <a:cxnLst/>
              <a:rect l="l" t="t" r="r" b="b"/>
              <a:pathLst>
                <a:path w="10201" h="2259" extrusionOk="0">
                  <a:moveTo>
                    <a:pt x="1" y="1"/>
                  </a:moveTo>
                  <a:lnTo>
                    <a:pt x="124" y="308"/>
                  </a:lnTo>
                  <a:lnTo>
                    <a:pt x="10078" y="2259"/>
                  </a:lnTo>
                  <a:lnTo>
                    <a:pt x="10201" y="2028"/>
                  </a:lnTo>
                  <a:lnTo>
                    <a:pt x="1" y="1"/>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2"/>
            <p:cNvSpPr/>
            <p:nvPr/>
          </p:nvSpPr>
          <p:spPr>
            <a:xfrm>
              <a:off x="2136473" y="2754915"/>
              <a:ext cx="102452" cy="573969"/>
            </a:xfrm>
            <a:custGeom>
              <a:avLst/>
              <a:gdLst/>
              <a:ahLst/>
              <a:cxnLst/>
              <a:rect l="l" t="t" r="r" b="b"/>
              <a:pathLst>
                <a:path w="1906" h="9178" extrusionOk="0">
                  <a:moveTo>
                    <a:pt x="1208" y="1"/>
                  </a:moveTo>
                  <a:lnTo>
                    <a:pt x="21" y="2725"/>
                  </a:lnTo>
                  <a:lnTo>
                    <a:pt x="1" y="4488"/>
                  </a:lnTo>
                  <a:lnTo>
                    <a:pt x="984" y="5798"/>
                  </a:lnTo>
                  <a:cubicBezTo>
                    <a:pt x="984" y="5798"/>
                    <a:pt x="1041" y="7847"/>
                    <a:pt x="1025" y="7990"/>
                  </a:cubicBezTo>
                  <a:lnTo>
                    <a:pt x="1353" y="9178"/>
                  </a:lnTo>
                  <a:lnTo>
                    <a:pt x="1455" y="4776"/>
                  </a:lnTo>
                  <a:lnTo>
                    <a:pt x="1844" y="4756"/>
                  </a:lnTo>
                  <a:lnTo>
                    <a:pt x="1905" y="3465"/>
                  </a:lnTo>
                  <a:lnTo>
                    <a:pt x="1393" y="3462"/>
                  </a:lnTo>
                  <a:lnTo>
                    <a:pt x="12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2"/>
            <p:cNvSpPr/>
            <p:nvPr/>
          </p:nvSpPr>
          <p:spPr>
            <a:xfrm>
              <a:off x="2326111" y="3127834"/>
              <a:ext cx="388738" cy="153467"/>
            </a:xfrm>
            <a:custGeom>
              <a:avLst/>
              <a:gdLst/>
              <a:ahLst/>
              <a:cxnLst/>
              <a:rect l="l" t="t" r="r" b="b"/>
              <a:pathLst>
                <a:path w="7232" h="2454" extrusionOk="0">
                  <a:moveTo>
                    <a:pt x="0" y="0"/>
                  </a:moveTo>
                  <a:lnTo>
                    <a:pt x="7231" y="2454"/>
                  </a:lnTo>
                  <a:lnTo>
                    <a:pt x="6714" y="1217"/>
                  </a:lnTo>
                  <a:lnTo>
                    <a:pt x="0" y="0"/>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2"/>
            <p:cNvSpPr/>
            <p:nvPr/>
          </p:nvSpPr>
          <p:spPr>
            <a:xfrm>
              <a:off x="2513277" y="1825401"/>
              <a:ext cx="144003" cy="148089"/>
            </a:xfrm>
            <a:custGeom>
              <a:avLst/>
              <a:gdLst/>
              <a:ahLst/>
              <a:cxnLst/>
              <a:rect l="l" t="t" r="r" b="b"/>
              <a:pathLst>
                <a:path w="2679" h="2368" extrusionOk="0">
                  <a:moveTo>
                    <a:pt x="1038" y="0"/>
                  </a:moveTo>
                  <a:cubicBezTo>
                    <a:pt x="899" y="0"/>
                    <a:pt x="758" y="27"/>
                    <a:pt x="624" y="83"/>
                  </a:cubicBezTo>
                  <a:cubicBezTo>
                    <a:pt x="174" y="269"/>
                    <a:pt x="1" y="816"/>
                    <a:pt x="261" y="1228"/>
                  </a:cubicBezTo>
                  <a:lnTo>
                    <a:pt x="976" y="2368"/>
                  </a:lnTo>
                  <a:lnTo>
                    <a:pt x="2679" y="1660"/>
                  </a:lnTo>
                  <a:lnTo>
                    <a:pt x="1954" y="506"/>
                  </a:lnTo>
                  <a:cubicBezTo>
                    <a:pt x="1750" y="184"/>
                    <a:pt x="1400" y="0"/>
                    <a:pt x="1038" y="0"/>
                  </a:cubicBezTo>
                  <a:close/>
                </a:path>
              </a:pathLst>
            </a:custGeom>
            <a:solidFill>
              <a:srgbClr val="A13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2"/>
            <p:cNvSpPr/>
            <p:nvPr/>
          </p:nvSpPr>
          <p:spPr>
            <a:xfrm>
              <a:off x="2527091" y="1838471"/>
              <a:ext cx="110838" cy="123199"/>
            </a:xfrm>
            <a:custGeom>
              <a:avLst/>
              <a:gdLst/>
              <a:ahLst/>
              <a:cxnLst/>
              <a:rect l="l" t="t" r="r" b="b"/>
              <a:pathLst>
                <a:path w="2062" h="1970" extrusionOk="0">
                  <a:moveTo>
                    <a:pt x="707" y="1"/>
                  </a:moveTo>
                  <a:cubicBezTo>
                    <a:pt x="603" y="1"/>
                    <a:pt x="499" y="21"/>
                    <a:pt x="399" y="62"/>
                  </a:cubicBezTo>
                  <a:cubicBezTo>
                    <a:pt x="228" y="134"/>
                    <a:pt x="100" y="280"/>
                    <a:pt x="53" y="460"/>
                  </a:cubicBezTo>
                  <a:cubicBezTo>
                    <a:pt x="0" y="645"/>
                    <a:pt x="30" y="843"/>
                    <a:pt x="131" y="1008"/>
                  </a:cubicBezTo>
                  <a:lnTo>
                    <a:pt x="722" y="1969"/>
                  </a:lnTo>
                  <a:lnTo>
                    <a:pt x="2062" y="1413"/>
                  </a:lnTo>
                  <a:lnTo>
                    <a:pt x="1463" y="439"/>
                  </a:lnTo>
                  <a:cubicBezTo>
                    <a:pt x="1293" y="160"/>
                    <a:pt x="1002" y="1"/>
                    <a:pt x="707" y="1"/>
                  </a:cubicBezTo>
                  <a:close/>
                </a:path>
              </a:pathLst>
            </a:custGeom>
            <a:solidFill>
              <a:srgbClr val="571E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2"/>
            <p:cNvSpPr/>
            <p:nvPr/>
          </p:nvSpPr>
          <p:spPr>
            <a:xfrm>
              <a:off x="1509989" y="2742470"/>
              <a:ext cx="455929" cy="318754"/>
            </a:xfrm>
            <a:custGeom>
              <a:avLst/>
              <a:gdLst/>
              <a:ahLst/>
              <a:cxnLst/>
              <a:rect l="l" t="t" r="r" b="b"/>
              <a:pathLst>
                <a:path w="8482" h="5097" extrusionOk="0">
                  <a:moveTo>
                    <a:pt x="7181" y="0"/>
                  </a:moveTo>
                  <a:lnTo>
                    <a:pt x="6074" y="220"/>
                  </a:lnTo>
                  <a:lnTo>
                    <a:pt x="4814" y="2617"/>
                  </a:lnTo>
                  <a:lnTo>
                    <a:pt x="1" y="5096"/>
                  </a:lnTo>
                  <a:lnTo>
                    <a:pt x="5091" y="3232"/>
                  </a:lnTo>
                  <a:lnTo>
                    <a:pt x="6924" y="1286"/>
                  </a:lnTo>
                  <a:lnTo>
                    <a:pt x="8276" y="2187"/>
                  </a:lnTo>
                  <a:lnTo>
                    <a:pt x="8481" y="1532"/>
                  </a:lnTo>
                  <a:lnTo>
                    <a:pt x="71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2"/>
            <p:cNvSpPr/>
            <p:nvPr/>
          </p:nvSpPr>
          <p:spPr>
            <a:xfrm>
              <a:off x="1882171" y="2822770"/>
              <a:ext cx="168460" cy="329260"/>
            </a:xfrm>
            <a:custGeom>
              <a:avLst/>
              <a:gdLst/>
              <a:ahLst/>
              <a:cxnLst/>
              <a:rect l="l" t="t" r="r" b="b"/>
              <a:pathLst>
                <a:path w="3134" h="5265" extrusionOk="0">
                  <a:moveTo>
                    <a:pt x="0" y="0"/>
                  </a:moveTo>
                  <a:lnTo>
                    <a:pt x="1146" y="1045"/>
                  </a:lnTo>
                  <a:lnTo>
                    <a:pt x="1885" y="3155"/>
                  </a:lnTo>
                  <a:lnTo>
                    <a:pt x="2412" y="5264"/>
                  </a:lnTo>
                  <a:lnTo>
                    <a:pt x="3011" y="4877"/>
                  </a:lnTo>
                  <a:cubicBezTo>
                    <a:pt x="3032" y="4793"/>
                    <a:pt x="3134" y="3197"/>
                    <a:pt x="3134" y="3197"/>
                  </a:cubicBezTo>
                  <a:lnTo>
                    <a:pt x="1762" y="759"/>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2"/>
            <p:cNvSpPr/>
            <p:nvPr/>
          </p:nvSpPr>
          <p:spPr>
            <a:xfrm>
              <a:off x="1670763" y="3806692"/>
              <a:ext cx="909439" cy="115257"/>
            </a:xfrm>
            <a:custGeom>
              <a:avLst/>
              <a:gdLst/>
              <a:ahLst/>
              <a:cxnLst/>
              <a:rect l="l" t="t" r="r" b="b"/>
              <a:pathLst>
                <a:path w="16919" h="1843" extrusionOk="0">
                  <a:moveTo>
                    <a:pt x="11675" y="0"/>
                  </a:moveTo>
                  <a:lnTo>
                    <a:pt x="4916" y="491"/>
                  </a:lnTo>
                  <a:lnTo>
                    <a:pt x="2950" y="1229"/>
                  </a:lnTo>
                  <a:lnTo>
                    <a:pt x="0" y="942"/>
                  </a:lnTo>
                  <a:lnTo>
                    <a:pt x="3441" y="1434"/>
                  </a:lnTo>
                  <a:lnTo>
                    <a:pt x="5162" y="860"/>
                  </a:lnTo>
                  <a:lnTo>
                    <a:pt x="12537" y="860"/>
                  </a:lnTo>
                  <a:lnTo>
                    <a:pt x="16919" y="1843"/>
                  </a:lnTo>
                  <a:lnTo>
                    <a:pt x="16919" y="1843"/>
                  </a:lnTo>
                  <a:lnTo>
                    <a:pt x="14953" y="614"/>
                  </a:lnTo>
                  <a:lnTo>
                    <a:pt x="116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2"/>
            <p:cNvSpPr/>
            <p:nvPr/>
          </p:nvSpPr>
          <p:spPr>
            <a:xfrm>
              <a:off x="2636155" y="3923828"/>
              <a:ext cx="351380" cy="200933"/>
            </a:xfrm>
            <a:custGeom>
              <a:avLst/>
              <a:gdLst/>
              <a:ahLst/>
              <a:cxnLst/>
              <a:rect l="l" t="t" r="r" b="b"/>
              <a:pathLst>
                <a:path w="6537" h="3213" extrusionOk="0">
                  <a:moveTo>
                    <a:pt x="0" y="1"/>
                  </a:moveTo>
                  <a:lnTo>
                    <a:pt x="60" y="3212"/>
                  </a:lnTo>
                  <a:lnTo>
                    <a:pt x="5862" y="3211"/>
                  </a:lnTo>
                  <a:lnTo>
                    <a:pt x="6536" y="985"/>
                  </a:lnTo>
                  <a:lnTo>
                    <a:pt x="0" y="1"/>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2"/>
            <p:cNvSpPr/>
            <p:nvPr/>
          </p:nvSpPr>
          <p:spPr>
            <a:xfrm>
              <a:off x="2636155" y="3911070"/>
              <a:ext cx="294994" cy="131641"/>
            </a:xfrm>
            <a:custGeom>
              <a:avLst/>
              <a:gdLst/>
              <a:ahLst/>
              <a:cxnLst/>
              <a:rect l="l" t="t" r="r" b="b"/>
              <a:pathLst>
                <a:path w="5488" h="2105" extrusionOk="0">
                  <a:moveTo>
                    <a:pt x="2712" y="0"/>
                  </a:moveTo>
                  <a:lnTo>
                    <a:pt x="0" y="205"/>
                  </a:lnTo>
                  <a:lnTo>
                    <a:pt x="2514" y="2104"/>
                  </a:lnTo>
                  <a:lnTo>
                    <a:pt x="5487" y="863"/>
                  </a:lnTo>
                  <a:lnTo>
                    <a:pt x="271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2"/>
            <p:cNvSpPr/>
            <p:nvPr/>
          </p:nvSpPr>
          <p:spPr>
            <a:xfrm>
              <a:off x="2924966" y="3985491"/>
              <a:ext cx="246778" cy="141085"/>
            </a:xfrm>
            <a:custGeom>
              <a:avLst/>
              <a:gdLst/>
              <a:ahLst/>
              <a:cxnLst/>
              <a:rect l="l" t="t" r="r" b="b"/>
              <a:pathLst>
                <a:path w="4591" h="2256" extrusionOk="0">
                  <a:moveTo>
                    <a:pt x="0" y="1"/>
                  </a:moveTo>
                  <a:lnTo>
                    <a:pt x="43" y="2256"/>
                  </a:lnTo>
                  <a:lnTo>
                    <a:pt x="4117" y="2256"/>
                  </a:lnTo>
                  <a:lnTo>
                    <a:pt x="4590" y="693"/>
                  </a:lnTo>
                  <a:lnTo>
                    <a:pt x="0" y="1"/>
                  </a:ln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2"/>
            <p:cNvSpPr/>
            <p:nvPr/>
          </p:nvSpPr>
          <p:spPr>
            <a:xfrm>
              <a:off x="2924966" y="3976548"/>
              <a:ext cx="246778" cy="92493"/>
            </a:xfrm>
            <a:custGeom>
              <a:avLst/>
              <a:gdLst/>
              <a:ahLst/>
              <a:cxnLst/>
              <a:rect l="l" t="t" r="r" b="b"/>
              <a:pathLst>
                <a:path w="4591" h="1479" extrusionOk="0">
                  <a:moveTo>
                    <a:pt x="1905" y="1"/>
                  </a:moveTo>
                  <a:lnTo>
                    <a:pt x="0" y="144"/>
                  </a:lnTo>
                  <a:lnTo>
                    <a:pt x="1765" y="1479"/>
                  </a:lnTo>
                  <a:lnTo>
                    <a:pt x="4590" y="836"/>
                  </a:lnTo>
                  <a:lnTo>
                    <a:pt x="19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2"/>
            <p:cNvSpPr/>
            <p:nvPr/>
          </p:nvSpPr>
          <p:spPr>
            <a:xfrm>
              <a:off x="3001348" y="2106763"/>
              <a:ext cx="411798" cy="392048"/>
            </a:xfrm>
            <a:custGeom>
              <a:avLst/>
              <a:gdLst/>
              <a:ahLst/>
              <a:cxnLst/>
              <a:rect l="l" t="t" r="r" b="b"/>
              <a:pathLst>
                <a:path w="7661" h="6269" extrusionOk="0">
                  <a:moveTo>
                    <a:pt x="1" y="1"/>
                  </a:moveTo>
                  <a:lnTo>
                    <a:pt x="491" y="697"/>
                  </a:lnTo>
                  <a:lnTo>
                    <a:pt x="2459" y="1516"/>
                  </a:lnTo>
                  <a:lnTo>
                    <a:pt x="3442" y="2417"/>
                  </a:lnTo>
                  <a:lnTo>
                    <a:pt x="3400" y="4301"/>
                  </a:lnTo>
                  <a:lnTo>
                    <a:pt x="6267" y="6269"/>
                  </a:lnTo>
                  <a:lnTo>
                    <a:pt x="5900" y="4917"/>
                  </a:lnTo>
                  <a:lnTo>
                    <a:pt x="5080" y="3892"/>
                  </a:lnTo>
                  <a:lnTo>
                    <a:pt x="5161" y="3402"/>
                  </a:lnTo>
                  <a:lnTo>
                    <a:pt x="5244" y="2459"/>
                  </a:lnTo>
                  <a:lnTo>
                    <a:pt x="6667" y="1353"/>
                  </a:lnTo>
                  <a:lnTo>
                    <a:pt x="7661" y="820"/>
                  </a:lnTo>
                  <a:lnTo>
                    <a:pt x="7496" y="1"/>
                  </a:lnTo>
                  <a:lnTo>
                    <a:pt x="5950" y="1"/>
                  </a:lnTo>
                  <a:lnTo>
                    <a:pt x="4644" y="676"/>
                  </a:lnTo>
                  <a:lnTo>
                    <a:pt x="2925" y="845"/>
                  </a:lnTo>
                  <a:lnTo>
                    <a:pt x="27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2"/>
            <p:cNvSpPr/>
            <p:nvPr/>
          </p:nvSpPr>
          <p:spPr>
            <a:xfrm>
              <a:off x="3182171" y="2106763"/>
              <a:ext cx="230974" cy="392048"/>
            </a:xfrm>
            <a:custGeom>
              <a:avLst/>
              <a:gdLst/>
              <a:ahLst/>
              <a:cxnLst/>
              <a:rect l="l" t="t" r="r" b="b"/>
              <a:pathLst>
                <a:path w="4297" h="6269" extrusionOk="0">
                  <a:moveTo>
                    <a:pt x="2983" y="1"/>
                  </a:moveTo>
                  <a:lnTo>
                    <a:pt x="1" y="2348"/>
                  </a:lnTo>
                  <a:lnTo>
                    <a:pt x="78" y="2417"/>
                  </a:lnTo>
                  <a:lnTo>
                    <a:pt x="36" y="4301"/>
                  </a:lnTo>
                  <a:lnTo>
                    <a:pt x="2903" y="6269"/>
                  </a:lnTo>
                  <a:lnTo>
                    <a:pt x="2536" y="4917"/>
                  </a:lnTo>
                  <a:lnTo>
                    <a:pt x="1716" y="3892"/>
                  </a:lnTo>
                  <a:lnTo>
                    <a:pt x="1797" y="3402"/>
                  </a:lnTo>
                  <a:lnTo>
                    <a:pt x="1880" y="2459"/>
                  </a:lnTo>
                  <a:lnTo>
                    <a:pt x="3303" y="1353"/>
                  </a:lnTo>
                  <a:lnTo>
                    <a:pt x="4297" y="820"/>
                  </a:lnTo>
                  <a:lnTo>
                    <a:pt x="413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2"/>
            <p:cNvSpPr/>
            <p:nvPr/>
          </p:nvSpPr>
          <p:spPr>
            <a:xfrm>
              <a:off x="2326971" y="1777559"/>
              <a:ext cx="389759" cy="522688"/>
            </a:xfrm>
            <a:custGeom>
              <a:avLst/>
              <a:gdLst/>
              <a:ahLst/>
              <a:cxnLst/>
              <a:rect l="l" t="t" r="r" b="b"/>
              <a:pathLst>
                <a:path w="7251" h="8358" extrusionOk="0">
                  <a:moveTo>
                    <a:pt x="1802" y="1"/>
                  </a:moveTo>
                  <a:lnTo>
                    <a:pt x="1" y="819"/>
                  </a:lnTo>
                  <a:lnTo>
                    <a:pt x="1435" y="3033"/>
                  </a:lnTo>
                  <a:lnTo>
                    <a:pt x="1208" y="3339"/>
                  </a:lnTo>
                  <a:lnTo>
                    <a:pt x="1659" y="4056"/>
                  </a:lnTo>
                  <a:lnTo>
                    <a:pt x="1905" y="3912"/>
                  </a:lnTo>
                  <a:lnTo>
                    <a:pt x="2294" y="4528"/>
                  </a:lnTo>
                  <a:lnTo>
                    <a:pt x="2110" y="4772"/>
                  </a:lnTo>
                  <a:lnTo>
                    <a:pt x="2356" y="5346"/>
                  </a:lnTo>
                  <a:lnTo>
                    <a:pt x="2561" y="5285"/>
                  </a:lnTo>
                  <a:lnTo>
                    <a:pt x="2519" y="8358"/>
                  </a:lnTo>
                  <a:lnTo>
                    <a:pt x="3831" y="6124"/>
                  </a:lnTo>
                  <a:lnTo>
                    <a:pt x="3543" y="5245"/>
                  </a:lnTo>
                  <a:lnTo>
                    <a:pt x="4383" y="4752"/>
                  </a:lnTo>
                  <a:lnTo>
                    <a:pt x="5858" y="4875"/>
                  </a:lnTo>
                  <a:lnTo>
                    <a:pt x="7251" y="4543"/>
                  </a:lnTo>
                  <a:lnTo>
                    <a:pt x="4319" y="4565"/>
                  </a:lnTo>
                  <a:lnTo>
                    <a:pt x="3442" y="4691"/>
                  </a:lnTo>
                  <a:lnTo>
                    <a:pt x="1925" y="2070"/>
                  </a:lnTo>
                  <a:lnTo>
                    <a:pt x="1639" y="1004"/>
                  </a:lnTo>
                  <a:lnTo>
                    <a:pt x="18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2"/>
            <p:cNvSpPr/>
            <p:nvPr/>
          </p:nvSpPr>
          <p:spPr>
            <a:xfrm>
              <a:off x="2387281" y="2569550"/>
              <a:ext cx="65954" cy="62100"/>
            </a:xfrm>
            <a:custGeom>
              <a:avLst/>
              <a:gdLst/>
              <a:ahLst/>
              <a:cxnLst/>
              <a:rect l="l" t="t" r="r" b="b"/>
              <a:pathLst>
                <a:path w="1227" h="993" extrusionOk="0">
                  <a:moveTo>
                    <a:pt x="985" y="1"/>
                  </a:moveTo>
                  <a:lnTo>
                    <a:pt x="0" y="404"/>
                  </a:lnTo>
                  <a:lnTo>
                    <a:pt x="242" y="993"/>
                  </a:lnTo>
                  <a:lnTo>
                    <a:pt x="1226" y="590"/>
                  </a:lnTo>
                  <a:lnTo>
                    <a:pt x="9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2"/>
            <p:cNvSpPr/>
            <p:nvPr/>
          </p:nvSpPr>
          <p:spPr>
            <a:xfrm>
              <a:off x="2180174" y="1239725"/>
              <a:ext cx="445931" cy="600798"/>
            </a:xfrm>
            <a:custGeom>
              <a:avLst/>
              <a:gdLst/>
              <a:ahLst/>
              <a:cxnLst/>
              <a:rect l="l" t="t" r="r" b="b"/>
              <a:pathLst>
                <a:path w="8296" h="9607" extrusionOk="0">
                  <a:moveTo>
                    <a:pt x="998" y="1"/>
                  </a:moveTo>
                  <a:lnTo>
                    <a:pt x="0" y="558"/>
                  </a:lnTo>
                  <a:lnTo>
                    <a:pt x="2866" y="9607"/>
                  </a:lnTo>
                  <a:lnTo>
                    <a:pt x="8296" y="6409"/>
                  </a:lnTo>
                  <a:lnTo>
                    <a:pt x="9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2"/>
            <p:cNvSpPr/>
            <p:nvPr/>
          </p:nvSpPr>
          <p:spPr>
            <a:xfrm>
              <a:off x="2168402" y="1268430"/>
              <a:ext cx="295585" cy="603925"/>
            </a:xfrm>
            <a:custGeom>
              <a:avLst/>
              <a:gdLst/>
              <a:ahLst/>
              <a:cxnLst/>
              <a:rect l="l" t="t" r="r" b="b"/>
              <a:pathLst>
                <a:path w="5499" h="9657" extrusionOk="0">
                  <a:moveTo>
                    <a:pt x="394" y="0"/>
                  </a:moveTo>
                  <a:lnTo>
                    <a:pt x="1" y="255"/>
                  </a:lnTo>
                  <a:lnTo>
                    <a:pt x="2397" y="9657"/>
                  </a:lnTo>
                  <a:lnTo>
                    <a:pt x="5498" y="7727"/>
                  </a:lnTo>
                  <a:lnTo>
                    <a:pt x="394" y="0"/>
                  </a:lnTo>
                  <a:close/>
                </a:path>
              </a:pathLst>
            </a:custGeom>
            <a:solidFill>
              <a:srgbClr val="5C463F">
                <a:alpha val="59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2"/>
            <p:cNvSpPr/>
            <p:nvPr/>
          </p:nvSpPr>
          <p:spPr>
            <a:xfrm>
              <a:off x="2332615" y="1862549"/>
              <a:ext cx="58106" cy="46590"/>
            </a:xfrm>
            <a:custGeom>
              <a:avLst/>
              <a:gdLst/>
              <a:ahLst/>
              <a:cxnLst/>
              <a:rect l="l" t="t" r="r" b="b"/>
              <a:pathLst>
                <a:path w="1081" h="745" extrusionOk="0">
                  <a:moveTo>
                    <a:pt x="1008" y="0"/>
                  </a:moveTo>
                  <a:lnTo>
                    <a:pt x="1" y="420"/>
                  </a:lnTo>
                  <a:lnTo>
                    <a:pt x="73" y="745"/>
                  </a:lnTo>
                  <a:lnTo>
                    <a:pt x="1080" y="325"/>
                  </a:lnTo>
                  <a:lnTo>
                    <a:pt x="100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2"/>
            <p:cNvSpPr/>
            <p:nvPr/>
          </p:nvSpPr>
          <p:spPr>
            <a:xfrm>
              <a:off x="2209184" y="2030843"/>
              <a:ext cx="55960" cy="46916"/>
            </a:xfrm>
            <a:custGeom>
              <a:avLst/>
              <a:gdLst/>
              <a:ahLst/>
              <a:cxnLst/>
              <a:rect l="l" t="t" r="r" b="b"/>
              <a:pathLst>
                <a:path w="1058" h="887" extrusionOk="0">
                  <a:moveTo>
                    <a:pt x="1008" y="1"/>
                  </a:moveTo>
                  <a:lnTo>
                    <a:pt x="1" y="421"/>
                  </a:lnTo>
                  <a:lnTo>
                    <a:pt x="50" y="887"/>
                  </a:lnTo>
                  <a:lnTo>
                    <a:pt x="1058" y="467"/>
                  </a:lnTo>
                  <a:lnTo>
                    <a:pt x="10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2"/>
            <p:cNvSpPr/>
            <p:nvPr/>
          </p:nvSpPr>
          <p:spPr>
            <a:xfrm>
              <a:off x="2344907" y="1971709"/>
              <a:ext cx="60826" cy="51147"/>
            </a:xfrm>
            <a:custGeom>
              <a:avLst/>
              <a:gdLst/>
              <a:ahLst/>
              <a:cxnLst/>
              <a:rect l="l" t="t" r="r" b="b"/>
              <a:pathLst>
                <a:path w="1150" h="967" extrusionOk="0">
                  <a:moveTo>
                    <a:pt x="845" y="0"/>
                  </a:moveTo>
                  <a:lnTo>
                    <a:pt x="1" y="693"/>
                  </a:lnTo>
                  <a:lnTo>
                    <a:pt x="307" y="966"/>
                  </a:lnTo>
                  <a:lnTo>
                    <a:pt x="1150" y="274"/>
                  </a:lnTo>
                  <a:lnTo>
                    <a:pt x="84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2"/>
            <p:cNvSpPr/>
            <p:nvPr/>
          </p:nvSpPr>
          <p:spPr>
            <a:xfrm>
              <a:off x="2304656" y="1945685"/>
              <a:ext cx="63418" cy="46334"/>
            </a:xfrm>
            <a:custGeom>
              <a:avLst/>
              <a:gdLst/>
              <a:ahLst/>
              <a:cxnLst/>
              <a:rect l="l" t="t" r="r" b="b"/>
              <a:pathLst>
                <a:path w="1199" h="876" extrusionOk="0">
                  <a:moveTo>
                    <a:pt x="935" y="0"/>
                  </a:moveTo>
                  <a:lnTo>
                    <a:pt x="0" y="562"/>
                  </a:lnTo>
                  <a:lnTo>
                    <a:pt x="263" y="875"/>
                  </a:lnTo>
                  <a:lnTo>
                    <a:pt x="1198" y="315"/>
                  </a:lnTo>
                  <a:lnTo>
                    <a:pt x="93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2"/>
            <p:cNvSpPr/>
            <p:nvPr/>
          </p:nvSpPr>
          <p:spPr>
            <a:xfrm>
              <a:off x="2304656" y="1871688"/>
              <a:ext cx="63418" cy="46387"/>
            </a:xfrm>
            <a:custGeom>
              <a:avLst/>
              <a:gdLst/>
              <a:ahLst/>
              <a:cxnLst/>
              <a:rect l="l" t="t" r="r" b="b"/>
              <a:pathLst>
                <a:path w="1199" h="877" extrusionOk="0">
                  <a:moveTo>
                    <a:pt x="935" y="1"/>
                  </a:moveTo>
                  <a:lnTo>
                    <a:pt x="0" y="562"/>
                  </a:lnTo>
                  <a:lnTo>
                    <a:pt x="263" y="876"/>
                  </a:lnTo>
                  <a:lnTo>
                    <a:pt x="1198" y="316"/>
                  </a:lnTo>
                  <a:lnTo>
                    <a:pt x="93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2"/>
            <p:cNvSpPr/>
            <p:nvPr/>
          </p:nvSpPr>
          <p:spPr>
            <a:xfrm>
              <a:off x="2243670" y="1870101"/>
              <a:ext cx="63471" cy="46387"/>
            </a:xfrm>
            <a:custGeom>
              <a:avLst/>
              <a:gdLst/>
              <a:ahLst/>
              <a:cxnLst/>
              <a:rect l="l" t="t" r="r" b="b"/>
              <a:pathLst>
                <a:path w="1200" h="877" extrusionOk="0">
                  <a:moveTo>
                    <a:pt x="936" y="0"/>
                  </a:moveTo>
                  <a:lnTo>
                    <a:pt x="1" y="562"/>
                  </a:lnTo>
                  <a:lnTo>
                    <a:pt x="264" y="877"/>
                  </a:lnTo>
                  <a:lnTo>
                    <a:pt x="1199" y="315"/>
                  </a:lnTo>
                  <a:lnTo>
                    <a:pt x="9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2"/>
            <p:cNvSpPr/>
            <p:nvPr/>
          </p:nvSpPr>
          <p:spPr>
            <a:xfrm>
              <a:off x="2231399" y="1969911"/>
              <a:ext cx="50089" cy="42050"/>
            </a:xfrm>
            <a:custGeom>
              <a:avLst/>
              <a:gdLst/>
              <a:ahLst/>
              <a:cxnLst/>
              <a:rect l="l" t="t" r="r" b="b"/>
              <a:pathLst>
                <a:path w="947" h="795" extrusionOk="0">
                  <a:moveTo>
                    <a:pt x="904" y="1"/>
                  </a:moveTo>
                  <a:lnTo>
                    <a:pt x="1" y="376"/>
                  </a:lnTo>
                  <a:lnTo>
                    <a:pt x="45" y="794"/>
                  </a:lnTo>
                  <a:lnTo>
                    <a:pt x="947" y="417"/>
                  </a:lnTo>
                  <a:lnTo>
                    <a:pt x="9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2"/>
            <p:cNvSpPr/>
            <p:nvPr/>
          </p:nvSpPr>
          <p:spPr>
            <a:xfrm>
              <a:off x="2374381" y="1703325"/>
              <a:ext cx="72781" cy="64601"/>
            </a:xfrm>
            <a:custGeom>
              <a:avLst/>
              <a:gdLst/>
              <a:ahLst/>
              <a:cxnLst/>
              <a:rect l="l" t="t" r="r" b="b"/>
              <a:pathLst>
                <a:path w="1354" h="1033" extrusionOk="0">
                  <a:moveTo>
                    <a:pt x="1209" y="0"/>
                  </a:moveTo>
                  <a:lnTo>
                    <a:pt x="0" y="505"/>
                  </a:lnTo>
                  <a:lnTo>
                    <a:pt x="143" y="1032"/>
                  </a:lnTo>
                  <a:lnTo>
                    <a:pt x="1354" y="528"/>
                  </a:lnTo>
                  <a:lnTo>
                    <a:pt x="12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2"/>
            <p:cNvSpPr/>
            <p:nvPr/>
          </p:nvSpPr>
          <p:spPr>
            <a:xfrm>
              <a:off x="2422184" y="1988317"/>
              <a:ext cx="75160" cy="55854"/>
            </a:xfrm>
            <a:custGeom>
              <a:avLst/>
              <a:gdLst/>
              <a:ahLst/>
              <a:cxnLst/>
              <a:rect l="l" t="t" r="r" b="b"/>
              <a:pathLst>
                <a:path w="1421" h="1056" extrusionOk="0">
                  <a:moveTo>
                    <a:pt x="1064" y="0"/>
                  </a:moveTo>
                  <a:lnTo>
                    <a:pt x="1" y="766"/>
                  </a:lnTo>
                  <a:lnTo>
                    <a:pt x="358" y="1055"/>
                  </a:lnTo>
                  <a:lnTo>
                    <a:pt x="1421" y="289"/>
                  </a:lnTo>
                  <a:lnTo>
                    <a:pt x="10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2"/>
            <p:cNvSpPr/>
            <p:nvPr/>
          </p:nvSpPr>
          <p:spPr>
            <a:xfrm>
              <a:off x="2300266" y="2072894"/>
              <a:ext cx="47550" cy="36020"/>
            </a:xfrm>
            <a:custGeom>
              <a:avLst/>
              <a:gdLst/>
              <a:ahLst/>
              <a:cxnLst/>
              <a:rect l="l" t="t" r="r" b="b"/>
              <a:pathLst>
                <a:path w="899" h="681" extrusionOk="0">
                  <a:moveTo>
                    <a:pt x="805" y="1"/>
                  </a:moveTo>
                  <a:lnTo>
                    <a:pt x="0" y="336"/>
                  </a:lnTo>
                  <a:lnTo>
                    <a:pt x="94" y="681"/>
                  </a:lnTo>
                  <a:lnTo>
                    <a:pt x="898" y="345"/>
                  </a:lnTo>
                  <a:lnTo>
                    <a:pt x="80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2"/>
            <p:cNvSpPr/>
            <p:nvPr/>
          </p:nvSpPr>
          <p:spPr>
            <a:xfrm>
              <a:off x="2284668" y="1936720"/>
              <a:ext cx="58268" cy="40462"/>
            </a:xfrm>
            <a:custGeom>
              <a:avLst/>
              <a:gdLst/>
              <a:ahLst/>
              <a:cxnLst/>
              <a:rect l="l" t="t" r="r" b="b"/>
              <a:pathLst>
                <a:path w="1084" h="647" extrusionOk="0">
                  <a:moveTo>
                    <a:pt x="1043" y="0"/>
                  </a:moveTo>
                  <a:lnTo>
                    <a:pt x="0" y="317"/>
                  </a:lnTo>
                  <a:lnTo>
                    <a:pt x="39" y="646"/>
                  </a:lnTo>
                  <a:lnTo>
                    <a:pt x="1083" y="331"/>
                  </a:lnTo>
                  <a:lnTo>
                    <a:pt x="10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2"/>
            <p:cNvSpPr/>
            <p:nvPr/>
          </p:nvSpPr>
          <p:spPr>
            <a:xfrm>
              <a:off x="2480542" y="2980993"/>
              <a:ext cx="54559" cy="126951"/>
            </a:xfrm>
            <a:custGeom>
              <a:avLst/>
              <a:gdLst/>
              <a:ahLst/>
              <a:cxnLst/>
              <a:rect l="l" t="t" r="r" b="b"/>
              <a:pathLst>
                <a:path w="1015" h="2030" extrusionOk="0">
                  <a:moveTo>
                    <a:pt x="0" y="1"/>
                  </a:moveTo>
                  <a:lnTo>
                    <a:pt x="0" y="2030"/>
                  </a:lnTo>
                  <a:lnTo>
                    <a:pt x="1014" y="2030"/>
                  </a:lnTo>
                  <a:lnTo>
                    <a:pt x="101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2"/>
            <p:cNvSpPr/>
            <p:nvPr/>
          </p:nvSpPr>
          <p:spPr>
            <a:xfrm>
              <a:off x="2467319" y="2813889"/>
              <a:ext cx="72727" cy="130703"/>
            </a:xfrm>
            <a:custGeom>
              <a:avLst/>
              <a:gdLst/>
              <a:ahLst/>
              <a:cxnLst/>
              <a:rect l="l" t="t" r="r" b="b"/>
              <a:pathLst>
                <a:path w="1353" h="2090" extrusionOk="0">
                  <a:moveTo>
                    <a:pt x="0" y="1"/>
                  </a:moveTo>
                  <a:lnTo>
                    <a:pt x="339" y="2090"/>
                  </a:lnTo>
                  <a:lnTo>
                    <a:pt x="1352" y="2090"/>
                  </a:lnTo>
                  <a:lnTo>
                    <a:pt x="1352" y="61"/>
                  </a:lnTo>
                  <a:lnTo>
                    <a:pt x="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2"/>
            <p:cNvSpPr/>
            <p:nvPr/>
          </p:nvSpPr>
          <p:spPr>
            <a:xfrm>
              <a:off x="2349977" y="2803883"/>
              <a:ext cx="68588" cy="88803"/>
            </a:xfrm>
            <a:custGeom>
              <a:avLst/>
              <a:gdLst/>
              <a:ahLst/>
              <a:cxnLst/>
              <a:rect l="l" t="t" r="r" b="b"/>
              <a:pathLst>
                <a:path w="1276" h="1420" extrusionOk="0">
                  <a:moveTo>
                    <a:pt x="717" y="1"/>
                  </a:moveTo>
                  <a:lnTo>
                    <a:pt x="1" y="1032"/>
                  </a:lnTo>
                  <a:lnTo>
                    <a:pt x="559" y="1419"/>
                  </a:lnTo>
                  <a:lnTo>
                    <a:pt x="1276" y="389"/>
                  </a:lnTo>
                  <a:lnTo>
                    <a:pt x="71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2"/>
            <p:cNvSpPr/>
            <p:nvPr/>
          </p:nvSpPr>
          <p:spPr>
            <a:xfrm>
              <a:off x="2346107" y="2940780"/>
              <a:ext cx="106107" cy="128890"/>
            </a:xfrm>
            <a:custGeom>
              <a:avLst/>
              <a:gdLst/>
              <a:ahLst/>
              <a:cxnLst/>
              <a:rect l="l" t="t" r="r" b="b"/>
              <a:pathLst>
                <a:path w="1974" h="2061" extrusionOk="0">
                  <a:moveTo>
                    <a:pt x="1231" y="1"/>
                  </a:moveTo>
                  <a:lnTo>
                    <a:pt x="0" y="645"/>
                  </a:lnTo>
                  <a:lnTo>
                    <a:pt x="743" y="2060"/>
                  </a:lnTo>
                  <a:lnTo>
                    <a:pt x="1974" y="1414"/>
                  </a:lnTo>
                  <a:lnTo>
                    <a:pt x="123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2"/>
            <p:cNvSpPr/>
            <p:nvPr/>
          </p:nvSpPr>
          <p:spPr>
            <a:xfrm>
              <a:off x="2435336" y="3513448"/>
              <a:ext cx="75576" cy="130328"/>
            </a:xfrm>
            <a:custGeom>
              <a:avLst/>
              <a:gdLst/>
              <a:ahLst/>
              <a:cxnLst/>
              <a:rect l="l" t="t" r="r" b="b"/>
              <a:pathLst>
                <a:path w="1406" h="2084" extrusionOk="0">
                  <a:moveTo>
                    <a:pt x="177" y="1"/>
                  </a:moveTo>
                  <a:lnTo>
                    <a:pt x="0" y="1654"/>
                  </a:lnTo>
                  <a:lnTo>
                    <a:pt x="1220" y="2083"/>
                  </a:lnTo>
                  <a:lnTo>
                    <a:pt x="1406" y="71"/>
                  </a:lnTo>
                  <a:lnTo>
                    <a:pt x="1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2"/>
            <p:cNvSpPr/>
            <p:nvPr/>
          </p:nvSpPr>
          <p:spPr>
            <a:xfrm>
              <a:off x="3436903" y="3007259"/>
              <a:ext cx="97400" cy="600923"/>
            </a:xfrm>
            <a:custGeom>
              <a:avLst/>
              <a:gdLst/>
              <a:ahLst/>
              <a:cxnLst/>
              <a:rect l="l" t="t" r="r" b="b"/>
              <a:pathLst>
                <a:path w="1812" h="9609" extrusionOk="0">
                  <a:moveTo>
                    <a:pt x="779" y="0"/>
                  </a:moveTo>
                  <a:cubicBezTo>
                    <a:pt x="358" y="0"/>
                    <a:pt x="1" y="3198"/>
                    <a:pt x="127" y="9608"/>
                  </a:cubicBezTo>
                  <a:lnTo>
                    <a:pt x="1811" y="9608"/>
                  </a:lnTo>
                  <a:cubicBezTo>
                    <a:pt x="1685" y="3207"/>
                    <a:pt x="1200" y="0"/>
                    <a:pt x="779" y="0"/>
                  </a:cubicBez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2"/>
            <p:cNvSpPr/>
            <p:nvPr/>
          </p:nvSpPr>
          <p:spPr>
            <a:xfrm>
              <a:off x="3192653" y="3007259"/>
              <a:ext cx="97292" cy="600923"/>
            </a:xfrm>
            <a:custGeom>
              <a:avLst/>
              <a:gdLst/>
              <a:ahLst/>
              <a:cxnLst/>
              <a:rect l="l" t="t" r="r" b="b"/>
              <a:pathLst>
                <a:path w="1810" h="9609" extrusionOk="0">
                  <a:moveTo>
                    <a:pt x="778" y="0"/>
                  </a:moveTo>
                  <a:cubicBezTo>
                    <a:pt x="357" y="0"/>
                    <a:pt x="0" y="3198"/>
                    <a:pt x="127" y="9608"/>
                  </a:cubicBezTo>
                  <a:lnTo>
                    <a:pt x="1810" y="9608"/>
                  </a:lnTo>
                  <a:cubicBezTo>
                    <a:pt x="1684" y="3207"/>
                    <a:pt x="1199" y="0"/>
                    <a:pt x="778" y="0"/>
                  </a:cubicBez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2"/>
            <p:cNvSpPr/>
            <p:nvPr/>
          </p:nvSpPr>
          <p:spPr>
            <a:xfrm>
              <a:off x="2948295" y="3007259"/>
              <a:ext cx="97346" cy="600923"/>
            </a:xfrm>
            <a:custGeom>
              <a:avLst/>
              <a:gdLst/>
              <a:ahLst/>
              <a:cxnLst/>
              <a:rect l="l" t="t" r="r" b="b"/>
              <a:pathLst>
                <a:path w="1811" h="9609" extrusionOk="0">
                  <a:moveTo>
                    <a:pt x="778" y="0"/>
                  </a:moveTo>
                  <a:cubicBezTo>
                    <a:pt x="358" y="0"/>
                    <a:pt x="1" y="3198"/>
                    <a:pt x="128" y="9608"/>
                  </a:cubicBezTo>
                  <a:lnTo>
                    <a:pt x="1811" y="9608"/>
                  </a:lnTo>
                  <a:cubicBezTo>
                    <a:pt x="1684" y="3207"/>
                    <a:pt x="1200" y="0"/>
                    <a:pt x="778" y="0"/>
                  </a:cubicBezTo>
                  <a:close/>
                </a:path>
              </a:pathLst>
            </a:custGeom>
            <a:solidFill>
              <a:srgbClr val="684338">
                <a:alpha val="62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2"/>
            <p:cNvSpPr/>
            <p:nvPr/>
          </p:nvSpPr>
          <p:spPr>
            <a:xfrm>
              <a:off x="1091635" y="3032962"/>
              <a:ext cx="912287" cy="207562"/>
            </a:xfrm>
            <a:custGeom>
              <a:avLst/>
              <a:gdLst/>
              <a:ahLst/>
              <a:cxnLst/>
              <a:rect l="l" t="t" r="r" b="b"/>
              <a:pathLst>
                <a:path w="16972" h="3319" extrusionOk="0">
                  <a:moveTo>
                    <a:pt x="16007" y="0"/>
                  </a:moveTo>
                  <a:lnTo>
                    <a:pt x="1" y="2217"/>
                  </a:lnTo>
                  <a:lnTo>
                    <a:pt x="216" y="3318"/>
                  </a:lnTo>
                  <a:lnTo>
                    <a:pt x="16972" y="1262"/>
                  </a:lnTo>
                  <a:lnTo>
                    <a:pt x="160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2"/>
            <p:cNvSpPr/>
            <p:nvPr/>
          </p:nvSpPr>
          <p:spPr>
            <a:xfrm>
              <a:off x="1091635" y="3032962"/>
              <a:ext cx="888583" cy="174917"/>
            </a:xfrm>
            <a:custGeom>
              <a:avLst/>
              <a:gdLst/>
              <a:ahLst/>
              <a:cxnLst/>
              <a:rect l="l" t="t" r="r" b="b"/>
              <a:pathLst>
                <a:path w="16531" h="2797" extrusionOk="0">
                  <a:moveTo>
                    <a:pt x="16007" y="0"/>
                  </a:moveTo>
                  <a:lnTo>
                    <a:pt x="1" y="2217"/>
                  </a:lnTo>
                  <a:lnTo>
                    <a:pt x="113" y="2797"/>
                  </a:lnTo>
                  <a:lnTo>
                    <a:pt x="15961" y="906"/>
                  </a:lnTo>
                  <a:lnTo>
                    <a:pt x="16530" y="768"/>
                  </a:lnTo>
                  <a:lnTo>
                    <a:pt x="1600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2"/>
            <p:cNvSpPr/>
            <p:nvPr/>
          </p:nvSpPr>
          <p:spPr>
            <a:xfrm>
              <a:off x="1208869" y="2780118"/>
              <a:ext cx="116589" cy="304558"/>
            </a:xfrm>
            <a:custGeom>
              <a:avLst/>
              <a:gdLst/>
              <a:ahLst/>
              <a:cxnLst/>
              <a:rect l="l" t="t" r="r" b="b"/>
              <a:pathLst>
                <a:path w="2169" h="4870" extrusionOk="0">
                  <a:moveTo>
                    <a:pt x="2093" y="1"/>
                  </a:moveTo>
                  <a:lnTo>
                    <a:pt x="1" y="366"/>
                  </a:lnTo>
                  <a:lnTo>
                    <a:pt x="76" y="4869"/>
                  </a:lnTo>
                  <a:lnTo>
                    <a:pt x="2168" y="4505"/>
                  </a:lnTo>
                  <a:lnTo>
                    <a:pt x="209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2"/>
            <p:cNvSpPr/>
            <p:nvPr/>
          </p:nvSpPr>
          <p:spPr>
            <a:xfrm>
              <a:off x="1444465" y="2739843"/>
              <a:ext cx="116589" cy="304495"/>
            </a:xfrm>
            <a:custGeom>
              <a:avLst/>
              <a:gdLst/>
              <a:ahLst/>
              <a:cxnLst/>
              <a:rect l="l" t="t" r="r" b="b"/>
              <a:pathLst>
                <a:path w="2169" h="4869" extrusionOk="0">
                  <a:moveTo>
                    <a:pt x="2092" y="0"/>
                  </a:moveTo>
                  <a:lnTo>
                    <a:pt x="0" y="365"/>
                  </a:lnTo>
                  <a:lnTo>
                    <a:pt x="75" y="4869"/>
                  </a:lnTo>
                  <a:lnTo>
                    <a:pt x="2169" y="4504"/>
                  </a:lnTo>
                  <a:lnTo>
                    <a:pt x="20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2"/>
            <p:cNvSpPr/>
            <p:nvPr/>
          </p:nvSpPr>
          <p:spPr>
            <a:xfrm>
              <a:off x="2624222" y="3629833"/>
              <a:ext cx="90358" cy="21826"/>
            </a:xfrm>
            <a:custGeom>
              <a:avLst/>
              <a:gdLst/>
              <a:ahLst/>
              <a:cxnLst/>
              <a:rect l="l" t="t" r="r" b="b"/>
              <a:pathLst>
                <a:path w="1681" h="349" extrusionOk="0">
                  <a:moveTo>
                    <a:pt x="1" y="1"/>
                  </a:moveTo>
                  <a:lnTo>
                    <a:pt x="50" y="349"/>
                  </a:lnTo>
                  <a:lnTo>
                    <a:pt x="1681" y="82"/>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2"/>
            <p:cNvSpPr/>
            <p:nvPr/>
          </p:nvSpPr>
          <p:spPr>
            <a:xfrm>
              <a:off x="2577995" y="3474862"/>
              <a:ext cx="121104" cy="22138"/>
            </a:xfrm>
            <a:custGeom>
              <a:avLst/>
              <a:gdLst/>
              <a:ahLst/>
              <a:cxnLst/>
              <a:rect l="l" t="t" r="r" b="b"/>
              <a:pathLst>
                <a:path w="2253" h="354" extrusionOk="0">
                  <a:moveTo>
                    <a:pt x="1" y="1"/>
                  </a:moveTo>
                  <a:lnTo>
                    <a:pt x="67" y="353"/>
                  </a:lnTo>
                  <a:lnTo>
                    <a:pt x="2253" y="267"/>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2"/>
            <p:cNvSpPr/>
            <p:nvPr/>
          </p:nvSpPr>
          <p:spPr>
            <a:xfrm>
              <a:off x="2270531" y="3435462"/>
              <a:ext cx="92831" cy="22951"/>
            </a:xfrm>
            <a:custGeom>
              <a:avLst/>
              <a:gdLst/>
              <a:ahLst/>
              <a:cxnLst/>
              <a:rect l="l" t="t" r="r" b="b"/>
              <a:pathLst>
                <a:path w="1727" h="367" extrusionOk="0">
                  <a:moveTo>
                    <a:pt x="1726" y="0"/>
                  </a:moveTo>
                  <a:lnTo>
                    <a:pt x="0" y="20"/>
                  </a:lnTo>
                  <a:lnTo>
                    <a:pt x="1442" y="366"/>
                  </a:lnTo>
                  <a:lnTo>
                    <a:pt x="17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2"/>
            <p:cNvSpPr/>
            <p:nvPr/>
          </p:nvSpPr>
          <p:spPr>
            <a:xfrm>
              <a:off x="3259467" y="2106763"/>
              <a:ext cx="163623" cy="392048"/>
            </a:xfrm>
            <a:custGeom>
              <a:avLst/>
              <a:gdLst/>
              <a:ahLst/>
              <a:cxnLst/>
              <a:rect l="l" t="t" r="r" b="b"/>
              <a:pathLst>
                <a:path w="3044" h="6269" extrusionOk="0">
                  <a:moveTo>
                    <a:pt x="2431" y="1"/>
                  </a:moveTo>
                  <a:lnTo>
                    <a:pt x="2582" y="759"/>
                  </a:lnTo>
                  <a:lnTo>
                    <a:pt x="1764" y="1333"/>
                  </a:lnTo>
                  <a:lnTo>
                    <a:pt x="165" y="2397"/>
                  </a:lnTo>
                  <a:lnTo>
                    <a:pt x="84" y="3340"/>
                  </a:lnTo>
                  <a:lnTo>
                    <a:pt x="1" y="3831"/>
                  </a:lnTo>
                  <a:lnTo>
                    <a:pt x="821" y="4855"/>
                  </a:lnTo>
                  <a:lnTo>
                    <a:pt x="1147" y="6049"/>
                  </a:lnTo>
                  <a:lnTo>
                    <a:pt x="1465" y="6269"/>
                  </a:lnTo>
                  <a:lnTo>
                    <a:pt x="1465" y="6269"/>
                  </a:lnTo>
                  <a:lnTo>
                    <a:pt x="1098" y="4917"/>
                  </a:lnTo>
                  <a:lnTo>
                    <a:pt x="359" y="3851"/>
                  </a:lnTo>
                  <a:lnTo>
                    <a:pt x="544" y="3380"/>
                  </a:lnTo>
                  <a:lnTo>
                    <a:pt x="585" y="2509"/>
                  </a:lnTo>
                  <a:lnTo>
                    <a:pt x="2039" y="1394"/>
                  </a:lnTo>
                  <a:lnTo>
                    <a:pt x="3043" y="871"/>
                  </a:lnTo>
                  <a:lnTo>
                    <a:pt x="26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2"/>
            <p:cNvSpPr/>
            <p:nvPr/>
          </p:nvSpPr>
          <p:spPr>
            <a:xfrm>
              <a:off x="3295266" y="2484059"/>
              <a:ext cx="104656" cy="176168"/>
            </a:xfrm>
            <a:custGeom>
              <a:avLst/>
              <a:gdLst/>
              <a:ahLst/>
              <a:cxnLst/>
              <a:rect l="l" t="t" r="r" b="b"/>
              <a:pathLst>
                <a:path w="1947" h="2817" extrusionOk="0">
                  <a:moveTo>
                    <a:pt x="1" y="0"/>
                  </a:moveTo>
                  <a:lnTo>
                    <a:pt x="667" y="1157"/>
                  </a:lnTo>
                  <a:lnTo>
                    <a:pt x="738" y="1997"/>
                  </a:lnTo>
                  <a:lnTo>
                    <a:pt x="1947" y="2817"/>
                  </a:lnTo>
                  <a:lnTo>
                    <a:pt x="1947" y="2817"/>
                  </a:lnTo>
                  <a:lnTo>
                    <a:pt x="1507" y="1935"/>
                  </a:lnTo>
                  <a:lnTo>
                    <a:pt x="1302" y="102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2"/>
            <p:cNvSpPr/>
            <p:nvPr/>
          </p:nvSpPr>
          <p:spPr>
            <a:xfrm>
              <a:off x="3307521" y="2509825"/>
              <a:ext cx="68373" cy="132079"/>
            </a:xfrm>
            <a:custGeom>
              <a:avLst/>
              <a:gdLst/>
              <a:ahLst/>
              <a:cxnLst/>
              <a:rect l="l" t="t" r="r" b="b"/>
              <a:pathLst>
                <a:path w="1272" h="2112" extrusionOk="0">
                  <a:moveTo>
                    <a:pt x="1" y="1"/>
                  </a:moveTo>
                  <a:lnTo>
                    <a:pt x="401" y="768"/>
                  </a:lnTo>
                  <a:lnTo>
                    <a:pt x="501" y="1590"/>
                  </a:lnTo>
                  <a:lnTo>
                    <a:pt x="1271" y="2111"/>
                  </a:lnTo>
                  <a:lnTo>
                    <a:pt x="991" y="1550"/>
                  </a:lnTo>
                  <a:lnTo>
                    <a:pt x="830" y="653"/>
                  </a:ln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2"/>
            <p:cNvSpPr/>
            <p:nvPr/>
          </p:nvSpPr>
          <p:spPr>
            <a:xfrm>
              <a:off x="1707959" y="2724146"/>
              <a:ext cx="99442" cy="216692"/>
            </a:xfrm>
            <a:custGeom>
              <a:avLst/>
              <a:gdLst/>
              <a:ahLst/>
              <a:cxnLst/>
              <a:rect l="l" t="t" r="r" b="b"/>
              <a:pathLst>
                <a:path w="1850" h="3465" extrusionOk="0">
                  <a:moveTo>
                    <a:pt x="1823" y="1"/>
                  </a:moveTo>
                  <a:lnTo>
                    <a:pt x="0" y="318"/>
                  </a:lnTo>
                  <a:lnTo>
                    <a:pt x="53" y="3465"/>
                  </a:lnTo>
                  <a:lnTo>
                    <a:pt x="1131" y="2910"/>
                  </a:lnTo>
                  <a:lnTo>
                    <a:pt x="1849" y="1544"/>
                  </a:lnTo>
                  <a:lnTo>
                    <a:pt x="18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2"/>
            <p:cNvSpPr/>
            <p:nvPr/>
          </p:nvSpPr>
          <p:spPr>
            <a:xfrm>
              <a:off x="1711238" y="2913576"/>
              <a:ext cx="98313" cy="75983"/>
            </a:xfrm>
            <a:custGeom>
              <a:avLst/>
              <a:gdLst/>
              <a:ahLst/>
              <a:cxnLst/>
              <a:rect l="l" t="t" r="r" b="b"/>
              <a:pathLst>
                <a:path w="1829" h="1215" extrusionOk="0">
                  <a:moveTo>
                    <a:pt x="1813" y="0"/>
                  </a:moveTo>
                  <a:lnTo>
                    <a:pt x="1347" y="496"/>
                  </a:lnTo>
                  <a:lnTo>
                    <a:pt x="1" y="988"/>
                  </a:lnTo>
                  <a:lnTo>
                    <a:pt x="6" y="1214"/>
                  </a:lnTo>
                  <a:lnTo>
                    <a:pt x="1828" y="897"/>
                  </a:lnTo>
                  <a:lnTo>
                    <a:pt x="1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2"/>
            <p:cNvSpPr/>
            <p:nvPr/>
          </p:nvSpPr>
          <p:spPr>
            <a:xfrm>
              <a:off x="1718226" y="2740781"/>
              <a:ext cx="81811" cy="234015"/>
            </a:xfrm>
            <a:custGeom>
              <a:avLst/>
              <a:gdLst/>
              <a:ahLst/>
              <a:cxnLst/>
              <a:rect l="l" t="t" r="r" b="b"/>
              <a:pathLst>
                <a:path w="1522" h="3742" extrusionOk="0">
                  <a:moveTo>
                    <a:pt x="1463" y="1"/>
                  </a:moveTo>
                  <a:lnTo>
                    <a:pt x="0" y="256"/>
                  </a:lnTo>
                  <a:lnTo>
                    <a:pt x="59" y="3742"/>
                  </a:lnTo>
                  <a:lnTo>
                    <a:pt x="1521" y="3486"/>
                  </a:lnTo>
                  <a:lnTo>
                    <a:pt x="146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2"/>
            <p:cNvSpPr/>
            <p:nvPr/>
          </p:nvSpPr>
          <p:spPr>
            <a:xfrm>
              <a:off x="1718226" y="2740781"/>
              <a:ext cx="78855" cy="234015"/>
            </a:xfrm>
            <a:custGeom>
              <a:avLst/>
              <a:gdLst/>
              <a:ahLst/>
              <a:cxnLst/>
              <a:rect l="l" t="t" r="r" b="b"/>
              <a:pathLst>
                <a:path w="1467" h="3742" extrusionOk="0">
                  <a:moveTo>
                    <a:pt x="1463" y="1"/>
                  </a:moveTo>
                  <a:lnTo>
                    <a:pt x="0" y="256"/>
                  </a:lnTo>
                  <a:lnTo>
                    <a:pt x="59" y="3742"/>
                  </a:lnTo>
                  <a:lnTo>
                    <a:pt x="155" y="3725"/>
                  </a:lnTo>
                  <a:lnTo>
                    <a:pt x="100" y="441"/>
                  </a:lnTo>
                  <a:lnTo>
                    <a:pt x="1466" y="202"/>
                  </a:lnTo>
                  <a:lnTo>
                    <a:pt x="146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2"/>
            <p:cNvSpPr/>
            <p:nvPr/>
          </p:nvSpPr>
          <p:spPr>
            <a:xfrm>
              <a:off x="1509989" y="2742470"/>
              <a:ext cx="418033" cy="318754"/>
            </a:xfrm>
            <a:custGeom>
              <a:avLst/>
              <a:gdLst/>
              <a:ahLst/>
              <a:cxnLst/>
              <a:rect l="l" t="t" r="r" b="b"/>
              <a:pathLst>
                <a:path w="7777" h="5097" extrusionOk="0">
                  <a:moveTo>
                    <a:pt x="7181" y="0"/>
                  </a:moveTo>
                  <a:lnTo>
                    <a:pt x="6074" y="220"/>
                  </a:lnTo>
                  <a:lnTo>
                    <a:pt x="4814" y="2617"/>
                  </a:lnTo>
                  <a:lnTo>
                    <a:pt x="1" y="5096"/>
                  </a:lnTo>
                  <a:lnTo>
                    <a:pt x="5091" y="3232"/>
                  </a:lnTo>
                  <a:lnTo>
                    <a:pt x="6080" y="2181"/>
                  </a:lnTo>
                  <a:lnTo>
                    <a:pt x="6751" y="906"/>
                  </a:lnTo>
                  <a:lnTo>
                    <a:pt x="7777" y="703"/>
                  </a:lnTo>
                  <a:lnTo>
                    <a:pt x="71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2"/>
            <p:cNvSpPr/>
            <p:nvPr/>
          </p:nvSpPr>
          <p:spPr>
            <a:xfrm>
              <a:off x="1785685" y="2859042"/>
              <a:ext cx="19082" cy="51406"/>
            </a:xfrm>
            <a:custGeom>
              <a:avLst/>
              <a:gdLst/>
              <a:ahLst/>
              <a:cxnLst/>
              <a:rect l="l" t="t" r="r" b="b"/>
              <a:pathLst>
                <a:path w="355" h="822" extrusionOk="0">
                  <a:moveTo>
                    <a:pt x="354" y="0"/>
                  </a:moveTo>
                  <a:lnTo>
                    <a:pt x="177" y="100"/>
                  </a:lnTo>
                  <a:lnTo>
                    <a:pt x="0" y="822"/>
                  </a:lnTo>
                  <a:lnTo>
                    <a:pt x="208" y="760"/>
                  </a:lnTo>
                  <a:lnTo>
                    <a:pt x="3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2"/>
            <p:cNvSpPr/>
            <p:nvPr/>
          </p:nvSpPr>
          <p:spPr>
            <a:xfrm>
              <a:off x="1748542" y="2754290"/>
              <a:ext cx="14836" cy="118759"/>
            </a:xfrm>
            <a:custGeom>
              <a:avLst/>
              <a:gdLst/>
              <a:ahLst/>
              <a:cxnLst/>
              <a:rect l="l" t="t" r="r" b="b"/>
              <a:pathLst>
                <a:path w="276" h="1899" extrusionOk="0">
                  <a:moveTo>
                    <a:pt x="276" y="0"/>
                  </a:moveTo>
                  <a:lnTo>
                    <a:pt x="176" y="69"/>
                  </a:lnTo>
                  <a:lnTo>
                    <a:pt x="1" y="1868"/>
                  </a:lnTo>
                  <a:lnTo>
                    <a:pt x="161" y="1898"/>
                  </a:lnTo>
                  <a:lnTo>
                    <a:pt x="27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2"/>
            <p:cNvSpPr/>
            <p:nvPr/>
          </p:nvSpPr>
          <p:spPr>
            <a:xfrm>
              <a:off x="1751337" y="2915702"/>
              <a:ext cx="19512" cy="48654"/>
            </a:xfrm>
            <a:custGeom>
              <a:avLst/>
              <a:gdLst/>
              <a:ahLst/>
              <a:cxnLst/>
              <a:rect l="l" t="t" r="r" b="b"/>
              <a:pathLst>
                <a:path w="363" h="778" extrusionOk="0">
                  <a:moveTo>
                    <a:pt x="70" y="0"/>
                  </a:moveTo>
                  <a:lnTo>
                    <a:pt x="1" y="46"/>
                  </a:lnTo>
                  <a:lnTo>
                    <a:pt x="147" y="777"/>
                  </a:lnTo>
                  <a:lnTo>
                    <a:pt x="362" y="731"/>
                  </a:lnTo>
                  <a:lnTo>
                    <a:pt x="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2"/>
            <p:cNvSpPr/>
            <p:nvPr/>
          </p:nvSpPr>
          <p:spPr>
            <a:xfrm>
              <a:off x="1720000" y="2852288"/>
              <a:ext cx="37197" cy="20762"/>
            </a:xfrm>
            <a:custGeom>
              <a:avLst/>
              <a:gdLst/>
              <a:ahLst/>
              <a:cxnLst/>
              <a:rect l="l" t="t" r="r" b="b"/>
              <a:pathLst>
                <a:path w="692" h="332" extrusionOk="0">
                  <a:moveTo>
                    <a:pt x="1" y="1"/>
                  </a:moveTo>
                  <a:lnTo>
                    <a:pt x="16" y="270"/>
                  </a:lnTo>
                  <a:lnTo>
                    <a:pt x="692" y="331"/>
                  </a:lnTo>
                  <a:lnTo>
                    <a:pt x="676" y="254"/>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2"/>
            <p:cNvSpPr/>
            <p:nvPr/>
          </p:nvSpPr>
          <p:spPr>
            <a:xfrm>
              <a:off x="1949576" y="3026208"/>
              <a:ext cx="54344" cy="85676"/>
            </a:xfrm>
            <a:custGeom>
              <a:avLst/>
              <a:gdLst/>
              <a:ahLst/>
              <a:cxnLst/>
              <a:rect l="l" t="t" r="r" b="b"/>
              <a:pathLst>
                <a:path w="1011" h="1370" extrusionOk="0">
                  <a:moveTo>
                    <a:pt x="708" y="1"/>
                  </a:moveTo>
                  <a:lnTo>
                    <a:pt x="46" y="108"/>
                  </a:lnTo>
                  <a:lnTo>
                    <a:pt x="0" y="1014"/>
                  </a:lnTo>
                  <a:lnTo>
                    <a:pt x="1011" y="1370"/>
                  </a:lnTo>
                  <a:lnTo>
                    <a:pt x="70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2"/>
            <p:cNvSpPr/>
            <p:nvPr/>
          </p:nvSpPr>
          <p:spPr>
            <a:xfrm>
              <a:off x="1219243" y="2797566"/>
              <a:ext cx="95787" cy="269662"/>
            </a:xfrm>
            <a:custGeom>
              <a:avLst/>
              <a:gdLst/>
              <a:ahLst/>
              <a:cxnLst/>
              <a:rect l="l" t="t" r="r" b="b"/>
              <a:pathLst>
                <a:path w="1782" h="4312" extrusionOk="0">
                  <a:moveTo>
                    <a:pt x="1720" y="0"/>
                  </a:moveTo>
                  <a:lnTo>
                    <a:pt x="0" y="323"/>
                  </a:lnTo>
                  <a:lnTo>
                    <a:pt x="62" y="4312"/>
                  </a:lnTo>
                  <a:lnTo>
                    <a:pt x="1781" y="3989"/>
                  </a:lnTo>
                  <a:lnTo>
                    <a:pt x="17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2"/>
            <p:cNvSpPr/>
            <p:nvPr/>
          </p:nvSpPr>
          <p:spPr>
            <a:xfrm>
              <a:off x="1228542" y="2807948"/>
              <a:ext cx="77189" cy="248899"/>
            </a:xfrm>
            <a:custGeom>
              <a:avLst/>
              <a:gdLst/>
              <a:ahLst/>
              <a:cxnLst/>
              <a:rect l="l" t="t" r="r" b="b"/>
              <a:pathLst>
                <a:path w="1436" h="3980" extrusionOk="0">
                  <a:moveTo>
                    <a:pt x="1385" y="1"/>
                  </a:moveTo>
                  <a:lnTo>
                    <a:pt x="1" y="299"/>
                  </a:lnTo>
                  <a:lnTo>
                    <a:pt x="50" y="3980"/>
                  </a:lnTo>
                  <a:lnTo>
                    <a:pt x="1436" y="3681"/>
                  </a:lnTo>
                  <a:lnTo>
                    <a:pt x="13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2"/>
            <p:cNvSpPr/>
            <p:nvPr/>
          </p:nvSpPr>
          <p:spPr>
            <a:xfrm>
              <a:off x="1236981" y="2814890"/>
              <a:ext cx="65202" cy="237080"/>
            </a:xfrm>
            <a:custGeom>
              <a:avLst/>
              <a:gdLst/>
              <a:ahLst/>
              <a:cxnLst/>
              <a:rect l="l" t="t" r="r" b="b"/>
              <a:pathLst>
                <a:path w="1213" h="3791" extrusionOk="0">
                  <a:moveTo>
                    <a:pt x="1171" y="0"/>
                  </a:moveTo>
                  <a:lnTo>
                    <a:pt x="1" y="283"/>
                  </a:lnTo>
                  <a:lnTo>
                    <a:pt x="42" y="3790"/>
                  </a:lnTo>
                  <a:lnTo>
                    <a:pt x="1213" y="3506"/>
                  </a:lnTo>
                  <a:lnTo>
                    <a:pt x="11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2"/>
            <p:cNvSpPr/>
            <p:nvPr/>
          </p:nvSpPr>
          <p:spPr>
            <a:xfrm>
              <a:off x="1260740" y="2821394"/>
              <a:ext cx="14029" cy="226261"/>
            </a:xfrm>
            <a:custGeom>
              <a:avLst/>
              <a:gdLst/>
              <a:ahLst/>
              <a:cxnLst/>
              <a:rect l="l" t="t" r="r" b="b"/>
              <a:pathLst>
                <a:path w="261" h="3618" extrusionOk="0">
                  <a:moveTo>
                    <a:pt x="166" y="1"/>
                  </a:moveTo>
                  <a:lnTo>
                    <a:pt x="0" y="39"/>
                  </a:lnTo>
                  <a:lnTo>
                    <a:pt x="177" y="1744"/>
                  </a:lnTo>
                  <a:lnTo>
                    <a:pt x="89" y="3617"/>
                  </a:lnTo>
                  <a:lnTo>
                    <a:pt x="254" y="3577"/>
                  </a:lnTo>
                  <a:lnTo>
                    <a:pt x="260" y="1728"/>
                  </a:lnTo>
                  <a:lnTo>
                    <a:pt x="16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2"/>
            <p:cNvSpPr/>
            <p:nvPr/>
          </p:nvSpPr>
          <p:spPr>
            <a:xfrm>
              <a:off x="1235584" y="2930149"/>
              <a:ext cx="35853" cy="14071"/>
            </a:xfrm>
            <a:custGeom>
              <a:avLst/>
              <a:gdLst/>
              <a:ahLst/>
              <a:cxnLst/>
              <a:rect l="l" t="t" r="r" b="b"/>
              <a:pathLst>
                <a:path w="667" h="225" extrusionOk="0">
                  <a:moveTo>
                    <a:pt x="1" y="0"/>
                  </a:moveTo>
                  <a:lnTo>
                    <a:pt x="36" y="225"/>
                  </a:lnTo>
                  <a:lnTo>
                    <a:pt x="513" y="158"/>
                  </a:lnTo>
                  <a:lnTo>
                    <a:pt x="661" y="103"/>
                  </a:lnTo>
                  <a:lnTo>
                    <a:pt x="667" y="0"/>
                  </a:lnTo>
                  <a:lnTo>
                    <a:pt x="667" y="0"/>
                  </a:lnTo>
                  <a:lnTo>
                    <a:pt x="502" y="46"/>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2"/>
            <p:cNvSpPr/>
            <p:nvPr/>
          </p:nvSpPr>
          <p:spPr>
            <a:xfrm>
              <a:off x="1271383" y="2920768"/>
              <a:ext cx="32251" cy="14196"/>
            </a:xfrm>
            <a:custGeom>
              <a:avLst/>
              <a:gdLst/>
              <a:ahLst/>
              <a:cxnLst/>
              <a:rect l="l" t="t" r="r" b="b"/>
              <a:pathLst>
                <a:path w="600" h="227" extrusionOk="0">
                  <a:moveTo>
                    <a:pt x="567" y="1"/>
                  </a:moveTo>
                  <a:lnTo>
                    <a:pt x="139" y="69"/>
                  </a:lnTo>
                  <a:lnTo>
                    <a:pt x="5" y="124"/>
                  </a:lnTo>
                  <a:lnTo>
                    <a:pt x="1" y="227"/>
                  </a:lnTo>
                  <a:lnTo>
                    <a:pt x="1" y="227"/>
                  </a:lnTo>
                  <a:lnTo>
                    <a:pt x="148" y="181"/>
                  </a:lnTo>
                  <a:lnTo>
                    <a:pt x="599" y="227"/>
                  </a:lnTo>
                  <a:lnTo>
                    <a:pt x="56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2"/>
            <p:cNvSpPr/>
            <p:nvPr/>
          </p:nvSpPr>
          <p:spPr>
            <a:xfrm>
              <a:off x="1454840" y="2755228"/>
              <a:ext cx="95841" cy="269787"/>
            </a:xfrm>
            <a:custGeom>
              <a:avLst/>
              <a:gdLst/>
              <a:ahLst/>
              <a:cxnLst/>
              <a:rect l="l" t="t" r="r" b="b"/>
              <a:pathLst>
                <a:path w="1783" h="4314" extrusionOk="0">
                  <a:moveTo>
                    <a:pt x="1719" y="1"/>
                  </a:moveTo>
                  <a:lnTo>
                    <a:pt x="1" y="324"/>
                  </a:lnTo>
                  <a:lnTo>
                    <a:pt x="62" y="4314"/>
                  </a:lnTo>
                  <a:lnTo>
                    <a:pt x="1782" y="3991"/>
                  </a:lnTo>
                  <a:lnTo>
                    <a:pt x="17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2"/>
            <p:cNvSpPr/>
            <p:nvPr/>
          </p:nvSpPr>
          <p:spPr>
            <a:xfrm>
              <a:off x="1464139" y="2765734"/>
              <a:ext cx="77189" cy="248837"/>
            </a:xfrm>
            <a:custGeom>
              <a:avLst/>
              <a:gdLst/>
              <a:ahLst/>
              <a:cxnLst/>
              <a:rect l="l" t="t" r="r" b="b"/>
              <a:pathLst>
                <a:path w="1436" h="3979" extrusionOk="0">
                  <a:moveTo>
                    <a:pt x="1386" y="0"/>
                  </a:moveTo>
                  <a:lnTo>
                    <a:pt x="0" y="299"/>
                  </a:lnTo>
                  <a:lnTo>
                    <a:pt x="49" y="3978"/>
                  </a:lnTo>
                  <a:lnTo>
                    <a:pt x="1435" y="3681"/>
                  </a:lnTo>
                  <a:lnTo>
                    <a:pt x="13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2"/>
            <p:cNvSpPr/>
            <p:nvPr/>
          </p:nvSpPr>
          <p:spPr>
            <a:xfrm>
              <a:off x="1472578" y="2772551"/>
              <a:ext cx="65256" cy="237080"/>
            </a:xfrm>
            <a:custGeom>
              <a:avLst/>
              <a:gdLst/>
              <a:ahLst/>
              <a:cxnLst/>
              <a:rect l="l" t="t" r="r" b="b"/>
              <a:pathLst>
                <a:path w="1214" h="3791" extrusionOk="0">
                  <a:moveTo>
                    <a:pt x="1171" y="0"/>
                  </a:moveTo>
                  <a:lnTo>
                    <a:pt x="0" y="285"/>
                  </a:lnTo>
                  <a:lnTo>
                    <a:pt x="43" y="3791"/>
                  </a:lnTo>
                  <a:lnTo>
                    <a:pt x="1214" y="3508"/>
                  </a:lnTo>
                  <a:lnTo>
                    <a:pt x="117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2"/>
            <p:cNvSpPr/>
            <p:nvPr/>
          </p:nvSpPr>
          <p:spPr>
            <a:xfrm>
              <a:off x="1496390" y="2779180"/>
              <a:ext cx="13922" cy="226136"/>
            </a:xfrm>
            <a:custGeom>
              <a:avLst/>
              <a:gdLst/>
              <a:ahLst/>
              <a:cxnLst/>
              <a:rect l="l" t="t" r="r" b="b"/>
              <a:pathLst>
                <a:path w="259" h="3616" extrusionOk="0">
                  <a:moveTo>
                    <a:pt x="165" y="1"/>
                  </a:moveTo>
                  <a:lnTo>
                    <a:pt x="0" y="39"/>
                  </a:lnTo>
                  <a:lnTo>
                    <a:pt x="177" y="1743"/>
                  </a:lnTo>
                  <a:lnTo>
                    <a:pt x="88" y="3615"/>
                  </a:lnTo>
                  <a:lnTo>
                    <a:pt x="252" y="3577"/>
                  </a:lnTo>
                  <a:lnTo>
                    <a:pt x="259" y="1728"/>
                  </a:lnTo>
                  <a:lnTo>
                    <a:pt x="16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2"/>
            <p:cNvSpPr/>
            <p:nvPr/>
          </p:nvSpPr>
          <p:spPr>
            <a:xfrm>
              <a:off x="1471127" y="2887872"/>
              <a:ext cx="35853" cy="14133"/>
            </a:xfrm>
            <a:custGeom>
              <a:avLst/>
              <a:gdLst/>
              <a:ahLst/>
              <a:cxnLst/>
              <a:rect l="l" t="t" r="r" b="b"/>
              <a:pathLst>
                <a:path w="667" h="226" extrusionOk="0">
                  <a:moveTo>
                    <a:pt x="1" y="1"/>
                  </a:moveTo>
                  <a:lnTo>
                    <a:pt x="38" y="225"/>
                  </a:lnTo>
                  <a:lnTo>
                    <a:pt x="513" y="159"/>
                  </a:lnTo>
                  <a:lnTo>
                    <a:pt x="662" y="102"/>
                  </a:lnTo>
                  <a:lnTo>
                    <a:pt x="667" y="1"/>
                  </a:lnTo>
                  <a:lnTo>
                    <a:pt x="504" y="47"/>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2"/>
            <p:cNvSpPr/>
            <p:nvPr/>
          </p:nvSpPr>
          <p:spPr>
            <a:xfrm>
              <a:off x="1506979" y="2878554"/>
              <a:ext cx="32251" cy="14196"/>
            </a:xfrm>
            <a:custGeom>
              <a:avLst/>
              <a:gdLst/>
              <a:ahLst/>
              <a:cxnLst/>
              <a:rect l="l" t="t" r="r" b="b"/>
              <a:pathLst>
                <a:path w="600" h="227" extrusionOk="0">
                  <a:moveTo>
                    <a:pt x="568" y="1"/>
                  </a:moveTo>
                  <a:lnTo>
                    <a:pt x="138" y="67"/>
                  </a:lnTo>
                  <a:lnTo>
                    <a:pt x="5" y="124"/>
                  </a:lnTo>
                  <a:lnTo>
                    <a:pt x="0" y="227"/>
                  </a:lnTo>
                  <a:lnTo>
                    <a:pt x="148" y="181"/>
                  </a:lnTo>
                  <a:lnTo>
                    <a:pt x="600" y="227"/>
                  </a:lnTo>
                  <a:lnTo>
                    <a:pt x="600" y="227"/>
                  </a:lnTo>
                  <a:lnTo>
                    <a:pt x="5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2"/>
            <p:cNvSpPr/>
            <p:nvPr/>
          </p:nvSpPr>
          <p:spPr>
            <a:xfrm>
              <a:off x="1215480" y="3346782"/>
              <a:ext cx="131640" cy="301243"/>
            </a:xfrm>
            <a:custGeom>
              <a:avLst/>
              <a:gdLst/>
              <a:ahLst/>
              <a:cxnLst/>
              <a:rect l="l" t="t" r="r" b="b"/>
              <a:pathLst>
                <a:path w="2449" h="4817" extrusionOk="0">
                  <a:moveTo>
                    <a:pt x="2364" y="0"/>
                  </a:moveTo>
                  <a:lnTo>
                    <a:pt x="1" y="191"/>
                  </a:lnTo>
                  <a:lnTo>
                    <a:pt x="87" y="4816"/>
                  </a:lnTo>
                  <a:lnTo>
                    <a:pt x="2448" y="4625"/>
                  </a:lnTo>
                  <a:lnTo>
                    <a:pt x="23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2"/>
            <p:cNvSpPr/>
            <p:nvPr/>
          </p:nvSpPr>
          <p:spPr>
            <a:xfrm>
              <a:off x="1227252" y="3361666"/>
              <a:ext cx="108096" cy="267473"/>
            </a:xfrm>
            <a:custGeom>
              <a:avLst/>
              <a:gdLst/>
              <a:ahLst/>
              <a:cxnLst/>
              <a:rect l="l" t="t" r="r" b="b"/>
              <a:pathLst>
                <a:path w="2011" h="4277" extrusionOk="0">
                  <a:moveTo>
                    <a:pt x="1941" y="0"/>
                  </a:moveTo>
                  <a:lnTo>
                    <a:pt x="0" y="180"/>
                  </a:lnTo>
                  <a:lnTo>
                    <a:pt x="69" y="4277"/>
                  </a:lnTo>
                  <a:lnTo>
                    <a:pt x="2011" y="4097"/>
                  </a:lnTo>
                  <a:lnTo>
                    <a:pt x="194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2"/>
            <p:cNvSpPr/>
            <p:nvPr/>
          </p:nvSpPr>
          <p:spPr>
            <a:xfrm>
              <a:off x="1237734" y="3371485"/>
              <a:ext cx="87133" cy="247836"/>
            </a:xfrm>
            <a:custGeom>
              <a:avLst/>
              <a:gdLst/>
              <a:ahLst/>
              <a:cxnLst/>
              <a:rect l="l" t="t" r="r" b="b"/>
              <a:pathLst>
                <a:path w="1621" h="3963" extrusionOk="0">
                  <a:moveTo>
                    <a:pt x="1563" y="0"/>
                  </a:moveTo>
                  <a:lnTo>
                    <a:pt x="1" y="183"/>
                  </a:lnTo>
                  <a:lnTo>
                    <a:pt x="56" y="3963"/>
                  </a:lnTo>
                  <a:lnTo>
                    <a:pt x="1620" y="3778"/>
                  </a:lnTo>
                  <a:lnTo>
                    <a:pt x="15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2"/>
            <p:cNvSpPr/>
            <p:nvPr/>
          </p:nvSpPr>
          <p:spPr>
            <a:xfrm>
              <a:off x="1247248" y="3378239"/>
              <a:ext cx="73641" cy="236892"/>
            </a:xfrm>
            <a:custGeom>
              <a:avLst/>
              <a:gdLst/>
              <a:ahLst/>
              <a:cxnLst/>
              <a:rect l="l" t="t" r="r" b="b"/>
              <a:pathLst>
                <a:path w="1370" h="3788" extrusionOk="0">
                  <a:moveTo>
                    <a:pt x="1322" y="0"/>
                  </a:moveTo>
                  <a:lnTo>
                    <a:pt x="0" y="188"/>
                  </a:lnTo>
                  <a:lnTo>
                    <a:pt x="48" y="3787"/>
                  </a:lnTo>
                  <a:lnTo>
                    <a:pt x="1370" y="3599"/>
                  </a:lnTo>
                  <a:lnTo>
                    <a:pt x="1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2"/>
            <p:cNvSpPr/>
            <p:nvPr/>
          </p:nvSpPr>
          <p:spPr>
            <a:xfrm>
              <a:off x="1274124" y="3381866"/>
              <a:ext cx="15749" cy="231514"/>
            </a:xfrm>
            <a:custGeom>
              <a:avLst/>
              <a:gdLst/>
              <a:ahLst/>
              <a:cxnLst/>
              <a:rect l="l" t="t" r="r" b="b"/>
              <a:pathLst>
                <a:path w="293" h="3702" extrusionOk="0">
                  <a:moveTo>
                    <a:pt x="187" y="0"/>
                  </a:moveTo>
                  <a:lnTo>
                    <a:pt x="0" y="25"/>
                  </a:lnTo>
                  <a:lnTo>
                    <a:pt x="199" y="1788"/>
                  </a:lnTo>
                  <a:lnTo>
                    <a:pt x="99" y="3701"/>
                  </a:lnTo>
                  <a:lnTo>
                    <a:pt x="99" y="3701"/>
                  </a:lnTo>
                  <a:lnTo>
                    <a:pt x="285" y="3675"/>
                  </a:lnTo>
                  <a:lnTo>
                    <a:pt x="293" y="1780"/>
                  </a:lnTo>
                  <a:lnTo>
                    <a:pt x="1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2"/>
            <p:cNvSpPr/>
            <p:nvPr/>
          </p:nvSpPr>
          <p:spPr>
            <a:xfrm>
              <a:off x="1245689" y="3489808"/>
              <a:ext cx="40476" cy="14759"/>
            </a:xfrm>
            <a:custGeom>
              <a:avLst/>
              <a:gdLst/>
              <a:ahLst/>
              <a:cxnLst/>
              <a:rect l="l" t="t" r="r" b="b"/>
              <a:pathLst>
                <a:path w="753" h="236" extrusionOk="0">
                  <a:moveTo>
                    <a:pt x="0" y="0"/>
                  </a:moveTo>
                  <a:lnTo>
                    <a:pt x="40" y="236"/>
                  </a:lnTo>
                  <a:lnTo>
                    <a:pt x="579" y="208"/>
                  </a:lnTo>
                  <a:lnTo>
                    <a:pt x="746" y="163"/>
                  </a:lnTo>
                  <a:lnTo>
                    <a:pt x="752" y="59"/>
                  </a:lnTo>
                  <a:lnTo>
                    <a:pt x="566" y="93"/>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2"/>
            <p:cNvSpPr/>
            <p:nvPr/>
          </p:nvSpPr>
          <p:spPr>
            <a:xfrm>
              <a:off x="1286111" y="3487119"/>
              <a:ext cx="36337" cy="14696"/>
            </a:xfrm>
            <a:custGeom>
              <a:avLst/>
              <a:gdLst/>
              <a:ahLst/>
              <a:cxnLst/>
              <a:rect l="l" t="t" r="r" b="b"/>
              <a:pathLst>
                <a:path w="676" h="235" extrusionOk="0">
                  <a:moveTo>
                    <a:pt x="640" y="0"/>
                  </a:moveTo>
                  <a:lnTo>
                    <a:pt x="156" y="31"/>
                  </a:lnTo>
                  <a:lnTo>
                    <a:pt x="5" y="77"/>
                  </a:lnTo>
                  <a:lnTo>
                    <a:pt x="0" y="180"/>
                  </a:lnTo>
                  <a:lnTo>
                    <a:pt x="167" y="146"/>
                  </a:lnTo>
                  <a:lnTo>
                    <a:pt x="676" y="234"/>
                  </a:lnTo>
                  <a:lnTo>
                    <a:pt x="64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2"/>
            <p:cNvSpPr/>
            <p:nvPr/>
          </p:nvSpPr>
          <p:spPr>
            <a:xfrm>
              <a:off x="1788158" y="3306632"/>
              <a:ext cx="129382" cy="319942"/>
            </a:xfrm>
            <a:custGeom>
              <a:avLst/>
              <a:gdLst/>
              <a:ahLst/>
              <a:cxnLst/>
              <a:rect l="l" t="t" r="r" b="b"/>
              <a:pathLst>
                <a:path w="2407" h="5116" extrusionOk="0">
                  <a:moveTo>
                    <a:pt x="2323" y="1"/>
                  </a:moveTo>
                  <a:lnTo>
                    <a:pt x="0" y="204"/>
                  </a:lnTo>
                  <a:lnTo>
                    <a:pt x="85" y="5115"/>
                  </a:lnTo>
                  <a:lnTo>
                    <a:pt x="2406" y="4912"/>
                  </a:lnTo>
                  <a:lnTo>
                    <a:pt x="232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2"/>
            <p:cNvSpPr/>
            <p:nvPr/>
          </p:nvSpPr>
          <p:spPr>
            <a:xfrm>
              <a:off x="1799661" y="3322392"/>
              <a:ext cx="106376" cy="284233"/>
            </a:xfrm>
            <a:custGeom>
              <a:avLst/>
              <a:gdLst/>
              <a:ahLst/>
              <a:cxnLst/>
              <a:rect l="l" t="t" r="r" b="b"/>
              <a:pathLst>
                <a:path w="1979" h="4545" extrusionOk="0">
                  <a:moveTo>
                    <a:pt x="1909" y="1"/>
                  </a:moveTo>
                  <a:lnTo>
                    <a:pt x="0" y="193"/>
                  </a:lnTo>
                  <a:lnTo>
                    <a:pt x="69" y="4545"/>
                  </a:lnTo>
                  <a:lnTo>
                    <a:pt x="1978" y="4352"/>
                  </a:lnTo>
                  <a:lnTo>
                    <a:pt x="19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2"/>
            <p:cNvSpPr/>
            <p:nvPr/>
          </p:nvSpPr>
          <p:spPr>
            <a:xfrm>
              <a:off x="1809981" y="3332899"/>
              <a:ext cx="85735" cy="263283"/>
            </a:xfrm>
            <a:custGeom>
              <a:avLst/>
              <a:gdLst/>
              <a:ahLst/>
              <a:cxnLst/>
              <a:rect l="l" t="t" r="r" b="b"/>
              <a:pathLst>
                <a:path w="1595" h="4210" extrusionOk="0">
                  <a:moveTo>
                    <a:pt x="1539" y="1"/>
                  </a:moveTo>
                  <a:lnTo>
                    <a:pt x="1" y="196"/>
                  </a:lnTo>
                  <a:lnTo>
                    <a:pt x="56" y="4209"/>
                  </a:lnTo>
                  <a:lnTo>
                    <a:pt x="1594" y="4014"/>
                  </a:lnTo>
                  <a:lnTo>
                    <a:pt x="153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2"/>
            <p:cNvSpPr/>
            <p:nvPr/>
          </p:nvSpPr>
          <p:spPr>
            <a:xfrm>
              <a:off x="1819388" y="3340028"/>
              <a:ext cx="72405" cy="251588"/>
            </a:xfrm>
            <a:custGeom>
              <a:avLst/>
              <a:gdLst/>
              <a:ahLst/>
              <a:cxnLst/>
              <a:rect l="l" t="t" r="r" b="b"/>
              <a:pathLst>
                <a:path w="1347" h="4023" extrusionOk="0">
                  <a:moveTo>
                    <a:pt x="1301" y="0"/>
                  </a:moveTo>
                  <a:lnTo>
                    <a:pt x="1" y="200"/>
                  </a:lnTo>
                  <a:lnTo>
                    <a:pt x="47" y="4023"/>
                  </a:lnTo>
                  <a:lnTo>
                    <a:pt x="1347" y="3823"/>
                  </a:lnTo>
                  <a:lnTo>
                    <a:pt x="13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2"/>
            <p:cNvSpPr/>
            <p:nvPr/>
          </p:nvSpPr>
          <p:spPr>
            <a:xfrm>
              <a:off x="1845780" y="3343843"/>
              <a:ext cx="15534" cy="245960"/>
            </a:xfrm>
            <a:custGeom>
              <a:avLst/>
              <a:gdLst/>
              <a:ahLst/>
              <a:cxnLst/>
              <a:rect l="l" t="t" r="r" b="b"/>
              <a:pathLst>
                <a:path w="289" h="3933" extrusionOk="0">
                  <a:moveTo>
                    <a:pt x="184" y="1"/>
                  </a:moveTo>
                  <a:lnTo>
                    <a:pt x="1" y="29"/>
                  </a:lnTo>
                  <a:lnTo>
                    <a:pt x="196" y="1901"/>
                  </a:lnTo>
                  <a:lnTo>
                    <a:pt x="97" y="3933"/>
                  </a:lnTo>
                  <a:lnTo>
                    <a:pt x="281" y="3905"/>
                  </a:lnTo>
                  <a:lnTo>
                    <a:pt x="288" y="1891"/>
                  </a:lnTo>
                  <a:lnTo>
                    <a:pt x="1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2"/>
            <p:cNvSpPr/>
            <p:nvPr/>
          </p:nvSpPr>
          <p:spPr>
            <a:xfrm>
              <a:off x="1817829" y="3458602"/>
              <a:ext cx="39777" cy="15572"/>
            </a:xfrm>
            <a:custGeom>
              <a:avLst/>
              <a:gdLst/>
              <a:ahLst/>
              <a:cxnLst/>
              <a:rect l="l" t="t" r="r" b="b"/>
              <a:pathLst>
                <a:path w="740" h="249" extrusionOk="0">
                  <a:moveTo>
                    <a:pt x="1" y="1"/>
                  </a:moveTo>
                  <a:lnTo>
                    <a:pt x="41" y="249"/>
                  </a:lnTo>
                  <a:lnTo>
                    <a:pt x="568" y="221"/>
                  </a:lnTo>
                  <a:lnTo>
                    <a:pt x="734" y="173"/>
                  </a:lnTo>
                  <a:lnTo>
                    <a:pt x="739" y="62"/>
                  </a:lnTo>
                  <a:lnTo>
                    <a:pt x="558" y="98"/>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2"/>
            <p:cNvSpPr/>
            <p:nvPr/>
          </p:nvSpPr>
          <p:spPr>
            <a:xfrm>
              <a:off x="1857552" y="3455662"/>
              <a:ext cx="35745" cy="15509"/>
            </a:xfrm>
            <a:custGeom>
              <a:avLst/>
              <a:gdLst/>
              <a:ahLst/>
              <a:cxnLst/>
              <a:rect l="l" t="t" r="r" b="b"/>
              <a:pathLst>
                <a:path w="665" h="248" extrusionOk="0">
                  <a:moveTo>
                    <a:pt x="629" y="0"/>
                  </a:moveTo>
                  <a:lnTo>
                    <a:pt x="154" y="33"/>
                  </a:lnTo>
                  <a:lnTo>
                    <a:pt x="6" y="82"/>
                  </a:lnTo>
                  <a:lnTo>
                    <a:pt x="0" y="193"/>
                  </a:lnTo>
                  <a:lnTo>
                    <a:pt x="165" y="157"/>
                  </a:lnTo>
                  <a:lnTo>
                    <a:pt x="665" y="248"/>
                  </a:lnTo>
                  <a:lnTo>
                    <a:pt x="62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2"/>
            <p:cNvSpPr/>
            <p:nvPr/>
          </p:nvSpPr>
          <p:spPr>
            <a:xfrm>
              <a:off x="3439322" y="3081618"/>
              <a:ext cx="68696" cy="526566"/>
            </a:xfrm>
            <a:custGeom>
              <a:avLst/>
              <a:gdLst/>
              <a:ahLst/>
              <a:cxnLst/>
              <a:rect l="l" t="t" r="r" b="b"/>
              <a:pathLst>
                <a:path w="1278" h="8420" extrusionOk="0">
                  <a:moveTo>
                    <a:pt x="333" y="1"/>
                  </a:moveTo>
                  <a:cubicBezTo>
                    <a:pt x="122" y="1460"/>
                    <a:pt x="0" y="4265"/>
                    <a:pt x="82" y="8419"/>
                  </a:cubicBezTo>
                  <a:lnTo>
                    <a:pt x="1277" y="8419"/>
                  </a:lnTo>
                  <a:cubicBezTo>
                    <a:pt x="1126" y="3073"/>
                    <a:pt x="711" y="265"/>
                    <a:pt x="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2"/>
            <p:cNvSpPr/>
            <p:nvPr/>
          </p:nvSpPr>
          <p:spPr>
            <a:xfrm>
              <a:off x="3730337" y="3461416"/>
              <a:ext cx="124491" cy="202434"/>
            </a:xfrm>
            <a:custGeom>
              <a:avLst/>
              <a:gdLst/>
              <a:ahLst/>
              <a:cxnLst/>
              <a:rect l="l" t="t" r="r" b="b"/>
              <a:pathLst>
                <a:path w="2316" h="3237" extrusionOk="0">
                  <a:moveTo>
                    <a:pt x="796" y="1"/>
                  </a:moveTo>
                  <a:cubicBezTo>
                    <a:pt x="338" y="562"/>
                    <a:pt x="1" y="1640"/>
                    <a:pt x="9" y="3237"/>
                  </a:cubicBezTo>
                  <a:lnTo>
                    <a:pt x="2316" y="3237"/>
                  </a:lnTo>
                  <a:cubicBezTo>
                    <a:pt x="2219" y="1182"/>
                    <a:pt x="1521" y="104"/>
                    <a:pt x="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2"/>
            <p:cNvSpPr/>
            <p:nvPr/>
          </p:nvSpPr>
          <p:spPr>
            <a:xfrm>
              <a:off x="3738777" y="3499252"/>
              <a:ext cx="79124" cy="153780"/>
            </a:xfrm>
            <a:custGeom>
              <a:avLst/>
              <a:gdLst/>
              <a:ahLst/>
              <a:cxnLst/>
              <a:rect l="l" t="t" r="r" b="b"/>
              <a:pathLst>
                <a:path w="1472" h="2459" extrusionOk="0">
                  <a:moveTo>
                    <a:pt x="507" y="0"/>
                  </a:moveTo>
                  <a:cubicBezTo>
                    <a:pt x="215" y="426"/>
                    <a:pt x="1" y="1244"/>
                    <a:pt x="5" y="2458"/>
                  </a:cubicBezTo>
                  <a:lnTo>
                    <a:pt x="1471" y="2458"/>
                  </a:lnTo>
                  <a:cubicBezTo>
                    <a:pt x="1410" y="897"/>
                    <a:pt x="967" y="77"/>
                    <a:pt x="5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2"/>
            <p:cNvSpPr/>
            <p:nvPr/>
          </p:nvSpPr>
          <p:spPr>
            <a:xfrm>
              <a:off x="3193244" y="3081618"/>
              <a:ext cx="68588" cy="526566"/>
            </a:xfrm>
            <a:custGeom>
              <a:avLst/>
              <a:gdLst/>
              <a:ahLst/>
              <a:cxnLst/>
              <a:rect l="l" t="t" r="r" b="b"/>
              <a:pathLst>
                <a:path w="1276" h="8420" extrusionOk="0">
                  <a:moveTo>
                    <a:pt x="331" y="1"/>
                  </a:moveTo>
                  <a:cubicBezTo>
                    <a:pt x="122" y="1460"/>
                    <a:pt x="1" y="4265"/>
                    <a:pt x="82" y="8419"/>
                  </a:cubicBezTo>
                  <a:lnTo>
                    <a:pt x="1276" y="8419"/>
                  </a:lnTo>
                  <a:cubicBezTo>
                    <a:pt x="1127" y="3073"/>
                    <a:pt x="711" y="265"/>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2"/>
            <p:cNvSpPr/>
            <p:nvPr/>
          </p:nvSpPr>
          <p:spPr>
            <a:xfrm>
              <a:off x="2950498" y="3081618"/>
              <a:ext cx="68588" cy="526566"/>
            </a:xfrm>
            <a:custGeom>
              <a:avLst/>
              <a:gdLst/>
              <a:ahLst/>
              <a:cxnLst/>
              <a:rect l="l" t="t" r="r" b="b"/>
              <a:pathLst>
                <a:path w="1276" h="8420" extrusionOk="0">
                  <a:moveTo>
                    <a:pt x="331" y="1"/>
                  </a:moveTo>
                  <a:cubicBezTo>
                    <a:pt x="122" y="1460"/>
                    <a:pt x="1" y="4265"/>
                    <a:pt x="82" y="8419"/>
                  </a:cubicBezTo>
                  <a:lnTo>
                    <a:pt x="1276" y="8419"/>
                  </a:lnTo>
                  <a:cubicBezTo>
                    <a:pt x="1125" y="3073"/>
                    <a:pt x="711" y="265"/>
                    <a:pt x="3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2"/>
            <p:cNvSpPr/>
            <p:nvPr/>
          </p:nvSpPr>
          <p:spPr>
            <a:xfrm>
              <a:off x="2452859" y="1790754"/>
              <a:ext cx="62353" cy="59536"/>
            </a:xfrm>
            <a:custGeom>
              <a:avLst/>
              <a:gdLst/>
              <a:ahLst/>
              <a:cxnLst/>
              <a:rect l="l" t="t" r="r" b="b"/>
              <a:pathLst>
                <a:path w="1160" h="952" extrusionOk="0">
                  <a:moveTo>
                    <a:pt x="915" y="1"/>
                  </a:moveTo>
                  <a:lnTo>
                    <a:pt x="0" y="439"/>
                  </a:lnTo>
                  <a:lnTo>
                    <a:pt x="245" y="951"/>
                  </a:lnTo>
                  <a:lnTo>
                    <a:pt x="1160" y="514"/>
                  </a:lnTo>
                  <a:lnTo>
                    <a:pt x="9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2"/>
            <p:cNvSpPr/>
            <p:nvPr/>
          </p:nvSpPr>
          <p:spPr>
            <a:xfrm>
              <a:off x="2539669" y="1706952"/>
              <a:ext cx="62407" cy="59536"/>
            </a:xfrm>
            <a:custGeom>
              <a:avLst/>
              <a:gdLst/>
              <a:ahLst/>
              <a:cxnLst/>
              <a:rect l="l" t="t" r="r" b="b"/>
              <a:pathLst>
                <a:path w="1161" h="952" extrusionOk="0">
                  <a:moveTo>
                    <a:pt x="914" y="1"/>
                  </a:moveTo>
                  <a:lnTo>
                    <a:pt x="0" y="439"/>
                  </a:lnTo>
                  <a:lnTo>
                    <a:pt x="245" y="951"/>
                  </a:lnTo>
                  <a:lnTo>
                    <a:pt x="1160" y="515"/>
                  </a:lnTo>
                  <a:lnTo>
                    <a:pt x="91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2"/>
            <p:cNvSpPr/>
            <p:nvPr/>
          </p:nvSpPr>
          <p:spPr>
            <a:xfrm>
              <a:off x="2519996" y="1987126"/>
              <a:ext cx="62353" cy="59473"/>
            </a:xfrm>
            <a:custGeom>
              <a:avLst/>
              <a:gdLst/>
              <a:ahLst/>
              <a:cxnLst/>
              <a:rect l="l" t="t" r="r" b="b"/>
              <a:pathLst>
                <a:path w="1160" h="951" extrusionOk="0">
                  <a:moveTo>
                    <a:pt x="915" y="0"/>
                  </a:moveTo>
                  <a:lnTo>
                    <a:pt x="0" y="438"/>
                  </a:lnTo>
                  <a:lnTo>
                    <a:pt x="246" y="951"/>
                  </a:lnTo>
                  <a:lnTo>
                    <a:pt x="1160" y="514"/>
                  </a:lnTo>
                  <a:lnTo>
                    <a:pt x="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2"/>
            <p:cNvSpPr/>
            <p:nvPr/>
          </p:nvSpPr>
          <p:spPr>
            <a:xfrm>
              <a:off x="2431358" y="1938721"/>
              <a:ext cx="62460" cy="59473"/>
            </a:xfrm>
            <a:custGeom>
              <a:avLst/>
              <a:gdLst/>
              <a:ahLst/>
              <a:cxnLst/>
              <a:rect l="l" t="t" r="r" b="b"/>
              <a:pathLst>
                <a:path w="1162" h="951" extrusionOk="0">
                  <a:moveTo>
                    <a:pt x="915" y="0"/>
                  </a:moveTo>
                  <a:lnTo>
                    <a:pt x="0" y="439"/>
                  </a:lnTo>
                  <a:lnTo>
                    <a:pt x="246" y="951"/>
                  </a:lnTo>
                  <a:lnTo>
                    <a:pt x="1162" y="514"/>
                  </a:lnTo>
                  <a:lnTo>
                    <a:pt x="9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2"/>
            <p:cNvSpPr/>
            <p:nvPr/>
          </p:nvSpPr>
          <p:spPr>
            <a:xfrm>
              <a:off x="3225979" y="2337343"/>
              <a:ext cx="46711" cy="83488"/>
            </a:xfrm>
            <a:custGeom>
              <a:avLst/>
              <a:gdLst/>
              <a:ahLst/>
              <a:cxnLst/>
              <a:rect l="l" t="t" r="r" b="b"/>
              <a:pathLst>
                <a:path w="869" h="1335" extrusionOk="0">
                  <a:moveTo>
                    <a:pt x="149" y="1"/>
                  </a:moveTo>
                  <a:lnTo>
                    <a:pt x="1" y="504"/>
                  </a:lnTo>
                  <a:lnTo>
                    <a:pt x="535" y="877"/>
                  </a:lnTo>
                  <a:lnTo>
                    <a:pt x="855" y="1334"/>
                  </a:lnTo>
                  <a:lnTo>
                    <a:pt x="868" y="754"/>
                  </a:lnTo>
                  <a:lnTo>
                    <a:pt x="447" y="114"/>
                  </a:lnTo>
                  <a:lnTo>
                    <a:pt x="14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2"/>
            <p:cNvSpPr/>
            <p:nvPr/>
          </p:nvSpPr>
          <p:spPr>
            <a:xfrm>
              <a:off x="2590519" y="2985433"/>
              <a:ext cx="54344" cy="51031"/>
            </a:xfrm>
            <a:custGeom>
              <a:avLst/>
              <a:gdLst/>
              <a:ahLst/>
              <a:cxnLst/>
              <a:rect l="l" t="t" r="r" b="b"/>
              <a:pathLst>
                <a:path w="1011" h="816" extrusionOk="0">
                  <a:moveTo>
                    <a:pt x="177" y="1"/>
                  </a:moveTo>
                  <a:lnTo>
                    <a:pt x="0" y="547"/>
                  </a:lnTo>
                  <a:lnTo>
                    <a:pt x="834" y="816"/>
                  </a:lnTo>
                  <a:lnTo>
                    <a:pt x="1011" y="271"/>
                  </a:lnTo>
                  <a:lnTo>
                    <a:pt x="17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2"/>
            <p:cNvSpPr/>
            <p:nvPr/>
          </p:nvSpPr>
          <p:spPr>
            <a:xfrm>
              <a:off x="2522952" y="2744971"/>
              <a:ext cx="85359" cy="102687"/>
            </a:xfrm>
            <a:custGeom>
              <a:avLst/>
              <a:gdLst/>
              <a:ahLst/>
              <a:cxnLst/>
              <a:rect l="l" t="t" r="r" b="b"/>
              <a:pathLst>
                <a:path w="1588" h="1642" extrusionOk="0">
                  <a:moveTo>
                    <a:pt x="965" y="0"/>
                  </a:moveTo>
                  <a:lnTo>
                    <a:pt x="1" y="1091"/>
                  </a:lnTo>
                  <a:lnTo>
                    <a:pt x="625" y="1641"/>
                  </a:lnTo>
                  <a:lnTo>
                    <a:pt x="1588" y="551"/>
                  </a:lnTo>
                  <a:lnTo>
                    <a:pt x="96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2"/>
            <p:cNvSpPr/>
            <p:nvPr/>
          </p:nvSpPr>
          <p:spPr>
            <a:xfrm>
              <a:off x="1986773" y="2288188"/>
              <a:ext cx="96970" cy="199119"/>
            </a:xfrm>
            <a:custGeom>
              <a:avLst/>
              <a:gdLst/>
              <a:ahLst/>
              <a:cxnLst/>
              <a:rect l="l" t="t" r="r" b="b"/>
              <a:pathLst>
                <a:path w="1804" h="3184" extrusionOk="0">
                  <a:moveTo>
                    <a:pt x="682" y="1"/>
                  </a:moveTo>
                  <a:lnTo>
                    <a:pt x="40" y="582"/>
                  </a:lnTo>
                  <a:lnTo>
                    <a:pt x="0" y="3183"/>
                  </a:lnTo>
                  <a:lnTo>
                    <a:pt x="0" y="3183"/>
                  </a:lnTo>
                  <a:lnTo>
                    <a:pt x="1803" y="3019"/>
                  </a:lnTo>
                  <a:lnTo>
                    <a:pt x="1658" y="1523"/>
                  </a:lnTo>
                  <a:lnTo>
                    <a:pt x="68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2"/>
            <p:cNvSpPr/>
            <p:nvPr/>
          </p:nvSpPr>
          <p:spPr>
            <a:xfrm>
              <a:off x="1991395" y="2322709"/>
              <a:ext cx="74447" cy="153029"/>
            </a:xfrm>
            <a:custGeom>
              <a:avLst/>
              <a:gdLst/>
              <a:ahLst/>
              <a:cxnLst/>
              <a:rect l="l" t="t" r="r" b="b"/>
              <a:pathLst>
                <a:path w="1385" h="2447" extrusionOk="0">
                  <a:moveTo>
                    <a:pt x="523" y="1"/>
                  </a:moveTo>
                  <a:lnTo>
                    <a:pt x="31" y="448"/>
                  </a:lnTo>
                  <a:lnTo>
                    <a:pt x="0" y="2447"/>
                  </a:lnTo>
                  <a:lnTo>
                    <a:pt x="1385" y="2320"/>
                  </a:lnTo>
                  <a:lnTo>
                    <a:pt x="1274" y="1171"/>
                  </a:lnTo>
                  <a:lnTo>
                    <a:pt x="5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2"/>
            <p:cNvSpPr/>
            <p:nvPr/>
          </p:nvSpPr>
          <p:spPr>
            <a:xfrm>
              <a:off x="3741840" y="3519264"/>
              <a:ext cx="66438" cy="129015"/>
            </a:xfrm>
            <a:custGeom>
              <a:avLst/>
              <a:gdLst/>
              <a:ahLst/>
              <a:cxnLst/>
              <a:rect l="l" t="t" r="r" b="b"/>
              <a:pathLst>
                <a:path w="1236" h="2063" extrusionOk="0">
                  <a:moveTo>
                    <a:pt x="425" y="0"/>
                  </a:moveTo>
                  <a:cubicBezTo>
                    <a:pt x="181" y="358"/>
                    <a:pt x="1" y="1044"/>
                    <a:pt x="5" y="2063"/>
                  </a:cubicBezTo>
                  <a:lnTo>
                    <a:pt x="1236" y="2063"/>
                  </a:lnTo>
                  <a:cubicBezTo>
                    <a:pt x="1184" y="754"/>
                    <a:pt x="811" y="65"/>
                    <a:pt x="4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2"/>
            <p:cNvSpPr/>
            <p:nvPr/>
          </p:nvSpPr>
          <p:spPr>
            <a:xfrm>
              <a:off x="3747538" y="3536087"/>
              <a:ext cx="54989" cy="106939"/>
            </a:xfrm>
            <a:custGeom>
              <a:avLst/>
              <a:gdLst/>
              <a:ahLst/>
              <a:cxnLst/>
              <a:rect l="l" t="t" r="r" b="b"/>
              <a:pathLst>
                <a:path w="1023" h="1710" extrusionOk="0">
                  <a:moveTo>
                    <a:pt x="353" y="0"/>
                  </a:moveTo>
                  <a:cubicBezTo>
                    <a:pt x="150" y="296"/>
                    <a:pt x="1" y="865"/>
                    <a:pt x="4" y="1709"/>
                  </a:cubicBezTo>
                  <a:lnTo>
                    <a:pt x="1022" y="1709"/>
                  </a:lnTo>
                  <a:cubicBezTo>
                    <a:pt x="981" y="623"/>
                    <a:pt x="672" y="54"/>
                    <a:pt x="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2"/>
            <p:cNvSpPr/>
            <p:nvPr/>
          </p:nvSpPr>
          <p:spPr>
            <a:xfrm>
              <a:off x="3769039" y="3528645"/>
              <a:ext cx="6665" cy="119634"/>
            </a:xfrm>
            <a:custGeom>
              <a:avLst/>
              <a:gdLst/>
              <a:ahLst/>
              <a:cxnLst/>
              <a:rect l="l" t="t" r="r" b="b"/>
              <a:pathLst>
                <a:path w="124" h="1913" extrusionOk="0">
                  <a:moveTo>
                    <a:pt x="1" y="1"/>
                  </a:moveTo>
                  <a:lnTo>
                    <a:pt x="1" y="1913"/>
                  </a:lnTo>
                  <a:lnTo>
                    <a:pt x="124" y="1913"/>
                  </a:lnTo>
                  <a:lnTo>
                    <a:pt x="1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2"/>
            <p:cNvSpPr/>
            <p:nvPr/>
          </p:nvSpPr>
          <p:spPr>
            <a:xfrm>
              <a:off x="3746839" y="3585493"/>
              <a:ext cx="53699" cy="7755"/>
            </a:xfrm>
            <a:custGeom>
              <a:avLst/>
              <a:gdLst/>
              <a:ahLst/>
              <a:cxnLst/>
              <a:rect l="l" t="t" r="r" b="b"/>
              <a:pathLst>
                <a:path w="999" h="124" extrusionOk="0">
                  <a:moveTo>
                    <a:pt x="0" y="1"/>
                  </a:moveTo>
                  <a:lnTo>
                    <a:pt x="0" y="124"/>
                  </a:lnTo>
                  <a:lnTo>
                    <a:pt x="998" y="124"/>
                  </a:lnTo>
                  <a:lnTo>
                    <a:pt x="9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2"/>
            <p:cNvSpPr/>
            <p:nvPr/>
          </p:nvSpPr>
          <p:spPr>
            <a:xfrm>
              <a:off x="2533219" y="1849979"/>
              <a:ext cx="97615" cy="108628"/>
            </a:xfrm>
            <a:custGeom>
              <a:avLst/>
              <a:gdLst/>
              <a:ahLst/>
              <a:cxnLst/>
              <a:rect l="l" t="t" r="r" b="b"/>
              <a:pathLst>
                <a:path w="1816" h="1737" extrusionOk="0">
                  <a:moveTo>
                    <a:pt x="621" y="1"/>
                  </a:moveTo>
                  <a:cubicBezTo>
                    <a:pt x="530" y="1"/>
                    <a:pt x="438" y="18"/>
                    <a:pt x="349" y="55"/>
                  </a:cubicBezTo>
                  <a:cubicBezTo>
                    <a:pt x="200" y="118"/>
                    <a:pt x="88" y="247"/>
                    <a:pt x="45" y="406"/>
                  </a:cubicBezTo>
                  <a:cubicBezTo>
                    <a:pt x="0" y="569"/>
                    <a:pt x="25" y="744"/>
                    <a:pt x="114" y="887"/>
                  </a:cubicBezTo>
                  <a:lnTo>
                    <a:pt x="634" y="1736"/>
                  </a:lnTo>
                  <a:lnTo>
                    <a:pt x="1815" y="1245"/>
                  </a:lnTo>
                  <a:lnTo>
                    <a:pt x="1288" y="387"/>
                  </a:lnTo>
                  <a:cubicBezTo>
                    <a:pt x="1138" y="142"/>
                    <a:pt x="882" y="1"/>
                    <a:pt x="621" y="1"/>
                  </a:cubicBezTo>
                  <a:close/>
                </a:path>
              </a:pathLst>
            </a:custGeom>
            <a:solidFill>
              <a:srgbClr val="E9A2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2"/>
            <p:cNvSpPr/>
            <p:nvPr/>
          </p:nvSpPr>
          <p:spPr>
            <a:xfrm>
              <a:off x="2542034" y="1859797"/>
              <a:ext cx="77565" cy="89366"/>
            </a:xfrm>
            <a:custGeom>
              <a:avLst/>
              <a:gdLst/>
              <a:ahLst/>
              <a:cxnLst/>
              <a:rect l="l" t="t" r="r" b="b"/>
              <a:pathLst>
                <a:path w="1443" h="1429" extrusionOk="0">
                  <a:moveTo>
                    <a:pt x="416" y="0"/>
                  </a:moveTo>
                  <a:cubicBezTo>
                    <a:pt x="353" y="0"/>
                    <a:pt x="291" y="12"/>
                    <a:pt x="233" y="36"/>
                  </a:cubicBezTo>
                  <a:cubicBezTo>
                    <a:pt x="122" y="81"/>
                    <a:pt x="45" y="182"/>
                    <a:pt x="22" y="313"/>
                  </a:cubicBezTo>
                  <a:cubicBezTo>
                    <a:pt x="1" y="453"/>
                    <a:pt x="32" y="595"/>
                    <a:pt x="109" y="713"/>
                  </a:cubicBezTo>
                  <a:lnTo>
                    <a:pt x="568" y="1428"/>
                  </a:lnTo>
                  <a:lnTo>
                    <a:pt x="1442" y="1065"/>
                  </a:lnTo>
                  <a:lnTo>
                    <a:pt x="978" y="342"/>
                  </a:lnTo>
                  <a:cubicBezTo>
                    <a:pt x="840" y="127"/>
                    <a:pt x="622" y="0"/>
                    <a:pt x="416" y="0"/>
                  </a:cubicBezTo>
                  <a:close/>
                </a:path>
              </a:pathLst>
            </a:custGeom>
            <a:solidFill>
              <a:srgbClr val="571E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2"/>
            <p:cNvSpPr/>
            <p:nvPr/>
          </p:nvSpPr>
          <p:spPr>
            <a:xfrm>
              <a:off x="2591755" y="1830029"/>
              <a:ext cx="54505" cy="44964"/>
            </a:xfrm>
            <a:custGeom>
              <a:avLst/>
              <a:gdLst/>
              <a:ahLst/>
              <a:cxnLst/>
              <a:rect l="l" t="t" r="r" b="b"/>
              <a:pathLst>
                <a:path w="1014" h="719" extrusionOk="0">
                  <a:moveTo>
                    <a:pt x="928" y="0"/>
                  </a:moveTo>
                  <a:lnTo>
                    <a:pt x="0" y="579"/>
                  </a:lnTo>
                  <a:lnTo>
                    <a:pt x="86" y="718"/>
                  </a:lnTo>
                  <a:lnTo>
                    <a:pt x="1014" y="140"/>
                  </a:lnTo>
                  <a:lnTo>
                    <a:pt x="928" y="0"/>
                  </a:lnTo>
                  <a:close/>
                </a:path>
              </a:pathLst>
            </a:custGeom>
            <a:solidFill>
              <a:srgbClr val="E9A2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2"/>
            <p:cNvSpPr/>
            <p:nvPr/>
          </p:nvSpPr>
          <p:spPr>
            <a:xfrm>
              <a:off x="2547087" y="1857921"/>
              <a:ext cx="53806" cy="86302"/>
            </a:xfrm>
            <a:custGeom>
              <a:avLst/>
              <a:gdLst/>
              <a:ahLst/>
              <a:cxnLst/>
              <a:rect l="l" t="t" r="r" b="b"/>
              <a:pathLst>
                <a:path w="1001" h="1380" extrusionOk="0">
                  <a:moveTo>
                    <a:pt x="153" y="0"/>
                  </a:moveTo>
                  <a:lnTo>
                    <a:pt x="1" y="62"/>
                  </a:lnTo>
                  <a:lnTo>
                    <a:pt x="848" y="1380"/>
                  </a:lnTo>
                  <a:lnTo>
                    <a:pt x="1001" y="1318"/>
                  </a:lnTo>
                  <a:lnTo>
                    <a:pt x="153" y="0"/>
                  </a:lnTo>
                  <a:close/>
                </a:path>
              </a:pathLst>
            </a:custGeom>
            <a:solidFill>
              <a:srgbClr val="E9A2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2419;p76">
            <a:extLst>
              <a:ext uri="{FF2B5EF4-FFF2-40B4-BE49-F238E27FC236}">
                <a16:creationId xmlns:a16="http://schemas.microsoft.com/office/drawing/2014/main" id="{02C24164-390F-AA60-3C8C-D45584BC4C55}"/>
              </a:ext>
            </a:extLst>
          </p:cNvPr>
          <p:cNvSpPr txBox="1">
            <a:spLocks/>
          </p:cNvSpPr>
          <p:nvPr/>
        </p:nvSpPr>
        <p:spPr>
          <a:xfrm>
            <a:off x="597922" y="4211050"/>
            <a:ext cx="3994800" cy="70627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accent2"/>
              </a:buClr>
              <a:buSzPts val="1400"/>
              <a:buFont typeface="Roboto"/>
              <a:buChar char="●"/>
              <a:defRPr sz="1400" b="0" i="0" u="none" strike="noStrike" cap="none">
                <a:solidFill>
                  <a:schemeClr val="dk2"/>
                </a:solidFill>
                <a:latin typeface="Roboto"/>
                <a:ea typeface="Roboto"/>
                <a:cs typeface="Roboto"/>
                <a:sym typeface="Roboto"/>
              </a:defRPr>
            </a:lvl1pPr>
            <a:lvl2pPr marL="914400" marR="0" lvl="1" indent="-317500" algn="ctr" rtl="0">
              <a:lnSpc>
                <a:spcPct val="100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ctr" rtl="0">
              <a:lnSpc>
                <a:spcPct val="100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ctr" rtl="0">
              <a:lnSpc>
                <a:spcPct val="100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ctr" rtl="0">
              <a:lnSpc>
                <a:spcPct val="100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ctr" rtl="0">
              <a:lnSpc>
                <a:spcPct val="100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ctr" rtl="0">
              <a:lnSpc>
                <a:spcPct val="100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ctr" rtl="0">
              <a:lnSpc>
                <a:spcPct val="100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ctr" rtl="0">
              <a:lnSpc>
                <a:spcPct val="100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r>
              <a:rPr lang="en-US" b="1" dirty="0"/>
              <a:t>Model Type</a:t>
            </a:r>
            <a:r>
              <a:rPr lang="en-US" dirty="0"/>
              <a:t>: Transformer Neural Network</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25"/>
        <p:cNvGrpSpPr/>
        <p:nvPr/>
      </p:nvGrpSpPr>
      <p:grpSpPr>
        <a:xfrm>
          <a:off x="0" y="0"/>
          <a:ext cx="0" cy="0"/>
          <a:chOff x="0" y="0"/>
          <a:chExt cx="0" cy="0"/>
        </a:xfrm>
      </p:grpSpPr>
      <p:sp>
        <p:nvSpPr>
          <p:cNvPr id="1326" name="Google Shape;1326;p54"/>
          <p:cNvSpPr txBox="1">
            <a:spLocks noGrp="1"/>
          </p:cNvSpPr>
          <p:nvPr>
            <p:ph type="subTitle" idx="3"/>
          </p:nvPr>
        </p:nvSpPr>
        <p:spPr>
          <a:xfrm>
            <a:off x="203988" y="3477974"/>
            <a:ext cx="2105753" cy="77412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Converts raw input into a dense representation.</a:t>
            </a:r>
            <a:endParaRPr dirty="0"/>
          </a:p>
        </p:txBody>
      </p:sp>
      <p:sp>
        <p:nvSpPr>
          <p:cNvPr id="1328" name="Google Shape;1328;p54"/>
          <p:cNvSpPr txBox="1">
            <a:spLocks noGrp="1"/>
          </p:cNvSpPr>
          <p:nvPr>
            <p:ph type="subTitle" idx="1"/>
          </p:nvPr>
        </p:nvSpPr>
        <p:spPr>
          <a:xfrm>
            <a:off x="203988" y="2882733"/>
            <a:ext cx="2105753" cy="37619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Embedding Layer</a:t>
            </a:r>
            <a:endParaRPr dirty="0"/>
          </a:p>
        </p:txBody>
      </p:sp>
      <p:sp>
        <p:nvSpPr>
          <p:cNvPr id="1329" name="Google Shape;1329;p54"/>
          <p:cNvSpPr txBox="1">
            <a:spLocks noGrp="1"/>
          </p:cNvSpPr>
          <p:nvPr>
            <p:ph type="subTitle" idx="2"/>
          </p:nvPr>
        </p:nvSpPr>
        <p:spPr>
          <a:xfrm>
            <a:off x="6734005" y="2845563"/>
            <a:ext cx="2109151" cy="37619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Fully Connected Layer</a:t>
            </a:r>
            <a:endParaRPr dirty="0"/>
          </a:p>
        </p:txBody>
      </p:sp>
      <p:sp>
        <p:nvSpPr>
          <p:cNvPr id="1330" name="Google Shape;1330;p54"/>
          <p:cNvSpPr txBox="1">
            <a:spLocks noGrp="1"/>
          </p:cNvSpPr>
          <p:nvPr>
            <p:ph type="subTitle" idx="4"/>
          </p:nvPr>
        </p:nvSpPr>
        <p:spPr>
          <a:xfrm>
            <a:off x="6734005" y="3440804"/>
            <a:ext cx="2109151" cy="77412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Outputs the classification prediction.</a:t>
            </a:r>
            <a:endParaRPr dirty="0"/>
          </a:p>
        </p:txBody>
      </p:sp>
      <p:sp>
        <p:nvSpPr>
          <p:cNvPr id="1331" name="Google Shape;1331;p54"/>
          <p:cNvSpPr/>
          <p:nvPr/>
        </p:nvSpPr>
        <p:spPr>
          <a:xfrm>
            <a:off x="1010964" y="1849340"/>
            <a:ext cx="887078" cy="774003"/>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4"/>
          <p:cNvSpPr/>
          <p:nvPr/>
        </p:nvSpPr>
        <p:spPr>
          <a:xfrm>
            <a:off x="7543231" y="1895708"/>
            <a:ext cx="887078" cy="774003"/>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3" name="Google Shape;1333;p54"/>
          <p:cNvGrpSpPr/>
          <p:nvPr/>
        </p:nvGrpSpPr>
        <p:grpSpPr>
          <a:xfrm>
            <a:off x="7761315" y="2068044"/>
            <a:ext cx="400571" cy="376177"/>
            <a:chOff x="1372228" y="3400294"/>
            <a:chExt cx="446553" cy="406298"/>
          </a:xfrm>
        </p:grpSpPr>
        <p:sp>
          <p:nvSpPr>
            <p:cNvPr id="1334" name="Google Shape;1334;p54"/>
            <p:cNvSpPr/>
            <p:nvPr/>
          </p:nvSpPr>
          <p:spPr>
            <a:xfrm>
              <a:off x="1372228" y="3401615"/>
              <a:ext cx="444504" cy="404923"/>
            </a:xfrm>
            <a:custGeom>
              <a:avLst/>
              <a:gdLst/>
              <a:ahLst/>
              <a:cxnLst/>
              <a:rect l="l" t="t" r="r" b="b"/>
              <a:pathLst>
                <a:path w="16486" h="15018" extrusionOk="0">
                  <a:moveTo>
                    <a:pt x="8244" y="0"/>
                  </a:moveTo>
                  <a:cubicBezTo>
                    <a:pt x="6322" y="0"/>
                    <a:pt x="4400" y="733"/>
                    <a:pt x="2934" y="2199"/>
                  </a:cubicBezTo>
                  <a:cubicBezTo>
                    <a:pt x="0" y="5131"/>
                    <a:pt x="0" y="9886"/>
                    <a:pt x="2934" y="12818"/>
                  </a:cubicBezTo>
                  <a:cubicBezTo>
                    <a:pt x="4341" y="14227"/>
                    <a:pt x="6252" y="15018"/>
                    <a:pt x="8244" y="15018"/>
                  </a:cubicBezTo>
                  <a:cubicBezTo>
                    <a:pt x="10235" y="15018"/>
                    <a:pt x="12145" y="14227"/>
                    <a:pt x="13553" y="12818"/>
                  </a:cubicBezTo>
                  <a:cubicBezTo>
                    <a:pt x="16485" y="9886"/>
                    <a:pt x="16485" y="5131"/>
                    <a:pt x="13553" y="2199"/>
                  </a:cubicBezTo>
                  <a:cubicBezTo>
                    <a:pt x="12087" y="733"/>
                    <a:pt x="10165" y="0"/>
                    <a:pt x="8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4"/>
            <p:cNvSpPr/>
            <p:nvPr/>
          </p:nvSpPr>
          <p:spPr>
            <a:xfrm>
              <a:off x="1402615" y="3506014"/>
              <a:ext cx="394515" cy="300578"/>
            </a:xfrm>
            <a:custGeom>
              <a:avLst/>
              <a:gdLst/>
              <a:ahLst/>
              <a:cxnLst/>
              <a:rect l="l" t="t" r="r" b="b"/>
              <a:pathLst>
                <a:path w="14632" h="11148" extrusionOk="0">
                  <a:moveTo>
                    <a:pt x="13690" y="0"/>
                  </a:moveTo>
                  <a:cubicBezTo>
                    <a:pt x="13951" y="774"/>
                    <a:pt x="14083" y="1584"/>
                    <a:pt x="14083" y="2400"/>
                  </a:cubicBezTo>
                  <a:cubicBezTo>
                    <a:pt x="14083" y="6548"/>
                    <a:pt x="10720" y="9911"/>
                    <a:pt x="6572" y="9911"/>
                  </a:cubicBezTo>
                  <a:cubicBezTo>
                    <a:pt x="3745" y="9911"/>
                    <a:pt x="1281" y="8347"/>
                    <a:pt x="1" y="6037"/>
                  </a:cubicBezTo>
                  <a:lnTo>
                    <a:pt x="1" y="6037"/>
                  </a:lnTo>
                  <a:cubicBezTo>
                    <a:pt x="1001" y="9008"/>
                    <a:pt x="3811" y="11147"/>
                    <a:pt x="7120" y="11147"/>
                  </a:cubicBezTo>
                  <a:cubicBezTo>
                    <a:pt x="11267" y="11147"/>
                    <a:pt x="14629" y="7785"/>
                    <a:pt x="14629" y="3637"/>
                  </a:cubicBezTo>
                  <a:cubicBezTo>
                    <a:pt x="14632" y="2364"/>
                    <a:pt x="14309" y="1113"/>
                    <a:pt x="13691"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4"/>
            <p:cNvSpPr/>
            <p:nvPr/>
          </p:nvSpPr>
          <p:spPr>
            <a:xfrm>
              <a:off x="1392025" y="3469200"/>
              <a:ext cx="276582" cy="336222"/>
            </a:xfrm>
            <a:custGeom>
              <a:avLst/>
              <a:gdLst/>
              <a:ahLst/>
              <a:cxnLst/>
              <a:rect l="l" t="t" r="r" b="b"/>
              <a:pathLst>
                <a:path w="10648" h="12470" extrusionOk="0">
                  <a:moveTo>
                    <a:pt x="2071" y="0"/>
                  </a:moveTo>
                  <a:cubicBezTo>
                    <a:pt x="776" y="1371"/>
                    <a:pt x="0" y="3205"/>
                    <a:pt x="45" y="5211"/>
                  </a:cubicBezTo>
                  <a:lnTo>
                    <a:pt x="2342" y="6534"/>
                  </a:lnTo>
                  <a:cubicBezTo>
                    <a:pt x="2494" y="6621"/>
                    <a:pt x="2589" y="6784"/>
                    <a:pt x="2590" y="6961"/>
                  </a:cubicBezTo>
                  <a:lnTo>
                    <a:pt x="2590" y="8294"/>
                  </a:lnTo>
                  <a:cubicBezTo>
                    <a:pt x="2589" y="8529"/>
                    <a:pt x="2756" y="8732"/>
                    <a:pt x="2988" y="8777"/>
                  </a:cubicBezTo>
                  <a:lnTo>
                    <a:pt x="4999" y="9172"/>
                  </a:lnTo>
                  <a:cubicBezTo>
                    <a:pt x="5240" y="9220"/>
                    <a:pt x="5380" y="9438"/>
                    <a:pt x="5389" y="9682"/>
                  </a:cubicBezTo>
                  <a:cubicBezTo>
                    <a:pt x="5394" y="9787"/>
                    <a:pt x="5429" y="9887"/>
                    <a:pt x="5494" y="9969"/>
                  </a:cubicBezTo>
                  <a:lnTo>
                    <a:pt x="5923" y="10525"/>
                  </a:lnTo>
                  <a:cubicBezTo>
                    <a:pt x="6135" y="10800"/>
                    <a:pt x="6252" y="11138"/>
                    <a:pt x="6252" y="11485"/>
                  </a:cubicBezTo>
                  <a:lnTo>
                    <a:pt x="6252" y="12311"/>
                  </a:lnTo>
                  <a:cubicBezTo>
                    <a:pt x="6748" y="12417"/>
                    <a:pt x="7252" y="12470"/>
                    <a:pt x="7755" y="12470"/>
                  </a:cubicBezTo>
                  <a:cubicBezTo>
                    <a:pt x="8395" y="12470"/>
                    <a:pt x="9034" y="12384"/>
                    <a:pt x="9655" y="12213"/>
                  </a:cubicBezTo>
                  <a:lnTo>
                    <a:pt x="10302" y="11331"/>
                  </a:lnTo>
                  <a:cubicBezTo>
                    <a:pt x="10527" y="11025"/>
                    <a:pt x="10648" y="10657"/>
                    <a:pt x="10648" y="10279"/>
                  </a:cubicBezTo>
                  <a:lnTo>
                    <a:pt x="10648" y="9764"/>
                  </a:lnTo>
                  <a:cubicBezTo>
                    <a:pt x="10648" y="9430"/>
                    <a:pt x="10379" y="9160"/>
                    <a:pt x="10046" y="9160"/>
                  </a:cubicBezTo>
                  <a:cubicBezTo>
                    <a:pt x="10046" y="9160"/>
                    <a:pt x="10045" y="9160"/>
                    <a:pt x="10044" y="9160"/>
                  </a:cubicBezTo>
                  <a:lnTo>
                    <a:pt x="7913" y="9160"/>
                  </a:lnTo>
                  <a:cubicBezTo>
                    <a:pt x="7737" y="9160"/>
                    <a:pt x="7574" y="9023"/>
                    <a:pt x="7578" y="8846"/>
                  </a:cubicBezTo>
                  <a:cubicBezTo>
                    <a:pt x="7583" y="8695"/>
                    <a:pt x="7488" y="8561"/>
                    <a:pt x="7351" y="8523"/>
                  </a:cubicBezTo>
                  <a:lnTo>
                    <a:pt x="7351" y="8525"/>
                  </a:lnTo>
                  <a:lnTo>
                    <a:pt x="4419" y="7740"/>
                  </a:lnTo>
                  <a:cubicBezTo>
                    <a:pt x="4203" y="7683"/>
                    <a:pt x="4052" y="7487"/>
                    <a:pt x="4052" y="7264"/>
                  </a:cubicBezTo>
                  <a:lnTo>
                    <a:pt x="4052" y="6691"/>
                  </a:lnTo>
                  <a:cubicBezTo>
                    <a:pt x="4052" y="6585"/>
                    <a:pt x="4087" y="6482"/>
                    <a:pt x="4150" y="6398"/>
                  </a:cubicBezTo>
                  <a:lnTo>
                    <a:pt x="4329" y="6158"/>
                  </a:lnTo>
                  <a:cubicBezTo>
                    <a:pt x="4426" y="6026"/>
                    <a:pt x="4575" y="5958"/>
                    <a:pt x="4725" y="5958"/>
                  </a:cubicBezTo>
                  <a:cubicBezTo>
                    <a:pt x="4845" y="5958"/>
                    <a:pt x="4966" y="6002"/>
                    <a:pt x="5062" y="6092"/>
                  </a:cubicBezTo>
                  <a:lnTo>
                    <a:pt x="5495" y="6500"/>
                  </a:lnTo>
                  <a:cubicBezTo>
                    <a:pt x="5575" y="6576"/>
                    <a:pt x="5673" y="6612"/>
                    <a:pt x="5770" y="6612"/>
                  </a:cubicBezTo>
                  <a:cubicBezTo>
                    <a:pt x="5920" y="6612"/>
                    <a:pt x="6067" y="6527"/>
                    <a:pt x="6143" y="6370"/>
                  </a:cubicBezTo>
                  <a:cubicBezTo>
                    <a:pt x="6214" y="6225"/>
                    <a:pt x="6207" y="6053"/>
                    <a:pt x="6123" y="5912"/>
                  </a:cubicBezTo>
                  <a:lnTo>
                    <a:pt x="5183" y="4360"/>
                  </a:lnTo>
                  <a:cubicBezTo>
                    <a:pt x="5112" y="4244"/>
                    <a:pt x="5090" y="4105"/>
                    <a:pt x="5121" y="3973"/>
                  </a:cubicBezTo>
                  <a:lnTo>
                    <a:pt x="5875" y="782"/>
                  </a:lnTo>
                  <a:lnTo>
                    <a:pt x="5885" y="699"/>
                  </a:lnTo>
                  <a:lnTo>
                    <a:pt x="5885" y="358"/>
                  </a:lnTo>
                  <a:cubicBezTo>
                    <a:pt x="5885" y="160"/>
                    <a:pt x="5726" y="0"/>
                    <a:pt x="5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4"/>
            <p:cNvSpPr/>
            <p:nvPr/>
          </p:nvSpPr>
          <p:spPr>
            <a:xfrm>
              <a:off x="1552526" y="3748299"/>
              <a:ext cx="121924" cy="56810"/>
            </a:xfrm>
            <a:custGeom>
              <a:avLst/>
              <a:gdLst/>
              <a:ahLst/>
              <a:cxnLst/>
              <a:rect l="l" t="t" r="r" b="b"/>
              <a:pathLst>
                <a:path w="4522" h="2107" extrusionOk="0">
                  <a:moveTo>
                    <a:pt x="4522" y="1"/>
                  </a:moveTo>
                  <a:cubicBezTo>
                    <a:pt x="3443" y="572"/>
                    <a:pt x="2241" y="870"/>
                    <a:pt x="1021" y="870"/>
                  </a:cubicBezTo>
                  <a:cubicBezTo>
                    <a:pt x="1018" y="870"/>
                    <a:pt x="1015" y="870"/>
                    <a:pt x="1012" y="870"/>
                  </a:cubicBezTo>
                  <a:cubicBezTo>
                    <a:pt x="674" y="870"/>
                    <a:pt x="336" y="847"/>
                    <a:pt x="0" y="802"/>
                  </a:cubicBezTo>
                  <a:lnTo>
                    <a:pt x="0" y="802"/>
                  </a:lnTo>
                  <a:cubicBezTo>
                    <a:pt x="27" y="989"/>
                    <a:pt x="11" y="1052"/>
                    <a:pt x="15" y="1948"/>
                  </a:cubicBezTo>
                  <a:cubicBezTo>
                    <a:pt x="523" y="2054"/>
                    <a:pt x="1041" y="2106"/>
                    <a:pt x="1560" y="2106"/>
                  </a:cubicBezTo>
                  <a:lnTo>
                    <a:pt x="1563" y="2106"/>
                  </a:lnTo>
                  <a:cubicBezTo>
                    <a:pt x="2219" y="2106"/>
                    <a:pt x="2872" y="2021"/>
                    <a:pt x="3508" y="1850"/>
                  </a:cubicBezTo>
                  <a:lnTo>
                    <a:pt x="4167" y="973"/>
                  </a:lnTo>
                  <a:cubicBezTo>
                    <a:pt x="4378" y="692"/>
                    <a:pt x="4502" y="352"/>
                    <a:pt x="4522"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4"/>
            <p:cNvSpPr/>
            <p:nvPr/>
          </p:nvSpPr>
          <p:spPr>
            <a:xfrm>
              <a:off x="1589492" y="3400294"/>
              <a:ext cx="229262" cy="229262"/>
            </a:xfrm>
            <a:custGeom>
              <a:avLst/>
              <a:gdLst/>
              <a:ahLst/>
              <a:cxnLst/>
              <a:rect l="l" t="t" r="r" b="b"/>
              <a:pathLst>
                <a:path w="8503" h="8503" extrusionOk="0">
                  <a:moveTo>
                    <a:pt x="4251" y="1"/>
                  </a:moveTo>
                  <a:cubicBezTo>
                    <a:pt x="1904" y="1"/>
                    <a:pt x="0" y="1906"/>
                    <a:pt x="0" y="4252"/>
                  </a:cubicBezTo>
                  <a:cubicBezTo>
                    <a:pt x="0" y="6599"/>
                    <a:pt x="1904" y="8503"/>
                    <a:pt x="4251" y="8503"/>
                  </a:cubicBezTo>
                  <a:cubicBezTo>
                    <a:pt x="6599" y="8503"/>
                    <a:pt x="8502" y="6599"/>
                    <a:pt x="8502" y="4252"/>
                  </a:cubicBezTo>
                  <a:cubicBezTo>
                    <a:pt x="8502" y="1904"/>
                    <a:pt x="6599" y="1"/>
                    <a:pt x="4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4"/>
            <p:cNvSpPr/>
            <p:nvPr/>
          </p:nvSpPr>
          <p:spPr>
            <a:xfrm>
              <a:off x="1594049" y="3460339"/>
              <a:ext cx="224732" cy="169217"/>
            </a:xfrm>
            <a:custGeom>
              <a:avLst/>
              <a:gdLst/>
              <a:ahLst/>
              <a:cxnLst/>
              <a:rect l="l" t="t" r="r" b="b"/>
              <a:pathLst>
                <a:path w="8335" h="6276" extrusionOk="0">
                  <a:moveTo>
                    <a:pt x="7823" y="0"/>
                  </a:moveTo>
                  <a:lnTo>
                    <a:pt x="7823" y="0"/>
                  </a:lnTo>
                  <a:cubicBezTo>
                    <a:pt x="7935" y="388"/>
                    <a:pt x="7991" y="787"/>
                    <a:pt x="7991" y="1189"/>
                  </a:cubicBezTo>
                  <a:cubicBezTo>
                    <a:pt x="7991" y="3538"/>
                    <a:pt x="6087" y="5442"/>
                    <a:pt x="3740" y="5442"/>
                  </a:cubicBezTo>
                  <a:cubicBezTo>
                    <a:pt x="2179" y="5442"/>
                    <a:pt x="743" y="4586"/>
                    <a:pt x="0" y="3214"/>
                  </a:cubicBezTo>
                  <a:lnTo>
                    <a:pt x="0" y="3214"/>
                  </a:lnTo>
                  <a:cubicBezTo>
                    <a:pt x="514" y="4982"/>
                    <a:pt x="2147" y="6276"/>
                    <a:pt x="4082" y="6276"/>
                  </a:cubicBezTo>
                  <a:cubicBezTo>
                    <a:pt x="6431" y="6276"/>
                    <a:pt x="8335" y="4372"/>
                    <a:pt x="8335" y="2025"/>
                  </a:cubicBezTo>
                  <a:cubicBezTo>
                    <a:pt x="8335" y="1318"/>
                    <a:pt x="8160" y="622"/>
                    <a:pt x="7823" y="0"/>
                  </a:cubicBezTo>
                  <a:close/>
                </a:path>
              </a:pathLst>
            </a:custGeom>
            <a:solidFill>
              <a:srgbClr val="9E99A3">
                <a:alpha val="31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4"/>
            <p:cNvSpPr/>
            <p:nvPr/>
          </p:nvSpPr>
          <p:spPr>
            <a:xfrm>
              <a:off x="1681488" y="3437664"/>
              <a:ext cx="43032" cy="47724"/>
            </a:xfrm>
            <a:custGeom>
              <a:avLst/>
              <a:gdLst/>
              <a:ahLst/>
              <a:cxnLst/>
              <a:rect l="l" t="t" r="r" b="b"/>
              <a:pathLst>
                <a:path w="1596" h="1770" extrusionOk="0">
                  <a:moveTo>
                    <a:pt x="115" y="1"/>
                  </a:moveTo>
                  <a:cubicBezTo>
                    <a:pt x="46" y="1"/>
                    <a:pt x="0" y="77"/>
                    <a:pt x="0" y="164"/>
                  </a:cubicBezTo>
                  <a:cubicBezTo>
                    <a:pt x="0" y="297"/>
                    <a:pt x="106" y="403"/>
                    <a:pt x="238" y="438"/>
                  </a:cubicBezTo>
                  <a:lnTo>
                    <a:pt x="621" y="438"/>
                  </a:lnTo>
                  <a:lnTo>
                    <a:pt x="621" y="1531"/>
                  </a:lnTo>
                  <a:cubicBezTo>
                    <a:pt x="558" y="1664"/>
                    <a:pt x="666" y="1770"/>
                    <a:pt x="797" y="1770"/>
                  </a:cubicBezTo>
                  <a:cubicBezTo>
                    <a:pt x="929" y="1770"/>
                    <a:pt x="1036" y="1664"/>
                    <a:pt x="987" y="1531"/>
                  </a:cubicBezTo>
                  <a:lnTo>
                    <a:pt x="987" y="438"/>
                  </a:lnTo>
                  <a:lnTo>
                    <a:pt x="1356" y="438"/>
                  </a:lnTo>
                  <a:cubicBezTo>
                    <a:pt x="1488" y="403"/>
                    <a:pt x="1596" y="296"/>
                    <a:pt x="1596" y="164"/>
                  </a:cubicBezTo>
                  <a:cubicBezTo>
                    <a:pt x="1596" y="77"/>
                    <a:pt x="1549" y="1"/>
                    <a:pt x="1479" y="1"/>
                  </a:cubicBezTo>
                  <a:cubicBezTo>
                    <a:pt x="1443" y="1"/>
                    <a:pt x="1401" y="21"/>
                    <a:pt x="1356" y="71"/>
                  </a:cubicBezTo>
                  <a:lnTo>
                    <a:pt x="238" y="71"/>
                  </a:lnTo>
                  <a:cubicBezTo>
                    <a:pt x="193" y="21"/>
                    <a:pt x="151" y="1"/>
                    <a:pt x="1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4"/>
            <p:cNvSpPr/>
            <p:nvPr/>
          </p:nvSpPr>
          <p:spPr>
            <a:xfrm>
              <a:off x="1718076" y="3523189"/>
              <a:ext cx="69105" cy="53008"/>
            </a:xfrm>
            <a:custGeom>
              <a:avLst/>
              <a:gdLst/>
              <a:ahLst/>
              <a:cxnLst/>
              <a:rect l="l" t="t" r="r" b="b"/>
              <a:pathLst>
                <a:path w="2563" h="1966" extrusionOk="0">
                  <a:moveTo>
                    <a:pt x="274" y="1"/>
                  </a:moveTo>
                  <a:cubicBezTo>
                    <a:pt x="191" y="1"/>
                    <a:pt x="110" y="44"/>
                    <a:pt x="65" y="120"/>
                  </a:cubicBezTo>
                  <a:cubicBezTo>
                    <a:pt x="1" y="232"/>
                    <a:pt x="38" y="377"/>
                    <a:pt x="149" y="445"/>
                  </a:cubicBezTo>
                  <a:lnTo>
                    <a:pt x="1683" y="1330"/>
                  </a:lnTo>
                  <a:lnTo>
                    <a:pt x="1523" y="1608"/>
                  </a:lnTo>
                  <a:cubicBezTo>
                    <a:pt x="1457" y="1721"/>
                    <a:pt x="1496" y="1868"/>
                    <a:pt x="1611" y="1934"/>
                  </a:cubicBezTo>
                  <a:cubicBezTo>
                    <a:pt x="1649" y="1955"/>
                    <a:pt x="1690" y="1966"/>
                    <a:pt x="1730" y="1966"/>
                  </a:cubicBezTo>
                  <a:cubicBezTo>
                    <a:pt x="1813" y="1966"/>
                    <a:pt x="1893" y="1923"/>
                    <a:pt x="1937" y="1847"/>
                  </a:cubicBezTo>
                  <a:lnTo>
                    <a:pt x="2497" y="878"/>
                  </a:lnTo>
                  <a:cubicBezTo>
                    <a:pt x="2562" y="765"/>
                    <a:pt x="2523" y="618"/>
                    <a:pt x="2410" y="552"/>
                  </a:cubicBezTo>
                  <a:lnTo>
                    <a:pt x="2410" y="551"/>
                  </a:lnTo>
                  <a:cubicBezTo>
                    <a:pt x="2372" y="529"/>
                    <a:pt x="2331" y="519"/>
                    <a:pt x="2290" y="519"/>
                  </a:cubicBezTo>
                  <a:cubicBezTo>
                    <a:pt x="2207" y="519"/>
                    <a:pt x="2126" y="562"/>
                    <a:pt x="2082" y="639"/>
                  </a:cubicBezTo>
                  <a:lnTo>
                    <a:pt x="1922" y="916"/>
                  </a:lnTo>
                  <a:lnTo>
                    <a:pt x="388" y="30"/>
                  </a:lnTo>
                  <a:cubicBezTo>
                    <a:pt x="352" y="10"/>
                    <a:pt x="312" y="1"/>
                    <a:pt x="2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4"/>
            <p:cNvSpPr/>
            <p:nvPr/>
          </p:nvSpPr>
          <p:spPr>
            <a:xfrm>
              <a:off x="1627374" y="3519684"/>
              <a:ext cx="69186" cy="53008"/>
            </a:xfrm>
            <a:custGeom>
              <a:avLst/>
              <a:gdLst/>
              <a:ahLst/>
              <a:cxnLst/>
              <a:rect l="l" t="t" r="r" b="b"/>
              <a:pathLst>
                <a:path w="2566" h="1966" extrusionOk="0">
                  <a:moveTo>
                    <a:pt x="2292" y="1"/>
                  </a:moveTo>
                  <a:cubicBezTo>
                    <a:pt x="2254" y="1"/>
                    <a:pt x="2214" y="10"/>
                    <a:pt x="2178" y="30"/>
                  </a:cubicBezTo>
                  <a:lnTo>
                    <a:pt x="644" y="917"/>
                  </a:lnTo>
                  <a:lnTo>
                    <a:pt x="484" y="639"/>
                  </a:lnTo>
                  <a:cubicBezTo>
                    <a:pt x="439" y="560"/>
                    <a:pt x="357" y="515"/>
                    <a:pt x="273" y="515"/>
                  </a:cubicBezTo>
                  <a:cubicBezTo>
                    <a:pt x="233" y="515"/>
                    <a:pt x="192" y="526"/>
                    <a:pt x="155" y="548"/>
                  </a:cubicBezTo>
                  <a:cubicBezTo>
                    <a:pt x="38" y="615"/>
                    <a:pt x="1" y="763"/>
                    <a:pt x="69" y="878"/>
                  </a:cubicBezTo>
                  <a:lnTo>
                    <a:pt x="629" y="1847"/>
                  </a:lnTo>
                  <a:cubicBezTo>
                    <a:pt x="673" y="1923"/>
                    <a:pt x="753" y="1966"/>
                    <a:pt x="836" y="1966"/>
                  </a:cubicBezTo>
                  <a:cubicBezTo>
                    <a:pt x="876" y="1966"/>
                    <a:pt x="917" y="1955"/>
                    <a:pt x="955" y="1934"/>
                  </a:cubicBezTo>
                  <a:cubicBezTo>
                    <a:pt x="1070" y="1868"/>
                    <a:pt x="1109" y="1721"/>
                    <a:pt x="1043" y="1608"/>
                  </a:cubicBezTo>
                  <a:lnTo>
                    <a:pt x="881" y="1330"/>
                  </a:lnTo>
                  <a:lnTo>
                    <a:pt x="2417" y="444"/>
                  </a:lnTo>
                  <a:cubicBezTo>
                    <a:pt x="2528" y="377"/>
                    <a:pt x="2565" y="232"/>
                    <a:pt x="2501" y="120"/>
                  </a:cubicBezTo>
                  <a:cubicBezTo>
                    <a:pt x="2456" y="44"/>
                    <a:pt x="2375" y="1"/>
                    <a:pt x="2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4"/>
            <p:cNvSpPr/>
            <p:nvPr/>
          </p:nvSpPr>
          <p:spPr>
            <a:xfrm>
              <a:off x="1629181" y="3463090"/>
              <a:ext cx="61151" cy="47265"/>
            </a:xfrm>
            <a:custGeom>
              <a:avLst/>
              <a:gdLst/>
              <a:ahLst/>
              <a:cxnLst/>
              <a:rect l="l" t="t" r="r" b="b"/>
              <a:pathLst>
                <a:path w="2268" h="1753" extrusionOk="0">
                  <a:moveTo>
                    <a:pt x="755" y="1"/>
                  </a:moveTo>
                  <a:cubicBezTo>
                    <a:pt x="670" y="1"/>
                    <a:pt x="589" y="45"/>
                    <a:pt x="545" y="124"/>
                  </a:cubicBezTo>
                  <a:lnTo>
                    <a:pt x="67" y="953"/>
                  </a:lnTo>
                  <a:cubicBezTo>
                    <a:pt x="1" y="1066"/>
                    <a:pt x="40" y="1213"/>
                    <a:pt x="155" y="1278"/>
                  </a:cubicBezTo>
                  <a:cubicBezTo>
                    <a:pt x="192" y="1300"/>
                    <a:pt x="234" y="1310"/>
                    <a:pt x="274" y="1310"/>
                  </a:cubicBezTo>
                  <a:cubicBezTo>
                    <a:pt x="356" y="1310"/>
                    <a:pt x="437" y="1268"/>
                    <a:pt x="481" y="1192"/>
                  </a:cubicBezTo>
                  <a:lnTo>
                    <a:pt x="601" y="984"/>
                  </a:lnTo>
                  <a:lnTo>
                    <a:pt x="1882" y="1724"/>
                  </a:lnTo>
                  <a:cubicBezTo>
                    <a:pt x="1918" y="1743"/>
                    <a:pt x="1957" y="1753"/>
                    <a:pt x="1995" y="1753"/>
                  </a:cubicBezTo>
                  <a:cubicBezTo>
                    <a:pt x="2078" y="1753"/>
                    <a:pt x="2158" y="1710"/>
                    <a:pt x="2203" y="1633"/>
                  </a:cubicBezTo>
                  <a:cubicBezTo>
                    <a:pt x="2268" y="1521"/>
                    <a:pt x="2232" y="1379"/>
                    <a:pt x="2121" y="1310"/>
                  </a:cubicBezTo>
                  <a:lnTo>
                    <a:pt x="838" y="570"/>
                  </a:lnTo>
                  <a:lnTo>
                    <a:pt x="958" y="363"/>
                  </a:lnTo>
                  <a:cubicBezTo>
                    <a:pt x="1028" y="248"/>
                    <a:pt x="989" y="100"/>
                    <a:pt x="874" y="33"/>
                  </a:cubicBezTo>
                  <a:cubicBezTo>
                    <a:pt x="836" y="11"/>
                    <a:pt x="795" y="1"/>
                    <a:pt x="7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4"/>
            <p:cNvSpPr/>
            <p:nvPr/>
          </p:nvSpPr>
          <p:spPr>
            <a:xfrm>
              <a:off x="1656440" y="3473524"/>
              <a:ext cx="89704" cy="86334"/>
            </a:xfrm>
            <a:custGeom>
              <a:avLst/>
              <a:gdLst/>
              <a:ahLst/>
              <a:cxnLst/>
              <a:rect l="l" t="t" r="r" b="b"/>
              <a:pathLst>
                <a:path w="3327" h="3202" extrusionOk="0">
                  <a:moveTo>
                    <a:pt x="1726" y="0"/>
                  </a:moveTo>
                  <a:cubicBezTo>
                    <a:pt x="1079" y="0"/>
                    <a:pt x="496" y="391"/>
                    <a:pt x="249" y="989"/>
                  </a:cubicBezTo>
                  <a:cubicBezTo>
                    <a:pt x="1" y="1587"/>
                    <a:pt x="138" y="2275"/>
                    <a:pt x="596" y="2732"/>
                  </a:cubicBezTo>
                  <a:cubicBezTo>
                    <a:pt x="902" y="3038"/>
                    <a:pt x="1311" y="3201"/>
                    <a:pt x="1727" y="3201"/>
                  </a:cubicBezTo>
                  <a:cubicBezTo>
                    <a:pt x="1933" y="3201"/>
                    <a:pt x="2141" y="3161"/>
                    <a:pt x="2339" y="3079"/>
                  </a:cubicBezTo>
                  <a:cubicBezTo>
                    <a:pt x="2937" y="2831"/>
                    <a:pt x="3326" y="2248"/>
                    <a:pt x="3326" y="1600"/>
                  </a:cubicBezTo>
                  <a:cubicBezTo>
                    <a:pt x="3326" y="717"/>
                    <a:pt x="2610" y="0"/>
                    <a:pt x="17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4"/>
            <p:cNvSpPr/>
            <p:nvPr/>
          </p:nvSpPr>
          <p:spPr>
            <a:xfrm>
              <a:off x="1691143" y="3544688"/>
              <a:ext cx="30522" cy="48128"/>
            </a:xfrm>
            <a:custGeom>
              <a:avLst/>
              <a:gdLst/>
              <a:ahLst/>
              <a:cxnLst/>
              <a:rect l="l" t="t" r="r" b="b"/>
              <a:pathLst>
                <a:path w="1132" h="1785" extrusionOk="0">
                  <a:moveTo>
                    <a:pt x="565" y="1"/>
                  </a:moveTo>
                  <a:cubicBezTo>
                    <a:pt x="434" y="1"/>
                    <a:pt x="328" y="109"/>
                    <a:pt x="389" y="240"/>
                  </a:cubicBezTo>
                  <a:lnTo>
                    <a:pt x="389" y="1418"/>
                  </a:lnTo>
                  <a:lnTo>
                    <a:pt x="239" y="1418"/>
                  </a:lnTo>
                  <a:cubicBezTo>
                    <a:pt x="199" y="1381"/>
                    <a:pt x="161" y="1366"/>
                    <a:pt x="127" y="1366"/>
                  </a:cubicBezTo>
                  <a:cubicBezTo>
                    <a:pt x="52" y="1366"/>
                    <a:pt x="0" y="1445"/>
                    <a:pt x="0" y="1537"/>
                  </a:cubicBezTo>
                  <a:cubicBezTo>
                    <a:pt x="3" y="1668"/>
                    <a:pt x="108" y="1777"/>
                    <a:pt x="239" y="1785"/>
                  </a:cubicBezTo>
                  <a:lnTo>
                    <a:pt x="894" y="1785"/>
                  </a:lnTo>
                  <a:cubicBezTo>
                    <a:pt x="1026" y="1777"/>
                    <a:pt x="1130" y="1668"/>
                    <a:pt x="1132" y="1537"/>
                  </a:cubicBezTo>
                  <a:cubicBezTo>
                    <a:pt x="1132" y="1405"/>
                    <a:pt x="1026" y="1297"/>
                    <a:pt x="894" y="1297"/>
                  </a:cubicBezTo>
                  <a:lnTo>
                    <a:pt x="893" y="1418"/>
                  </a:lnTo>
                  <a:lnTo>
                    <a:pt x="755" y="1418"/>
                  </a:lnTo>
                  <a:lnTo>
                    <a:pt x="755" y="240"/>
                  </a:lnTo>
                  <a:cubicBezTo>
                    <a:pt x="804" y="109"/>
                    <a:pt x="698" y="1"/>
                    <a:pt x="5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4"/>
            <p:cNvSpPr/>
            <p:nvPr/>
          </p:nvSpPr>
          <p:spPr>
            <a:xfrm>
              <a:off x="1728108" y="3463093"/>
              <a:ext cx="48533" cy="36696"/>
            </a:xfrm>
            <a:custGeom>
              <a:avLst/>
              <a:gdLst/>
              <a:ahLst/>
              <a:cxnLst/>
              <a:rect l="l" t="t" r="r" b="b"/>
              <a:pathLst>
                <a:path w="1800" h="1361" extrusionOk="0">
                  <a:moveTo>
                    <a:pt x="1198" y="1"/>
                  </a:moveTo>
                  <a:cubicBezTo>
                    <a:pt x="1158" y="1"/>
                    <a:pt x="1116" y="11"/>
                    <a:pt x="1079" y="33"/>
                  </a:cubicBezTo>
                  <a:cubicBezTo>
                    <a:pt x="964" y="99"/>
                    <a:pt x="925" y="245"/>
                    <a:pt x="991" y="359"/>
                  </a:cubicBezTo>
                  <a:lnTo>
                    <a:pt x="1037" y="440"/>
                  </a:lnTo>
                  <a:lnTo>
                    <a:pt x="213" y="915"/>
                  </a:lnTo>
                  <a:cubicBezTo>
                    <a:pt x="1" y="1038"/>
                    <a:pt x="88" y="1361"/>
                    <a:pt x="333" y="1361"/>
                  </a:cubicBezTo>
                  <a:cubicBezTo>
                    <a:pt x="375" y="1361"/>
                    <a:pt x="415" y="1350"/>
                    <a:pt x="451" y="1329"/>
                  </a:cubicBezTo>
                  <a:lnTo>
                    <a:pt x="1276" y="852"/>
                  </a:lnTo>
                  <a:lnTo>
                    <a:pt x="1321" y="933"/>
                  </a:lnTo>
                  <a:cubicBezTo>
                    <a:pt x="1366" y="1008"/>
                    <a:pt x="1446" y="1050"/>
                    <a:pt x="1528" y="1050"/>
                  </a:cubicBezTo>
                  <a:cubicBezTo>
                    <a:pt x="1569" y="1050"/>
                    <a:pt x="1610" y="1040"/>
                    <a:pt x="1647" y="1018"/>
                  </a:cubicBezTo>
                  <a:cubicBezTo>
                    <a:pt x="1761" y="952"/>
                    <a:pt x="1800" y="807"/>
                    <a:pt x="1735" y="694"/>
                  </a:cubicBezTo>
                  <a:lnTo>
                    <a:pt x="1405" y="120"/>
                  </a:lnTo>
                  <a:cubicBezTo>
                    <a:pt x="1361" y="43"/>
                    <a:pt x="1281" y="1"/>
                    <a:pt x="11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54"/>
          <p:cNvGrpSpPr/>
          <p:nvPr/>
        </p:nvGrpSpPr>
        <p:grpSpPr>
          <a:xfrm>
            <a:off x="1266618" y="2059520"/>
            <a:ext cx="411217" cy="332835"/>
            <a:chOff x="4010536" y="2183476"/>
            <a:chExt cx="405031" cy="317618"/>
          </a:xfrm>
        </p:grpSpPr>
        <p:sp>
          <p:nvSpPr>
            <p:cNvPr id="1348" name="Google Shape;1348;p54"/>
            <p:cNvSpPr/>
            <p:nvPr/>
          </p:nvSpPr>
          <p:spPr>
            <a:xfrm>
              <a:off x="4019002" y="2320149"/>
              <a:ext cx="297801" cy="179462"/>
            </a:xfrm>
            <a:custGeom>
              <a:avLst/>
              <a:gdLst/>
              <a:ahLst/>
              <a:cxnLst/>
              <a:rect l="l" t="t" r="r" b="b"/>
              <a:pathLst>
                <a:path w="11045" h="6656" extrusionOk="0">
                  <a:moveTo>
                    <a:pt x="4017" y="0"/>
                  </a:moveTo>
                  <a:cubicBezTo>
                    <a:pt x="2638" y="0"/>
                    <a:pt x="1520" y="1143"/>
                    <a:pt x="1520" y="2553"/>
                  </a:cubicBezTo>
                  <a:cubicBezTo>
                    <a:pt x="1520" y="2765"/>
                    <a:pt x="1545" y="2977"/>
                    <a:pt x="1596" y="3184"/>
                  </a:cubicBezTo>
                  <a:cubicBezTo>
                    <a:pt x="920" y="3412"/>
                    <a:pt x="642" y="4218"/>
                    <a:pt x="1034" y="4816"/>
                  </a:cubicBezTo>
                  <a:cubicBezTo>
                    <a:pt x="298" y="5100"/>
                    <a:pt x="1" y="5983"/>
                    <a:pt x="415" y="6655"/>
                  </a:cubicBezTo>
                  <a:lnTo>
                    <a:pt x="11044" y="6655"/>
                  </a:lnTo>
                  <a:lnTo>
                    <a:pt x="11044" y="4256"/>
                  </a:lnTo>
                  <a:cubicBezTo>
                    <a:pt x="11044" y="3786"/>
                    <a:pt x="10675" y="3388"/>
                    <a:pt x="10206" y="3378"/>
                  </a:cubicBezTo>
                  <a:lnTo>
                    <a:pt x="10204" y="3378"/>
                  </a:lnTo>
                  <a:cubicBezTo>
                    <a:pt x="10200" y="3378"/>
                    <a:pt x="10195" y="3378"/>
                    <a:pt x="10191" y="3378"/>
                  </a:cubicBezTo>
                  <a:cubicBezTo>
                    <a:pt x="10091" y="3378"/>
                    <a:pt x="9991" y="3394"/>
                    <a:pt x="9898" y="3427"/>
                  </a:cubicBezTo>
                  <a:cubicBezTo>
                    <a:pt x="9902" y="2791"/>
                    <a:pt x="9386" y="2282"/>
                    <a:pt x="8762" y="2282"/>
                  </a:cubicBezTo>
                  <a:cubicBezTo>
                    <a:pt x="8727" y="2282"/>
                    <a:pt x="8692" y="2283"/>
                    <a:pt x="8656" y="2286"/>
                  </a:cubicBezTo>
                  <a:cubicBezTo>
                    <a:pt x="8757" y="2020"/>
                    <a:pt x="8784" y="1733"/>
                    <a:pt x="8736" y="1454"/>
                  </a:cubicBezTo>
                  <a:cubicBezTo>
                    <a:pt x="8627" y="791"/>
                    <a:pt x="8084" y="253"/>
                    <a:pt x="7421" y="150"/>
                  </a:cubicBezTo>
                  <a:cubicBezTo>
                    <a:pt x="7337" y="136"/>
                    <a:pt x="7251" y="129"/>
                    <a:pt x="7166" y="129"/>
                  </a:cubicBezTo>
                  <a:cubicBezTo>
                    <a:pt x="6877" y="129"/>
                    <a:pt x="6593" y="207"/>
                    <a:pt x="6342" y="358"/>
                  </a:cubicBezTo>
                  <a:cubicBezTo>
                    <a:pt x="6174" y="458"/>
                    <a:pt x="5983" y="515"/>
                    <a:pt x="5795" y="515"/>
                  </a:cubicBezTo>
                  <a:cubicBezTo>
                    <a:pt x="5633" y="515"/>
                    <a:pt x="5474" y="473"/>
                    <a:pt x="5333" y="383"/>
                  </a:cubicBezTo>
                  <a:cubicBezTo>
                    <a:pt x="4939" y="133"/>
                    <a:pt x="4483" y="0"/>
                    <a:pt x="40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4"/>
            <p:cNvSpPr/>
            <p:nvPr/>
          </p:nvSpPr>
          <p:spPr>
            <a:xfrm>
              <a:off x="4338022" y="2414491"/>
              <a:ext cx="50123" cy="29093"/>
            </a:xfrm>
            <a:custGeom>
              <a:avLst/>
              <a:gdLst/>
              <a:ahLst/>
              <a:cxnLst/>
              <a:rect l="l" t="t" r="r" b="b"/>
              <a:pathLst>
                <a:path w="1859" h="1079" extrusionOk="0">
                  <a:moveTo>
                    <a:pt x="1609" y="1"/>
                  </a:moveTo>
                  <a:cubicBezTo>
                    <a:pt x="1538" y="1"/>
                    <a:pt x="1469" y="34"/>
                    <a:pt x="1427" y="96"/>
                  </a:cubicBezTo>
                  <a:lnTo>
                    <a:pt x="1117" y="538"/>
                  </a:lnTo>
                  <a:cubicBezTo>
                    <a:pt x="1071" y="604"/>
                    <a:pt x="998" y="638"/>
                    <a:pt x="924" y="638"/>
                  </a:cubicBezTo>
                  <a:cubicBezTo>
                    <a:pt x="877" y="638"/>
                    <a:pt x="831" y="625"/>
                    <a:pt x="790" y="597"/>
                  </a:cubicBezTo>
                  <a:lnTo>
                    <a:pt x="377" y="307"/>
                  </a:lnTo>
                  <a:cubicBezTo>
                    <a:pt x="339" y="280"/>
                    <a:pt x="295" y="267"/>
                    <a:pt x="251" y="267"/>
                  </a:cubicBezTo>
                  <a:cubicBezTo>
                    <a:pt x="181" y="267"/>
                    <a:pt x="113" y="300"/>
                    <a:pt x="71" y="360"/>
                  </a:cubicBezTo>
                  <a:cubicBezTo>
                    <a:pt x="0" y="461"/>
                    <a:pt x="24" y="598"/>
                    <a:pt x="124" y="667"/>
                  </a:cubicBezTo>
                  <a:lnTo>
                    <a:pt x="537" y="957"/>
                  </a:lnTo>
                  <a:cubicBezTo>
                    <a:pt x="651" y="1036"/>
                    <a:pt x="785" y="1078"/>
                    <a:pt x="924" y="1078"/>
                  </a:cubicBezTo>
                  <a:cubicBezTo>
                    <a:pt x="926" y="1078"/>
                    <a:pt x="927" y="1078"/>
                    <a:pt x="929" y="1078"/>
                  </a:cubicBezTo>
                  <a:cubicBezTo>
                    <a:pt x="1147" y="1078"/>
                    <a:pt x="1351" y="971"/>
                    <a:pt x="1478" y="791"/>
                  </a:cubicBezTo>
                  <a:lnTo>
                    <a:pt x="1787" y="348"/>
                  </a:lnTo>
                  <a:cubicBezTo>
                    <a:pt x="1859" y="248"/>
                    <a:pt x="1835" y="111"/>
                    <a:pt x="1735" y="40"/>
                  </a:cubicBezTo>
                  <a:cubicBezTo>
                    <a:pt x="1696" y="13"/>
                    <a:pt x="1652" y="1"/>
                    <a:pt x="16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4"/>
            <p:cNvSpPr/>
            <p:nvPr/>
          </p:nvSpPr>
          <p:spPr>
            <a:xfrm>
              <a:off x="4284529" y="2390521"/>
              <a:ext cx="80618" cy="94207"/>
            </a:xfrm>
            <a:custGeom>
              <a:avLst/>
              <a:gdLst/>
              <a:ahLst/>
              <a:cxnLst/>
              <a:rect l="l" t="t" r="r" b="b"/>
              <a:pathLst>
                <a:path w="2990" h="3494" extrusionOk="0">
                  <a:moveTo>
                    <a:pt x="2246" y="0"/>
                  </a:moveTo>
                  <a:cubicBezTo>
                    <a:pt x="2013" y="0"/>
                    <a:pt x="1791" y="113"/>
                    <a:pt x="1654" y="309"/>
                  </a:cubicBezTo>
                  <a:lnTo>
                    <a:pt x="47" y="2604"/>
                  </a:lnTo>
                  <a:cubicBezTo>
                    <a:pt x="0" y="2670"/>
                    <a:pt x="17" y="2761"/>
                    <a:pt x="82" y="2809"/>
                  </a:cubicBezTo>
                  <a:lnTo>
                    <a:pt x="1024" y="3468"/>
                  </a:lnTo>
                  <a:cubicBezTo>
                    <a:pt x="1050" y="3485"/>
                    <a:pt x="1078" y="3494"/>
                    <a:pt x="1110" y="3494"/>
                  </a:cubicBezTo>
                  <a:cubicBezTo>
                    <a:pt x="1117" y="3494"/>
                    <a:pt x="1126" y="3494"/>
                    <a:pt x="1134" y="3492"/>
                  </a:cubicBezTo>
                  <a:cubicBezTo>
                    <a:pt x="1172" y="3485"/>
                    <a:pt x="1207" y="3464"/>
                    <a:pt x="1229" y="3432"/>
                  </a:cubicBezTo>
                  <a:lnTo>
                    <a:pt x="2837" y="1136"/>
                  </a:lnTo>
                  <a:cubicBezTo>
                    <a:pt x="2947" y="979"/>
                    <a:pt x="2989" y="786"/>
                    <a:pt x="2956" y="597"/>
                  </a:cubicBezTo>
                  <a:cubicBezTo>
                    <a:pt x="2905" y="309"/>
                    <a:pt x="2686" y="80"/>
                    <a:pt x="2402" y="17"/>
                  </a:cubicBezTo>
                  <a:cubicBezTo>
                    <a:pt x="2350" y="6"/>
                    <a:pt x="2298" y="0"/>
                    <a:pt x="22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4"/>
            <p:cNvSpPr/>
            <p:nvPr/>
          </p:nvSpPr>
          <p:spPr>
            <a:xfrm>
              <a:off x="4028439" y="2183476"/>
              <a:ext cx="340644" cy="266740"/>
            </a:xfrm>
            <a:custGeom>
              <a:avLst/>
              <a:gdLst/>
              <a:ahLst/>
              <a:cxnLst/>
              <a:rect l="l" t="t" r="r" b="b"/>
              <a:pathLst>
                <a:path w="12634" h="9893" extrusionOk="0">
                  <a:moveTo>
                    <a:pt x="515" y="0"/>
                  </a:moveTo>
                  <a:cubicBezTo>
                    <a:pt x="325" y="0"/>
                    <a:pt x="163" y="141"/>
                    <a:pt x="138" y="331"/>
                  </a:cubicBezTo>
                  <a:cubicBezTo>
                    <a:pt x="0" y="1472"/>
                    <a:pt x="480" y="2731"/>
                    <a:pt x="2783" y="3459"/>
                  </a:cubicBezTo>
                  <a:cubicBezTo>
                    <a:pt x="4492" y="4000"/>
                    <a:pt x="4425" y="4899"/>
                    <a:pt x="3885" y="5766"/>
                  </a:cubicBezTo>
                  <a:cubicBezTo>
                    <a:pt x="3001" y="7188"/>
                    <a:pt x="2934" y="8475"/>
                    <a:pt x="4026" y="9893"/>
                  </a:cubicBezTo>
                  <a:lnTo>
                    <a:pt x="5434" y="9893"/>
                  </a:lnTo>
                  <a:cubicBezTo>
                    <a:pt x="4582" y="8483"/>
                    <a:pt x="4026" y="6321"/>
                    <a:pt x="7326" y="5270"/>
                  </a:cubicBezTo>
                  <a:cubicBezTo>
                    <a:pt x="11059" y="4081"/>
                    <a:pt x="12493" y="3033"/>
                    <a:pt x="12622" y="406"/>
                  </a:cubicBezTo>
                  <a:cubicBezTo>
                    <a:pt x="12634" y="187"/>
                    <a:pt x="12460" y="2"/>
                    <a:pt x="122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4"/>
            <p:cNvSpPr/>
            <p:nvPr/>
          </p:nvSpPr>
          <p:spPr>
            <a:xfrm>
              <a:off x="4114988" y="2183476"/>
              <a:ext cx="253582" cy="266740"/>
            </a:xfrm>
            <a:custGeom>
              <a:avLst/>
              <a:gdLst/>
              <a:ahLst/>
              <a:cxnLst/>
              <a:rect l="l" t="t" r="r" b="b"/>
              <a:pathLst>
                <a:path w="9405" h="9893" extrusionOk="0">
                  <a:moveTo>
                    <a:pt x="8145" y="0"/>
                  </a:moveTo>
                  <a:cubicBezTo>
                    <a:pt x="8358" y="2"/>
                    <a:pt x="8515" y="195"/>
                    <a:pt x="8474" y="403"/>
                  </a:cubicBezTo>
                  <a:cubicBezTo>
                    <a:pt x="8047" y="2563"/>
                    <a:pt x="6538" y="3595"/>
                    <a:pt x="3301" y="4743"/>
                  </a:cubicBezTo>
                  <a:cubicBezTo>
                    <a:pt x="1" y="5914"/>
                    <a:pt x="557" y="8321"/>
                    <a:pt x="1409" y="9893"/>
                  </a:cubicBezTo>
                  <a:lnTo>
                    <a:pt x="2208" y="9893"/>
                  </a:lnTo>
                  <a:cubicBezTo>
                    <a:pt x="1355" y="8483"/>
                    <a:pt x="799" y="6321"/>
                    <a:pt x="4099" y="5270"/>
                  </a:cubicBezTo>
                  <a:cubicBezTo>
                    <a:pt x="7834" y="4081"/>
                    <a:pt x="9268" y="3033"/>
                    <a:pt x="9395" y="401"/>
                  </a:cubicBezTo>
                  <a:cubicBezTo>
                    <a:pt x="9404" y="183"/>
                    <a:pt x="9229" y="0"/>
                    <a:pt x="9011" y="0"/>
                  </a:cubicBezTo>
                  <a:close/>
                </a:path>
              </a:pathLst>
            </a:custGeom>
            <a:solidFill>
              <a:srgbClr val="5C463F">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4"/>
            <p:cNvSpPr/>
            <p:nvPr/>
          </p:nvSpPr>
          <p:spPr>
            <a:xfrm>
              <a:off x="4043079" y="2423038"/>
              <a:ext cx="331962" cy="76574"/>
            </a:xfrm>
            <a:custGeom>
              <a:avLst/>
              <a:gdLst/>
              <a:ahLst/>
              <a:cxnLst/>
              <a:rect l="l" t="t" r="r" b="b"/>
              <a:pathLst>
                <a:path w="12312" h="2840" extrusionOk="0">
                  <a:moveTo>
                    <a:pt x="5528" y="0"/>
                  </a:moveTo>
                  <a:cubicBezTo>
                    <a:pt x="3946" y="0"/>
                    <a:pt x="912" y="1083"/>
                    <a:pt x="0" y="2839"/>
                  </a:cubicBezTo>
                  <a:lnTo>
                    <a:pt x="12312" y="2839"/>
                  </a:lnTo>
                  <a:cubicBezTo>
                    <a:pt x="10563" y="846"/>
                    <a:pt x="7110" y="0"/>
                    <a:pt x="55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4"/>
            <p:cNvSpPr/>
            <p:nvPr/>
          </p:nvSpPr>
          <p:spPr>
            <a:xfrm>
              <a:off x="4175627" y="2423173"/>
              <a:ext cx="199415" cy="76439"/>
            </a:xfrm>
            <a:custGeom>
              <a:avLst/>
              <a:gdLst/>
              <a:ahLst/>
              <a:cxnLst/>
              <a:rect l="l" t="t" r="r" b="b"/>
              <a:pathLst>
                <a:path w="7396" h="2835" extrusionOk="0">
                  <a:moveTo>
                    <a:pt x="854" y="1"/>
                  </a:moveTo>
                  <a:cubicBezTo>
                    <a:pt x="1" y="472"/>
                    <a:pt x="1035" y="2020"/>
                    <a:pt x="3151" y="2834"/>
                  </a:cubicBezTo>
                  <a:lnTo>
                    <a:pt x="7396" y="2834"/>
                  </a:lnTo>
                  <a:cubicBezTo>
                    <a:pt x="5730" y="939"/>
                    <a:pt x="2525" y="79"/>
                    <a:pt x="854"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4"/>
            <p:cNvSpPr/>
            <p:nvPr/>
          </p:nvSpPr>
          <p:spPr>
            <a:xfrm>
              <a:off x="4029248" y="2212488"/>
              <a:ext cx="96040" cy="10650"/>
            </a:xfrm>
            <a:custGeom>
              <a:avLst/>
              <a:gdLst/>
              <a:ahLst/>
              <a:cxnLst/>
              <a:rect l="l" t="t" r="r" b="b"/>
              <a:pathLst>
                <a:path w="3562" h="395" extrusionOk="0">
                  <a:moveTo>
                    <a:pt x="143" y="1"/>
                  </a:moveTo>
                  <a:cubicBezTo>
                    <a:pt x="60" y="1"/>
                    <a:pt x="2" y="81"/>
                    <a:pt x="2" y="174"/>
                  </a:cubicBezTo>
                  <a:cubicBezTo>
                    <a:pt x="0" y="293"/>
                    <a:pt x="96" y="390"/>
                    <a:pt x="214" y="390"/>
                  </a:cubicBezTo>
                  <a:cubicBezTo>
                    <a:pt x="216" y="390"/>
                    <a:pt x="219" y="390"/>
                    <a:pt x="222" y="390"/>
                  </a:cubicBezTo>
                  <a:lnTo>
                    <a:pt x="3342" y="390"/>
                  </a:lnTo>
                  <a:lnTo>
                    <a:pt x="3342" y="394"/>
                  </a:lnTo>
                  <a:cubicBezTo>
                    <a:pt x="3465" y="394"/>
                    <a:pt x="3562" y="295"/>
                    <a:pt x="3562" y="174"/>
                  </a:cubicBezTo>
                  <a:cubicBezTo>
                    <a:pt x="3562" y="81"/>
                    <a:pt x="3504" y="1"/>
                    <a:pt x="3421" y="1"/>
                  </a:cubicBezTo>
                  <a:cubicBezTo>
                    <a:pt x="3397" y="1"/>
                    <a:pt x="3370" y="8"/>
                    <a:pt x="3342" y="23"/>
                  </a:cubicBezTo>
                  <a:lnTo>
                    <a:pt x="222" y="23"/>
                  </a:lnTo>
                  <a:cubicBezTo>
                    <a:pt x="194" y="8"/>
                    <a:pt x="167" y="1"/>
                    <a:pt x="143"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4"/>
            <p:cNvSpPr/>
            <p:nvPr/>
          </p:nvSpPr>
          <p:spPr>
            <a:xfrm>
              <a:off x="4189540" y="2252608"/>
              <a:ext cx="42061" cy="14937"/>
            </a:xfrm>
            <a:custGeom>
              <a:avLst/>
              <a:gdLst/>
              <a:ahLst/>
              <a:cxnLst/>
              <a:rect l="l" t="t" r="r" b="b"/>
              <a:pathLst>
                <a:path w="1560" h="554" extrusionOk="0">
                  <a:moveTo>
                    <a:pt x="220" y="1"/>
                  </a:moveTo>
                  <a:cubicBezTo>
                    <a:pt x="99" y="113"/>
                    <a:pt x="0" y="211"/>
                    <a:pt x="0" y="334"/>
                  </a:cubicBezTo>
                  <a:cubicBezTo>
                    <a:pt x="0" y="407"/>
                    <a:pt x="36" y="471"/>
                    <a:pt x="90" y="471"/>
                  </a:cubicBezTo>
                  <a:cubicBezTo>
                    <a:pt x="127" y="471"/>
                    <a:pt x="172" y="442"/>
                    <a:pt x="220" y="367"/>
                  </a:cubicBezTo>
                  <a:lnTo>
                    <a:pt x="1340" y="367"/>
                  </a:lnTo>
                  <a:lnTo>
                    <a:pt x="1340" y="554"/>
                  </a:lnTo>
                  <a:cubicBezTo>
                    <a:pt x="1461" y="554"/>
                    <a:pt x="1560" y="455"/>
                    <a:pt x="1560" y="334"/>
                  </a:cubicBezTo>
                  <a:cubicBezTo>
                    <a:pt x="1560" y="211"/>
                    <a:pt x="1461" y="113"/>
                    <a:pt x="1340"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4"/>
            <p:cNvSpPr/>
            <p:nvPr/>
          </p:nvSpPr>
          <p:spPr>
            <a:xfrm>
              <a:off x="4294559" y="2201299"/>
              <a:ext cx="77436" cy="11837"/>
            </a:xfrm>
            <a:custGeom>
              <a:avLst/>
              <a:gdLst/>
              <a:ahLst/>
              <a:cxnLst/>
              <a:rect l="l" t="t" r="r" b="b"/>
              <a:pathLst>
                <a:path w="2872" h="439" extrusionOk="0">
                  <a:moveTo>
                    <a:pt x="103" y="1"/>
                  </a:moveTo>
                  <a:cubicBezTo>
                    <a:pt x="42" y="1"/>
                    <a:pt x="0" y="69"/>
                    <a:pt x="0" y="148"/>
                  </a:cubicBezTo>
                  <a:cubicBezTo>
                    <a:pt x="0" y="271"/>
                    <a:pt x="99" y="368"/>
                    <a:pt x="220" y="438"/>
                  </a:cubicBezTo>
                  <a:lnTo>
                    <a:pt x="2652" y="438"/>
                  </a:lnTo>
                  <a:lnTo>
                    <a:pt x="2652" y="370"/>
                  </a:lnTo>
                  <a:cubicBezTo>
                    <a:pt x="2773" y="370"/>
                    <a:pt x="2871" y="269"/>
                    <a:pt x="2871" y="148"/>
                  </a:cubicBezTo>
                  <a:cubicBezTo>
                    <a:pt x="2871" y="70"/>
                    <a:pt x="2830" y="1"/>
                    <a:pt x="2768" y="1"/>
                  </a:cubicBezTo>
                  <a:cubicBezTo>
                    <a:pt x="2734" y="1"/>
                    <a:pt x="2694" y="21"/>
                    <a:pt x="2652" y="72"/>
                  </a:cubicBezTo>
                  <a:lnTo>
                    <a:pt x="220" y="72"/>
                  </a:lnTo>
                  <a:cubicBezTo>
                    <a:pt x="177" y="21"/>
                    <a:pt x="137" y="1"/>
                    <a:pt x="103"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4"/>
            <p:cNvSpPr/>
            <p:nvPr/>
          </p:nvSpPr>
          <p:spPr>
            <a:xfrm>
              <a:off x="4274283" y="2254603"/>
              <a:ext cx="118662" cy="37532"/>
            </a:xfrm>
            <a:custGeom>
              <a:avLst/>
              <a:gdLst/>
              <a:ahLst/>
              <a:cxnLst/>
              <a:rect l="l" t="t" r="r" b="b"/>
              <a:pathLst>
                <a:path w="4401" h="1392" extrusionOk="0">
                  <a:moveTo>
                    <a:pt x="3797" y="1"/>
                  </a:moveTo>
                  <a:cubicBezTo>
                    <a:pt x="3695" y="1"/>
                    <a:pt x="3604" y="73"/>
                    <a:pt x="3583" y="176"/>
                  </a:cubicBezTo>
                  <a:cubicBezTo>
                    <a:pt x="3558" y="296"/>
                    <a:pt x="3637" y="414"/>
                    <a:pt x="3756" y="437"/>
                  </a:cubicBezTo>
                  <a:cubicBezTo>
                    <a:pt x="3857" y="457"/>
                    <a:pt x="3928" y="546"/>
                    <a:pt x="3930" y="647"/>
                  </a:cubicBezTo>
                  <a:cubicBezTo>
                    <a:pt x="3930" y="767"/>
                    <a:pt x="3833" y="864"/>
                    <a:pt x="3713" y="1027"/>
                  </a:cubicBezTo>
                  <a:lnTo>
                    <a:pt x="222" y="1027"/>
                  </a:lnTo>
                  <a:cubicBezTo>
                    <a:pt x="175" y="965"/>
                    <a:pt x="132" y="940"/>
                    <a:pt x="97" y="940"/>
                  </a:cubicBezTo>
                  <a:cubicBezTo>
                    <a:pt x="39" y="940"/>
                    <a:pt x="0" y="1007"/>
                    <a:pt x="0" y="1082"/>
                  </a:cubicBezTo>
                  <a:cubicBezTo>
                    <a:pt x="0" y="1205"/>
                    <a:pt x="99" y="1304"/>
                    <a:pt x="222" y="1392"/>
                  </a:cubicBezTo>
                  <a:lnTo>
                    <a:pt x="3713" y="1392"/>
                  </a:lnTo>
                  <a:lnTo>
                    <a:pt x="3713" y="1304"/>
                  </a:lnTo>
                  <a:cubicBezTo>
                    <a:pt x="4049" y="1304"/>
                    <a:pt x="4332" y="1050"/>
                    <a:pt x="4366" y="715"/>
                  </a:cubicBezTo>
                  <a:cubicBezTo>
                    <a:pt x="4401" y="380"/>
                    <a:pt x="4175" y="73"/>
                    <a:pt x="3845" y="6"/>
                  </a:cubicBezTo>
                  <a:cubicBezTo>
                    <a:pt x="3829" y="2"/>
                    <a:pt x="3813" y="1"/>
                    <a:pt x="3797"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4"/>
            <p:cNvSpPr/>
            <p:nvPr/>
          </p:nvSpPr>
          <p:spPr>
            <a:xfrm>
              <a:off x="4085761" y="2342043"/>
              <a:ext cx="53574" cy="33245"/>
            </a:xfrm>
            <a:custGeom>
              <a:avLst/>
              <a:gdLst/>
              <a:ahLst/>
              <a:cxnLst/>
              <a:rect l="l" t="t" r="r" b="b"/>
              <a:pathLst>
                <a:path w="1987" h="1233" extrusionOk="0">
                  <a:moveTo>
                    <a:pt x="540" y="0"/>
                  </a:moveTo>
                  <a:cubicBezTo>
                    <a:pt x="525" y="0"/>
                    <a:pt x="510" y="2"/>
                    <a:pt x="496" y="5"/>
                  </a:cubicBezTo>
                  <a:cubicBezTo>
                    <a:pt x="207" y="64"/>
                    <a:pt x="1" y="319"/>
                    <a:pt x="1" y="613"/>
                  </a:cubicBezTo>
                  <a:cubicBezTo>
                    <a:pt x="1" y="889"/>
                    <a:pt x="181" y="1123"/>
                    <a:pt x="430" y="1123"/>
                  </a:cubicBezTo>
                  <a:cubicBezTo>
                    <a:pt x="491" y="1123"/>
                    <a:pt x="555" y="1110"/>
                    <a:pt x="621" y="1080"/>
                  </a:cubicBezTo>
                  <a:lnTo>
                    <a:pt x="1767" y="1080"/>
                  </a:lnTo>
                  <a:lnTo>
                    <a:pt x="1767" y="1232"/>
                  </a:lnTo>
                  <a:cubicBezTo>
                    <a:pt x="1767" y="1232"/>
                    <a:pt x="1768" y="1232"/>
                    <a:pt x="1769" y="1232"/>
                  </a:cubicBezTo>
                  <a:cubicBezTo>
                    <a:pt x="1889" y="1232"/>
                    <a:pt x="1986" y="1134"/>
                    <a:pt x="1986" y="1012"/>
                  </a:cubicBezTo>
                  <a:cubicBezTo>
                    <a:pt x="1986" y="893"/>
                    <a:pt x="1888" y="794"/>
                    <a:pt x="1767" y="713"/>
                  </a:cubicBezTo>
                  <a:lnTo>
                    <a:pt x="621" y="713"/>
                  </a:lnTo>
                  <a:cubicBezTo>
                    <a:pt x="593" y="736"/>
                    <a:pt x="566" y="746"/>
                    <a:pt x="542" y="746"/>
                  </a:cubicBezTo>
                  <a:cubicBezTo>
                    <a:pt x="482" y="746"/>
                    <a:pt x="440" y="684"/>
                    <a:pt x="440" y="613"/>
                  </a:cubicBezTo>
                  <a:cubicBezTo>
                    <a:pt x="440" y="528"/>
                    <a:pt x="500" y="453"/>
                    <a:pt x="584" y="435"/>
                  </a:cubicBezTo>
                  <a:cubicBezTo>
                    <a:pt x="703" y="411"/>
                    <a:pt x="780" y="295"/>
                    <a:pt x="756" y="177"/>
                  </a:cubicBezTo>
                  <a:cubicBezTo>
                    <a:pt x="735" y="72"/>
                    <a:pt x="643" y="0"/>
                    <a:pt x="540" y="0"/>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4"/>
            <p:cNvSpPr/>
            <p:nvPr/>
          </p:nvSpPr>
          <p:spPr>
            <a:xfrm>
              <a:off x="4036231" y="2296503"/>
              <a:ext cx="29847" cy="25614"/>
            </a:xfrm>
            <a:custGeom>
              <a:avLst/>
              <a:gdLst/>
              <a:ahLst/>
              <a:cxnLst/>
              <a:rect l="l" t="t" r="r" b="b"/>
              <a:pathLst>
                <a:path w="1107" h="950" extrusionOk="0">
                  <a:moveTo>
                    <a:pt x="634" y="1"/>
                  </a:moveTo>
                  <a:cubicBezTo>
                    <a:pt x="211" y="1"/>
                    <a:pt x="0" y="511"/>
                    <a:pt x="298" y="810"/>
                  </a:cubicBezTo>
                  <a:cubicBezTo>
                    <a:pt x="394" y="906"/>
                    <a:pt x="513" y="949"/>
                    <a:pt x="629" y="949"/>
                  </a:cubicBezTo>
                  <a:cubicBezTo>
                    <a:pt x="873" y="949"/>
                    <a:pt x="1107" y="760"/>
                    <a:pt x="1107" y="475"/>
                  </a:cubicBezTo>
                  <a:cubicBezTo>
                    <a:pt x="1107" y="213"/>
                    <a:pt x="896" y="1"/>
                    <a:pt x="634"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4"/>
            <p:cNvSpPr/>
            <p:nvPr/>
          </p:nvSpPr>
          <p:spPr>
            <a:xfrm>
              <a:off x="4184336" y="2362588"/>
              <a:ext cx="29847" cy="25587"/>
            </a:xfrm>
            <a:custGeom>
              <a:avLst/>
              <a:gdLst/>
              <a:ahLst/>
              <a:cxnLst/>
              <a:rect l="l" t="t" r="r" b="b"/>
              <a:pathLst>
                <a:path w="1107" h="949" extrusionOk="0">
                  <a:moveTo>
                    <a:pt x="635" y="1"/>
                  </a:moveTo>
                  <a:cubicBezTo>
                    <a:pt x="211" y="1"/>
                    <a:pt x="1" y="511"/>
                    <a:pt x="300" y="808"/>
                  </a:cubicBezTo>
                  <a:cubicBezTo>
                    <a:pt x="396" y="905"/>
                    <a:pt x="515" y="948"/>
                    <a:pt x="631" y="948"/>
                  </a:cubicBezTo>
                  <a:cubicBezTo>
                    <a:pt x="874" y="948"/>
                    <a:pt x="1107" y="759"/>
                    <a:pt x="1107" y="473"/>
                  </a:cubicBezTo>
                  <a:cubicBezTo>
                    <a:pt x="1107" y="211"/>
                    <a:pt x="895" y="1"/>
                    <a:pt x="635"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4"/>
            <p:cNvSpPr/>
            <p:nvPr/>
          </p:nvSpPr>
          <p:spPr>
            <a:xfrm>
              <a:off x="4286092" y="2331608"/>
              <a:ext cx="40659" cy="11621"/>
            </a:xfrm>
            <a:custGeom>
              <a:avLst/>
              <a:gdLst/>
              <a:ahLst/>
              <a:cxnLst/>
              <a:rect l="l" t="t" r="r" b="b"/>
              <a:pathLst>
                <a:path w="1508" h="431" extrusionOk="0">
                  <a:moveTo>
                    <a:pt x="209" y="1"/>
                  </a:moveTo>
                  <a:cubicBezTo>
                    <a:pt x="95" y="1"/>
                    <a:pt x="1" y="95"/>
                    <a:pt x="3" y="211"/>
                  </a:cubicBezTo>
                  <a:cubicBezTo>
                    <a:pt x="3" y="305"/>
                    <a:pt x="65" y="387"/>
                    <a:pt x="151" y="387"/>
                  </a:cubicBezTo>
                  <a:cubicBezTo>
                    <a:pt x="174" y="387"/>
                    <a:pt x="199" y="381"/>
                    <a:pt x="225" y="368"/>
                  </a:cubicBezTo>
                  <a:lnTo>
                    <a:pt x="1285" y="368"/>
                  </a:lnTo>
                  <a:lnTo>
                    <a:pt x="1285" y="430"/>
                  </a:lnTo>
                  <a:cubicBezTo>
                    <a:pt x="1406" y="430"/>
                    <a:pt x="1505" y="332"/>
                    <a:pt x="1505" y="211"/>
                  </a:cubicBezTo>
                  <a:cubicBezTo>
                    <a:pt x="1508" y="95"/>
                    <a:pt x="1413" y="1"/>
                    <a:pt x="1300" y="1"/>
                  </a:cubicBezTo>
                  <a:cubicBezTo>
                    <a:pt x="1295" y="1"/>
                    <a:pt x="1290" y="1"/>
                    <a:pt x="1285" y="1"/>
                  </a:cubicBezTo>
                  <a:lnTo>
                    <a:pt x="225" y="1"/>
                  </a:lnTo>
                  <a:cubicBezTo>
                    <a:pt x="220" y="1"/>
                    <a:pt x="214" y="1"/>
                    <a:pt x="209"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4"/>
            <p:cNvSpPr/>
            <p:nvPr/>
          </p:nvSpPr>
          <p:spPr>
            <a:xfrm>
              <a:off x="4321926" y="2361159"/>
              <a:ext cx="26046" cy="11324"/>
            </a:xfrm>
            <a:custGeom>
              <a:avLst/>
              <a:gdLst/>
              <a:ahLst/>
              <a:cxnLst/>
              <a:rect l="l" t="t" r="r" b="b"/>
              <a:pathLst>
                <a:path w="966" h="420" extrusionOk="0">
                  <a:moveTo>
                    <a:pt x="184" y="1"/>
                  </a:moveTo>
                  <a:cubicBezTo>
                    <a:pt x="80" y="1"/>
                    <a:pt x="1" y="91"/>
                    <a:pt x="1" y="200"/>
                  </a:cubicBezTo>
                  <a:cubicBezTo>
                    <a:pt x="1" y="299"/>
                    <a:pt x="67" y="384"/>
                    <a:pt x="158" y="384"/>
                  </a:cubicBezTo>
                  <a:cubicBezTo>
                    <a:pt x="178" y="384"/>
                    <a:pt x="199" y="380"/>
                    <a:pt x="221" y="371"/>
                  </a:cubicBezTo>
                  <a:lnTo>
                    <a:pt x="744" y="371"/>
                  </a:lnTo>
                  <a:lnTo>
                    <a:pt x="744" y="420"/>
                  </a:lnTo>
                  <a:cubicBezTo>
                    <a:pt x="867" y="420"/>
                    <a:pt x="965" y="321"/>
                    <a:pt x="965" y="200"/>
                  </a:cubicBezTo>
                  <a:cubicBezTo>
                    <a:pt x="965" y="91"/>
                    <a:pt x="886" y="1"/>
                    <a:pt x="781" y="1"/>
                  </a:cubicBezTo>
                  <a:cubicBezTo>
                    <a:pt x="769" y="1"/>
                    <a:pt x="756" y="2"/>
                    <a:pt x="744" y="4"/>
                  </a:cubicBezTo>
                  <a:lnTo>
                    <a:pt x="221" y="4"/>
                  </a:lnTo>
                  <a:cubicBezTo>
                    <a:pt x="208" y="2"/>
                    <a:pt x="196" y="1"/>
                    <a:pt x="184"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4"/>
            <p:cNvSpPr/>
            <p:nvPr/>
          </p:nvSpPr>
          <p:spPr>
            <a:xfrm>
              <a:off x="4010536" y="2489636"/>
              <a:ext cx="405031" cy="11459"/>
            </a:xfrm>
            <a:custGeom>
              <a:avLst/>
              <a:gdLst/>
              <a:ahLst/>
              <a:cxnLst/>
              <a:rect l="l" t="t" r="r" b="b"/>
              <a:pathLst>
                <a:path w="15022" h="425" extrusionOk="0">
                  <a:moveTo>
                    <a:pt x="14832" y="1"/>
                  </a:moveTo>
                  <a:cubicBezTo>
                    <a:pt x="14822" y="1"/>
                    <a:pt x="14812" y="1"/>
                    <a:pt x="14802" y="3"/>
                  </a:cubicBezTo>
                  <a:lnTo>
                    <a:pt x="220" y="3"/>
                  </a:lnTo>
                  <a:cubicBezTo>
                    <a:pt x="211" y="2"/>
                    <a:pt x="201" y="1"/>
                    <a:pt x="192" y="1"/>
                  </a:cubicBezTo>
                  <a:cubicBezTo>
                    <a:pt x="84" y="1"/>
                    <a:pt x="1" y="92"/>
                    <a:pt x="1" y="205"/>
                  </a:cubicBezTo>
                  <a:cubicBezTo>
                    <a:pt x="1" y="302"/>
                    <a:pt x="64" y="385"/>
                    <a:pt x="152" y="385"/>
                  </a:cubicBezTo>
                  <a:cubicBezTo>
                    <a:pt x="174" y="385"/>
                    <a:pt x="197" y="380"/>
                    <a:pt x="220" y="369"/>
                  </a:cubicBezTo>
                  <a:lnTo>
                    <a:pt x="14802" y="369"/>
                  </a:lnTo>
                  <a:lnTo>
                    <a:pt x="14802" y="425"/>
                  </a:lnTo>
                  <a:cubicBezTo>
                    <a:pt x="14923" y="425"/>
                    <a:pt x="15022" y="326"/>
                    <a:pt x="15022" y="205"/>
                  </a:cubicBezTo>
                  <a:cubicBezTo>
                    <a:pt x="15022" y="94"/>
                    <a:pt x="14939" y="1"/>
                    <a:pt x="14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Title 2">
            <a:extLst>
              <a:ext uri="{FF2B5EF4-FFF2-40B4-BE49-F238E27FC236}">
                <a16:creationId xmlns:a16="http://schemas.microsoft.com/office/drawing/2014/main" id="{9D5041D2-2F02-F87D-50C9-55116F72B7B0}"/>
              </a:ext>
            </a:extLst>
          </p:cNvPr>
          <p:cNvSpPr>
            <a:spLocks noGrp="1"/>
          </p:cNvSpPr>
          <p:nvPr>
            <p:ph type="title"/>
          </p:nvPr>
        </p:nvSpPr>
        <p:spPr/>
        <p:txBody>
          <a:bodyPr/>
          <a:lstStyle/>
          <a:p>
            <a:r>
              <a:rPr lang="en-US" b="1" dirty="0"/>
              <a:t>Key Components</a:t>
            </a:r>
            <a:r>
              <a:rPr lang="en-US" dirty="0"/>
              <a:t>:</a:t>
            </a:r>
          </a:p>
        </p:txBody>
      </p:sp>
      <p:sp>
        <p:nvSpPr>
          <p:cNvPr id="1381" name="Google Shape;1329;p54">
            <a:extLst>
              <a:ext uri="{FF2B5EF4-FFF2-40B4-BE49-F238E27FC236}">
                <a16:creationId xmlns:a16="http://schemas.microsoft.com/office/drawing/2014/main" id="{169ACDA8-8B84-B00B-D83E-651561A2B99C}"/>
              </a:ext>
            </a:extLst>
          </p:cNvPr>
          <p:cNvSpPr txBox="1">
            <a:spLocks/>
          </p:cNvSpPr>
          <p:nvPr/>
        </p:nvSpPr>
        <p:spPr>
          <a:xfrm>
            <a:off x="4581830" y="2908755"/>
            <a:ext cx="2109151" cy="37619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500"/>
              <a:buFont typeface="Bebas Neue"/>
              <a:buNone/>
              <a:defRPr sz="2300" b="0" i="0" u="none" strike="noStrike" cap="none">
                <a:solidFill>
                  <a:schemeClr val="accent3"/>
                </a:solidFill>
                <a:latin typeface="Londrina Solid"/>
                <a:ea typeface="Londrina Solid"/>
                <a:cs typeface="Londrina Solid"/>
                <a:sym typeface="Londrina Solid"/>
              </a:defRPr>
            </a:lvl1pPr>
            <a:lvl2pPr marL="914400" marR="0" lvl="1"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9pPr>
          </a:lstStyle>
          <a:p>
            <a:pPr marL="0" indent="0"/>
            <a:r>
              <a:rPr lang="en-US" dirty="0"/>
              <a:t>Transformer Encoder</a:t>
            </a:r>
          </a:p>
        </p:txBody>
      </p:sp>
      <p:sp>
        <p:nvSpPr>
          <p:cNvPr id="1382" name="Google Shape;1330;p54">
            <a:extLst>
              <a:ext uri="{FF2B5EF4-FFF2-40B4-BE49-F238E27FC236}">
                <a16:creationId xmlns:a16="http://schemas.microsoft.com/office/drawing/2014/main" id="{7DB98BBC-1A82-D639-994A-529768EA2038}"/>
              </a:ext>
            </a:extLst>
          </p:cNvPr>
          <p:cNvSpPr txBox="1">
            <a:spLocks/>
          </p:cNvSpPr>
          <p:nvPr/>
        </p:nvSpPr>
        <p:spPr>
          <a:xfrm>
            <a:off x="4581830" y="3503996"/>
            <a:ext cx="2109151" cy="77412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Roboto"/>
              <a:buNone/>
              <a:defRPr sz="1400" b="0" i="0" u="none" strike="noStrike" cap="none">
                <a:solidFill>
                  <a:schemeClr val="dk2"/>
                </a:solidFill>
                <a:latin typeface="Roboto"/>
                <a:ea typeface="Roboto"/>
                <a:cs typeface="Roboto"/>
                <a:sym typeface="Roboto"/>
              </a:defRPr>
            </a:lvl1pPr>
            <a:lvl2pPr marL="914400" marR="0" lvl="1" indent="-317500" algn="ctr" rtl="0">
              <a:lnSpc>
                <a:spcPct val="100000"/>
              </a:lnSpc>
              <a:spcBef>
                <a:spcPts val="0"/>
              </a:spcBef>
              <a:spcAft>
                <a:spcPts val="0"/>
              </a:spcAft>
              <a:buClr>
                <a:schemeClr val="dk2"/>
              </a:buClr>
              <a:buSzPts val="1400"/>
              <a:buFont typeface="Roboto"/>
              <a:buNone/>
              <a:defRPr sz="1400" b="0" i="0" u="none" strike="noStrike" cap="none">
                <a:solidFill>
                  <a:schemeClr val="dk2"/>
                </a:solidFill>
                <a:latin typeface="Roboto"/>
                <a:ea typeface="Roboto"/>
                <a:cs typeface="Roboto"/>
                <a:sym typeface="Roboto"/>
              </a:defRPr>
            </a:lvl2pPr>
            <a:lvl3pPr marL="1371600" marR="0" lvl="2" indent="-317500" algn="ctr" rtl="0">
              <a:lnSpc>
                <a:spcPct val="100000"/>
              </a:lnSpc>
              <a:spcBef>
                <a:spcPts val="0"/>
              </a:spcBef>
              <a:spcAft>
                <a:spcPts val="0"/>
              </a:spcAft>
              <a:buClr>
                <a:schemeClr val="dk2"/>
              </a:buClr>
              <a:buSzPts val="1400"/>
              <a:buFont typeface="Roboto"/>
              <a:buNone/>
              <a:defRPr sz="1400" b="0" i="0" u="none" strike="noStrike" cap="none">
                <a:solidFill>
                  <a:schemeClr val="dk2"/>
                </a:solidFill>
                <a:latin typeface="Roboto"/>
                <a:ea typeface="Roboto"/>
                <a:cs typeface="Roboto"/>
                <a:sym typeface="Roboto"/>
              </a:defRPr>
            </a:lvl3pPr>
            <a:lvl4pPr marL="1828800" marR="0" lvl="3" indent="-317500" algn="ctr" rtl="0">
              <a:lnSpc>
                <a:spcPct val="100000"/>
              </a:lnSpc>
              <a:spcBef>
                <a:spcPts val="0"/>
              </a:spcBef>
              <a:spcAft>
                <a:spcPts val="0"/>
              </a:spcAft>
              <a:buClr>
                <a:schemeClr val="dk2"/>
              </a:buClr>
              <a:buSzPts val="1400"/>
              <a:buFont typeface="Roboto"/>
              <a:buNone/>
              <a:defRPr sz="1400" b="0" i="0" u="none" strike="noStrike" cap="none">
                <a:solidFill>
                  <a:schemeClr val="dk2"/>
                </a:solidFill>
                <a:latin typeface="Roboto"/>
                <a:ea typeface="Roboto"/>
                <a:cs typeface="Roboto"/>
                <a:sym typeface="Roboto"/>
              </a:defRPr>
            </a:lvl4pPr>
            <a:lvl5pPr marL="2286000" marR="0" lvl="4" indent="-317500" algn="ctr" rtl="0">
              <a:lnSpc>
                <a:spcPct val="100000"/>
              </a:lnSpc>
              <a:spcBef>
                <a:spcPts val="0"/>
              </a:spcBef>
              <a:spcAft>
                <a:spcPts val="0"/>
              </a:spcAft>
              <a:buClr>
                <a:schemeClr val="dk2"/>
              </a:buClr>
              <a:buSzPts val="1400"/>
              <a:buFont typeface="Roboto"/>
              <a:buNone/>
              <a:defRPr sz="1400" b="0" i="0" u="none" strike="noStrike" cap="none">
                <a:solidFill>
                  <a:schemeClr val="dk2"/>
                </a:solidFill>
                <a:latin typeface="Roboto"/>
                <a:ea typeface="Roboto"/>
                <a:cs typeface="Roboto"/>
                <a:sym typeface="Roboto"/>
              </a:defRPr>
            </a:lvl5pPr>
            <a:lvl6pPr marL="2743200" marR="0" lvl="5" indent="-317500" algn="ctr" rtl="0">
              <a:lnSpc>
                <a:spcPct val="100000"/>
              </a:lnSpc>
              <a:spcBef>
                <a:spcPts val="0"/>
              </a:spcBef>
              <a:spcAft>
                <a:spcPts val="0"/>
              </a:spcAft>
              <a:buClr>
                <a:schemeClr val="dk2"/>
              </a:buClr>
              <a:buSzPts val="1400"/>
              <a:buFont typeface="Roboto"/>
              <a:buNone/>
              <a:defRPr sz="1400" b="0" i="0" u="none" strike="noStrike" cap="none">
                <a:solidFill>
                  <a:schemeClr val="dk2"/>
                </a:solidFill>
                <a:latin typeface="Roboto"/>
                <a:ea typeface="Roboto"/>
                <a:cs typeface="Roboto"/>
                <a:sym typeface="Roboto"/>
              </a:defRPr>
            </a:lvl6pPr>
            <a:lvl7pPr marL="3200400" marR="0" lvl="6" indent="-317500" algn="ctr" rtl="0">
              <a:lnSpc>
                <a:spcPct val="100000"/>
              </a:lnSpc>
              <a:spcBef>
                <a:spcPts val="0"/>
              </a:spcBef>
              <a:spcAft>
                <a:spcPts val="0"/>
              </a:spcAft>
              <a:buClr>
                <a:schemeClr val="dk2"/>
              </a:buClr>
              <a:buSzPts val="1400"/>
              <a:buFont typeface="Roboto"/>
              <a:buNone/>
              <a:defRPr sz="1400" b="0" i="0" u="none" strike="noStrike" cap="none">
                <a:solidFill>
                  <a:schemeClr val="dk2"/>
                </a:solidFill>
                <a:latin typeface="Roboto"/>
                <a:ea typeface="Roboto"/>
                <a:cs typeface="Roboto"/>
                <a:sym typeface="Roboto"/>
              </a:defRPr>
            </a:lvl7pPr>
            <a:lvl8pPr marL="3657600" marR="0" lvl="7" indent="-317500" algn="ctr" rtl="0">
              <a:lnSpc>
                <a:spcPct val="100000"/>
              </a:lnSpc>
              <a:spcBef>
                <a:spcPts val="0"/>
              </a:spcBef>
              <a:spcAft>
                <a:spcPts val="0"/>
              </a:spcAft>
              <a:buClr>
                <a:schemeClr val="dk2"/>
              </a:buClr>
              <a:buSzPts val="1400"/>
              <a:buFont typeface="Roboto"/>
              <a:buNone/>
              <a:defRPr sz="1400" b="0" i="0" u="none" strike="noStrike" cap="none">
                <a:solidFill>
                  <a:schemeClr val="dk2"/>
                </a:solidFill>
                <a:latin typeface="Roboto"/>
                <a:ea typeface="Roboto"/>
                <a:cs typeface="Roboto"/>
                <a:sym typeface="Roboto"/>
              </a:defRPr>
            </a:lvl8pPr>
            <a:lvl9pPr marL="4114800" marR="0" lvl="8" indent="-317500" algn="ctr" rtl="0">
              <a:lnSpc>
                <a:spcPct val="100000"/>
              </a:lnSpc>
              <a:spcBef>
                <a:spcPts val="0"/>
              </a:spcBef>
              <a:spcAft>
                <a:spcPts val="0"/>
              </a:spcAft>
              <a:buClr>
                <a:schemeClr val="dk2"/>
              </a:buClr>
              <a:buSzPts val="1400"/>
              <a:buFont typeface="Roboto"/>
              <a:buNone/>
              <a:defRPr sz="1400" b="0" i="0" u="none" strike="noStrike" cap="none">
                <a:solidFill>
                  <a:schemeClr val="dk2"/>
                </a:solidFill>
                <a:latin typeface="Roboto"/>
                <a:ea typeface="Roboto"/>
                <a:cs typeface="Roboto"/>
                <a:sym typeface="Roboto"/>
              </a:defRPr>
            </a:lvl9pPr>
          </a:lstStyle>
          <a:p>
            <a:pPr marL="0" indent="0"/>
            <a:r>
              <a:rPr lang="en-US" dirty="0"/>
              <a:t>Learns dependencies in the data using self-attention.</a:t>
            </a:r>
          </a:p>
        </p:txBody>
      </p:sp>
      <p:sp>
        <p:nvSpPr>
          <p:cNvPr id="1383" name="Google Shape;1332;p54">
            <a:extLst>
              <a:ext uri="{FF2B5EF4-FFF2-40B4-BE49-F238E27FC236}">
                <a16:creationId xmlns:a16="http://schemas.microsoft.com/office/drawing/2014/main" id="{0FA93433-42E2-EDB0-CA10-E644F0C41597}"/>
              </a:ext>
            </a:extLst>
          </p:cNvPr>
          <p:cNvSpPr/>
          <p:nvPr/>
        </p:nvSpPr>
        <p:spPr>
          <a:xfrm>
            <a:off x="5391056" y="1958900"/>
            <a:ext cx="887078" cy="774003"/>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84" name="Google Shape;1333;p54">
            <a:extLst>
              <a:ext uri="{FF2B5EF4-FFF2-40B4-BE49-F238E27FC236}">
                <a16:creationId xmlns:a16="http://schemas.microsoft.com/office/drawing/2014/main" id="{5AB56A05-7B92-BFBB-F763-9248893BCF6A}"/>
              </a:ext>
            </a:extLst>
          </p:cNvPr>
          <p:cNvGrpSpPr/>
          <p:nvPr/>
        </p:nvGrpSpPr>
        <p:grpSpPr>
          <a:xfrm>
            <a:off x="5609140" y="2131236"/>
            <a:ext cx="400571" cy="376177"/>
            <a:chOff x="1372228" y="3400294"/>
            <a:chExt cx="446553" cy="406298"/>
          </a:xfrm>
        </p:grpSpPr>
        <p:sp>
          <p:nvSpPr>
            <p:cNvPr id="1385" name="Google Shape;1334;p54">
              <a:extLst>
                <a:ext uri="{FF2B5EF4-FFF2-40B4-BE49-F238E27FC236}">
                  <a16:creationId xmlns:a16="http://schemas.microsoft.com/office/drawing/2014/main" id="{E4CA16A3-3EF7-43A3-0793-623FCC3DC3D1}"/>
                </a:ext>
              </a:extLst>
            </p:cNvPr>
            <p:cNvSpPr/>
            <p:nvPr/>
          </p:nvSpPr>
          <p:spPr>
            <a:xfrm>
              <a:off x="1372228" y="3401615"/>
              <a:ext cx="444504" cy="404923"/>
            </a:xfrm>
            <a:custGeom>
              <a:avLst/>
              <a:gdLst/>
              <a:ahLst/>
              <a:cxnLst/>
              <a:rect l="l" t="t" r="r" b="b"/>
              <a:pathLst>
                <a:path w="16486" h="15018" extrusionOk="0">
                  <a:moveTo>
                    <a:pt x="8244" y="0"/>
                  </a:moveTo>
                  <a:cubicBezTo>
                    <a:pt x="6322" y="0"/>
                    <a:pt x="4400" y="733"/>
                    <a:pt x="2934" y="2199"/>
                  </a:cubicBezTo>
                  <a:cubicBezTo>
                    <a:pt x="0" y="5131"/>
                    <a:pt x="0" y="9886"/>
                    <a:pt x="2934" y="12818"/>
                  </a:cubicBezTo>
                  <a:cubicBezTo>
                    <a:pt x="4341" y="14227"/>
                    <a:pt x="6252" y="15018"/>
                    <a:pt x="8244" y="15018"/>
                  </a:cubicBezTo>
                  <a:cubicBezTo>
                    <a:pt x="10235" y="15018"/>
                    <a:pt x="12145" y="14227"/>
                    <a:pt x="13553" y="12818"/>
                  </a:cubicBezTo>
                  <a:cubicBezTo>
                    <a:pt x="16485" y="9886"/>
                    <a:pt x="16485" y="5131"/>
                    <a:pt x="13553" y="2199"/>
                  </a:cubicBezTo>
                  <a:cubicBezTo>
                    <a:pt x="12087" y="733"/>
                    <a:pt x="10165" y="0"/>
                    <a:pt x="82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35;p54">
              <a:extLst>
                <a:ext uri="{FF2B5EF4-FFF2-40B4-BE49-F238E27FC236}">
                  <a16:creationId xmlns:a16="http://schemas.microsoft.com/office/drawing/2014/main" id="{5C86E41A-7C23-CC80-4A43-E55BD051CBDF}"/>
                </a:ext>
              </a:extLst>
            </p:cNvPr>
            <p:cNvSpPr/>
            <p:nvPr/>
          </p:nvSpPr>
          <p:spPr>
            <a:xfrm>
              <a:off x="1402615" y="3506014"/>
              <a:ext cx="394515" cy="300578"/>
            </a:xfrm>
            <a:custGeom>
              <a:avLst/>
              <a:gdLst/>
              <a:ahLst/>
              <a:cxnLst/>
              <a:rect l="l" t="t" r="r" b="b"/>
              <a:pathLst>
                <a:path w="14632" h="11148" extrusionOk="0">
                  <a:moveTo>
                    <a:pt x="13690" y="0"/>
                  </a:moveTo>
                  <a:cubicBezTo>
                    <a:pt x="13951" y="774"/>
                    <a:pt x="14083" y="1584"/>
                    <a:pt x="14083" y="2400"/>
                  </a:cubicBezTo>
                  <a:cubicBezTo>
                    <a:pt x="14083" y="6548"/>
                    <a:pt x="10720" y="9911"/>
                    <a:pt x="6572" y="9911"/>
                  </a:cubicBezTo>
                  <a:cubicBezTo>
                    <a:pt x="3745" y="9911"/>
                    <a:pt x="1281" y="8347"/>
                    <a:pt x="1" y="6037"/>
                  </a:cubicBezTo>
                  <a:lnTo>
                    <a:pt x="1" y="6037"/>
                  </a:lnTo>
                  <a:cubicBezTo>
                    <a:pt x="1001" y="9008"/>
                    <a:pt x="3811" y="11147"/>
                    <a:pt x="7120" y="11147"/>
                  </a:cubicBezTo>
                  <a:cubicBezTo>
                    <a:pt x="11267" y="11147"/>
                    <a:pt x="14629" y="7785"/>
                    <a:pt x="14629" y="3637"/>
                  </a:cubicBezTo>
                  <a:cubicBezTo>
                    <a:pt x="14632" y="2364"/>
                    <a:pt x="14309" y="1113"/>
                    <a:pt x="13691" y="0"/>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36;p54">
              <a:extLst>
                <a:ext uri="{FF2B5EF4-FFF2-40B4-BE49-F238E27FC236}">
                  <a16:creationId xmlns:a16="http://schemas.microsoft.com/office/drawing/2014/main" id="{1205CB11-953F-9E08-E145-E6C3A423B73B}"/>
                </a:ext>
              </a:extLst>
            </p:cNvPr>
            <p:cNvSpPr/>
            <p:nvPr/>
          </p:nvSpPr>
          <p:spPr>
            <a:xfrm>
              <a:off x="1392025" y="3469200"/>
              <a:ext cx="276582" cy="336222"/>
            </a:xfrm>
            <a:custGeom>
              <a:avLst/>
              <a:gdLst/>
              <a:ahLst/>
              <a:cxnLst/>
              <a:rect l="l" t="t" r="r" b="b"/>
              <a:pathLst>
                <a:path w="10648" h="12470" extrusionOk="0">
                  <a:moveTo>
                    <a:pt x="2071" y="0"/>
                  </a:moveTo>
                  <a:cubicBezTo>
                    <a:pt x="776" y="1371"/>
                    <a:pt x="0" y="3205"/>
                    <a:pt x="45" y="5211"/>
                  </a:cubicBezTo>
                  <a:lnTo>
                    <a:pt x="2342" y="6534"/>
                  </a:lnTo>
                  <a:cubicBezTo>
                    <a:pt x="2494" y="6621"/>
                    <a:pt x="2589" y="6784"/>
                    <a:pt x="2590" y="6961"/>
                  </a:cubicBezTo>
                  <a:lnTo>
                    <a:pt x="2590" y="8294"/>
                  </a:lnTo>
                  <a:cubicBezTo>
                    <a:pt x="2589" y="8529"/>
                    <a:pt x="2756" y="8732"/>
                    <a:pt x="2988" y="8777"/>
                  </a:cubicBezTo>
                  <a:lnTo>
                    <a:pt x="4999" y="9172"/>
                  </a:lnTo>
                  <a:cubicBezTo>
                    <a:pt x="5240" y="9220"/>
                    <a:pt x="5380" y="9438"/>
                    <a:pt x="5389" y="9682"/>
                  </a:cubicBezTo>
                  <a:cubicBezTo>
                    <a:pt x="5394" y="9787"/>
                    <a:pt x="5429" y="9887"/>
                    <a:pt x="5494" y="9969"/>
                  </a:cubicBezTo>
                  <a:lnTo>
                    <a:pt x="5923" y="10525"/>
                  </a:lnTo>
                  <a:cubicBezTo>
                    <a:pt x="6135" y="10800"/>
                    <a:pt x="6252" y="11138"/>
                    <a:pt x="6252" y="11485"/>
                  </a:cubicBezTo>
                  <a:lnTo>
                    <a:pt x="6252" y="12311"/>
                  </a:lnTo>
                  <a:cubicBezTo>
                    <a:pt x="6748" y="12417"/>
                    <a:pt x="7252" y="12470"/>
                    <a:pt x="7755" y="12470"/>
                  </a:cubicBezTo>
                  <a:cubicBezTo>
                    <a:pt x="8395" y="12470"/>
                    <a:pt x="9034" y="12384"/>
                    <a:pt x="9655" y="12213"/>
                  </a:cubicBezTo>
                  <a:lnTo>
                    <a:pt x="10302" y="11331"/>
                  </a:lnTo>
                  <a:cubicBezTo>
                    <a:pt x="10527" y="11025"/>
                    <a:pt x="10648" y="10657"/>
                    <a:pt x="10648" y="10279"/>
                  </a:cubicBezTo>
                  <a:lnTo>
                    <a:pt x="10648" y="9764"/>
                  </a:lnTo>
                  <a:cubicBezTo>
                    <a:pt x="10648" y="9430"/>
                    <a:pt x="10379" y="9160"/>
                    <a:pt x="10046" y="9160"/>
                  </a:cubicBezTo>
                  <a:cubicBezTo>
                    <a:pt x="10046" y="9160"/>
                    <a:pt x="10045" y="9160"/>
                    <a:pt x="10044" y="9160"/>
                  </a:cubicBezTo>
                  <a:lnTo>
                    <a:pt x="7913" y="9160"/>
                  </a:lnTo>
                  <a:cubicBezTo>
                    <a:pt x="7737" y="9160"/>
                    <a:pt x="7574" y="9023"/>
                    <a:pt x="7578" y="8846"/>
                  </a:cubicBezTo>
                  <a:cubicBezTo>
                    <a:pt x="7583" y="8695"/>
                    <a:pt x="7488" y="8561"/>
                    <a:pt x="7351" y="8523"/>
                  </a:cubicBezTo>
                  <a:lnTo>
                    <a:pt x="7351" y="8525"/>
                  </a:lnTo>
                  <a:lnTo>
                    <a:pt x="4419" y="7740"/>
                  </a:lnTo>
                  <a:cubicBezTo>
                    <a:pt x="4203" y="7683"/>
                    <a:pt x="4052" y="7487"/>
                    <a:pt x="4052" y="7264"/>
                  </a:cubicBezTo>
                  <a:lnTo>
                    <a:pt x="4052" y="6691"/>
                  </a:lnTo>
                  <a:cubicBezTo>
                    <a:pt x="4052" y="6585"/>
                    <a:pt x="4087" y="6482"/>
                    <a:pt x="4150" y="6398"/>
                  </a:cubicBezTo>
                  <a:lnTo>
                    <a:pt x="4329" y="6158"/>
                  </a:lnTo>
                  <a:cubicBezTo>
                    <a:pt x="4426" y="6026"/>
                    <a:pt x="4575" y="5958"/>
                    <a:pt x="4725" y="5958"/>
                  </a:cubicBezTo>
                  <a:cubicBezTo>
                    <a:pt x="4845" y="5958"/>
                    <a:pt x="4966" y="6002"/>
                    <a:pt x="5062" y="6092"/>
                  </a:cubicBezTo>
                  <a:lnTo>
                    <a:pt x="5495" y="6500"/>
                  </a:lnTo>
                  <a:cubicBezTo>
                    <a:pt x="5575" y="6576"/>
                    <a:pt x="5673" y="6612"/>
                    <a:pt x="5770" y="6612"/>
                  </a:cubicBezTo>
                  <a:cubicBezTo>
                    <a:pt x="5920" y="6612"/>
                    <a:pt x="6067" y="6527"/>
                    <a:pt x="6143" y="6370"/>
                  </a:cubicBezTo>
                  <a:cubicBezTo>
                    <a:pt x="6214" y="6225"/>
                    <a:pt x="6207" y="6053"/>
                    <a:pt x="6123" y="5912"/>
                  </a:cubicBezTo>
                  <a:lnTo>
                    <a:pt x="5183" y="4360"/>
                  </a:lnTo>
                  <a:cubicBezTo>
                    <a:pt x="5112" y="4244"/>
                    <a:pt x="5090" y="4105"/>
                    <a:pt x="5121" y="3973"/>
                  </a:cubicBezTo>
                  <a:lnTo>
                    <a:pt x="5875" y="782"/>
                  </a:lnTo>
                  <a:lnTo>
                    <a:pt x="5885" y="699"/>
                  </a:lnTo>
                  <a:lnTo>
                    <a:pt x="5885" y="358"/>
                  </a:lnTo>
                  <a:cubicBezTo>
                    <a:pt x="5885" y="160"/>
                    <a:pt x="5726" y="0"/>
                    <a:pt x="553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37;p54">
              <a:extLst>
                <a:ext uri="{FF2B5EF4-FFF2-40B4-BE49-F238E27FC236}">
                  <a16:creationId xmlns:a16="http://schemas.microsoft.com/office/drawing/2014/main" id="{350B1801-D6D8-4EF3-4694-2CF44D7583ED}"/>
                </a:ext>
              </a:extLst>
            </p:cNvPr>
            <p:cNvSpPr/>
            <p:nvPr/>
          </p:nvSpPr>
          <p:spPr>
            <a:xfrm>
              <a:off x="1552526" y="3748299"/>
              <a:ext cx="121924" cy="56810"/>
            </a:xfrm>
            <a:custGeom>
              <a:avLst/>
              <a:gdLst/>
              <a:ahLst/>
              <a:cxnLst/>
              <a:rect l="l" t="t" r="r" b="b"/>
              <a:pathLst>
                <a:path w="4522" h="2107" extrusionOk="0">
                  <a:moveTo>
                    <a:pt x="4522" y="1"/>
                  </a:moveTo>
                  <a:cubicBezTo>
                    <a:pt x="3443" y="572"/>
                    <a:pt x="2241" y="870"/>
                    <a:pt x="1021" y="870"/>
                  </a:cubicBezTo>
                  <a:cubicBezTo>
                    <a:pt x="1018" y="870"/>
                    <a:pt x="1015" y="870"/>
                    <a:pt x="1012" y="870"/>
                  </a:cubicBezTo>
                  <a:cubicBezTo>
                    <a:pt x="674" y="870"/>
                    <a:pt x="336" y="847"/>
                    <a:pt x="0" y="802"/>
                  </a:cubicBezTo>
                  <a:lnTo>
                    <a:pt x="0" y="802"/>
                  </a:lnTo>
                  <a:cubicBezTo>
                    <a:pt x="27" y="989"/>
                    <a:pt x="11" y="1052"/>
                    <a:pt x="15" y="1948"/>
                  </a:cubicBezTo>
                  <a:cubicBezTo>
                    <a:pt x="523" y="2054"/>
                    <a:pt x="1041" y="2106"/>
                    <a:pt x="1560" y="2106"/>
                  </a:cubicBezTo>
                  <a:lnTo>
                    <a:pt x="1563" y="2106"/>
                  </a:lnTo>
                  <a:cubicBezTo>
                    <a:pt x="2219" y="2106"/>
                    <a:pt x="2872" y="2021"/>
                    <a:pt x="3508" y="1850"/>
                  </a:cubicBezTo>
                  <a:lnTo>
                    <a:pt x="4167" y="973"/>
                  </a:lnTo>
                  <a:cubicBezTo>
                    <a:pt x="4378" y="692"/>
                    <a:pt x="4502" y="352"/>
                    <a:pt x="4522" y="1"/>
                  </a:cubicBezTo>
                  <a:close/>
                </a:path>
              </a:pathLst>
            </a:custGeom>
            <a:solidFill>
              <a:srgbClr val="5C463F">
                <a:alpha val="44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38;p54">
              <a:extLst>
                <a:ext uri="{FF2B5EF4-FFF2-40B4-BE49-F238E27FC236}">
                  <a16:creationId xmlns:a16="http://schemas.microsoft.com/office/drawing/2014/main" id="{CA0E3137-DA45-F118-DDBA-CEC7FF6B748E}"/>
                </a:ext>
              </a:extLst>
            </p:cNvPr>
            <p:cNvSpPr/>
            <p:nvPr/>
          </p:nvSpPr>
          <p:spPr>
            <a:xfrm>
              <a:off x="1589492" y="3400294"/>
              <a:ext cx="229262" cy="229262"/>
            </a:xfrm>
            <a:custGeom>
              <a:avLst/>
              <a:gdLst/>
              <a:ahLst/>
              <a:cxnLst/>
              <a:rect l="l" t="t" r="r" b="b"/>
              <a:pathLst>
                <a:path w="8503" h="8503" extrusionOk="0">
                  <a:moveTo>
                    <a:pt x="4251" y="1"/>
                  </a:moveTo>
                  <a:cubicBezTo>
                    <a:pt x="1904" y="1"/>
                    <a:pt x="0" y="1906"/>
                    <a:pt x="0" y="4252"/>
                  </a:cubicBezTo>
                  <a:cubicBezTo>
                    <a:pt x="0" y="6599"/>
                    <a:pt x="1904" y="8503"/>
                    <a:pt x="4251" y="8503"/>
                  </a:cubicBezTo>
                  <a:cubicBezTo>
                    <a:pt x="6599" y="8503"/>
                    <a:pt x="8502" y="6599"/>
                    <a:pt x="8502" y="4252"/>
                  </a:cubicBezTo>
                  <a:cubicBezTo>
                    <a:pt x="8502" y="1904"/>
                    <a:pt x="6599" y="1"/>
                    <a:pt x="42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39;p54">
              <a:extLst>
                <a:ext uri="{FF2B5EF4-FFF2-40B4-BE49-F238E27FC236}">
                  <a16:creationId xmlns:a16="http://schemas.microsoft.com/office/drawing/2014/main" id="{0C8294F0-26D6-87B6-D167-888D753B2EC7}"/>
                </a:ext>
              </a:extLst>
            </p:cNvPr>
            <p:cNvSpPr/>
            <p:nvPr/>
          </p:nvSpPr>
          <p:spPr>
            <a:xfrm>
              <a:off x="1594049" y="3460339"/>
              <a:ext cx="224732" cy="169217"/>
            </a:xfrm>
            <a:custGeom>
              <a:avLst/>
              <a:gdLst/>
              <a:ahLst/>
              <a:cxnLst/>
              <a:rect l="l" t="t" r="r" b="b"/>
              <a:pathLst>
                <a:path w="8335" h="6276" extrusionOk="0">
                  <a:moveTo>
                    <a:pt x="7823" y="0"/>
                  </a:moveTo>
                  <a:lnTo>
                    <a:pt x="7823" y="0"/>
                  </a:lnTo>
                  <a:cubicBezTo>
                    <a:pt x="7935" y="388"/>
                    <a:pt x="7991" y="787"/>
                    <a:pt x="7991" y="1189"/>
                  </a:cubicBezTo>
                  <a:cubicBezTo>
                    <a:pt x="7991" y="3538"/>
                    <a:pt x="6087" y="5442"/>
                    <a:pt x="3740" y="5442"/>
                  </a:cubicBezTo>
                  <a:cubicBezTo>
                    <a:pt x="2179" y="5442"/>
                    <a:pt x="743" y="4586"/>
                    <a:pt x="0" y="3214"/>
                  </a:cubicBezTo>
                  <a:lnTo>
                    <a:pt x="0" y="3214"/>
                  </a:lnTo>
                  <a:cubicBezTo>
                    <a:pt x="514" y="4982"/>
                    <a:pt x="2147" y="6276"/>
                    <a:pt x="4082" y="6276"/>
                  </a:cubicBezTo>
                  <a:cubicBezTo>
                    <a:pt x="6431" y="6276"/>
                    <a:pt x="8335" y="4372"/>
                    <a:pt x="8335" y="2025"/>
                  </a:cubicBezTo>
                  <a:cubicBezTo>
                    <a:pt x="8335" y="1318"/>
                    <a:pt x="8160" y="622"/>
                    <a:pt x="7823" y="0"/>
                  </a:cubicBezTo>
                  <a:close/>
                </a:path>
              </a:pathLst>
            </a:custGeom>
            <a:solidFill>
              <a:srgbClr val="9E99A3">
                <a:alpha val="31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40;p54">
              <a:extLst>
                <a:ext uri="{FF2B5EF4-FFF2-40B4-BE49-F238E27FC236}">
                  <a16:creationId xmlns:a16="http://schemas.microsoft.com/office/drawing/2014/main" id="{5010DD88-DF9D-D760-A854-79BDDF3BE7C6}"/>
                </a:ext>
              </a:extLst>
            </p:cNvPr>
            <p:cNvSpPr/>
            <p:nvPr/>
          </p:nvSpPr>
          <p:spPr>
            <a:xfrm>
              <a:off x="1681488" y="3437664"/>
              <a:ext cx="43032" cy="47724"/>
            </a:xfrm>
            <a:custGeom>
              <a:avLst/>
              <a:gdLst/>
              <a:ahLst/>
              <a:cxnLst/>
              <a:rect l="l" t="t" r="r" b="b"/>
              <a:pathLst>
                <a:path w="1596" h="1770" extrusionOk="0">
                  <a:moveTo>
                    <a:pt x="115" y="1"/>
                  </a:moveTo>
                  <a:cubicBezTo>
                    <a:pt x="46" y="1"/>
                    <a:pt x="0" y="77"/>
                    <a:pt x="0" y="164"/>
                  </a:cubicBezTo>
                  <a:cubicBezTo>
                    <a:pt x="0" y="297"/>
                    <a:pt x="106" y="403"/>
                    <a:pt x="238" y="438"/>
                  </a:cubicBezTo>
                  <a:lnTo>
                    <a:pt x="621" y="438"/>
                  </a:lnTo>
                  <a:lnTo>
                    <a:pt x="621" y="1531"/>
                  </a:lnTo>
                  <a:cubicBezTo>
                    <a:pt x="558" y="1664"/>
                    <a:pt x="666" y="1770"/>
                    <a:pt x="797" y="1770"/>
                  </a:cubicBezTo>
                  <a:cubicBezTo>
                    <a:pt x="929" y="1770"/>
                    <a:pt x="1036" y="1664"/>
                    <a:pt x="987" y="1531"/>
                  </a:cubicBezTo>
                  <a:lnTo>
                    <a:pt x="987" y="438"/>
                  </a:lnTo>
                  <a:lnTo>
                    <a:pt x="1356" y="438"/>
                  </a:lnTo>
                  <a:cubicBezTo>
                    <a:pt x="1488" y="403"/>
                    <a:pt x="1596" y="296"/>
                    <a:pt x="1596" y="164"/>
                  </a:cubicBezTo>
                  <a:cubicBezTo>
                    <a:pt x="1596" y="77"/>
                    <a:pt x="1549" y="1"/>
                    <a:pt x="1479" y="1"/>
                  </a:cubicBezTo>
                  <a:cubicBezTo>
                    <a:pt x="1443" y="1"/>
                    <a:pt x="1401" y="21"/>
                    <a:pt x="1356" y="71"/>
                  </a:cubicBezTo>
                  <a:lnTo>
                    <a:pt x="238" y="71"/>
                  </a:lnTo>
                  <a:cubicBezTo>
                    <a:pt x="193" y="21"/>
                    <a:pt x="151" y="1"/>
                    <a:pt x="1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41;p54">
              <a:extLst>
                <a:ext uri="{FF2B5EF4-FFF2-40B4-BE49-F238E27FC236}">
                  <a16:creationId xmlns:a16="http://schemas.microsoft.com/office/drawing/2014/main" id="{FD17164E-D7BE-58C1-9420-5A645E191CCD}"/>
                </a:ext>
              </a:extLst>
            </p:cNvPr>
            <p:cNvSpPr/>
            <p:nvPr/>
          </p:nvSpPr>
          <p:spPr>
            <a:xfrm>
              <a:off x="1718076" y="3523189"/>
              <a:ext cx="69105" cy="53008"/>
            </a:xfrm>
            <a:custGeom>
              <a:avLst/>
              <a:gdLst/>
              <a:ahLst/>
              <a:cxnLst/>
              <a:rect l="l" t="t" r="r" b="b"/>
              <a:pathLst>
                <a:path w="2563" h="1966" extrusionOk="0">
                  <a:moveTo>
                    <a:pt x="274" y="1"/>
                  </a:moveTo>
                  <a:cubicBezTo>
                    <a:pt x="191" y="1"/>
                    <a:pt x="110" y="44"/>
                    <a:pt x="65" y="120"/>
                  </a:cubicBezTo>
                  <a:cubicBezTo>
                    <a:pt x="1" y="232"/>
                    <a:pt x="38" y="377"/>
                    <a:pt x="149" y="445"/>
                  </a:cubicBezTo>
                  <a:lnTo>
                    <a:pt x="1683" y="1330"/>
                  </a:lnTo>
                  <a:lnTo>
                    <a:pt x="1523" y="1608"/>
                  </a:lnTo>
                  <a:cubicBezTo>
                    <a:pt x="1457" y="1721"/>
                    <a:pt x="1496" y="1868"/>
                    <a:pt x="1611" y="1934"/>
                  </a:cubicBezTo>
                  <a:cubicBezTo>
                    <a:pt x="1649" y="1955"/>
                    <a:pt x="1690" y="1966"/>
                    <a:pt x="1730" y="1966"/>
                  </a:cubicBezTo>
                  <a:cubicBezTo>
                    <a:pt x="1813" y="1966"/>
                    <a:pt x="1893" y="1923"/>
                    <a:pt x="1937" y="1847"/>
                  </a:cubicBezTo>
                  <a:lnTo>
                    <a:pt x="2497" y="878"/>
                  </a:lnTo>
                  <a:cubicBezTo>
                    <a:pt x="2562" y="765"/>
                    <a:pt x="2523" y="618"/>
                    <a:pt x="2410" y="552"/>
                  </a:cubicBezTo>
                  <a:lnTo>
                    <a:pt x="2410" y="551"/>
                  </a:lnTo>
                  <a:cubicBezTo>
                    <a:pt x="2372" y="529"/>
                    <a:pt x="2331" y="519"/>
                    <a:pt x="2290" y="519"/>
                  </a:cubicBezTo>
                  <a:cubicBezTo>
                    <a:pt x="2207" y="519"/>
                    <a:pt x="2126" y="562"/>
                    <a:pt x="2082" y="639"/>
                  </a:cubicBezTo>
                  <a:lnTo>
                    <a:pt x="1922" y="916"/>
                  </a:lnTo>
                  <a:lnTo>
                    <a:pt x="388" y="30"/>
                  </a:lnTo>
                  <a:cubicBezTo>
                    <a:pt x="352" y="10"/>
                    <a:pt x="312" y="1"/>
                    <a:pt x="2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42;p54">
              <a:extLst>
                <a:ext uri="{FF2B5EF4-FFF2-40B4-BE49-F238E27FC236}">
                  <a16:creationId xmlns:a16="http://schemas.microsoft.com/office/drawing/2014/main" id="{403E1F6F-FFFE-001D-200A-D325EEAD22EE}"/>
                </a:ext>
              </a:extLst>
            </p:cNvPr>
            <p:cNvSpPr/>
            <p:nvPr/>
          </p:nvSpPr>
          <p:spPr>
            <a:xfrm>
              <a:off x="1627374" y="3519684"/>
              <a:ext cx="69186" cy="53008"/>
            </a:xfrm>
            <a:custGeom>
              <a:avLst/>
              <a:gdLst/>
              <a:ahLst/>
              <a:cxnLst/>
              <a:rect l="l" t="t" r="r" b="b"/>
              <a:pathLst>
                <a:path w="2566" h="1966" extrusionOk="0">
                  <a:moveTo>
                    <a:pt x="2292" y="1"/>
                  </a:moveTo>
                  <a:cubicBezTo>
                    <a:pt x="2254" y="1"/>
                    <a:pt x="2214" y="10"/>
                    <a:pt x="2178" y="30"/>
                  </a:cubicBezTo>
                  <a:lnTo>
                    <a:pt x="644" y="917"/>
                  </a:lnTo>
                  <a:lnTo>
                    <a:pt x="484" y="639"/>
                  </a:lnTo>
                  <a:cubicBezTo>
                    <a:pt x="439" y="560"/>
                    <a:pt x="357" y="515"/>
                    <a:pt x="273" y="515"/>
                  </a:cubicBezTo>
                  <a:cubicBezTo>
                    <a:pt x="233" y="515"/>
                    <a:pt x="192" y="526"/>
                    <a:pt x="155" y="548"/>
                  </a:cubicBezTo>
                  <a:cubicBezTo>
                    <a:pt x="38" y="615"/>
                    <a:pt x="1" y="763"/>
                    <a:pt x="69" y="878"/>
                  </a:cubicBezTo>
                  <a:lnTo>
                    <a:pt x="629" y="1847"/>
                  </a:lnTo>
                  <a:cubicBezTo>
                    <a:pt x="673" y="1923"/>
                    <a:pt x="753" y="1966"/>
                    <a:pt x="836" y="1966"/>
                  </a:cubicBezTo>
                  <a:cubicBezTo>
                    <a:pt x="876" y="1966"/>
                    <a:pt x="917" y="1955"/>
                    <a:pt x="955" y="1934"/>
                  </a:cubicBezTo>
                  <a:cubicBezTo>
                    <a:pt x="1070" y="1868"/>
                    <a:pt x="1109" y="1721"/>
                    <a:pt x="1043" y="1608"/>
                  </a:cubicBezTo>
                  <a:lnTo>
                    <a:pt x="881" y="1330"/>
                  </a:lnTo>
                  <a:lnTo>
                    <a:pt x="2417" y="444"/>
                  </a:lnTo>
                  <a:cubicBezTo>
                    <a:pt x="2528" y="377"/>
                    <a:pt x="2565" y="232"/>
                    <a:pt x="2501" y="120"/>
                  </a:cubicBezTo>
                  <a:cubicBezTo>
                    <a:pt x="2456" y="44"/>
                    <a:pt x="2375" y="1"/>
                    <a:pt x="22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43;p54">
              <a:extLst>
                <a:ext uri="{FF2B5EF4-FFF2-40B4-BE49-F238E27FC236}">
                  <a16:creationId xmlns:a16="http://schemas.microsoft.com/office/drawing/2014/main" id="{18432E90-47AD-8DCC-3E81-1DC771A9B317}"/>
                </a:ext>
              </a:extLst>
            </p:cNvPr>
            <p:cNvSpPr/>
            <p:nvPr/>
          </p:nvSpPr>
          <p:spPr>
            <a:xfrm>
              <a:off x="1629181" y="3463090"/>
              <a:ext cx="61151" cy="47265"/>
            </a:xfrm>
            <a:custGeom>
              <a:avLst/>
              <a:gdLst/>
              <a:ahLst/>
              <a:cxnLst/>
              <a:rect l="l" t="t" r="r" b="b"/>
              <a:pathLst>
                <a:path w="2268" h="1753" extrusionOk="0">
                  <a:moveTo>
                    <a:pt x="755" y="1"/>
                  </a:moveTo>
                  <a:cubicBezTo>
                    <a:pt x="670" y="1"/>
                    <a:pt x="589" y="45"/>
                    <a:pt x="545" y="124"/>
                  </a:cubicBezTo>
                  <a:lnTo>
                    <a:pt x="67" y="953"/>
                  </a:lnTo>
                  <a:cubicBezTo>
                    <a:pt x="1" y="1066"/>
                    <a:pt x="40" y="1213"/>
                    <a:pt x="155" y="1278"/>
                  </a:cubicBezTo>
                  <a:cubicBezTo>
                    <a:pt x="192" y="1300"/>
                    <a:pt x="234" y="1310"/>
                    <a:pt x="274" y="1310"/>
                  </a:cubicBezTo>
                  <a:cubicBezTo>
                    <a:pt x="356" y="1310"/>
                    <a:pt x="437" y="1268"/>
                    <a:pt x="481" y="1192"/>
                  </a:cubicBezTo>
                  <a:lnTo>
                    <a:pt x="601" y="984"/>
                  </a:lnTo>
                  <a:lnTo>
                    <a:pt x="1882" y="1724"/>
                  </a:lnTo>
                  <a:cubicBezTo>
                    <a:pt x="1918" y="1743"/>
                    <a:pt x="1957" y="1753"/>
                    <a:pt x="1995" y="1753"/>
                  </a:cubicBezTo>
                  <a:cubicBezTo>
                    <a:pt x="2078" y="1753"/>
                    <a:pt x="2158" y="1710"/>
                    <a:pt x="2203" y="1633"/>
                  </a:cubicBezTo>
                  <a:cubicBezTo>
                    <a:pt x="2268" y="1521"/>
                    <a:pt x="2232" y="1379"/>
                    <a:pt x="2121" y="1310"/>
                  </a:cubicBezTo>
                  <a:lnTo>
                    <a:pt x="838" y="570"/>
                  </a:lnTo>
                  <a:lnTo>
                    <a:pt x="958" y="363"/>
                  </a:lnTo>
                  <a:cubicBezTo>
                    <a:pt x="1028" y="248"/>
                    <a:pt x="989" y="100"/>
                    <a:pt x="874" y="33"/>
                  </a:cubicBezTo>
                  <a:cubicBezTo>
                    <a:pt x="836" y="11"/>
                    <a:pt x="795" y="1"/>
                    <a:pt x="7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44;p54">
              <a:extLst>
                <a:ext uri="{FF2B5EF4-FFF2-40B4-BE49-F238E27FC236}">
                  <a16:creationId xmlns:a16="http://schemas.microsoft.com/office/drawing/2014/main" id="{E9BD6356-41AA-1393-D2C6-962921D18590}"/>
                </a:ext>
              </a:extLst>
            </p:cNvPr>
            <p:cNvSpPr/>
            <p:nvPr/>
          </p:nvSpPr>
          <p:spPr>
            <a:xfrm>
              <a:off x="1656440" y="3473524"/>
              <a:ext cx="89704" cy="86334"/>
            </a:xfrm>
            <a:custGeom>
              <a:avLst/>
              <a:gdLst/>
              <a:ahLst/>
              <a:cxnLst/>
              <a:rect l="l" t="t" r="r" b="b"/>
              <a:pathLst>
                <a:path w="3327" h="3202" extrusionOk="0">
                  <a:moveTo>
                    <a:pt x="1726" y="0"/>
                  </a:moveTo>
                  <a:cubicBezTo>
                    <a:pt x="1079" y="0"/>
                    <a:pt x="496" y="391"/>
                    <a:pt x="249" y="989"/>
                  </a:cubicBezTo>
                  <a:cubicBezTo>
                    <a:pt x="1" y="1587"/>
                    <a:pt x="138" y="2275"/>
                    <a:pt x="596" y="2732"/>
                  </a:cubicBezTo>
                  <a:cubicBezTo>
                    <a:pt x="902" y="3038"/>
                    <a:pt x="1311" y="3201"/>
                    <a:pt x="1727" y="3201"/>
                  </a:cubicBezTo>
                  <a:cubicBezTo>
                    <a:pt x="1933" y="3201"/>
                    <a:pt x="2141" y="3161"/>
                    <a:pt x="2339" y="3079"/>
                  </a:cubicBezTo>
                  <a:cubicBezTo>
                    <a:pt x="2937" y="2831"/>
                    <a:pt x="3326" y="2248"/>
                    <a:pt x="3326" y="1600"/>
                  </a:cubicBezTo>
                  <a:cubicBezTo>
                    <a:pt x="3326" y="717"/>
                    <a:pt x="2610" y="0"/>
                    <a:pt x="172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45;p54">
              <a:extLst>
                <a:ext uri="{FF2B5EF4-FFF2-40B4-BE49-F238E27FC236}">
                  <a16:creationId xmlns:a16="http://schemas.microsoft.com/office/drawing/2014/main" id="{45EF6AEE-56BF-6237-8018-90C78751E4D8}"/>
                </a:ext>
              </a:extLst>
            </p:cNvPr>
            <p:cNvSpPr/>
            <p:nvPr/>
          </p:nvSpPr>
          <p:spPr>
            <a:xfrm>
              <a:off x="1691143" y="3544688"/>
              <a:ext cx="30522" cy="48128"/>
            </a:xfrm>
            <a:custGeom>
              <a:avLst/>
              <a:gdLst/>
              <a:ahLst/>
              <a:cxnLst/>
              <a:rect l="l" t="t" r="r" b="b"/>
              <a:pathLst>
                <a:path w="1132" h="1785" extrusionOk="0">
                  <a:moveTo>
                    <a:pt x="565" y="1"/>
                  </a:moveTo>
                  <a:cubicBezTo>
                    <a:pt x="434" y="1"/>
                    <a:pt x="328" y="109"/>
                    <a:pt x="389" y="240"/>
                  </a:cubicBezTo>
                  <a:lnTo>
                    <a:pt x="389" y="1418"/>
                  </a:lnTo>
                  <a:lnTo>
                    <a:pt x="239" y="1418"/>
                  </a:lnTo>
                  <a:cubicBezTo>
                    <a:pt x="199" y="1381"/>
                    <a:pt x="161" y="1366"/>
                    <a:pt x="127" y="1366"/>
                  </a:cubicBezTo>
                  <a:cubicBezTo>
                    <a:pt x="52" y="1366"/>
                    <a:pt x="0" y="1445"/>
                    <a:pt x="0" y="1537"/>
                  </a:cubicBezTo>
                  <a:cubicBezTo>
                    <a:pt x="3" y="1668"/>
                    <a:pt x="108" y="1777"/>
                    <a:pt x="239" y="1785"/>
                  </a:cubicBezTo>
                  <a:lnTo>
                    <a:pt x="894" y="1785"/>
                  </a:lnTo>
                  <a:cubicBezTo>
                    <a:pt x="1026" y="1777"/>
                    <a:pt x="1130" y="1668"/>
                    <a:pt x="1132" y="1537"/>
                  </a:cubicBezTo>
                  <a:cubicBezTo>
                    <a:pt x="1132" y="1405"/>
                    <a:pt x="1026" y="1297"/>
                    <a:pt x="894" y="1297"/>
                  </a:cubicBezTo>
                  <a:lnTo>
                    <a:pt x="893" y="1418"/>
                  </a:lnTo>
                  <a:lnTo>
                    <a:pt x="755" y="1418"/>
                  </a:lnTo>
                  <a:lnTo>
                    <a:pt x="755" y="240"/>
                  </a:lnTo>
                  <a:cubicBezTo>
                    <a:pt x="804" y="109"/>
                    <a:pt x="698" y="1"/>
                    <a:pt x="5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46;p54">
              <a:extLst>
                <a:ext uri="{FF2B5EF4-FFF2-40B4-BE49-F238E27FC236}">
                  <a16:creationId xmlns:a16="http://schemas.microsoft.com/office/drawing/2014/main" id="{0FC4400A-65E0-06D8-44E7-D607CB08CC14}"/>
                </a:ext>
              </a:extLst>
            </p:cNvPr>
            <p:cNvSpPr/>
            <p:nvPr/>
          </p:nvSpPr>
          <p:spPr>
            <a:xfrm>
              <a:off x="1728108" y="3463093"/>
              <a:ext cx="48533" cy="36696"/>
            </a:xfrm>
            <a:custGeom>
              <a:avLst/>
              <a:gdLst/>
              <a:ahLst/>
              <a:cxnLst/>
              <a:rect l="l" t="t" r="r" b="b"/>
              <a:pathLst>
                <a:path w="1800" h="1361" extrusionOk="0">
                  <a:moveTo>
                    <a:pt x="1198" y="1"/>
                  </a:moveTo>
                  <a:cubicBezTo>
                    <a:pt x="1158" y="1"/>
                    <a:pt x="1116" y="11"/>
                    <a:pt x="1079" y="33"/>
                  </a:cubicBezTo>
                  <a:cubicBezTo>
                    <a:pt x="964" y="99"/>
                    <a:pt x="925" y="245"/>
                    <a:pt x="991" y="359"/>
                  </a:cubicBezTo>
                  <a:lnTo>
                    <a:pt x="1037" y="440"/>
                  </a:lnTo>
                  <a:lnTo>
                    <a:pt x="213" y="915"/>
                  </a:lnTo>
                  <a:cubicBezTo>
                    <a:pt x="1" y="1038"/>
                    <a:pt x="88" y="1361"/>
                    <a:pt x="333" y="1361"/>
                  </a:cubicBezTo>
                  <a:cubicBezTo>
                    <a:pt x="375" y="1361"/>
                    <a:pt x="415" y="1350"/>
                    <a:pt x="451" y="1329"/>
                  </a:cubicBezTo>
                  <a:lnTo>
                    <a:pt x="1276" y="852"/>
                  </a:lnTo>
                  <a:lnTo>
                    <a:pt x="1321" y="933"/>
                  </a:lnTo>
                  <a:cubicBezTo>
                    <a:pt x="1366" y="1008"/>
                    <a:pt x="1446" y="1050"/>
                    <a:pt x="1528" y="1050"/>
                  </a:cubicBezTo>
                  <a:cubicBezTo>
                    <a:pt x="1569" y="1050"/>
                    <a:pt x="1610" y="1040"/>
                    <a:pt x="1647" y="1018"/>
                  </a:cubicBezTo>
                  <a:cubicBezTo>
                    <a:pt x="1761" y="952"/>
                    <a:pt x="1800" y="807"/>
                    <a:pt x="1735" y="694"/>
                  </a:cubicBezTo>
                  <a:lnTo>
                    <a:pt x="1405" y="120"/>
                  </a:lnTo>
                  <a:cubicBezTo>
                    <a:pt x="1361" y="43"/>
                    <a:pt x="1281" y="1"/>
                    <a:pt x="119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 name="Google Shape;1326;p54">
            <a:extLst>
              <a:ext uri="{FF2B5EF4-FFF2-40B4-BE49-F238E27FC236}">
                <a16:creationId xmlns:a16="http://schemas.microsoft.com/office/drawing/2014/main" id="{CFBC0AD2-90C1-4905-1A35-5BACDBCF22C6}"/>
              </a:ext>
            </a:extLst>
          </p:cNvPr>
          <p:cNvSpPr txBox="1">
            <a:spLocks/>
          </p:cNvSpPr>
          <p:nvPr/>
        </p:nvSpPr>
        <p:spPr>
          <a:xfrm>
            <a:off x="2363598" y="3630374"/>
            <a:ext cx="2105753" cy="77412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Roboto"/>
              <a:buNone/>
              <a:defRPr sz="1400" b="0" i="0" u="none" strike="noStrike" cap="none">
                <a:solidFill>
                  <a:schemeClr val="dk2"/>
                </a:solidFill>
                <a:latin typeface="Roboto"/>
                <a:ea typeface="Roboto"/>
                <a:cs typeface="Roboto"/>
                <a:sym typeface="Roboto"/>
              </a:defRPr>
            </a:lvl1pPr>
            <a:lvl2pPr marL="914400" marR="0" lvl="1" indent="-317500" algn="ctr" rtl="0">
              <a:lnSpc>
                <a:spcPct val="100000"/>
              </a:lnSpc>
              <a:spcBef>
                <a:spcPts val="0"/>
              </a:spcBef>
              <a:spcAft>
                <a:spcPts val="0"/>
              </a:spcAft>
              <a:buClr>
                <a:schemeClr val="dk2"/>
              </a:buClr>
              <a:buSzPts val="1400"/>
              <a:buFont typeface="Roboto"/>
              <a:buNone/>
              <a:defRPr sz="1400" b="0" i="0" u="none" strike="noStrike" cap="none">
                <a:solidFill>
                  <a:schemeClr val="dk2"/>
                </a:solidFill>
                <a:latin typeface="Roboto"/>
                <a:ea typeface="Roboto"/>
                <a:cs typeface="Roboto"/>
                <a:sym typeface="Roboto"/>
              </a:defRPr>
            </a:lvl2pPr>
            <a:lvl3pPr marL="1371600" marR="0" lvl="2" indent="-317500" algn="ctr" rtl="0">
              <a:lnSpc>
                <a:spcPct val="100000"/>
              </a:lnSpc>
              <a:spcBef>
                <a:spcPts val="0"/>
              </a:spcBef>
              <a:spcAft>
                <a:spcPts val="0"/>
              </a:spcAft>
              <a:buClr>
                <a:schemeClr val="dk2"/>
              </a:buClr>
              <a:buSzPts val="1400"/>
              <a:buFont typeface="Roboto"/>
              <a:buNone/>
              <a:defRPr sz="1400" b="0" i="0" u="none" strike="noStrike" cap="none">
                <a:solidFill>
                  <a:schemeClr val="dk2"/>
                </a:solidFill>
                <a:latin typeface="Roboto"/>
                <a:ea typeface="Roboto"/>
                <a:cs typeface="Roboto"/>
                <a:sym typeface="Roboto"/>
              </a:defRPr>
            </a:lvl3pPr>
            <a:lvl4pPr marL="1828800" marR="0" lvl="3" indent="-317500" algn="ctr" rtl="0">
              <a:lnSpc>
                <a:spcPct val="100000"/>
              </a:lnSpc>
              <a:spcBef>
                <a:spcPts val="0"/>
              </a:spcBef>
              <a:spcAft>
                <a:spcPts val="0"/>
              </a:spcAft>
              <a:buClr>
                <a:schemeClr val="dk2"/>
              </a:buClr>
              <a:buSzPts val="1400"/>
              <a:buFont typeface="Roboto"/>
              <a:buNone/>
              <a:defRPr sz="1400" b="0" i="0" u="none" strike="noStrike" cap="none">
                <a:solidFill>
                  <a:schemeClr val="dk2"/>
                </a:solidFill>
                <a:latin typeface="Roboto"/>
                <a:ea typeface="Roboto"/>
                <a:cs typeface="Roboto"/>
                <a:sym typeface="Roboto"/>
              </a:defRPr>
            </a:lvl4pPr>
            <a:lvl5pPr marL="2286000" marR="0" lvl="4" indent="-317500" algn="ctr" rtl="0">
              <a:lnSpc>
                <a:spcPct val="100000"/>
              </a:lnSpc>
              <a:spcBef>
                <a:spcPts val="0"/>
              </a:spcBef>
              <a:spcAft>
                <a:spcPts val="0"/>
              </a:spcAft>
              <a:buClr>
                <a:schemeClr val="dk2"/>
              </a:buClr>
              <a:buSzPts val="1400"/>
              <a:buFont typeface="Roboto"/>
              <a:buNone/>
              <a:defRPr sz="1400" b="0" i="0" u="none" strike="noStrike" cap="none">
                <a:solidFill>
                  <a:schemeClr val="dk2"/>
                </a:solidFill>
                <a:latin typeface="Roboto"/>
                <a:ea typeface="Roboto"/>
                <a:cs typeface="Roboto"/>
                <a:sym typeface="Roboto"/>
              </a:defRPr>
            </a:lvl5pPr>
            <a:lvl6pPr marL="2743200" marR="0" lvl="5" indent="-317500" algn="ctr" rtl="0">
              <a:lnSpc>
                <a:spcPct val="100000"/>
              </a:lnSpc>
              <a:spcBef>
                <a:spcPts val="0"/>
              </a:spcBef>
              <a:spcAft>
                <a:spcPts val="0"/>
              </a:spcAft>
              <a:buClr>
                <a:schemeClr val="dk2"/>
              </a:buClr>
              <a:buSzPts val="1400"/>
              <a:buFont typeface="Roboto"/>
              <a:buNone/>
              <a:defRPr sz="1400" b="0" i="0" u="none" strike="noStrike" cap="none">
                <a:solidFill>
                  <a:schemeClr val="dk2"/>
                </a:solidFill>
                <a:latin typeface="Roboto"/>
                <a:ea typeface="Roboto"/>
                <a:cs typeface="Roboto"/>
                <a:sym typeface="Roboto"/>
              </a:defRPr>
            </a:lvl6pPr>
            <a:lvl7pPr marL="3200400" marR="0" lvl="6" indent="-317500" algn="ctr" rtl="0">
              <a:lnSpc>
                <a:spcPct val="100000"/>
              </a:lnSpc>
              <a:spcBef>
                <a:spcPts val="0"/>
              </a:spcBef>
              <a:spcAft>
                <a:spcPts val="0"/>
              </a:spcAft>
              <a:buClr>
                <a:schemeClr val="dk2"/>
              </a:buClr>
              <a:buSzPts val="1400"/>
              <a:buFont typeface="Roboto"/>
              <a:buNone/>
              <a:defRPr sz="1400" b="0" i="0" u="none" strike="noStrike" cap="none">
                <a:solidFill>
                  <a:schemeClr val="dk2"/>
                </a:solidFill>
                <a:latin typeface="Roboto"/>
                <a:ea typeface="Roboto"/>
                <a:cs typeface="Roboto"/>
                <a:sym typeface="Roboto"/>
              </a:defRPr>
            </a:lvl7pPr>
            <a:lvl8pPr marL="3657600" marR="0" lvl="7" indent="-317500" algn="ctr" rtl="0">
              <a:lnSpc>
                <a:spcPct val="100000"/>
              </a:lnSpc>
              <a:spcBef>
                <a:spcPts val="0"/>
              </a:spcBef>
              <a:spcAft>
                <a:spcPts val="0"/>
              </a:spcAft>
              <a:buClr>
                <a:schemeClr val="dk2"/>
              </a:buClr>
              <a:buSzPts val="1400"/>
              <a:buFont typeface="Roboto"/>
              <a:buNone/>
              <a:defRPr sz="1400" b="0" i="0" u="none" strike="noStrike" cap="none">
                <a:solidFill>
                  <a:schemeClr val="dk2"/>
                </a:solidFill>
                <a:latin typeface="Roboto"/>
                <a:ea typeface="Roboto"/>
                <a:cs typeface="Roboto"/>
                <a:sym typeface="Roboto"/>
              </a:defRPr>
            </a:lvl8pPr>
            <a:lvl9pPr marL="4114800" marR="0" lvl="8" indent="-317500" algn="ctr" rtl="0">
              <a:lnSpc>
                <a:spcPct val="100000"/>
              </a:lnSpc>
              <a:spcBef>
                <a:spcPts val="0"/>
              </a:spcBef>
              <a:spcAft>
                <a:spcPts val="0"/>
              </a:spcAft>
              <a:buClr>
                <a:schemeClr val="dk2"/>
              </a:buClr>
              <a:buSzPts val="1400"/>
              <a:buFont typeface="Roboto"/>
              <a:buNone/>
              <a:defRPr sz="1400" b="0" i="0" u="none" strike="noStrike" cap="none">
                <a:solidFill>
                  <a:schemeClr val="dk2"/>
                </a:solidFill>
                <a:latin typeface="Roboto"/>
                <a:ea typeface="Roboto"/>
                <a:cs typeface="Roboto"/>
                <a:sym typeface="Roboto"/>
              </a:defRPr>
            </a:lvl9pPr>
          </a:lstStyle>
          <a:p>
            <a:pPr marL="0" indent="0"/>
            <a:r>
              <a:rPr lang="en-US" dirty="0"/>
              <a:t>Adds information about the temporal relationships of the data.</a:t>
            </a:r>
          </a:p>
        </p:txBody>
      </p:sp>
      <p:sp>
        <p:nvSpPr>
          <p:cNvPr id="1399" name="Google Shape;1328;p54">
            <a:extLst>
              <a:ext uri="{FF2B5EF4-FFF2-40B4-BE49-F238E27FC236}">
                <a16:creationId xmlns:a16="http://schemas.microsoft.com/office/drawing/2014/main" id="{6A114F21-6697-AEB7-6383-674A5B0840CF}"/>
              </a:ext>
            </a:extLst>
          </p:cNvPr>
          <p:cNvSpPr txBox="1">
            <a:spLocks/>
          </p:cNvSpPr>
          <p:nvPr/>
        </p:nvSpPr>
        <p:spPr>
          <a:xfrm>
            <a:off x="2363598" y="3035133"/>
            <a:ext cx="2105753" cy="37619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2500"/>
              <a:buFont typeface="Bebas Neue"/>
              <a:buNone/>
              <a:defRPr sz="2300" b="0" i="0" u="none" strike="noStrike" cap="none">
                <a:solidFill>
                  <a:schemeClr val="accent3"/>
                </a:solidFill>
                <a:latin typeface="Londrina Solid"/>
                <a:ea typeface="Londrina Solid"/>
                <a:cs typeface="Londrina Solid"/>
                <a:sym typeface="Londrina Solid"/>
              </a:defRPr>
            </a:lvl1pPr>
            <a:lvl2pPr marL="914400" marR="0" lvl="1"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2"/>
              </a:buClr>
              <a:buSzPts val="2500"/>
              <a:buFont typeface="Bebas Neue"/>
              <a:buNone/>
              <a:defRPr sz="2500" b="0" i="0" u="none" strike="noStrike" cap="none">
                <a:solidFill>
                  <a:schemeClr val="dk2"/>
                </a:solidFill>
                <a:latin typeface="Bebas Neue"/>
                <a:ea typeface="Bebas Neue"/>
                <a:cs typeface="Bebas Neue"/>
                <a:sym typeface="Bebas Neue"/>
              </a:defRPr>
            </a:lvl9pPr>
          </a:lstStyle>
          <a:p>
            <a:pPr marL="0" indent="0"/>
            <a:r>
              <a:rPr lang="en-US" b="1" dirty="0"/>
              <a:t>Positional Encoding</a:t>
            </a:r>
            <a:endParaRPr lang="en-US" dirty="0"/>
          </a:p>
        </p:txBody>
      </p:sp>
      <p:sp>
        <p:nvSpPr>
          <p:cNvPr id="1400" name="Google Shape;1331;p54">
            <a:extLst>
              <a:ext uri="{FF2B5EF4-FFF2-40B4-BE49-F238E27FC236}">
                <a16:creationId xmlns:a16="http://schemas.microsoft.com/office/drawing/2014/main" id="{6A2A7FC4-D33C-00C9-4DA2-12F43C00F171}"/>
              </a:ext>
            </a:extLst>
          </p:cNvPr>
          <p:cNvSpPr/>
          <p:nvPr/>
        </p:nvSpPr>
        <p:spPr>
          <a:xfrm>
            <a:off x="3170574" y="2001740"/>
            <a:ext cx="887078" cy="774003"/>
          </a:xfrm>
          <a:custGeom>
            <a:avLst/>
            <a:gdLst/>
            <a:ahLst/>
            <a:cxnLst/>
            <a:rect l="l" t="t" r="r" b="b"/>
            <a:pathLst>
              <a:path w="50568" h="42748" extrusionOk="0">
                <a:moveTo>
                  <a:pt x="27109" y="0"/>
                </a:moveTo>
                <a:cubicBezTo>
                  <a:pt x="15543" y="0"/>
                  <a:pt x="2139" y="7981"/>
                  <a:pt x="1121" y="19342"/>
                </a:cubicBezTo>
                <a:cubicBezTo>
                  <a:pt x="1" y="31836"/>
                  <a:pt x="13546" y="42748"/>
                  <a:pt x="25759" y="42748"/>
                </a:cubicBezTo>
                <a:cubicBezTo>
                  <a:pt x="27007" y="42748"/>
                  <a:pt x="28240" y="42634"/>
                  <a:pt x="29442" y="42396"/>
                </a:cubicBezTo>
                <a:cubicBezTo>
                  <a:pt x="43089" y="39699"/>
                  <a:pt x="50568" y="18432"/>
                  <a:pt x="40766" y="5824"/>
                </a:cubicBezTo>
                <a:cubicBezTo>
                  <a:pt x="37622" y="1780"/>
                  <a:pt x="32570" y="0"/>
                  <a:pt x="271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1" name="Google Shape;1347;p54">
            <a:extLst>
              <a:ext uri="{FF2B5EF4-FFF2-40B4-BE49-F238E27FC236}">
                <a16:creationId xmlns:a16="http://schemas.microsoft.com/office/drawing/2014/main" id="{A4A42375-77B6-9550-7408-125F0E55CE2C}"/>
              </a:ext>
            </a:extLst>
          </p:cNvPr>
          <p:cNvGrpSpPr/>
          <p:nvPr/>
        </p:nvGrpSpPr>
        <p:grpSpPr>
          <a:xfrm>
            <a:off x="3426228" y="2211920"/>
            <a:ext cx="411217" cy="332835"/>
            <a:chOff x="4010536" y="2183476"/>
            <a:chExt cx="405031" cy="317618"/>
          </a:xfrm>
        </p:grpSpPr>
        <p:sp>
          <p:nvSpPr>
            <p:cNvPr id="1402" name="Google Shape;1348;p54">
              <a:extLst>
                <a:ext uri="{FF2B5EF4-FFF2-40B4-BE49-F238E27FC236}">
                  <a16:creationId xmlns:a16="http://schemas.microsoft.com/office/drawing/2014/main" id="{705396A9-3A31-FB3F-7577-B7250B31BF38}"/>
                </a:ext>
              </a:extLst>
            </p:cNvPr>
            <p:cNvSpPr/>
            <p:nvPr/>
          </p:nvSpPr>
          <p:spPr>
            <a:xfrm>
              <a:off x="4019002" y="2320149"/>
              <a:ext cx="297801" cy="179462"/>
            </a:xfrm>
            <a:custGeom>
              <a:avLst/>
              <a:gdLst/>
              <a:ahLst/>
              <a:cxnLst/>
              <a:rect l="l" t="t" r="r" b="b"/>
              <a:pathLst>
                <a:path w="11045" h="6656" extrusionOk="0">
                  <a:moveTo>
                    <a:pt x="4017" y="0"/>
                  </a:moveTo>
                  <a:cubicBezTo>
                    <a:pt x="2638" y="0"/>
                    <a:pt x="1520" y="1143"/>
                    <a:pt x="1520" y="2553"/>
                  </a:cubicBezTo>
                  <a:cubicBezTo>
                    <a:pt x="1520" y="2765"/>
                    <a:pt x="1545" y="2977"/>
                    <a:pt x="1596" y="3184"/>
                  </a:cubicBezTo>
                  <a:cubicBezTo>
                    <a:pt x="920" y="3412"/>
                    <a:pt x="642" y="4218"/>
                    <a:pt x="1034" y="4816"/>
                  </a:cubicBezTo>
                  <a:cubicBezTo>
                    <a:pt x="298" y="5100"/>
                    <a:pt x="1" y="5983"/>
                    <a:pt x="415" y="6655"/>
                  </a:cubicBezTo>
                  <a:lnTo>
                    <a:pt x="11044" y="6655"/>
                  </a:lnTo>
                  <a:lnTo>
                    <a:pt x="11044" y="4256"/>
                  </a:lnTo>
                  <a:cubicBezTo>
                    <a:pt x="11044" y="3786"/>
                    <a:pt x="10675" y="3388"/>
                    <a:pt x="10206" y="3378"/>
                  </a:cubicBezTo>
                  <a:lnTo>
                    <a:pt x="10204" y="3378"/>
                  </a:lnTo>
                  <a:cubicBezTo>
                    <a:pt x="10200" y="3378"/>
                    <a:pt x="10195" y="3378"/>
                    <a:pt x="10191" y="3378"/>
                  </a:cubicBezTo>
                  <a:cubicBezTo>
                    <a:pt x="10091" y="3378"/>
                    <a:pt x="9991" y="3394"/>
                    <a:pt x="9898" y="3427"/>
                  </a:cubicBezTo>
                  <a:cubicBezTo>
                    <a:pt x="9902" y="2791"/>
                    <a:pt x="9386" y="2282"/>
                    <a:pt x="8762" y="2282"/>
                  </a:cubicBezTo>
                  <a:cubicBezTo>
                    <a:pt x="8727" y="2282"/>
                    <a:pt x="8692" y="2283"/>
                    <a:pt x="8656" y="2286"/>
                  </a:cubicBezTo>
                  <a:cubicBezTo>
                    <a:pt x="8757" y="2020"/>
                    <a:pt x="8784" y="1733"/>
                    <a:pt x="8736" y="1454"/>
                  </a:cubicBezTo>
                  <a:cubicBezTo>
                    <a:pt x="8627" y="791"/>
                    <a:pt x="8084" y="253"/>
                    <a:pt x="7421" y="150"/>
                  </a:cubicBezTo>
                  <a:cubicBezTo>
                    <a:pt x="7337" y="136"/>
                    <a:pt x="7251" y="129"/>
                    <a:pt x="7166" y="129"/>
                  </a:cubicBezTo>
                  <a:cubicBezTo>
                    <a:pt x="6877" y="129"/>
                    <a:pt x="6593" y="207"/>
                    <a:pt x="6342" y="358"/>
                  </a:cubicBezTo>
                  <a:cubicBezTo>
                    <a:pt x="6174" y="458"/>
                    <a:pt x="5983" y="515"/>
                    <a:pt x="5795" y="515"/>
                  </a:cubicBezTo>
                  <a:cubicBezTo>
                    <a:pt x="5633" y="515"/>
                    <a:pt x="5474" y="473"/>
                    <a:pt x="5333" y="383"/>
                  </a:cubicBezTo>
                  <a:cubicBezTo>
                    <a:pt x="4939" y="133"/>
                    <a:pt x="4483" y="0"/>
                    <a:pt x="40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349;p54">
              <a:extLst>
                <a:ext uri="{FF2B5EF4-FFF2-40B4-BE49-F238E27FC236}">
                  <a16:creationId xmlns:a16="http://schemas.microsoft.com/office/drawing/2014/main" id="{62688DDD-FFE3-F8BE-F129-D48E71AE1F92}"/>
                </a:ext>
              </a:extLst>
            </p:cNvPr>
            <p:cNvSpPr/>
            <p:nvPr/>
          </p:nvSpPr>
          <p:spPr>
            <a:xfrm>
              <a:off x="4338022" y="2414491"/>
              <a:ext cx="50123" cy="29093"/>
            </a:xfrm>
            <a:custGeom>
              <a:avLst/>
              <a:gdLst/>
              <a:ahLst/>
              <a:cxnLst/>
              <a:rect l="l" t="t" r="r" b="b"/>
              <a:pathLst>
                <a:path w="1859" h="1079" extrusionOk="0">
                  <a:moveTo>
                    <a:pt x="1609" y="1"/>
                  </a:moveTo>
                  <a:cubicBezTo>
                    <a:pt x="1538" y="1"/>
                    <a:pt x="1469" y="34"/>
                    <a:pt x="1427" y="96"/>
                  </a:cubicBezTo>
                  <a:lnTo>
                    <a:pt x="1117" y="538"/>
                  </a:lnTo>
                  <a:cubicBezTo>
                    <a:pt x="1071" y="604"/>
                    <a:pt x="998" y="638"/>
                    <a:pt x="924" y="638"/>
                  </a:cubicBezTo>
                  <a:cubicBezTo>
                    <a:pt x="877" y="638"/>
                    <a:pt x="831" y="625"/>
                    <a:pt x="790" y="597"/>
                  </a:cubicBezTo>
                  <a:lnTo>
                    <a:pt x="377" y="307"/>
                  </a:lnTo>
                  <a:cubicBezTo>
                    <a:pt x="339" y="280"/>
                    <a:pt x="295" y="267"/>
                    <a:pt x="251" y="267"/>
                  </a:cubicBezTo>
                  <a:cubicBezTo>
                    <a:pt x="181" y="267"/>
                    <a:pt x="113" y="300"/>
                    <a:pt x="71" y="360"/>
                  </a:cubicBezTo>
                  <a:cubicBezTo>
                    <a:pt x="0" y="461"/>
                    <a:pt x="24" y="598"/>
                    <a:pt x="124" y="667"/>
                  </a:cubicBezTo>
                  <a:lnTo>
                    <a:pt x="537" y="957"/>
                  </a:lnTo>
                  <a:cubicBezTo>
                    <a:pt x="651" y="1036"/>
                    <a:pt x="785" y="1078"/>
                    <a:pt x="924" y="1078"/>
                  </a:cubicBezTo>
                  <a:cubicBezTo>
                    <a:pt x="926" y="1078"/>
                    <a:pt x="927" y="1078"/>
                    <a:pt x="929" y="1078"/>
                  </a:cubicBezTo>
                  <a:cubicBezTo>
                    <a:pt x="1147" y="1078"/>
                    <a:pt x="1351" y="971"/>
                    <a:pt x="1478" y="791"/>
                  </a:cubicBezTo>
                  <a:lnTo>
                    <a:pt x="1787" y="348"/>
                  </a:lnTo>
                  <a:cubicBezTo>
                    <a:pt x="1859" y="248"/>
                    <a:pt x="1835" y="111"/>
                    <a:pt x="1735" y="40"/>
                  </a:cubicBezTo>
                  <a:cubicBezTo>
                    <a:pt x="1696" y="13"/>
                    <a:pt x="1652" y="1"/>
                    <a:pt x="16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350;p54">
              <a:extLst>
                <a:ext uri="{FF2B5EF4-FFF2-40B4-BE49-F238E27FC236}">
                  <a16:creationId xmlns:a16="http://schemas.microsoft.com/office/drawing/2014/main" id="{D3446325-1E12-18FC-612F-0B7EEB30B3AA}"/>
                </a:ext>
              </a:extLst>
            </p:cNvPr>
            <p:cNvSpPr/>
            <p:nvPr/>
          </p:nvSpPr>
          <p:spPr>
            <a:xfrm>
              <a:off x="4284529" y="2390521"/>
              <a:ext cx="80618" cy="94207"/>
            </a:xfrm>
            <a:custGeom>
              <a:avLst/>
              <a:gdLst/>
              <a:ahLst/>
              <a:cxnLst/>
              <a:rect l="l" t="t" r="r" b="b"/>
              <a:pathLst>
                <a:path w="2990" h="3494" extrusionOk="0">
                  <a:moveTo>
                    <a:pt x="2246" y="0"/>
                  </a:moveTo>
                  <a:cubicBezTo>
                    <a:pt x="2013" y="0"/>
                    <a:pt x="1791" y="113"/>
                    <a:pt x="1654" y="309"/>
                  </a:cubicBezTo>
                  <a:lnTo>
                    <a:pt x="47" y="2604"/>
                  </a:lnTo>
                  <a:cubicBezTo>
                    <a:pt x="0" y="2670"/>
                    <a:pt x="17" y="2761"/>
                    <a:pt x="82" y="2809"/>
                  </a:cubicBezTo>
                  <a:lnTo>
                    <a:pt x="1024" y="3468"/>
                  </a:lnTo>
                  <a:cubicBezTo>
                    <a:pt x="1050" y="3485"/>
                    <a:pt x="1078" y="3494"/>
                    <a:pt x="1110" y="3494"/>
                  </a:cubicBezTo>
                  <a:cubicBezTo>
                    <a:pt x="1117" y="3494"/>
                    <a:pt x="1126" y="3494"/>
                    <a:pt x="1134" y="3492"/>
                  </a:cubicBezTo>
                  <a:cubicBezTo>
                    <a:pt x="1172" y="3485"/>
                    <a:pt x="1207" y="3464"/>
                    <a:pt x="1229" y="3432"/>
                  </a:cubicBezTo>
                  <a:lnTo>
                    <a:pt x="2837" y="1136"/>
                  </a:lnTo>
                  <a:cubicBezTo>
                    <a:pt x="2947" y="979"/>
                    <a:pt x="2989" y="786"/>
                    <a:pt x="2956" y="597"/>
                  </a:cubicBezTo>
                  <a:cubicBezTo>
                    <a:pt x="2905" y="309"/>
                    <a:pt x="2686" y="80"/>
                    <a:pt x="2402" y="17"/>
                  </a:cubicBezTo>
                  <a:cubicBezTo>
                    <a:pt x="2350" y="6"/>
                    <a:pt x="2298" y="0"/>
                    <a:pt x="22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351;p54">
              <a:extLst>
                <a:ext uri="{FF2B5EF4-FFF2-40B4-BE49-F238E27FC236}">
                  <a16:creationId xmlns:a16="http://schemas.microsoft.com/office/drawing/2014/main" id="{AED736A5-B8F7-0076-2978-8CED7327E12E}"/>
                </a:ext>
              </a:extLst>
            </p:cNvPr>
            <p:cNvSpPr/>
            <p:nvPr/>
          </p:nvSpPr>
          <p:spPr>
            <a:xfrm>
              <a:off x="4028439" y="2183476"/>
              <a:ext cx="340644" cy="266740"/>
            </a:xfrm>
            <a:custGeom>
              <a:avLst/>
              <a:gdLst/>
              <a:ahLst/>
              <a:cxnLst/>
              <a:rect l="l" t="t" r="r" b="b"/>
              <a:pathLst>
                <a:path w="12634" h="9893" extrusionOk="0">
                  <a:moveTo>
                    <a:pt x="515" y="0"/>
                  </a:moveTo>
                  <a:cubicBezTo>
                    <a:pt x="325" y="0"/>
                    <a:pt x="163" y="141"/>
                    <a:pt x="138" y="331"/>
                  </a:cubicBezTo>
                  <a:cubicBezTo>
                    <a:pt x="0" y="1472"/>
                    <a:pt x="480" y="2731"/>
                    <a:pt x="2783" y="3459"/>
                  </a:cubicBezTo>
                  <a:cubicBezTo>
                    <a:pt x="4492" y="4000"/>
                    <a:pt x="4425" y="4899"/>
                    <a:pt x="3885" y="5766"/>
                  </a:cubicBezTo>
                  <a:cubicBezTo>
                    <a:pt x="3001" y="7188"/>
                    <a:pt x="2934" y="8475"/>
                    <a:pt x="4026" y="9893"/>
                  </a:cubicBezTo>
                  <a:lnTo>
                    <a:pt x="5434" y="9893"/>
                  </a:lnTo>
                  <a:cubicBezTo>
                    <a:pt x="4582" y="8483"/>
                    <a:pt x="4026" y="6321"/>
                    <a:pt x="7326" y="5270"/>
                  </a:cubicBezTo>
                  <a:cubicBezTo>
                    <a:pt x="11059" y="4081"/>
                    <a:pt x="12493" y="3033"/>
                    <a:pt x="12622" y="406"/>
                  </a:cubicBezTo>
                  <a:cubicBezTo>
                    <a:pt x="12634" y="187"/>
                    <a:pt x="12460" y="2"/>
                    <a:pt x="122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352;p54">
              <a:extLst>
                <a:ext uri="{FF2B5EF4-FFF2-40B4-BE49-F238E27FC236}">
                  <a16:creationId xmlns:a16="http://schemas.microsoft.com/office/drawing/2014/main" id="{485A1A06-CBFD-94B9-F3C8-37AD57540EA4}"/>
                </a:ext>
              </a:extLst>
            </p:cNvPr>
            <p:cNvSpPr/>
            <p:nvPr/>
          </p:nvSpPr>
          <p:spPr>
            <a:xfrm>
              <a:off x="4114988" y="2183476"/>
              <a:ext cx="253582" cy="266740"/>
            </a:xfrm>
            <a:custGeom>
              <a:avLst/>
              <a:gdLst/>
              <a:ahLst/>
              <a:cxnLst/>
              <a:rect l="l" t="t" r="r" b="b"/>
              <a:pathLst>
                <a:path w="9405" h="9893" extrusionOk="0">
                  <a:moveTo>
                    <a:pt x="8145" y="0"/>
                  </a:moveTo>
                  <a:cubicBezTo>
                    <a:pt x="8358" y="2"/>
                    <a:pt x="8515" y="195"/>
                    <a:pt x="8474" y="403"/>
                  </a:cubicBezTo>
                  <a:cubicBezTo>
                    <a:pt x="8047" y="2563"/>
                    <a:pt x="6538" y="3595"/>
                    <a:pt x="3301" y="4743"/>
                  </a:cubicBezTo>
                  <a:cubicBezTo>
                    <a:pt x="1" y="5914"/>
                    <a:pt x="557" y="8321"/>
                    <a:pt x="1409" y="9893"/>
                  </a:cubicBezTo>
                  <a:lnTo>
                    <a:pt x="2208" y="9893"/>
                  </a:lnTo>
                  <a:cubicBezTo>
                    <a:pt x="1355" y="8483"/>
                    <a:pt x="799" y="6321"/>
                    <a:pt x="4099" y="5270"/>
                  </a:cubicBezTo>
                  <a:cubicBezTo>
                    <a:pt x="7834" y="4081"/>
                    <a:pt x="9268" y="3033"/>
                    <a:pt x="9395" y="401"/>
                  </a:cubicBezTo>
                  <a:cubicBezTo>
                    <a:pt x="9404" y="183"/>
                    <a:pt x="9229" y="0"/>
                    <a:pt x="9011" y="0"/>
                  </a:cubicBezTo>
                  <a:close/>
                </a:path>
              </a:pathLst>
            </a:custGeom>
            <a:solidFill>
              <a:srgbClr val="5C463F">
                <a:alpha val="5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353;p54">
              <a:extLst>
                <a:ext uri="{FF2B5EF4-FFF2-40B4-BE49-F238E27FC236}">
                  <a16:creationId xmlns:a16="http://schemas.microsoft.com/office/drawing/2014/main" id="{A5C5DAC8-B6DD-5623-77CE-464A00637431}"/>
                </a:ext>
              </a:extLst>
            </p:cNvPr>
            <p:cNvSpPr/>
            <p:nvPr/>
          </p:nvSpPr>
          <p:spPr>
            <a:xfrm>
              <a:off x="4043079" y="2423038"/>
              <a:ext cx="331962" cy="76574"/>
            </a:xfrm>
            <a:custGeom>
              <a:avLst/>
              <a:gdLst/>
              <a:ahLst/>
              <a:cxnLst/>
              <a:rect l="l" t="t" r="r" b="b"/>
              <a:pathLst>
                <a:path w="12312" h="2840" extrusionOk="0">
                  <a:moveTo>
                    <a:pt x="5528" y="0"/>
                  </a:moveTo>
                  <a:cubicBezTo>
                    <a:pt x="3946" y="0"/>
                    <a:pt x="912" y="1083"/>
                    <a:pt x="0" y="2839"/>
                  </a:cubicBezTo>
                  <a:lnTo>
                    <a:pt x="12312" y="2839"/>
                  </a:lnTo>
                  <a:cubicBezTo>
                    <a:pt x="10563" y="846"/>
                    <a:pt x="7110" y="0"/>
                    <a:pt x="55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354;p54">
              <a:extLst>
                <a:ext uri="{FF2B5EF4-FFF2-40B4-BE49-F238E27FC236}">
                  <a16:creationId xmlns:a16="http://schemas.microsoft.com/office/drawing/2014/main" id="{45C01EF9-CBEB-9D8B-E9C6-61B337FA992A}"/>
                </a:ext>
              </a:extLst>
            </p:cNvPr>
            <p:cNvSpPr/>
            <p:nvPr/>
          </p:nvSpPr>
          <p:spPr>
            <a:xfrm>
              <a:off x="4175627" y="2423173"/>
              <a:ext cx="199415" cy="76439"/>
            </a:xfrm>
            <a:custGeom>
              <a:avLst/>
              <a:gdLst/>
              <a:ahLst/>
              <a:cxnLst/>
              <a:rect l="l" t="t" r="r" b="b"/>
              <a:pathLst>
                <a:path w="7396" h="2835" extrusionOk="0">
                  <a:moveTo>
                    <a:pt x="854" y="1"/>
                  </a:moveTo>
                  <a:cubicBezTo>
                    <a:pt x="1" y="472"/>
                    <a:pt x="1035" y="2020"/>
                    <a:pt x="3151" y="2834"/>
                  </a:cubicBezTo>
                  <a:lnTo>
                    <a:pt x="7396" y="2834"/>
                  </a:lnTo>
                  <a:cubicBezTo>
                    <a:pt x="5730" y="939"/>
                    <a:pt x="2525" y="79"/>
                    <a:pt x="854"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355;p54">
              <a:extLst>
                <a:ext uri="{FF2B5EF4-FFF2-40B4-BE49-F238E27FC236}">
                  <a16:creationId xmlns:a16="http://schemas.microsoft.com/office/drawing/2014/main" id="{6B2F07AB-638E-D2CF-FFC1-9E668A89F7A3}"/>
                </a:ext>
              </a:extLst>
            </p:cNvPr>
            <p:cNvSpPr/>
            <p:nvPr/>
          </p:nvSpPr>
          <p:spPr>
            <a:xfrm>
              <a:off x="4029248" y="2212488"/>
              <a:ext cx="96040" cy="10650"/>
            </a:xfrm>
            <a:custGeom>
              <a:avLst/>
              <a:gdLst/>
              <a:ahLst/>
              <a:cxnLst/>
              <a:rect l="l" t="t" r="r" b="b"/>
              <a:pathLst>
                <a:path w="3562" h="395" extrusionOk="0">
                  <a:moveTo>
                    <a:pt x="143" y="1"/>
                  </a:moveTo>
                  <a:cubicBezTo>
                    <a:pt x="60" y="1"/>
                    <a:pt x="2" y="81"/>
                    <a:pt x="2" y="174"/>
                  </a:cubicBezTo>
                  <a:cubicBezTo>
                    <a:pt x="0" y="293"/>
                    <a:pt x="96" y="390"/>
                    <a:pt x="214" y="390"/>
                  </a:cubicBezTo>
                  <a:cubicBezTo>
                    <a:pt x="216" y="390"/>
                    <a:pt x="219" y="390"/>
                    <a:pt x="222" y="390"/>
                  </a:cubicBezTo>
                  <a:lnTo>
                    <a:pt x="3342" y="390"/>
                  </a:lnTo>
                  <a:lnTo>
                    <a:pt x="3342" y="394"/>
                  </a:lnTo>
                  <a:cubicBezTo>
                    <a:pt x="3465" y="394"/>
                    <a:pt x="3562" y="295"/>
                    <a:pt x="3562" y="174"/>
                  </a:cubicBezTo>
                  <a:cubicBezTo>
                    <a:pt x="3562" y="81"/>
                    <a:pt x="3504" y="1"/>
                    <a:pt x="3421" y="1"/>
                  </a:cubicBezTo>
                  <a:cubicBezTo>
                    <a:pt x="3397" y="1"/>
                    <a:pt x="3370" y="8"/>
                    <a:pt x="3342" y="23"/>
                  </a:cubicBezTo>
                  <a:lnTo>
                    <a:pt x="222" y="23"/>
                  </a:lnTo>
                  <a:cubicBezTo>
                    <a:pt x="194" y="8"/>
                    <a:pt x="167" y="1"/>
                    <a:pt x="143"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356;p54">
              <a:extLst>
                <a:ext uri="{FF2B5EF4-FFF2-40B4-BE49-F238E27FC236}">
                  <a16:creationId xmlns:a16="http://schemas.microsoft.com/office/drawing/2014/main" id="{039126B6-2487-F844-E3CB-9A5C5AD8D03F}"/>
                </a:ext>
              </a:extLst>
            </p:cNvPr>
            <p:cNvSpPr/>
            <p:nvPr/>
          </p:nvSpPr>
          <p:spPr>
            <a:xfrm>
              <a:off x="4189540" y="2252608"/>
              <a:ext cx="42061" cy="14937"/>
            </a:xfrm>
            <a:custGeom>
              <a:avLst/>
              <a:gdLst/>
              <a:ahLst/>
              <a:cxnLst/>
              <a:rect l="l" t="t" r="r" b="b"/>
              <a:pathLst>
                <a:path w="1560" h="554" extrusionOk="0">
                  <a:moveTo>
                    <a:pt x="220" y="1"/>
                  </a:moveTo>
                  <a:cubicBezTo>
                    <a:pt x="99" y="113"/>
                    <a:pt x="0" y="211"/>
                    <a:pt x="0" y="334"/>
                  </a:cubicBezTo>
                  <a:cubicBezTo>
                    <a:pt x="0" y="407"/>
                    <a:pt x="36" y="471"/>
                    <a:pt x="90" y="471"/>
                  </a:cubicBezTo>
                  <a:cubicBezTo>
                    <a:pt x="127" y="471"/>
                    <a:pt x="172" y="442"/>
                    <a:pt x="220" y="367"/>
                  </a:cubicBezTo>
                  <a:lnTo>
                    <a:pt x="1340" y="367"/>
                  </a:lnTo>
                  <a:lnTo>
                    <a:pt x="1340" y="554"/>
                  </a:lnTo>
                  <a:cubicBezTo>
                    <a:pt x="1461" y="554"/>
                    <a:pt x="1560" y="455"/>
                    <a:pt x="1560" y="334"/>
                  </a:cubicBezTo>
                  <a:cubicBezTo>
                    <a:pt x="1560" y="211"/>
                    <a:pt x="1461" y="113"/>
                    <a:pt x="1340"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357;p54">
              <a:extLst>
                <a:ext uri="{FF2B5EF4-FFF2-40B4-BE49-F238E27FC236}">
                  <a16:creationId xmlns:a16="http://schemas.microsoft.com/office/drawing/2014/main" id="{9234D5F4-B225-F274-4112-69F0CFADB387}"/>
                </a:ext>
              </a:extLst>
            </p:cNvPr>
            <p:cNvSpPr/>
            <p:nvPr/>
          </p:nvSpPr>
          <p:spPr>
            <a:xfrm>
              <a:off x="4294559" y="2201299"/>
              <a:ext cx="77436" cy="11837"/>
            </a:xfrm>
            <a:custGeom>
              <a:avLst/>
              <a:gdLst/>
              <a:ahLst/>
              <a:cxnLst/>
              <a:rect l="l" t="t" r="r" b="b"/>
              <a:pathLst>
                <a:path w="2872" h="439" extrusionOk="0">
                  <a:moveTo>
                    <a:pt x="103" y="1"/>
                  </a:moveTo>
                  <a:cubicBezTo>
                    <a:pt x="42" y="1"/>
                    <a:pt x="0" y="69"/>
                    <a:pt x="0" y="148"/>
                  </a:cubicBezTo>
                  <a:cubicBezTo>
                    <a:pt x="0" y="271"/>
                    <a:pt x="99" y="368"/>
                    <a:pt x="220" y="438"/>
                  </a:cubicBezTo>
                  <a:lnTo>
                    <a:pt x="2652" y="438"/>
                  </a:lnTo>
                  <a:lnTo>
                    <a:pt x="2652" y="370"/>
                  </a:lnTo>
                  <a:cubicBezTo>
                    <a:pt x="2773" y="370"/>
                    <a:pt x="2871" y="269"/>
                    <a:pt x="2871" y="148"/>
                  </a:cubicBezTo>
                  <a:cubicBezTo>
                    <a:pt x="2871" y="70"/>
                    <a:pt x="2830" y="1"/>
                    <a:pt x="2768" y="1"/>
                  </a:cubicBezTo>
                  <a:cubicBezTo>
                    <a:pt x="2734" y="1"/>
                    <a:pt x="2694" y="21"/>
                    <a:pt x="2652" y="72"/>
                  </a:cubicBezTo>
                  <a:lnTo>
                    <a:pt x="220" y="72"/>
                  </a:lnTo>
                  <a:cubicBezTo>
                    <a:pt x="177" y="21"/>
                    <a:pt x="137" y="1"/>
                    <a:pt x="103"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358;p54">
              <a:extLst>
                <a:ext uri="{FF2B5EF4-FFF2-40B4-BE49-F238E27FC236}">
                  <a16:creationId xmlns:a16="http://schemas.microsoft.com/office/drawing/2014/main" id="{A49F62A0-ECBE-F288-1669-B6DA6F7B3450}"/>
                </a:ext>
              </a:extLst>
            </p:cNvPr>
            <p:cNvSpPr/>
            <p:nvPr/>
          </p:nvSpPr>
          <p:spPr>
            <a:xfrm>
              <a:off x="4274283" y="2254603"/>
              <a:ext cx="118662" cy="37532"/>
            </a:xfrm>
            <a:custGeom>
              <a:avLst/>
              <a:gdLst/>
              <a:ahLst/>
              <a:cxnLst/>
              <a:rect l="l" t="t" r="r" b="b"/>
              <a:pathLst>
                <a:path w="4401" h="1392" extrusionOk="0">
                  <a:moveTo>
                    <a:pt x="3797" y="1"/>
                  </a:moveTo>
                  <a:cubicBezTo>
                    <a:pt x="3695" y="1"/>
                    <a:pt x="3604" y="73"/>
                    <a:pt x="3583" y="176"/>
                  </a:cubicBezTo>
                  <a:cubicBezTo>
                    <a:pt x="3558" y="296"/>
                    <a:pt x="3637" y="414"/>
                    <a:pt x="3756" y="437"/>
                  </a:cubicBezTo>
                  <a:cubicBezTo>
                    <a:pt x="3857" y="457"/>
                    <a:pt x="3928" y="546"/>
                    <a:pt x="3930" y="647"/>
                  </a:cubicBezTo>
                  <a:cubicBezTo>
                    <a:pt x="3930" y="767"/>
                    <a:pt x="3833" y="864"/>
                    <a:pt x="3713" y="1027"/>
                  </a:cubicBezTo>
                  <a:lnTo>
                    <a:pt x="222" y="1027"/>
                  </a:lnTo>
                  <a:cubicBezTo>
                    <a:pt x="175" y="965"/>
                    <a:pt x="132" y="940"/>
                    <a:pt x="97" y="940"/>
                  </a:cubicBezTo>
                  <a:cubicBezTo>
                    <a:pt x="39" y="940"/>
                    <a:pt x="0" y="1007"/>
                    <a:pt x="0" y="1082"/>
                  </a:cubicBezTo>
                  <a:cubicBezTo>
                    <a:pt x="0" y="1205"/>
                    <a:pt x="99" y="1304"/>
                    <a:pt x="222" y="1392"/>
                  </a:cubicBezTo>
                  <a:lnTo>
                    <a:pt x="3713" y="1392"/>
                  </a:lnTo>
                  <a:lnTo>
                    <a:pt x="3713" y="1304"/>
                  </a:lnTo>
                  <a:cubicBezTo>
                    <a:pt x="4049" y="1304"/>
                    <a:pt x="4332" y="1050"/>
                    <a:pt x="4366" y="715"/>
                  </a:cubicBezTo>
                  <a:cubicBezTo>
                    <a:pt x="4401" y="380"/>
                    <a:pt x="4175" y="73"/>
                    <a:pt x="3845" y="6"/>
                  </a:cubicBezTo>
                  <a:cubicBezTo>
                    <a:pt x="3829" y="2"/>
                    <a:pt x="3813" y="1"/>
                    <a:pt x="3797"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359;p54">
              <a:extLst>
                <a:ext uri="{FF2B5EF4-FFF2-40B4-BE49-F238E27FC236}">
                  <a16:creationId xmlns:a16="http://schemas.microsoft.com/office/drawing/2014/main" id="{E3D1E3B6-6F46-BEF0-A48F-D19F73FD487C}"/>
                </a:ext>
              </a:extLst>
            </p:cNvPr>
            <p:cNvSpPr/>
            <p:nvPr/>
          </p:nvSpPr>
          <p:spPr>
            <a:xfrm>
              <a:off x="4085761" y="2342043"/>
              <a:ext cx="53574" cy="33245"/>
            </a:xfrm>
            <a:custGeom>
              <a:avLst/>
              <a:gdLst/>
              <a:ahLst/>
              <a:cxnLst/>
              <a:rect l="l" t="t" r="r" b="b"/>
              <a:pathLst>
                <a:path w="1987" h="1233" extrusionOk="0">
                  <a:moveTo>
                    <a:pt x="540" y="0"/>
                  </a:moveTo>
                  <a:cubicBezTo>
                    <a:pt x="525" y="0"/>
                    <a:pt x="510" y="2"/>
                    <a:pt x="496" y="5"/>
                  </a:cubicBezTo>
                  <a:cubicBezTo>
                    <a:pt x="207" y="64"/>
                    <a:pt x="1" y="319"/>
                    <a:pt x="1" y="613"/>
                  </a:cubicBezTo>
                  <a:cubicBezTo>
                    <a:pt x="1" y="889"/>
                    <a:pt x="181" y="1123"/>
                    <a:pt x="430" y="1123"/>
                  </a:cubicBezTo>
                  <a:cubicBezTo>
                    <a:pt x="491" y="1123"/>
                    <a:pt x="555" y="1110"/>
                    <a:pt x="621" y="1080"/>
                  </a:cubicBezTo>
                  <a:lnTo>
                    <a:pt x="1767" y="1080"/>
                  </a:lnTo>
                  <a:lnTo>
                    <a:pt x="1767" y="1232"/>
                  </a:lnTo>
                  <a:cubicBezTo>
                    <a:pt x="1767" y="1232"/>
                    <a:pt x="1768" y="1232"/>
                    <a:pt x="1769" y="1232"/>
                  </a:cubicBezTo>
                  <a:cubicBezTo>
                    <a:pt x="1889" y="1232"/>
                    <a:pt x="1986" y="1134"/>
                    <a:pt x="1986" y="1012"/>
                  </a:cubicBezTo>
                  <a:cubicBezTo>
                    <a:pt x="1986" y="893"/>
                    <a:pt x="1888" y="794"/>
                    <a:pt x="1767" y="713"/>
                  </a:cubicBezTo>
                  <a:lnTo>
                    <a:pt x="621" y="713"/>
                  </a:lnTo>
                  <a:cubicBezTo>
                    <a:pt x="593" y="736"/>
                    <a:pt x="566" y="746"/>
                    <a:pt x="542" y="746"/>
                  </a:cubicBezTo>
                  <a:cubicBezTo>
                    <a:pt x="482" y="746"/>
                    <a:pt x="440" y="684"/>
                    <a:pt x="440" y="613"/>
                  </a:cubicBezTo>
                  <a:cubicBezTo>
                    <a:pt x="440" y="528"/>
                    <a:pt x="500" y="453"/>
                    <a:pt x="584" y="435"/>
                  </a:cubicBezTo>
                  <a:cubicBezTo>
                    <a:pt x="703" y="411"/>
                    <a:pt x="780" y="295"/>
                    <a:pt x="756" y="177"/>
                  </a:cubicBezTo>
                  <a:cubicBezTo>
                    <a:pt x="735" y="72"/>
                    <a:pt x="643" y="0"/>
                    <a:pt x="540" y="0"/>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360;p54">
              <a:extLst>
                <a:ext uri="{FF2B5EF4-FFF2-40B4-BE49-F238E27FC236}">
                  <a16:creationId xmlns:a16="http://schemas.microsoft.com/office/drawing/2014/main" id="{AA9432F5-8E9D-B519-A3E9-6468A6574FFD}"/>
                </a:ext>
              </a:extLst>
            </p:cNvPr>
            <p:cNvSpPr/>
            <p:nvPr/>
          </p:nvSpPr>
          <p:spPr>
            <a:xfrm>
              <a:off x="4036231" y="2296503"/>
              <a:ext cx="29847" cy="25614"/>
            </a:xfrm>
            <a:custGeom>
              <a:avLst/>
              <a:gdLst/>
              <a:ahLst/>
              <a:cxnLst/>
              <a:rect l="l" t="t" r="r" b="b"/>
              <a:pathLst>
                <a:path w="1107" h="950" extrusionOk="0">
                  <a:moveTo>
                    <a:pt x="634" y="1"/>
                  </a:moveTo>
                  <a:cubicBezTo>
                    <a:pt x="211" y="1"/>
                    <a:pt x="0" y="511"/>
                    <a:pt x="298" y="810"/>
                  </a:cubicBezTo>
                  <a:cubicBezTo>
                    <a:pt x="394" y="906"/>
                    <a:pt x="513" y="949"/>
                    <a:pt x="629" y="949"/>
                  </a:cubicBezTo>
                  <a:cubicBezTo>
                    <a:pt x="873" y="949"/>
                    <a:pt x="1107" y="760"/>
                    <a:pt x="1107" y="475"/>
                  </a:cubicBezTo>
                  <a:cubicBezTo>
                    <a:pt x="1107" y="213"/>
                    <a:pt x="896" y="1"/>
                    <a:pt x="634"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361;p54">
              <a:extLst>
                <a:ext uri="{FF2B5EF4-FFF2-40B4-BE49-F238E27FC236}">
                  <a16:creationId xmlns:a16="http://schemas.microsoft.com/office/drawing/2014/main" id="{321B2CEE-4333-BACF-6BC9-49A0721B3FD9}"/>
                </a:ext>
              </a:extLst>
            </p:cNvPr>
            <p:cNvSpPr/>
            <p:nvPr/>
          </p:nvSpPr>
          <p:spPr>
            <a:xfrm>
              <a:off x="4184336" y="2362588"/>
              <a:ext cx="29847" cy="25587"/>
            </a:xfrm>
            <a:custGeom>
              <a:avLst/>
              <a:gdLst/>
              <a:ahLst/>
              <a:cxnLst/>
              <a:rect l="l" t="t" r="r" b="b"/>
              <a:pathLst>
                <a:path w="1107" h="949" extrusionOk="0">
                  <a:moveTo>
                    <a:pt x="635" y="1"/>
                  </a:moveTo>
                  <a:cubicBezTo>
                    <a:pt x="211" y="1"/>
                    <a:pt x="1" y="511"/>
                    <a:pt x="300" y="808"/>
                  </a:cubicBezTo>
                  <a:cubicBezTo>
                    <a:pt x="396" y="905"/>
                    <a:pt x="515" y="948"/>
                    <a:pt x="631" y="948"/>
                  </a:cubicBezTo>
                  <a:cubicBezTo>
                    <a:pt x="874" y="948"/>
                    <a:pt x="1107" y="759"/>
                    <a:pt x="1107" y="473"/>
                  </a:cubicBezTo>
                  <a:cubicBezTo>
                    <a:pt x="1107" y="211"/>
                    <a:pt x="895" y="1"/>
                    <a:pt x="635"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362;p54">
              <a:extLst>
                <a:ext uri="{FF2B5EF4-FFF2-40B4-BE49-F238E27FC236}">
                  <a16:creationId xmlns:a16="http://schemas.microsoft.com/office/drawing/2014/main" id="{68BEB4AA-D751-BD35-AC12-949CFB3EB4A5}"/>
                </a:ext>
              </a:extLst>
            </p:cNvPr>
            <p:cNvSpPr/>
            <p:nvPr/>
          </p:nvSpPr>
          <p:spPr>
            <a:xfrm>
              <a:off x="4286092" y="2331608"/>
              <a:ext cx="40659" cy="11621"/>
            </a:xfrm>
            <a:custGeom>
              <a:avLst/>
              <a:gdLst/>
              <a:ahLst/>
              <a:cxnLst/>
              <a:rect l="l" t="t" r="r" b="b"/>
              <a:pathLst>
                <a:path w="1508" h="431" extrusionOk="0">
                  <a:moveTo>
                    <a:pt x="209" y="1"/>
                  </a:moveTo>
                  <a:cubicBezTo>
                    <a:pt x="95" y="1"/>
                    <a:pt x="1" y="95"/>
                    <a:pt x="3" y="211"/>
                  </a:cubicBezTo>
                  <a:cubicBezTo>
                    <a:pt x="3" y="305"/>
                    <a:pt x="65" y="387"/>
                    <a:pt x="151" y="387"/>
                  </a:cubicBezTo>
                  <a:cubicBezTo>
                    <a:pt x="174" y="387"/>
                    <a:pt x="199" y="381"/>
                    <a:pt x="225" y="368"/>
                  </a:cubicBezTo>
                  <a:lnTo>
                    <a:pt x="1285" y="368"/>
                  </a:lnTo>
                  <a:lnTo>
                    <a:pt x="1285" y="430"/>
                  </a:lnTo>
                  <a:cubicBezTo>
                    <a:pt x="1406" y="430"/>
                    <a:pt x="1505" y="332"/>
                    <a:pt x="1505" y="211"/>
                  </a:cubicBezTo>
                  <a:cubicBezTo>
                    <a:pt x="1508" y="95"/>
                    <a:pt x="1413" y="1"/>
                    <a:pt x="1300" y="1"/>
                  </a:cubicBezTo>
                  <a:cubicBezTo>
                    <a:pt x="1295" y="1"/>
                    <a:pt x="1290" y="1"/>
                    <a:pt x="1285" y="1"/>
                  </a:cubicBezTo>
                  <a:lnTo>
                    <a:pt x="225" y="1"/>
                  </a:lnTo>
                  <a:cubicBezTo>
                    <a:pt x="220" y="1"/>
                    <a:pt x="214" y="1"/>
                    <a:pt x="209"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363;p54">
              <a:extLst>
                <a:ext uri="{FF2B5EF4-FFF2-40B4-BE49-F238E27FC236}">
                  <a16:creationId xmlns:a16="http://schemas.microsoft.com/office/drawing/2014/main" id="{97CC65D9-8799-24C5-187F-77EB6675531D}"/>
                </a:ext>
              </a:extLst>
            </p:cNvPr>
            <p:cNvSpPr/>
            <p:nvPr/>
          </p:nvSpPr>
          <p:spPr>
            <a:xfrm>
              <a:off x="4321926" y="2361159"/>
              <a:ext cx="26046" cy="11324"/>
            </a:xfrm>
            <a:custGeom>
              <a:avLst/>
              <a:gdLst/>
              <a:ahLst/>
              <a:cxnLst/>
              <a:rect l="l" t="t" r="r" b="b"/>
              <a:pathLst>
                <a:path w="966" h="420" extrusionOk="0">
                  <a:moveTo>
                    <a:pt x="184" y="1"/>
                  </a:moveTo>
                  <a:cubicBezTo>
                    <a:pt x="80" y="1"/>
                    <a:pt x="1" y="91"/>
                    <a:pt x="1" y="200"/>
                  </a:cubicBezTo>
                  <a:cubicBezTo>
                    <a:pt x="1" y="299"/>
                    <a:pt x="67" y="384"/>
                    <a:pt x="158" y="384"/>
                  </a:cubicBezTo>
                  <a:cubicBezTo>
                    <a:pt x="178" y="384"/>
                    <a:pt x="199" y="380"/>
                    <a:pt x="221" y="371"/>
                  </a:cubicBezTo>
                  <a:lnTo>
                    <a:pt x="744" y="371"/>
                  </a:lnTo>
                  <a:lnTo>
                    <a:pt x="744" y="420"/>
                  </a:lnTo>
                  <a:cubicBezTo>
                    <a:pt x="867" y="420"/>
                    <a:pt x="965" y="321"/>
                    <a:pt x="965" y="200"/>
                  </a:cubicBezTo>
                  <a:cubicBezTo>
                    <a:pt x="965" y="91"/>
                    <a:pt x="886" y="1"/>
                    <a:pt x="781" y="1"/>
                  </a:cubicBezTo>
                  <a:cubicBezTo>
                    <a:pt x="769" y="1"/>
                    <a:pt x="756" y="2"/>
                    <a:pt x="744" y="4"/>
                  </a:cubicBezTo>
                  <a:lnTo>
                    <a:pt x="221" y="4"/>
                  </a:lnTo>
                  <a:cubicBezTo>
                    <a:pt x="208" y="2"/>
                    <a:pt x="196" y="1"/>
                    <a:pt x="184" y="1"/>
                  </a:cubicBezTo>
                  <a:close/>
                </a:path>
              </a:pathLst>
            </a:custGeom>
            <a:solidFill>
              <a:srgbClr val="5C463F">
                <a:alpha val="741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364;p54">
              <a:extLst>
                <a:ext uri="{FF2B5EF4-FFF2-40B4-BE49-F238E27FC236}">
                  <a16:creationId xmlns:a16="http://schemas.microsoft.com/office/drawing/2014/main" id="{C184EBCC-46B5-3FD1-0580-E3D94221EDCA}"/>
                </a:ext>
              </a:extLst>
            </p:cNvPr>
            <p:cNvSpPr/>
            <p:nvPr/>
          </p:nvSpPr>
          <p:spPr>
            <a:xfrm>
              <a:off x="4010536" y="2489636"/>
              <a:ext cx="405031" cy="11459"/>
            </a:xfrm>
            <a:custGeom>
              <a:avLst/>
              <a:gdLst/>
              <a:ahLst/>
              <a:cxnLst/>
              <a:rect l="l" t="t" r="r" b="b"/>
              <a:pathLst>
                <a:path w="15022" h="425" extrusionOk="0">
                  <a:moveTo>
                    <a:pt x="14832" y="1"/>
                  </a:moveTo>
                  <a:cubicBezTo>
                    <a:pt x="14822" y="1"/>
                    <a:pt x="14812" y="1"/>
                    <a:pt x="14802" y="3"/>
                  </a:cubicBezTo>
                  <a:lnTo>
                    <a:pt x="220" y="3"/>
                  </a:lnTo>
                  <a:cubicBezTo>
                    <a:pt x="211" y="2"/>
                    <a:pt x="201" y="1"/>
                    <a:pt x="192" y="1"/>
                  </a:cubicBezTo>
                  <a:cubicBezTo>
                    <a:pt x="84" y="1"/>
                    <a:pt x="1" y="92"/>
                    <a:pt x="1" y="205"/>
                  </a:cubicBezTo>
                  <a:cubicBezTo>
                    <a:pt x="1" y="302"/>
                    <a:pt x="64" y="385"/>
                    <a:pt x="152" y="385"/>
                  </a:cubicBezTo>
                  <a:cubicBezTo>
                    <a:pt x="174" y="385"/>
                    <a:pt x="197" y="380"/>
                    <a:pt x="220" y="369"/>
                  </a:cubicBezTo>
                  <a:lnTo>
                    <a:pt x="14802" y="369"/>
                  </a:lnTo>
                  <a:lnTo>
                    <a:pt x="14802" y="425"/>
                  </a:lnTo>
                  <a:cubicBezTo>
                    <a:pt x="14923" y="425"/>
                    <a:pt x="15022" y="326"/>
                    <a:pt x="15022" y="205"/>
                  </a:cubicBezTo>
                  <a:cubicBezTo>
                    <a:pt x="15022" y="94"/>
                    <a:pt x="14939" y="1"/>
                    <a:pt x="14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Types of Natural Disasters Class by Slidesgo">
  <a:themeElements>
    <a:clrScheme name="Simple Light">
      <a:dk1>
        <a:srgbClr val="167480"/>
      </a:dk1>
      <a:lt1>
        <a:srgbClr val="DDFFEE"/>
      </a:lt1>
      <a:dk2>
        <a:srgbClr val="5C463F"/>
      </a:dk2>
      <a:lt2>
        <a:srgbClr val="F1EFD8"/>
      </a:lt2>
      <a:accent1>
        <a:srgbClr val="FFD238"/>
      </a:accent1>
      <a:accent2>
        <a:srgbClr val="FFAA21"/>
      </a:accent2>
      <a:accent3>
        <a:srgbClr val="EB5D37"/>
      </a:accent3>
      <a:accent4>
        <a:srgbClr val="9FBB2D"/>
      </a:accent4>
      <a:accent5>
        <a:srgbClr val="9CD3D0"/>
      </a:accent5>
      <a:accent6>
        <a:srgbClr val="9E99A3"/>
      </a:accent6>
      <a:hlink>
        <a:srgbClr val="5C463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1730</Words>
  <Application>Microsoft Office PowerPoint</Application>
  <PresentationFormat>On-screen Show (16:9)</PresentationFormat>
  <Paragraphs>290</Paragraphs>
  <Slides>54</Slides>
  <Notes>54</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54</vt:i4>
      </vt:variant>
    </vt:vector>
  </HeadingPairs>
  <TitlesOfParts>
    <vt:vector size="67" baseType="lpstr">
      <vt:lpstr>Montserrat Medium</vt:lpstr>
      <vt:lpstr>Proxima Nova</vt:lpstr>
      <vt:lpstr>Amatic SC</vt:lpstr>
      <vt:lpstr>Roboto</vt:lpstr>
      <vt:lpstr>Bebas Neue</vt:lpstr>
      <vt:lpstr>__Fira_Sans_3fb951</vt:lpstr>
      <vt:lpstr>Proxima Nova Semibold</vt:lpstr>
      <vt:lpstr>Londrina Solid</vt:lpstr>
      <vt:lpstr>Arial</vt:lpstr>
      <vt:lpstr>Roboto Medium</vt:lpstr>
      <vt:lpstr>Calibri</vt:lpstr>
      <vt:lpstr>Types of Natural Disasters Class by Slidesgo</vt:lpstr>
      <vt:lpstr>Slidesgo Final Pages</vt:lpstr>
      <vt:lpstr>Seismic Detection Across the Solar System</vt:lpstr>
      <vt:lpstr>Introduction</vt:lpstr>
      <vt:lpstr>Problem Statement</vt:lpstr>
      <vt:lpstr>OVERVIEW</vt:lpstr>
      <vt:lpstr>01</vt:lpstr>
      <vt:lpstr>Dataset Overview</vt:lpstr>
      <vt:lpstr>Data Preprocessing</vt:lpstr>
      <vt:lpstr>Model Architecture!</vt:lpstr>
      <vt:lpstr>Key Components:</vt:lpstr>
      <vt:lpstr>Why Transformer?:</vt:lpstr>
      <vt:lpstr>Transformer Architecture</vt:lpstr>
      <vt:lpstr>TYPES OF NATURAL DISASTERS</vt:lpstr>
      <vt:lpstr>Loading and Processing</vt:lpstr>
      <vt:lpstr>Training the Model</vt:lpstr>
      <vt:lpstr>Evaluation &amp; Result</vt:lpstr>
      <vt:lpstr>Evaluation Metrics:</vt:lpstr>
      <vt:lpstr>    —Results</vt:lpstr>
      <vt:lpstr>Conclusion</vt:lpstr>
      <vt:lpstr>WHAT DO YOU KNOW ABOUT…?</vt:lpstr>
      <vt:lpstr>Impact</vt:lpstr>
      <vt:lpstr>Future Directions</vt:lpstr>
      <vt:lpstr>THANKS!</vt:lpstr>
      <vt:lpstr>LAND DISASTER TYPES</vt:lpstr>
      <vt:lpstr>IS IT TRUE OR FALSE?</vt:lpstr>
      <vt:lpstr>NATURAL OR MAN-MADE DISASTERS?</vt:lpstr>
      <vt:lpstr>MATCH THE DEFINITION WITH THE NAME</vt:lpstr>
      <vt:lpstr>ICON PACK: NATURAL DISASTER</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Premium infographics</vt:lpstr>
      <vt:lpstr>Premium infographics</vt:lpstr>
      <vt:lpstr>Premium Icons</vt:lpstr>
      <vt:lpstr>Premium Icons</vt:lpstr>
      <vt:lpstr>Premium Icons</vt:lpstr>
      <vt:lpstr>Premium Icons</vt:lpstr>
      <vt:lpstr>Premium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menna alla mohamed elsayed</cp:lastModifiedBy>
  <cp:revision>1</cp:revision>
  <dcterms:modified xsi:type="dcterms:W3CDTF">2024-10-19T23:40:07Z</dcterms:modified>
</cp:coreProperties>
</file>